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1" r:id="rId1"/>
  </p:sldMasterIdLst>
  <p:notesMasterIdLst>
    <p:notesMasterId r:id="rId35"/>
  </p:notesMasterIdLst>
  <p:sldIdLst>
    <p:sldId id="256" r:id="rId2"/>
    <p:sldId id="257" r:id="rId3"/>
    <p:sldId id="312" r:id="rId4"/>
    <p:sldId id="300" r:id="rId5"/>
    <p:sldId id="260" r:id="rId6"/>
    <p:sldId id="276" r:id="rId7"/>
    <p:sldId id="267" r:id="rId8"/>
    <p:sldId id="301" r:id="rId9"/>
    <p:sldId id="340" r:id="rId10"/>
    <p:sldId id="305" r:id="rId11"/>
    <p:sldId id="311" r:id="rId12"/>
    <p:sldId id="275" r:id="rId13"/>
    <p:sldId id="316" r:id="rId14"/>
    <p:sldId id="319" r:id="rId15"/>
    <p:sldId id="318" r:id="rId16"/>
    <p:sldId id="320" r:id="rId17"/>
    <p:sldId id="322" r:id="rId18"/>
    <p:sldId id="323" r:id="rId19"/>
    <p:sldId id="325" r:id="rId20"/>
    <p:sldId id="326" r:id="rId21"/>
    <p:sldId id="281" r:id="rId22"/>
    <p:sldId id="346" r:id="rId23"/>
    <p:sldId id="328" r:id="rId24"/>
    <p:sldId id="330" r:id="rId25"/>
    <p:sldId id="348" r:id="rId26"/>
    <p:sldId id="331" r:id="rId27"/>
    <p:sldId id="344" r:id="rId28"/>
    <p:sldId id="339" r:id="rId29"/>
    <p:sldId id="278" r:id="rId30"/>
    <p:sldId id="343" r:id="rId31"/>
    <p:sldId id="310" r:id="rId32"/>
    <p:sldId id="345" r:id="rId33"/>
    <p:sldId id="315" r:id="rId3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46"/>
    <a:srgbClr val="FFFF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3" autoAdjust="0"/>
    <p:restoredTop sz="94660"/>
  </p:normalViewPr>
  <p:slideViewPr>
    <p:cSldViewPr>
      <p:cViewPr varScale="1">
        <p:scale>
          <a:sx n="70" d="100"/>
          <a:sy n="70" d="100"/>
        </p:scale>
        <p:origin x="146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uchucho\Documents\MOSCA%20FRUTA\tabulacion%20variabl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uchucho\Documents\MOSCA%20FRUTA\ave%20semana.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cuchucho\Documents\MOSCA%20FRUTA\tabulacion%20variable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cuchucho\Documents\MOSCA%20FRUTA\tabulacion%20variabl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51978976249886"/>
          <c:y val="8.4121976866456366E-2"/>
          <c:w val="0.72042923121292157"/>
          <c:h val="0.60713645810046613"/>
        </c:manualLayout>
      </c:layout>
      <c:barChart>
        <c:barDir val="col"/>
        <c:grouping val="clustered"/>
        <c:varyColors val="0"/>
        <c:ser>
          <c:idx val="2"/>
          <c:order val="0"/>
          <c:tx>
            <c:strRef>
              <c:f>'CONSUMO DE ALIMENTO '!$B$18:$B$21</c:f>
              <c:strCache>
                <c:ptCount val="4"/>
                <c:pt idx="0">
                  <c:v>T1 (5% Harina de alfalfa)</c:v>
                </c:pt>
              </c:strCache>
            </c:strRef>
          </c:tx>
          <c:spPr>
            <a:solidFill>
              <a:srgbClr val="FFFF00"/>
            </a:solidFill>
          </c:spPr>
          <c:invertIfNegative val="0"/>
          <c:cat>
            <c:strRef>
              <c:f>'CONSUMO DE ALIMENTO '!$A$6:$A$9</c:f>
              <c:strCache>
                <c:ptCount val="4"/>
                <c:pt idx="0">
                  <c:v>R1</c:v>
                </c:pt>
                <c:pt idx="1">
                  <c:v>R2</c:v>
                </c:pt>
                <c:pt idx="2">
                  <c:v>R3</c:v>
                </c:pt>
                <c:pt idx="3">
                  <c:v>R4</c:v>
                </c:pt>
              </c:strCache>
            </c:strRef>
          </c:cat>
          <c:val>
            <c:numRef>
              <c:f>'CONSUMO DE ALIMENTO '!$DF$18:$DF$21</c:f>
              <c:numCache>
                <c:formatCode>0.00</c:formatCode>
                <c:ptCount val="4"/>
                <c:pt idx="0">
                  <c:v>28.431868131868136</c:v>
                </c:pt>
                <c:pt idx="1">
                  <c:v>28.610989010989009</c:v>
                </c:pt>
                <c:pt idx="2">
                  <c:v>28.761538461538464</c:v>
                </c:pt>
                <c:pt idx="3">
                  <c:v>29.017582417582418</c:v>
                </c:pt>
              </c:numCache>
            </c:numRef>
          </c:val>
        </c:ser>
        <c:ser>
          <c:idx val="1"/>
          <c:order val="1"/>
          <c:tx>
            <c:strRef>
              <c:f>'CONSUMO DE ALIMENTO '!$B$10:$B$13</c:f>
              <c:strCache>
                <c:ptCount val="4"/>
                <c:pt idx="0">
                  <c:v>T2 (10% Harina de alfalfa)</c:v>
                </c:pt>
              </c:strCache>
            </c:strRef>
          </c:tx>
          <c:spPr>
            <a:solidFill>
              <a:srgbClr val="FF0000"/>
            </a:solidFill>
          </c:spPr>
          <c:invertIfNegative val="0"/>
          <c:cat>
            <c:strRef>
              <c:f>'CONSUMO DE ALIMENTO '!$A$6:$A$9</c:f>
              <c:strCache>
                <c:ptCount val="4"/>
                <c:pt idx="0">
                  <c:v>R1</c:v>
                </c:pt>
                <c:pt idx="1">
                  <c:v>R2</c:v>
                </c:pt>
                <c:pt idx="2">
                  <c:v>R3</c:v>
                </c:pt>
                <c:pt idx="3">
                  <c:v>R4</c:v>
                </c:pt>
              </c:strCache>
            </c:strRef>
          </c:cat>
          <c:val>
            <c:numRef>
              <c:f>'CONSUMO DE ALIMENTO '!$DF$10:$DF$13</c:f>
              <c:numCache>
                <c:formatCode>0.00</c:formatCode>
                <c:ptCount val="4"/>
                <c:pt idx="0">
                  <c:v>28.918681318681319</c:v>
                </c:pt>
                <c:pt idx="1">
                  <c:v>29.580219780219778</c:v>
                </c:pt>
                <c:pt idx="2">
                  <c:v>29.058241758241756</c:v>
                </c:pt>
                <c:pt idx="3">
                  <c:v>29.106593406593408</c:v>
                </c:pt>
              </c:numCache>
            </c:numRef>
          </c:val>
        </c:ser>
        <c:ser>
          <c:idx val="0"/>
          <c:order val="2"/>
          <c:tx>
            <c:strRef>
              <c:f>'CONSUMO DE ALIMENTO '!$B$6:$B$9</c:f>
              <c:strCache>
                <c:ptCount val="4"/>
                <c:pt idx="0">
                  <c:v>T3 (15% Harina de alfalfa )</c:v>
                </c:pt>
              </c:strCache>
            </c:strRef>
          </c:tx>
          <c:spPr>
            <a:solidFill>
              <a:srgbClr val="0070C0"/>
            </a:solidFill>
            <a:ln>
              <a:noFill/>
            </a:ln>
            <a:effectLst/>
          </c:spPr>
          <c:invertIfNegative val="0"/>
          <c:cat>
            <c:strRef>
              <c:f>'CONSUMO DE ALIMENTO '!$A$6:$A$9</c:f>
              <c:strCache>
                <c:ptCount val="4"/>
                <c:pt idx="0">
                  <c:v>R1</c:v>
                </c:pt>
                <c:pt idx="1">
                  <c:v>R2</c:v>
                </c:pt>
                <c:pt idx="2">
                  <c:v>R3</c:v>
                </c:pt>
                <c:pt idx="3">
                  <c:v>R4</c:v>
                </c:pt>
              </c:strCache>
            </c:strRef>
          </c:cat>
          <c:val>
            <c:numRef>
              <c:f>'CONSUMO DE ALIMENTO '!$DF$6:$DF$9</c:f>
              <c:numCache>
                <c:formatCode>0.00</c:formatCode>
                <c:ptCount val="4"/>
                <c:pt idx="0">
                  <c:v>28.506593406593407</c:v>
                </c:pt>
                <c:pt idx="1">
                  <c:v>29.147252747252747</c:v>
                </c:pt>
                <c:pt idx="2">
                  <c:v>28.601098901098901</c:v>
                </c:pt>
                <c:pt idx="3">
                  <c:v>28.530769230769231</c:v>
                </c:pt>
              </c:numCache>
            </c:numRef>
          </c:val>
        </c:ser>
        <c:ser>
          <c:idx val="3"/>
          <c:order val="3"/>
          <c:tx>
            <c:strRef>
              <c:f>'CONSUMO DE ALIMENTO '!$B$14:$B$17</c:f>
              <c:strCache>
                <c:ptCount val="4"/>
                <c:pt idx="0">
                  <c:v>T4 (0% Harina de alfalfa)</c:v>
                </c:pt>
              </c:strCache>
            </c:strRef>
          </c:tx>
          <c:spPr>
            <a:solidFill>
              <a:srgbClr val="00B050"/>
            </a:solidFill>
          </c:spPr>
          <c:invertIfNegative val="0"/>
          <c:cat>
            <c:strRef>
              <c:f>'CONSUMO DE ALIMENTO '!$A$6:$A$9</c:f>
              <c:strCache>
                <c:ptCount val="4"/>
                <c:pt idx="0">
                  <c:v>R1</c:v>
                </c:pt>
                <c:pt idx="1">
                  <c:v>R2</c:v>
                </c:pt>
                <c:pt idx="2">
                  <c:v>R3</c:v>
                </c:pt>
                <c:pt idx="3">
                  <c:v>R4</c:v>
                </c:pt>
              </c:strCache>
            </c:strRef>
          </c:cat>
          <c:val>
            <c:numRef>
              <c:f>'CONSUMO DE ALIMENTO '!$DF$14:$DF$17</c:f>
              <c:numCache>
                <c:formatCode>0.00</c:formatCode>
                <c:ptCount val="4"/>
                <c:pt idx="0">
                  <c:v>28.947252747252747</c:v>
                </c:pt>
                <c:pt idx="1">
                  <c:v>28.221978021978021</c:v>
                </c:pt>
                <c:pt idx="2">
                  <c:v>28.60879120879121</c:v>
                </c:pt>
                <c:pt idx="3">
                  <c:v>29.009890109890108</c:v>
                </c:pt>
              </c:numCache>
            </c:numRef>
          </c:val>
        </c:ser>
        <c:dLbls>
          <c:showLegendKey val="0"/>
          <c:showVal val="0"/>
          <c:showCatName val="0"/>
          <c:showSerName val="0"/>
          <c:showPercent val="0"/>
          <c:showBubbleSize val="0"/>
        </c:dLbls>
        <c:gapWidth val="150"/>
        <c:axId val="310785792"/>
        <c:axId val="310786576"/>
      </c:barChart>
      <c:catAx>
        <c:axId val="310785792"/>
        <c:scaling>
          <c:orientation val="minMax"/>
        </c:scaling>
        <c:delete val="0"/>
        <c:axPos val="b"/>
        <c:title>
          <c:tx>
            <c:rich>
              <a:bodyPr/>
              <a:lstStyle/>
              <a:p>
                <a:pPr>
                  <a:defRPr/>
                </a:pPr>
                <a:r>
                  <a:rPr lang="es-ES"/>
                  <a:t>REPETICIONES</a:t>
                </a:r>
              </a:p>
            </c:rich>
          </c:tx>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310786576"/>
        <c:crosses val="autoZero"/>
        <c:auto val="1"/>
        <c:lblAlgn val="ctr"/>
        <c:lblOffset val="100"/>
        <c:noMultiLvlLbl val="0"/>
      </c:catAx>
      <c:valAx>
        <c:axId val="310786576"/>
        <c:scaling>
          <c:orientation val="minMax"/>
          <c:min val="22"/>
        </c:scaling>
        <c:delete val="0"/>
        <c:axPos val="l"/>
        <c:majorGridlines>
          <c:spPr>
            <a:ln w="9525" cap="flat" cmpd="sng" algn="ctr">
              <a:solidFill>
                <a:schemeClr val="tx1">
                  <a:lumMod val="15000"/>
                  <a:lumOff val="85000"/>
                </a:schemeClr>
              </a:solidFill>
              <a:round/>
            </a:ln>
            <a:effectLst/>
          </c:spPr>
        </c:majorGridlines>
        <c:title>
          <c:tx>
            <c:rich>
              <a:bodyPr/>
              <a:lstStyle/>
              <a:p>
                <a:pPr>
                  <a:defRPr sz="1100"/>
                </a:pPr>
                <a:r>
                  <a:rPr lang="en-US" sz="1100" baseline="0"/>
                  <a:t>Consumo de alimento (gr/ave/dia)</a:t>
                </a:r>
                <a:endParaRPr lang="en-US" sz="1100"/>
              </a:p>
            </c:rich>
          </c:tx>
          <c:overlay val="0"/>
        </c:title>
        <c:numFmt formatCode="0.00" sourceLinked="1"/>
        <c:majorTickMark val="out"/>
        <c:minorTickMark val="none"/>
        <c:tickLblPos val="nextTo"/>
        <c:spPr>
          <a:noFill/>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310785792"/>
        <c:crosses val="autoZero"/>
        <c:crossBetween val="between"/>
        <c:majorUnit val="0.8"/>
      </c:valAx>
      <c:spPr>
        <a:solidFill>
          <a:schemeClr val="bg1"/>
        </a:solidFill>
        <a:ln>
          <a:noFill/>
        </a:ln>
        <a:effectLst/>
      </c:spPr>
    </c:plotArea>
    <c:legend>
      <c:legendPos val="r"/>
      <c:layout>
        <c:manualLayout>
          <c:xMode val="edge"/>
          <c:yMode val="edge"/>
          <c:x val="0.12187234312732453"/>
          <c:y val="0.85765038045323194"/>
          <c:w val="0.75213546838836154"/>
          <c:h val="0.11666260960282171"/>
        </c:manualLayout>
      </c:layout>
      <c:overlay val="0"/>
      <c:txPr>
        <a:bodyPr/>
        <a:lstStyle/>
        <a:p>
          <a:pPr>
            <a:defRPr sz="900">
              <a:latin typeface="+mn-lt"/>
              <a:cs typeface="Times New Roman" panose="02020603050405020304" pitchFamily="18" charset="0"/>
            </a:defRPr>
          </a:pPr>
          <a:endParaRPr lang="es-MX"/>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MX"/>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0734003077201"/>
          <c:y val="9.454554001645317E-2"/>
          <c:w val="0.7058397719046845"/>
          <c:h val="0.6316145257962158"/>
        </c:manualLayout>
      </c:layout>
      <c:barChart>
        <c:barDir val="col"/>
        <c:grouping val="clustered"/>
        <c:varyColors val="0"/>
        <c:ser>
          <c:idx val="2"/>
          <c:order val="0"/>
          <c:tx>
            <c:strRef>
              <c:f>'produccion huevos'!$B$17</c:f>
              <c:strCache>
                <c:ptCount val="1"/>
                <c:pt idx="0">
                  <c:v>T1 (5% Harina de alfalfa)</c:v>
                </c:pt>
              </c:strCache>
            </c:strRef>
          </c:tx>
          <c:spPr>
            <a:solidFill>
              <a:srgbClr val="FFFF00"/>
            </a:solidFill>
          </c:spPr>
          <c:invertIfNegative val="0"/>
          <c:cat>
            <c:strRef>
              <c:f>'produccion huevos'!$CX$7:$CX$10</c:f>
              <c:strCache>
                <c:ptCount val="4"/>
                <c:pt idx="0">
                  <c:v>R1</c:v>
                </c:pt>
                <c:pt idx="1">
                  <c:v>R2</c:v>
                </c:pt>
                <c:pt idx="2">
                  <c:v>R3</c:v>
                </c:pt>
                <c:pt idx="3">
                  <c:v>R4</c:v>
                </c:pt>
              </c:strCache>
            </c:strRef>
          </c:cat>
          <c:val>
            <c:numRef>
              <c:f>'produccion huevos'!$CS$17:$CS$20</c:f>
              <c:numCache>
                <c:formatCode>0.00</c:formatCode>
                <c:ptCount val="4"/>
                <c:pt idx="0">
                  <c:v>4.5307692307692307</c:v>
                </c:pt>
                <c:pt idx="1">
                  <c:v>4.9923076923076923</c:v>
                </c:pt>
                <c:pt idx="2">
                  <c:v>4.9692307692307693</c:v>
                </c:pt>
                <c:pt idx="3">
                  <c:v>4.8461538461538458</c:v>
                </c:pt>
              </c:numCache>
            </c:numRef>
          </c:val>
        </c:ser>
        <c:ser>
          <c:idx val="1"/>
          <c:order val="1"/>
          <c:tx>
            <c:strRef>
              <c:f>'produccion huevos'!$B$12</c:f>
              <c:strCache>
                <c:ptCount val="1"/>
                <c:pt idx="0">
                  <c:v>T2 (10% Harina de alfalfa)</c:v>
                </c:pt>
              </c:strCache>
            </c:strRef>
          </c:tx>
          <c:spPr>
            <a:solidFill>
              <a:srgbClr val="FF0000"/>
            </a:solidFill>
          </c:spPr>
          <c:invertIfNegative val="0"/>
          <c:cat>
            <c:strRef>
              <c:f>'produccion huevos'!$CX$7:$CX$10</c:f>
              <c:strCache>
                <c:ptCount val="4"/>
                <c:pt idx="0">
                  <c:v>R1</c:v>
                </c:pt>
                <c:pt idx="1">
                  <c:v>R2</c:v>
                </c:pt>
                <c:pt idx="2">
                  <c:v>R3</c:v>
                </c:pt>
                <c:pt idx="3">
                  <c:v>R4</c:v>
                </c:pt>
              </c:strCache>
            </c:strRef>
          </c:cat>
          <c:val>
            <c:numRef>
              <c:f>'produccion huevos'!$CS$12:$CS$15</c:f>
              <c:numCache>
                <c:formatCode>0.00</c:formatCode>
                <c:ptCount val="4"/>
                <c:pt idx="0">
                  <c:v>4.6538461538461542</c:v>
                </c:pt>
                <c:pt idx="1">
                  <c:v>5.3615384615384611</c:v>
                </c:pt>
                <c:pt idx="2">
                  <c:v>5.1692307692307695</c:v>
                </c:pt>
                <c:pt idx="3">
                  <c:v>4.9384615384615387</c:v>
                </c:pt>
              </c:numCache>
            </c:numRef>
          </c:val>
        </c:ser>
        <c:ser>
          <c:idx val="0"/>
          <c:order val="2"/>
          <c:tx>
            <c:strRef>
              <c:f>'produccion huevos'!$B$7</c:f>
              <c:strCache>
                <c:ptCount val="1"/>
                <c:pt idx="0">
                  <c:v>T3 (15% Harina de alfalfa) </c:v>
                </c:pt>
              </c:strCache>
            </c:strRef>
          </c:tx>
          <c:spPr>
            <a:solidFill>
              <a:srgbClr val="0070C0"/>
            </a:solidFill>
          </c:spPr>
          <c:invertIfNegative val="0"/>
          <c:cat>
            <c:strRef>
              <c:f>'produccion huevos'!$CX$7:$CX$10</c:f>
              <c:strCache>
                <c:ptCount val="4"/>
                <c:pt idx="0">
                  <c:v>R1</c:v>
                </c:pt>
                <c:pt idx="1">
                  <c:v>R2</c:v>
                </c:pt>
                <c:pt idx="2">
                  <c:v>R3</c:v>
                </c:pt>
                <c:pt idx="3">
                  <c:v>R4</c:v>
                </c:pt>
              </c:strCache>
            </c:strRef>
          </c:cat>
          <c:val>
            <c:numRef>
              <c:f>'produccion huevos'!$CS$7:$CS$10</c:f>
              <c:numCache>
                <c:formatCode>0.00</c:formatCode>
                <c:ptCount val="4"/>
                <c:pt idx="0">
                  <c:v>4.592307692307692</c:v>
                </c:pt>
                <c:pt idx="1">
                  <c:v>4.8692307692307697</c:v>
                </c:pt>
                <c:pt idx="2">
                  <c:v>4.953846153846154</c:v>
                </c:pt>
                <c:pt idx="3">
                  <c:v>4.9923076923076923</c:v>
                </c:pt>
              </c:numCache>
            </c:numRef>
          </c:val>
        </c:ser>
        <c:ser>
          <c:idx val="3"/>
          <c:order val="3"/>
          <c:tx>
            <c:strRef>
              <c:f>'produccion huevos'!$B$22</c:f>
              <c:strCache>
                <c:ptCount val="1"/>
                <c:pt idx="0">
                  <c:v>T4 (0% Harina de alfalfa)</c:v>
                </c:pt>
              </c:strCache>
            </c:strRef>
          </c:tx>
          <c:spPr>
            <a:solidFill>
              <a:srgbClr val="00B050"/>
            </a:solidFill>
          </c:spPr>
          <c:invertIfNegative val="0"/>
          <c:cat>
            <c:strRef>
              <c:f>'produccion huevos'!$CX$7:$CX$10</c:f>
              <c:strCache>
                <c:ptCount val="4"/>
                <c:pt idx="0">
                  <c:v>R1</c:v>
                </c:pt>
                <c:pt idx="1">
                  <c:v>R2</c:v>
                </c:pt>
                <c:pt idx="2">
                  <c:v>R3</c:v>
                </c:pt>
                <c:pt idx="3">
                  <c:v>R4</c:v>
                </c:pt>
              </c:strCache>
            </c:strRef>
          </c:cat>
          <c:val>
            <c:numRef>
              <c:f>'produccion huevos'!$CS$22:$CS$25</c:f>
              <c:numCache>
                <c:formatCode>0.00</c:formatCode>
                <c:ptCount val="4"/>
                <c:pt idx="0">
                  <c:v>4.7615384615384615</c:v>
                </c:pt>
                <c:pt idx="1">
                  <c:v>5.115384615384615</c:v>
                </c:pt>
                <c:pt idx="2">
                  <c:v>4.546153846153846</c:v>
                </c:pt>
                <c:pt idx="3">
                  <c:v>4.9615384615384617</c:v>
                </c:pt>
              </c:numCache>
            </c:numRef>
          </c:val>
        </c:ser>
        <c:dLbls>
          <c:showLegendKey val="0"/>
          <c:showVal val="0"/>
          <c:showCatName val="0"/>
          <c:showSerName val="0"/>
          <c:showPercent val="0"/>
          <c:showBubbleSize val="0"/>
        </c:dLbls>
        <c:gapWidth val="150"/>
        <c:axId val="208416680"/>
        <c:axId val="208420600"/>
      </c:barChart>
      <c:catAx>
        <c:axId val="208416680"/>
        <c:scaling>
          <c:orientation val="minMax"/>
        </c:scaling>
        <c:delete val="0"/>
        <c:axPos val="b"/>
        <c:title>
          <c:tx>
            <c:rich>
              <a:bodyPr/>
              <a:lstStyle/>
              <a:p>
                <a:pPr>
                  <a:defRPr/>
                </a:pPr>
                <a:r>
                  <a:rPr lang="en-US"/>
                  <a:t>Repeticiones</a:t>
                </a:r>
              </a:p>
            </c:rich>
          </c:tx>
          <c:overlay val="0"/>
        </c:title>
        <c:numFmt formatCode="General" sourceLinked="1"/>
        <c:majorTickMark val="none"/>
        <c:minorTickMark val="none"/>
        <c:tickLblPos val="nextTo"/>
        <c:crossAx val="208420600"/>
        <c:crosses val="autoZero"/>
        <c:auto val="1"/>
        <c:lblAlgn val="ctr"/>
        <c:lblOffset val="100"/>
        <c:noMultiLvlLbl val="0"/>
      </c:catAx>
      <c:valAx>
        <c:axId val="208420600"/>
        <c:scaling>
          <c:orientation val="minMax"/>
          <c:max val="6"/>
          <c:min val="2"/>
        </c:scaling>
        <c:delete val="0"/>
        <c:axPos val="l"/>
        <c:majorGridlines/>
        <c:title>
          <c:tx>
            <c:rich>
              <a:bodyPr/>
              <a:lstStyle/>
              <a:p>
                <a:pPr>
                  <a:defRPr sz="1600" b="0">
                    <a:solidFill>
                      <a:sysClr val="windowText" lastClr="000000"/>
                    </a:solidFill>
                    <a:latin typeface="Times New Roman" panose="02020603050405020304" pitchFamily="18" charset="0"/>
                    <a:cs typeface="Times New Roman" panose="02020603050405020304" pitchFamily="18" charset="0"/>
                  </a:defRPr>
                </a:pPr>
                <a:r>
                  <a:rPr lang="en-US" sz="1600" b="0">
                    <a:solidFill>
                      <a:sysClr val="windowText" lastClr="000000"/>
                    </a:solidFill>
                    <a:latin typeface="Times New Roman" panose="02020603050405020304" pitchFamily="18" charset="0"/>
                    <a:cs typeface="Times New Roman" panose="02020603050405020304" pitchFamily="18" charset="0"/>
                  </a:rPr>
                  <a:t>Numero de huevos</a:t>
                </a:r>
                <a:r>
                  <a:rPr lang="en-US" sz="1600" b="0" baseline="0">
                    <a:solidFill>
                      <a:sysClr val="windowText" lastClr="000000"/>
                    </a:solidFill>
                    <a:latin typeface="Times New Roman" panose="02020603050405020304" pitchFamily="18" charset="0"/>
                    <a:cs typeface="Times New Roman" panose="02020603050405020304" pitchFamily="18" charset="0"/>
                  </a:rPr>
                  <a:t> ave/semana</a:t>
                </a:r>
                <a:endParaRPr lang="en-US" sz="1600" b="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2.5305747126436785E-2"/>
              <c:y val="0.17159782531820855"/>
            </c:manualLayout>
          </c:layout>
          <c:overlay val="0"/>
        </c:title>
        <c:numFmt formatCode="0.00" sourceLinked="1"/>
        <c:majorTickMark val="out"/>
        <c:minorTickMark val="none"/>
        <c:tickLblPos val="nextTo"/>
        <c:crossAx val="208416680"/>
        <c:crosses val="autoZero"/>
        <c:crossBetween val="between"/>
        <c:majorUnit val="0.8"/>
        <c:minorUnit val="0.1"/>
      </c:valAx>
    </c:plotArea>
    <c:legend>
      <c:legendPos val="r"/>
      <c:layout>
        <c:manualLayout>
          <c:xMode val="edge"/>
          <c:yMode val="edge"/>
          <c:x val="0.16769280012606305"/>
          <c:y val="0.88336992204332665"/>
          <c:w val="0.7597618590359132"/>
          <c:h val="0.11276280017236652"/>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82227990927838"/>
          <c:y val="3.3488574570929137E-2"/>
          <c:w val="0.8555184247820703"/>
          <c:h val="0.68623147341098256"/>
        </c:manualLayout>
      </c:layout>
      <c:barChart>
        <c:barDir val="col"/>
        <c:grouping val="clustered"/>
        <c:varyColors val="0"/>
        <c:ser>
          <c:idx val="0"/>
          <c:order val="0"/>
          <c:tx>
            <c:strRef>
              <c:f>'PESO HUEVO'!$B$6:$B$9</c:f>
              <c:strCache>
                <c:ptCount val="4"/>
                <c:pt idx="0">
                  <c:v>15% Harina de alfalfa </c:v>
                </c:pt>
              </c:strCache>
            </c:strRef>
          </c:tx>
          <c:spPr>
            <a:solidFill>
              <a:schemeClr val="accent1"/>
            </a:solidFill>
            <a:ln>
              <a:noFill/>
            </a:ln>
            <a:effectLst/>
          </c:spPr>
          <c:invertIfNegative val="0"/>
          <c:cat>
            <c:strRef>
              <c:f>'PESO HUEVO'!$A$6:$A$9</c:f>
              <c:strCache>
                <c:ptCount val="4"/>
                <c:pt idx="0">
                  <c:v>R1</c:v>
                </c:pt>
                <c:pt idx="1">
                  <c:v>R2</c:v>
                </c:pt>
                <c:pt idx="2">
                  <c:v>R3</c:v>
                </c:pt>
                <c:pt idx="3">
                  <c:v>R4</c:v>
                </c:pt>
              </c:strCache>
            </c:strRef>
          </c:cat>
          <c:val>
            <c:numRef>
              <c:f>'PESO HUEVO'!$CS$6:$CS$9</c:f>
              <c:numCache>
                <c:formatCode>0.00</c:formatCode>
                <c:ptCount val="4"/>
                <c:pt idx="0">
                  <c:v>11.450586264656616</c:v>
                </c:pt>
                <c:pt idx="1">
                  <c:v>11.344391785150078</c:v>
                </c:pt>
                <c:pt idx="2">
                  <c:v>11.27639751552795</c:v>
                </c:pt>
                <c:pt idx="3">
                  <c:v>11.70724191063174</c:v>
                </c:pt>
              </c:numCache>
            </c:numRef>
          </c:val>
        </c:ser>
        <c:ser>
          <c:idx val="1"/>
          <c:order val="1"/>
          <c:tx>
            <c:strRef>
              <c:f>'PESO HUEVO'!$B$11:$B$14</c:f>
              <c:strCache>
                <c:ptCount val="4"/>
                <c:pt idx="0">
                  <c:v>10% Harina de alfalfa</c:v>
                </c:pt>
              </c:strCache>
            </c:strRef>
          </c:tx>
          <c:spPr>
            <a:solidFill>
              <a:srgbClr val="FF0000"/>
            </a:solidFill>
            <a:ln>
              <a:noFill/>
            </a:ln>
            <a:effectLst/>
          </c:spPr>
          <c:invertIfNegative val="0"/>
          <c:cat>
            <c:strRef>
              <c:f>'PESO HUEVO'!$A$6:$A$9</c:f>
              <c:strCache>
                <c:ptCount val="4"/>
                <c:pt idx="0">
                  <c:v>R1</c:v>
                </c:pt>
                <c:pt idx="1">
                  <c:v>R2</c:v>
                </c:pt>
                <c:pt idx="2">
                  <c:v>R3</c:v>
                </c:pt>
                <c:pt idx="3">
                  <c:v>R4</c:v>
                </c:pt>
              </c:strCache>
            </c:strRef>
          </c:cat>
          <c:val>
            <c:numRef>
              <c:f>'PESO HUEVO'!$CS$11:$CS$14</c:f>
              <c:numCache>
                <c:formatCode>0.00</c:formatCode>
                <c:ptCount val="4"/>
                <c:pt idx="0">
                  <c:v>11.919008264462811</c:v>
                </c:pt>
                <c:pt idx="1">
                  <c:v>11.760401721664275</c:v>
                </c:pt>
                <c:pt idx="2">
                  <c:v>11.613095238095237</c:v>
                </c:pt>
                <c:pt idx="3">
                  <c:v>11.665109034267912</c:v>
                </c:pt>
              </c:numCache>
            </c:numRef>
          </c:val>
        </c:ser>
        <c:ser>
          <c:idx val="2"/>
          <c:order val="2"/>
          <c:tx>
            <c:strRef>
              <c:f>'PESO HUEVO'!$B$16:$B$19</c:f>
              <c:strCache>
                <c:ptCount val="4"/>
                <c:pt idx="0">
                  <c:v>5% Harina de alfalfa</c:v>
                </c:pt>
              </c:strCache>
            </c:strRef>
          </c:tx>
          <c:spPr>
            <a:solidFill>
              <a:srgbClr val="FFFF00"/>
            </a:solidFill>
            <a:ln>
              <a:noFill/>
            </a:ln>
            <a:effectLst/>
          </c:spPr>
          <c:invertIfNegative val="0"/>
          <c:cat>
            <c:strRef>
              <c:f>'PESO HUEVO'!$A$6:$A$9</c:f>
              <c:strCache>
                <c:ptCount val="4"/>
                <c:pt idx="0">
                  <c:v>R1</c:v>
                </c:pt>
                <c:pt idx="1">
                  <c:v>R2</c:v>
                </c:pt>
                <c:pt idx="2">
                  <c:v>R3</c:v>
                </c:pt>
                <c:pt idx="3">
                  <c:v>R4</c:v>
                </c:pt>
              </c:strCache>
            </c:strRef>
          </c:cat>
          <c:val>
            <c:numRef>
              <c:f>'PESO HUEVO'!$CS$16:$CS$19</c:f>
              <c:numCache>
                <c:formatCode>0.00</c:formatCode>
                <c:ptCount val="4"/>
                <c:pt idx="0">
                  <c:v>11.398981324278438</c:v>
                </c:pt>
                <c:pt idx="1">
                  <c:v>11.546995377503853</c:v>
                </c:pt>
                <c:pt idx="2">
                  <c:v>11.739938080495357</c:v>
                </c:pt>
                <c:pt idx="3">
                  <c:v>11.715873015873015</c:v>
                </c:pt>
              </c:numCache>
            </c:numRef>
          </c:val>
        </c:ser>
        <c:ser>
          <c:idx val="3"/>
          <c:order val="3"/>
          <c:tx>
            <c:strRef>
              <c:f>'PESO HUEVO'!$B$21:$B$24</c:f>
              <c:strCache>
                <c:ptCount val="4"/>
                <c:pt idx="0">
                  <c:v>0% Harina de alfalfa</c:v>
                </c:pt>
              </c:strCache>
            </c:strRef>
          </c:tx>
          <c:spPr>
            <a:solidFill>
              <a:srgbClr val="00B050"/>
            </a:solidFill>
            <a:ln>
              <a:noFill/>
            </a:ln>
            <a:effectLst/>
          </c:spPr>
          <c:invertIfNegative val="0"/>
          <c:cat>
            <c:strRef>
              <c:f>'PESO HUEVO'!$A$6:$A$9</c:f>
              <c:strCache>
                <c:ptCount val="4"/>
                <c:pt idx="0">
                  <c:v>R1</c:v>
                </c:pt>
                <c:pt idx="1">
                  <c:v>R2</c:v>
                </c:pt>
                <c:pt idx="2">
                  <c:v>R3</c:v>
                </c:pt>
                <c:pt idx="3">
                  <c:v>R4</c:v>
                </c:pt>
              </c:strCache>
            </c:strRef>
          </c:cat>
          <c:val>
            <c:numRef>
              <c:f>'PESO HUEVO'!$CS$21:$CS$24</c:f>
              <c:numCache>
                <c:formatCode>0.00</c:formatCode>
                <c:ptCount val="4"/>
                <c:pt idx="0">
                  <c:v>10.926315789473684</c:v>
                </c:pt>
                <c:pt idx="1">
                  <c:v>10.580056179775282</c:v>
                </c:pt>
                <c:pt idx="2">
                  <c:v>10.650470219435737</c:v>
                </c:pt>
                <c:pt idx="3">
                  <c:v>10.941690962099125</c:v>
                </c:pt>
              </c:numCache>
            </c:numRef>
          </c:val>
        </c:ser>
        <c:dLbls>
          <c:showLegendKey val="0"/>
          <c:showVal val="0"/>
          <c:showCatName val="0"/>
          <c:showSerName val="0"/>
          <c:showPercent val="0"/>
          <c:showBubbleSize val="0"/>
        </c:dLbls>
        <c:gapWidth val="219"/>
        <c:overlap val="-27"/>
        <c:axId val="208415504"/>
        <c:axId val="208420208"/>
      </c:barChart>
      <c:catAx>
        <c:axId val="20841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MX"/>
          </a:p>
        </c:txPr>
        <c:crossAx val="208420208"/>
        <c:crosses val="autoZero"/>
        <c:auto val="1"/>
        <c:lblAlgn val="ctr"/>
        <c:lblOffset val="100"/>
        <c:noMultiLvlLbl val="0"/>
      </c:catAx>
      <c:valAx>
        <c:axId val="208420208"/>
        <c:scaling>
          <c:orientation val="minMax"/>
          <c:max val="12"/>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s-MX" sz="1050">
                    <a:solidFill>
                      <a:sysClr val="windowText" lastClr="000000"/>
                    </a:solidFill>
                    <a:latin typeface="Times New Roman" panose="02020603050405020304" pitchFamily="18" charset="0"/>
                    <a:cs typeface="Times New Roman" panose="02020603050405020304" pitchFamily="18" charset="0"/>
                  </a:rPr>
                  <a:t>Peso</a:t>
                </a:r>
                <a:r>
                  <a:rPr lang="es-MX" sz="1050" baseline="0">
                    <a:solidFill>
                      <a:sysClr val="windowText" lastClr="000000"/>
                    </a:solidFill>
                    <a:latin typeface="Times New Roman" panose="02020603050405020304" pitchFamily="18" charset="0"/>
                    <a:cs typeface="Times New Roman" panose="02020603050405020304" pitchFamily="18" charset="0"/>
                  </a:rPr>
                  <a:t> del huevo en gr.</a:t>
                </a:r>
                <a:endParaRPr lang="es-MX" sz="1050">
                  <a:solidFill>
                    <a:sysClr val="windowText" lastClr="000000"/>
                  </a:solidFill>
                  <a:latin typeface="Times New Roman" panose="02020603050405020304" pitchFamily="18" charset="0"/>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05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MX"/>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es-MX"/>
          </a:p>
        </c:txPr>
        <c:crossAx val="208415504"/>
        <c:crosses val="autoZero"/>
        <c:crossBetween val="between"/>
        <c:minorUnit val="1"/>
      </c:valAx>
      <c:spPr>
        <a:noFill/>
        <a:ln>
          <a:noFill/>
        </a:ln>
        <a:effectLst/>
      </c:spPr>
    </c:plotArea>
    <c:legend>
      <c:legendPos val="b"/>
      <c:layout>
        <c:manualLayout>
          <c:xMode val="edge"/>
          <c:yMode val="edge"/>
          <c:x val="0.19338552491457583"/>
          <c:y val="0.79643405411676937"/>
          <c:w val="0.66484923084426939"/>
          <c:h val="0.12441113326103444"/>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2"/>
          <c:order val="0"/>
          <c:tx>
            <c:strRef>
              <c:f>'CONSUMO DE ALIMENTO '!$B$18:$B$21</c:f>
              <c:strCache>
                <c:ptCount val="4"/>
                <c:pt idx="0">
                  <c:v>T1 (5% Harina de alfalfa)</c:v>
                </c:pt>
              </c:strCache>
            </c:strRef>
          </c:tx>
          <c:spPr>
            <a:solidFill>
              <a:srgbClr val="FFC000"/>
            </a:solidFill>
            <a:ln>
              <a:noFill/>
            </a:ln>
            <a:effectLst/>
          </c:spPr>
          <c:invertIfNegative val="0"/>
          <c:cat>
            <c:strRef>
              <c:f>'CONSUMO DE ALIMENTO '!$A$6:$A$9</c:f>
              <c:strCache>
                <c:ptCount val="4"/>
                <c:pt idx="0">
                  <c:v>R1</c:v>
                </c:pt>
                <c:pt idx="1">
                  <c:v>R2</c:v>
                </c:pt>
                <c:pt idx="2">
                  <c:v>R3</c:v>
                </c:pt>
                <c:pt idx="3">
                  <c:v>R4</c:v>
                </c:pt>
              </c:strCache>
            </c:strRef>
          </c:cat>
          <c:val>
            <c:numRef>
              <c:f>'convercion alimenticia'!$H$17:$H$20</c:f>
              <c:numCache>
                <c:formatCode>0.00</c:formatCode>
                <c:ptCount val="4"/>
                <c:pt idx="0">
                  <c:v>3.8535895144474233</c:v>
                </c:pt>
                <c:pt idx="1">
                  <c:v>3.4742460635174806</c:v>
                </c:pt>
                <c:pt idx="2">
                  <c:v>3.4510812236286919</c:v>
                </c:pt>
                <c:pt idx="3">
                  <c:v>3.5775640157160278</c:v>
                </c:pt>
              </c:numCache>
            </c:numRef>
          </c:val>
        </c:ser>
        <c:ser>
          <c:idx val="1"/>
          <c:order val="1"/>
          <c:tx>
            <c:strRef>
              <c:f>'CONSUMO DE ALIMENTO '!$B$10:$B$13</c:f>
              <c:strCache>
                <c:ptCount val="4"/>
                <c:pt idx="0">
                  <c:v>T2 (10% Harina de alfalfa)</c:v>
                </c:pt>
              </c:strCache>
            </c:strRef>
          </c:tx>
          <c:spPr>
            <a:solidFill>
              <a:srgbClr val="FF0000"/>
            </a:solidFill>
            <a:ln>
              <a:noFill/>
            </a:ln>
            <a:effectLst/>
          </c:spPr>
          <c:invertIfNegative val="0"/>
          <c:cat>
            <c:strRef>
              <c:f>'CONSUMO DE ALIMENTO '!$A$6:$A$9</c:f>
              <c:strCache>
                <c:ptCount val="4"/>
                <c:pt idx="0">
                  <c:v>R1</c:v>
                </c:pt>
                <c:pt idx="1">
                  <c:v>R2</c:v>
                </c:pt>
                <c:pt idx="2">
                  <c:v>R3</c:v>
                </c:pt>
                <c:pt idx="3">
                  <c:v>R4</c:v>
                </c:pt>
              </c:strCache>
            </c:strRef>
          </c:cat>
          <c:val>
            <c:numRef>
              <c:f>'convercion alimenticia'!$H$9:$H$12</c:f>
              <c:numCache>
                <c:formatCode>0.00</c:formatCode>
                <c:ptCount val="4"/>
                <c:pt idx="0">
                  <c:v>3.6494244903619468</c:v>
                </c:pt>
                <c:pt idx="1">
                  <c:v>3.2838843479321702</c:v>
                </c:pt>
                <c:pt idx="2">
                  <c:v>3.3883905689390059</c:v>
                </c:pt>
                <c:pt idx="3">
                  <c:v>3.5367872880224325</c:v>
                </c:pt>
              </c:numCache>
            </c:numRef>
          </c:val>
        </c:ser>
        <c:ser>
          <c:idx val="0"/>
          <c:order val="2"/>
          <c:tx>
            <c:strRef>
              <c:f>'CONSUMO DE ALIMENTO '!$B$6:$B$9</c:f>
              <c:strCache>
                <c:ptCount val="4"/>
                <c:pt idx="0">
                  <c:v>T3 (15% Harina de alfalfa )</c:v>
                </c:pt>
              </c:strCache>
            </c:strRef>
          </c:tx>
          <c:spPr>
            <a:solidFill>
              <a:schemeClr val="accent1"/>
            </a:solidFill>
            <a:ln>
              <a:noFill/>
            </a:ln>
            <a:effectLst/>
          </c:spPr>
          <c:invertIfNegative val="0"/>
          <c:cat>
            <c:strRef>
              <c:f>'CONSUMO DE ALIMENTO '!$A$6:$A$9</c:f>
              <c:strCache>
                <c:ptCount val="4"/>
                <c:pt idx="0">
                  <c:v>R1</c:v>
                </c:pt>
                <c:pt idx="1">
                  <c:v>R2</c:v>
                </c:pt>
                <c:pt idx="2">
                  <c:v>R3</c:v>
                </c:pt>
                <c:pt idx="3">
                  <c:v>R4</c:v>
                </c:pt>
              </c:strCache>
            </c:strRef>
          </c:cat>
          <c:val>
            <c:numRef>
              <c:f>'convercion alimenticia'!$H$5:$H$8</c:f>
              <c:numCache>
                <c:formatCode>0.00</c:formatCode>
                <c:ptCount val="4"/>
                <c:pt idx="0">
                  <c:v>3.7947630193095381</c:v>
                </c:pt>
                <c:pt idx="1">
                  <c:v>3.6936359838462609</c:v>
                </c:pt>
                <c:pt idx="2">
                  <c:v>3.583998898375103</c:v>
                </c:pt>
                <c:pt idx="3">
                  <c:v>3.4170834430113186</c:v>
                </c:pt>
              </c:numCache>
            </c:numRef>
          </c:val>
        </c:ser>
        <c:ser>
          <c:idx val="3"/>
          <c:order val="3"/>
          <c:tx>
            <c:strRef>
              <c:f>'CONSUMO DE ALIMENTO '!$B$14:$B$17</c:f>
              <c:strCache>
                <c:ptCount val="4"/>
                <c:pt idx="0">
                  <c:v>T4 (0% Harina de alfalfa)</c:v>
                </c:pt>
              </c:strCache>
            </c:strRef>
          </c:tx>
          <c:spPr>
            <a:solidFill>
              <a:srgbClr val="00B050"/>
            </a:solidFill>
            <a:ln>
              <a:noFill/>
            </a:ln>
            <a:effectLst/>
          </c:spPr>
          <c:invertIfNegative val="0"/>
          <c:cat>
            <c:strRef>
              <c:f>'CONSUMO DE ALIMENTO '!$A$6:$A$9</c:f>
              <c:strCache>
                <c:ptCount val="4"/>
                <c:pt idx="0">
                  <c:v>R1</c:v>
                </c:pt>
                <c:pt idx="1">
                  <c:v>R2</c:v>
                </c:pt>
                <c:pt idx="2">
                  <c:v>R3</c:v>
                </c:pt>
                <c:pt idx="3">
                  <c:v>R4</c:v>
                </c:pt>
              </c:strCache>
            </c:strRef>
          </c:cat>
          <c:val>
            <c:numRef>
              <c:f>'convercion alimenticia'!$H$13:$H$16</c:f>
              <c:numCache>
                <c:formatCode>0.00</c:formatCode>
                <c:ptCount val="4"/>
                <c:pt idx="0">
                  <c:v>3.625378475089458</c:v>
                </c:pt>
                <c:pt idx="1">
                  <c:v>3.4092658967210938</c:v>
                </c:pt>
                <c:pt idx="2">
                  <c:v>3.8313465783664462</c:v>
                </c:pt>
                <c:pt idx="3">
                  <c:v>3.5170530242472688</c:v>
                </c:pt>
              </c:numCache>
            </c:numRef>
          </c:val>
        </c:ser>
        <c:dLbls>
          <c:showLegendKey val="0"/>
          <c:showVal val="0"/>
          <c:showCatName val="0"/>
          <c:showSerName val="0"/>
          <c:showPercent val="0"/>
          <c:showBubbleSize val="0"/>
        </c:dLbls>
        <c:gapWidth val="219"/>
        <c:overlap val="-27"/>
        <c:axId val="208417072"/>
        <c:axId val="208420992"/>
      </c:barChart>
      <c:catAx>
        <c:axId val="20841707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s-ES"/>
                  <a:t>REPETICIONES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MX"/>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MX"/>
          </a:p>
        </c:txPr>
        <c:crossAx val="208420992"/>
        <c:crosses val="autoZero"/>
        <c:auto val="1"/>
        <c:lblAlgn val="ctr"/>
        <c:lblOffset val="100"/>
        <c:noMultiLvlLbl val="0"/>
      </c:catAx>
      <c:valAx>
        <c:axId val="208420992"/>
        <c:scaling>
          <c:orientation val="minMax"/>
          <c:max val="4"/>
          <c:min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r>
                  <a:rPr lang="en-US"/>
                  <a:t>Converción alimenticia para huevos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MX"/>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MX"/>
          </a:p>
        </c:txPr>
        <c:crossAx val="208417072"/>
        <c:crosses val="autoZero"/>
        <c:crossBetween val="between"/>
        <c:majorUnit val="0.5"/>
      </c:valAx>
      <c:spPr>
        <a:noFill/>
        <a:ln>
          <a:noFill/>
        </a:ln>
        <a:effectLst/>
      </c:spPr>
    </c:plotArea>
    <c:legend>
      <c:legendPos val="b"/>
      <c:layout>
        <c:manualLayout>
          <c:xMode val="edge"/>
          <c:yMode val="edge"/>
          <c:x val="0.21692161225337811"/>
          <c:y val="0.87416997182804357"/>
          <c:w val="0.67570900330845407"/>
          <c:h val="0.1258300281719564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s-MX"/>
        </a:p>
      </c:txPr>
    </c:legend>
    <c:plotVisOnly val="1"/>
    <c:dispBlanksAs val="gap"/>
    <c:showDLblsOverMax val="0"/>
  </c:chart>
  <c:spPr>
    <a:noFill/>
    <a:ln>
      <a:noFill/>
    </a:ln>
    <a:effectLst/>
  </c:spPr>
  <c:txPr>
    <a:bodyPr/>
    <a:lstStyle/>
    <a:p>
      <a:pPr>
        <a:defRPr sz="1200">
          <a:solidFill>
            <a:schemeClr val="tx2"/>
          </a:solidFill>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7.xml.rels><?xml version="1.0" encoding="UTF-8" standalone="yes"?>
<Relationships xmlns="http://schemas.openxmlformats.org/package/2006/relationships"><Relationship Id="rId1" Type="http://schemas.openxmlformats.org/officeDocument/2006/relationships/image" Target="../media/image3.png"/></Relationships>
</file>

<file path=ppt/diagrams/_rels/data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170D63-F0D8-4945-8A69-1EBA19AC653E}" type="doc">
      <dgm:prSet loTypeId="urn:microsoft.com/office/officeart/2009/3/layout/SubStepProcess" loCatId="process" qsTypeId="urn:microsoft.com/office/officeart/2005/8/quickstyle/3d1" qsCatId="3D" csTypeId="urn:microsoft.com/office/officeart/2005/8/colors/accent6_2" csCatId="accent6" phldr="1"/>
      <dgm:spPr/>
      <dgm:t>
        <a:bodyPr/>
        <a:lstStyle/>
        <a:p>
          <a:endParaRPr lang="es-ES"/>
        </a:p>
      </dgm:t>
    </dgm:pt>
    <dgm:pt modelId="{FED56785-ADF4-42F3-BFA1-81278FCEC116}">
      <dgm:prSet phldrT="[Texto]"/>
      <dgm:spPr>
        <a:solidFill>
          <a:srgbClr val="00B050"/>
        </a:solidFill>
      </dgm:spPr>
      <dgm:t>
        <a:bodyPr/>
        <a:lstStyle/>
        <a:p>
          <a:r>
            <a:rPr lang="es-EC" dirty="0" smtClean="0">
              <a:solidFill>
                <a:schemeClr val="tx2"/>
              </a:solidFill>
            </a:rPr>
            <a:t>Aves de gran precocidad y de alto rendimiento  </a:t>
          </a:r>
          <a:endParaRPr lang="es-ES" dirty="0">
            <a:solidFill>
              <a:schemeClr val="tx2"/>
            </a:solidFill>
          </a:endParaRPr>
        </a:p>
      </dgm:t>
    </dgm:pt>
    <dgm:pt modelId="{BEFB96F4-28FD-4C92-A110-6F1C61BEE8DC}" type="parTrans" cxnId="{8727B860-D313-4B1F-AD81-CB22108656AA}">
      <dgm:prSet/>
      <dgm:spPr/>
      <dgm:t>
        <a:bodyPr/>
        <a:lstStyle/>
        <a:p>
          <a:endParaRPr lang="es-ES"/>
        </a:p>
      </dgm:t>
    </dgm:pt>
    <dgm:pt modelId="{039A9D9B-560C-493A-87DF-E20AFB0422DF}" type="sibTrans" cxnId="{8727B860-D313-4B1F-AD81-CB22108656AA}">
      <dgm:prSet/>
      <dgm:spPr/>
      <dgm:t>
        <a:bodyPr/>
        <a:lstStyle/>
        <a:p>
          <a:endParaRPr lang="es-ES"/>
        </a:p>
      </dgm:t>
    </dgm:pt>
    <dgm:pt modelId="{41EBF3CE-C80B-4BAB-9511-58DF454713C7}">
      <dgm:prSet phldrT="[Texto]"/>
      <dgm:spPr>
        <a:solidFill>
          <a:srgbClr val="FF0000"/>
        </a:solidFill>
      </dgm:spPr>
      <dgm:t>
        <a:bodyPr/>
        <a:lstStyle/>
        <a:p>
          <a:r>
            <a:rPr lang="es-EC" dirty="0" smtClean="0">
              <a:solidFill>
                <a:schemeClr val="tx2"/>
              </a:solidFill>
            </a:rPr>
            <a:t>Deficiencia de nutrientes durante al alimentación en la fase de postura</a:t>
          </a:r>
          <a:endParaRPr lang="es-ES" dirty="0">
            <a:solidFill>
              <a:schemeClr val="tx2"/>
            </a:solidFill>
          </a:endParaRPr>
        </a:p>
      </dgm:t>
    </dgm:pt>
    <dgm:pt modelId="{5650EA82-7317-4592-81AB-FB34B734BE52}" type="parTrans" cxnId="{131BD168-3EAB-4A04-8DE4-95DE4633F38C}">
      <dgm:prSet/>
      <dgm:spPr/>
      <dgm:t>
        <a:bodyPr/>
        <a:lstStyle/>
        <a:p>
          <a:endParaRPr lang="es-ES"/>
        </a:p>
      </dgm:t>
    </dgm:pt>
    <dgm:pt modelId="{AB55D28C-7963-4981-BB80-6F56DE26BE6A}" type="sibTrans" cxnId="{131BD168-3EAB-4A04-8DE4-95DE4633F38C}">
      <dgm:prSet/>
      <dgm:spPr/>
      <dgm:t>
        <a:bodyPr/>
        <a:lstStyle/>
        <a:p>
          <a:endParaRPr lang="es-ES" dirty="0"/>
        </a:p>
      </dgm:t>
    </dgm:pt>
    <dgm:pt modelId="{8EFFC444-2635-4EBE-9EF6-14028016D4D4}">
      <dgm:prSet phldrT="[Texto]"/>
      <dgm:spPr>
        <a:solidFill>
          <a:srgbClr val="00B0F0"/>
        </a:solidFill>
      </dgm:spPr>
      <dgm:t>
        <a:bodyPr/>
        <a:lstStyle/>
        <a:p>
          <a:r>
            <a:rPr lang="es-ES" dirty="0" smtClean="0">
              <a:solidFill>
                <a:schemeClr val="tx2"/>
              </a:solidFill>
            </a:rPr>
            <a:t>Aves alimentadas con balanceados no específicos como alimento para gallinas o pollos </a:t>
          </a:r>
          <a:endParaRPr lang="es-ES" dirty="0">
            <a:solidFill>
              <a:schemeClr val="tx2"/>
            </a:solidFill>
          </a:endParaRPr>
        </a:p>
      </dgm:t>
    </dgm:pt>
    <dgm:pt modelId="{9CB24E3B-2F76-4CCF-98DC-0A96AC1C7DF1}" type="parTrans" cxnId="{6BD95D4B-8361-4EF4-91A4-8C726887D7CA}">
      <dgm:prSet/>
      <dgm:spPr/>
      <dgm:t>
        <a:bodyPr/>
        <a:lstStyle/>
        <a:p>
          <a:endParaRPr lang="es-ES"/>
        </a:p>
      </dgm:t>
    </dgm:pt>
    <dgm:pt modelId="{7C6FDD51-9EC1-44E5-9EDC-F48D45D0EEB0}" type="sibTrans" cxnId="{6BD95D4B-8361-4EF4-91A4-8C726887D7CA}">
      <dgm:prSet/>
      <dgm:spPr/>
      <dgm:t>
        <a:bodyPr/>
        <a:lstStyle/>
        <a:p>
          <a:endParaRPr lang="es-ES" dirty="0"/>
        </a:p>
      </dgm:t>
    </dgm:pt>
    <dgm:pt modelId="{4F4CE1EA-426A-4C3E-A57B-B526D0410DE4}">
      <dgm:prSet phldrT="[Texto]"/>
      <dgm:spPr/>
      <dgm:t>
        <a:bodyPr/>
        <a:lstStyle/>
        <a:p>
          <a:r>
            <a:rPr lang="es-ES" dirty="0" smtClean="0">
              <a:solidFill>
                <a:schemeClr val="tx2"/>
              </a:solidFill>
            </a:rPr>
            <a:t>Resultado perdidas en la producción de huevos</a:t>
          </a:r>
          <a:r>
            <a:rPr lang="es-ES" dirty="0" smtClean="0"/>
            <a:t>.</a:t>
          </a:r>
          <a:endParaRPr lang="es-ES" dirty="0"/>
        </a:p>
      </dgm:t>
    </dgm:pt>
    <dgm:pt modelId="{2A975942-C084-4E54-80BA-43C874AB0DA2}" type="parTrans" cxnId="{ADB329F0-2685-4F5D-B754-9B149751002D}">
      <dgm:prSet/>
      <dgm:spPr/>
      <dgm:t>
        <a:bodyPr/>
        <a:lstStyle/>
        <a:p>
          <a:endParaRPr lang="es-CO"/>
        </a:p>
      </dgm:t>
    </dgm:pt>
    <dgm:pt modelId="{D7578A5A-61A8-4FF9-87D1-4C8285AA4884}" type="sibTrans" cxnId="{ADB329F0-2685-4F5D-B754-9B149751002D}">
      <dgm:prSet/>
      <dgm:spPr/>
      <dgm:t>
        <a:bodyPr/>
        <a:lstStyle/>
        <a:p>
          <a:endParaRPr lang="es-CO"/>
        </a:p>
      </dgm:t>
    </dgm:pt>
    <dgm:pt modelId="{80A0AD09-0C3F-47A0-9E25-F0B4C6DA5996}" type="pres">
      <dgm:prSet presAssocID="{95170D63-F0D8-4945-8A69-1EBA19AC653E}" presName="Name0" presStyleCnt="0">
        <dgm:presLayoutVars>
          <dgm:chMax val="7"/>
          <dgm:dir/>
          <dgm:animOne val="branch"/>
        </dgm:presLayoutVars>
      </dgm:prSet>
      <dgm:spPr/>
      <dgm:t>
        <a:bodyPr/>
        <a:lstStyle/>
        <a:p>
          <a:endParaRPr lang="es-CO"/>
        </a:p>
      </dgm:t>
    </dgm:pt>
    <dgm:pt modelId="{8247A7C2-75F4-4649-B169-E9EEAF77C3D8}" type="pres">
      <dgm:prSet presAssocID="{FED56785-ADF4-42F3-BFA1-81278FCEC116}" presName="parTx1" presStyleLbl="node1" presStyleIdx="0" presStyleCnt="4" custLinFactNeighborX="-6838" custLinFactNeighborY="29487"/>
      <dgm:spPr/>
      <dgm:t>
        <a:bodyPr/>
        <a:lstStyle/>
        <a:p>
          <a:endParaRPr lang="es-CO"/>
        </a:p>
      </dgm:t>
    </dgm:pt>
    <dgm:pt modelId="{5698E7E7-CFCF-4095-9460-E886AB793635}" type="pres">
      <dgm:prSet presAssocID="{41EBF3CE-C80B-4BAB-9511-58DF454713C7}" presName="parTx2" presStyleLbl="node1" presStyleIdx="1" presStyleCnt="4" custLinFactNeighborX="4342" custLinFactNeighborY="32906"/>
      <dgm:spPr/>
      <dgm:t>
        <a:bodyPr/>
        <a:lstStyle/>
        <a:p>
          <a:endParaRPr lang="es-CO"/>
        </a:p>
      </dgm:t>
    </dgm:pt>
    <dgm:pt modelId="{51EE3E32-C00A-4587-85FD-9776433EA1EA}" type="pres">
      <dgm:prSet presAssocID="{8EFFC444-2635-4EBE-9EF6-14028016D4D4}" presName="parTx3" presStyleLbl="node1" presStyleIdx="2" presStyleCnt="4" custLinFactNeighborX="3990" custLinFactNeighborY="26068"/>
      <dgm:spPr/>
      <dgm:t>
        <a:bodyPr/>
        <a:lstStyle/>
        <a:p>
          <a:endParaRPr lang="es-CO"/>
        </a:p>
      </dgm:t>
    </dgm:pt>
    <dgm:pt modelId="{E1A57532-1A29-419E-A7F2-4C07949FAAE0}" type="pres">
      <dgm:prSet presAssocID="{4F4CE1EA-426A-4C3E-A57B-B526D0410DE4}" presName="parTx4" presStyleLbl="node1" presStyleIdx="3" presStyleCnt="4" custLinFactNeighborX="6498" custLinFactNeighborY="26068"/>
      <dgm:spPr/>
      <dgm:t>
        <a:bodyPr/>
        <a:lstStyle/>
        <a:p>
          <a:endParaRPr lang="es-CO"/>
        </a:p>
      </dgm:t>
    </dgm:pt>
  </dgm:ptLst>
  <dgm:cxnLst>
    <dgm:cxn modelId="{7B049857-9B5E-4104-8C78-61429CE46D92}" type="presOf" srcId="{41EBF3CE-C80B-4BAB-9511-58DF454713C7}" destId="{5698E7E7-CFCF-4095-9460-E886AB793635}" srcOrd="0" destOrd="0" presId="urn:microsoft.com/office/officeart/2009/3/layout/SubStepProcess"/>
    <dgm:cxn modelId="{EF202180-A30E-4577-93F2-934562631762}" type="presOf" srcId="{95170D63-F0D8-4945-8A69-1EBA19AC653E}" destId="{80A0AD09-0C3F-47A0-9E25-F0B4C6DA5996}" srcOrd="0" destOrd="0" presId="urn:microsoft.com/office/officeart/2009/3/layout/SubStepProcess"/>
    <dgm:cxn modelId="{8727B860-D313-4B1F-AD81-CB22108656AA}" srcId="{95170D63-F0D8-4945-8A69-1EBA19AC653E}" destId="{FED56785-ADF4-42F3-BFA1-81278FCEC116}" srcOrd="0" destOrd="0" parTransId="{BEFB96F4-28FD-4C92-A110-6F1C61BEE8DC}" sibTransId="{039A9D9B-560C-493A-87DF-E20AFB0422DF}"/>
    <dgm:cxn modelId="{EA638C34-A0FF-4445-9F35-1BC0CFB1C0AD}" type="presOf" srcId="{4F4CE1EA-426A-4C3E-A57B-B526D0410DE4}" destId="{E1A57532-1A29-419E-A7F2-4C07949FAAE0}" srcOrd="0" destOrd="0" presId="urn:microsoft.com/office/officeart/2009/3/layout/SubStepProcess"/>
    <dgm:cxn modelId="{6BD95D4B-8361-4EF4-91A4-8C726887D7CA}" srcId="{95170D63-F0D8-4945-8A69-1EBA19AC653E}" destId="{8EFFC444-2635-4EBE-9EF6-14028016D4D4}" srcOrd="2" destOrd="0" parTransId="{9CB24E3B-2F76-4CCF-98DC-0A96AC1C7DF1}" sibTransId="{7C6FDD51-9EC1-44E5-9EDC-F48D45D0EEB0}"/>
    <dgm:cxn modelId="{ADB329F0-2685-4F5D-B754-9B149751002D}" srcId="{95170D63-F0D8-4945-8A69-1EBA19AC653E}" destId="{4F4CE1EA-426A-4C3E-A57B-B526D0410DE4}" srcOrd="3" destOrd="0" parTransId="{2A975942-C084-4E54-80BA-43C874AB0DA2}" sibTransId="{D7578A5A-61A8-4FF9-87D1-4C8285AA4884}"/>
    <dgm:cxn modelId="{3C6B5280-749D-4F0E-9678-6EC8C2641E94}" type="presOf" srcId="{8EFFC444-2635-4EBE-9EF6-14028016D4D4}" destId="{51EE3E32-C00A-4587-85FD-9776433EA1EA}" srcOrd="0" destOrd="0" presId="urn:microsoft.com/office/officeart/2009/3/layout/SubStepProcess"/>
    <dgm:cxn modelId="{131BD168-3EAB-4A04-8DE4-95DE4633F38C}" srcId="{95170D63-F0D8-4945-8A69-1EBA19AC653E}" destId="{41EBF3CE-C80B-4BAB-9511-58DF454713C7}" srcOrd="1" destOrd="0" parTransId="{5650EA82-7317-4592-81AB-FB34B734BE52}" sibTransId="{AB55D28C-7963-4981-BB80-6F56DE26BE6A}"/>
    <dgm:cxn modelId="{5189D71F-A8A5-4EA2-8D9D-9A037C5383F3}" type="presOf" srcId="{FED56785-ADF4-42F3-BFA1-81278FCEC116}" destId="{8247A7C2-75F4-4649-B169-E9EEAF77C3D8}" srcOrd="0" destOrd="0" presId="urn:microsoft.com/office/officeart/2009/3/layout/SubStepProcess"/>
    <dgm:cxn modelId="{A7A9C28D-F179-4459-BEBC-9819623F492B}" type="presParOf" srcId="{80A0AD09-0C3F-47A0-9E25-F0B4C6DA5996}" destId="{8247A7C2-75F4-4649-B169-E9EEAF77C3D8}" srcOrd="0" destOrd="0" presId="urn:microsoft.com/office/officeart/2009/3/layout/SubStepProcess"/>
    <dgm:cxn modelId="{7216029F-6374-4050-A0C6-C116A4F20F47}" type="presParOf" srcId="{80A0AD09-0C3F-47A0-9E25-F0B4C6DA5996}" destId="{5698E7E7-CFCF-4095-9460-E886AB793635}" srcOrd="1" destOrd="0" presId="urn:microsoft.com/office/officeart/2009/3/layout/SubStepProcess"/>
    <dgm:cxn modelId="{D2FE911A-EEE2-430C-972A-E5E9614CB922}" type="presParOf" srcId="{80A0AD09-0C3F-47A0-9E25-F0B4C6DA5996}" destId="{51EE3E32-C00A-4587-85FD-9776433EA1EA}" srcOrd="2" destOrd="0" presId="urn:microsoft.com/office/officeart/2009/3/layout/SubStepProcess"/>
    <dgm:cxn modelId="{3ACF548B-9A2C-4F0C-B075-35CF55D39FF9}" type="presParOf" srcId="{80A0AD09-0C3F-47A0-9E25-F0B4C6DA5996}" destId="{E1A57532-1A29-419E-A7F2-4C07949FAAE0}"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170D63-F0D8-4945-8A69-1EBA19AC653E}" type="doc">
      <dgm:prSet loTypeId="urn:microsoft.com/office/officeart/2005/8/layout/vProcess5" loCatId="process" qsTypeId="urn:microsoft.com/office/officeart/2005/8/quickstyle/3d1" qsCatId="3D" csTypeId="urn:microsoft.com/office/officeart/2005/8/colors/colorful4" csCatId="colorful" phldr="1"/>
      <dgm:spPr/>
      <dgm:t>
        <a:bodyPr/>
        <a:lstStyle/>
        <a:p>
          <a:endParaRPr lang="es-ES"/>
        </a:p>
      </dgm:t>
    </dgm:pt>
    <dgm:pt modelId="{FED56785-ADF4-42F3-BFA1-81278FCEC116}">
      <dgm:prSet phldrT="[Texto]" custT="1"/>
      <dgm:spPr/>
      <dgm:t>
        <a:bodyPr/>
        <a:lstStyle/>
        <a:p>
          <a:r>
            <a:rPr lang="es-EC" sz="1200" dirty="0" smtClean="0"/>
            <a:t> </a:t>
          </a:r>
          <a:r>
            <a:rPr lang="es-EC" sz="1600" dirty="0" smtClean="0">
              <a:solidFill>
                <a:schemeClr val="tx2"/>
              </a:solidFill>
            </a:rPr>
            <a:t>Productores mejoran sus ingresos económicos con la comercialización de los huevos</a:t>
          </a:r>
          <a:endParaRPr lang="es-ES" sz="1600" dirty="0">
            <a:solidFill>
              <a:schemeClr val="tx2"/>
            </a:solidFill>
          </a:endParaRPr>
        </a:p>
      </dgm:t>
    </dgm:pt>
    <dgm:pt modelId="{BEFB96F4-28FD-4C92-A110-6F1C61BEE8DC}" type="parTrans" cxnId="{8727B860-D313-4B1F-AD81-CB22108656AA}">
      <dgm:prSet/>
      <dgm:spPr/>
      <dgm:t>
        <a:bodyPr/>
        <a:lstStyle/>
        <a:p>
          <a:endParaRPr lang="es-ES" sz="2800"/>
        </a:p>
      </dgm:t>
    </dgm:pt>
    <dgm:pt modelId="{039A9D9B-560C-493A-87DF-E20AFB0422DF}" type="sibTrans" cxnId="{8727B860-D313-4B1F-AD81-CB22108656AA}">
      <dgm:prSet custT="1"/>
      <dgm:spPr/>
      <dgm:t>
        <a:bodyPr/>
        <a:lstStyle/>
        <a:p>
          <a:endParaRPr lang="es-ES" sz="3600"/>
        </a:p>
      </dgm:t>
    </dgm:pt>
    <dgm:pt modelId="{8EFFC444-2635-4EBE-9EF6-14028016D4D4}">
      <dgm:prSet phldrT="[Texto]" custT="1"/>
      <dgm:spPr/>
      <dgm:t>
        <a:bodyPr/>
        <a:lstStyle/>
        <a:p>
          <a:r>
            <a:rPr lang="es-EC" sz="1600" dirty="0" smtClean="0">
              <a:solidFill>
                <a:schemeClr val="tx2"/>
              </a:solidFill>
            </a:rPr>
            <a:t>No  requiere de mucha inversión económica</a:t>
          </a:r>
          <a:endParaRPr lang="es-ES" sz="1600" dirty="0">
            <a:solidFill>
              <a:schemeClr val="tx2"/>
            </a:solidFill>
          </a:endParaRPr>
        </a:p>
      </dgm:t>
    </dgm:pt>
    <dgm:pt modelId="{9CB24E3B-2F76-4CCF-98DC-0A96AC1C7DF1}" type="parTrans" cxnId="{6BD95D4B-8361-4EF4-91A4-8C726887D7CA}">
      <dgm:prSet/>
      <dgm:spPr/>
      <dgm:t>
        <a:bodyPr/>
        <a:lstStyle/>
        <a:p>
          <a:endParaRPr lang="es-ES" sz="2800"/>
        </a:p>
      </dgm:t>
    </dgm:pt>
    <dgm:pt modelId="{7C6FDD51-9EC1-44E5-9EDC-F48D45D0EEB0}" type="sibTrans" cxnId="{6BD95D4B-8361-4EF4-91A4-8C726887D7CA}">
      <dgm:prSet/>
      <dgm:spPr/>
      <dgm:t>
        <a:bodyPr/>
        <a:lstStyle/>
        <a:p>
          <a:endParaRPr lang="es-ES" sz="2800" dirty="0"/>
        </a:p>
      </dgm:t>
    </dgm:pt>
    <dgm:pt modelId="{E4158AB5-A898-4800-B7B5-472652B3902A}">
      <dgm:prSet phldrT="[Texto]" custT="1"/>
      <dgm:spPr/>
      <dgm:t>
        <a:bodyPr/>
        <a:lstStyle/>
        <a:p>
          <a:r>
            <a:rPr lang="es-EC" sz="1400" dirty="0" smtClean="0">
              <a:solidFill>
                <a:schemeClr val="tx2"/>
              </a:solidFill>
            </a:rPr>
            <a:t>La harina de alfalfa tiene una excelente calidad de proteína, </a:t>
          </a:r>
          <a:r>
            <a:rPr lang="es-ES" sz="1400" dirty="0" smtClean="0">
              <a:solidFill>
                <a:schemeClr val="tx2"/>
              </a:solidFill>
            </a:rPr>
            <a:t>aminoácidos esenciales y muchos no  esenciales, minerales, vitaminas y carotenos, lo que resulta como una buena estrategia de alimentación para las aves de postura</a:t>
          </a:r>
          <a:endParaRPr lang="es-ES" sz="1400" dirty="0">
            <a:solidFill>
              <a:schemeClr val="tx2"/>
            </a:solidFill>
          </a:endParaRPr>
        </a:p>
      </dgm:t>
    </dgm:pt>
    <dgm:pt modelId="{2CB78B4C-6B19-457E-BFA8-9BE6CE1273FC}" type="parTrans" cxnId="{5DDBFAF1-6223-44A0-9C94-B8577359D8AE}">
      <dgm:prSet/>
      <dgm:spPr/>
      <dgm:t>
        <a:bodyPr/>
        <a:lstStyle/>
        <a:p>
          <a:endParaRPr lang="es-CO" sz="2800"/>
        </a:p>
      </dgm:t>
    </dgm:pt>
    <dgm:pt modelId="{A6A5011D-D801-4713-B3D7-311F79404EF4}" type="sibTrans" cxnId="{5DDBFAF1-6223-44A0-9C94-B8577359D8AE}">
      <dgm:prSet custT="1"/>
      <dgm:spPr/>
      <dgm:t>
        <a:bodyPr/>
        <a:lstStyle/>
        <a:p>
          <a:endParaRPr lang="es-CO" sz="3600"/>
        </a:p>
      </dgm:t>
    </dgm:pt>
    <dgm:pt modelId="{41EBF3CE-C80B-4BAB-9511-58DF454713C7}">
      <dgm:prSet phldrT="[Texto]" custT="1"/>
      <dgm:spPr/>
      <dgm:t>
        <a:bodyPr/>
        <a:lstStyle/>
        <a:p>
          <a:r>
            <a:rPr lang="es-EC" sz="1600" b="1" dirty="0" smtClean="0">
              <a:solidFill>
                <a:schemeClr val="tx2"/>
              </a:solidFill>
            </a:rPr>
            <a:t>Necesario  mejorar la producción brindando a las aves una dieta balanceada que cubra con los requerimientos nutricionales durante la etapa de postura</a:t>
          </a:r>
          <a:endParaRPr lang="es-ES" sz="1600" b="1" dirty="0">
            <a:solidFill>
              <a:schemeClr val="tx2"/>
            </a:solidFill>
          </a:endParaRPr>
        </a:p>
      </dgm:t>
    </dgm:pt>
    <dgm:pt modelId="{AB55D28C-7963-4981-BB80-6F56DE26BE6A}" type="sibTrans" cxnId="{131BD168-3EAB-4A04-8DE4-95DE4633F38C}">
      <dgm:prSet custT="1"/>
      <dgm:spPr/>
      <dgm:t>
        <a:bodyPr/>
        <a:lstStyle/>
        <a:p>
          <a:endParaRPr lang="es-ES" sz="3600" dirty="0"/>
        </a:p>
      </dgm:t>
    </dgm:pt>
    <dgm:pt modelId="{5650EA82-7317-4592-81AB-FB34B734BE52}" type="parTrans" cxnId="{131BD168-3EAB-4A04-8DE4-95DE4633F38C}">
      <dgm:prSet/>
      <dgm:spPr/>
      <dgm:t>
        <a:bodyPr/>
        <a:lstStyle/>
        <a:p>
          <a:endParaRPr lang="es-ES" sz="2800"/>
        </a:p>
      </dgm:t>
    </dgm:pt>
    <dgm:pt modelId="{B0A0B7AD-B571-436F-BE63-4A0C229BF65B}" type="pres">
      <dgm:prSet presAssocID="{95170D63-F0D8-4945-8A69-1EBA19AC653E}" presName="outerComposite" presStyleCnt="0">
        <dgm:presLayoutVars>
          <dgm:chMax val="5"/>
          <dgm:dir/>
          <dgm:resizeHandles val="exact"/>
        </dgm:presLayoutVars>
      </dgm:prSet>
      <dgm:spPr/>
      <dgm:t>
        <a:bodyPr/>
        <a:lstStyle/>
        <a:p>
          <a:endParaRPr lang="es-CO"/>
        </a:p>
      </dgm:t>
    </dgm:pt>
    <dgm:pt modelId="{A49572FF-03F2-427B-B876-4B69EAFDDA89}" type="pres">
      <dgm:prSet presAssocID="{95170D63-F0D8-4945-8A69-1EBA19AC653E}" presName="dummyMaxCanvas" presStyleCnt="0">
        <dgm:presLayoutVars/>
      </dgm:prSet>
      <dgm:spPr/>
      <dgm:t>
        <a:bodyPr/>
        <a:lstStyle/>
        <a:p>
          <a:endParaRPr lang="es-MX"/>
        </a:p>
      </dgm:t>
    </dgm:pt>
    <dgm:pt modelId="{589C4BEE-E925-4DDF-AE75-F671030C215E}" type="pres">
      <dgm:prSet presAssocID="{95170D63-F0D8-4945-8A69-1EBA19AC653E}" presName="FourNodes_1" presStyleLbl="node1" presStyleIdx="0" presStyleCnt="4" custScaleY="90909">
        <dgm:presLayoutVars>
          <dgm:bulletEnabled val="1"/>
        </dgm:presLayoutVars>
      </dgm:prSet>
      <dgm:spPr/>
      <dgm:t>
        <a:bodyPr/>
        <a:lstStyle/>
        <a:p>
          <a:endParaRPr lang="es-CO"/>
        </a:p>
      </dgm:t>
    </dgm:pt>
    <dgm:pt modelId="{75335775-EB91-49E0-A621-27EC128BEECD}" type="pres">
      <dgm:prSet presAssocID="{95170D63-F0D8-4945-8A69-1EBA19AC653E}" presName="FourNodes_2" presStyleLbl="node1" presStyleIdx="1" presStyleCnt="4" custScaleX="95313" custScaleY="100057" custLinFactY="100000" custLinFactNeighborX="9928" custLinFactNeighborY="179574">
        <dgm:presLayoutVars>
          <dgm:bulletEnabled val="1"/>
        </dgm:presLayoutVars>
      </dgm:prSet>
      <dgm:spPr/>
      <dgm:t>
        <a:bodyPr/>
        <a:lstStyle/>
        <a:p>
          <a:endParaRPr lang="es-CO"/>
        </a:p>
      </dgm:t>
    </dgm:pt>
    <dgm:pt modelId="{E9A0AEBE-F71A-4D81-965F-EBCFE5CAC89A}" type="pres">
      <dgm:prSet presAssocID="{95170D63-F0D8-4945-8A69-1EBA19AC653E}" presName="FourNodes_3" presStyleLbl="node1" presStyleIdx="2" presStyleCnt="4" custLinFactNeighborX="-2489" custLinFactNeighborY="-974">
        <dgm:presLayoutVars>
          <dgm:bulletEnabled val="1"/>
        </dgm:presLayoutVars>
      </dgm:prSet>
      <dgm:spPr/>
      <dgm:t>
        <a:bodyPr/>
        <a:lstStyle/>
        <a:p>
          <a:endParaRPr lang="es-CO"/>
        </a:p>
      </dgm:t>
    </dgm:pt>
    <dgm:pt modelId="{8F325D09-FEB5-4C57-9F8B-87D6E56D851F}" type="pres">
      <dgm:prSet presAssocID="{95170D63-F0D8-4945-8A69-1EBA19AC653E}" presName="FourNodes_4" presStyleLbl="node1" presStyleIdx="3" presStyleCnt="4" custLinFactY="-100000" custLinFactNeighborX="-18677" custLinFactNeighborY="-140909">
        <dgm:presLayoutVars>
          <dgm:bulletEnabled val="1"/>
        </dgm:presLayoutVars>
      </dgm:prSet>
      <dgm:spPr/>
      <dgm:t>
        <a:bodyPr/>
        <a:lstStyle/>
        <a:p>
          <a:endParaRPr lang="es-CO"/>
        </a:p>
      </dgm:t>
    </dgm:pt>
    <dgm:pt modelId="{7DA25696-FEE6-45ED-8DBC-B7BF184BE1F6}" type="pres">
      <dgm:prSet presAssocID="{95170D63-F0D8-4945-8A69-1EBA19AC653E}" presName="FourConn_1-2" presStyleLbl="fgAccFollowNode1" presStyleIdx="0" presStyleCnt="3" custScaleX="88651" custScaleY="115498">
        <dgm:presLayoutVars>
          <dgm:bulletEnabled val="1"/>
        </dgm:presLayoutVars>
      </dgm:prSet>
      <dgm:spPr/>
      <dgm:t>
        <a:bodyPr/>
        <a:lstStyle/>
        <a:p>
          <a:endParaRPr lang="es-CO"/>
        </a:p>
      </dgm:t>
    </dgm:pt>
    <dgm:pt modelId="{499BA989-E38A-40DF-8B06-FD78D6127367}" type="pres">
      <dgm:prSet presAssocID="{95170D63-F0D8-4945-8A69-1EBA19AC653E}" presName="FourConn_2-3" presStyleLbl="fgAccFollowNode1" presStyleIdx="1" presStyleCnt="3">
        <dgm:presLayoutVars>
          <dgm:bulletEnabled val="1"/>
        </dgm:presLayoutVars>
      </dgm:prSet>
      <dgm:spPr/>
      <dgm:t>
        <a:bodyPr/>
        <a:lstStyle/>
        <a:p>
          <a:endParaRPr lang="es-CO"/>
        </a:p>
      </dgm:t>
    </dgm:pt>
    <dgm:pt modelId="{E092967A-9A83-45EB-9B0F-B3B61723116A}" type="pres">
      <dgm:prSet presAssocID="{95170D63-F0D8-4945-8A69-1EBA19AC653E}" presName="FourConn_3-4" presStyleLbl="fgAccFollowNode1" presStyleIdx="2" presStyleCnt="3">
        <dgm:presLayoutVars>
          <dgm:bulletEnabled val="1"/>
        </dgm:presLayoutVars>
      </dgm:prSet>
      <dgm:spPr/>
      <dgm:t>
        <a:bodyPr/>
        <a:lstStyle/>
        <a:p>
          <a:endParaRPr lang="es-CO"/>
        </a:p>
      </dgm:t>
    </dgm:pt>
    <dgm:pt modelId="{8941F28D-E02A-41F5-9986-91E948BC497C}" type="pres">
      <dgm:prSet presAssocID="{95170D63-F0D8-4945-8A69-1EBA19AC653E}" presName="FourNodes_1_text" presStyleLbl="node1" presStyleIdx="3" presStyleCnt="4">
        <dgm:presLayoutVars>
          <dgm:bulletEnabled val="1"/>
        </dgm:presLayoutVars>
      </dgm:prSet>
      <dgm:spPr/>
      <dgm:t>
        <a:bodyPr/>
        <a:lstStyle/>
        <a:p>
          <a:endParaRPr lang="es-CO"/>
        </a:p>
      </dgm:t>
    </dgm:pt>
    <dgm:pt modelId="{23F46202-C152-4E03-86C9-7959C2B2F367}" type="pres">
      <dgm:prSet presAssocID="{95170D63-F0D8-4945-8A69-1EBA19AC653E}" presName="FourNodes_2_text" presStyleLbl="node1" presStyleIdx="3" presStyleCnt="4">
        <dgm:presLayoutVars>
          <dgm:bulletEnabled val="1"/>
        </dgm:presLayoutVars>
      </dgm:prSet>
      <dgm:spPr/>
      <dgm:t>
        <a:bodyPr/>
        <a:lstStyle/>
        <a:p>
          <a:endParaRPr lang="es-CO"/>
        </a:p>
      </dgm:t>
    </dgm:pt>
    <dgm:pt modelId="{188F7EC8-E17C-4730-A5BD-7CF4CFEF12D8}" type="pres">
      <dgm:prSet presAssocID="{95170D63-F0D8-4945-8A69-1EBA19AC653E}" presName="FourNodes_3_text" presStyleLbl="node1" presStyleIdx="3" presStyleCnt="4">
        <dgm:presLayoutVars>
          <dgm:bulletEnabled val="1"/>
        </dgm:presLayoutVars>
      </dgm:prSet>
      <dgm:spPr/>
      <dgm:t>
        <a:bodyPr/>
        <a:lstStyle/>
        <a:p>
          <a:endParaRPr lang="es-CO"/>
        </a:p>
      </dgm:t>
    </dgm:pt>
    <dgm:pt modelId="{581C123D-10C1-442E-B9CC-4FD829FD412B}" type="pres">
      <dgm:prSet presAssocID="{95170D63-F0D8-4945-8A69-1EBA19AC653E}" presName="FourNodes_4_text" presStyleLbl="node1" presStyleIdx="3" presStyleCnt="4">
        <dgm:presLayoutVars>
          <dgm:bulletEnabled val="1"/>
        </dgm:presLayoutVars>
      </dgm:prSet>
      <dgm:spPr/>
      <dgm:t>
        <a:bodyPr/>
        <a:lstStyle/>
        <a:p>
          <a:endParaRPr lang="es-CO"/>
        </a:p>
      </dgm:t>
    </dgm:pt>
  </dgm:ptLst>
  <dgm:cxnLst>
    <dgm:cxn modelId="{14FD6BDE-AED5-4C31-ABF5-8D92D30E58CD}" type="presOf" srcId="{95170D63-F0D8-4945-8A69-1EBA19AC653E}" destId="{B0A0B7AD-B571-436F-BE63-4A0C229BF65B}" srcOrd="0" destOrd="0" presId="urn:microsoft.com/office/officeart/2005/8/layout/vProcess5"/>
    <dgm:cxn modelId="{5DDBFAF1-6223-44A0-9C94-B8577359D8AE}" srcId="{95170D63-F0D8-4945-8A69-1EBA19AC653E}" destId="{E4158AB5-A898-4800-B7B5-472652B3902A}" srcOrd="1" destOrd="0" parTransId="{2CB78B4C-6B19-457E-BFA8-9BE6CE1273FC}" sibTransId="{A6A5011D-D801-4713-B3D7-311F79404EF4}"/>
    <dgm:cxn modelId="{65C3892E-F7DC-4F35-B36E-A10D1BB1B743}" type="presOf" srcId="{41EBF3CE-C80B-4BAB-9511-58DF454713C7}" destId="{E9A0AEBE-F71A-4D81-965F-EBCFE5CAC89A}" srcOrd="0" destOrd="0" presId="urn:microsoft.com/office/officeart/2005/8/layout/vProcess5"/>
    <dgm:cxn modelId="{8727B860-D313-4B1F-AD81-CB22108656AA}" srcId="{95170D63-F0D8-4945-8A69-1EBA19AC653E}" destId="{FED56785-ADF4-42F3-BFA1-81278FCEC116}" srcOrd="0" destOrd="0" parTransId="{BEFB96F4-28FD-4C92-A110-6F1C61BEE8DC}" sibTransId="{039A9D9B-560C-493A-87DF-E20AFB0422DF}"/>
    <dgm:cxn modelId="{144140A5-02D3-4FDA-A75E-C4BA28ECF39F}" type="presOf" srcId="{039A9D9B-560C-493A-87DF-E20AFB0422DF}" destId="{7DA25696-FEE6-45ED-8DBC-B7BF184BE1F6}" srcOrd="0" destOrd="0" presId="urn:microsoft.com/office/officeart/2005/8/layout/vProcess5"/>
    <dgm:cxn modelId="{E9003FEF-7327-47FE-84D4-5A8AF99012E5}" type="presOf" srcId="{AB55D28C-7963-4981-BB80-6F56DE26BE6A}" destId="{E092967A-9A83-45EB-9B0F-B3B61723116A}" srcOrd="0" destOrd="0" presId="urn:microsoft.com/office/officeart/2005/8/layout/vProcess5"/>
    <dgm:cxn modelId="{98F97C88-8E52-48B0-A413-2616389B7F33}" type="presOf" srcId="{FED56785-ADF4-42F3-BFA1-81278FCEC116}" destId="{589C4BEE-E925-4DDF-AE75-F671030C215E}" srcOrd="0" destOrd="0" presId="urn:microsoft.com/office/officeart/2005/8/layout/vProcess5"/>
    <dgm:cxn modelId="{ED49C959-7267-4C68-908A-8A970C91CE43}" type="presOf" srcId="{8EFFC444-2635-4EBE-9EF6-14028016D4D4}" destId="{8F325D09-FEB5-4C57-9F8B-87D6E56D851F}" srcOrd="0" destOrd="0" presId="urn:microsoft.com/office/officeart/2005/8/layout/vProcess5"/>
    <dgm:cxn modelId="{F7CF2CB9-01DE-4BDB-A516-D237DEA652CA}" type="presOf" srcId="{8EFFC444-2635-4EBE-9EF6-14028016D4D4}" destId="{581C123D-10C1-442E-B9CC-4FD829FD412B}" srcOrd="1" destOrd="0" presId="urn:microsoft.com/office/officeart/2005/8/layout/vProcess5"/>
    <dgm:cxn modelId="{A8F530B8-81D8-4AFD-9069-07EAB46D6FE7}" type="presOf" srcId="{E4158AB5-A898-4800-B7B5-472652B3902A}" destId="{75335775-EB91-49E0-A621-27EC128BEECD}" srcOrd="0" destOrd="0" presId="urn:microsoft.com/office/officeart/2005/8/layout/vProcess5"/>
    <dgm:cxn modelId="{99E76ECD-D213-40E8-8291-594A69F62477}" type="presOf" srcId="{41EBF3CE-C80B-4BAB-9511-58DF454713C7}" destId="{188F7EC8-E17C-4730-A5BD-7CF4CFEF12D8}" srcOrd="1" destOrd="0" presId="urn:microsoft.com/office/officeart/2005/8/layout/vProcess5"/>
    <dgm:cxn modelId="{131BD168-3EAB-4A04-8DE4-95DE4633F38C}" srcId="{95170D63-F0D8-4945-8A69-1EBA19AC653E}" destId="{41EBF3CE-C80B-4BAB-9511-58DF454713C7}" srcOrd="2" destOrd="0" parTransId="{5650EA82-7317-4592-81AB-FB34B734BE52}" sibTransId="{AB55D28C-7963-4981-BB80-6F56DE26BE6A}"/>
    <dgm:cxn modelId="{6BD95D4B-8361-4EF4-91A4-8C726887D7CA}" srcId="{95170D63-F0D8-4945-8A69-1EBA19AC653E}" destId="{8EFFC444-2635-4EBE-9EF6-14028016D4D4}" srcOrd="3" destOrd="0" parTransId="{9CB24E3B-2F76-4CCF-98DC-0A96AC1C7DF1}" sibTransId="{7C6FDD51-9EC1-44E5-9EDC-F48D45D0EEB0}"/>
    <dgm:cxn modelId="{68B4A889-0ECE-4ED6-9E26-958EE79431F7}" type="presOf" srcId="{E4158AB5-A898-4800-B7B5-472652B3902A}" destId="{23F46202-C152-4E03-86C9-7959C2B2F367}" srcOrd="1" destOrd="0" presId="urn:microsoft.com/office/officeart/2005/8/layout/vProcess5"/>
    <dgm:cxn modelId="{46DC8BCF-1C87-4757-9242-F05DBD6FB603}" type="presOf" srcId="{FED56785-ADF4-42F3-BFA1-81278FCEC116}" destId="{8941F28D-E02A-41F5-9986-91E948BC497C}" srcOrd="1" destOrd="0" presId="urn:microsoft.com/office/officeart/2005/8/layout/vProcess5"/>
    <dgm:cxn modelId="{98469217-2177-4ABD-8CDA-D019F9698136}" type="presOf" srcId="{A6A5011D-D801-4713-B3D7-311F79404EF4}" destId="{499BA989-E38A-40DF-8B06-FD78D6127367}" srcOrd="0" destOrd="0" presId="urn:microsoft.com/office/officeart/2005/8/layout/vProcess5"/>
    <dgm:cxn modelId="{0A4B1676-FB19-44DB-A910-EF241C92ECA6}" type="presParOf" srcId="{B0A0B7AD-B571-436F-BE63-4A0C229BF65B}" destId="{A49572FF-03F2-427B-B876-4B69EAFDDA89}" srcOrd="0" destOrd="0" presId="urn:microsoft.com/office/officeart/2005/8/layout/vProcess5"/>
    <dgm:cxn modelId="{90E33E93-6CD6-4FEF-86C5-1E0F078AD0F0}" type="presParOf" srcId="{B0A0B7AD-B571-436F-BE63-4A0C229BF65B}" destId="{589C4BEE-E925-4DDF-AE75-F671030C215E}" srcOrd="1" destOrd="0" presId="urn:microsoft.com/office/officeart/2005/8/layout/vProcess5"/>
    <dgm:cxn modelId="{574FE4F4-C5EB-4670-862F-DA00100C2715}" type="presParOf" srcId="{B0A0B7AD-B571-436F-BE63-4A0C229BF65B}" destId="{75335775-EB91-49E0-A621-27EC128BEECD}" srcOrd="2" destOrd="0" presId="urn:microsoft.com/office/officeart/2005/8/layout/vProcess5"/>
    <dgm:cxn modelId="{2C6D8102-1AD3-410E-BD2F-4B726BA70596}" type="presParOf" srcId="{B0A0B7AD-B571-436F-BE63-4A0C229BF65B}" destId="{E9A0AEBE-F71A-4D81-965F-EBCFE5CAC89A}" srcOrd="3" destOrd="0" presId="urn:microsoft.com/office/officeart/2005/8/layout/vProcess5"/>
    <dgm:cxn modelId="{FC673799-3256-4CD5-BE38-24B94FCF2E40}" type="presParOf" srcId="{B0A0B7AD-B571-436F-BE63-4A0C229BF65B}" destId="{8F325D09-FEB5-4C57-9F8B-87D6E56D851F}" srcOrd="4" destOrd="0" presId="urn:microsoft.com/office/officeart/2005/8/layout/vProcess5"/>
    <dgm:cxn modelId="{754B64A3-2D31-4594-953C-1B535E348D6E}" type="presParOf" srcId="{B0A0B7AD-B571-436F-BE63-4A0C229BF65B}" destId="{7DA25696-FEE6-45ED-8DBC-B7BF184BE1F6}" srcOrd="5" destOrd="0" presId="urn:microsoft.com/office/officeart/2005/8/layout/vProcess5"/>
    <dgm:cxn modelId="{7A708808-F612-4A06-B75A-183B5CC64D42}" type="presParOf" srcId="{B0A0B7AD-B571-436F-BE63-4A0C229BF65B}" destId="{499BA989-E38A-40DF-8B06-FD78D6127367}" srcOrd="6" destOrd="0" presId="urn:microsoft.com/office/officeart/2005/8/layout/vProcess5"/>
    <dgm:cxn modelId="{D2E17FA1-6A67-4983-A426-E4D8DB16217A}" type="presParOf" srcId="{B0A0B7AD-B571-436F-BE63-4A0C229BF65B}" destId="{E092967A-9A83-45EB-9B0F-B3B61723116A}" srcOrd="7" destOrd="0" presId="urn:microsoft.com/office/officeart/2005/8/layout/vProcess5"/>
    <dgm:cxn modelId="{9B46E2CF-D131-4C85-8C47-E7515E3030BF}" type="presParOf" srcId="{B0A0B7AD-B571-436F-BE63-4A0C229BF65B}" destId="{8941F28D-E02A-41F5-9986-91E948BC497C}" srcOrd="8" destOrd="0" presId="urn:microsoft.com/office/officeart/2005/8/layout/vProcess5"/>
    <dgm:cxn modelId="{02752CB8-9C3D-4E69-B022-F9A988805BBA}" type="presParOf" srcId="{B0A0B7AD-B571-436F-BE63-4A0C229BF65B}" destId="{23F46202-C152-4E03-86C9-7959C2B2F367}" srcOrd="9" destOrd="0" presId="urn:microsoft.com/office/officeart/2005/8/layout/vProcess5"/>
    <dgm:cxn modelId="{C095EC32-25BF-49D8-9EC4-4650F374AA09}" type="presParOf" srcId="{B0A0B7AD-B571-436F-BE63-4A0C229BF65B}" destId="{188F7EC8-E17C-4730-A5BD-7CF4CFEF12D8}" srcOrd="10" destOrd="0" presId="urn:microsoft.com/office/officeart/2005/8/layout/vProcess5"/>
    <dgm:cxn modelId="{8339E157-7AEB-499F-BD36-0B0022DC4A3C}" type="presParOf" srcId="{B0A0B7AD-B571-436F-BE63-4A0C229BF65B}" destId="{581C123D-10C1-442E-B9CC-4FD829FD412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5776F6-E434-4FC9-8F30-AA541DE6F018}" type="doc">
      <dgm:prSet loTypeId="urn:microsoft.com/office/officeart/2008/layout/VerticalAccentList" loCatId="list" qsTypeId="urn:microsoft.com/office/officeart/2005/8/quickstyle/simple5" qsCatId="simple" csTypeId="urn:microsoft.com/office/officeart/2005/8/colors/accent0_3" csCatId="mainScheme" phldr="1"/>
      <dgm:spPr/>
      <dgm:t>
        <a:bodyPr/>
        <a:lstStyle/>
        <a:p>
          <a:endParaRPr lang="es-EC"/>
        </a:p>
      </dgm:t>
    </dgm:pt>
    <dgm:pt modelId="{D41DD612-F295-4AB4-8DCD-1E7F335A19D4}">
      <dgm:prSet phldrT="[Texto]" custT="1"/>
      <dgm:spPr/>
      <dgm:t>
        <a:bodyPr/>
        <a:lstStyle/>
        <a:p>
          <a:r>
            <a:rPr lang="es-EC" sz="2200" b="1" dirty="0">
              <a:effectLst>
                <a:outerShdw blurRad="38100" dist="38100" dir="2700000" algn="tl">
                  <a:srgbClr val="000000">
                    <a:alpha val="43137"/>
                  </a:srgbClr>
                </a:outerShdw>
              </a:effectLst>
            </a:rPr>
            <a:t>Objetivo general</a:t>
          </a:r>
        </a:p>
        <a:p>
          <a:endParaRPr lang="es-EC" sz="1300" dirty="0"/>
        </a:p>
      </dgm:t>
    </dgm:pt>
    <dgm:pt modelId="{94C035CF-0DEC-435A-832F-EEF34782FC06}" type="parTrans" cxnId="{F980F28F-1AFB-494E-B129-9E168C76E453}">
      <dgm:prSet/>
      <dgm:spPr/>
      <dgm:t>
        <a:bodyPr/>
        <a:lstStyle/>
        <a:p>
          <a:endParaRPr lang="es-EC"/>
        </a:p>
      </dgm:t>
    </dgm:pt>
    <dgm:pt modelId="{D73CE116-E369-4DE1-B648-B22BC5AC23EE}" type="sibTrans" cxnId="{F980F28F-1AFB-494E-B129-9E168C76E453}">
      <dgm:prSet/>
      <dgm:spPr/>
      <dgm:t>
        <a:bodyPr/>
        <a:lstStyle/>
        <a:p>
          <a:endParaRPr lang="es-EC"/>
        </a:p>
      </dgm:t>
    </dgm:pt>
    <dgm:pt modelId="{965F0F01-37E4-4C60-9D6A-BEB877174F2C}">
      <dgm:prSet custT="1"/>
      <dgm:spPr/>
      <dgm:t>
        <a:bodyPr/>
        <a:lstStyle/>
        <a:p>
          <a:pPr algn="just"/>
          <a:r>
            <a:rPr lang="es-EC" sz="2200" dirty="0" smtClean="0"/>
            <a:t>Evaluar  el efecto de  3 niveles de harina de alfalfa (</a:t>
          </a:r>
          <a:r>
            <a:rPr lang="es-EC" sz="2200" i="1" dirty="0" err="1" smtClean="0"/>
            <a:t>Medicago</a:t>
          </a:r>
          <a:r>
            <a:rPr lang="es-EC" sz="2200" i="1" dirty="0" smtClean="0"/>
            <a:t> sativa L.), </a:t>
          </a:r>
          <a:r>
            <a:rPr lang="es-EC" sz="2200" dirty="0" smtClean="0"/>
            <a:t>en la alimentación de codornices (</a:t>
          </a:r>
          <a:r>
            <a:rPr lang="es-EC" sz="2200" i="1" dirty="0" err="1" smtClean="0"/>
            <a:t>Coturnix</a:t>
          </a:r>
          <a:r>
            <a:rPr lang="es-EC" sz="2200" i="1" dirty="0" smtClean="0"/>
            <a:t> </a:t>
          </a:r>
          <a:r>
            <a:rPr lang="es-EC" sz="2200" i="1" dirty="0" err="1" smtClean="0"/>
            <a:t>coturnix</a:t>
          </a:r>
          <a:r>
            <a:rPr lang="es-EC" sz="2200" i="1" dirty="0" smtClean="0"/>
            <a:t> japónica</a:t>
          </a:r>
          <a:r>
            <a:rPr lang="es-EC" sz="2200" dirty="0" smtClean="0"/>
            <a:t>), en la fase de postura; Comunidad Luis Freile, Cantón Pedro Moncayo- Pichincha</a:t>
          </a:r>
          <a:r>
            <a:rPr lang="es-ES" sz="2200" dirty="0" smtClean="0"/>
            <a:t>.</a:t>
          </a:r>
          <a:endParaRPr lang="es-MX" sz="2200" dirty="0" smtClean="0"/>
        </a:p>
        <a:p>
          <a:pPr algn="just"/>
          <a:endParaRPr lang="es-ES" sz="2200" dirty="0">
            <a:latin typeface="Times" pitchFamily="18" charset="0"/>
          </a:endParaRPr>
        </a:p>
      </dgm:t>
    </dgm:pt>
    <dgm:pt modelId="{C8E3D9CB-33A9-439E-A653-24372773681D}" type="parTrans" cxnId="{1F3E9369-E46C-49E8-B5B6-AB896252F25C}">
      <dgm:prSet/>
      <dgm:spPr/>
      <dgm:t>
        <a:bodyPr/>
        <a:lstStyle/>
        <a:p>
          <a:endParaRPr lang="es-EC"/>
        </a:p>
      </dgm:t>
    </dgm:pt>
    <dgm:pt modelId="{CF696CDD-D03E-493C-B0A7-157C6631DC43}" type="sibTrans" cxnId="{1F3E9369-E46C-49E8-B5B6-AB896252F25C}">
      <dgm:prSet/>
      <dgm:spPr/>
      <dgm:t>
        <a:bodyPr/>
        <a:lstStyle/>
        <a:p>
          <a:endParaRPr lang="es-EC"/>
        </a:p>
      </dgm:t>
    </dgm:pt>
    <dgm:pt modelId="{EC038A4F-304A-42EC-8A3C-450A145754CD}" type="pres">
      <dgm:prSet presAssocID="{475776F6-E434-4FC9-8F30-AA541DE6F018}" presName="Name0" presStyleCnt="0">
        <dgm:presLayoutVars>
          <dgm:chMax/>
          <dgm:chPref/>
          <dgm:dir/>
        </dgm:presLayoutVars>
      </dgm:prSet>
      <dgm:spPr/>
      <dgm:t>
        <a:bodyPr/>
        <a:lstStyle/>
        <a:p>
          <a:endParaRPr lang="es-CO"/>
        </a:p>
      </dgm:t>
    </dgm:pt>
    <dgm:pt modelId="{E2BF6C63-29D5-4780-979D-906D1291B210}" type="pres">
      <dgm:prSet presAssocID="{D41DD612-F295-4AB4-8DCD-1E7F335A19D4}" presName="parenttextcomposite" presStyleCnt="0"/>
      <dgm:spPr/>
    </dgm:pt>
    <dgm:pt modelId="{E1E692CB-0321-4674-B866-07CC495274BA}" type="pres">
      <dgm:prSet presAssocID="{D41DD612-F295-4AB4-8DCD-1E7F335A19D4}" presName="parenttext" presStyleLbl="revTx" presStyleIdx="0" presStyleCnt="2">
        <dgm:presLayoutVars>
          <dgm:chMax/>
          <dgm:chPref val="2"/>
          <dgm:bulletEnabled val="1"/>
        </dgm:presLayoutVars>
      </dgm:prSet>
      <dgm:spPr/>
      <dgm:t>
        <a:bodyPr/>
        <a:lstStyle/>
        <a:p>
          <a:endParaRPr lang="es-CO"/>
        </a:p>
      </dgm:t>
    </dgm:pt>
    <dgm:pt modelId="{AF24E543-73D6-4AD0-9EF7-384DF81540EE}" type="pres">
      <dgm:prSet presAssocID="{D41DD612-F295-4AB4-8DCD-1E7F335A19D4}" presName="parallelogramComposite" presStyleCnt="0"/>
      <dgm:spPr/>
    </dgm:pt>
    <dgm:pt modelId="{B6ADB28A-BBEB-4117-9E99-AC4473BF349D}" type="pres">
      <dgm:prSet presAssocID="{D41DD612-F295-4AB4-8DCD-1E7F335A19D4}" presName="parallelogram1" presStyleLbl="alignNode1" presStyleIdx="0" presStyleCnt="14"/>
      <dgm:spPr/>
    </dgm:pt>
    <dgm:pt modelId="{B6C8B85D-8E47-4391-B35C-F3DA6472E7E0}" type="pres">
      <dgm:prSet presAssocID="{D41DD612-F295-4AB4-8DCD-1E7F335A19D4}" presName="parallelogram2" presStyleLbl="alignNode1" presStyleIdx="1" presStyleCnt="14"/>
      <dgm:spPr/>
    </dgm:pt>
    <dgm:pt modelId="{3A50C155-561B-430C-94EE-63CF1B26CA8C}" type="pres">
      <dgm:prSet presAssocID="{D41DD612-F295-4AB4-8DCD-1E7F335A19D4}" presName="parallelogram3" presStyleLbl="alignNode1" presStyleIdx="2" presStyleCnt="14"/>
      <dgm:spPr/>
    </dgm:pt>
    <dgm:pt modelId="{8DC98D44-8114-4376-95A0-ABBC916B16BD}" type="pres">
      <dgm:prSet presAssocID="{D41DD612-F295-4AB4-8DCD-1E7F335A19D4}" presName="parallelogram4" presStyleLbl="alignNode1" presStyleIdx="3" presStyleCnt="14"/>
      <dgm:spPr/>
    </dgm:pt>
    <dgm:pt modelId="{FBF68A71-F963-4525-B9FD-38A8D4ACED6D}" type="pres">
      <dgm:prSet presAssocID="{D41DD612-F295-4AB4-8DCD-1E7F335A19D4}" presName="parallelogram5" presStyleLbl="alignNode1" presStyleIdx="4" presStyleCnt="14"/>
      <dgm:spPr/>
    </dgm:pt>
    <dgm:pt modelId="{CBB441A6-147C-4E64-8197-B8DFF13C2C27}" type="pres">
      <dgm:prSet presAssocID="{D41DD612-F295-4AB4-8DCD-1E7F335A19D4}" presName="parallelogram6" presStyleLbl="alignNode1" presStyleIdx="5" presStyleCnt="14"/>
      <dgm:spPr/>
    </dgm:pt>
    <dgm:pt modelId="{00AA348B-2E79-4EC9-926B-891CE78BB930}" type="pres">
      <dgm:prSet presAssocID="{D41DD612-F295-4AB4-8DCD-1E7F335A19D4}" presName="parallelogram7" presStyleLbl="alignNode1" presStyleIdx="6" presStyleCnt="14"/>
      <dgm:spPr/>
    </dgm:pt>
    <dgm:pt modelId="{B49DBA7F-68A4-4EDD-A4DC-C7BDB0828DC4}" type="pres">
      <dgm:prSet presAssocID="{D73CE116-E369-4DE1-B648-B22BC5AC23EE}" presName="sibTrans" presStyleCnt="0"/>
      <dgm:spPr/>
    </dgm:pt>
    <dgm:pt modelId="{595BD554-B4B1-42F6-831A-663A73844797}" type="pres">
      <dgm:prSet presAssocID="{965F0F01-37E4-4C60-9D6A-BEB877174F2C}" presName="parenttextcomposite" presStyleCnt="0"/>
      <dgm:spPr/>
    </dgm:pt>
    <dgm:pt modelId="{3A3ADA41-9C1B-4EA9-A384-CBDE3AE1A260}" type="pres">
      <dgm:prSet presAssocID="{965F0F01-37E4-4C60-9D6A-BEB877174F2C}" presName="parenttext" presStyleLbl="revTx" presStyleIdx="1" presStyleCnt="2" custScaleY="333648">
        <dgm:presLayoutVars>
          <dgm:chMax/>
          <dgm:chPref val="2"/>
          <dgm:bulletEnabled val="1"/>
        </dgm:presLayoutVars>
      </dgm:prSet>
      <dgm:spPr/>
      <dgm:t>
        <a:bodyPr/>
        <a:lstStyle/>
        <a:p>
          <a:endParaRPr lang="es-CO"/>
        </a:p>
      </dgm:t>
    </dgm:pt>
    <dgm:pt modelId="{C88C2623-C224-4AC5-97EE-13D0F67E3C54}" type="pres">
      <dgm:prSet presAssocID="{965F0F01-37E4-4C60-9D6A-BEB877174F2C}" presName="parallelogramComposite" presStyleCnt="0"/>
      <dgm:spPr/>
    </dgm:pt>
    <dgm:pt modelId="{0E7545D7-E363-4C4D-AB4F-92E9869F9515}" type="pres">
      <dgm:prSet presAssocID="{965F0F01-37E4-4C60-9D6A-BEB877174F2C}" presName="parallelogram1" presStyleLbl="alignNode1" presStyleIdx="7" presStyleCnt="14"/>
      <dgm:spPr/>
    </dgm:pt>
    <dgm:pt modelId="{A4A2936F-2943-47FD-875A-68503409CD02}" type="pres">
      <dgm:prSet presAssocID="{965F0F01-37E4-4C60-9D6A-BEB877174F2C}" presName="parallelogram2" presStyleLbl="alignNode1" presStyleIdx="8" presStyleCnt="14"/>
      <dgm:spPr/>
    </dgm:pt>
    <dgm:pt modelId="{800F0E79-58F4-403A-BEE8-D288BEDAB02C}" type="pres">
      <dgm:prSet presAssocID="{965F0F01-37E4-4C60-9D6A-BEB877174F2C}" presName="parallelogram3" presStyleLbl="alignNode1" presStyleIdx="9" presStyleCnt="14"/>
      <dgm:spPr/>
    </dgm:pt>
    <dgm:pt modelId="{26E56E83-E3F2-435F-A35B-F79E7FBDD129}" type="pres">
      <dgm:prSet presAssocID="{965F0F01-37E4-4C60-9D6A-BEB877174F2C}" presName="parallelogram4" presStyleLbl="alignNode1" presStyleIdx="10" presStyleCnt="14"/>
      <dgm:spPr/>
    </dgm:pt>
    <dgm:pt modelId="{AA12D4E5-DFD1-46A5-A4EE-35F15DD95CDF}" type="pres">
      <dgm:prSet presAssocID="{965F0F01-37E4-4C60-9D6A-BEB877174F2C}" presName="parallelogram5" presStyleLbl="alignNode1" presStyleIdx="11" presStyleCnt="14"/>
      <dgm:spPr/>
    </dgm:pt>
    <dgm:pt modelId="{534FBA5A-EDE1-44FE-ABE9-2E9BC5B60A3A}" type="pres">
      <dgm:prSet presAssocID="{965F0F01-37E4-4C60-9D6A-BEB877174F2C}" presName="parallelogram6" presStyleLbl="alignNode1" presStyleIdx="12" presStyleCnt="14"/>
      <dgm:spPr/>
    </dgm:pt>
    <dgm:pt modelId="{ECE10391-C5DE-40BA-B861-6DC61D1D6C32}" type="pres">
      <dgm:prSet presAssocID="{965F0F01-37E4-4C60-9D6A-BEB877174F2C}" presName="parallelogram7" presStyleLbl="alignNode1" presStyleIdx="13" presStyleCnt="14"/>
      <dgm:spPr/>
    </dgm:pt>
  </dgm:ptLst>
  <dgm:cxnLst>
    <dgm:cxn modelId="{745493F7-E068-4B01-978E-F1A20D1FBE10}" type="presOf" srcId="{475776F6-E434-4FC9-8F30-AA541DE6F018}" destId="{EC038A4F-304A-42EC-8A3C-450A145754CD}" srcOrd="0" destOrd="0" presId="urn:microsoft.com/office/officeart/2008/layout/VerticalAccentList"/>
    <dgm:cxn modelId="{1F3E9369-E46C-49E8-B5B6-AB896252F25C}" srcId="{475776F6-E434-4FC9-8F30-AA541DE6F018}" destId="{965F0F01-37E4-4C60-9D6A-BEB877174F2C}" srcOrd="1" destOrd="0" parTransId="{C8E3D9CB-33A9-439E-A653-24372773681D}" sibTransId="{CF696CDD-D03E-493C-B0A7-157C6631DC43}"/>
    <dgm:cxn modelId="{F980F28F-1AFB-494E-B129-9E168C76E453}" srcId="{475776F6-E434-4FC9-8F30-AA541DE6F018}" destId="{D41DD612-F295-4AB4-8DCD-1E7F335A19D4}" srcOrd="0" destOrd="0" parTransId="{94C035CF-0DEC-435A-832F-EEF34782FC06}" sibTransId="{D73CE116-E369-4DE1-B648-B22BC5AC23EE}"/>
    <dgm:cxn modelId="{846D9C90-3C0D-4655-B218-5159319BF311}" type="presOf" srcId="{965F0F01-37E4-4C60-9D6A-BEB877174F2C}" destId="{3A3ADA41-9C1B-4EA9-A384-CBDE3AE1A260}" srcOrd="0" destOrd="0" presId="urn:microsoft.com/office/officeart/2008/layout/VerticalAccentList"/>
    <dgm:cxn modelId="{574494C8-5112-426E-8955-5A237CC0FEB9}" type="presOf" srcId="{D41DD612-F295-4AB4-8DCD-1E7F335A19D4}" destId="{E1E692CB-0321-4674-B866-07CC495274BA}" srcOrd="0" destOrd="0" presId="urn:microsoft.com/office/officeart/2008/layout/VerticalAccentList"/>
    <dgm:cxn modelId="{47076F9F-B3E3-4F6E-A2FA-67FF9A729F04}" type="presParOf" srcId="{EC038A4F-304A-42EC-8A3C-450A145754CD}" destId="{E2BF6C63-29D5-4780-979D-906D1291B210}" srcOrd="0" destOrd="0" presId="urn:microsoft.com/office/officeart/2008/layout/VerticalAccentList"/>
    <dgm:cxn modelId="{A80D61F6-499A-44C1-B392-F28DA91EB147}" type="presParOf" srcId="{E2BF6C63-29D5-4780-979D-906D1291B210}" destId="{E1E692CB-0321-4674-B866-07CC495274BA}" srcOrd="0" destOrd="0" presId="urn:microsoft.com/office/officeart/2008/layout/VerticalAccentList"/>
    <dgm:cxn modelId="{42040C23-DB35-47AB-8A7D-EB7CD1C702C8}" type="presParOf" srcId="{EC038A4F-304A-42EC-8A3C-450A145754CD}" destId="{AF24E543-73D6-4AD0-9EF7-384DF81540EE}" srcOrd="1" destOrd="0" presId="urn:microsoft.com/office/officeart/2008/layout/VerticalAccentList"/>
    <dgm:cxn modelId="{FB480301-5E05-4FA1-98F4-216CE356D3B7}" type="presParOf" srcId="{AF24E543-73D6-4AD0-9EF7-384DF81540EE}" destId="{B6ADB28A-BBEB-4117-9E99-AC4473BF349D}" srcOrd="0" destOrd="0" presId="urn:microsoft.com/office/officeart/2008/layout/VerticalAccentList"/>
    <dgm:cxn modelId="{51A383C0-C6ED-47F2-B5C4-19B2717C114A}" type="presParOf" srcId="{AF24E543-73D6-4AD0-9EF7-384DF81540EE}" destId="{B6C8B85D-8E47-4391-B35C-F3DA6472E7E0}" srcOrd="1" destOrd="0" presId="urn:microsoft.com/office/officeart/2008/layout/VerticalAccentList"/>
    <dgm:cxn modelId="{7EDAA938-77A2-4F3D-840E-6C31EE064C1A}" type="presParOf" srcId="{AF24E543-73D6-4AD0-9EF7-384DF81540EE}" destId="{3A50C155-561B-430C-94EE-63CF1B26CA8C}" srcOrd="2" destOrd="0" presId="urn:microsoft.com/office/officeart/2008/layout/VerticalAccentList"/>
    <dgm:cxn modelId="{B27A068A-F1EF-435F-BD01-BD67B108BD05}" type="presParOf" srcId="{AF24E543-73D6-4AD0-9EF7-384DF81540EE}" destId="{8DC98D44-8114-4376-95A0-ABBC916B16BD}" srcOrd="3" destOrd="0" presId="urn:microsoft.com/office/officeart/2008/layout/VerticalAccentList"/>
    <dgm:cxn modelId="{7A39D2A2-DD2A-4506-9738-F4693C3D7370}" type="presParOf" srcId="{AF24E543-73D6-4AD0-9EF7-384DF81540EE}" destId="{FBF68A71-F963-4525-B9FD-38A8D4ACED6D}" srcOrd="4" destOrd="0" presId="urn:microsoft.com/office/officeart/2008/layout/VerticalAccentList"/>
    <dgm:cxn modelId="{F911B904-AEF1-46FA-962E-C83508E90E11}" type="presParOf" srcId="{AF24E543-73D6-4AD0-9EF7-384DF81540EE}" destId="{CBB441A6-147C-4E64-8197-B8DFF13C2C27}" srcOrd="5" destOrd="0" presId="urn:microsoft.com/office/officeart/2008/layout/VerticalAccentList"/>
    <dgm:cxn modelId="{277DE3A2-4E35-4ED7-8302-90A3DD6C6DA2}" type="presParOf" srcId="{AF24E543-73D6-4AD0-9EF7-384DF81540EE}" destId="{00AA348B-2E79-4EC9-926B-891CE78BB930}" srcOrd="6" destOrd="0" presId="urn:microsoft.com/office/officeart/2008/layout/VerticalAccentList"/>
    <dgm:cxn modelId="{A22B6F78-EEDD-4E56-9368-E9F387916A99}" type="presParOf" srcId="{EC038A4F-304A-42EC-8A3C-450A145754CD}" destId="{B49DBA7F-68A4-4EDD-A4DC-C7BDB0828DC4}" srcOrd="2" destOrd="0" presId="urn:microsoft.com/office/officeart/2008/layout/VerticalAccentList"/>
    <dgm:cxn modelId="{AF28D5AC-A194-465E-B01D-F905726FAA97}" type="presParOf" srcId="{EC038A4F-304A-42EC-8A3C-450A145754CD}" destId="{595BD554-B4B1-42F6-831A-663A73844797}" srcOrd="3" destOrd="0" presId="urn:microsoft.com/office/officeart/2008/layout/VerticalAccentList"/>
    <dgm:cxn modelId="{E423CFB6-2AE4-4AC2-B3CE-7B9B96006788}" type="presParOf" srcId="{595BD554-B4B1-42F6-831A-663A73844797}" destId="{3A3ADA41-9C1B-4EA9-A384-CBDE3AE1A260}" srcOrd="0" destOrd="0" presId="urn:microsoft.com/office/officeart/2008/layout/VerticalAccentList"/>
    <dgm:cxn modelId="{BCF1C252-6B37-414C-ABC7-50D80B1BD4E7}" type="presParOf" srcId="{EC038A4F-304A-42EC-8A3C-450A145754CD}" destId="{C88C2623-C224-4AC5-97EE-13D0F67E3C54}" srcOrd="4" destOrd="0" presId="urn:microsoft.com/office/officeart/2008/layout/VerticalAccentList"/>
    <dgm:cxn modelId="{18C2C970-945F-487E-9CBC-9DD6C5A89D21}" type="presParOf" srcId="{C88C2623-C224-4AC5-97EE-13D0F67E3C54}" destId="{0E7545D7-E363-4C4D-AB4F-92E9869F9515}" srcOrd="0" destOrd="0" presId="urn:microsoft.com/office/officeart/2008/layout/VerticalAccentList"/>
    <dgm:cxn modelId="{33D19FD5-5428-40E2-BEBA-3280A41A188B}" type="presParOf" srcId="{C88C2623-C224-4AC5-97EE-13D0F67E3C54}" destId="{A4A2936F-2943-47FD-875A-68503409CD02}" srcOrd="1" destOrd="0" presId="urn:microsoft.com/office/officeart/2008/layout/VerticalAccentList"/>
    <dgm:cxn modelId="{0AEEFBD9-8C0C-4B4E-99EE-C8785D00D1FB}" type="presParOf" srcId="{C88C2623-C224-4AC5-97EE-13D0F67E3C54}" destId="{800F0E79-58F4-403A-BEE8-D288BEDAB02C}" srcOrd="2" destOrd="0" presId="urn:microsoft.com/office/officeart/2008/layout/VerticalAccentList"/>
    <dgm:cxn modelId="{356CACCD-48DD-4AA2-B2BA-998501D5621F}" type="presParOf" srcId="{C88C2623-C224-4AC5-97EE-13D0F67E3C54}" destId="{26E56E83-E3F2-435F-A35B-F79E7FBDD129}" srcOrd="3" destOrd="0" presId="urn:microsoft.com/office/officeart/2008/layout/VerticalAccentList"/>
    <dgm:cxn modelId="{463FACA7-5577-42FE-A81C-F526BD63F777}" type="presParOf" srcId="{C88C2623-C224-4AC5-97EE-13D0F67E3C54}" destId="{AA12D4E5-DFD1-46A5-A4EE-35F15DD95CDF}" srcOrd="4" destOrd="0" presId="urn:microsoft.com/office/officeart/2008/layout/VerticalAccentList"/>
    <dgm:cxn modelId="{A543BE41-F486-4768-AC48-D711865EBF90}" type="presParOf" srcId="{C88C2623-C224-4AC5-97EE-13D0F67E3C54}" destId="{534FBA5A-EDE1-44FE-ABE9-2E9BC5B60A3A}" srcOrd="5" destOrd="0" presId="urn:microsoft.com/office/officeart/2008/layout/VerticalAccentList"/>
    <dgm:cxn modelId="{A2387ABC-F75E-4115-A4F1-923178F4723C}" type="presParOf" srcId="{C88C2623-C224-4AC5-97EE-13D0F67E3C54}" destId="{ECE10391-C5DE-40BA-B861-6DC61D1D6C32}" srcOrd="6" destOrd="0" presId="urn:microsoft.com/office/officeart/2008/layout/VerticalAccentList"/>
  </dgm:cxnLst>
  <dgm:bg>
    <a:pattFill prst="pct70">
      <a:fgClr>
        <a:schemeClr val="lt1">
          <a:hueOff val="0"/>
          <a:satOff val="0"/>
          <a:lumOff val="0"/>
        </a:schemeClr>
      </a:fgClr>
      <a:bgClr>
        <a:schemeClr val="accent1">
          <a:lumMod val="40000"/>
          <a:lumOff val="60000"/>
        </a:schemeClr>
      </a:bgClr>
    </a:pattFill>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3BFF00-A490-48A3-A390-CC4C12D5206F}" type="doc">
      <dgm:prSet loTypeId="urn:microsoft.com/office/officeart/2005/8/layout/hList6" loCatId="list" qsTypeId="urn:microsoft.com/office/officeart/2005/8/quickstyle/simple3" qsCatId="simple" csTypeId="urn:microsoft.com/office/officeart/2005/8/colors/colorful5" csCatId="colorful" phldr="1"/>
      <dgm:spPr/>
      <dgm:t>
        <a:bodyPr/>
        <a:lstStyle/>
        <a:p>
          <a:endParaRPr lang="es-CO"/>
        </a:p>
      </dgm:t>
    </dgm:pt>
    <dgm:pt modelId="{6BE4DF0E-E073-48AE-A8DB-790E7EAEED0F}">
      <dgm:prSet phldrT="[Texto]"/>
      <dgm:spPr/>
      <dgm:t>
        <a:bodyPr/>
        <a:lstStyle/>
        <a:p>
          <a:r>
            <a:rPr lang="es-ES" dirty="0" smtClean="0"/>
            <a:t>Determinar la cantidad óptima de harina de alfalfa en la dieta de las codornices en la etapa de postura.</a:t>
          </a:r>
          <a:endParaRPr lang="es-CO" dirty="0"/>
        </a:p>
      </dgm:t>
    </dgm:pt>
    <dgm:pt modelId="{108BC86C-CE1D-494D-B62D-BE6F7F886402}" type="parTrans" cxnId="{7950F6AD-D7F8-4E67-8B98-5D38567C28EF}">
      <dgm:prSet/>
      <dgm:spPr/>
      <dgm:t>
        <a:bodyPr/>
        <a:lstStyle/>
        <a:p>
          <a:endParaRPr lang="es-CO"/>
        </a:p>
      </dgm:t>
    </dgm:pt>
    <dgm:pt modelId="{AEC78111-4E7F-4DBC-880D-29D7C6078CEC}" type="sibTrans" cxnId="{7950F6AD-D7F8-4E67-8B98-5D38567C28EF}">
      <dgm:prSet/>
      <dgm:spPr/>
      <dgm:t>
        <a:bodyPr/>
        <a:lstStyle/>
        <a:p>
          <a:endParaRPr lang="es-CO"/>
        </a:p>
      </dgm:t>
    </dgm:pt>
    <dgm:pt modelId="{A98C25D4-6D5B-44CF-AA4C-D0A837A60B15}">
      <dgm:prSet phldrT="[Texto]"/>
      <dgm:spPr/>
      <dgm:t>
        <a:bodyPr/>
        <a:lstStyle/>
        <a:p>
          <a:r>
            <a:rPr lang="es-ES" dirty="0" smtClean="0"/>
            <a:t>Establecer el tratamiento que presente mejor conversión alimenticia en relación a la producción de huevos..</a:t>
          </a:r>
          <a:endParaRPr lang="es-CO" dirty="0"/>
        </a:p>
      </dgm:t>
    </dgm:pt>
    <dgm:pt modelId="{C6B7DB21-750C-443A-AA9A-8939EA225383}" type="parTrans" cxnId="{44F692F3-1E01-4D46-9B5D-1D07BE7ABD56}">
      <dgm:prSet/>
      <dgm:spPr/>
      <dgm:t>
        <a:bodyPr/>
        <a:lstStyle/>
        <a:p>
          <a:endParaRPr lang="es-CO"/>
        </a:p>
      </dgm:t>
    </dgm:pt>
    <dgm:pt modelId="{35F1CCFE-6378-421A-9E41-E277665A831C}" type="sibTrans" cxnId="{44F692F3-1E01-4D46-9B5D-1D07BE7ABD56}">
      <dgm:prSet/>
      <dgm:spPr/>
      <dgm:t>
        <a:bodyPr/>
        <a:lstStyle/>
        <a:p>
          <a:endParaRPr lang="es-CO"/>
        </a:p>
      </dgm:t>
    </dgm:pt>
    <dgm:pt modelId="{3C60299F-0DA6-4C56-8799-3833A62FD208}">
      <dgm:prSet phldrT="[Texto]"/>
      <dgm:spPr/>
      <dgm:t>
        <a:bodyPr/>
        <a:lstStyle/>
        <a:p>
          <a:r>
            <a:rPr lang="es-ES" dirty="0" smtClean="0"/>
            <a:t>Evaluar el rendimiento productivo de huevos entre los tres porcentajes de harina de alfalfa..</a:t>
          </a:r>
          <a:endParaRPr lang="es-CO" dirty="0"/>
        </a:p>
      </dgm:t>
    </dgm:pt>
    <dgm:pt modelId="{7B3DB98C-8145-4012-972C-C72EB8464EB3}" type="parTrans" cxnId="{21E89CB5-BAC0-465D-82E8-6B6FAA283381}">
      <dgm:prSet/>
      <dgm:spPr/>
      <dgm:t>
        <a:bodyPr/>
        <a:lstStyle/>
        <a:p>
          <a:endParaRPr lang="es-CO"/>
        </a:p>
      </dgm:t>
    </dgm:pt>
    <dgm:pt modelId="{4261D1EB-143D-4221-BC53-14F37F607168}" type="sibTrans" cxnId="{21E89CB5-BAC0-465D-82E8-6B6FAA283381}">
      <dgm:prSet/>
      <dgm:spPr/>
      <dgm:t>
        <a:bodyPr/>
        <a:lstStyle/>
        <a:p>
          <a:endParaRPr lang="es-CO"/>
        </a:p>
      </dgm:t>
    </dgm:pt>
    <dgm:pt modelId="{AB99AAE1-824E-4341-A3AE-3CC8065BA42E}">
      <dgm:prSet phldrT="[Texto]"/>
      <dgm:spPr/>
      <dgm:t>
        <a:bodyPr/>
        <a:lstStyle/>
        <a:p>
          <a:r>
            <a:rPr lang="es-ES" dirty="0" smtClean="0"/>
            <a:t>Analizar la influencia de la harina de alfalfa en la coloración de la yema de los  huevos.</a:t>
          </a:r>
          <a:endParaRPr lang="es-CO" dirty="0"/>
        </a:p>
      </dgm:t>
    </dgm:pt>
    <dgm:pt modelId="{CD479F9A-CDD3-4F76-A753-E6F7EA336AD4}" type="parTrans" cxnId="{6D9EC3A9-607B-4D12-B2D7-3D0B4FD652C0}">
      <dgm:prSet/>
      <dgm:spPr/>
      <dgm:t>
        <a:bodyPr/>
        <a:lstStyle/>
        <a:p>
          <a:endParaRPr lang="es-CO"/>
        </a:p>
      </dgm:t>
    </dgm:pt>
    <dgm:pt modelId="{85474048-4C7B-4860-A4D8-998035F125B6}" type="sibTrans" cxnId="{6D9EC3A9-607B-4D12-B2D7-3D0B4FD652C0}">
      <dgm:prSet/>
      <dgm:spPr/>
      <dgm:t>
        <a:bodyPr/>
        <a:lstStyle/>
        <a:p>
          <a:endParaRPr lang="es-CO"/>
        </a:p>
      </dgm:t>
    </dgm:pt>
    <dgm:pt modelId="{6EFA79F1-F582-47C4-89BA-B7D5F0F98274}">
      <dgm:prSet phldrT="[Texto]"/>
      <dgm:spPr/>
      <dgm:t>
        <a:bodyPr/>
        <a:lstStyle/>
        <a:p>
          <a:r>
            <a:rPr lang="es-ES" dirty="0" smtClean="0"/>
            <a:t>Establecer los costos de producción y la relación costo- beneficio.</a:t>
          </a:r>
          <a:endParaRPr lang="es-CO" dirty="0"/>
        </a:p>
      </dgm:t>
    </dgm:pt>
    <dgm:pt modelId="{66781773-1979-46E3-A8CA-700D3BDF505B}" type="parTrans" cxnId="{817200E8-A703-4ADB-8114-DEFBC525CC54}">
      <dgm:prSet/>
      <dgm:spPr/>
      <dgm:t>
        <a:bodyPr/>
        <a:lstStyle/>
        <a:p>
          <a:endParaRPr lang="es-MX"/>
        </a:p>
      </dgm:t>
    </dgm:pt>
    <dgm:pt modelId="{F8FCB873-300B-479F-A80B-7C11A9A3A7C2}" type="sibTrans" cxnId="{817200E8-A703-4ADB-8114-DEFBC525CC54}">
      <dgm:prSet/>
      <dgm:spPr/>
      <dgm:t>
        <a:bodyPr/>
        <a:lstStyle/>
        <a:p>
          <a:endParaRPr lang="es-MX"/>
        </a:p>
      </dgm:t>
    </dgm:pt>
    <dgm:pt modelId="{4A0EBA70-1E5C-4BD5-9D7F-60CCB8AC0D65}" type="pres">
      <dgm:prSet presAssocID="{BC3BFF00-A490-48A3-A390-CC4C12D5206F}" presName="Name0" presStyleCnt="0">
        <dgm:presLayoutVars>
          <dgm:dir/>
          <dgm:resizeHandles val="exact"/>
        </dgm:presLayoutVars>
      </dgm:prSet>
      <dgm:spPr/>
      <dgm:t>
        <a:bodyPr/>
        <a:lstStyle/>
        <a:p>
          <a:endParaRPr lang="es-CO"/>
        </a:p>
      </dgm:t>
    </dgm:pt>
    <dgm:pt modelId="{2A9A9E75-3699-44A2-828B-E7DF76000DD1}" type="pres">
      <dgm:prSet presAssocID="{6BE4DF0E-E073-48AE-A8DB-790E7EAEED0F}" presName="node" presStyleLbl="node1" presStyleIdx="0" presStyleCnt="5">
        <dgm:presLayoutVars>
          <dgm:bulletEnabled val="1"/>
        </dgm:presLayoutVars>
      </dgm:prSet>
      <dgm:spPr/>
      <dgm:t>
        <a:bodyPr/>
        <a:lstStyle/>
        <a:p>
          <a:endParaRPr lang="es-CO"/>
        </a:p>
      </dgm:t>
    </dgm:pt>
    <dgm:pt modelId="{589507C1-7AA7-44D8-BBB2-C53101979748}" type="pres">
      <dgm:prSet presAssocID="{AEC78111-4E7F-4DBC-880D-29D7C6078CEC}" presName="sibTrans" presStyleCnt="0"/>
      <dgm:spPr/>
      <dgm:t>
        <a:bodyPr/>
        <a:lstStyle/>
        <a:p>
          <a:endParaRPr lang="es-CO"/>
        </a:p>
      </dgm:t>
    </dgm:pt>
    <dgm:pt modelId="{5B910318-26F7-4541-8B6C-2198A14663E4}" type="pres">
      <dgm:prSet presAssocID="{A98C25D4-6D5B-44CF-AA4C-D0A837A60B15}" presName="node" presStyleLbl="node1" presStyleIdx="1" presStyleCnt="5">
        <dgm:presLayoutVars>
          <dgm:bulletEnabled val="1"/>
        </dgm:presLayoutVars>
      </dgm:prSet>
      <dgm:spPr/>
      <dgm:t>
        <a:bodyPr/>
        <a:lstStyle/>
        <a:p>
          <a:endParaRPr lang="es-CO"/>
        </a:p>
      </dgm:t>
    </dgm:pt>
    <dgm:pt modelId="{47A08C72-8835-40C5-9EBF-708C664B7038}" type="pres">
      <dgm:prSet presAssocID="{35F1CCFE-6378-421A-9E41-E277665A831C}" presName="sibTrans" presStyleCnt="0"/>
      <dgm:spPr/>
      <dgm:t>
        <a:bodyPr/>
        <a:lstStyle/>
        <a:p>
          <a:endParaRPr lang="es-CO"/>
        </a:p>
      </dgm:t>
    </dgm:pt>
    <dgm:pt modelId="{08C79778-1290-4EF9-AE44-E863A69C63F4}" type="pres">
      <dgm:prSet presAssocID="{3C60299F-0DA6-4C56-8799-3833A62FD208}" presName="node" presStyleLbl="node1" presStyleIdx="2" presStyleCnt="5">
        <dgm:presLayoutVars>
          <dgm:bulletEnabled val="1"/>
        </dgm:presLayoutVars>
      </dgm:prSet>
      <dgm:spPr/>
      <dgm:t>
        <a:bodyPr/>
        <a:lstStyle/>
        <a:p>
          <a:endParaRPr lang="es-CO"/>
        </a:p>
      </dgm:t>
    </dgm:pt>
    <dgm:pt modelId="{C57DFBDA-AD76-468D-B9B9-319B04BCA359}" type="pres">
      <dgm:prSet presAssocID="{4261D1EB-143D-4221-BC53-14F37F607168}" presName="sibTrans" presStyleCnt="0"/>
      <dgm:spPr/>
      <dgm:t>
        <a:bodyPr/>
        <a:lstStyle/>
        <a:p>
          <a:endParaRPr lang="es-CO"/>
        </a:p>
      </dgm:t>
    </dgm:pt>
    <dgm:pt modelId="{8141C1B2-B094-44EB-897C-5E3532F17276}" type="pres">
      <dgm:prSet presAssocID="{AB99AAE1-824E-4341-A3AE-3CC8065BA42E}" presName="node" presStyleLbl="node1" presStyleIdx="3" presStyleCnt="5">
        <dgm:presLayoutVars>
          <dgm:bulletEnabled val="1"/>
        </dgm:presLayoutVars>
      </dgm:prSet>
      <dgm:spPr/>
      <dgm:t>
        <a:bodyPr/>
        <a:lstStyle/>
        <a:p>
          <a:endParaRPr lang="es-CO"/>
        </a:p>
      </dgm:t>
    </dgm:pt>
    <dgm:pt modelId="{DFADC1E0-2FAE-4E72-BB57-38E7BE511618}" type="pres">
      <dgm:prSet presAssocID="{85474048-4C7B-4860-A4D8-998035F125B6}" presName="sibTrans" presStyleCnt="0"/>
      <dgm:spPr/>
    </dgm:pt>
    <dgm:pt modelId="{900E6D8F-116C-4AFB-B4CE-67ADE6DE5EFA}" type="pres">
      <dgm:prSet presAssocID="{6EFA79F1-F582-47C4-89BA-B7D5F0F98274}" presName="node" presStyleLbl="node1" presStyleIdx="4" presStyleCnt="5">
        <dgm:presLayoutVars>
          <dgm:bulletEnabled val="1"/>
        </dgm:presLayoutVars>
      </dgm:prSet>
      <dgm:spPr/>
      <dgm:t>
        <a:bodyPr/>
        <a:lstStyle/>
        <a:p>
          <a:endParaRPr lang="es-MX"/>
        </a:p>
      </dgm:t>
    </dgm:pt>
  </dgm:ptLst>
  <dgm:cxnLst>
    <dgm:cxn modelId="{817200E8-A703-4ADB-8114-DEFBC525CC54}" srcId="{BC3BFF00-A490-48A3-A390-CC4C12D5206F}" destId="{6EFA79F1-F582-47C4-89BA-B7D5F0F98274}" srcOrd="4" destOrd="0" parTransId="{66781773-1979-46E3-A8CA-700D3BDF505B}" sibTransId="{F8FCB873-300B-479F-A80B-7C11A9A3A7C2}"/>
    <dgm:cxn modelId="{44F692F3-1E01-4D46-9B5D-1D07BE7ABD56}" srcId="{BC3BFF00-A490-48A3-A390-CC4C12D5206F}" destId="{A98C25D4-6D5B-44CF-AA4C-D0A837A60B15}" srcOrd="1" destOrd="0" parTransId="{C6B7DB21-750C-443A-AA9A-8939EA225383}" sibTransId="{35F1CCFE-6378-421A-9E41-E277665A831C}"/>
    <dgm:cxn modelId="{6D9EC3A9-607B-4D12-B2D7-3D0B4FD652C0}" srcId="{BC3BFF00-A490-48A3-A390-CC4C12D5206F}" destId="{AB99AAE1-824E-4341-A3AE-3CC8065BA42E}" srcOrd="3" destOrd="0" parTransId="{CD479F9A-CDD3-4F76-A753-E6F7EA336AD4}" sibTransId="{85474048-4C7B-4860-A4D8-998035F125B6}"/>
    <dgm:cxn modelId="{5C261FBA-90E6-4997-9C7C-C8FFEAD1C74E}" type="presOf" srcId="{3C60299F-0DA6-4C56-8799-3833A62FD208}" destId="{08C79778-1290-4EF9-AE44-E863A69C63F4}" srcOrd="0" destOrd="0" presId="urn:microsoft.com/office/officeart/2005/8/layout/hList6"/>
    <dgm:cxn modelId="{B8D35A85-B23C-4C98-BB6A-B2B393E48125}" type="presOf" srcId="{AB99AAE1-824E-4341-A3AE-3CC8065BA42E}" destId="{8141C1B2-B094-44EB-897C-5E3532F17276}" srcOrd="0" destOrd="0" presId="urn:microsoft.com/office/officeart/2005/8/layout/hList6"/>
    <dgm:cxn modelId="{21E89CB5-BAC0-465D-82E8-6B6FAA283381}" srcId="{BC3BFF00-A490-48A3-A390-CC4C12D5206F}" destId="{3C60299F-0DA6-4C56-8799-3833A62FD208}" srcOrd="2" destOrd="0" parTransId="{7B3DB98C-8145-4012-972C-C72EB8464EB3}" sibTransId="{4261D1EB-143D-4221-BC53-14F37F607168}"/>
    <dgm:cxn modelId="{B5037664-184B-4321-B8F2-AE9BF1B314DD}" type="presOf" srcId="{6BE4DF0E-E073-48AE-A8DB-790E7EAEED0F}" destId="{2A9A9E75-3699-44A2-828B-E7DF76000DD1}" srcOrd="0" destOrd="0" presId="urn:microsoft.com/office/officeart/2005/8/layout/hList6"/>
    <dgm:cxn modelId="{7950F6AD-D7F8-4E67-8B98-5D38567C28EF}" srcId="{BC3BFF00-A490-48A3-A390-CC4C12D5206F}" destId="{6BE4DF0E-E073-48AE-A8DB-790E7EAEED0F}" srcOrd="0" destOrd="0" parTransId="{108BC86C-CE1D-494D-B62D-BE6F7F886402}" sibTransId="{AEC78111-4E7F-4DBC-880D-29D7C6078CEC}"/>
    <dgm:cxn modelId="{3A25544E-EEB0-4F75-A4F1-30C4EFAA934F}" type="presOf" srcId="{6EFA79F1-F582-47C4-89BA-B7D5F0F98274}" destId="{900E6D8F-116C-4AFB-B4CE-67ADE6DE5EFA}" srcOrd="0" destOrd="0" presId="urn:microsoft.com/office/officeart/2005/8/layout/hList6"/>
    <dgm:cxn modelId="{ABADD86E-7177-4226-9A58-271B6A742A31}" type="presOf" srcId="{A98C25D4-6D5B-44CF-AA4C-D0A837A60B15}" destId="{5B910318-26F7-4541-8B6C-2198A14663E4}" srcOrd="0" destOrd="0" presId="urn:microsoft.com/office/officeart/2005/8/layout/hList6"/>
    <dgm:cxn modelId="{D336D1CF-B0B0-4C90-AB10-0F2EE9AC44E9}" type="presOf" srcId="{BC3BFF00-A490-48A3-A390-CC4C12D5206F}" destId="{4A0EBA70-1E5C-4BD5-9D7F-60CCB8AC0D65}" srcOrd="0" destOrd="0" presId="urn:microsoft.com/office/officeart/2005/8/layout/hList6"/>
    <dgm:cxn modelId="{5420BED9-7131-4383-8E34-6D8B1FDC9DB4}" type="presParOf" srcId="{4A0EBA70-1E5C-4BD5-9D7F-60CCB8AC0D65}" destId="{2A9A9E75-3699-44A2-828B-E7DF76000DD1}" srcOrd="0" destOrd="0" presId="urn:microsoft.com/office/officeart/2005/8/layout/hList6"/>
    <dgm:cxn modelId="{E2150FDE-5F3F-43FE-984E-EEC1915F31D2}" type="presParOf" srcId="{4A0EBA70-1E5C-4BD5-9D7F-60CCB8AC0D65}" destId="{589507C1-7AA7-44D8-BBB2-C53101979748}" srcOrd="1" destOrd="0" presId="urn:microsoft.com/office/officeart/2005/8/layout/hList6"/>
    <dgm:cxn modelId="{154CC74A-98B4-482B-A844-D6DBE6B5A8D0}" type="presParOf" srcId="{4A0EBA70-1E5C-4BD5-9D7F-60CCB8AC0D65}" destId="{5B910318-26F7-4541-8B6C-2198A14663E4}" srcOrd="2" destOrd="0" presId="urn:microsoft.com/office/officeart/2005/8/layout/hList6"/>
    <dgm:cxn modelId="{449F852B-1502-4012-BF1F-D6472B289086}" type="presParOf" srcId="{4A0EBA70-1E5C-4BD5-9D7F-60CCB8AC0D65}" destId="{47A08C72-8835-40C5-9EBF-708C664B7038}" srcOrd="3" destOrd="0" presId="urn:microsoft.com/office/officeart/2005/8/layout/hList6"/>
    <dgm:cxn modelId="{FBB1B016-DB4A-47F5-BF7C-88C847284202}" type="presParOf" srcId="{4A0EBA70-1E5C-4BD5-9D7F-60CCB8AC0D65}" destId="{08C79778-1290-4EF9-AE44-E863A69C63F4}" srcOrd="4" destOrd="0" presId="urn:microsoft.com/office/officeart/2005/8/layout/hList6"/>
    <dgm:cxn modelId="{16792AF3-6C54-4B53-9325-CD622919564A}" type="presParOf" srcId="{4A0EBA70-1E5C-4BD5-9D7F-60CCB8AC0D65}" destId="{C57DFBDA-AD76-468D-B9B9-319B04BCA359}" srcOrd="5" destOrd="0" presId="urn:microsoft.com/office/officeart/2005/8/layout/hList6"/>
    <dgm:cxn modelId="{798049BA-6BF4-4D78-BCB0-F67FF03DFC4C}" type="presParOf" srcId="{4A0EBA70-1E5C-4BD5-9D7F-60CCB8AC0D65}" destId="{8141C1B2-B094-44EB-897C-5E3532F17276}" srcOrd="6" destOrd="0" presId="urn:microsoft.com/office/officeart/2005/8/layout/hList6"/>
    <dgm:cxn modelId="{FC8C5291-6CFD-4EF2-94A8-E8D17890DDA5}" type="presParOf" srcId="{4A0EBA70-1E5C-4BD5-9D7F-60CCB8AC0D65}" destId="{DFADC1E0-2FAE-4E72-BB57-38E7BE511618}" srcOrd="7" destOrd="0" presId="urn:microsoft.com/office/officeart/2005/8/layout/hList6"/>
    <dgm:cxn modelId="{867B5A3A-71C9-4F0D-BDA9-E0114CFDBB08}" type="presParOf" srcId="{4A0EBA70-1E5C-4BD5-9D7F-60CCB8AC0D65}" destId="{900E6D8F-116C-4AFB-B4CE-67ADE6DE5EFA}"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DBA16A-BAE9-4BAE-85CC-93227AA50D0F}" type="doc">
      <dgm:prSet loTypeId="urn:microsoft.com/office/officeart/2005/8/layout/arrow1" loCatId="process" qsTypeId="urn:microsoft.com/office/officeart/2005/8/quickstyle/simple1" qsCatId="simple" csTypeId="urn:microsoft.com/office/officeart/2005/8/colors/colorful4" csCatId="colorful" phldr="1"/>
      <dgm:spPr/>
      <dgm:t>
        <a:bodyPr/>
        <a:lstStyle/>
        <a:p>
          <a:endParaRPr lang="es-EC"/>
        </a:p>
      </dgm:t>
    </dgm:pt>
    <dgm:pt modelId="{891B1D72-99E4-47F7-B735-02008AAF2667}">
      <dgm:prSet phldrT="[Texto]"/>
      <dgm:spPr/>
      <dgm:t>
        <a:bodyPr/>
        <a:lstStyle/>
        <a:p>
          <a:r>
            <a:rPr lang="es-EC" dirty="0">
              <a:solidFill>
                <a:schemeClr val="tx1"/>
              </a:solidFill>
            </a:rPr>
            <a:t>Las hipótesis consideradas fueron:</a:t>
          </a:r>
        </a:p>
      </dgm:t>
    </dgm:pt>
    <dgm:pt modelId="{017A0F19-7B55-4549-A9D1-62B99315E72A}" type="parTrans" cxnId="{E9CE37D2-C26F-4079-890A-8ECE7B1DF20A}">
      <dgm:prSet/>
      <dgm:spPr/>
      <dgm:t>
        <a:bodyPr/>
        <a:lstStyle/>
        <a:p>
          <a:endParaRPr lang="es-EC"/>
        </a:p>
      </dgm:t>
    </dgm:pt>
    <dgm:pt modelId="{7DF43086-0EF0-47DB-A8A2-87AAE7AC158E}" type="sibTrans" cxnId="{E9CE37D2-C26F-4079-890A-8ECE7B1DF20A}">
      <dgm:prSet/>
      <dgm:spPr/>
      <dgm:t>
        <a:bodyPr/>
        <a:lstStyle/>
        <a:p>
          <a:endParaRPr lang="es-EC"/>
        </a:p>
      </dgm:t>
    </dgm:pt>
    <dgm:pt modelId="{BFAD986C-AF58-430D-8FA8-8ABCDDBE324C}">
      <dgm:prSet phldrT="[Texto]" custT="1"/>
      <dgm:spPr/>
      <dgm:t>
        <a:bodyPr/>
        <a:lstStyle/>
        <a:p>
          <a:r>
            <a:rPr lang="es-ES" sz="1700" b="1" dirty="0">
              <a:solidFill>
                <a:schemeClr val="tx2"/>
              </a:solidFill>
            </a:rPr>
            <a:t>Ha:</a:t>
          </a:r>
          <a:r>
            <a:rPr lang="es-ES" sz="1700" dirty="0">
              <a:solidFill>
                <a:schemeClr val="tx2"/>
              </a:solidFill>
            </a:rPr>
            <a:t> </a:t>
          </a:r>
          <a:r>
            <a:rPr lang="es-EC" sz="1700" dirty="0" smtClean="0">
              <a:solidFill>
                <a:schemeClr val="tx2"/>
              </a:solidFill>
            </a:rPr>
            <a:t>La utilización de harina de alfalfa en la dieta para codornices influye en la producción y calidad del huevo.</a:t>
          </a:r>
          <a:endParaRPr lang="es-EC" sz="1700" dirty="0">
            <a:solidFill>
              <a:schemeClr val="tx2"/>
            </a:solidFill>
          </a:endParaRPr>
        </a:p>
      </dgm:t>
    </dgm:pt>
    <dgm:pt modelId="{5BE5D627-F868-4096-949C-2AFCB9614838}" type="parTrans" cxnId="{ADB39FFD-BF05-4105-BFD3-11A2B265416A}">
      <dgm:prSet/>
      <dgm:spPr/>
      <dgm:t>
        <a:bodyPr/>
        <a:lstStyle/>
        <a:p>
          <a:endParaRPr lang="es-EC"/>
        </a:p>
      </dgm:t>
    </dgm:pt>
    <dgm:pt modelId="{60F2110C-FF94-4B21-ACE7-51C4028E55B9}" type="sibTrans" cxnId="{ADB39FFD-BF05-4105-BFD3-11A2B265416A}">
      <dgm:prSet/>
      <dgm:spPr/>
      <dgm:t>
        <a:bodyPr/>
        <a:lstStyle/>
        <a:p>
          <a:endParaRPr lang="es-EC"/>
        </a:p>
      </dgm:t>
    </dgm:pt>
    <dgm:pt modelId="{3C68FE0F-88F4-4E64-AAAF-CBAA9D5CDA5D}">
      <dgm:prSet phldrT="[Texto]" custT="1"/>
      <dgm:spPr/>
      <dgm:t>
        <a:bodyPr/>
        <a:lstStyle/>
        <a:p>
          <a:r>
            <a:rPr lang="es-ES" sz="1700" b="1" dirty="0">
              <a:solidFill>
                <a:schemeClr val="tx2"/>
              </a:solidFill>
            </a:rPr>
            <a:t>Ho:</a:t>
          </a:r>
          <a:r>
            <a:rPr lang="es-ES" sz="1700" dirty="0">
              <a:solidFill>
                <a:schemeClr val="tx2"/>
              </a:solidFill>
            </a:rPr>
            <a:t> </a:t>
          </a:r>
          <a:r>
            <a:rPr lang="es-ES" sz="1700" dirty="0" smtClean="0">
              <a:solidFill>
                <a:schemeClr val="tx2"/>
              </a:solidFill>
            </a:rPr>
            <a:t>La utilización de harina de alfalfa en la alimentación de codornices no influye en la producción y calidad del huevo.</a:t>
          </a:r>
          <a:endParaRPr lang="es-EC" sz="1700" dirty="0">
            <a:solidFill>
              <a:schemeClr val="tx2"/>
            </a:solidFill>
          </a:endParaRPr>
        </a:p>
      </dgm:t>
    </dgm:pt>
    <dgm:pt modelId="{A8D8A158-1A3A-4702-A3F9-9F9EE43E9B4E}" type="parTrans" cxnId="{D64AA16A-6719-4804-ABA6-5C9055AEF33F}">
      <dgm:prSet/>
      <dgm:spPr/>
      <dgm:t>
        <a:bodyPr/>
        <a:lstStyle/>
        <a:p>
          <a:endParaRPr lang="es-EC"/>
        </a:p>
      </dgm:t>
    </dgm:pt>
    <dgm:pt modelId="{942F494A-4B9C-4FFF-A8E1-43E0E47F7F66}" type="sibTrans" cxnId="{D64AA16A-6719-4804-ABA6-5C9055AEF33F}">
      <dgm:prSet/>
      <dgm:spPr/>
      <dgm:t>
        <a:bodyPr/>
        <a:lstStyle/>
        <a:p>
          <a:endParaRPr lang="es-EC"/>
        </a:p>
      </dgm:t>
    </dgm:pt>
    <dgm:pt modelId="{0FC8CE4F-1511-466D-B2B2-C02601CD4A85}" type="pres">
      <dgm:prSet presAssocID="{97DBA16A-BAE9-4BAE-85CC-93227AA50D0F}" presName="cycle" presStyleCnt="0">
        <dgm:presLayoutVars>
          <dgm:dir/>
          <dgm:resizeHandles val="exact"/>
        </dgm:presLayoutVars>
      </dgm:prSet>
      <dgm:spPr/>
      <dgm:t>
        <a:bodyPr/>
        <a:lstStyle/>
        <a:p>
          <a:endParaRPr lang="es-CO"/>
        </a:p>
      </dgm:t>
    </dgm:pt>
    <dgm:pt modelId="{66AD34B5-E23A-4FE0-8D44-EE3FBD2FA5CD}" type="pres">
      <dgm:prSet presAssocID="{891B1D72-99E4-47F7-B735-02008AAF2667}" presName="arrow" presStyleLbl="node1" presStyleIdx="0" presStyleCnt="3">
        <dgm:presLayoutVars>
          <dgm:bulletEnabled val="1"/>
        </dgm:presLayoutVars>
      </dgm:prSet>
      <dgm:spPr/>
      <dgm:t>
        <a:bodyPr/>
        <a:lstStyle/>
        <a:p>
          <a:endParaRPr lang="es-CO"/>
        </a:p>
      </dgm:t>
    </dgm:pt>
    <dgm:pt modelId="{7858C205-B8DF-48D3-BFF9-320764CFA660}" type="pres">
      <dgm:prSet presAssocID="{BFAD986C-AF58-430D-8FA8-8ABCDDBE324C}" presName="arrow" presStyleLbl="node1" presStyleIdx="1" presStyleCnt="3">
        <dgm:presLayoutVars>
          <dgm:bulletEnabled val="1"/>
        </dgm:presLayoutVars>
      </dgm:prSet>
      <dgm:spPr/>
      <dgm:t>
        <a:bodyPr/>
        <a:lstStyle/>
        <a:p>
          <a:endParaRPr lang="es-CO"/>
        </a:p>
      </dgm:t>
    </dgm:pt>
    <dgm:pt modelId="{9AA039EF-F2E6-4E26-86D2-80FD37843EA7}" type="pres">
      <dgm:prSet presAssocID="{3C68FE0F-88F4-4E64-AAAF-CBAA9D5CDA5D}" presName="arrow" presStyleLbl="node1" presStyleIdx="2" presStyleCnt="3">
        <dgm:presLayoutVars>
          <dgm:bulletEnabled val="1"/>
        </dgm:presLayoutVars>
      </dgm:prSet>
      <dgm:spPr/>
      <dgm:t>
        <a:bodyPr/>
        <a:lstStyle/>
        <a:p>
          <a:endParaRPr lang="es-CO"/>
        </a:p>
      </dgm:t>
    </dgm:pt>
  </dgm:ptLst>
  <dgm:cxnLst>
    <dgm:cxn modelId="{EA2F5C74-9F82-4B19-9E1E-106C17572052}" type="presOf" srcId="{891B1D72-99E4-47F7-B735-02008AAF2667}" destId="{66AD34B5-E23A-4FE0-8D44-EE3FBD2FA5CD}" srcOrd="0" destOrd="0" presId="urn:microsoft.com/office/officeart/2005/8/layout/arrow1"/>
    <dgm:cxn modelId="{258EA62D-FAA2-47BD-99AD-BC2531811A0D}" type="presOf" srcId="{97DBA16A-BAE9-4BAE-85CC-93227AA50D0F}" destId="{0FC8CE4F-1511-466D-B2B2-C02601CD4A85}" srcOrd="0" destOrd="0" presId="urn:microsoft.com/office/officeart/2005/8/layout/arrow1"/>
    <dgm:cxn modelId="{E9CE37D2-C26F-4079-890A-8ECE7B1DF20A}" srcId="{97DBA16A-BAE9-4BAE-85CC-93227AA50D0F}" destId="{891B1D72-99E4-47F7-B735-02008AAF2667}" srcOrd="0" destOrd="0" parTransId="{017A0F19-7B55-4549-A9D1-62B99315E72A}" sibTransId="{7DF43086-0EF0-47DB-A8A2-87AAE7AC158E}"/>
    <dgm:cxn modelId="{C1D18CA3-6751-4844-AD3E-7330B10FD591}" type="presOf" srcId="{3C68FE0F-88F4-4E64-AAAF-CBAA9D5CDA5D}" destId="{9AA039EF-F2E6-4E26-86D2-80FD37843EA7}" srcOrd="0" destOrd="0" presId="urn:microsoft.com/office/officeart/2005/8/layout/arrow1"/>
    <dgm:cxn modelId="{B81D20E0-FF19-4BB8-B8AA-2645F4CAD2F1}" type="presOf" srcId="{BFAD986C-AF58-430D-8FA8-8ABCDDBE324C}" destId="{7858C205-B8DF-48D3-BFF9-320764CFA660}" srcOrd="0" destOrd="0" presId="urn:microsoft.com/office/officeart/2005/8/layout/arrow1"/>
    <dgm:cxn modelId="{ADB39FFD-BF05-4105-BFD3-11A2B265416A}" srcId="{97DBA16A-BAE9-4BAE-85CC-93227AA50D0F}" destId="{BFAD986C-AF58-430D-8FA8-8ABCDDBE324C}" srcOrd="1" destOrd="0" parTransId="{5BE5D627-F868-4096-949C-2AFCB9614838}" sibTransId="{60F2110C-FF94-4B21-ACE7-51C4028E55B9}"/>
    <dgm:cxn modelId="{D64AA16A-6719-4804-ABA6-5C9055AEF33F}" srcId="{97DBA16A-BAE9-4BAE-85CC-93227AA50D0F}" destId="{3C68FE0F-88F4-4E64-AAAF-CBAA9D5CDA5D}" srcOrd="2" destOrd="0" parTransId="{A8D8A158-1A3A-4702-A3F9-9F9EE43E9B4E}" sibTransId="{942F494A-4B9C-4FFF-A8E1-43E0E47F7F66}"/>
    <dgm:cxn modelId="{049773B5-F2C5-4BCA-8674-541B436DF704}" type="presParOf" srcId="{0FC8CE4F-1511-466D-B2B2-C02601CD4A85}" destId="{66AD34B5-E23A-4FE0-8D44-EE3FBD2FA5CD}" srcOrd="0" destOrd="0" presId="urn:microsoft.com/office/officeart/2005/8/layout/arrow1"/>
    <dgm:cxn modelId="{485B96B4-1BBF-438B-B31F-C4D12EE77F61}" type="presParOf" srcId="{0FC8CE4F-1511-466D-B2B2-C02601CD4A85}" destId="{7858C205-B8DF-48D3-BFF9-320764CFA660}" srcOrd="1" destOrd="0" presId="urn:microsoft.com/office/officeart/2005/8/layout/arrow1"/>
    <dgm:cxn modelId="{4CB7A097-E176-4965-B472-0918F8E317AB}" type="presParOf" srcId="{0FC8CE4F-1511-466D-B2B2-C02601CD4A85}" destId="{9AA039EF-F2E6-4E26-86D2-80FD37843EA7}" srcOrd="2"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4CA5BC9F-FB0D-465D-B9B7-C342C23055BD}" type="doc">
      <dgm:prSet loTypeId="urn:microsoft.com/office/officeart/2005/8/layout/radial5" loCatId="cycle" qsTypeId="urn:microsoft.com/office/officeart/2005/8/quickstyle/3d2" qsCatId="3D" csTypeId="urn:microsoft.com/office/officeart/2005/8/colors/colorful1#2" csCatId="colorful" phldr="1"/>
      <dgm:spPr/>
      <dgm:t>
        <a:bodyPr/>
        <a:lstStyle/>
        <a:p>
          <a:endParaRPr lang="es-ES"/>
        </a:p>
      </dgm:t>
    </dgm:pt>
    <dgm:pt modelId="{627FF5A3-B40B-4241-BBDE-8EF5DB7A0299}">
      <dgm:prSet phldrT="[Texto]"/>
      <dgm:spPr/>
      <dgm:t>
        <a:bodyPr/>
        <a:lstStyle/>
        <a:p>
          <a:r>
            <a:rPr lang="es-EC" b="1">
              <a:solidFill>
                <a:schemeClr val="tx1"/>
              </a:solidFill>
            </a:rPr>
            <a:t>REVISIÓN DE LA LITERATURA</a:t>
          </a:r>
          <a:endParaRPr lang="es-ES" dirty="0">
            <a:solidFill>
              <a:schemeClr val="tx1"/>
            </a:solidFill>
          </a:endParaRPr>
        </a:p>
      </dgm:t>
    </dgm:pt>
    <dgm:pt modelId="{E0D99A13-BDA6-454A-8C81-ED182DF1EFE5}" type="parTrans" cxnId="{754D0361-B643-4ED8-B01B-E280D0B44C32}">
      <dgm:prSet/>
      <dgm:spPr/>
      <dgm:t>
        <a:bodyPr/>
        <a:lstStyle/>
        <a:p>
          <a:endParaRPr lang="es-ES">
            <a:solidFill>
              <a:schemeClr val="tx1"/>
            </a:solidFill>
          </a:endParaRPr>
        </a:p>
      </dgm:t>
    </dgm:pt>
    <dgm:pt modelId="{F1C2CD49-CB1D-4466-B2F2-F246CD641DA8}" type="sibTrans" cxnId="{754D0361-B643-4ED8-B01B-E280D0B44C32}">
      <dgm:prSet/>
      <dgm:spPr/>
      <dgm:t>
        <a:bodyPr/>
        <a:lstStyle/>
        <a:p>
          <a:endParaRPr lang="es-ES">
            <a:solidFill>
              <a:schemeClr val="tx1"/>
            </a:solidFill>
          </a:endParaRPr>
        </a:p>
      </dgm:t>
    </dgm:pt>
    <dgm:pt modelId="{51525FA2-E8D5-47E5-8524-E5453E6B491D}">
      <dgm:prSet custT="1"/>
      <dgm:spPr/>
      <dgm:t>
        <a:bodyPr/>
        <a:lstStyle/>
        <a:p>
          <a:r>
            <a:rPr lang="es-ES" sz="1800" dirty="0" smtClean="0">
              <a:solidFill>
                <a:schemeClr val="tx1"/>
              </a:solidFill>
              <a:latin typeface="Times" panose="02020603050405020304" pitchFamily="18" charset="0"/>
              <a:cs typeface="Times" panose="02020603050405020304" pitchFamily="18" charset="0"/>
            </a:rPr>
            <a:t>Alimentación</a:t>
          </a:r>
          <a:r>
            <a:rPr lang="es-ES" sz="1800" i="1" dirty="0" smtClean="0">
              <a:solidFill>
                <a:schemeClr val="tx1"/>
              </a:solidFill>
              <a:latin typeface="Times" panose="02020603050405020304" pitchFamily="18" charset="0"/>
              <a:cs typeface="Times" panose="02020603050405020304" pitchFamily="18" charset="0"/>
            </a:rPr>
            <a:t> </a:t>
          </a:r>
          <a:endParaRPr lang="es-ES" sz="1800" dirty="0">
            <a:solidFill>
              <a:schemeClr val="tx1"/>
            </a:solidFill>
            <a:latin typeface="Times" panose="02020603050405020304" pitchFamily="18" charset="0"/>
            <a:cs typeface="Times" panose="02020603050405020304" pitchFamily="18" charset="0"/>
          </a:endParaRPr>
        </a:p>
      </dgm:t>
    </dgm:pt>
    <dgm:pt modelId="{D4FEBA7F-A15B-4CC1-84C6-D3A71B40E633}" type="parTrans" cxnId="{B2806414-F6ED-4380-9B2D-B6DDF5BD3135}">
      <dgm:prSet/>
      <dgm:spPr/>
      <dgm:t>
        <a:bodyPr/>
        <a:lstStyle/>
        <a:p>
          <a:endParaRPr lang="es-ES">
            <a:solidFill>
              <a:schemeClr val="tx1"/>
            </a:solidFill>
          </a:endParaRPr>
        </a:p>
      </dgm:t>
    </dgm:pt>
    <dgm:pt modelId="{DAFE6C65-B50E-48BB-A3F9-7277987099D8}" type="sibTrans" cxnId="{B2806414-F6ED-4380-9B2D-B6DDF5BD3135}">
      <dgm:prSet/>
      <dgm:spPr/>
      <dgm:t>
        <a:bodyPr/>
        <a:lstStyle/>
        <a:p>
          <a:endParaRPr lang="es-ES">
            <a:solidFill>
              <a:schemeClr val="tx1"/>
            </a:solidFill>
          </a:endParaRPr>
        </a:p>
      </dgm:t>
    </dgm:pt>
    <dgm:pt modelId="{2FC1D8F7-5D15-4A01-9257-B6D323F3CEAC}">
      <dgm:prSet custT="1"/>
      <dgm:spPr/>
      <dgm:t>
        <a:bodyPr/>
        <a:lstStyle/>
        <a:p>
          <a:r>
            <a:rPr lang="es-EC" sz="1800" b="1" dirty="0" smtClean="0">
              <a:solidFill>
                <a:schemeClr val="tx1"/>
              </a:solidFill>
              <a:latin typeface="Times" panose="02020603050405020304" pitchFamily="18" charset="0"/>
              <a:cs typeface="Times" panose="02020603050405020304" pitchFamily="18" charset="0"/>
            </a:rPr>
            <a:t>Requerimientos nutricionales</a:t>
          </a:r>
          <a:endParaRPr lang="es-ES" sz="1800" dirty="0">
            <a:solidFill>
              <a:schemeClr val="tx1"/>
            </a:solidFill>
            <a:latin typeface="Times" panose="02020603050405020304" pitchFamily="18" charset="0"/>
            <a:cs typeface="Times" panose="02020603050405020304" pitchFamily="18" charset="0"/>
          </a:endParaRPr>
        </a:p>
      </dgm:t>
    </dgm:pt>
    <dgm:pt modelId="{D572488B-85B5-48DD-B7FD-5E05C0D3ACF8}" type="parTrans" cxnId="{E8DBAAA8-A502-4034-A7C2-91401012B032}">
      <dgm:prSet/>
      <dgm:spPr/>
      <dgm:t>
        <a:bodyPr/>
        <a:lstStyle/>
        <a:p>
          <a:endParaRPr lang="es-ES">
            <a:solidFill>
              <a:schemeClr val="tx1"/>
            </a:solidFill>
          </a:endParaRPr>
        </a:p>
      </dgm:t>
    </dgm:pt>
    <dgm:pt modelId="{F07FD6A6-651A-47E3-951C-078F163C8B67}" type="sibTrans" cxnId="{E8DBAAA8-A502-4034-A7C2-91401012B032}">
      <dgm:prSet/>
      <dgm:spPr/>
      <dgm:t>
        <a:bodyPr/>
        <a:lstStyle/>
        <a:p>
          <a:endParaRPr lang="es-ES">
            <a:solidFill>
              <a:schemeClr val="tx1"/>
            </a:solidFill>
          </a:endParaRPr>
        </a:p>
      </dgm:t>
    </dgm:pt>
    <dgm:pt modelId="{E2E84D82-75DB-4BBE-8C44-31AB2762A0CA}">
      <dgm:prSet custT="1"/>
      <dgm:spPr/>
      <dgm:t>
        <a:bodyPr/>
        <a:lstStyle/>
        <a:p>
          <a:r>
            <a:rPr lang="es-EC" sz="1800" b="1" dirty="0">
              <a:solidFill>
                <a:schemeClr val="tx1"/>
              </a:solidFill>
              <a:latin typeface="Times New Roman" panose="02020603050405020304" pitchFamily="18" charset="0"/>
              <a:cs typeface="Times New Roman" panose="02020603050405020304" pitchFamily="18" charset="0"/>
            </a:rPr>
            <a:t>Generalidades</a:t>
          </a:r>
          <a:endParaRPr lang="es-ES" sz="1800" dirty="0">
            <a:solidFill>
              <a:schemeClr val="tx1"/>
            </a:solidFill>
            <a:latin typeface="Times New Roman" panose="02020603050405020304" pitchFamily="18" charset="0"/>
            <a:cs typeface="Times New Roman" panose="02020603050405020304" pitchFamily="18" charset="0"/>
          </a:endParaRPr>
        </a:p>
      </dgm:t>
    </dgm:pt>
    <dgm:pt modelId="{84A7C5A8-3F2E-4E3D-BC0B-06C236A482C2}" type="parTrans" cxnId="{190A8874-0AEB-4DA0-9F33-F0842D00A2FC}">
      <dgm:prSet/>
      <dgm:spPr/>
      <dgm:t>
        <a:bodyPr/>
        <a:lstStyle/>
        <a:p>
          <a:endParaRPr lang="es-ES">
            <a:solidFill>
              <a:schemeClr val="tx1"/>
            </a:solidFill>
          </a:endParaRPr>
        </a:p>
      </dgm:t>
    </dgm:pt>
    <dgm:pt modelId="{A4857B6E-6416-48BC-8A4C-4824963E8844}" type="sibTrans" cxnId="{190A8874-0AEB-4DA0-9F33-F0842D00A2FC}">
      <dgm:prSet/>
      <dgm:spPr/>
      <dgm:t>
        <a:bodyPr/>
        <a:lstStyle/>
        <a:p>
          <a:endParaRPr lang="es-ES">
            <a:solidFill>
              <a:schemeClr val="tx1"/>
            </a:solidFill>
          </a:endParaRPr>
        </a:p>
      </dgm:t>
    </dgm:pt>
    <dgm:pt modelId="{E8E7B0C0-9F43-4331-A32A-2956CA4E7446}">
      <dgm:prSet custT="1"/>
      <dgm:spPr/>
      <dgm:t>
        <a:bodyPr/>
        <a:lstStyle/>
        <a:p>
          <a:r>
            <a:rPr lang="es-ES" sz="1800" b="1" dirty="0" smtClean="0">
              <a:solidFill>
                <a:schemeClr val="tx1"/>
              </a:solidFill>
              <a:latin typeface="Times" panose="02020603050405020304" pitchFamily="18" charset="0"/>
              <a:cs typeface="Times" panose="02020603050405020304" pitchFamily="18" charset="0"/>
            </a:rPr>
            <a:t>Producción de huevos</a:t>
          </a:r>
          <a:endParaRPr lang="es-ES" sz="1800" b="1" dirty="0">
            <a:solidFill>
              <a:schemeClr val="tx1"/>
            </a:solidFill>
            <a:latin typeface="Times" panose="02020603050405020304" pitchFamily="18" charset="0"/>
            <a:cs typeface="Times" panose="02020603050405020304" pitchFamily="18" charset="0"/>
          </a:endParaRPr>
        </a:p>
      </dgm:t>
    </dgm:pt>
    <dgm:pt modelId="{60BA0787-3842-4362-8878-34D7D0D44D02}" type="parTrans" cxnId="{2128651A-4D80-49D7-9149-FA277691FEF3}">
      <dgm:prSet/>
      <dgm:spPr/>
      <dgm:t>
        <a:bodyPr/>
        <a:lstStyle/>
        <a:p>
          <a:endParaRPr lang="es-ES">
            <a:solidFill>
              <a:schemeClr val="tx1"/>
            </a:solidFill>
          </a:endParaRPr>
        </a:p>
      </dgm:t>
    </dgm:pt>
    <dgm:pt modelId="{E0D6D220-0226-424B-B55B-720712B68F31}" type="sibTrans" cxnId="{2128651A-4D80-49D7-9149-FA277691FEF3}">
      <dgm:prSet/>
      <dgm:spPr/>
      <dgm:t>
        <a:bodyPr/>
        <a:lstStyle/>
        <a:p>
          <a:endParaRPr lang="es-ES">
            <a:solidFill>
              <a:schemeClr val="tx1"/>
            </a:solidFill>
          </a:endParaRPr>
        </a:p>
      </dgm:t>
    </dgm:pt>
    <dgm:pt modelId="{A084F2FF-4412-4BBB-B558-9F88A9A6C783}" type="pres">
      <dgm:prSet presAssocID="{4CA5BC9F-FB0D-465D-B9B7-C342C23055BD}" presName="Name0" presStyleCnt="0">
        <dgm:presLayoutVars>
          <dgm:chMax val="1"/>
          <dgm:dir/>
          <dgm:animLvl val="ctr"/>
          <dgm:resizeHandles val="exact"/>
        </dgm:presLayoutVars>
      </dgm:prSet>
      <dgm:spPr/>
      <dgm:t>
        <a:bodyPr/>
        <a:lstStyle/>
        <a:p>
          <a:endParaRPr lang="es-CO"/>
        </a:p>
      </dgm:t>
    </dgm:pt>
    <dgm:pt modelId="{B12A3F33-B39C-4B03-8A31-8441FF5AA33B}" type="pres">
      <dgm:prSet presAssocID="{627FF5A3-B40B-4241-BBDE-8EF5DB7A0299}" presName="centerShape" presStyleLbl="node0" presStyleIdx="0" presStyleCnt="1" custLinFactNeighborX="-17295" custLinFactNeighborY="-2338"/>
      <dgm:spPr/>
      <dgm:t>
        <a:bodyPr/>
        <a:lstStyle/>
        <a:p>
          <a:endParaRPr lang="es-CO"/>
        </a:p>
      </dgm:t>
    </dgm:pt>
    <dgm:pt modelId="{C9C1A2D0-BAA2-44A6-BC16-7799EFC18A8E}" type="pres">
      <dgm:prSet presAssocID="{84A7C5A8-3F2E-4E3D-BC0B-06C236A482C2}" presName="parTrans" presStyleLbl="sibTrans2D1" presStyleIdx="0" presStyleCnt="4"/>
      <dgm:spPr/>
      <dgm:t>
        <a:bodyPr/>
        <a:lstStyle/>
        <a:p>
          <a:endParaRPr lang="es-CO"/>
        </a:p>
      </dgm:t>
    </dgm:pt>
    <dgm:pt modelId="{A588D122-4CF8-415C-B0E8-859F08A17835}" type="pres">
      <dgm:prSet presAssocID="{84A7C5A8-3F2E-4E3D-BC0B-06C236A482C2}" presName="connectorText" presStyleLbl="sibTrans2D1" presStyleIdx="0" presStyleCnt="4"/>
      <dgm:spPr/>
      <dgm:t>
        <a:bodyPr/>
        <a:lstStyle/>
        <a:p>
          <a:endParaRPr lang="es-CO"/>
        </a:p>
      </dgm:t>
    </dgm:pt>
    <dgm:pt modelId="{6CBFE103-0F7F-4158-97B2-61039BD249E4}" type="pres">
      <dgm:prSet presAssocID="{E2E84D82-75DB-4BBE-8C44-31AB2762A0CA}" presName="node" presStyleLbl="node1" presStyleIdx="0" presStyleCnt="4" custScaleX="147133" custRadScaleRad="96780" custRadScaleInc="-56947">
        <dgm:presLayoutVars>
          <dgm:bulletEnabled val="1"/>
        </dgm:presLayoutVars>
      </dgm:prSet>
      <dgm:spPr/>
      <dgm:t>
        <a:bodyPr/>
        <a:lstStyle/>
        <a:p>
          <a:endParaRPr lang="es-CO"/>
        </a:p>
      </dgm:t>
    </dgm:pt>
    <dgm:pt modelId="{D7775FB3-BBD2-4925-B2A3-5E974AF26A31}" type="pres">
      <dgm:prSet presAssocID="{D572488B-85B5-48DD-B7FD-5E05C0D3ACF8}" presName="parTrans" presStyleLbl="sibTrans2D1" presStyleIdx="1" presStyleCnt="4"/>
      <dgm:spPr/>
      <dgm:t>
        <a:bodyPr/>
        <a:lstStyle/>
        <a:p>
          <a:endParaRPr lang="es-CO"/>
        </a:p>
      </dgm:t>
    </dgm:pt>
    <dgm:pt modelId="{EDF9EE9D-8122-4B67-B44A-42B960B61869}" type="pres">
      <dgm:prSet presAssocID="{D572488B-85B5-48DD-B7FD-5E05C0D3ACF8}" presName="connectorText" presStyleLbl="sibTrans2D1" presStyleIdx="1" presStyleCnt="4"/>
      <dgm:spPr/>
      <dgm:t>
        <a:bodyPr/>
        <a:lstStyle/>
        <a:p>
          <a:endParaRPr lang="es-CO"/>
        </a:p>
      </dgm:t>
    </dgm:pt>
    <dgm:pt modelId="{F7C1D5C5-0379-40B9-A560-E4FE4A8A7E3A}" type="pres">
      <dgm:prSet presAssocID="{2FC1D8F7-5D15-4A01-9257-B6D323F3CEAC}" presName="node" presStyleLbl="node1" presStyleIdx="1" presStyleCnt="4" custScaleX="163253" custScaleY="114829" custRadScaleRad="84149" custRadScaleInc="-7315">
        <dgm:presLayoutVars>
          <dgm:bulletEnabled val="1"/>
        </dgm:presLayoutVars>
      </dgm:prSet>
      <dgm:spPr/>
      <dgm:t>
        <a:bodyPr/>
        <a:lstStyle/>
        <a:p>
          <a:endParaRPr lang="es-CO"/>
        </a:p>
      </dgm:t>
    </dgm:pt>
    <dgm:pt modelId="{0FD21939-C340-4804-9038-26B8E1C2BCEF}" type="pres">
      <dgm:prSet presAssocID="{60BA0787-3842-4362-8878-34D7D0D44D02}" presName="parTrans" presStyleLbl="sibTrans2D1" presStyleIdx="2" presStyleCnt="4"/>
      <dgm:spPr/>
      <dgm:t>
        <a:bodyPr/>
        <a:lstStyle/>
        <a:p>
          <a:endParaRPr lang="es-CO"/>
        </a:p>
      </dgm:t>
    </dgm:pt>
    <dgm:pt modelId="{9B9FA075-CC26-4B65-8D93-F08CD4F897A1}" type="pres">
      <dgm:prSet presAssocID="{60BA0787-3842-4362-8878-34D7D0D44D02}" presName="connectorText" presStyleLbl="sibTrans2D1" presStyleIdx="2" presStyleCnt="4"/>
      <dgm:spPr/>
      <dgm:t>
        <a:bodyPr/>
        <a:lstStyle/>
        <a:p>
          <a:endParaRPr lang="es-CO"/>
        </a:p>
      </dgm:t>
    </dgm:pt>
    <dgm:pt modelId="{5418600A-3E76-4494-AC92-2E31465679FB}" type="pres">
      <dgm:prSet presAssocID="{E8E7B0C0-9F43-4331-A32A-2956CA4E7446}" presName="node" presStyleLbl="node1" presStyleIdx="2" presStyleCnt="4" custScaleX="171443" custRadScaleRad="96499" custRadScaleInc="47552">
        <dgm:presLayoutVars>
          <dgm:bulletEnabled val="1"/>
        </dgm:presLayoutVars>
      </dgm:prSet>
      <dgm:spPr/>
      <dgm:t>
        <a:bodyPr/>
        <a:lstStyle/>
        <a:p>
          <a:endParaRPr lang="es-CO"/>
        </a:p>
      </dgm:t>
    </dgm:pt>
    <dgm:pt modelId="{B9FC4B9B-C719-48F5-A0D3-DD4710156D74}" type="pres">
      <dgm:prSet presAssocID="{D4FEBA7F-A15B-4CC1-84C6-D3A71B40E633}" presName="parTrans" presStyleLbl="sibTrans2D1" presStyleIdx="3" presStyleCnt="4"/>
      <dgm:spPr/>
      <dgm:t>
        <a:bodyPr/>
        <a:lstStyle/>
        <a:p>
          <a:endParaRPr lang="es-CO"/>
        </a:p>
      </dgm:t>
    </dgm:pt>
    <dgm:pt modelId="{637E08EE-971A-412B-BE3F-9E81C77986DB}" type="pres">
      <dgm:prSet presAssocID="{D4FEBA7F-A15B-4CC1-84C6-D3A71B40E633}" presName="connectorText" presStyleLbl="sibTrans2D1" presStyleIdx="3" presStyleCnt="4"/>
      <dgm:spPr/>
      <dgm:t>
        <a:bodyPr/>
        <a:lstStyle/>
        <a:p>
          <a:endParaRPr lang="es-CO"/>
        </a:p>
      </dgm:t>
    </dgm:pt>
    <dgm:pt modelId="{A172163D-290C-48A4-9C99-007FEAC6A40A}" type="pres">
      <dgm:prSet presAssocID="{51525FA2-E8D5-47E5-8524-E5453E6B491D}" presName="node" presStyleLbl="node1" presStyleIdx="3" presStyleCnt="4" custScaleX="144349" custScaleY="128742" custRadScaleRad="155616" custRadScaleInc="11587">
        <dgm:presLayoutVars>
          <dgm:bulletEnabled val="1"/>
        </dgm:presLayoutVars>
      </dgm:prSet>
      <dgm:spPr/>
      <dgm:t>
        <a:bodyPr/>
        <a:lstStyle/>
        <a:p>
          <a:endParaRPr lang="es-CO"/>
        </a:p>
      </dgm:t>
    </dgm:pt>
  </dgm:ptLst>
  <dgm:cxnLst>
    <dgm:cxn modelId="{527AEAFC-3489-4BF2-8A8F-EA6C380D5DBA}" type="presOf" srcId="{E2E84D82-75DB-4BBE-8C44-31AB2762A0CA}" destId="{6CBFE103-0F7F-4158-97B2-61039BD249E4}" srcOrd="0" destOrd="0" presId="urn:microsoft.com/office/officeart/2005/8/layout/radial5"/>
    <dgm:cxn modelId="{E8DBAAA8-A502-4034-A7C2-91401012B032}" srcId="{627FF5A3-B40B-4241-BBDE-8EF5DB7A0299}" destId="{2FC1D8F7-5D15-4A01-9257-B6D323F3CEAC}" srcOrd="1" destOrd="0" parTransId="{D572488B-85B5-48DD-B7FD-5E05C0D3ACF8}" sibTransId="{F07FD6A6-651A-47E3-951C-078F163C8B67}"/>
    <dgm:cxn modelId="{389B8743-6AB0-43EC-8C3D-14061826AEE6}" type="presOf" srcId="{60BA0787-3842-4362-8878-34D7D0D44D02}" destId="{9B9FA075-CC26-4B65-8D93-F08CD4F897A1}" srcOrd="1" destOrd="0" presId="urn:microsoft.com/office/officeart/2005/8/layout/radial5"/>
    <dgm:cxn modelId="{0A973066-6609-438F-8C8A-794D9D82BC25}" type="presOf" srcId="{E8E7B0C0-9F43-4331-A32A-2956CA4E7446}" destId="{5418600A-3E76-4494-AC92-2E31465679FB}" srcOrd="0" destOrd="0" presId="urn:microsoft.com/office/officeart/2005/8/layout/radial5"/>
    <dgm:cxn modelId="{F22979B8-71E4-4EBC-A30B-B6B6852E73BC}" type="presOf" srcId="{D4FEBA7F-A15B-4CC1-84C6-D3A71B40E633}" destId="{637E08EE-971A-412B-BE3F-9E81C77986DB}" srcOrd="1" destOrd="0" presId="urn:microsoft.com/office/officeart/2005/8/layout/radial5"/>
    <dgm:cxn modelId="{F8CB9399-1658-4CC6-9D98-490643A35CC0}" type="presOf" srcId="{D572488B-85B5-48DD-B7FD-5E05C0D3ACF8}" destId="{D7775FB3-BBD2-4925-B2A3-5E974AF26A31}" srcOrd="0" destOrd="0" presId="urn:microsoft.com/office/officeart/2005/8/layout/radial5"/>
    <dgm:cxn modelId="{2128651A-4D80-49D7-9149-FA277691FEF3}" srcId="{627FF5A3-B40B-4241-BBDE-8EF5DB7A0299}" destId="{E8E7B0C0-9F43-4331-A32A-2956CA4E7446}" srcOrd="2" destOrd="0" parTransId="{60BA0787-3842-4362-8878-34D7D0D44D02}" sibTransId="{E0D6D220-0226-424B-B55B-720712B68F31}"/>
    <dgm:cxn modelId="{2B7D5C07-81D1-40CB-B091-4AF5116CE77C}" type="presOf" srcId="{60BA0787-3842-4362-8878-34D7D0D44D02}" destId="{0FD21939-C340-4804-9038-26B8E1C2BCEF}" srcOrd="0" destOrd="0" presId="urn:microsoft.com/office/officeart/2005/8/layout/radial5"/>
    <dgm:cxn modelId="{754D0361-B643-4ED8-B01B-E280D0B44C32}" srcId="{4CA5BC9F-FB0D-465D-B9B7-C342C23055BD}" destId="{627FF5A3-B40B-4241-BBDE-8EF5DB7A0299}" srcOrd="0" destOrd="0" parTransId="{E0D99A13-BDA6-454A-8C81-ED182DF1EFE5}" sibTransId="{F1C2CD49-CB1D-4466-B2F2-F246CD641DA8}"/>
    <dgm:cxn modelId="{C285685A-849B-48F6-B7E0-3A67D89BBE2A}" type="presOf" srcId="{51525FA2-E8D5-47E5-8524-E5453E6B491D}" destId="{A172163D-290C-48A4-9C99-007FEAC6A40A}" srcOrd="0" destOrd="0" presId="urn:microsoft.com/office/officeart/2005/8/layout/radial5"/>
    <dgm:cxn modelId="{C6F1E49A-9B50-42A5-B261-8766C6084843}" type="presOf" srcId="{84A7C5A8-3F2E-4E3D-BC0B-06C236A482C2}" destId="{A588D122-4CF8-415C-B0E8-859F08A17835}" srcOrd="1" destOrd="0" presId="urn:microsoft.com/office/officeart/2005/8/layout/radial5"/>
    <dgm:cxn modelId="{B2806414-F6ED-4380-9B2D-B6DDF5BD3135}" srcId="{627FF5A3-B40B-4241-BBDE-8EF5DB7A0299}" destId="{51525FA2-E8D5-47E5-8524-E5453E6B491D}" srcOrd="3" destOrd="0" parTransId="{D4FEBA7F-A15B-4CC1-84C6-D3A71B40E633}" sibTransId="{DAFE6C65-B50E-48BB-A3F9-7277987099D8}"/>
    <dgm:cxn modelId="{82F75EB4-2866-4115-AA82-8382F0FE6657}" type="presOf" srcId="{627FF5A3-B40B-4241-BBDE-8EF5DB7A0299}" destId="{B12A3F33-B39C-4B03-8A31-8441FF5AA33B}" srcOrd="0" destOrd="0" presId="urn:microsoft.com/office/officeart/2005/8/layout/radial5"/>
    <dgm:cxn modelId="{190A8874-0AEB-4DA0-9F33-F0842D00A2FC}" srcId="{627FF5A3-B40B-4241-BBDE-8EF5DB7A0299}" destId="{E2E84D82-75DB-4BBE-8C44-31AB2762A0CA}" srcOrd="0" destOrd="0" parTransId="{84A7C5A8-3F2E-4E3D-BC0B-06C236A482C2}" sibTransId="{A4857B6E-6416-48BC-8A4C-4824963E8844}"/>
    <dgm:cxn modelId="{D9DE4E2C-E723-4D30-82CA-E651A3B7100B}" type="presOf" srcId="{4CA5BC9F-FB0D-465D-B9B7-C342C23055BD}" destId="{A084F2FF-4412-4BBB-B558-9F88A9A6C783}" srcOrd="0" destOrd="0" presId="urn:microsoft.com/office/officeart/2005/8/layout/radial5"/>
    <dgm:cxn modelId="{0938D5DC-8EE4-4B22-88AC-73DC4C291952}" type="presOf" srcId="{84A7C5A8-3F2E-4E3D-BC0B-06C236A482C2}" destId="{C9C1A2D0-BAA2-44A6-BC16-7799EFC18A8E}" srcOrd="0" destOrd="0" presId="urn:microsoft.com/office/officeart/2005/8/layout/radial5"/>
    <dgm:cxn modelId="{C531E166-8BED-48CB-9207-93199D791178}" type="presOf" srcId="{D572488B-85B5-48DD-B7FD-5E05C0D3ACF8}" destId="{EDF9EE9D-8122-4B67-B44A-42B960B61869}" srcOrd="1" destOrd="0" presId="urn:microsoft.com/office/officeart/2005/8/layout/radial5"/>
    <dgm:cxn modelId="{77ED1BE2-1BD2-4DE0-85F2-A3C9656B1072}" type="presOf" srcId="{2FC1D8F7-5D15-4A01-9257-B6D323F3CEAC}" destId="{F7C1D5C5-0379-40B9-A560-E4FE4A8A7E3A}" srcOrd="0" destOrd="0" presId="urn:microsoft.com/office/officeart/2005/8/layout/radial5"/>
    <dgm:cxn modelId="{3F504089-FE24-4523-9E9C-B9F1513D08FB}" type="presOf" srcId="{D4FEBA7F-A15B-4CC1-84C6-D3A71B40E633}" destId="{B9FC4B9B-C719-48F5-A0D3-DD4710156D74}" srcOrd="0" destOrd="0" presId="urn:microsoft.com/office/officeart/2005/8/layout/radial5"/>
    <dgm:cxn modelId="{6185C115-D466-4DF4-A0B3-448D371E421A}" type="presParOf" srcId="{A084F2FF-4412-4BBB-B558-9F88A9A6C783}" destId="{B12A3F33-B39C-4B03-8A31-8441FF5AA33B}" srcOrd="0" destOrd="0" presId="urn:microsoft.com/office/officeart/2005/8/layout/radial5"/>
    <dgm:cxn modelId="{768FBAFF-96A9-4152-8A59-F60C49AA9456}" type="presParOf" srcId="{A084F2FF-4412-4BBB-B558-9F88A9A6C783}" destId="{C9C1A2D0-BAA2-44A6-BC16-7799EFC18A8E}" srcOrd="1" destOrd="0" presId="urn:microsoft.com/office/officeart/2005/8/layout/radial5"/>
    <dgm:cxn modelId="{AA97BCCF-9FC5-4FB4-BE70-5687BF7249E3}" type="presParOf" srcId="{C9C1A2D0-BAA2-44A6-BC16-7799EFC18A8E}" destId="{A588D122-4CF8-415C-B0E8-859F08A17835}" srcOrd="0" destOrd="0" presId="urn:microsoft.com/office/officeart/2005/8/layout/radial5"/>
    <dgm:cxn modelId="{1E336F04-45F8-4D63-875A-26452B16000A}" type="presParOf" srcId="{A084F2FF-4412-4BBB-B558-9F88A9A6C783}" destId="{6CBFE103-0F7F-4158-97B2-61039BD249E4}" srcOrd="2" destOrd="0" presId="urn:microsoft.com/office/officeart/2005/8/layout/radial5"/>
    <dgm:cxn modelId="{F9FF197B-ADF1-40C4-8CC9-3A151FC344D5}" type="presParOf" srcId="{A084F2FF-4412-4BBB-B558-9F88A9A6C783}" destId="{D7775FB3-BBD2-4925-B2A3-5E974AF26A31}" srcOrd="3" destOrd="0" presId="urn:microsoft.com/office/officeart/2005/8/layout/radial5"/>
    <dgm:cxn modelId="{51306133-D3CE-479B-B40D-5C9F2B915D9A}" type="presParOf" srcId="{D7775FB3-BBD2-4925-B2A3-5E974AF26A31}" destId="{EDF9EE9D-8122-4B67-B44A-42B960B61869}" srcOrd="0" destOrd="0" presId="urn:microsoft.com/office/officeart/2005/8/layout/radial5"/>
    <dgm:cxn modelId="{87A9F27A-C61C-4AE6-905F-47577DEEFE1E}" type="presParOf" srcId="{A084F2FF-4412-4BBB-B558-9F88A9A6C783}" destId="{F7C1D5C5-0379-40B9-A560-E4FE4A8A7E3A}" srcOrd="4" destOrd="0" presId="urn:microsoft.com/office/officeart/2005/8/layout/radial5"/>
    <dgm:cxn modelId="{BBF9A890-B40F-4333-A67B-268A4C6901E6}" type="presParOf" srcId="{A084F2FF-4412-4BBB-B558-9F88A9A6C783}" destId="{0FD21939-C340-4804-9038-26B8E1C2BCEF}" srcOrd="5" destOrd="0" presId="urn:microsoft.com/office/officeart/2005/8/layout/radial5"/>
    <dgm:cxn modelId="{9E0015A9-6E35-4F1B-9F63-A70FD295E8D1}" type="presParOf" srcId="{0FD21939-C340-4804-9038-26B8E1C2BCEF}" destId="{9B9FA075-CC26-4B65-8D93-F08CD4F897A1}" srcOrd="0" destOrd="0" presId="urn:microsoft.com/office/officeart/2005/8/layout/radial5"/>
    <dgm:cxn modelId="{91654247-6058-403F-95D3-CCD6E09EC109}" type="presParOf" srcId="{A084F2FF-4412-4BBB-B558-9F88A9A6C783}" destId="{5418600A-3E76-4494-AC92-2E31465679FB}" srcOrd="6" destOrd="0" presId="urn:microsoft.com/office/officeart/2005/8/layout/radial5"/>
    <dgm:cxn modelId="{17DFD6FC-1440-45C2-BCE6-2EF0363D76D3}" type="presParOf" srcId="{A084F2FF-4412-4BBB-B558-9F88A9A6C783}" destId="{B9FC4B9B-C719-48F5-A0D3-DD4710156D74}" srcOrd="7" destOrd="0" presId="urn:microsoft.com/office/officeart/2005/8/layout/radial5"/>
    <dgm:cxn modelId="{D1BB481D-3234-45E5-AF77-8BB48E874274}" type="presParOf" srcId="{B9FC4B9B-C719-48F5-A0D3-DD4710156D74}" destId="{637E08EE-971A-412B-BE3F-9E81C77986DB}" srcOrd="0" destOrd="0" presId="urn:microsoft.com/office/officeart/2005/8/layout/radial5"/>
    <dgm:cxn modelId="{755F664C-1CD7-4640-B69B-B8F174C34103}" type="presParOf" srcId="{A084F2FF-4412-4BBB-B558-9F88A9A6C783}" destId="{A172163D-290C-48A4-9C99-007FEAC6A40A}"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2825C6-BBF1-431C-BC65-5E3B11CBB55C}" type="doc">
      <dgm:prSet loTypeId="urn:microsoft.com/office/officeart/2009/3/layout/FramedTextPicture" loCatId="picture" qsTypeId="urn:microsoft.com/office/officeart/2005/8/quickstyle/3d3" qsCatId="3D" csTypeId="urn:microsoft.com/office/officeart/2005/8/colors/accent1_2" csCatId="accent1" phldr="1"/>
      <dgm:spPr/>
      <dgm:t>
        <a:bodyPr/>
        <a:lstStyle/>
        <a:p>
          <a:endParaRPr lang="es-EC"/>
        </a:p>
      </dgm:t>
    </dgm:pt>
    <dgm:pt modelId="{453A3797-CEE8-4451-B7E7-866E91AA9DB4}">
      <dgm:prSet phldrT="[Texto]" custT="1"/>
      <dgm:spPr/>
      <dgm:t>
        <a:bodyPr/>
        <a:lstStyle/>
        <a:p>
          <a:r>
            <a:rPr lang="es-EC" sz="1800" dirty="0" smtClean="0"/>
            <a:t>“C</a:t>
          </a:r>
          <a:r>
            <a:rPr lang="es-EC" sz="1800" b="1" dirty="0" smtClean="0"/>
            <a:t>omunidad Luis Freile</a:t>
          </a:r>
          <a:r>
            <a:rPr lang="es-EC" sz="1800" dirty="0" smtClean="0"/>
            <a:t>”.</a:t>
          </a:r>
        </a:p>
        <a:p>
          <a:r>
            <a:rPr lang="es-EC" sz="1800" dirty="0" smtClean="0"/>
            <a:t>Provincia: Pichincha</a:t>
          </a:r>
        </a:p>
        <a:p>
          <a:r>
            <a:rPr lang="es-EC" sz="1800" dirty="0" smtClean="0"/>
            <a:t>Cantón: Pedro Moncayo</a:t>
          </a:r>
        </a:p>
        <a:p>
          <a:r>
            <a:rPr lang="es-EC" sz="1800" dirty="0" smtClean="0"/>
            <a:t>Parroquia: </a:t>
          </a:r>
          <a:r>
            <a:rPr lang="es-EC" sz="1800" dirty="0" err="1" smtClean="0"/>
            <a:t>Tabacundo</a:t>
          </a:r>
          <a:endParaRPr lang="es-EC" sz="1800" dirty="0" smtClean="0"/>
        </a:p>
        <a:p>
          <a:endParaRPr lang="es-EC" sz="1100" dirty="0"/>
        </a:p>
      </dgm:t>
    </dgm:pt>
    <dgm:pt modelId="{F23EFFB0-5B2E-412D-83B2-C42A5A1BD42C}" type="parTrans" cxnId="{1EBD3EDC-00D5-426C-A7FE-71E4EB484281}">
      <dgm:prSet/>
      <dgm:spPr/>
      <dgm:t>
        <a:bodyPr/>
        <a:lstStyle/>
        <a:p>
          <a:endParaRPr lang="es-EC"/>
        </a:p>
      </dgm:t>
    </dgm:pt>
    <dgm:pt modelId="{EA71AE73-2F4E-49C8-B825-F38DBB5A2C70}" type="sibTrans" cxnId="{1EBD3EDC-00D5-426C-A7FE-71E4EB484281}">
      <dgm:prSet/>
      <dgm:spPr/>
      <dgm:t>
        <a:bodyPr/>
        <a:lstStyle/>
        <a:p>
          <a:endParaRPr lang="es-EC"/>
        </a:p>
      </dgm:t>
    </dgm:pt>
    <dgm:pt modelId="{C43745ED-AE24-4612-87E1-2F3C041712AF}" type="pres">
      <dgm:prSet presAssocID="{7D2825C6-BBF1-431C-BC65-5E3B11CBB55C}" presName="Name0" presStyleCnt="0">
        <dgm:presLayoutVars>
          <dgm:chMax/>
          <dgm:chPref/>
          <dgm:dir/>
        </dgm:presLayoutVars>
      </dgm:prSet>
      <dgm:spPr/>
      <dgm:t>
        <a:bodyPr/>
        <a:lstStyle/>
        <a:p>
          <a:endParaRPr lang="es-CO"/>
        </a:p>
      </dgm:t>
    </dgm:pt>
    <dgm:pt modelId="{09B018CA-AF20-40C3-98F3-3B9A3D966930}" type="pres">
      <dgm:prSet presAssocID="{453A3797-CEE8-4451-B7E7-866E91AA9DB4}" presName="composite" presStyleCnt="0">
        <dgm:presLayoutVars>
          <dgm:chMax/>
          <dgm:chPref/>
        </dgm:presLayoutVars>
      </dgm:prSet>
      <dgm:spPr/>
    </dgm:pt>
    <dgm:pt modelId="{BA70A44D-E32D-4EEF-B806-F0EFF4C164FE}" type="pres">
      <dgm:prSet presAssocID="{453A3797-CEE8-4451-B7E7-866E91AA9DB4}" presName="Image" presStyleLbl="bgImgPlace1" presStyleIdx="0" presStyleCnt="1" custAng="20346427" custScaleX="126333" custScaleY="144901" custLinFactNeighborX="-54147" custLinFactNeighborY="39739"/>
      <dgm:spPr>
        <a:blipFill rotWithShape="1">
          <a:blip xmlns:r="http://schemas.openxmlformats.org/officeDocument/2006/relationships" r:embed="rId1"/>
          <a:stretch>
            <a:fillRect/>
          </a:stretch>
        </a:blipFill>
      </dgm:spPr>
      <dgm:t>
        <a:bodyPr/>
        <a:lstStyle/>
        <a:p>
          <a:endParaRPr lang="es-MX"/>
        </a:p>
      </dgm:t>
    </dgm:pt>
    <dgm:pt modelId="{09839F21-2661-46A3-8A19-04BDCBB2538A}" type="pres">
      <dgm:prSet presAssocID="{453A3797-CEE8-4451-B7E7-866E91AA9DB4}" presName="ParentText" presStyleLbl="revTx" presStyleIdx="0" presStyleCnt="1" custScaleY="114299">
        <dgm:presLayoutVars>
          <dgm:chMax val="0"/>
          <dgm:chPref val="0"/>
          <dgm:bulletEnabled val="1"/>
        </dgm:presLayoutVars>
      </dgm:prSet>
      <dgm:spPr/>
      <dgm:t>
        <a:bodyPr/>
        <a:lstStyle/>
        <a:p>
          <a:endParaRPr lang="es-CO"/>
        </a:p>
      </dgm:t>
    </dgm:pt>
    <dgm:pt modelId="{E7076208-1FB5-4737-80C1-FDB56E3FA8E0}" type="pres">
      <dgm:prSet presAssocID="{453A3797-CEE8-4451-B7E7-866E91AA9DB4}" presName="tlFrame" presStyleLbl="node1" presStyleIdx="0" presStyleCnt="4" custLinFactNeighborX="-8868" custLinFactNeighborY="-57044"/>
      <dgm:spPr/>
    </dgm:pt>
    <dgm:pt modelId="{F884D4D5-17DE-4A91-A347-D6CC4DB5E783}" type="pres">
      <dgm:prSet presAssocID="{453A3797-CEE8-4451-B7E7-866E91AA9DB4}" presName="trFrame" presStyleLbl="node1" presStyleIdx="1" presStyleCnt="4" custLinFactNeighborX="60" custLinFactNeighborY="-67612"/>
      <dgm:spPr/>
    </dgm:pt>
    <dgm:pt modelId="{F633819C-ED33-4F48-ACF8-B4676E4A23CB}" type="pres">
      <dgm:prSet presAssocID="{453A3797-CEE8-4451-B7E7-866E91AA9DB4}" presName="blFrame" presStyleLbl="node1" presStyleIdx="2" presStyleCnt="4" custLinFactNeighborX="-8868" custLinFactNeighborY="29422"/>
      <dgm:spPr/>
    </dgm:pt>
    <dgm:pt modelId="{3540E413-5152-4E48-9F18-F82EFF231B6D}" type="pres">
      <dgm:prSet presAssocID="{453A3797-CEE8-4451-B7E7-866E91AA9DB4}" presName="brFrame" presStyleLbl="node1" presStyleIdx="3" presStyleCnt="4" custLinFactNeighborX="60" custLinFactNeighborY="29423"/>
      <dgm:spPr/>
    </dgm:pt>
  </dgm:ptLst>
  <dgm:cxnLst>
    <dgm:cxn modelId="{1EBD3EDC-00D5-426C-A7FE-71E4EB484281}" srcId="{7D2825C6-BBF1-431C-BC65-5E3B11CBB55C}" destId="{453A3797-CEE8-4451-B7E7-866E91AA9DB4}" srcOrd="0" destOrd="0" parTransId="{F23EFFB0-5B2E-412D-83B2-C42A5A1BD42C}" sibTransId="{EA71AE73-2F4E-49C8-B825-F38DBB5A2C70}"/>
    <dgm:cxn modelId="{0DCF21E2-7B47-40FF-B786-1A8B0D466A3F}" type="presOf" srcId="{7D2825C6-BBF1-431C-BC65-5E3B11CBB55C}" destId="{C43745ED-AE24-4612-87E1-2F3C041712AF}" srcOrd="0" destOrd="0" presId="urn:microsoft.com/office/officeart/2009/3/layout/FramedTextPicture"/>
    <dgm:cxn modelId="{BEB4FAA3-D148-4EAB-B869-3B437CAB41E4}" type="presOf" srcId="{453A3797-CEE8-4451-B7E7-866E91AA9DB4}" destId="{09839F21-2661-46A3-8A19-04BDCBB2538A}" srcOrd="0" destOrd="0" presId="urn:microsoft.com/office/officeart/2009/3/layout/FramedTextPicture"/>
    <dgm:cxn modelId="{1B3630DD-7BCB-41D9-A4B5-A8A13C6ADD10}" type="presParOf" srcId="{C43745ED-AE24-4612-87E1-2F3C041712AF}" destId="{09B018CA-AF20-40C3-98F3-3B9A3D966930}" srcOrd="0" destOrd="0" presId="urn:microsoft.com/office/officeart/2009/3/layout/FramedTextPicture"/>
    <dgm:cxn modelId="{2930A562-7032-4453-BB31-793470813698}" type="presParOf" srcId="{09B018CA-AF20-40C3-98F3-3B9A3D966930}" destId="{BA70A44D-E32D-4EEF-B806-F0EFF4C164FE}" srcOrd="0" destOrd="0" presId="urn:microsoft.com/office/officeart/2009/3/layout/FramedTextPicture"/>
    <dgm:cxn modelId="{1BD3ADEE-1E7C-482B-99DE-80A1205C9926}" type="presParOf" srcId="{09B018CA-AF20-40C3-98F3-3B9A3D966930}" destId="{09839F21-2661-46A3-8A19-04BDCBB2538A}" srcOrd="1" destOrd="0" presId="urn:microsoft.com/office/officeart/2009/3/layout/FramedTextPicture"/>
    <dgm:cxn modelId="{19F24DA6-6397-4875-A394-F03BF007FDEB}" type="presParOf" srcId="{09B018CA-AF20-40C3-98F3-3B9A3D966930}" destId="{E7076208-1FB5-4737-80C1-FDB56E3FA8E0}" srcOrd="2" destOrd="0" presId="urn:microsoft.com/office/officeart/2009/3/layout/FramedTextPicture"/>
    <dgm:cxn modelId="{E3DC43FB-AA63-4636-ACA8-7C6B649220F9}" type="presParOf" srcId="{09B018CA-AF20-40C3-98F3-3B9A3D966930}" destId="{F884D4D5-17DE-4A91-A347-D6CC4DB5E783}" srcOrd="3" destOrd="0" presId="urn:microsoft.com/office/officeart/2009/3/layout/FramedTextPicture"/>
    <dgm:cxn modelId="{D4DFB389-76D0-4B23-8FB9-F5CBF09E2AC7}" type="presParOf" srcId="{09B018CA-AF20-40C3-98F3-3B9A3D966930}" destId="{F633819C-ED33-4F48-ACF8-B4676E4A23CB}" srcOrd="4" destOrd="0" presId="urn:microsoft.com/office/officeart/2009/3/layout/FramedTextPicture"/>
    <dgm:cxn modelId="{144D0C8E-3299-435A-9789-535134B0F29D}" type="presParOf" srcId="{09B018CA-AF20-40C3-98F3-3B9A3D966930}" destId="{3540E413-5152-4E48-9F18-F82EFF231B6D}"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8B6540-8DD5-41D5-82B0-1706DD52701F}"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s-CO"/>
        </a:p>
      </dgm:t>
    </dgm:pt>
    <dgm:pt modelId="{D054A6A7-B4BA-4617-B3B4-89E2C56B71C6}">
      <dgm:prSet phldrT="[Texto]" custT="1"/>
      <dgm:spPr/>
      <dgm:t>
        <a:bodyPr/>
        <a:lstStyle/>
        <a:p>
          <a:r>
            <a:rPr lang="es-CO" sz="1700" b="1" dirty="0">
              <a:solidFill>
                <a:schemeClr val="tx1">
                  <a:lumMod val="95000"/>
                  <a:lumOff val="5000"/>
                </a:schemeClr>
              </a:solidFill>
            </a:rPr>
            <a:t>FACTOR EN ESTUDIO</a:t>
          </a:r>
        </a:p>
        <a:p>
          <a:r>
            <a:rPr lang="es-EC" sz="1700" dirty="0">
              <a:solidFill>
                <a:schemeClr val="tx1">
                  <a:lumMod val="95000"/>
                  <a:lumOff val="5000"/>
                </a:schemeClr>
              </a:solidFill>
            </a:rPr>
            <a:t>Porcentajes de </a:t>
          </a:r>
          <a:r>
            <a:rPr lang="es-EC" sz="1700" dirty="0" smtClean="0">
              <a:solidFill>
                <a:schemeClr val="tx1">
                  <a:lumMod val="95000"/>
                  <a:lumOff val="5000"/>
                </a:schemeClr>
              </a:solidFill>
            </a:rPr>
            <a:t>harina </a:t>
          </a:r>
          <a:r>
            <a:rPr lang="es-EC" sz="1700" dirty="0">
              <a:solidFill>
                <a:schemeClr val="tx1">
                  <a:lumMod val="95000"/>
                  <a:lumOff val="5000"/>
                </a:schemeClr>
              </a:solidFill>
            </a:rPr>
            <a:t>de </a:t>
          </a:r>
          <a:r>
            <a:rPr lang="es-MX" sz="1700" dirty="0" smtClean="0">
              <a:solidFill>
                <a:schemeClr val="tx1">
                  <a:lumMod val="95000"/>
                  <a:lumOff val="5000"/>
                </a:schemeClr>
              </a:solidFill>
            </a:rPr>
            <a:t>alfalfa en la dieta para codornices </a:t>
          </a:r>
          <a:endParaRPr lang="es-CO" sz="1700" dirty="0">
            <a:solidFill>
              <a:schemeClr val="tx1">
                <a:lumMod val="95000"/>
                <a:lumOff val="5000"/>
              </a:schemeClr>
            </a:solidFill>
          </a:endParaRPr>
        </a:p>
        <a:p>
          <a:endParaRPr lang="es-CO" sz="1700" dirty="0">
            <a:solidFill>
              <a:schemeClr val="tx1">
                <a:lumMod val="95000"/>
                <a:lumOff val="5000"/>
              </a:schemeClr>
            </a:solidFill>
          </a:endParaRPr>
        </a:p>
      </dgm:t>
    </dgm:pt>
    <dgm:pt modelId="{E5DEBB96-4A69-4149-8DB1-D6E7460AEDA1}" type="parTrans" cxnId="{9B3C69C0-5944-4305-814A-4F74F619D7C1}">
      <dgm:prSet/>
      <dgm:spPr/>
      <dgm:t>
        <a:bodyPr/>
        <a:lstStyle/>
        <a:p>
          <a:endParaRPr lang="es-CO" sz="1700"/>
        </a:p>
      </dgm:t>
    </dgm:pt>
    <dgm:pt modelId="{6EE18B7C-5B25-4AC1-8158-B13258F75E1F}" type="sibTrans" cxnId="{9B3C69C0-5944-4305-814A-4F74F619D7C1}">
      <dgm:prSet/>
      <dgm:spPr/>
      <dgm:t>
        <a:bodyPr/>
        <a:lstStyle/>
        <a:p>
          <a:endParaRPr lang="es-CO" sz="1700"/>
        </a:p>
      </dgm:t>
    </dgm:pt>
    <dgm:pt modelId="{29495547-B0B9-473A-BA63-430C7DD04B92}">
      <dgm:prSet phldrT="[Texto]" custT="1"/>
      <dgm:spPr/>
      <dgm:t>
        <a:bodyPr/>
        <a:lstStyle/>
        <a:p>
          <a:r>
            <a:rPr lang="es-EC" sz="1700" b="1" dirty="0">
              <a:solidFill>
                <a:schemeClr val="tx1">
                  <a:lumMod val="95000"/>
                  <a:lumOff val="5000"/>
                </a:schemeClr>
              </a:solidFill>
            </a:rPr>
            <a:t>Características del experimento</a:t>
          </a:r>
          <a:endParaRPr lang="es-ES" sz="1700" dirty="0">
            <a:solidFill>
              <a:schemeClr val="tx1">
                <a:lumMod val="95000"/>
                <a:lumOff val="5000"/>
              </a:schemeClr>
            </a:solidFill>
          </a:endParaRPr>
        </a:p>
        <a:p>
          <a:r>
            <a:rPr lang="es-EC" sz="1700" dirty="0">
              <a:solidFill>
                <a:schemeClr val="tx1">
                  <a:lumMod val="95000"/>
                  <a:lumOff val="5000"/>
                </a:schemeClr>
              </a:solidFill>
            </a:rPr>
            <a:t>Repeticiones:	</a:t>
          </a:r>
          <a:r>
            <a:rPr lang="es-EC" sz="1700" dirty="0" smtClean="0">
              <a:solidFill>
                <a:schemeClr val="tx1">
                  <a:lumMod val="95000"/>
                  <a:lumOff val="5000"/>
                </a:schemeClr>
              </a:solidFill>
            </a:rPr>
            <a:t>4</a:t>
          </a:r>
          <a:endParaRPr lang="es-ES" sz="1700" b="1" dirty="0">
            <a:solidFill>
              <a:schemeClr val="tx1">
                <a:lumMod val="95000"/>
                <a:lumOff val="5000"/>
              </a:schemeClr>
            </a:solidFill>
          </a:endParaRPr>
        </a:p>
        <a:p>
          <a:r>
            <a:rPr lang="es-EC" sz="1700" dirty="0">
              <a:solidFill>
                <a:schemeClr val="tx1">
                  <a:lumMod val="95000"/>
                  <a:lumOff val="5000"/>
                </a:schemeClr>
              </a:solidFill>
            </a:rPr>
            <a:t>Tratamientos:	</a:t>
          </a:r>
          <a:r>
            <a:rPr lang="es-EC" sz="1700" dirty="0" smtClean="0">
              <a:solidFill>
                <a:schemeClr val="tx1">
                  <a:lumMod val="95000"/>
                  <a:lumOff val="5000"/>
                </a:schemeClr>
              </a:solidFill>
            </a:rPr>
            <a:t>4</a:t>
          </a:r>
          <a:endParaRPr lang="es-ES" sz="1700" b="1" dirty="0">
            <a:solidFill>
              <a:schemeClr val="tx1">
                <a:lumMod val="95000"/>
                <a:lumOff val="5000"/>
              </a:schemeClr>
            </a:solidFill>
          </a:endParaRPr>
        </a:p>
        <a:p>
          <a:r>
            <a:rPr lang="es-EC" sz="1700" dirty="0">
              <a:solidFill>
                <a:schemeClr val="tx1">
                  <a:lumMod val="95000"/>
                  <a:lumOff val="5000"/>
                </a:schemeClr>
              </a:solidFill>
            </a:rPr>
            <a:t>Total de unidades experimentales:	</a:t>
          </a:r>
          <a:r>
            <a:rPr lang="es-EC" sz="1700" b="1" dirty="0" smtClean="0">
              <a:solidFill>
                <a:schemeClr val="tx1">
                  <a:lumMod val="95000"/>
                  <a:lumOff val="5000"/>
                </a:schemeClr>
              </a:solidFill>
            </a:rPr>
            <a:t>16</a:t>
          </a:r>
          <a:endParaRPr lang="es-CO" sz="1700" b="1" dirty="0">
            <a:solidFill>
              <a:schemeClr val="tx1">
                <a:lumMod val="95000"/>
                <a:lumOff val="5000"/>
              </a:schemeClr>
            </a:solidFill>
          </a:endParaRPr>
        </a:p>
      </dgm:t>
    </dgm:pt>
    <dgm:pt modelId="{3BCDAAC0-5146-4531-88BB-3D46D62F1477}" type="parTrans" cxnId="{C47431EB-C110-4877-AB07-A3A190C50D94}">
      <dgm:prSet/>
      <dgm:spPr/>
      <dgm:t>
        <a:bodyPr/>
        <a:lstStyle/>
        <a:p>
          <a:endParaRPr lang="es-CO" sz="1700"/>
        </a:p>
      </dgm:t>
    </dgm:pt>
    <dgm:pt modelId="{A88E5066-FE76-4380-A535-33E340C84F78}" type="sibTrans" cxnId="{C47431EB-C110-4877-AB07-A3A190C50D94}">
      <dgm:prSet/>
      <dgm:spPr/>
      <dgm:t>
        <a:bodyPr/>
        <a:lstStyle/>
        <a:p>
          <a:endParaRPr lang="es-CO" sz="1700"/>
        </a:p>
      </dgm:t>
    </dgm:pt>
    <dgm:pt modelId="{46748E87-C189-4473-AE6E-C20EC49B3505}">
      <dgm:prSet phldrT="[Texto]" custT="1"/>
      <dgm:spPr/>
      <dgm:t>
        <a:bodyPr/>
        <a:lstStyle/>
        <a:p>
          <a:r>
            <a:rPr lang="es-ES_tradnl" sz="1700" b="1" dirty="0">
              <a:solidFill>
                <a:schemeClr val="tx1">
                  <a:lumMod val="95000"/>
                  <a:lumOff val="5000"/>
                </a:schemeClr>
              </a:solidFill>
            </a:rPr>
            <a:t>Diseño experimental</a:t>
          </a:r>
          <a:endParaRPr lang="es-CO" sz="1700" dirty="0">
            <a:solidFill>
              <a:schemeClr val="tx1">
                <a:lumMod val="95000"/>
                <a:lumOff val="5000"/>
              </a:schemeClr>
            </a:solidFill>
          </a:endParaRPr>
        </a:p>
        <a:p>
          <a:r>
            <a:rPr lang="es-EC" sz="1700" dirty="0">
              <a:solidFill>
                <a:schemeClr val="tx1">
                  <a:lumMod val="95000"/>
                  <a:lumOff val="5000"/>
                </a:schemeClr>
              </a:solidFill>
            </a:rPr>
            <a:t>Se utilizó el Diseño </a:t>
          </a:r>
          <a:r>
            <a:rPr lang="es-EC" sz="1700" dirty="0" smtClean="0">
              <a:solidFill>
                <a:schemeClr val="tx1">
                  <a:lumMod val="95000"/>
                  <a:lumOff val="5000"/>
                </a:schemeClr>
              </a:solidFill>
            </a:rPr>
            <a:t> completo al azar </a:t>
          </a:r>
          <a:r>
            <a:rPr lang="es-EC" sz="1700" dirty="0">
              <a:solidFill>
                <a:schemeClr val="tx1">
                  <a:lumMod val="95000"/>
                  <a:lumOff val="5000"/>
                </a:schemeClr>
              </a:solidFill>
            </a:rPr>
            <a:t>(</a:t>
          </a:r>
          <a:r>
            <a:rPr lang="es-EC" sz="1700" b="1" dirty="0" smtClean="0">
              <a:solidFill>
                <a:schemeClr val="tx1">
                  <a:lumMod val="95000"/>
                  <a:lumOff val="5000"/>
                </a:schemeClr>
              </a:solidFill>
            </a:rPr>
            <a:t>D.C.A</a:t>
          </a:r>
          <a:r>
            <a:rPr lang="es-EC" sz="1700" dirty="0">
              <a:solidFill>
                <a:schemeClr val="tx1">
                  <a:lumMod val="95000"/>
                  <a:lumOff val="5000"/>
                </a:schemeClr>
              </a:solidFill>
            </a:rPr>
            <a:t>.) con 4 tratamientos y </a:t>
          </a:r>
          <a:r>
            <a:rPr lang="es-EC" sz="1700" dirty="0" smtClean="0">
              <a:solidFill>
                <a:schemeClr val="tx1">
                  <a:lumMod val="95000"/>
                  <a:lumOff val="5000"/>
                </a:schemeClr>
              </a:solidFill>
            </a:rPr>
            <a:t>4 </a:t>
          </a:r>
          <a:r>
            <a:rPr lang="es-EC" sz="1700" dirty="0">
              <a:solidFill>
                <a:schemeClr val="tx1">
                  <a:lumMod val="95000"/>
                  <a:lumOff val="5000"/>
                </a:schemeClr>
              </a:solidFill>
            </a:rPr>
            <a:t>repeticiones.</a:t>
          </a:r>
          <a:endParaRPr lang="es-CO" sz="1700" dirty="0">
            <a:solidFill>
              <a:schemeClr val="tx1">
                <a:lumMod val="95000"/>
                <a:lumOff val="5000"/>
              </a:schemeClr>
            </a:solidFill>
          </a:endParaRPr>
        </a:p>
      </dgm:t>
    </dgm:pt>
    <dgm:pt modelId="{956678FF-6E19-46D3-9562-0E69C0AB024A}" type="parTrans" cxnId="{46D119AC-6475-4ABE-AC36-E74A8DEBE744}">
      <dgm:prSet/>
      <dgm:spPr/>
      <dgm:t>
        <a:bodyPr/>
        <a:lstStyle/>
        <a:p>
          <a:endParaRPr lang="es-CO" sz="1700"/>
        </a:p>
      </dgm:t>
    </dgm:pt>
    <dgm:pt modelId="{E2C27DED-F487-4862-8F5A-15A6DD5AD0DE}" type="sibTrans" cxnId="{46D119AC-6475-4ABE-AC36-E74A8DEBE744}">
      <dgm:prSet/>
      <dgm:spPr/>
      <dgm:t>
        <a:bodyPr/>
        <a:lstStyle/>
        <a:p>
          <a:endParaRPr lang="es-CO" sz="1700"/>
        </a:p>
      </dgm:t>
    </dgm:pt>
    <dgm:pt modelId="{F82F47ED-9CA1-43BB-9C4A-56D0AF47E0B6}">
      <dgm:prSet phldrT="[Texto]" custT="1"/>
      <dgm:spPr/>
      <dgm:t>
        <a:bodyPr/>
        <a:lstStyle/>
        <a:p>
          <a:r>
            <a:rPr lang="es-ES" sz="1700" b="1" dirty="0">
              <a:solidFill>
                <a:schemeClr val="tx1">
                  <a:lumMod val="95000"/>
                  <a:lumOff val="5000"/>
                </a:schemeClr>
              </a:solidFill>
            </a:rPr>
            <a:t>Análisis Funcional </a:t>
          </a:r>
          <a:endParaRPr lang="es-CO" sz="1700" dirty="0">
            <a:solidFill>
              <a:schemeClr val="tx1">
                <a:lumMod val="95000"/>
                <a:lumOff val="5000"/>
              </a:schemeClr>
            </a:solidFill>
          </a:endParaRPr>
        </a:p>
        <a:p>
          <a:r>
            <a:rPr lang="es-EC" sz="1700" dirty="0">
              <a:solidFill>
                <a:schemeClr val="tx1">
                  <a:lumMod val="95000"/>
                  <a:lumOff val="5000"/>
                </a:schemeClr>
              </a:solidFill>
            </a:rPr>
            <a:t>En los casos donde existieron diferencia significativa entre tratamientos se utilizó el test TUKEY al 5% de probabilidad.</a:t>
          </a:r>
          <a:endParaRPr lang="es-CO" sz="1700" dirty="0">
            <a:solidFill>
              <a:schemeClr val="tx1">
                <a:lumMod val="95000"/>
                <a:lumOff val="5000"/>
              </a:schemeClr>
            </a:solidFill>
          </a:endParaRPr>
        </a:p>
      </dgm:t>
    </dgm:pt>
    <dgm:pt modelId="{A5ACB6C9-551D-4E8D-87B0-0007CC5E1106}" type="parTrans" cxnId="{5D5E0AC0-D0F0-4944-9256-AFA5D16CCA15}">
      <dgm:prSet/>
      <dgm:spPr/>
      <dgm:t>
        <a:bodyPr/>
        <a:lstStyle/>
        <a:p>
          <a:endParaRPr lang="es-CO" sz="1700"/>
        </a:p>
      </dgm:t>
    </dgm:pt>
    <dgm:pt modelId="{1EAC451C-CBC7-41F8-81F0-D83C2CD8D8EC}" type="sibTrans" cxnId="{5D5E0AC0-D0F0-4944-9256-AFA5D16CCA15}">
      <dgm:prSet/>
      <dgm:spPr/>
      <dgm:t>
        <a:bodyPr/>
        <a:lstStyle/>
        <a:p>
          <a:endParaRPr lang="es-CO" sz="1700"/>
        </a:p>
      </dgm:t>
    </dgm:pt>
    <dgm:pt modelId="{1BBD5708-46AE-4FDD-A65B-4E96B584F00C}">
      <dgm:prSet phldrT="[Texto]" custT="1"/>
      <dgm:spPr/>
      <dgm:t>
        <a:bodyPr/>
        <a:lstStyle/>
        <a:p>
          <a:pPr algn="l"/>
          <a:r>
            <a:rPr lang="es-ES" sz="1700" b="1" dirty="0">
              <a:solidFill>
                <a:schemeClr val="tx1">
                  <a:lumMod val="95000"/>
                  <a:lumOff val="5000"/>
                </a:schemeClr>
              </a:solidFill>
            </a:rPr>
            <a:t>Tratamientos   Porcentaje de harina de 		</a:t>
          </a:r>
          <a:r>
            <a:rPr lang="es-MX" sz="1700" b="1" dirty="0" smtClean="0">
              <a:solidFill>
                <a:schemeClr val="tx1">
                  <a:lumMod val="95000"/>
                  <a:lumOff val="5000"/>
                </a:schemeClr>
              </a:solidFill>
            </a:rPr>
            <a:t>alfalfa</a:t>
          </a:r>
          <a:endParaRPr lang="es-CO" sz="1700" b="1" dirty="0">
            <a:solidFill>
              <a:schemeClr val="tx1">
                <a:lumMod val="95000"/>
                <a:lumOff val="5000"/>
              </a:schemeClr>
            </a:solidFill>
          </a:endParaRPr>
        </a:p>
        <a:p>
          <a:pPr algn="l"/>
          <a:r>
            <a:rPr lang="es-ES" sz="1700" b="1" dirty="0">
              <a:solidFill>
                <a:schemeClr val="tx1">
                  <a:lumMod val="95000"/>
                  <a:lumOff val="5000"/>
                </a:schemeClr>
              </a:solidFill>
            </a:rPr>
            <a:t>T1			</a:t>
          </a:r>
          <a:r>
            <a:rPr lang="es-ES" sz="1700" dirty="0" smtClean="0">
              <a:solidFill>
                <a:schemeClr val="tx1">
                  <a:lumMod val="95000"/>
                  <a:lumOff val="5000"/>
                </a:schemeClr>
              </a:solidFill>
            </a:rPr>
            <a:t>5 </a:t>
          </a:r>
          <a:r>
            <a:rPr lang="es-ES" sz="1700" dirty="0">
              <a:solidFill>
                <a:schemeClr val="tx1">
                  <a:lumMod val="95000"/>
                  <a:lumOff val="5000"/>
                </a:schemeClr>
              </a:solidFill>
            </a:rPr>
            <a:t>%</a:t>
          </a:r>
          <a:endParaRPr lang="es-CO" sz="1700" dirty="0">
            <a:solidFill>
              <a:schemeClr val="tx1">
                <a:lumMod val="95000"/>
                <a:lumOff val="5000"/>
              </a:schemeClr>
            </a:solidFill>
          </a:endParaRPr>
        </a:p>
        <a:p>
          <a:pPr algn="l"/>
          <a:r>
            <a:rPr lang="es-ES" sz="1700" b="1" dirty="0">
              <a:solidFill>
                <a:schemeClr val="tx1">
                  <a:lumMod val="95000"/>
                  <a:lumOff val="5000"/>
                </a:schemeClr>
              </a:solidFill>
            </a:rPr>
            <a:t>T2			</a:t>
          </a:r>
          <a:r>
            <a:rPr lang="es-ES" sz="1700" b="1" dirty="0" smtClean="0">
              <a:solidFill>
                <a:schemeClr val="tx1">
                  <a:lumMod val="95000"/>
                  <a:lumOff val="5000"/>
                </a:schemeClr>
              </a:solidFill>
            </a:rPr>
            <a:t>10</a:t>
          </a:r>
          <a:r>
            <a:rPr lang="es-ES" sz="1700" dirty="0" smtClean="0">
              <a:solidFill>
                <a:schemeClr val="tx1">
                  <a:lumMod val="95000"/>
                  <a:lumOff val="5000"/>
                </a:schemeClr>
              </a:solidFill>
            </a:rPr>
            <a:t>%</a:t>
          </a:r>
          <a:endParaRPr lang="es-CO" sz="1700" dirty="0">
            <a:solidFill>
              <a:schemeClr val="tx1">
                <a:lumMod val="95000"/>
                <a:lumOff val="5000"/>
              </a:schemeClr>
            </a:solidFill>
          </a:endParaRPr>
        </a:p>
        <a:p>
          <a:pPr algn="l"/>
          <a:r>
            <a:rPr lang="es-ES" sz="1700" b="1" dirty="0">
              <a:solidFill>
                <a:schemeClr val="tx1">
                  <a:lumMod val="95000"/>
                  <a:lumOff val="5000"/>
                </a:schemeClr>
              </a:solidFill>
            </a:rPr>
            <a:t>T3			</a:t>
          </a:r>
          <a:r>
            <a:rPr lang="es-ES" sz="1700" b="1" dirty="0" smtClean="0">
              <a:solidFill>
                <a:schemeClr val="tx1">
                  <a:lumMod val="95000"/>
                  <a:lumOff val="5000"/>
                </a:schemeClr>
              </a:solidFill>
            </a:rPr>
            <a:t>15</a:t>
          </a:r>
          <a:r>
            <a:rPr lang="es-ES" sz="1700" dirty="0" smtClean="0">
              <a:solidFill>
                <a:schemeClr val="tx1">
                  <a:lumMod val="95000"/>
                  <a:lumOff val="5000"/>
                </a:schemeClr>
              </a:solidFill>
            </a:rPr>
            <a:t> </a:t>
          </a:r>
          <a:r>
            <a:rPr lang="es-ES" sz="1700" dirty="0">
              <a:solidFill>
                <a:schemeClr val="tx1">
                  <a:lumMod val="95000"/>
                  <a:lumOff val="5000"/>
                </a:schemeClr>
              </a:solidFill>
            </a:rPr>
            <a:t>%</a:t>
          </a:r>
          <a:endParaRPr lang="es-CO" sz="1700" dirty="0">
            <a:solidFill>
              <a:schemeClr val="tx1">
                <a:lumMod val="95000"/>
                <a:lumOff val="5000"/>
              </a:schemeClr>
            </a:solidFill>
          </a:endParaRPr>
        </a:p>
        <a:p>
          <a:pPr algn="l"/>
          <a:r>
            <a:rPr lang="es-ES" sz="1700" b="1" dirty="0">
              <a:solidFill>
                <a:schemeClr val="tx1">
                  <a:lumMod val="95000"/>
                  <a:lumOff val="5000"/>
                </a:schemeClr>
              </a:solidFill>
            </a:rPr>
            <a:t>Testigo	        </a:t>
          </a:r>
          <a:r>
            <a:rPr lang="es-ES" sz="1700" b="1" dirty="0" smtClean="0">
              <a:solidFill>
                <a:schemeClr val="tx1">
                  <a:lumMod val="95000"/>
                  <a:lumOff val="5000"/>
                </a:schemeClr>
              </a:solidFill>
            </a:rPr>
            <a:t>                           0%</a:t>
          </a:r>
          <a:endParaRPr lang="es-EC" sz="1700" b="1"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CC4751F7-1870-4D8B-9994-28BC6F628880}" type="sibTrans" cxnId="{11A9EF35-5513-460E-9372-A08A7CA69E32}">
      <dgm:prSet/>
      <dgm:spPr/>
      <dgm:t>
        <a:bodyPr/>
        <a:lstStyle/>
        <a:p>
          <a:endParaRPr lang="es-CO" sz="1700"/>
        </a:p>
      </dgm:t>
    </dgm:pt>
    <dgm:pt modelId="{D4E0410A-4471-4DA5-841C-1C02530060F6}" type="parTrans" cxnId="{11A9EF35-5513-460E-9372-A08A7CA69E32}">
      <dgm:prSet/>
      <dgm:spPr/>
      <dgm:t>
        <a:bodyPr/>
        <a:lstStyle/>
        <a:p>
          <a:endParaRPr lang="es-CO" sz="1700"/>
        </a:p>
      </dgm:t>
    </dgm:pt>
    <dgm:pt modelId="{E0D606B2-016F-4DFA-9EF0-0545CAC85FA5}" type="pres">
      <dgm:prSet presAssocID="{4A8B6540-8DD5-41D5-82B0-1706DD52701F}" presName="diagram" presStyleCnt="0">
        <dgm:presLayoutVars>
          <dgm:dir/>
          <dgm:resizeHandles val="exact"/>
        </dgm:presLayoutVars>
      </dgm:prSet>
      <dgm:spPr/>
      <dgm:t>
        <a:bodyPr/>
        <a:lstStyle/>
        <a:p>
          <a:endParaRPr lang="es-CO"/>
        </a:p>
      </dgm:t>
    </dgm:pt>
    <dgm:pt modelId="{AEF67594-5263-4309-A964-A6D5A1EE8B10}" type="pres">
      <dgm:prSet presAssocID="{D054A6A7-B4BA-4617-B3B4-89E2C56B71C6}" presName="node" presStyleLbl="node1" presStyleIdx="0" presStyleCnt="5" custScaleX="85819" custScaleY="81058" custLinFactNeighborX="10790" custLinFactNeighborY="23467">
        <dgm:presLayoutVars>
          <dgm:bulletEnabled val="1"/>
        </dgm:presLayoutVars>
      </dgm:prSet>
      <dgm:spPr/>
      <dgm:t>
        <a:bodyPr/>
        <a:lstStyle/>
        <a:p>
          <a:endParaRPr lang="es-CO"/>
        </a:p>
      </dgm:t>
    </dgm:pt>
    <dgm:pt modelId="{0D728E44-E766-40A2-A7E4-0F45D1239B9A}" type="pres">
      <dgm:prSet presAssocID="{6EE18B7C-5B25-4AC1-8158-B13258F75E1F}" presName="sibTrans" presStyleCnt="0"/>
      <dgm:spPr/>
    </dgm:pt>
    <dgm:pt modelId="{73EC592A-4268-48F2-B998-48E75B0F2750}" type="pres">
      <dgm:prSet presAssocID="{1BBD5708-46AE-4FDD-A65B-4E96B584F00C}" presName="node" presStyleLbl="node1" presStyleIdx="1" presStyleCnt="5" custScaleX="94073" custScaleY="77088" custLinFactNeighborX="7063" custLinFactNeighborY="20676">
        <dgm:presLayoutVars>
          <dgm:bulletEnabled val="1"/>
        </dgm:presLayoutVars>
      </dgm:prSet>
      <dgm:spPr/>
      <dgm:t>
        <a:bodyPr/>
        <a:lstStyle/>
        <a:p>
          <a:endParaRPr lang="es-CO"/>
        </a:p>
      </dgm:t>
    </dgm:pt>
    <dgm:pt modelId="{66ED9AFE-8EAC-47AC-970C-2F6E625C57EB}" type="pres">
      <dgm:prSet presAssocID="{CC4751F7-1870-4D8B-9994-28BC6F628880}" presName="sibTrans" presStyleCnt="0"/>
      <dgm:spPr/>
    </dgm:pt>
    <dgm:pt modelId="{032AB0A7-4C19-40C8-A5C4-71CC921C8F79}" type="pres">
      <dgm:prSet presAssocID="{29495547-B0B9-473A-BA63-430C7DD04B92}" presName="node" presStyleLbl="node1" presStyleIdx="2" presStyleCnt="5" custScaleX="86319" custScaleY="77620" custLinFactNeighborX="10465" custLinFactNeighborY="10984">
        <dgm:presLayoutVars>
          <dgm:bulletEnabled val="1"/>
        </dgm:presLayoutVars>
      </dgm:prSet>
      <dgm:spPr/>
      <dgm:t>
        <a:bodyPr/>
        <a:lstStyle/>
        <a:p>
          <a:endParaRPr lang="es-CO"/>
        </a:p>
      </dgm:t>
    </dgm:pt>
    <dgm:pt modelId="{B3630A84-5562-40DB-B2ED-5B92740719AE}" type="pres">
      <dgm:prSet presAssocID="{A88E5066-FE76-4380-A535-33E340C84F78}" presName="sibTrans" presStyleCnt="0"/>
      <dgm:spPr/>
    </dgm:pt>
    <dgm:pt modelId="{56AAC426-72D4-4EB9-9CC7-245BECF87086}" type="pres">
      <dgm:prSet presAssocID="{46748E87-C189-4473-AE6E-C20EC49B3505}" presName="node" presStyleLbl="node1" presStyleIdx="3" presStyleCnt="5" custScaleX="93385" custScaleY="75792" custLinFactNeighborX="5037" custLinFactNeighborY="10070">
        <dgm:presLayoutVars>
          <dgm:bulletEnabled val="1"/>
        </dgm:presLayoutVars>
      </dgm:prSet>
      <dgm:spPr/>
      <dgm:t>
        <a:bodyPr/>
        <a:lstStyle/>
        <a:p>
          <a:endParaRPr lang="es-CO"/>
        </a:p>
      </dgm:t>
    </dgm:pt>
    <dgm:pt modelId="{25C953BD-0DA0-4992-9E56-7E546854A620}" type="pres">
      <dgm:prSet presAssocID="{E2C27DED-F487-4862-8F5A-15A6DD5AD0DE}" presName="sibTrans" presStyleCnt="0"/>
      <dgm:spPr/>
    </dgm:pt>
    <dgm:pt modelId="{2456C488-C94E-4851-BDBA-B6DADABEE329}" type="pres">
      <dgm:prSet presAssocID="{F82F47ED-9CA1-43BB-9C4A-56D0AF47E0B6}" presName="node" presStyleLbl="node1" presStyleIdx="4" presStyleCnt="5" custScaleX="96136" custScaleY="66557" custLinFactNeighborX="5291" custLinFactNeighborY="-1001">
        <dgm:presLayoutVars>
          <dgm:bulletEnabled val="1"/>
        </dgm:presLayoutVars>
      </dgm:prSet>
      <dgm:spPr/>
      <dgm:t>
        <a:bodyPr/>
        <a:lstStyle/>
        <a:p>
          <a:endParaRPr lang="es-CO"/>
        </a:p>
      </dgm:t>
    </dgm:pt>
  </dgm:ptLst>
  <dgm:cxnLst>
    <dgm:cxn modelId="{71A70E10-39AC-4FAB-9A58-A91015E42912}" type="presOf" srcId="{29495547-B0B9-473A-BA63-430C7DD04B92}" destId="{032AB0A7-4C19-40C8-A5C4-71CC921C8F79}" srcOrd="0" destOrd="0" presId="urn:microsoft.com/office/officeart/2005/8/layout/default"/>
    <dgm:cxn modelId="{11A9EF35-5513-460E-9372-A08A7CA69E32}" srcId="{4A8B6540-8DD5-41D5-82B0-1706DD52701F}" destId="{1BBD5708-46AE-4FDD-A65B-4E96B584F00C}" srcOrd="1" destOrd="0" parTransId="{D4E0410A-4471-4DA5-841C-1C02530060F6}" sibTransId="{CC4751F7-1870-4D8B-9994-28BC6F628880}"/>
    <dgm:cxn modelId="{5D5E0AC0-D0F0-4944-9256-AFA5D16CCA15}" srcId="{4A8B6540-8DD5-41D5-82B0-1706DD52701F}" destId="{F82F47ED-9CA1-43BB-9C4A-56D0AF47E0B6}" srcOrd="4" destOrd="0" parTransId="{A5ACB6C9-551D-4E8D-87B0-0007CC5E1106}" sibTransId="{1EAC451C-CBC7-41F8-81F0-D83C2CD8D8EC}"/>
    <dgm:cxn modelId="{46D119AC-6475-4ABE-AC36-E74A8DEBE744}" srcId="{4A8B6540-8DD5-41D5-82B0-1706DD52701F}" destId="{46748E87-C189-4473-AE6E-C20EC49B3505}" srcOrd="3" destOrd="0" parTransId="{956678FF-6E19-46D3-9562-0E69C0AB024A}" sibTransId="{E2C27DED-F487-4862-8F5A-15A6DD5AD0DE}"/>
    <dgm:cxn modelId="{9B3C69C0-5944-4305-814A-4F74F619D7C1}" srcId="{4A8B6540-8DD5-41D5-82B0-1706DD52701F}" destId="{D054A6A7-B4BA-4617-B3B4-89E2C56B71C6}" srcOrd="0" destOrd="0" parTransId="{E5DEBB96-4A69-4149-8DB1-D6E7460AEDA1}" sibTransId="{6EE18B7C-5B25-4AC1-8158-B13258F75E1F}"/>
    <dgm:cxn modelId="{2FECDB7C-6220-421C-8C12-0E039A27A161}" type="presOf" srcId="{D054A6A7-B4BA-4617-B3B4-89E2C56B71C6}" destId="{AEF67594-5263-4309-A964-A6D5A1EE8B10}" srcOrd="0" destOrd="0" presId="urn:microsoft.com/office/officeart/2005/8/layout/default"/>
    <dgm:cxn modelId="{CCD99543-AB35-4F6A-A464-7C6A9F5B0C81}" type="presOf" srcId="{F82F47ED-9CA1-43BB-9C4A-56D0AF47E0B6}" destId="{2456C488-C94E-4851-BDBA-B6DADABEE329}" srcOrd="0" destOrd="0" presId="urn:microsoft.com/office/officeart/2005/8/layout/default"/>
    <dgm:cxn modelId="{93C9736A-D177-44AD-9574-C24734982A6A}" type="presOf" srcId="{46748E87-C189-4473-AE6E-C20EC49B3505}" destId="{56AAC426-72D4-4EB9-9CC7-245BECF87086}" srcOrd="0" destOrd="0" presId="urn:microsoft.com/office/officeart/2005/8/layout/default"/>
    <dgm:cxn modelId="{5EE289DC-2C3C-4380-9ADE-9A2391D78123}" type="presOf" srcId="{4A8B6540-8DD5-41D5-82B0-1706DD52701F}" destId="{E0D606B2-016F-4DFA-9EF0-0545CAC85FA5}" srcOrd="0" destOrd="0" presId="urn:microsoft.com/office/officeart/2005/8/layout/default"/>
    <dgm:cxn modelId="{C47431EB-C110-4877-AB07-A3A190C50D94}" srcId="{4A8B6540-8DD5-41D5-82B0-1706DD52701F}" destId="{29495547-B0B9-473A-BA63-430C7DD04B92}" srcOrd="2" destOrd="0" parTransId="{3BCDAAC0-5146-4531-88BB-3D46D62F1477}" sibTransId="{A88E5066-FE76-4380-A535-33E340C84F78}"/>
    <dgm:cxn modelId="{DF03A913-CBF1-4FBC-8C23-47DD341F918C}" type="presOf" srcId="{1BBD5708-46AE-4FDD-A65B-4E96B584F00C}" destId="{73EC592A-4268-48F2-B998-48E75B0F2750}" srcOrd="0" destOrd="0" presId="urn:microsoft.com/office/officeart/2005/8/layout/default"/>
    <dgm:cxn modelId="{0370D4C9-25DA-4B76-A281-214EBFCE6C07}" type="presParOf" srcId="{E0D606B2-016F-4DFA-9EF0-0545CAC85FA5}" destId="{AEF67594-5263-4309-A964-A6D5A1EE8B10}" srcOrd="0" destOrd="0" presId="urn:microsoft.com/office/officeart/2005/8/layout/default"/>
    <dgm:cxn modelId="{3C2D75D0-24BF-46AE-A57C-AEC380D91277}" type="presParOf" srcId="{E0D606B2-016F-4DFA-9EF0-0545CAC85FA5}" destId="{0D728E44-E766-40A2-A7E4-0F45D1239B9A}" srcOrd="1" destOrd="0" presId="urn:microsoft.com/office/officeart/2005/8/layout/default"/>
    <dgm:cxn modelId="{50E32CB1-B30F-445B-8D41-6044B9163CA0}" type="presParOf" srcId="{E0D606B2-016F-4DFA-9EF0-0545CAC85FA5}" destId="{73EC592A-4268-48F2-B998-48E75B0F2750}" srcOrd="2" destOrd="0" presId="urn:microsoft.com/office/officeart/2005/8/layout/default"/>
    <dgm:cxn modelId="{88C3993C-652A-4EB0-8817-A7D80A2DA9DA}" type="presParOf" srcId="{E0D606B2-016F-4DFA-9EF0-0545CAC85FA5}" destId="{66ED9AFE-8EAC-47AC-970C-2F6E625C57EB}" srcOrd="3" destOrd="0" presId="urn:microsoft.com/office/officeart/2005/8/layout/default"/>
    <dgm:cxn modelId="{1212E090-126B-49F3-90A6-AC7952FCF1E7}" type="presParOf" srcId="{E0D606B2-016F-4DFA-9EF0-0545CAC85FA5}" destId="{032AB0A7-4C19-40C8-A5C4-71CC921C8F79}" srcOrd="4" destOrd="0" presId="urn:microsoft.com/office/officeart/2005/8/layout/default"/>
    <dgm:cxn modelId="{65677749-EFCA-42EC-B80B-C72F5289BA85}" type="presParOf" srcId="{E0D606B2-016F-4DFA-9EF0-0545CAC85FA5}" destId="{B3630A84-5562-40DB-B2ED-5B92740719AE}" srcOrd="5" destOrd="0" presId="urn:microsoft.com/office/officeart/2005/8/layout/default"/>
    <dgm:cxn modelId="{956ECD4F-051A-408F-B418-E97C6F2D9C38}" type="presParOf" srcId="{E0D606B2-016F-4DFA-9EF0-0545CAC85FA5}" destId="{56AAC426-72D4-4EB9-9CC7-245BECF87086}" srcOrd="6" destOrd="0" presId="urn:microsoft.com/office/officeart/2005/8/layout/default"/>
    <dgm:cxn modelId="{E2969648-9D0E-44C7-AB9F-4A20F381387A}" type="presParOf" srcId="{E0D606B2-016F-4DFA-9EF0-0545CAC85FA5}" destId="{25C953BD-0DA0-4992-9E56-7E546854A620}" srcOrd="7" destOrd="0" presId="urn:microsoft.com/office/officeart/2005/8/layout/default"/>
    <dgm:cxn modelId="{52CA0443-C6AB-43BE-86C8-E7AB19FF8D3D}" type="presParOf" srcId="{E0D606B2-016F-4DFA-9EF0-0545CAC85FA5}" destId="{2456C488-C94E-4851-BDBA-B6DADABEE32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8CB65F3-352E-4865-9762-6C330CF2CD7C}" type="doc">
      <dgm:prSet loTypeId="urn:microsoft.com/office/officeart/2008/layout/AlternatingHexagons" loCatId="list" qsTypeId="urn:microsoft.com/office/officeart/2005/8/quickstyle/simple2" qsCatId="simple" csTypeId="urn:microsoft.com/office/officeart/2005/8/colors/accent1_2" csCatId="accent1" phldr="1"/>
      <dgm:spPr/>
      <dgm:t>
        <a:bodyPr/>
        <a:lstStyle/>
        <a:p>
          <a:endParaRPr lang="es-CO"/>
        </a:p>
      </dgm:t>
    </dgm:pt>
    <dgm:pt modelId="{3D881137-465B-49EA-895E-41996979F223}">
      <dgm:prSet phldrT="[Texto]" custT="1"/>
      <dgm:spPr/>
      <dgm:t>
        <a:bodyPr/>
        <a:lstStyle/>
        <a:p>
          <a:r>
            <a:rPr lang="es-CO" sz="1400" dirty="0"/>
            <a:t>AREA EXPERIMENTAL</a:t>
          </a:r>
        </a:p>
      </dgm:t>
    </dgm:pt>
    <dgm:pt modelId="{5CCDE009-173F-4ADA-903A-6FDC09AF4EE8}" type="parTrans" cxnId="{7D7D803F-9FC3-4B0C-AF66-B5A281276F38}">
      <dgm:prSet/>
      <dgm:spPr/>
      <dgm:t>
        <a:bodyPr/>
        <a:lstStyle/>
        <a:p>
          <a:endParaRPr lang="es-CO"/>
        </a:p>
      </dgm:t>
    </dgm:pt>
    <dgm:pt modelId="{3A525275-2462-42C4-8AA8-1212B3CF22C8}" type="sibTrans" cxnId="{7D7D803F-9FC3-4B0C-AF66-B5A281276F38}">
      <dgm:prSet/>
      <dgm:spPr>
        <a:blipFill rotWithShape="0">
          <a:blip xmlns:r="http://schemas.openxmlformats.org/officeDocument/2006/relationships" r:embed="rId1"/>
          <a:stretch>
            <a:fillRect/>
          </a:stretch>
        </a:blipFill>
      </dgm:spPr>
      <dgm:t>
        <a:bodyPr/>
        <a:lstStyle/>
        <a:p>
          <a:endParaRPr lang="es-CO"/>
        </a:p>
      </dgm:t>
    </dgm:pt>
    <dgm:pt modelId="{9626BB2A-06DC-4242-A5F4-1AA1DFDB36AD}">
      <dgm:prSet phldrT="[Texto]" custT="1"/>
      <dgm:spPr/>
      <dgm:t>
        <a:bodyPr/>
        <a:lstStyle/>
        <a:p>
          <a:r>
            <a:rPr lang="es-CO" sz="1600" dirty="0" smtClean="0"/>
            <a:t> galpón de 20 m2</a:t>
          </a:r>
          <a:endParaRPr lang="es-CO" sz="1600" dirty="0"/>
        </a:p>
      </dgm:t>
    </dgm:pt>
    <dgm:pt modelId="{AADAD0F4-D32C-4A10-B7AE-6298251090B0}" type="parTrans" cxnId="{76B2BFA2-0E05-416B-A21D-B41A11150C62}">
      <dgm:prSet/>
      <dgm:spPr/>
      <dgm:t>
        <a:bodyPr/>
        <a:lstStyle/>
        <a:p>
          <a:endParaRPr lang="es-CO"/>
        </a:p>
      </dgm:t>
    </dgm:pt>
    <dgm:pt modelId="{51F71281-ED73-49C3-9C41-0DF5DE85DD1F}" type="sibTrans" cxnId="{76B2BFA2-0E05-416B-A21D-B41A11150C62}">
      <dgm:prSet/>
      <dgm:spPr/>
      <dgm:t>
        <a:bodyPr/>
        <a:lstStyle/>
        <a:p>
          <a:endParaRPr lang="es-CO"/>
        </a:p>
      </dgm:t>
    </dgm:pt>
    <dgm:pt modelId="{A3CFD5E7-16FB-4D12-8063-0D37BA894C57}">
      <dgm:prSet phldrT="[Texto]"/>
      <dgm:spPr/>
      <dgm:t>
        <a:bodyPr/>
        <a:lstStyle/>
        <a:p>
          <a:r>
            <a:rPr lang="es-CO" dirty="0"/>
            <a:t>UNIDAD EXPERIMENTAL</a:t>
          </a:r>
        </a:p>
      </dgm:t>
    </dgm:pt>
    <dgm:pt modelId="{5009F516-CAC8-4B09-9A95-DCC6961C04D1}" type="parTrans" cxnId="{F59A026D-BAB0-4603-9297-2C56FF6F1B64}">
      <dgm:prSet/>
      <dgm:spPr/>
      <dgm:t>
        <a:bodyPr/>
        <a:lstStyle/>
        <a:p>
          <a:endParaRPr lang="es-CO"/>
        </a:p>
      </dgm:t>
    </dgm:pt>
    <dgm:pt modelId="{23F055DE-416A-4DCE-B9F4-1B992BAD3302}" type="sibTrans" cxnId="{F59A026D-BAB0-4603-9297-2C56FF6F1B64}">
      <dgm:prSet/>
      <dgm:spPr>
        <a:blipFill rotWithShape="0">
          <a:blip xmlns:r="http://schemas.openxmlformats.org/officeDocument/2006/relationships" r:embed="rId2"/>
          <a:stretch>
            <a:fillRect/>
          </a:stretch>
        </a:blipFill>
      </dgm:spPr>
      <dgm:t>
        <a:bodyPr/>
        <a:lstStyle/>
        <a:p>
          <a:endParaRPr lang="es-CO"/>
        </a:p>
      </dgm:t>
    </dgm:pt>
    <dgm:pt modelId="{57A5C8FF-2CA4-4D8C-99F8-C54A4713F639}">
      <dgm:prSet phldrT="[Texto]" custT="1"/>
      <dgm:spPr/>
      <dgm:t>
        <a:bodyPr/>
        <a:lstStyle/>
        <a:p>
          <a:r>
            <a:rPr lang="es-CO" sz="2000" dirty="0" smtClean="0"/>
            <a:t>Jaula de 60x50x50 (10 aves hembras)</a:t>
          </a:r>
          <a:endParaRPr lang="es-CO" sz="2000" dirty="0"/>
        </a:p>
      </dgm:t>
    </dgm:pt>
    <dgm:pt modelId="{BCA6784A-DC63-4418-B865-9A7E6549A62A}" type="parTrans" cxnId="{F093AC7A-3554-4AC1-8652-9230DC319F9E}">
      <dgm:prSet/>
      <dgm:spPr/>
      <dgm:t>
        <a:bodyPr/>
        <a:lstStyle/>
        <a:p>
          <a:endParaRPr lang="es-CO"/>
        </a:p>
      </dgm:t>
    </dgm:pt>
    <dgm:pt modelId="{583F6222-F9CB-454F-A24C-B66FFEE57220}" type="sibTrans" cxnId="{F093AC7A-3554-4AC1-8652-9230DC319F9E}">
      <dgm:prSet/>
      <dgm:spPr/>
      <dgm:t>
        <a:bodyPr/>
        <a:lstStyle/>
        <a:p>
          <a:endParaRPr lang="es-CO"/>
        </a:p>
      </dgm:t>
    </dgm:pt>
    <dgm:pt modelId="{69844296-2F6C-4A71-B0CE-95ED3688AFF4}" type="pres">
      <dgm:prSet presAssocID="{68CB65F3-352E-4865-9762-6C330CF2CD7C}" presName="Name0" presStyleCnt="0">
        <dgm:presLayoutVars>
          <dgm:chMax/>
          <dgm:chPref/>
          <dgm:dir/>
          <dgm:animLvl val="lvl"/>
        </dgm:presLayoutVars>
      </dgm:prSet>
      <dgm:spPr/>
      <dgm:t>
        <a:bodyPr/>
        <a:lstStyle/>
        <a:p>
          <a:endParaRPr lang="es-CO"/>
        </a:p>
      </dgm:t>
    </dgm:pt>
    <dgm:pt modelId="{6D64C2FF-8566-41EE-ADA1-018283484E5D}" type="pres">
      <dgm:prSet presAssocID="{3D881137-465B-49EA-895E-41996979F223}" presName="composite" presStyleCnt="0"/>
      <dgm:spPr/>
    </dgm:pt>
    <dgm:pt modelId="{F82252DA-838F-4362-8FCB-5C5584770D2A}" type="pres">
      <dgm:prSet presAssocID="{3D881137-465B-49EA-895E-41996979F223}" presName="Parent1" presStyleLbl="node1" presStyleIdx="0" presStyleCnt="4" custScaleX="115962" custLinFactNeighborX="5549" custLinFactNeighborY="1192">
        <dgm:presLayoutVars>
          <dgm:chMax val="1"/>
          <dgm:chPref val="1"/>
          <dgm:bulletEnabled val="1"/>
        </dgm:presLayoutVars>
      </dgm:prSet>
      <dgm:spPr/>
      <dgm:t>
        <a:bodyPr/>
        <a:lstStyle/>
        <a:p>
          <a:endParaRPr lang="es-CO"/>
        </a:p>
      </dgm:t>
    </dgm:pt>
    <dgm:pt modelId="{80C53F3B-3D77-469B-B348-4F6A6839F631}" type="pres">
      <dgm:prSet presAssocID="{3D881137-465B-49EA-895E-41996979F223}" presName="Childtext1" presStyleLbl="revTx" presStyleIdx="0" presStyleCnt="2" custLinFactNeighborX="4944" custLinFactNeighborY="-8353">
        <dgm:presLayoutVars>
          <dgm:chMax val="0"/>
          <dgm:chPref val="0"/>
          <dgm:bulletEnabled val="1"/>
        </dgm:presLayoutVars>
      </dgm:prSet>
      <dgm:spPr/>
      <dgm:t>
        <a:bodyPr/>
        <a:lstStyle/>
        <a:p>
          <a:endParaRPr lang="es-CO"/>
        </a:p>
      </dgm:t>
    </dgm:pt>
    <dgm:pt modelId="{C8A19065-053E-4992-90A0-030F8D8837F9}" type="pres">
      <dgm:prSet presAssocID="{3D881137-465B-49EA-895E-41996979F223}" presName="BalanceSpacing" presStyleCnt="0"/>
      <dgm:spPr/>
    </dgm:pt>
    <dgm:pt modelId="{554F2D84-8F22-45A4-9B68-6B0FCB7CD262}" type="pres">
      <dgm:prSet presAssocID="{3D881137-465B-49EA-895E-41996979F223}" presName="BalanceSpacing1" presStyleCnt="0"/>
      <dgm:spPr/>
    </dgm:pt>
    <dgm:pt modelId="{C7A43B6C-B155-4997-AC22-1B1B64AC5CA1}" type="pres">
      <dgm:prSet presAssocID="{3A525275-2462-42C4-8AA8-1212B3CF22C8}" presName="Accent1Text" presStyleLbl="node1" presStyleIdx="1" presStyleCnt="4" custScaleX="159956" custScaleY="140812" custLinFactNeighborX="-14291" custLinFactNeighborY="-81"/>
      <dgm:spPr/>
      <dgm:t>
        <a:bodyPr/>
        <a:lstStyle/>
        <a:p>
          <a:endParaRPr lang="es-CO"/>
        </a:p>
      </dgm:t>
    </dgm:pt>
    <dgm:pt modelId="{7179F224-ECC0-423F-AE63-5AED1F09C28A}" type="pres">
      <dgm:prSet presAssocID="{3A525275-2462-42C4-8AA8-1212B3CF22C8}" presName="spaceBetweenRectangles" presStyleCnt="0"/>
      <dgm:spPr/>
    </dgm:pt>
    <dgm:pt modelId="{441B89BE-2045-4FF5-BF38-274B6B0D602E}" type="pres">
      <dgm:prSet presAssocID="{A3CFD5E7-16FB-4D12-8063-0D37BA894C57}" presName="composite" presStyleCnt="0"/>
      <dgm:spPr/>
    </dgm:pt>
    <dgm:pt modelId="{03FB0AF8-1457-4D80-BFE0-D982E532B8A8}" type="pres">
      <dgm:prSet presAssocID="{A3CFD5E7-16FB-4D12-8063-0D37BA894C57}" presName="Parent1" presStyleLbl="node1" presStyleIdx="2" presStyleCnt="4" custScaleX="136240" custScaleY="126082" custLinFactNeighborX="0" custLinFactNeighborY="6000">
        <dgm:presLayoutVars>
          <dgm:chMax val="1"/>
          <dgm:chPref val="1"/>
          <dgm:bulletEnabled val="1"/>
        </dgm:presLayoutVars>
      </dgm:prSet>
      <dgm:spPr/>
      <dgm:t>
        <a:bodyPr/>
        <a:lstStyle/>
        <a:p>
          <a:endParaRPr lang="es-CO"/>
        </a:p>
      </dgm:t>
    </dgm:pt>
    <dgm:pt modelId="{F6B64B1B-6D86-422B-896B-B8F333908788}" type="pres">
      <dgm:prSet presAssocID="{A3CFD5E7-16FB-4D12-8063-0D37BA894C57}" presName="Childtext1" presStyleLbl="revTx" presStyleIdx="1" presStyleCnt="2" custLinFactNeighborX="-15868" custLinFactNeighborY="8469">
        <dgm:presLayoutVars>
          <dgm:chMax val="0"/>
          <dgm:chPref val="0"/>
          <dgm:bulletEnabled val="1"/>
        </dgm:presLayoutVars>
      </dgm:prSet>
      <dgm:spPr/>
      <dgm:t>
        <a:bodyPr/>
        <a:lstStyle/>
        <a:p>
          <a:endParaRPr lang="es-CO"/>
        </a:p>
      </dgm:t>
    </dgm:pt>
    <dgm:pt modelId="{7418D15F-8FDB-4775-B211-EF362F6D691C}" type="pres">
      <dgm:prSet presAssocID="{A3CFD5E7-16FB-4D12-8063-0D37BA894C57}" presName="BalanceSpacing" presStyleCnt="0"/>
      <dgm:spPr/>
    </dgm:pt>
    <dgm:pt modelId="{6B6B6099-0203-4C76-A148-1B8F218FD6C1}" type="pres">
      <dgm:prSet presAssocID="{A3CFD5E7-16FB-4D12-8063-0D37BA894C57}" presName="BalanceSpacing1" presStyleCnt="0"/>
      <dgm:spPr/>
    </dgm:pt>
    <dgm:pt modelId="{28A61BA7-C9EB-409C-A038-A2EFCF8DE95A}" type="pres">
      <dgm:prSet presAssocID="{23F055DE-416A-4DCE-B9F4-1B992BAD3302}" presName="Accent1Text" presStyleLbl="node1" presStyleIdx="3" presStyleCnt="4" custScaleX="148351" custScaleY="152362" custLinFactNeighborX="25255" custLinFactNeighborY="-1139"/>
      <dgm:spPr/>
      <dgm:t>
        <a:bodyPr/>
        <a:lstStyle/>
        <a:p>
          <a:endParaRPr lang="es-CO"/>
        </a:p>
      </dgm:t>
    </dgm:pt>
  </dgm:ptLst>
  <dgm:cxnLst>
    <dgm:cxn modelId="{0B9692D4-1CCD-466F-BF51-11E7488A9C51}" type="presOf" srcId="{3A525275-2462-42C4-8AA8-1212B3CF22C8}" destId="{C7A43B6C-B155-4997-AC22-1B1B64AC5CA1}" srcOrd="0" destOrd="0" presId="urn:microsoft.com/office/officeart/2008/layout/AlternatingHexagons"/>
    <dgm:cxn modelId="{15FCB684-F071-409E-940C-F2FEC4622F7E}" type="presOf" srcId="{3D881137-465B-49EA-895E-41996979F223}" destId="{F82252DA-838F-4362-8FCB-5C5584770D2A}" srcOrd="0" destOrd="0" presId="urn:microsoft.com/office/officeart/2008/layout/AlternatingHexagons"/>
    <dgm:cxn modelId="{F59A026D-BAB0-4603-9297-2C56FF6F1B64}" srcId="{68CB65F3-352E-4865-9762-6C330CF2CD7C}" destId="{A3CFD5E7-16FB-4D12-8063-0D37BA894C57}" srcOrd="1" destOrd="0" parTransId="{5009F516-CAC8-4B09-9A95-DCC6961C04D1}" sibTransId="{23F055DE-416A-4DCE-B9F4-1B992BAD3302}"/>
    <dgm:cxn modelId="{FA4BCA37-A8C9-4845-909E-6E706F379929}" type="presOf" srcId="{57A5C8FF-2CA4-4D8C-99F8-C54A4713F639}" destId="{F6B64B1B-6D86-422B-896B-B8F333908788}" srcOrd="0" destOrd="0" presId="urn:microsoft.com/office/officeart/2008/layout/AlternatingHexagons"/>
    <dgm:cxn modelId="{280561A6-64A3-443E-BF92-05EC905205E2}" type="presOf" srcId="{23F055DE-416A-4DCE-B9F4-1B992BAD3302}" destId="{28A61BA7-C9EB-409C-A038-A2EFCF8DE95A}" srcOrd="0" destOrd="0" presId="urn:microsoft.com/office/officeart/2008/layout/AlternatingHexagons"/>
    <dgm:cxn modelId="{B7100F9E-86EE-481C-A539-E1BC43A6740E}" type="presOf" srcId="{68CB65F3-352E-4865-9762-6C330CF2CD7C}" destId="{69844296-2F6C-4A71-B0CE-95ED3688AFF4}" srcOrd="0" destOrd="0" presId="urn:microsoft.com/office/officeart/2008/layout/AlternatingHexagons"/>
    <dgm:cxn modelId="{76B2BFA2-0E05-416B-A21D-B41A11150C62}" srcId="{3D881137-465B-49EA-895E-41996979F223}" destId="{9626BB2A-06DC-4242-A5F4-1AA1DFDB36AD}" srcOrd="0" destOrd="0" parTransId="{AADAD0F4-D32C-4A10-B7AE-6298251090B0}" sibTransId="{51F71281-ED73-49C3-9C41-0DF5DE85DD1F}"/>
    <dgm:cxn modelId="{B7D9C0E9-E896-4676-B5CC-96823673CC13}" type="presOf" srcId="{A3CFD5E7-16FB-4D12-8063-0D37BA894C57}" destId="{03FB0AF8-1457-4D80-BFE0-D982E532B8A8}" srcOrd="0" destOrd="0" presId="urn:microsoft.com/office/officeart/2008/layout/AlternatingHexagons"/>
    <dgm:cxn modelId="{F093AC7A-3554-4AC1-8652-9230DC319F9E}" srcId="{A3CFD5E7-16FB-4D12-8063-0D37BA894C57}" destId="{57A5C8FF-2CA4-4D8C-99F8-C54A4713F639}" srcOrd="0" destOrd="0" parTransId="{BCA6784A-DC63-4418-B865-9A7E6549A62A}" sibTransId="{583F6222-F9CB-454F-A24C-B66FFEE57220}"/>
    <dgm:cxn modelId="{7D7D803F-9FC3-4B0C-AF66-B5A281276F38}" srcId="{68CB65F3-352E-4865-9762-6C330CF2CD7C}" destId="{3D881137-465B-49EA-895E-41996979F223}" srcOrd="0" destOrd="0" parTransId="{5CCDE009-173F-4ADA-903A-6FDC09AF4EE8}" sibTransId="{3A525275-2462-42C4-8AA8-1212B3CF22C8}"/>
    <dgm:cxn modelId="{4612D489-0354-43FA-B583-85EB93923537}" type="presOf" srcId="{9626BB2A-06DC-4242-A5F4-1AA1DFDB36AD}" destId="{80C53F3B-3D77-469B-B348-4F6A6839F631}" srcOrd="0" destOrd="0" presId="urn:microsoft.com/office/officeart/2008/layout/AlternatingHexagons"/>
    <dgm:cxn modelId="{55FDD155-99A6-4ED3-8F76-A96EB6E24C67}" type="presParOf" srcId="{69844296-2F6C-4A71-B0CE-95ED3688AFF4}" destId="{6D64C2FF-8566-41EE-ADA1-018283484E5D}" srcOrd="0" destOrd="0" presId="urn:microsoft.com/office/officeart/2008/layout/AlternatingHexagons"/>
    <dgm:cxn modelId="{BEDEA91C-A43D-43F7-B38D-056C5CA3B6F9}" type="presParOf" srcId="{6D64C2FF-8566-41EE-ADA1-018283484E5D}" destId="{F82252DA-838F-4362-8FCB-5C5584770D2A}" srcOrd="0" destOrd="0" presId="urn:microsoft.com/office/officeart/2008/layout/AlternatingHexagons"/>
    <dgm:cxn modelId="{722932BA-CBD3-459E-8B6F-C6F60A51EEEF}" type="presParOf" srcId="{6D64C2FF-8566-41EE-ADA1-018283484E5D}" destId="{80C53F3B-3D77-469B-B348-4F6A6839F631}" srcOrd="1" destOrd="0" presId="urn:microsoft.com/office/officeart/2008/layout/AlternatingHexagons"/>
    <dgm:cxn modelId="{82574262-0F72-40A6-A9BF-5A40AFA1122B}" type="presParOf" srcId="{6D64C2FF-8566-41EE-ADA1-018283484E5D}" destId="{C8A19065-053E-4992-90A0-030F8D8837F9}" srcOrd="2" destOrd="0" presId="urn:microsoft.com/office/officeart/2008/layout/AlternatingHexagons"/>
    <dgm:cxn modelId="{7331F122-D20D-4CE8-B8A0-26C65A085035}" type="presParOf" srcId="{6D64C2FF-8566-41EE-ADA1-018283484E5D}" destId="{554F2D84-8F22-45A4-9B68-6B0FCB7CD262}" srcOrd="3" destOrd="0" presId="urn:microsoft.com/office/officeart/2008/layout/AlternatingHexagons"/>
    <dgm:cxn modelId="{87FB185D-8430-48F7-9FBC-DC53B4448003}" type="presParOf" srcId="{6D64C2FF-8566-41EE-ADA1-018283484E5D}" destId="{C7A43B6C-B155-4997-AC22-1B1B64AC5CA1}" srcOrd="4" destOrd="0" presId="urn:microsoft.com/office/officeart/2008/layout/AlternatingHexagons"/>
    <dgm:cxn modelId="{F9BA5495-7CE9-434D-B7F8-D9FEF7A7205D}" type="presParOf" srcId="{69844296-2F6C-4A71-B0CE-95ED3688AFF4}" destId="{7179F224-ECC0-423F-AE63-5AED1F09C28A}" srcOrd="1" destOrd="0" presId="urn:microsoft.com/office/officeart/2008/layout/AlternatingHexagons"/>
    <dgm:cxn modelId="{8156406E-17F5-4198-9AD4-326C44F9BEFF}" type="presParOf" srcId="{69844296-2F6C-4A71-B0CE-95ED3688AFF4}" destId="{441B89BE-2045-4FF5-BF38-274B6B0D602E}" srcOrd="2" destOrd="0" presId="urn:microsoft.com/office/officeart/2008/layout/AlternatingHexagons"/>
    <dgm:cxn modelId="{D084DD40-FF21-4DF2-999F-7C5D0179789F}" type="presParOf" srcId="{441B89BE-2045-4FF5-BF38-274B6B0D602E}" destId="{03FB0AF8-1457-4D80-BFE0-D982E532B8A8}" srcOrd="0" destOrd="0" presId="urn:microsoft.com/office/officeart/2008/layout/AlternatingHexagons"/>
    <dgm:cxn modelId="{122A5E03-CAD1-42E6-8D5F-DBD1A6857703}" type="presParOf" srcId="{441B89BE-2045-4FF5-BF38-274B6B0D602E}" destId="{F6B64B1B-6D86-422B-896B-B8F333908788}" srcOrd="1" destOrd="0" presId="urn:microsoft.com/office/officeart/2008/layout/AlternatingHexagons"/>
    <dgm:cxn modelId="{CDEA1220-D132-406B-9201-3ED1BB2C13B0}" type="presParOf" srcId="{441B89BE-2045-4FF5-BF38-274B6B0D602E}" destId="{7418D15F-8FDB-4775-B211-EF362F6D691C}" srcOrd="2" destOrd="0" presId="urn:microsoft.com/office/officeart/2008/layout/AlternatingHexagons"/>
    <dgm:cxn modelId="{3A86971C-F7C1-413E-AB79-003155B59409}" type="presParOf" srcId="{441B89BE-2045-4FF5-BF38-274B6B0D602E}" destId="{6B6B6099-0203-4C76-A148-1B8F218FD6C1}" srcOrd="3" destOrd="0" presId="urn:microsoft.com/office/officeart/2008/layout/AlternatingHexagons"/>
    <dgm:cxn modelId="{65530C54-6C39-47CF-B32B-2E5F6FF969DA}" type="presParOf" srcId="{441B89BE-2045-4FF5-BF38-274B6B0D602E}" destId="{28A61BA7-C9EB-409C-A038-A2EFCF8DE95A}"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8835FA7-FC4E-4CF6-9075-8FA201BD739A}" type="doc">
      <dgm:prSet loTypeId="urn:microsoft.com/office/officeart/2005/8/layout/chevron2" loCatId="list" qsTypeId="urn:microsoft.com/office/officeart/2005/8/quickstyle/3d3" qsCatId="3D" csTypeId="urn:microsoft.com/office/officeart/2005/8/colors/accent1_2" csCatId="accent1" phldr="1"/>
      <dgm:spPr/>
      <dgm:t>
        <a:bodyPr/>
        <a:lstStyle/>
        <a:p>
          <a:endParaRPr lang="es-EC"/>
        </a:p>
      </dgm:t>
    </dgm:pt>
    <dgm:pt modelId="{4273A2F1-E1AA-4696-BD72-EF1FA41988DF}">
      <dgm:prSet phldrT="[Texto]"/>
      <dgm:spPr/>
      <dgm:t>
        <a:bodyPr/>
        <a:lstStyle/>
        <a:p>
          <a:r>
            <a:rPr lang="es-EC" dirty="0"/>
            <a:t>Materiales </a:t>
          </a:r>
        </a:p>
      </dgm:t>
    </dgm:pt>
    <dgm:pt modelId="{EC97AD1F-6BB0-4269-BEC0-AE54D8012805}" type="parTrans" cxnId="{A918CA82-32E3-4C33-BEFF-B040C164A401}">
      <dgm:prSet/>
      <dgm:spPr/>
      <dgm:t>
        <a:bodyPr/>
        <a:lstStyle/>
        <a:p>
          <a:endParaRPr lang="es-EC"/>
        </a:p>
      </dgm:t>
    </dgm:pt>
    <dgm:pt modelId="{2C90D219-612D-437E-996A-261F1C6FEF3B}" type="sibTrans" cxnId="{A918CA82-32E3-4C33-BEFF-B040C164A401}">
      <dgm:prSet/>
      <dgm:spPr/>
      <dgm:t>
        <a:bodyPr/>
        <a:lstStyle/>
        <a:p>
          <a:endParaRPr lang="es-EC"/>
        </a:p>
      </dgm:t>
    </dgm:pt>
    <dgm:pt modelId="{29FE30AD-1A22-4AC9-A02F-3230B5A3276A}">
      <dgm:prSet phldrT="[Texto]" custT="1"/>
      <dgm:spPr/>
      <dgm:t>
        <a:bodyPr/>
        <a:lstStyle/>
        <a:p>
          <a:r>
            <a:rPr lang="es-ES" sz="1050" smtClean="0"/>
            <a:t>Registros</a:t>
          </a:r>
          <a:endParaRPr lang="es-EC" sz="1050" dirty="0"/>
        </a:p>
      </dgm:t>
    </dgm:pt>
    <dgm:pt modelId="{3CFD442E-C859-4935-8068-F10191FF9ACA}" type="parTrans" cxnId="{B8070675-2C31-4186-8B57-E1D1181DBAFA}">
      <dgm:prSet/>
      <dgm:spPr/>
      <dgm:t>
        <a:bodyPr/>
        <a:lstStyle/>
        <a:p>
          <a:endParaRPr lang="es-EC"/>
        </a:p>
      </dgm:t>
    </dgm:pt>
    <dgm:pt modelId="{65AACC2E-1E9A-4E7E-B06B-E5E1754089E1}" type="sibTrans" cxnId="{B8070675-2C31-4186-8B57-E1D1181DBAFA}">
      <dgm:prSet/>
      <dgm:spPr/>
      <dgm:t>
        <a:bodyPr/>
        <a:lstStyle/>
        <a:p>
          <a:endParaRPr lang="es-EC"/>
        </a:p>
      </dgm:t>
    </dgm:pt>
    <dgm:pt modelId="{D0A3EE1E-F3B1-4E86-B851-F530CB4F19B4}">
      <dgm:prSet phldrT="[Texto]"/>
      <dgm:spPr/>
      <dgm:t>
        <a:bodyPr/>
        <a:lstStyle/>
        <a:p>
          <a:r>
            <a:rPr lang="es-EC" dirty="0"/>
            <a:t>Equipos </a:t>
          </a:r>
        </a:p>
      </dgm:t>
    </dgm:pt>
    <dgm:pt modelId="{43E8E40B-458E-4945-BB5C-23BBE04AE99F}" type="parTrans" cxnId="{24032254-BC60-4A90-A3D3-2127F51F6D28}">
      <dgm:prSet/>
      <dgm:spPr/>
      <dgm:t>
        <a:bodyPr/>
        <a:lstStyle/>
        <a:p>
          <a:endParaRPr lang="es-EC"/>
        </a:p>
      </dgm:t>
    </dgm:pt>
    <dgm:pt modelId="{4C366EDE-79ED-41B8-87C6-89C231D3FF41}" type="sibTrans" cxnId="{24032254-BC60-4A90-A3D3-2127F51F6D28}">
      <dgm:prSet/>
      <dgm:spPr/>
      <dgm:t>
        <a:bodyPr/>
        <a:lstStyle/>
        <a:p>
          <a:endParaRPr lang="es-EC"/>
        </a:p>
      </dgm:t>
    </dgm:pt>
    <dgm:pt modelId="{1BFCF5E7-7811-4EEB-9705-FC2F3471AB9E}">
      <dgm:prSet phldrT="[Texto]" custT="1"/>
      <dgm:spPr/>
      <dgm:t>
        <a:bodyPr/>
        <a:lstStyle/>
        <a:p>
          <a:r>
            <a:rPr lang="es-ES" sz="1000" dirty="0" smtClean="0"/>
            <a:t>Comederos  </a:t>
          </a:r>
          <a:endParaRPr lang="es-EC" sz="1000" dirty="0"/>
        </a:p>
      </dgm:t>
    </dgm:pt>
    <dgm:pt modelId="{F3B2EB14-37EC-431D-A863-034CE27D30B5}" type="parTrans" cxnId="{46CAEF9D-E030-4175-9A3B-0E1F111FF2C3}">
      <dgm:prSet/>
      <dgm:spPr/>
      <dgm:t>
        <a:bodyPr/>
        <a:lstStyle/>
        <a:p>
          <a:endParaRPr lang="es-EC"/>
        </a:p>
      </dgm:t>
    </dgm:pt>
    <dgm:pt modelId="{18AADFD7-BDCD-424B-B2F9-81969CA77E78}" type="sibTrans" cxnId="{46CAEF9D-E030-4175-9A3B-0E1F111FF2C3}">
      <dgm:prSet/>
      <dgm:spPr/>
      <dgm:t>
        <a:bodyPr/>
        <a:lstStyle/>
        <a:p>
          <a:endParaRPr lang="es-EC"/>
        </a:p>
      </dgm:t>
    </dgm:pt>
    <dgm:pt modelId="{5F47C60E-15D0-4AD4-8F3F-A56D05E0745A}">
      <dgm:prSet phldrT="[Texto]"/>
      <dgm:spPr/>
      <dgm:t>
        <a:bodyPr/>
        <a:lstStyle/>
        <a:p>
          <a:r>
            <a:rPr lang="es-EC" dirty="0"/>
            <a:t>Insumos</a:t>
          </a:r>
        </a:p>
      </dgm:t>
    </dgm:pt>
    <dgm:pt modelId="{F177B442-4737-4ECF-B8C7-3BFD99F63E80}" type="parTrans" cxnId="{DCC44E7C-81EE-4E66-BF22-238A3E0672B6}">
      <dgm:prSet/>
      <dgm:spPr/>
      <dgm:t>
        <a:bodyPr/>
        <a:lstStyle/>
        <a:p>
          <a:endParaRPr lang="es-EC"/>
        </a:p>
      </dgm:t>
    </dgm:pt>
    <dgm:pt modelId="{A591F111-FD25-4325-8728-48EAD3111175}" type="sibTrans" cxnId="{DCC44E7C-81EE-4E66-BF22-238A3E0672B6}">
      <dgm:prSet/>
      <dgm:spPr/>
      <dgm:t>
        <a:bodyPr/>
        <a:lstStyle/>
        <a:p>
          <a:endParaRPr lang="es-EC"/>
        </a:p>
      </dgm:t>
    </dgm:pt>
    <dgm:pt modelId="{0C1C6E8C-8860-4FE5-8831-23F9D4055377}">
      <dgm:prSet phldrT="[Texto]" custT="1"/>
      <dgm:spPr/>
      <dgm:t>
        <a:bodyPr/>
        <a:lstStyle/>
        <a:p>
          <a:r>
            <a:rPr lang="es-ES" sz="1050" smtClean="0"/>
            <a:t>Maíz amarillo (morochillo)</a:t>
          </a:r>
          <a:endParaRPr lang="es-EC" sz="1050" dirty="0"/>
        </a:p>
      </dgm:t>
    </dgm:pt>
    <dgm:pt modelId="{FB23246A-36D5-4070-B65E-DC778FDC8339}" type="parTrans" cxnId="{C4810D3D-C9ED-4573-B3B9-6BD43D71C877}">
      <dgm:prSet/>
      <dgm:spPr/>
      <dgm:t>
        <a:bodyPr/>
        <a:lstStyle/>
        <a:p>
          <a:endParaRPr lang="es-EC"/>
        </a:p>
      </dgm:t>
    </dgm:pt>
    <dgm:pt modelId="{845503F4-B519-4B93-B0B0-4C3CA3A6FDEA}" type="sibTrans" cxnId="{C4810D3D-C9ED-4573-B3B9-6BD43D71C877}">
      <dgm:prSet/>
      <dgm:spPr/>
      <dgm:t>
        <a:bodyPr/>
        <a:lstStyle/>
        <a:p>
          <a:endParaRPr lang="es-EC"/>
        </a:p>
      </dgm:t>
    </dgm:pt>
    <dgm:pt modelId="{67C8B4DB-4FE6-40B2-A746-A38FAB9F0C85}">
      <dgm:prSet custT="1"/>
      <dgm:spPr/>
      <dgm:t>
        <a:bodyPr/>
        <a:lstStyle/>
        <a:p>
          <a:r>
            <a:rPr lang="es-ES" sz="1050" smtClean="0"/>
            <a:t>Malla</a:t>
          </a:r>
          <a:endParaRPr lang="es-MX" sz="1050"/>
        </a:p>
      </dgm:t>
    </dgm:pt>
    <dgm:pt modelId="{E140E100-3385-47AA-A8FB-8E6CD0038359}" type="parTrans" cxnId="{ADDFB53D-C1F6-4F04-995D-D013CE4E2464}">
      <dgm:prSet/>
      <dgm:spPr/>
      <dgm:t>
        <a:bodyPr/>
        <a:lstStyle/>
        <a:p>
          <a:endParaRPr lang="es-MX"/>
        </a:p>
      </dgm:t>
    </dgm:pt>
    <dgm:pt modelId="{B13CB483-57B7-4F9D-95D0-258AAFABD3F2}" type="sibTrans" cxnId="{ADDFB53D-C1F6-4F04-995D-D013CE4E2464}">
      <dgm:prSet/>
      <dgm:spPr/>
      <dgm:t>
        <a:bodyPr/>
        <a:lstStyle/>
        <a:p>
          <a:endParaRPr lang="es-MX"/>
        </a:p>
      </dgm:t>
    </dgm:pt>
    <dgm:pt modelId="{EC9537B6-3964-4591-A929-463C6534B60E}">
      <dgm:prSet custT="1"/>
      <dgm:spPr/>
      <dgm:t>
        <a:bodyPr/>
        <a:lstStyle/>
        <a:p>
          <a:r>
            <a:rPr lang="es-ES" sz="1050" dirty="0" smtClean="0"/>
            <a:t>Focos fluorescentes de 25 W</a:t>
          </a:r>
          <a:endParaRPr lang="es-MX" sz="1050" dirty="0"/>
        </a:p>
      </dgm:t>
    </dgm:pt>
    <dgm:pt modelId="{398A7363-11FB-4318-A267-CAB27BC5BEA3}" type="parTrans" cxnId="{125619BB-9EF9-499A-8403-AEDAFE501F1F}">
      <dgm:prSet/>
      <dgm:spPr/>
      <dgm:t>
        <a:bodyPr/>
        <a:lstStyle/>
        <a:p>
          <a:endParaRPr lang="es-MX"/>
        </a:p>
      </dgm:t>
    </dgm:pt>
    <dgm:pt modelId="{0AD45A81-E500-48B7-86FC-09B8E1FDB771}" type="sibTrans" cxnId="{125619BB-9EF9-499A-8403-AEDAFE501F1F}">
      <dgm:prSet/>
      <dgm:spPr/>
      <dgm:t>
        <a:bodyPr/>
        <a:lstStyle/>
        <a:p>
          <a:endParaRPr lang="es-MX"/>
        </a:p>
      </dgm:t>
    </dgm:pt>
    <dgm:pt modelId="{F8A9820E-1E5F-4DD6-A5E2-B36506FC130B}">
      <dgm:prSet custT="1"/>
      <dgm:spPr/>
      <dgm:t>
        <a:bodyPr/>
        <a:lstStyle/>
        <a:p>
          <a:r>
            <a:rPr lang="es-ES" sz="1050" dirty="0" smtClean="0"/>
            <a:t>Tarinas plásticas de ½ litro</a:t>
          </a:r>
          <a:endParaRPr lang="es-MX" sz="1050" dirty="0"/>
        </a:p>
      </dgm:t>
    </dgm:pt>
    <dgm:pt modelId="{53B88B40-4BB0-4F17-8FF4-5CA3FD7D8315}" type="parTrans" cxnId="{CADA0E68-6609-4809-92FD-A0EF05919CAC}">
      <dgm:prSet/>
      <dgm:spPr/>
      <dgm:t>
        <a:bodyPr/>
        <a:lstStyle/>
        <a:p>
          <a:endParaRPr lang="es-MX"/>
        </a:p>
      </dgm:t>
    </dgm:pt>
    <dgm:pt modelId="{36E5C8EE-CA11-4A49-BB78-B3870A90400D}" type="sibTrans" cxnId="{CADA0E68-6609-4809-92FD-A0EF05919CAC}">
      <dgm:prSet/>
      <dgm:spPr/>
      <dgm:t>
        <a:bodyPr/>
        <a:lstStyle/>
        <a:p>
          <a:endParaRPr lang="es-MX"/>
        </a:p>
      </dgm:t>
    </dgm:pt>
    <dgm:pt modelId="{0B832285-4168-4F12-9A81-4D25585BA9B4}">
      <dgm:prSet custT="1"/>
      <dgm:spPr/>
      <dgm:t>
        <a:bodyPr/>
        <a:lstStyle/>
        <a:p>
          <a:r>
            <a:rPr lang="es-ES" sz="1050" smtClean="0"/>
            <a:t>Materiales de oficina </a:t>
          </a:r>
          <a:endParaRPr lang="es-MX" sz="1050"/>
        </a:p>
      </dgm:t>
    </dgm:pt>
    <dgm:pt modelId="{1591CC7D-F1A5-496E-93C2-375F814DFDD8}" type="parTrans" cxnId="{69F2243D-6ED5-4D9B-BD4E-907F467E51C7}">
      <dgm:prSet/>
      <dgm:spPr/>
      <dgm:t>
        <a:bodyPr/>
        <a:lstStyle/>
        <a:p>
          <a:endParaRPr lang="es-MX"/>
        </a:p>
      </dgm:t>
    </dgm:pt>
    <dgm:pt modelId="{7B18A911-5F93-463C-9B75-E9A93047578D}" type="sibTrans" cxnId="{69F2243D-6ED5-4D9B-BD4E-907F467E51C7}">
      <dgm:prSet/>
      <dgm:spPr/>
      <dgm:t>
        <a:bodyPr/>
        <a:lstStyle/>
        <a:p>
          <a:endParaRPr lang="es-MX"/>
        </a:p>
      </dgm:t>
    </dgm:pt>
    <dgm:pt modelId="{32AF2366-55CB-4D8E-81FA-C502FCA69848}">
      <dgm:prSet custT="1"/>
      <dgm:spPr/>
      <dgm:t>
        <a:bodyPr/>
        <a:lstStyle/>
        <a:p>
          <a:r>
            <a:rPr lang="es-ES" sz="1050" dirty="0" smtClean="0"/>
            <a:t>Rótulos</a:t>
          </a:r>
          <a:endParaRPr lang="es-MX" sz="1050" dirty="0"/>
        </a:p>
      </dgm:t>
    </dgm:pt>
    <dgm:pt modelId="{4CB448C3-F6F9-4A8D-8919-E3AA3073884A}" type="parTrans" cxnId="{8BCAFF59-FDB9-40D8-9B1E-88700C464210}">
      <dgm:prSet/>
      <dgm:spPr/>
      <dgm:t>
        <a:bodyPr/>
        <a:lstStyle/>
        <a:p>
          <a:endParaRPr lang="es-MX"/>
        </a:p>
      </dgm:t>
    </dgm:pt>
    <dgm:pt modelId="{5C602E92-ADF6-43B3-9FBC-6CC298E990A4}" type="sibTrans" cxnId="{8BCAFF59-FDB9-40D8-9B1E-88700C464210}">
      <dgm:prSet/>
      <dgm:spPr/>
      <dgm:t>
        <a:bodyPr/>
        <a:lstStyle/>
        <a:p>
          <a:endParaRPr lang="es-MX"/>
        </a:p>
      </dgm:t>
    </dgm:pt>
    <dgm:pt modelId="{6E423F2F-7C32-47CE-80E9-ACBD3A849AC5}">
      <dgm:prSet custT="1"/>
      <dgm:spPr/>
      <dgm:t>
        <a:bodyPr/>
        <a:lstStyle/>
        <a:p>
          <a:r>
            <a:rPr lang="es-ES" sz="1000" smtClean="0"/>
            <a:t>Bebederos</a:t>
          </a:r>
          <a:endParaRPr lang="es-MX" sz="1000"/>
        </a:p>
      </dgm:t>
    </dgm:pt>
    <dgm:pt modelId="{1DD3D359-A4A5-48B0-9364-ACE735A62C03}" type="parTrans" cxnId="{40B1D07F-2B56-406A-A355-D3AA6A0D1A8F}">
      <dgm:prSet/>
      <dgm:spPr/>
      <dgm:t>
        <a:bodyPr/>
        <a:lstStyle/>
        <a:p>
          <a:endParaRPr lang="es-MX"/>
        </a:p>
      </dgm:t>
    </dgm:pt>
    <dgm:pt modelId="{DDA1956B-D547-447A-A1C4-E71397C1277A}" type="sibTrans" cxnId="{40B1D07F-2B56-406A-A355-D3AA6A0D1A8F}">
      <dgm:prSet/>
      <dgm:spPr/>
      <dgm:t>
        <a:bodyPr/>
        <a:lstStyle/>
        <a:p>
          <a:endParaRPr lang="es-MX"/>
        </a:p>
      </dgm:t>
    </dgm:pt>
    <dgm:pt modelId="{E69DA225-F33B-44D9-918F-3306549C83C9}">
      <dgm:prSet custT="1"/>
      <dgm:spPr/>
      <dgm:t>
        <a:bodyPr/>
        <a:lstStyle/>
        <a:p>
          <a:r>
            <a:rPr lang="es-ES" sz="1000" dirty="0" smtClean="0"/>
            <a:t>Mezcladora</a:t>
          </a:r>
          <a:endParaRPr lang="es-MX" sz="1000" dirty="0"/>
        </a:p>
      </dgm:t>
    </dgm:pt>
    <dgm:pt modelId="{825E3BBC-90BC-48A9-8DD7-32F2E0D92859}" type="parTrans" cxnId="{BB3CECB3-156A-4E3D-A9E4-3343400A9AFD}">
      <dgm:prSet/>
      <dgm:spPr/>
      <dgm:t>
        <a:bodyPr/>
        <a:lstStyle/>
        <a:p>
          <a:endParaRPr lang="es-MX"/>
        </a:p>
      </dgm:t>
    </dgm:pt>
    <dgm:pt modelId="{F9418919-3CD0-4725-9FD2-D9C114257E61}" type="sibTrans" cxnId="{BB3CECB3-156A-4E3D-A9E4-3343400A9AFD}">
      <dgm:prSet/>
      <dgm:spPr/>
      <dgm:t>
        <a:bodyPr/>
        <a:lstStyle/>
        <a:p>
          <a:endParaRPr lang="es-MX"/>
        </a:p>
      </dgm:t>
    </dgm:pt>
    <dgm:pt modelId="{6EB303E2-DA8B-411B-87CA-CF1FC30A6088}">
      <dgm:prSet custT="1"/>
      <dgm:spPr/>
      <dgm:t>
        <a:bodyPr/>
        <a:lstStyle/>
        <a:p>
          <a:r>
            <a:rPr lang="es-ES" sz="1000" smtClean="0"/>
            <a:t>Termómetros</a:t>
          </a:r>
          <a:endParaRPr lang="es-MX" sz="1000"/>
        </a:p>
      </dgm:t>
    </dgm:pt>
    <dgm:pt modelId="{95ABB203-7224-442D-A590-26244B6EAA0D}" type="parTrans" cxnId="{228AC94C-67CD-45E0-9492-B0FCC0001929}">
      <dgm:prSet/>
      <dgm:spPr/>
      <dgm:t>
        <a:bodyPr/>
        <a:lstStyle/>
        <a:p>
          <a:endParaRPr lang="es-MX"/>
        </a:p>
      </dgm:t>
    </dgm:pt>
    <dgm:pt modelId="{D517C949-DD9A-4E02-A508-BCC83E1AC1C3}" type="sibTrans" cxnId="{228AC94C-67CD-45E0-9492-B0FCC0001929}">
      <dgm:prSet/>
      <dgm:spPr/>
      <dgm:t>
        <a:bodyPr/>
        <a:lstStyle/>
        <a:p>
          <a:endParaRPr lang="es-MX"/>
        </a:p>
      </dgm:t>
    </dgm:pt>
    <dgm:pt modelId="{60D7755D-F54A-4989-A52A-9B39A7FC8A4C}">
      <dgm:prSet custT="1"/>
      <dgm:spPr/>
      <dgm:t>
        <a:bodyPr/>
        <a:lstStyle/>
        <a:p>
          <a:r>
            <a:rPr lang="es-ES" sz="1000" smtClean="0"/>
            <a:t>Jaulas (Alojamiento)</a:t>
          </a:r>
          <a:endParaRPr lang="es-MX" sz="1000"/>
        </a:p>
      </dgm:t>
    </dgm:pt>
    <dgm:pt modelId="{E4355A32-1FC9-486A-A1ED-DC4BB69E3AC0}" type="parTrans" cxnId="{A73CC150-6EA2-495A-91F0-171DD4251765}">
      <dgm:prSet/>
      <dgm:spPr/>
      <dgm:t>
        <a:bodyPr/>
        <a:lstStyle/>
        <a:p>
          <a:endParaRPr lang="es-MX"/>
        </a:p>
      </dgm:t>
    </dgm:pt>
    <dgm:pt modelId="{11F8A2FD-D601-41F1-B1F0-EB0924CB2354}" type="sibTrans" cxnId="{A73CC150-6EA2-495A-91F0-171DD4251765}">
      <dgm:prSet/>
      <dgm:spPr/>
      <dgm:t>
        <a:bodyPr/>
        <a:lstStyle/>
        <a:p>
          <a:endParaRPr lang="es-MX"/>
        </a:p>
      </dgm:t>
    </dgm:pt>
    <dgm:pt modelId="{A9CF8527-0EF1-4CB8-9777-0FDC8B9C7722}">
      <dgm:prSet custT="1"/>
      <dgm:spPr/>
      <dgm:t>
        <a:bodyPr/>
        <a:lstStyle/>
        <a:p>
          <a:r>
            <a:rPr lang="es-ES" sz="1000" smtClean="0"/>
            <a:t>Balanza de precisión</a:t>
          </a:r>
          <a:endParaRPr lang="es-MX" sz="1000"/>
        </a:p>
      </dgm:t>
    </dgm:pt>
    <dgm:pt modelId="{9CE36F57-30A6-406E-AC6F-163CA83B9013}" type="parTrans" cxnId="{C9180B2B-F8C0-46FD-A8BC-64BFD3C62F68}">
      <dgm:prSet/>
      <dgm:spPr/>
      <dgm:t>
        <a:bodyPr/>
        <a:lstStyle/>
        <a:p>
          <a:endParaRPr lang="es-MX"/>
        </a:p>
      </dgm:t>
    </dgm:pt>
    <dgm:pt modelId="{431CA18A-88ED-417E-97C2-B851A6C94BF1}" type="sibTrans" cxnId="{C9180B2B-F8C0-46FD-A8BC-64BFD3C62F68}">
      <dgm:prSet/>
      <dgm:spPr/>
      <dgm:t>
        <a:bodyPr/>
        <a:lstStyle/>
        <a:p>
          <a:endParaRPr lang="es-MX"/>
        </a:p>
      </dgm:t>
    </dgm:pt>
    <dgm:pt modelId="{F0887084-4D89-4935-81C2-0985697C24F3}">
      <dgm:prSet custT="1"/>
      <dgm:spPr/>
      <dgm:t>
        <a:bodyPr/>
        <a:lstStyle/>
        <a:p>
          <a:r>
            <a:rPr lang="es-ES" sz="1000" smtClean="0"/>
            <a:t>Computadora</a:t>
          </a:r>
          <a:endParaRPr lang="es-MX" sz="1000"/>
        </a:p>
      </dgm:t>
    </dgm:pt>
    <dgm:pt modelId="{B6F3EC7B-5523-4E36-B312-787933EE022E}" type="parTrans" cxnId="{EDA0ED58-D0A7-4074-9783-CCCC51A7CE86}">
      <dgm:prSet/>
      <dgm:spPr/>
      <dgm:t>
        <a:bodyPr/>
        <a:lstStyle/>
        <a:p>
          <a:endParaRPr lang="es-MX"/>
        </a:p>
      </dgm:t>
    </dgm:pt>
    <dgm:pt modelId="{B94A369F-2F3A-43CE-805A-3CFE11DBF527}" type="sibTrans" cxnId="{EDA0ED58-D0A7-4074-9783-CCCC51A7CE86}">
      <dgm:prSet/>
      <dgm:spPr/>
      <dgm:t>
        <a:bodyPr/>
        <a:lstStyle/>
        <a:p>
          <a:endParaRPr lang="es-MX"/>
        </a:p>
      </dgm:t>
    </dgm:pt>
    <dgm:pt modelId="{829863FE-E8BB-472C-8EE2-9B1AEF73DBCA}">
      <dgm:prSet custT="1"/>
      <dgm:spPr/>
      <dgm:t>
        <a:bodyPr/>
        <a:lstStyle/>
        <a:p>
          <a:r>
            <a:rPr lang="es-ES" sz="1000" smtClean="0"/>
            <a:t>Cámara fotográfica</a:t>
          </a:r>
          <a:endParaRPr lang="es-MX" sz="1000"/>
        </a:p>
      </dgm:t>
    </dgm:pt>
    <dgm:pt modelId="{D598AA4A-97AA-4F52-8C36-76477A7C101C}" type="parTrans" cxnId="{94F9D887-04B8-40E5-B9AC-D05C7540F763}">
      <dgm:prSet/>
      <dgm:spPr/>
      <dgm:t>
        <a:bodyPr/>
        <a:lstStyle/>
        <a:p>
          <a:endParaRPr lang="es-MX"/>
        </a:p>
      </dgm:t>
    </dgm:pt>
    <dgm:pt modelId="{AB0094B1-A8A4-408E-867E-9411182466A0}" type="sibTrans" cxnId="{94F9D887-04B8-40E5-B9AC-D05C7540F763}">
      <dgm:prSet/>
      <dgm:spPr/>
      <dgm:t>
        <a:bodyPr/>
        <a:lstStyle/>
        <a:p>
          <a:endParaRPr lang="es-MX"/>
        </a:p>
      </dgm:t>
    </dgm:pt>
    <dgm:pt modelId="{05E6C06C-477E-474C-8F57-D18B5F1A7D63}">
      <dgm:prSet custT="1"/>
      <dgm:spPr/>
      <dgm:t>
        <a:bodyPr/>
        <a:lstStyle/>
        <a:p>
          <a:r>
            <a:rPr lang="es-ES" sz="1000" dirty="0" smtClean="0"/>
            <a:t>Bomba de mochila </a:t>
          </a:r>
          <a:endParaRPr lang="es-MX" sz="1000" dirty="0"/>
        </a:p>
      </dgm:t>
    </dgm:pt>
    <dgm:pt modelId="{9D80B502-2A28-4C10-8771-007B303D242F}" type="parTrans" cxnId="{239ACD7B-632B-4D4D-8A97-2FBB94392B13}">
      <dgm:prSet/>
      <dgm:spPr/>
      <dgm:t>
        <a:bodyPr/>
        <a:lstStyle/>
        <a:p>
          <a:endParaRPr lang="es-MX"/>
        </a:p>
      </dgm:t>
    </dgm:pt>
    <dgm:pt modelId="{C82B0F84-4618-4B8D-9AC4-DDD2C52FBE0A}" type="sibTrans" cxnId="{239ACD7B-632B-4D4D-8A97-2FBB94392B13}">
      <dgm:prSet/>
      <dgm:spPr/>
      <dgm:t>
        <a:bodyPr/>
        <a:lstStyle/>
        <a:p>
          <a:endParaRPr lang="es-MX"/>
        </a:p>
      </dgm:t>
    </dgm:pt>
    <dgm:pt modelId="{55F03D88-162F-4493-A3A0-598628B9471C}">
      <dgm:prSet custT="1"/>
      <dgm:spPr/>
      <dgm:t>
        <a:bodyPr/>
        <a:lstStyle/>
        <a:p>
          <a:r>
            <a:rPr lang="es-ES" sz="1050" smtClean="0"/>
            <a:t>Harina de alfalfa (18% Prot.)</a:t>
          </a:r>
          <a:endParaRPr lang="es-MX" sz="1050"/>
        </a:p>
      </dgm:t>
    </dgm:pt>
    <dgm:pt modelId="{A9B54BBC-DF4A-496B-B50A-26803BB051FD}" type="parTrans" cxnId="{207F768F-F3F4-40D8-A559-9527B299BF48}">
      <dgm:prSet/>
      <dgm:spPr/>
      <dgm:t>
        <a:bodyPr/>
        <a:lstStyle/>
        <a:p>
          <a:endParaRPr lang="es-MX"/>
        </a:p>
      </dgm:t>
    </dgm:pt>
    <dgm:pt modelId="{AE2B4E9F-3D62-4F8E-A1CA-94DDB8AABA5A}" type="sibTrans" cxnId="{207F768F-F3F4-40D8-A559-9527B299BF48}">
      <dgm:prSet/>
      <dgm:spPr/>
      <dgm:t>
        <a:bodyPr/>
        <a:lstStyle/>
        <a:p>
          <a:endParaRPr lang="es-MX"/>
        </a:p>
      </dgm:t>
    </dgm:pt>
    <dgm:pt modelId="{BEDF1D72-E385-4CBE-9F0D-D17DC4EF6CDD}">
      <dgm:prSet custT="1"/>
      <dgm:spPr/>
      <dgm:t>
        <a:bodyPr/>
        <a:lstStyle/>
        <a:p>
          <a:r>
            <a:rPr lang="es-ES" sz="1050" smtClean="0"/>
            <a:t>Torta de soya (48% Prot.)</a:t>
          </a:r>
          <a:endParaRPr lang="es-MX" sz="1050"/>
        </a:p>
      </dgm:t>
    </dgm:pt>
    <dgm:pt modelId="{E2E21425-6F0D-4904-86A5-D9AA7A32AC98}" type="parTrans" cxnId="{3CD2C19F-43FC-4DA6-BD66-8127A8B88A23}">
      <dgm:prSet/>
      <dgm:spPr/>
      <dgm:t>
        <a:bodyPr/>
        <a:lstStyle/>
        <a:p>
          <a:endParaRPr lang="es-MX"/>
        </a:p>
      </dgm:t>
    </dgm:pt>
    <dgm:pt modelId="{2BDD149B-EDAA-4D70-A6ED-52756FE4044A}" type="sibTrans" cxnId="{3CD2C19F-43FC-4DA6-BD66-8127A8B88A23}">
      <dgm:prSet/>
      <dgm:spPr/>
      <dgm:t>
        <a:bodyPr/>
        <a:lstStyle/>
        <a:p>
          <a:endParaRPr lang="es-MX"/>
        </a:p>
      </dgm:t>
    </dgm:pt>
    <dgm:pt modelId="{1A002068-EE99-4052-B4A5-E03124A6C693}">
      <dgm:prSet custT="1"/>
      <dgm:spPr/>
      <dgm:t>
        <a:bodyPr/>
        <a:lstStyle/>
        <a:p>
          <a:r>
            <a:rPr lang="es-ES" sz="1050" smtClean="0"/>
            <a:t>Harina de pescado (65% Prot.)</a:t>
          </a:r>
          <a:endParaRPr lang="es-MX" sz="1050"/>
        </a:p>
      </dgm:t>
    </dgm:pt>
    <dgm:pt modelId="{0FA4B613-CA15-4359-BE1E-5AE961F02378}" type="parTrans" cxnId="{83BF1541-9F46-4679-A67B-631E365A4CCC}">
      <dgm:prSet/>
      <dgm:spPr/>
      <dgm:t>
        <a:bodyPr/>
        <a:lstStyle/>
        <a:p>
          <a:endParaRPr lang="es-MX"/>
        </a:p>
      </dgm:t>
    </dgm:pt>
    <dgm:pt modelId="{652C7A89-1CF5-4D4F-B88F-D1C53BD2F46D}" type="sibTrans" cxnId="{83BF1541-9F46-4679-A67B-631E365A4CCC}">
      <dgm:prSet/>
      <dgm:spPr/>
      <dgm:t>
        <a:bodyPr/>
        <a:lstStyle/>
        <a:p>
          <a:endParaRPr lang="es-MX"/>
        </a:p>
      </dgm:t>
    </dgm:pt>
    <dgm:pt modelId="{66BD5AFD-2504-4E8C-96C7-29CDF272C163}">
      <dgm:prSet custT="1"/>
      <dgm:spPr/>
      <dgm:t>
        <a:bodyPr/>
        <a:lstStyle/>
        <a:p>
          <a:r>
            <a:rPr lang="es-ES" sz="1050" smtClean="0"/>
            <a:t>Afrecho de trigo </a:t>
          </a:r>
          <a:endParaRPr lang="es-MX" sz="1050"/>
        </a:p>
      </dgm:t>
    </dgm:pt>
    <dgm:pt modelId="{E053DBFB-40A7-4323-90A1-947457B2FFE8}" type="parTrans" cxnId="{8DCBC781-56CE-4F32-9953-D54B6B8888A5}">
      <dgm:prSet/>
      <dgm:spPr/>
      <dgm:t>
        <a:bodyPr/>
        <a:lstStyle/>
        <a:p>
          <a:endParaRPr lang="es-MX"/>
        </a:p>
      </dgm:t>
    </dgm:pt>
    <dgm:pt modelId="{E1C45C36-F5D5-48C6-827F-AA11048222CC}" type="sibTrans" cxnId="{8DCBC781-56CE-4F32-9953-D54B6B8888A5}">
      <dgm:prSet/>
      <dgm:spPr/>
      <dgm:t>
        <a:bodyPr/>
        <a:lstStyle/>
        <a:p>
          <a:endParaRPr lang="es-MX"/>
        </a:p>
      </dgm:t>
    </dgm:pt>
    <dgm:pt modelId="{49F644E8-B815-422A-9533-ECCA6345FAB8}">
      <dgm:prSet custT="1"/>
      <dgm:spPr/>
      <dgm:t>
        <a:bodyPr/>
        <a:lstStyle/>
        <a:p>
          <a:r>
            <a:rPr lang="es-ES" sz="1050" smtClean="0"/>
            <a:t>Carbonato de calcio </a:t>
          </a:r>
          <a:endParaRPr lang="es-MX" sz="1050"/>
        </a:p>
      </dgm:t>
    </dgm:pt>
    <dgm:pt modelId="{CA4F4047-DCC7-4414-85AB-260BD8450AA8}" type="parTrans" cxnId="{6913BF6B-607C-47CE-960A-3CD53C2A293B}">
      <dgm:prSet/>
      <dgm:spPr/>
      <dgm:t>
        <a:bodyPr/>
        <a:lstStyle/>
        <a:p>
          <a:endParaRPr lang="es-MX"/>
        </a:p>
      </dgm:t>
    </dgm:pt>
    <dgm:pt modelId="{822EB3F0-0D8A-4599-8900-79AF914BC080}" type="sibTrans" cxnId="{6913BF6B-607C-47CE-960A-3CD53C2A293B}">
      <dgm:prSet/>
      <dgm:spPr/>
      <dgm:t>
        <a:bodyPr/>
        <a:lstStyle/>
        <a:p>
          <a:endParaRPr lang="es-MX"/>
        </a:p>
      </dgm:t>
    </dgm:pt>
    <dgm:pt modelId="{08556D5A-0C0D-4447-BB8E-BF53924D727A}">
      <dgm:prSet custT="1"/>
      <dgm:spPr/>
      <dgm:t>
        <a:bodyPr/>
        <a:lstStyle/>
        <a:p>
          <a:r>
            <a:rPr lang="es-EC" sz="1050" dirty="0" smtClean="0"/>
            <a:t>Fosfato </a:t>
          </a:r>
          <a:r>
            <a:rPr lang="es-EC" sz="1050" dirty="0" err="1" smtClean="0"/>
            <a:t>bi</a:t>
          </a:r>
          <a:r>
            <a:rPr lang="es-EC" sz="1050" dirty="0" smtClean="0"/>
            <a:t>-cálcico </a:t>
          </a:r>
          <a:endParaRPr lang="es-MX" sz="1050" dirty="0"/>
        </a:p>
      </dgm:t>
    </dgm:pt>
    <dgm:pt modelId="{64B0F23A-B5EB-43B2-AF70-FBFA0F302950}" type="parTrans" cxnId="{7C87B671-FEA6-42DE-8CF7-149D0933B9F0}">
      <dgm:prSet/>
      <dgm:spPr/>
      <dgm:t>
        <a:bodyPr/>
        <a:lstStyle/>
        <a:p>
          <a:endParaRPr lang="es-MX"/>
        </a:p>
      </dgm:t>
    </dgm:pt>
    <dgm:pt modelId="{84D79F5D-50DC-4DA6-89C7-23E34810341C}" type="sibTrans" cxnId="{7C87B671-FEA6-42DE-8CF7-149D0933B9F0}">
      <dgm:prSet/>
      <dgm:spPr/>
      <dgm:t>
        <a:bodyPr/>
        <a:lstStyle/>
        <a:p>
          <a:endParaRPr lang="es-MX"/>
        </a:p>
      </dgm:t>
    </dgm:pt>
    <dgm:pt modelId="{CEAC8A26-8C6B-4855-9BBF-7F7D993DCAF5}" type="pres">
      <dgm:prSet presAssocID="{78835FA7-FC4E-4CF6-9075-8FA201BD739A}" presName="linearFlow" presStyleCnt="0">
        <dgm:presLayoutVars>
          <dgm:dir/>
          <dgm:animLvl val="lvl"/>
          <dgm:resizeHandles val="exact"/>
        </dgm:presLayoutVars>
      </dgm:prSet>
      <dgm:spPr/>
      <dgm:t>
        <a:bodyPr/>
        <a:lstStyle/>
        <a:p>
          <a:endParaRPr lang="es-CO"/>
        </a:p>
      </dgm:t>
    </dgm:pt>
    <dgm:pt modelId="{A399BC17-9B96-4F4F-A8BD-C2F2F0C08304}" type="pres">
      <dgm:prSet presAssocID="{4273A2F1-E1AA-4696-BD72-EF1FA41988DF}" presName="composite" presStyleCnt="0"/>
      <dgm:spPr/>
    </dgm:pt>
    <dgm:pt modelId="{984A16B3-BBCA-4FFE-84B5-876A10588CE1}" type="pres">
      <dgm:prSet presAssocID="{4273A2F1-E1AA-4696-BD72-EF1FA41988DF}" presName="parentText" presStyleLbl="alignNode1" presStyleIdx="0" presStyleCnt="3">
        <dgm:presLayoutVars>
          <dgm:chMax val="1"/>
          <dgm:bulletEnabled val="1"/>
        </dgm:presLayoutVars>
      </dgm:prSet>
      <dgm:spPr/>
      <dgm:t>
        <a:bodyPr/>
        <a:lstStyle/>
        <a:p>
          <a:endParaRPr lang="es-CO"/>
        </a:p>
      </dgm:t>
    </dgm:pt>
    <dgm:pt modelId="{9F453816-675E-4C6A-860D-3B36136FD876}" type="pres">
      <dgm:prSet presAssocID="{4273A2F1-E1AA-4696-BD72-EF1FA41988DF}" presName="descendantText" presStyleLbl="alignAcc1" presStyleIdx="0" presStyleCnt="3" custScaleY="105879">
        <dgm:presLayoutVars>
          <dgm:bulletEnabled val="1"/>
        </dgm:presLayoutVars>
      </dgm:prSet>
      <dgm:spPr/>
      <dgm:t>
        <a:bodyPr/>
        <a:lstStyle/>
        <a:p>
          <a:endParaRPr lang="es-CO"/>
        </a:p>
      </dgm:t>
    </dgm:pt>
    <dgm:pt modelId="{B349F1BA-81BE-4413-8624-1DD0051B5713}" type="pres">
      <dgm:prSet presAssocID="{2C90D219-612D-437E-996A-261F1C6FEF3B}" presName="sp" presStyleCnt="0"/>
      <dgm:spPr/>
    </dgm:pt>
    <dgm:pt modelId="{01434BC4-88A9-45DB-82FE-FCB005FD45EF}" type="pres">
      <dgm:prSet presAssocID="{D0A3EE1E-F3B1-4E86-B851-F530CB4F19B4}" presName="composite" presStyleCnt="0"/>
      <dgm:spPr/>
    </dgm:pt>
    <dgm:pt modelId="{7581FBA4-747D-4BBF-97DC-EB1E7873A085}" type="pres">
      <dgm:prSet presAssocID="{D0A3EE1E-F3B1-4E86-B851-F530CB4F19B4}" presName="parentText" presStyleLbl="alignNode1" presStyleIdx="1" presStyleCnt="3" custLinFactNeighborX="0" custLinFactNeighborY="895">
        <dgm:presLayoutVars>
          <dgm:chMax val="1"/>
          <dgm:bulletEnabled val="1"/>
        </dgm:presLayoutVars>
      </dgm:prSet>
      <dgm:spPr/>
      <dgm:t>
        <a:bodyPr/>
        <a:lstStyle/>
        <a:p>
          <a:endParaRPr lang="es-CO"/>
        </a:p>
      </dgm:t>
    </dgm:pt>
    <dgm:pt modelId="{F17FF2F3-0B4D-4CA3-BFDF-042320EA16BD}" type="pres">
      <dgm:prSet presAssocID="{D0A3EE1E-F3B1-4E86-B851-F530CB4F19B4}" presName="descendantText" presStyleLbl="alignAcc1" presStyleIdx="1" presStyleCnt="3" custScaleY="124513">
        <dgm:presLayoutVars>
          <dgm:bulletEnabled val="1"/>
        </dgm:presLayoutVars>
      </dgm:prSet>
      <dgm:spPr/>
      <dgm:t>
        <a:bodyPr/>
        <a:lstStyle/>
        <a:p>
          <a:endParaRPr lang="es-CO"/>
        </a:p>
      </dgm:t>
    </dgm:pt>
    <dgm:pt modelId="{E8435528-5ACF-4EB0-82A6-83003345D274}" type="pres">
      <dgm:prSet presAssocID="{4C366EDE-79ED-41B8-87C6-89C231D3FF41}" presName="sp" presStyleCnt="0"/>
      <dgm:spPr/>
    </dgm:pt>
    <dgm:pt modelId="{EDCD6DC1-970F-407A-BF15-066F22883CBF}" type="pres">
      <dgm:prSet presAssocID="{5F47C60E-15D0-4AD4-8F3F-A56D05E0745A}" presName="composite" presStyleCnt="0"/>
      <dgm:spPr/>
    </dgm:pt>
    <dgm:pt modelId="{BAB7F773-D4F3-40C9-AD6A-B587CCBE1DD7}" type="pres">
      <dgm:prSet presAssocID="{5F47C60E-15D0-4AD4-8F3F-A56D05E0745A}" presName="parentText" presStyleLbl="alignNode1" presStyleIdx="2" presStyleCnt="3" custLinFactNeighborX="0" custLinFactNeighborY="1861">
        <dgm:presLayoutVars>
          <dgm:chMax val="1"/>
          <dgm:bulletEnabled val="1"/>
        </dgm:presLayoutVars>
      </dgm:prSet>
      <dgm:spPr/>
      <dgm:t>
        <a:bodyPr/>
        <a:lstStyle/>
        <a:p>
          <a:endParaRPr lang="es-CO"/>
        </a:p>
      </dgm:t>
    </dgm:pt>
    <dgm:pt modelId="{447BFD6E-A4FB-45E4-A75A-3B890C3B0389}" type="pres">
      <dgm:prSet presAssocID="{5F47C60E-15D0-4AD4-8F3F-A56D05E0745A}" presName="descendantText" presStyleLbl="alignAcc1" presStyleIdx="2" presStyleCnt="3" custScaleY="129031">
        <dgm:presLayoutVars>
          <dgm:bulletEnabled val="1"/>
        </dgm:presLayoutVars>
      </dgm:prSet>
      <dgm:spPr/>
      <dgm:t>
        <a:bodyPr/>
        <a:lstStyle/>
        <a:p>
          <a:endParaRPr lang="es-CO"/>
        </a:p>
      </dgm:t>
    </dgm:pt>
  </dgm:ptLst>
  <dgm:cxnLst>
    <dgm:cxn modelId="{3CD2C19F-43FC-4DA6-BD66-8127A8B88A23}" srcId="{5F47C60E-15D0-4AD4-8F3F-A56D05E0745A}" destId="{BEDF1D72-E385-4CBE-9F0D-D17DC4EF6CDD}" srcOrd="2" destOrd="0" parTransId="{E2E21425-6F0D-4904-86A5-D9AA7A32AC98}" sibTransId="{2BDD149B-EDAA-4D70-A6ED-52756FE4044A}"/>
    <dgm:cxn modelId="{88202C8D-C915-4EE3-9F6C-B9F606501F17}" type="presOf" srcId="{F8A9820E-1E5F-4DD6-A5E2-B36506FC130B}" destId="{9F453816-675E-4C6A-860D-3B36136FD876}" srcOrd="0" destOrd="3" presId="urn:microsoft.com/office/officeart/2005/8/layout/chevron2"/>
    <dgm:cxn modelId="{8DCBC781-56CE-4F32-9953-D54B6B8888A5}" srcId="{5F47C60E-15D0-4AD4-8F3F-A56D05E0745A}" destId="{66BD5AFD-2504-4E8C-96C7-29CDF272C163}" srcOrd="4" destOrd="0" parTransId="{E053DBFB-40A7-4323-90A1-947457B2FFE8}" sibTransId="{E1C45C36-F5D5-48C6-827F-AA11048222CC}"/>
    <dgm:cxn modelId="{125619BB-9EF9-499A-8403-AEDAFE501F1F}" srcId="{4273A2F1-E1AA-4696-BD72-EF1FA41988DF}" destId="{EC9537B6-3964-4591-A929-463C6534B60E}" srcOrd="2" destOrd="0" parTransId="{398A7363-11FB-4318-A267-CAB27BC5BEA3}" sibTransId="{0AD45A81-E500-48B7-86FC-09B8E1FDB771}"/>
    <dgm:cxn modelId="{94F9D887-04B8-40E5-B9AC-D05C7540F763}" srcId="{D0A3EE1E-F3B1-4E86-B851-F530CB4F19B4}" destId="{829863FE-E8BB-472C-8EE2-9B1AEF73DBCA}" srcOrd="7" destOrd="0" parTransId="{D598AA4A-97AA-4F52-8C36-76477A7C101C}" sibTransId="{AB0094B1-A8A4-408E-867E-9411182466A0}"/>
    <dgm:cxn modelId="{EDA0ED58-D0A7-4074-9783-CCCC51A7CE86}" srcId="{D0A3EE1E-F3B1-4E86-B851-F530CB4F19B4}" destId="{F0887084-4D89-4935-81C2-0985697C24F3}" srcOrd="6" destOrd="0" parTransId="{B6F3EC7B-5523-4E36-B312-787933EE022E}" sibTransId="{B94A369F-2F3A-43CE-805A-3CFE11DBF527}"/>
    <dgm:cxn modelId="{CADA0E68-6609-4809-92FD-A0EF05919CAC}" srcId="{4273A2F1-E1AA-4696-BD72-EF1FA41988DF}" destId="{F8A9820E-1E5F-4DD6-A5E2-B36506FC130B}" srcOrd="3" destOrd="0" parTransId="{53B88B40-4BB0-4F17-8FF4-5CA3FD7D8315}" sibTransId="{36E5C8EE-CA11-4A49-BB78-B3870A90400D}"/>
    <dgm:cxn modelId="{6CD9E6B2-9039-4234-A2C8-E4A696AA0272}" type="presOf" srcId="{0B832285-4168-4F12-9A81-4D25585BA9B4}" destId="{9F453816-675E-4C6A-860D-3B36136FD876}" srcOrd="0" destOrd="4" presId="urn:microsoft.com/office/officeart/2005/8/layout/chevron2"/>
    <dgm:cxn modelId="{ADDFB53D-C1F6-4F04-995D-D013CE4E2464}" srcId="{4273A2F1-E1AA-4696-BD72-EF1FA41988DF}" destId="{67C8B4DB-4FE6-40B2-A746-A38FAB9F0C85}" srcOrd="1" destOrd="0" parTransId="{E140E100-3385-47AA-A8FB-8E6CD0038359}" sibTransId="{B13CB483-57B7-4F9D-95D0-258AAFABD3F2}"/>
    <dgm:cxn modelId="{A918CA82-32E3-4C33-BEFF-B040C164A401}" srcId="{78835FA7-FC4E-4CF6-9075-8FA201BD739A}" destId="{4273A2F1-E1AA-4696-BD72-EF1FA41988DF}" srcOrd="0" destOrd="0" parTransId="{EC97AD1F-6BB0-4269-BEC0-AE54D8012805}" sibTransId="{2C90D219-612D-437E-996A-261F1C6FEF3B}"/>
    <dgm:cxn modelId="{CCBB36D5-9ACC-48A7-A1A8-2445AE5DF4F4}" type="presOf" srcId="{66BD5AFD-2504-4E8C-96C7-29CDF272C163}" destId="{447BFD6E-A4FB-45E4-A75A-3B890C3B0389}" srcOrd="0" destOrd="4" presId="urn:microsoft.com/office/officeart/2005/8/layout/chevron2"/>
    <dgm:cxn modelId="{909E0E22-69C5-4F7E-ACAA-67CE5505DAD4}" type="presOf" srcId="{55F03D88-162F-4493-A3A0-598628B9471C}" destId="{447BFD6E-A4FB-45E4-A75A-3B890C3B0389}" srcOrd="0" destOrd="1" presId="urn:microsoft.com/office/officeart/2005/8/layout/chevron2"/>
    <dgm:cxn modelId="{A8B0F290-0747-4903-8589-6EFB4805A4CD}" type="presOf" srcId="{EC9537B6-3964-4591-A929-463C6534B60E}" destId="{9F453816-675E-4C6A-860D-3B36136FD876}" srcOrd="0" destOrd="2" presId="urn:microsoft.com/office/officeart/2005/8/layout/chevron2"/>
    <dgm:cxn modelId="{66180118-EB94-43ED-AAA5-0A9AE5C2B16C}" type="presOf" srcId="{05E6C06C-477E-474C-8F57-D18B5F1A7D63}" destId="{F17FF2F3-0B4D-4CA3-BFDF-042320EA16BD}" srcOrd="0" destOrd="8" presId="urn:microsoft.com/office/officeart/2005/8/layout/chevron2"/>
    <dgm:cxn modelId="{C4810D3D-C9ED-4573-B3B9-6BD43D71C877}" srcId="{5F47C60E-15D0-4AD4-8F3F-A56D05E0745A}" destId="{0C1C6E8C-8860-4FE5-8831-23F9D4055377}" srcOrd="0" destOrd="0" parTransId="{FB23246A-36D5-4070-B65E-DC778FDC8339}" sibTransId="{845503F4-B519-4B93-B0B0-4C3CA3A6FDEA}"/>
    <dgm:cxn modelId="{56A48CA5-1144-4D24-9C15-F2B38F05AAFC}" type="presOf" srcId="{6EB303E2-DA8B-411B-87CA-CF1FC30A6088}" destId="{F17FF2F3-0B4D-4CA3-BFDF-042320EA16BD}" srcOrd="0" destOrd="3" presId="urn:microsoft.com/office/officeart/2005/8/layout/chevron2"/>
    <dgm:cxn modelId="{231804E9-24E1-45EB-8336-CDC5EC04F7E6}" type="presOf" srcId="{67C8B4DB-4FE6-40B2-A746-A38FAB9F0C85}" destId="{9F453816-675E-4C6A-860D-3B36136FD876}" srcOrd="0" destOrd="1" presId="urn:microsoft.com/office/officeart/2005/8/layout/chevron2"/>
    <dgm:cxn modelId="{24032254-BC60-4A90-A3D3-2127F51F6D28}" srcId="{78835FA7-FC4E-4CF6-9075-8FA201BD739A}" destId="{D0A3EE1E-F3B1-4E86-B851-F530CB4F19B4}" srcOrd="1" destOrd="0" parTransId="{43E8E40B-458E-4945-BB5C-23BBE04AE99F}" sibTransId="{4C366EDE-79ED-41B8-87C6-89C231D3FF41}"/>
    <dgm:cxn modelId="{7B771B22-CBB3-4344-B1B8-1AF0EFC16328}" type="presOf" srcId="{BEDF1D72-E385-4CBE-9F0D-D17DC4EF6CDD}" destId="{447BFD6E-A4FB-45E4-A75A-3B890C3B0389}" srcOrd="0" destOrd="2" presId="urn:microsoft.com/office/officeart/2005/8/layout/chevron2"/>
    <dgm:cxn modelId="{228AC94C-67CD-45E0-9492-B0FCC0001929}" srcId="{D0A3EE1E-F3B1-4E86-B851-F530CB4F19B4}" destId="{6EB303E2-DA8B-411B-87CA-CF1FC30A6088}" srcOrd="3" destOrd="0" parTransId="{95ABB203-7224-442D-A590-26244B6EAA0D}" sibTransId="{D517C949-DD9A-4E02-A508-BCC83E1AC1C3}"/>
    <dgm:cxn modelId="{DEF1EE35-AE23-406E-8BE1-44F150C12E30}" type="presOf" srcId="{08556D5A-0C0D-4447-BB8E-BF53924D727A}" destId="{447BFD6E-A4FB-45E4-A75A-3B890C3B0389}" srcOrd="0" destOrd="6" presId="urn:microsoft.com/office/officeart/2005/8/layout/chevron2"/>
    <dgm:cxn modelId="{59EC9C15-4FEA-4C84-9D3D-799CB04E0D0D}" type="presOf" srcId="{E69DA225-F33B-44D9-918F-3306549C83C9}" destId="{F17FF2F3-0B4D-4CA3-BFDF-042320EA16BD}" srcOrd="0" destOrd="2" presId="urn:microsoft.com/office/officeart/2005/8/layout/chevron2"/>
    <dgm:cxn modelId="{C9180B2B-F8C0-46FD-A8BC-64BFD3C62F68}" srcId="{D0A3EE1E-F3B1-4E86-B851-F530CB4F19B4}" destId="{A9CF8527-0EF1-4CB8-9777-0FDC8B9C7722}" srcOrd="5" destOrd="0" parTransId="{9CE36F57-30A6-406E-AC6F-163CA83B9013}" sibTransId="{431CA18A-88ED-417E-97C2-B851A6C94BF1}"/>
    <dgm:cxn modelId="{40B1D07F-2B56-406A-A355-D3AA6A0D1A8F}" srcId="{D0A3EE1E-F3B1-4E86-B851-F530CB4F19B4}" destId="{6E423F2F-7C32-47CE-80E9-ACBD3A849AC5}" srcOrd="1" destOrd="0" parTransId="{1DD3D359-A4A5-48B0-9364-ACE735A62C03}" sibTransId="{DDA1956B-D547-447A-A1C4-E71397C1277A}"/>
    <dgm:cxn modelId="{E17C2D5A-C175-49DE-91BC-E5619BA9FB47}" type="presOf" srcId="{6E423F2F-7C32-47CE-80E9-ACBD3A849AC5}" destId="{F17FF2F3-0B4D-4CA3-BFDF-042320EA16BD}" srcOrd="0" destOrd="1" presId="urn:microsoft.com/office/officeart/2005/8/layout/chevron2"/>
    <dgm:cxn modelId="{F29F1407-4399-47C6-8F9E-AD93DC2F16A6}" type="presOf" srcId="{29FE30AD-1A22-4AC9-A02F-3230B5A3276A}" destId="{9F453816-675E-4C6A-860D-3B36136FD876}" srcOrd="0" destOrd="0" presId="urn:microsoft.com/office/officeart/2005/8/layout/chevron2"/>
    <dgm:cxn modelId="{F2526822-C63D-4737-9BC8-225DAD937F5B}" type="presOf" srcId="{60D7755D-F54A-4989-A52A-9B39A7FC8A4C}" destId="{F17FF2F3-0B4D-4CA3-BFDF-042320EA16BD}" srcOrd="0" destOrd="4" presId="urn:microsoft.com/office/officeart/2005/8/layout/chevron2"/>
    <dgm:cxn modelId="{69F2243D-6ED5-4D9B-BD4E-907F467E51C7}" srcId="{4273A2F1-E1AA-4696-BD72-EF1FA41988DF}" destId="{0B832285-4168-4F12-9A81-4D25585BA9B4}" srcOrd="4" destOrd="0" parTransId="{1591CC7D-F1A5-496E-93C2-375F814DFDD8}" sibTransId="{7B18A911-5F93-463C-9B75-E9A93047578D}"/>
    <dgm:cxn modelId="{46CAEF9D-E030-4175-9A3B-0E1F111FF2C3}" srcId="{D0A3EE1E-F3B1-4E86-B851-F530CB4F19B4}" destId="{1BFCF5E7-7811-4EEB-9705-FC2F3471AB9E}" srcOrd="0" destOrd="0" parTransId="{F3B2EB14-37EC-431D-A863-034CE27D30B5}" sibTransId="{18AADFD7-BDCD-424B-B2F9-81969CA77E78}"/>
    <dgm:cxn modelId="{83BF1541-9F46-4679-A67B-631E365A4CCC}" srcId="{5F47C60E-15D0-4AD4-8F3F-A56D05E0745A}" destId="{1A002068-EE99-4052-B4A5-E03124A6C693}" srcOrd="3" destOrd="0" parTransId="{0FA4B613-CA15-4359-BE1E-5AE961F02378}" sibTransId="{652C7A89-1CF5-4D4F-B88F-D1C53BD2F46D}"/>
    <dgm:cxn modelId="{DA84502C-496B-4DAC-A10F-B802D674C615}" type="presOf" srcId="{F0887084-4D89-4935-81C2-0985697C24F3}" destId="{F17FF2F3-0B4D-4CA3-BFDF-042320EA16BD}" srcOrd="0" destOrd="6" presId="urn:microsoft.com/office/officeart/2005/8/layout/chevron2"/>
    <dgm:cxn modelId="{BB3CECB3-156A-4E3D-A9E4-3343400A9AFD}" srcId="{D0A3EE1E-F3B1-4E86-B851-F530CB4F19B4}" destId="{E69DA225-F33B-44D9-918F-3306549C83C9}" srcOrd="2" destOrd="0" parTransId="{825E3BBC-90BC-48A9-8DD7-32F2E0D92859}" sibTransId="{F9418919-3CD0-4725-9FD2-D9C114257E61}"/>
    <dgm:cxn modelId="{5CAD8917-CE06-4720-9795-A09602558290}" type="presOf" srcId="{49F644E8-B815-422A-9533-ECCA6345FAB8}" destId="{447BFD6E-A4FB-45E4-A75A-3B890C3B0389}" srcOrd="0" destOrd="5" presId="urn:microsoft.com/office/officeart/2005/8/layout/chevron2"/>
    <dgm:cxn modelId="{6913BF6B-607C-47CE-960A-3CD53C2A293B}" srcId="{5F47C60E-15D0-4AD4-8F3F-A56D05E0745A}" destId="{49F644E8-B815-422A-9533-ECCA6345FAB8}" srcOrd="5" destOrd="0" parTransId="{CA4F4047-DCC7-4414-85AB-260BD8450AA8}" sibTransId="{822EB3F0-0D8A-4599-8900-79AF914BC080}"/>
    <dgm:cxn modelId="{8BCAFF59-FDB9-40D8-9B1E-88700C464210}" srcId="{4273A2F1-E1AA-4696-BD72-EF1FA41988DF}" destId="{32AF2366-55CB-4D8E-81FA-C502FCA69848}" srcOrd="5" destOrd="0" parTransId="{4CB448C3-F6F9-4A8D-8919-E3AA3073884A}" sibTransId="{5C602E92-ADF6-43B3-9FBC-6CC298E990A4}"/>
    <dgm:cxn modelId="{03580100-D782-47B2-9437-56242B74B222}" type="presOf" srcId="{D0A3EE1E-F3B1-4E86-B851-F530CB4F19B4}" destId="{7581FBA4-747D-4BBF-97DC-EB1E7873A085}" srcOrd="0" destOrd="0" presId="urn:microsoft.com/office/officeart/2005/8/layout/chevron2"/>
    <dgm:cxn modelId="{52067CF4-916E-46BD-9138-FBCE2A96F882}" type="presOf" srcId="{A9CF8527-0EF1-4CB8-9777-0FDC8B9C7722}" destId="{F17FF2F3-0B4D-4CA3-BFDF-042320EA16BD}" srcOrd="0" destOrd="5" presId="urn:microsoft.com/office/officeart/2005/8/layout/chevron2"/>
    <dgm:cxn modelId="{581CDB4E-3381-4BD8-B6A0-3A3000954DF7}" type="presOf" srcId="{78835FA7-FC4E-4CF6-9075-8FA201BD739A}" destId="{CEAC8A26-8C6B-4855-9BBF-7F7D993DCAF5}" srcOrd="0" destOrd="0" presId="urn:microsoft.com/office/officeart/2005/8/layout/chevron2"/>
    <dgm:cxn modelId="{E61B80E8-C883-44DD-B32C-C647C7E0EEED}" type="presOf" srcId="{1A002068-EE99-4052-B4A5-E03124A6C693}" destId="{447BFD6E-A4FB-45E4-A75A-3B890C3B0389}" srcOrd="0" destOrd="3" presId="urn:microsoft.com/office/officeart/2005/8/layout/chevron2"/>
    <dgm:cxn modelId="{7C87B671-FEA6-42DE-8CF7-149D0933B9F0}" srcId="{5F47C60E-15D0-4AD4-8F3F-A56D05E0745A}" destId="{08556D5A-0C0D-4447-BB8E-BF53924D727A}" srcOrd="6" destOrd="0" parTransId="{64B0F23A-B5EB-43B2-AF70-FBFA0F302950}" sibTransId="{84D79F5D-50DC-4DA6-89C7-23E34810341C}"/>
    <dgm:cxn modelId="{3F20B86F-7200-4B7C-A1DD-569D470ED6D8}" type="presOf" srcId="{1BFCF5E7-7811-4EEB-9705-FC2F3471AB9E}" destId="{F17FF2F3-0B4D-4CA3-BFDF-042320EA16BD}" srcOrd="0" destOrd="0" presId="urn:microsoft.com/office/officeart/2005/8/layout/chevron2"/>
    <dgm:cxn modelId="{9C1AB578-AB1A-4166-A778-3842BB5B3657}" type="presOf" srcId="{5F47C60E-15D0-4AD4-8F3F-A56D05E0745A}" destId="{BAB7F773-D4F3-40C9-AD6A-B587CCBE1DD7}" srcOrd="0" destOrd="0" presId="urn:microsoft.com/office/officeart/2005/8/layout/chevron2"/>
    <dgm:cxn modelId="{EB06F05B-F351-4DF2-B16C-ED48F843A190}" type="presOf" srcId="{32AF2366-55CB-4D8E-81FA-C502FCA69848}" destId="{9F453816-675E-4C6A-860D-3B36136FD876}" srcOrd="0" destOrd="5" presId="urn:microsoft.com/office/officeart/2005/8/layout/chevron2"/>
    <dgm:cxn modelId="{B8070675-2C31-4186-8B57-E1D1181DBAFA}" srcId="{4273A2F1-E1AA-4696-BD72-EF1FA41988DF}" destId="{29FE30AD-1A22-4AC9-A02F-3230B5A3276A}" srcOrd="0" destOrd="0" parTransId="{3CFD442E-C859-4935-8068-F10191FF9ACA}" sibTransId="{65AACC2E-1E9A-4E7E-B06B-E5E1754089E1}"/>
    <dgm:cxn modelId="{EA7A9E44-814A-405E-9761-60748972D538}" type="presOf" srcId="{4273A2F1-E1AA-4696-BD72-EF1FA41988DF}" destId="{984A16B3-BBCA-4FFE-84B5-876A10588CE1}" srcOrd="0" destOrd="0" presId="urn:microsoft.com/office/officeart/2005/8/layout/chevron2"/>
    <dgm:cxn modelId="{A73CC150-6EA2-495A-91F0-171DD4251765}" srcId="{D0A3EE1E-F3B1-4E86-B851-F530CB4F19B4}" destId="{60D7755D-F54A-4989-A52A-9B39A7FC8A4C}" srcOrd="4" destOrd="0" parTransId="{E4355A32-1FC9-486A-A1ED-DC4BB69E3AC0}" sibTransId="{11F8A2FD-D601-41F1-B1F0-EB0924CB2354}"/>
    <dgm:cxn modelId="{C10E7F39-02D0-457E-AE44-A63F69C97DDA}" type="presOf" srcId="{829863FE-E8BB-472C-8EE2-9B1AEF73DBCA}" destId="{F17FF2F3-0B4D-4CA3-BFDF-042320EA16BD}" srcOrd="0" destOrd="7" presId="urn:microsoft.com/office/officeart/2005/8/layout/chevron2"/>
    <dgm:cxn modelId="{DCC44E7C-81EE-4E66-BF22-238A3E0672B6}" srcId="{78835FA7-FC4E-4CF6-9075-8FA201BD739A}" destId="{5F47C60E-15D0-4AD4-8F3F-A56D05E0745A}" srcOrd="2" destOrd="0" parTransId="{F177B442-4737-4ECF-B8C7-3BFD99F63E80}" sibTransId="{A591F111-FD25-4325-8728-48EAD3111175}"/>
    <dgm:cxn modelId="{3416306B-A411-4D0F-8985-1A38BB05ED6A}" type="presOf" srcId="{0C1C6E8C-8860-4FE5-8831-23F9D4055377}" destId="{447BFD6E-A4FB-45E4-A75A-3B890C3B0389}" srcOrd="0" destOrd="0" presId="urn:microsoft.com/office/officeart/2005/8/layout/chevron2"/>
    <dgm:cxn modelId="{239ACD7B-632B-4D4D-8A97-2FBB94392B13}" srcId="{D0A3EE1E-F3B1-4E86-B851-F530CB4F19B4}" destId="{05E6C06C-477E-474C-8F57-D18B5F1A7D63}" srcOrd="8" destOrd="0" parTransId="{9D80B502-2A28-4C10-8771-007B303D242F}" sibTransId="{C82B0F84-4618-4B8D-9AC4-DDD2C52FBE0A}"/>
    <dgm:cxn modelId="{207F768F-F3F4-40D8-A559-9527B299BF48}" srcId="{5F47C60E-15D0-4AD4-8F3F-A56D05E0745A}" destId="{55F03D88-162F-4493-A3A0-598628B9471C}" srcOrd="1" destOrd="0" parTransId="{A9B54BBC-DF4A-496B-B50A-26803BB051FD}" sibTransId="{AE2B4E9F-3D62-4F8E-A1CA-94DDB8AABA5A}"/>
    <dgm:cxn modelId="{AD4CF892-5C3C-430A-BD38-5EF84FDCD54C}" type="presParOf" srcId="{CEAC8A26-8C6B-4855-9BBF-7F7D993DCAF5}" destId="{A399BC17-9B96-4F4F-A8BD-C2F2F0C08304}" srcOrd="0" destOrd="0" presId="urn:microsoft.com/office/officeart/2005/8/layout/chevron2"/>
    <dgm:cxn modelId="{A079DFF6-E52F-4020-8CCD-978603A54C99}" type="presParOf" srcId="{A399BC17-9B96-4F4F-A8BD-C2F2F0C08304}" destId="{984A16B3-BBCA-4FFE-84B5-876A10588CE1}" srcOrd="0" destOrd="0" presId="urn:microsoft.com/office/officeart/2005/8/layout/chevron2"/>
    <dgm:cxn modelId="{4CD46F34-427D-4206-B8B8-F964045F9BCE}" type="presParOf" srcId="{A399BC17-9B96-4F4F-A8BD-C2F2F0C08304}" destId="{9F453816-675E-4C6A-860D-3B36136FD876}" srcOrd="1" destOrd="0" presId="urn:microsoft.com/office/officeart/2005/8/layout/chevron2"/>
    <dgm:cxn modelId="{1A7123B0-62DD-4E45-AD5A-C0F473C5DB29}" type="presParOf" srcId="{CEAC8A26-8C6B-4855-9BBF-7F7D993DCAF5}" destId="{B349F1BA-81BE-4413-8624-1DD0051B5713}" srcOrd="1" destOrd="0" presId="urn:microsoft.com/office/officeart/2005/8/layout/chevron2"/>
    <dgm:cxn modelId="{6AE572E7-63C6-43EC-82DD-23A29E38E529}" type="presParOf" srcId="{CEAC8A26-8C6B-4855-9BBF-7F7D993DCAF5}" destId="{01434BC4-88A9-45DB-82FE-FCB005FD45EF}" srcOrd="2" destOrd="0" presId="urn:microsoft.com/office/officeart/2005/8/layout/chevron2"/>
    <dgm:cxn modelId="{BB1414DE-2651-4A87-8CD7-76528AEA320C}" type="presParOf" srcId="{01434BC4-88A9-45DB-82FE-FCB005FD45EF}" destId="{7581FBA4-747D-4BBF-97DC-EB1E7873A085}" srcOrd="0" destOrd="0" presId="urn:microsoft.com/office/officeart/2005/8/layout/chevron2"/>
    <dgm:cxn modelId="{B50A96B6-DEC2-4132-B58A-A1D8E85843C1}" type="presParOf" srcId="{01434BC4-88A9-45DB-82FE-FCB005FD45EF}" destId="{F17FF2F3-0B4D-4CA3-BFDF-042320EA16BD}" srcOrd="1" destOrd="0" presId="urn:microsoft.com/office/officeart/2005/8/layout/chevron2"/>
    <dgm:cxn modelId="{E38F555A-8C43-4722-BC34-8630ACD562D7}" type="presParOf" srcId="{CEAC8A26-8C6B-4855-9BBF-7F7D993DCAF5}" destId="{E8435528-5ACF-4EB0-82A6-83003345D274}" srcOrd="3" destOrd="0" presId="urn:microsoft.com/office/officeart/2005/8/layout/chevron2"/>
    <dgm:cxn modelId="{D912A20A-2589-4614-A51A-2156B28EF9A0}" type="presParOf" srcId="{CEAC8A26-8C6B-4855-9BBF-7F7D993DCAF5}" destId="{EDCD6DC1-970F-407A-BF15-066F22883CBF}" srcOrd="4" destOrd="0" presId="urn:microsoft.com/office/officeart/2005/8/layout/chevron2"/>
    <dgm:cxn modelId="{DDCF5E0A-50D1-4371-9A90-BF347D5E7091}" type="presParOf" srcId="{EDCD6DC1-970F-407A-BF15-066F22883CBF}" destId="{BAB7F773-D4F3-40C9-AD6A-B587CCBE1DD7}" srcOrd="0" destOrd="0" presId="urn:microsoft.com/office/officeart/2005/8/layout/chevron2"/>
    <dgm:cxn modelId="{C77169A7-DF45-4B7A-860D-CC4BFDBFA2A2}" type="presParOf" srcId="{EDCD6DC1-970F-407A-BF15-066F22883CBF}" destId="{447BFD6E-A4FB-45E4-A75A-3B890C3B0389}" srcOrd="1" destOrd="0" presId="urn:microsoft.com/office/officeart/2005/8/layout/chevron2"/>
  </dgm:cxnLst>
  <dgm:bg>
    <a:solidFill>
      <a:schemeClr val="accent1">
        <a:lumMod val="60000"/>
        <a:lumOff val="40000"/>
      </a:schemeClr>
    </a:solidFill>
    <a:effectLst>
      <a:innerShdw blurRad="63500" dist="50800" dir="13500000">
        <a:prstClr val="black">
          <a:alpha val="50000"/>
        </a:prstClr>
      </a:inn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E1A05A-59D8-462E-875E-BD4223094A7D}" type="doc">
      <dgm:prSet loTypeId="urn:microsoft.com/office/officeart/2005/8/layout/radial5" loCatId="relationship" qsTypeId="urn:microsoft.com/office/officeart/2005/8/quickstyle/simple4" qsCatId="simple" csTypeId="urn:microsoft.com/office/officeart/2005/8/colors/colorful1" csCatId="colorful" phldr="1"/>
      <dgm:spPr/>
      <dgm:t>
        <a:bodyPr/>
        <a:lstStyle/>
        <a:p>
          <a:endParaRPr lang="es-ES"/>
        </a:p>
      </dgm:t>
    </dgm:pt>
    <dgm:pt modelId="{66333B16-CBA7-4267-8E4A-4CC0F270E4A7}">
      <dgm:prSet phldrT="[Texto]" custT="1"/>
      <dgm:spPr/>
      <dgm:t>
        <a:bodyPr/>
        <a:lstStyle/>
        <a:p>
          <a:r>
            <a:rPr lang="es-ES" sz="1200" b="0" dirty="0">
              <a:solidFill>
                <a:schemeClr val="tx2"/>
              </a:solidFill>
              <a:latin typeface="Times" panose="02020603050405020304" pitchFamily="18" charset="0"/>
              <a:cs typeface="Times" panose="02020603050405020304" pitchFamily="18" charset="0"/>
            </a:rPr>
            <a:t>VARIABLES A EVALUAR</a:t>
          </a:r>
        </a:p>
      </dgm:t>
    </dgm:pt>
    <dgm:pt modelId="{2B007DBA-7523-4AFE-B001-D42030ADDD63}" type="parTrans" cxnId="{6FE3B943-229A-41AA-ABDA-C276A4310211}">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77BED1A2-D81D-4A93-929C-9A6B6CEF3BD6}" type="sibTrans" cxnId="{6FE3B943-229A-41AA-ABDA-C276A4310211}">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82EAE81C-23D2-409C-8D23-3A7CA6313CF5}">
      <dgm:prSet phldrT="[Texto]" custT="1"/>
      <dgm:spPr/>
      <dgm:t>
        <a:bodyPr/>
        <a:lstStyle/>
        <a:p>
          <a:r>
            <a:rPr lang="es-ES_tradnl" sz="1600" b="0" dirty="0" smtClean="0">
              <a:solidFill>
                <a:schemeClr val="tx2"/>
              </a:solidFill>
              <a:latin typeface="Times" panose="02020603050405020304" pitchFamily="18" charset="0"/>
              <a:cs typeface="Times" panose="02020603050405020304" pitchFamily="18" charset="0"/>
            </a:rPr>
            <a:t>Consumo de alimento</a:t>
          </a:r>
          <a:endParaRPr lang="es-ES" sz="1600" b="0" dirty="0">
            <a:solidFill>
              <a:schemeClr val="tx2"/>
            </a:solidFill>
            <a:latin typeface="Times" pitchFamily="18" charset="0"/>
            <a:cs typeface="Times" pitchFamily="18" charset="0"/>
          </a:endParaRPr>
        </a:p>
      </dgm:t>
    </dgm:pt>
    <dgm:pt modelId="{431430EA-801F-452C-8050-BD82EBA2C981}" type="parTrans" cxnId="{2370A336-A703-4A5A-A8B8-11B3C3554593}">
      <dgm:prSet custT="1"/>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3520E377-B502-4CBC-9286-85BDAD2AFBF6}" type="sibTrans" cxnId="{2370A336-A703-4A5A-A8B8-11B3C3554593}">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533ED490-D52D-4927-8073-5D333F094582}">
      <dgm:prSet phldrT="[Texto]" custT="1"/>
      <dgm:spPr/>
      <dgm:t>
        <a:bodyPr/>
        <a:lstStyle/>
        <a:p>
          <a:r>
            <a:rPr lang="es-ES" sz="1600" b="0" dirty="0" smtClean="0">
              <a:solidFill>
                <a:schemeClr val="tx2"/>
              </a:solidFill>
              <a:latin typeface="Times" pitchFamily="18" charset="0"/>
              <a:cs typeface="Times" pitchFamily="18" charset="0"/>
            </a:rPr>
            <a:t>Peso del huevo</a:t>
          </a:r>
          <a:endParaRPr lang="es-ES" sz="1600" b="0" dirty="0">
            <a:solidFill>
              <a:schemeClr val="tx2"/>
            </a:solidFill>
            <a:latin typeface="Times" pitchFamily="18" charset="0"/>
            <a:cs typeface="Times" pitchFamily="18" charset="0"/>
          </a:endParaRPr>
        </a:p>
      </dgm:t>
    </dgm:pt>
    <dgm:pt modelId="{6AFD194A-E780-4313-821B-A69CF546F93A}" type="parTrans" cxnId="{29CFBDF2-D14D-437B-9FF7-A8469D7A109B}">
      <dgm:prSet custT="1"/>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CD6AAAD5-6CD4-4BC3-BE0E-ACFC2EC60DEE}" type="sibTrans" cxnId="{29CFBDF2-D14D-437B-9FF7-A8469D7A109B}">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9738C8E2-8B0E-44EC-95A2-57B50256B974}">
      <dgm:prSet custT="1"/>
      <dgm:spPr/>
      <dgm:t>
        <a:bodyPr/>
        <a:lstStyle/>
        <a:p>
          <a:r>
            <a:rPr lang="es-EC" sz="1600" b="0" dirty="0" smtClean="0">
              <a:solidFill>
                <a:schemeClr val="tx2"/>
              </a:solidFill>
              <a:latin typeface="Times" panose="02020603050405020304" pitchFamily="18" charset="0"/>
              <a:cs typeface="Times" panose="02020603050405020304" pitchFamily="18" charset="0"/>
            </a:rPr>
            <a:t>Producción de huevos </a:t>
          </a:r>
          <a:endParaRPr lang="es-ES" sz="1600" b="0" dirty="0">
            <a:solidFill>
              <a:schemeClr val="tx2"/>
            </a:solidFill>
            <a:latin typeface="Times" pitchFamily="18" charset="0"/>
            <a:cs typeface="Times" pitchFamily="18" charset="0"/>
          </a:endParaRPr>
        </a:p>
      </dgm:t>
    </dgm:pt>
    <dgm:pt modelId="{86A5EDC4-073A-4F45-8B69-47BB161D0E2F}" type="parTrans" cxnId="{2ECF565C-2987-4C15-A3B5-CF99AF8241C4}">
      <dgm:prSet custT="1"/>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54DD2357-3034-4400-A3EB-0FA3DD97C121}" type="sibTrans" cxnId="{2ECF565C-2987-4C15-A3B5-CF99AF8241C4}">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9962B214-48AF-41F1-8B09-C4F64A3C4788}">
      <dgm:prSet custT="1"/>
      <dgm:spPr/>
      <dgm:t>
        <a:bodyPr/>
        <a:lstStyle/>
        <a:p>
          <a:r>
            <a:rPr lang="es-EC" sz="1600" b="0" dirty="0" smtClean="0">
              <a:solidFill>
                <a:schemeClr val="tx2"/>
              </a:solidFill>
              <a:latin typeface="Times" panose="02020603050405020304" pitchFamily="18" charset="0"/>
              <a:cs typeface="Times" panose="02020603050405020304" pitchFamily="18" charset="0"/>
            </a:rPr>
            <a:t>Conversión alimenticia en relación a la producción de huevos.</a:t>
          </a:r>
          <a:endParaRPr lang="es-ES" sz="1600" b="0" dirty="0">
            <a:solidFill>
              <a:schemeClr val="tx2"/>
            </a:solidFill>
            <a:latin typeface="Times" pitchFamily="18" charset="0"/>
            <a:cs typeface="Times" pitchFamily="18" charset="0"/>
          </a:endParaRPr>
        </a:p>
      </dgm:t>
    </dgm:pt>
    <dgm:pt modelId="{F97799E5-F7AD-43FD-96C5-2EEAC16EAB69}" type="sibTrans" cxnId="{8035DBDC-6607-4BCE-B7C8-33C31FDB788E}">
      <dgm:prSet/>
      <dgm:spPr/>
      <dgm:t>
        <a:bodyPr/>
        <a:lstStyle/>
        <a:p>
          <a:endParaRPr lang="es-ES" sz="1200" b="0">
            <a:solidFill>
              <a:schemeClr val="tx2"/>
            </a:solidFill>
            <a:latin typeface="Times" panose="02020603050405020304" pitchFamily="18" charset="0"/>
            <a:cs typeface="Times" panose="02020603050405020304" pitchFamily="18" charset="0"/>
          </a:endParaRPr>
        </a:p>
      </dgm:t>
    </dgm:pt>
    <dgm:pt modelId="{3B3C8978-D185-4DF7-89DB-56DC0EC4444A}" type="parTrans" cxnId="{8035DBDC-6607-4BCE-B7C8-33C31FDB788E}">
      <dgm:prSet custT="1"/>
      <dgm:spPr/>
      <dgm:t>
        <a:bodyPr/>
        <a:lstStyle/>
        <a:p>
          <a:r>
            <a:rPr lang="es-ES" sz="1200" b="0" dirty="0" smtClean="0">
              <a:solidFill>
                <a:schemeClr val="tx2"/>
              </a:solidFill>
              <a:latin typeface="Times" panose="02020603050405020304" pitchFamily="18" charset="0"/>
              <a:cs typeface="Times" panose="02020603050405020304" pitchFamily="18" charset="0"/>
            </a:rPr>
            <a:t> </a:t>
          </a:r>
          <a:endParaRPr lang="es-ES" sz="1200" b="0" dirty="0">
            <a:solidFill>
              <a:schemeClr val="tx2"/>
            </a:solidFill>
            <a:latin typeface="Times" panose="02020603050405020304" pitchFamily="18" charset="0"/>
            <a:cs typeface="Times" panose="02020603050405020304" pitchFamily="18" charset="0"/>
          </a:endParaRPr>
        </a:p>
      </dgm:t>
    </dgm:pt>
    <dgm:pt modelId="{F49D7731-9A90-48C0-B91F-2FB61A4627BC}">
      <dgm:prSet custT="1"/>
      <dgm:spPr/>
      <dgm:t>
        <a:bodyPr/>
        <a:lstStyle/>
        <a:p>
          <a:r>
            <a:rPr lang="es-EC" sz="1800" b="0" dirty="0" smtClean="0">
              <a:solidFill>
                <a:schemeClr val="tx2"/>
              </a:solidFill>
              <a:latin typeface="Times" panose="02020603050405020304" pitchFamily="18" charset="0"/>
              <a:cs typeface="Times" panose="02020603050405020304" pitchFamily="18" charset="0"/>
            </a:rPr>
            <a:t>Color de la yema de huevo </a:t>
          </a:r>
          <a:endParaRPr lang="es-EC" sz="1200" b="0" dirty="0">
            <a:solidFill>
              <a:schemeClr val="tx2"/>
            </a:solidFill>
            <a:latin typeface="Times" panose="02020603050405020304" pitchFamily="18" charset="0"/>
            <a:cs typeface="Times" panose="02020603050405020304" pitchFamily="18" charset="0"/>
          </a:endParaRPr>
        </a:p>
      </dgm:t>
    </dgm:pt>
    <dgm:pt modelId="{6052D9F4-0555-4F8E-8B31-98A30B7D6FB7}" type="parTrans" cxnId="{B18903BB-5CAA-4DD1-8A98-9D241D160BB4}">
      <dgm:prSet custT="1"/>
      <dgm:spPr/>
      <dgm:t>
        <a:bodyPr/>
        <a:lstStyle/>
        <a:p>
          <a:endParaRPr lang="es-EC" sz="1200" b="0">
            <a:solidFill>
              <a:schemeClr val="tx2"/>
            </a:solidFill>
            <a:latin typeface="Times" panose="02020603050405020304" pitchFamily="18" charset="0"/>
            <a:cs typeface="Times" panose="02020603050405020304" pitchFamily="18" charset="0"/>
          </a:endParaRPr>
        </a:p>
      </dgm:t>
    </dgm:pt>
    <dgm:pt modelId="{2900E964-8F28-4E89-A732-B381505E0802}" type="sibTrans" cxnId="{B18903BB-5CAA-4DD1-8A98-9D241D160BB4}">
      <dgm:prSet/>
      <dgm:spPr/>
      <dgm:t>
        <a:bodyPr/>
        <a:lstStyle/>
        <a:p>
          <a:endParaRPr lang="es-EC" sz="1200" b="0">
            <a:solidFill>
              <a:schemeClr val="tx2"/>
            </a:solidFill>
            <a:latin typeface="Times" panose="02020603050405020304" pitchFamily="18" charset="0"/>
            <a:cs typeface="Times" panose="02020603050405020304" pitchFamily="18" charset="0"/>
          </a:endParaRPr>
        </a:p>
      </dgm:t>
    </dgm:pt>
    <dgm:pt modelId="{803D18DB-60F2-4F9F-9550-5E6A55DC08F3}">
      <dgm:prSet/>
      <dgm:spPr/>
      <dgm:t>
        <a:bodyPr/>
        <a:lstStyle/>
        <a:p>
          <a:endParaRPr lang="es-EC" sz="1200" b="0">
            <a:solidFill>
              <a:schemeClr val="tx2"/>
            </a:solidFill>
            <a:latin typeface="Times" panose="02020603050405020304" pitchFamily="18" charset="0"/>
            <a:cs typeface="Times" panose="02020603050405020304" pitchFamily="18" charset="0"/>
          </a:endParaRPr>
        </a:p>
      </dgm:t>
    </dgm:pt>
    <dgm:pt modelId="{4A062BEA-B3C9-45A8-8159-CBBEC6D9D050}" type="parTrans" cxnId="{DF223CB9-178B-4A0C-813F-F12EAA8B2922}">
      <dgm:prSet/>
      <dgm:spPr/>
      <dgm:t>
        <a:bodyPr/>
        <a:lstStyle/>
        <a:p>
          <a:endParaRPr lang="es-EC" sz="1200" b="0">
            <a:solidFill>
              <a:schemeClr val="tx2"/>
            </a:solidFill>
            <a:latin typeface="Times" panose="02020603050405020304" pitchFamily="18" charset="0"/>
            <a:cs typeface="Times" panose="02020603050405020304" pitchFamily="18" charset="0"/>
          </a:endParaRPr>
        </a:p>
      </dgm:t>
    </dgm:pt>
    <dgm:pt modelId="{DB09056A-530C-406D-BA77-77B7314CEDB6}" type="sibTrans" cxnId="{DF223CB9-178B-4A0C-813F-F12EAA8B2922}">
      <dgm:prSet/>
      <dgm:spPr/>
      <dgm:t>
        <a:bodyPr/>
        <a:lstStyle/>
        <a:p>
          <a:endParaRPr lang="es-EC" sz="1200" b="0">
            <a:solidFill>
              <a:schemeClr val="tx2"/>
            </a:solidFill>
            <a:latin typeface="Times" panose="02020603050405020304" pitchFamily="18" charset="0"/>
            <a:cs typeface="Times" panose="02020603050405020304" pitchFamily="18" charset="0"/>
          </a:endParaRPr>
        </a:p>
      </dgm:t>
    </dgm:pt>
    <dgm:pt modelId="{7ECFD273-C0FF-4FA7-BB17-65C593F1F2EB}">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0D55A57B-50E3-4DA6-ADC7-E5286D5CEE70}" type="parTrans" cxnId="{E52B6521-10CE-4692-B11A-4809FD708197}">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FB8EEFB8-DE70-495C-8B93-881EEA082765}" type="sibTrans" cxnId="{E52B6521-10CE-4692-B11A-4809FD708197}">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DE01A76D-526B-4AAC-B00D-5BFEC84638F6}">
      <dgm:prSet phldrT="[Texto]"/>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801B431E-1E08-48BF-82A1-D761A755A3C8}" type="parTrans" cxnId="{205F6D72-597C-4D3A-B534-F3C2692EC47A}">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F87C5E5C-CB76-4B66-889C-02ABE2BA70E4}" type="sibTrans" cxnId="{205F6D72-597C-4D3A-B534-F3C2692EC47A}">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57B3033A-D89D-4DC1-B8FC-E7FDEE1B5D58}">
      <dgm:prSet phldrT="[Texto]"/>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D759B0DF-288B-41ED-B91B-09E6CAC19550}" type="parTrans" cxnId="{10A1121C-F412-4F8A-995F-99CEC55C9B21}">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155B350D-DC2E-4424-82BB-14A4C869FCFC}" type="sibTrans" cxnId="{10A1121C-F412-4F8A-995F-99CEC55C9B21}">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63783155-5254-4A84-8C68-69504B4D4829}">
      <dgm:prSet custT="1"/>
      <dgm:spPr/>
      <dgm:t>
        <a:bodyPr/>
        <a:lstStyle/>
        <a:p>
          <a:r>
            <a:rPr lang="es-EC" sz="1600" b="0" dirty="0" smtClean="0">
              <a:solidFill>
                <a:schemeClr val="tx2"/>
              </a:solidFill>
              <a:latin typeface="Times" panose="02020603050405020304" pitchFamily="18" charset="0"/>
              <a:cs typeface="Times" panose="02020603050405020304" pitchFamily="18" charset="0"/>
            </a:rPr>
            <a:t>Análisis de costos de producción </a:t>
          </a:r>
          <a:endParaRPr lang="es-CO" sz="1600" b="0" dirty="0">
            <a:solidFill>
              <a:schemeClr val="tx2"/>
            </a:solidFill>
            <a:latin typeface="Times" panose="02020603050405020304" pitchFamily="18" charset="0"/>
            <a:cs typeface="Times" panose="02020603050405020304" pitchFamily="18" charset="0"/>
          </a:endParaRPr>
        </a:p>
      </dgm:t>
    </dgm:pt>
    <dgm:pt modelId="{3A55AAD0-BFA6-42E3-9D62-C03A73D2A88E}" type="parTrans" cxnId="{2FD050B4-7ADC-4DF0-B4DD-D3B6E0E5C4CC}">
      <dgm:prSet custT="1"/>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3A6DCAD0-BE0A-4C12-ADBE-969C73A01A50}" type="sibTrans" cxnId="{2FD050B4-7ADC-4DF0-B4DD-D3B6E0E5C4CC}">
      <dgm:prSet/>
      <dgm:spPr/>
      <dgm:t>
        <a:bodyPr/>
        <a:lstStyle/>
        <a:p>
          <a:endParaRPr lang="es-CO" sz="1200" b="0">
            <a:solidFill>
              <a:schemeClr val="tx2"/>
            </a:solidFill>
            <a:latin typeface="Times" panose="02020603050405020304" pitchFamily="18" charset="0"/>
            <a:cs typeface="Times" panose="02020603050405020304" pitchFamily="18" charset="0"/>
          </a:endParaRPr>
        </a:p>
      </dgm:t>
    </dgm:pt>
    <dgm:pt modelId="{C9B915F1-08EF-47D1-8994-D86F676B292C}" type="pres">
      <dgm:prSet presAssocID="{18E1A05A-59D8-462E-875E-BD4223094A7D}" presName="Name0" presStyleCnt="0">
        <dgm:presLayoutVars>
          <dgm:chMax val="1"/>
          <dgm:dir/>
          <dgm:animLvl val="ctr"/>
          <dgm:resizeHandles val="exact"/>
        </dgm:presLayoutVars>
      </dgm:prSet>
      <dgm:spPr/>
      <dgm:t>
        <a:bodyPr/>
        <a:lstStyle/>
        <a:p>
          <a:endParaRPr lang="es-CO"/>
        </a:p>
      </dgm:t>
    </dgm:pt>
    <dgm:pt modelId="{738C0B7B-51BB-4CA3-B552-48928E5E6B69}" type="pres">
      <dgm:prSet presAssocID="{66333B16-CBA7-4267-8E4A-4CC0F270E4A7}" presName="centerShape" presStyleLbl="node0" presStyleIdx="0" presStyleCnt="1"/>
      <dgm:spPr/>
      <dgm:t>
        <a:bodyPr/>
        <a:lstStyle/>
        <a:p>
          <a:endParaRPr lang="es-CO"/>
        </a:p>
      </dgm:t>
    </dgm:pt>
    <dgm:pt modelId="{58FFF7B8-EFA8-4085-9B1C-C12D33DB93AF}" type="pres">
      <dgm:prSet presAssocID="{431430EA-801F-452C-8050-BD82EBA2C981}" presName="parTrans" presStyleLbl="sibTrans2D1" presStyleIdx="0" presStyleCnt="6"/>
      <dgm:spPr/>
      <dgm:t>
        <a:bodyPr/>
        <a:lstStyle/>
        <a:p>
          <a:endParaRPr lang="es-CO"/>
        </a:p>
      </dgm:t>
    </dgm:pt>
    <dgm:pt modelId="{24632028-55E8-4825-9F7E-C508E4C28B88}" type="pres">
      <dgm:prSet presAssocID="{431430EA-801F-452C-8050-BD82EBA2C981}" presName="connectorText" presStyleLbl="sibTrans2D1" presStyleIdx="0" presStyleCnt="6"/>
      <dgm:spPr/>
      <dgm:t>
        <a:bodyPr/>
        <a:lstStyle/>
        <a:p>
          <a:endParaRPr lang="es-CO"/>
        </a:p>
      </dgm:t>
    </dgm:pt>
    <dgm:pt modelId="{08DA6E68-AD0C-466B-A5A2-EE62F17C2AC7}" type="pres">
      <dgm:prSet presAssocID="{82EAE81C-23D2-409C-8D23-3A7CA6313CF5}" presName="node" presStyleLbl="node1" presStyleIdx="0" presStyleCnt="6" custRadScaleRad="81636" custRadScaleInc="62000">
        <dgm:presLayoutVars>
          <dgm:bulletEnabled val="1"/>
        </dgm:presLayoutVars>
      </dgm:prSet>
      <dgm:spPr/>
      <dgm:t>
        <a:bodyPr/>
        <a:lstStyle/>
        <a:p>
          <a:endParaRPr lang="es-CO"/>
        </a:p>
      </dgm:t>
    </dgm:pt>
    <dgm:pt modelId="{228B7070-329A-4FE6-9D4E-21F1916ABAE1}" type="pres">
      <dgm:prSet presAssocID="{86A5EDC4-073A-4F45-8B69-47BB161D0E2F}" presName="parTrans" presStyleLbl="sibTrans2D1" presStyleIdx="1" presStyleCnt="6"/>
      <dgm:spPr/>
      <dgm:t>
        <a:bodyPr/>
        <a:lstStyle/>
        <a:p>
          <a:endParaRPr lang="es-CO"/>
        </a:p>
      </dgm:t>
    </dgm:pt>
    <dgm:pt modelId="{40DC29FD-FD95-444E-8B34-8C55322D4A64}" type="pres">
      <dgm:prSet presAssocID="{86A5EDC4-073A-4F45-8B69-47BB161D0E2F}" presName="connectorText" presStyleLbl="sibTrans2D1" presStyleIdx="1" presStyleCnt="6"/>
      <dgm:spPr/>
      <dgm:t>
        <a:bodyPr/>
        <a:lstStyle/>
        <a:p>
          <a:endParaRPr lang="es-CO"/>
        </a:p>
      </dgm:t>
    </dgm:pt>
    <dgm:pt modelId="{5CD1B482-ED2A-464A-8297-0C59442F4ADE}" type="pres">
      <dgm:prSet presAssocID="{9738C8E2-8B0E-44EC-95A2-57B50256B974}" presName="node" presStyleLbl="node1" presStyleIdx="1" presStyleCnt="6" custRadScaleRad="86748" custRadScaleInc="74151">
        <dgm:presLayoutVars>
          <dgm:bulletEnabled val="1"/>
        </dgm:presLayoutVars>
      </dgm:prSet>
      <dgm:spPr/>
      <dgm:t>
        <a:bodyPr/>
        <a:lstStyle/>
        <a:p>
          <a:endParaRPr lang="es-CO"/>
        </a:p>
      </dgm:t>
    </dgm:pt>
    <dgm:pt modelId="{292F2532-8925-487D-B325-46C4D4F2D28C}" type="pres">
      <dgm:prSet presAssocID="{6AFD194A-E780-4313-821B-A69CF546F93A}" presName="parTrans" presStyleLbl="sibTrans2D1" presStyleIdx="2" presStyleCnt="6"/>
      <dgm:spPr/>
      <dgm:t>
        <a:bodyPr/>
        <a:lstStyle/>
        <a:p>
          <a:endParaRPr lang="es-CO"/>
        </a:p>
      </dgm:t>
    </dgm:pt>
    <dgm:pt modelId="{39B42112-687E-48A0-8FB4-9F0140E71E08}" type="pres">
      <dgm:prSet presAssocID="{6AFD194A-E780-4313-821B-A69CF546F93A}" presName="connectorText" presStyleLbl="sibTrans2D1" presStyleIdx="2" presStyleCnt="6"/>
      <dgm:spPr/>
      <dgm:t>
        <a:bodyPr/>
        <a:lstStyle/>
        <a:p>
          <a:endParaRPr lang="es-CO"/>
        </a:p>
      </dgm:t>
    </dgm:pt>
    <dgm:pt modelId="{1F7F460B-E845-4371-BCF2-421C885A8A1A}" type="pres">
      <dgm:prSet presAssocID="{533ED490-D52D-4927-8073-5D333F094582}" presName="node" presStyleLbl="node1" presStyleIdx="2" presStyleCnt="6" custScaleX="109355" custRadScaleRad="85464" custRadScaleInc="66367">
        <dgm:presLayoutVars>
          <dgm:bulletEnabled val="1"/>
        </dgm:presLayoutVars>
      </dgm:prSet>
      <dgm:spPr/>
      <dgm:t>
        <a:bodyPr/>
        <a:lstStyle/>
        <a:p>
          <a:endParaRPr lang="es-CO"/>
        </a:p>
      </dgm:t>
    </dgm:pt>
    <dgm:pt modelId="{D648473C-2ADC-4C0F-BC35-7C19795BA51F}" type="pres">
      <dgm:prSet presAssocID="{3B3C8978-D185-4DF7-89DB-56DC0EC4444A}" presName="parTrans" presStyleLbl="sibTrans2D1" presStyleIdx="3" presStyleCnt="6"/>
      <dgm:spPr/>
      <dgm:t>
        <a:bodyPr/>
        <a:lstStyle/>
        <a:p>
          <a:endParaRPr lang="es-CO"/>
        </a:p>
      </dgm:t>
    </dgm:pt>
    <dgm:pt modelId="{AC983FA7-EC99-4D80-991A-687BDFA5C831}" type="pres">
      <dgm:prSet presAssocID="{3B3C8978-D185-4DF7-89DB-56DC0EC4444A}" presName="connectorText" presStyleLbl="sibTrans2D1" presStyleIdx="3" presStyleCnt="6"/>
      <dgm:spPr/>
      <dgm:t>
        <a:bodyPr/>
        <a:lstStyle/>
        <a:p>
          <a:endParaRPr lang="es-CO"/>
        </a:p>
      </dgm:t>
    </dgm:pt>
    <dgm:pt modelId="{FD9E7EAA-3679-4AA6-963D-362561CEFC8A}" type="pres">
      <dgm:prSet presAssocID="{9962B214-48AF-41F1-8B09-C4F64A3C4788}" presName="node" presStyleLbl="node1" presStyleIdx="3" presStyleCnt="6" custScaleX="119831" custRadScaleRad="89403" custRadScaleInc="48380">
        <dgm:presLayoutVars>
          <dgm:bulletEnabled val="1"/>
        </dgm:presLayoutVars>
      </dgm:prSet>
      <dgm:spPr/>
      <dgm:t>
        <a:bodyPr/>
        <a:lstStyle/>
        <a:p>
          <a:endParaRPr lang="es-CO"/>
        </a:p>
      </dgm:t>
    </dgm:pt>
    <dgm:pt modelId="{6364EF84-6854-4494-81AD-A89AFBAF1059}" type="pres">
      <dgm:prSet presAssocID="{6052D9F4-0555-4F8E-8B31-98A30B7D6FB7}" presName="parTrans" presStyleLbl="sibTrans2D1" presStyleIdx="4" presStyleCnt="6"/>
      <dgm:spPr/>
      <dgm:t>
        <a:bodyPr/>
        <a:lstStyle/>
        <a:p>
          <a:endParaRPr lang="es-CO"/>
        </a:p>
      </dgm:t>
    </dgm:pt>
    <dgm:pt modelId="{D53CC225-2D79-438C-AAAC-D73BBD332C10}" type="pres">
      <dgm:prSet presAssocID="{6052D9F4-0555-4F8E-8B31-98A30B7D6FB7}" presName="connectorText" presStyleLbl="sibTrans2D1" presStyleIdx="4" presStyleCnt="6"/>
      <dgm:spPr/>
      <dgm:t>
        <a:bodyPr/>
        <a:lstStyle/>
        <a:p>
          <a:endParaRPr lang="es-CO"/>
        </a:p>
      </dgm:t>
    </dgm:pt>
    <dgm:pt modelId="{3AF3CA57-2ABF-4BB7-AB72-66368B89753A}" type="pres">
      <dgm:prSet presAssocID="{F49D7731-9A90-48C0-B91F-2FB61A4627BC}" presName="node" presStyleLbl="node1" presStyleIdx="4" presStyleCnt="6" custRadScaleRad="89910" custRadScaleInc="38921">
        <dgm:presLayoutVars>
          <dgm:bulletEnabled val="1"/>
        </dgm:presLayoutVars>
      </dgm:prSet>
      <dgm:spPr/>
      <dgm:t>
        <a:bodyPr/>
        <a:lstStyle/>
        <a:p>
          <a:endParaRPr lang="es-CO"/>
        </a:p>
      </dgm:t>
    </dgm:pt>
    <dgm:pt modelId="{29A2C496-9CCA-4AD0-8618-6321D7F47C83}" type="pres">
      <dgm:prSet presAssocID="{3A55AAD0-BFA6-42E3-9D62-C03A73D2A88E}" presName="parTrans" presStyleLbl="sibTrans2D1" presStyleIdx="5" presStyleCnt="6"/>
      <dgm:spPr/>
      <dgm:t>
        <a:bodyPr/>
        <a:lstStyle/>
        <a:p>
          <a:endParaRPr lang="es-CO"/>
        </a:p>
      </dgm:t>
    </dgm:pt>
    <dgm:pt modelId="{ED0F2A36-B9E8-4B73-801B-3B49A5ECD8F2}" type="pres">
      <dgm:prSet presAssocID="{3A55AAD0-BFA6-42E3-9D62-C03A73D2A88E}" presName="connectorText" presStyleLbl="sibTrans2D1" presStyleIdx="5" presStyleCnt="6"/>
      <dgm:spPr/>
      <dgm:t>
        <a:bodyPr/>
        <a:lstStyle/>
        <a:p>
          <a:endParaRPr lang="es-CO"/>
        </a:p>
      </dgm:t>
    </dgm:pt>
    <dgm:pt modelId="{4821ACD0-8DB4-4BF6-9F86-7EF365562D95}" type="pres">
      <dgm:prSet presAssocID="{63783155-5254-4A84-8C68-69504B4D4829}" presName="node" presStyleLbl="node1" presStyleIdx="5" presStyleCnt="6" custRadScaleRad="86982" custRadScaleInc="37603">
        <dgm:presLayoutVars>
          <dgm:bulletEnabled val="1"/>
        </dgm:presLayoutVars>
      </dgm:prSet>
      <dgm:spPr/>
      <dgm:t>
        <a:bodyPr/>
        <a:lstStyle/>
        <a:p>
          <a:endParaRPr lang="es-CO"/>
        </a:p>
      </dgm:t>
    </dgm:pt>
  </dgm:ptLst>
  <dgm:cxnLst>
    <dgm:cxn modelId="{3A8398A8-9835-444C-B510-400D0591DEF2}" type="presOf" srcId="{9962B214-48AF-41F1-8B09-C4F64A3C4788}" destId="{FD9E7EAA-3679-4AA6-963D-362561CEFC8A}" srcOrd="0" destOrd="0" presId="urn:microsoft.com/office/officeart/2005/8/layout/radial5"/>
    <dgm:cxn modelId="{5C5365DB-AF98-4ADA-B9B5-0843CC0213CF}" type="presOf" srcId="{86A5EDC4-073A-4F45-8B69-47BB161D0E2F}" destId="{228B7070-329A-4FE6-9D4E-21F1916ABAE1}" srcOrd="0" destOrd="0" presId="urn:microsoft.com/office/officeart/2005/8/layout/radial5"/>
    <dgm:cxn modelId="{1127BFE5-5811-4916-91C2-708F3732678C}" type="presOf" srcId="{63783155-5254-4A84-8C68-69504B4D4829}" destId="{4821ACD0-8DB4-4BF6-9F86-7EF365562D95}" srcOrd="0" destOrd="0" presId="urn:microsoft.com/office/officeart/2005/8/layout/radial5"/>
    <dgm:cxn modelId="{205F6D72-597C-4D3A-B534-F3C2692EC47A}" srcId="{18E1A05A-59D8-462E-875E-BD4223094A7D}" destId="{DE01A76D-526B-4AAC-B00D-5BFEC84638F6}" srcOrd="3" destOrd="0" parTransId="{801B431E-1E08-48BF-82A1-D761A755A3C8}" sibTransId="{F87C5E5C-CB76-4B66-889C-02ABE2BA70E4}"/>
    <dgm:cxn modelId="{29CFBDF2-D14D-437B-9FF7-A8469D7A109B}" srcId="{66333B16-CBA7-4267-8E4A-4CC0F270E4A7}" destId="{533ED490-D52D-4927-8073-5D333F094582}" srcOrd="2" destOrd="0" parTransId="{6AFD194A-E780-4313-821B-A69CF546F93A}" sibTransId="{CD6AAAD5-6CD4-4BC3-BE0E-ACFC2EC60DEE}"/>
    <dgm:cxn modelId="{380E325B-F23C-409D-BE43-2EA34CEB4A36}" type="presOf" srcId="{18E1A05A-59D8-462E-875E-BD4223094A7D}" destId="{C9B915F1-08EF-47D1-8994-D86F676B292C}" srcOrd="0" destOrd="0" presId="urn:microsoft.com/office/officeart/2005/8/layout/radial5"/>
    <dgm:cxn modelId="{EF7497FE-9689-4030-AEF8-5E4ECB036169}" type="presOf" srcId="{3A55AAD0-BFA6-42E3-9D62-C03A73D2A88E}" destId="{29A2C496-9CCA-4AD0-8618-6321D7F47C83}" srcOrd="0" destOrd="0" presId="urn:microsoft.com/office/officeart/2005/8/layout/radial5"/>
    <dgm:cxn modelId="{73E4C65A-4BEA-4006-AA25-ABB0C34DFA9C}" type="presOf" srcId="{3B3C8978-D185-4DF7-89DB-56DC0EC4444A}" destId="{D648473C-2ADC-4C0F-BC35-7C19795BA51F}" srcOrd="0" destOrd="0" presId="urn:microsoft.com/office/officeart/2005/8/layout/radial5"/>
    <dgm:cxn modelId="{C45638C9-0B1C-4E47-8278-675B56050993}" type="presOf" srcId="{6AFD194A-E780-4313-821B-A69CF546F93A}" destId="{39B42112-687E-48A0-8FB4-9F0140E71E08}" srcOrd="1" destOrd="0" presId="urn:microsoft.com/office/officeart/2005/8/layout/radial5"/>
    <dgm:cxn modelId="{484DA92B-F7D0-4BEB-80DC-65E700F35C29}" type="presOf" srcId="{86A5EDC4-073A-4F45-8B69-47BB161D0E2F}" destId="{40DC29FD-FD95-444E-8B34-8C55322D4A64}" srcOrd="1" destOrd="0" presId="urn:microsoft.com/office/officeart/2005/8/layout/radial5"/>
    <dgm:cxn modelId="{20970E7D-F831-40E5-81A3-4959C4A44EDE}" type="presOf" srcId="{82EAE81C-23D2-409C-8D23-3A7CA6313CF5}" destId="{08DA6E68-AD0C-466B-A5A2-EE62F17C2AC7}" srcOrd="0" destOrd="0" presId="urn:microsoft.com/office/officeart/2005/8/layout/radial5"/>
    <dgm:cxn modelId="{A6A49D7A-A669-4B77-B39E-2DC789678AA8}" type="presOf" srcId="{3A55AAD0-BFA6-42E3-9D62-C03A73D2A88E}" destId="{ED0F2A36-B9E8-4B73-801B-3B49A5ECD8F2}" srcOrd="1" destOrd="0" presId="urn:microsoft.com/office/officeart/2005/8/layout/radial5"/>
    <dgm:cxn modelId="{E3F0F85E-8683-4747-ACD5-7AD96EA6A12A}" type="presOf" srcId="{6052D9F4-0555-4F8E-8B31-98A30B7D6FB7}" destId="{6364EF84-6854-4494-81AD-A89AFBAF1059}" srcOrd="0" destOrd="0" presId="urn:microsoft.com/office/officeart/2005/8/layout/radial5"/>
    <dgm:cxn modelId="{9DC571DA-0239-42F1-829D-F43BB66E6AB0}" type="presOf" srcId="{F49D7731-9A90-48C0-B91F-2FB61A4627BC}" destId="{3AF3CA57-2ABF-4BB7-AB72-66368B89753A}" srcOrd="0" destOrd="0" presId="urn:microsoft.com/office/officeart/2005/8/layout/radial5"/>
    <dgm:cxn modelId="{E907C026-410A-4F92-BECA-9F173BB766B4}" type="presOf" srcId="{431430EA-801F-452C-8050-BD82EBA2C981}" destId="{24632028-55E8-4825-9F7E-C508E4C28B88}" srcOrd="1" destOrd="0" presId="urn:microsoft.com/office/officeart/2005/8/layout/radial5"/>
    <dgm:cxn modelId="{2370A336-A703-4A5A-A8B8-11B3C3554593}" srcId="{66333B16-CBA7-4267-8E4A-4CC0F270E4A7}" destId="{82EAE81C-23D2-409C-8D23-3A7CA6313CF5}" srcOrd="0" destOrd="0" parTransId="{431430EA-801F-452C-8050-BD82EBA2C981}" sibTransId="{3520E377-B502-4CBC-9286-85BDAD2AFBF6}"/>
    <dgm:cxn modelId="{7D05BF45-C3A4-4798-B5F7-EC2C7404A2BB}" type="presOf" srcId="{3B3C8978-D185-4DF7-89DB-56DC0EC4444A}" destId="{AC983FA7-EC99-4D80-991A-687BDFA5C831}" srcOrd="1" destOrd="0" presId="urn:microsoft.com/office/officeart/2005/8/layout/radial5"/>
    <dgm:cxn modelId="{D5AAD4C2-4C97-4734-803F-1C3969BBC3F1}" type="presOf" srcId="{6052D9F4-0555-4F8E-8B31-98A30B7D6FB7}" destId="{D53CC225-2D79-438C-AAAC-D73BBD332C10}" srcOrd="1" destOrd="0" presId="urn:microsoft.com/office/officeart/2005/8/layout/radial5"/>
    <dgm:cxn modelId="{F00D432C-6D3B-4DAE-8A13-9708992A0911}" type="presOf" srcId="{6AFD194A-E780-4313-821B-A69CF546F93A}" destId="{292F2532-8925-487D-B325-46C4D4F2D28C}" srcOrd="0" destOrd="0" presId="urn:microsoft.com/office/officeart/2005/8/layout/radial5"/>
    <dgm:cxn modelId="{10A1121C-F412-4F8A-995F-99CEC55C9B21}" srcId="{18E1A05A-59D8-462E-875E-BD4223094A7D}" destId="{57B3033A-D89D-4DC1-B8FC-E7FDEE1B5D58}" srcOrd="4" destOrd="0" parTransId="{D759B0DF-288B-41ED-B91B-09E6CAC19550}" sibTransId="{155B350D-DC2E-4424-82BB-14A4C869FCFC}"/>
    <dgm:cxn modelId="{30EABBDF-8803-4EBB-AF2E-0EEAA17C5143}" type="presOf" srcId="{66333B16-CBA7-4267-8E4A-4CC0F270E4A7}" destId="{738C0B7B-51BB-4CA3-B552-48928E5E6B69}" srcOrd="0" destOrd="0" presId="urn:microsoft.com/office/officeart/2005/8/layout/radial5"/>
    <dgm:cxn modelId="{2ECF565C-2987-4C15-A3B5-CF99AF8241C4}" srcId="{66333B16-CBA7-4267-8E4A-4CC0F270E4A7}" destId="{9738C8E2-8B0E-44EC-95A2-57B50256B974}" srcOrd="1" destOrd="0" parTransId="{86A5EDC4-073A-4F45-8B69-47BB161D0E2F}" sibTransId="{54DD2357-3034-4400-A3EB-0FA3DD97C121}"/>
    <dgm:cxn modelId="{E52B6521-10CE-4692-B11A-4809FD708197}" srcId="{18E1A05A-59D8-462E-875E-BD4223094A7D}" destId="{7ECFD273-C0FF-4FA7-BB17-65C593F1F2EB}" srcOrd="2" destOrd="0" parTransId="{0D55A57B-50E3-4DA6-ADC7-E5286D5CEE70}" sibTransId="{FB8EEFB8-DE70-495C-8B93-881EEA082765}"/>
    <dgm:cxn modelId="{DF223CB9-178B-4A0C-813F-F12EAA8B2922}" srcId="{18E1A05A-59D8-462E-875E-BD4223094A7D}" destId="{803D18DB-60F2-4F9F-9550-5E6A55DC08F3}" srcOrd="1" destOrd="0" parTransId="{4A062BEA-B3C9-45A8-8159-CBBEC6D9D050}" sibTransId="{DB09056A-530C-406D-BA77-77B7314CEDB6}"/>
    <dgm:cxn modelId="{2FD050B4-7ADC-4DF0-B4DD-D3B6E0E5C4CC}" srcId="{66333B16-CBA7-4267-8E4A-4CC0F270E4A7}" destId="{63783155-5254-4A84-8C68-69504B4D4829}" srcOrd="5" destOrd="0" parTransId="{3A55AAD0-BFA6-42E3-9D62-C03A73D2A88E}" sibTransId="{3A6DCAD0-BE0A-4C12-ADBE-969C73A01A50}"/>
    <dgm:cxn modelId="{B18903BB-5CAA-4DD1-8A98-9D241D160BB4}" srcId="{66333B16-CBA7-4267-8E4A-4CC0F270E4A7}" destId="{F49D7731-9A90-48C0-B91F-2FB61A4627BC}" srcOrd="4" destOrd="0" parTransId="{6052D9F4-0555-4F8E-8B31-98A30B7D6FB7}" sibTransId="{2900E964-8F28-4E89-A732-B381505E0802}"/>
    <dgm:cxn modelId="{01E9379E-ECDA-46EA-AB61-8658E624D4E9}" type="presOf" srcId="{9738C8E2-8B0E-44EC-95A2-57B50256B974}" destId="{5CD1B482-ED2A-464A-8297-0C59442F4ADE}" srcOrd="0" destOrd="0" presId="urn:microsoft.com/office/officeart/2005/8/layout/radial5"/>
    <dgm:cxn modelId="{283FD717-9BF2-4D32-83E1-DC22403B9C68}" type="presOf" srcId="{533ED490-D52D-4927-8073-5D333F094582}" destId="{1F7F460B-E845-4371-BCF2-421C885A8A1A}" srcOrd="0" destOrd="0" presId="urn:microsoft.com/office/officeart/2005/8/layout/radial5"/>
    <dgm:cxn modelId="{90FCBA53-A636-45E3-9C7F-7D444B8628B6}" type="presOf" srcId="{431430EA-801F-452C-8050-BD82EBA2C981}" destId="{58FFF7B8-EFA8-4085-9B1C-C12D33DB93AF}" srcOrd="0" destOrd="0" presId="urn:microsoft.com/office/officeart/2005/8/layout/radial5"/>
    <dgm:cxn modelId="{8035DBDC-6607-4BCE-B7C8-33C31FDB788E}" srcId="{66333B16-CBA7-4267-8E4A-4CC0F270E4A7}" destId="{9962B214-48AF-41F1-8B09-C4F64A3C4788}" srcOrd="3" destOrd="0" parTransId="{3B3C8978-D185-4DF7-89DB-56DC0EC4444A}" sibTransId="{F97799E5-F7AD-43FD-96C5-2EEAC16EAB69}"/>
    <dgm:cxn modelId="{6FE3B943-229A-41AA-ABDA-C276A4310211}" srcId="{18E1A05A-59D8-462E-875E-BD4223094A7D}" destId="{66333B16-CBA7-4267-8E4A-4CC0F270E4A7}" srcOrd="0" destOrd="0" parTransId="{2B007DBA-7523-4AFE-B001-D42030ADDD63}" sibTransId="{77BED1A2-D81D-4A93-929C-9A6B6CEF3BD6}"/>
    <dgm:cxn modelId="{A6BCF8BA-02CD-46A2-BBEE-80ABB675D3FD}" type="presParOf" srcId="{C9B915F1-08EF-47D1-8994-D86F676B292C}" destId="{738C0B7B-51BB-4CA3-B552-48928E5E6B69}" srcOrd="0" destOrd="0" presId="urn:microsoft.com/office/officeart/2005/8/layout/radial5"/>
    <dgm:cxn modelId="{ACE5ACCC-D672-463F-B992-47B7E87A5792}" type="presParOf" srcId="{C9B915F1-08EF-47D1-8994-D86F676B292C}" destId="{58FFF7B8-EFA8-4085-9B1C-C12D33DB93AF}" srcOrd="1" destOrd="0" presId="urn:microsoft.com/office/officeart/2005/8/layout/radial5"/>
    <dgm:cxn modelId="{ECD4729D-1316-430D-9D1F-AD1C4ACB9F00}" type="presParOf" srcId="{58FFF7B8-EFA8-4085-9B1C-C12D33DB93AF}" destId="{24632028-55E8-4825-9F7E-C508E4C28B88}" srcOrd="0" destOrd="0" presId="urn:microsoft.com/office/officeart/2005/8/layout/radial5"/>
    <dgm:cxn modelId="{4C841956-2718-444E-AACB-D81846B4D76C}" type="presParOf" srcId="{C9B915F1-08EF-47D1-8994-D86F676B292C}" destId="{08DA6E68-AD0C-466B-A5A2-EE62F17C2AC7}" srcOrd="2" destOrd="0" presId="urn:microsoft.com/office/officeart/2005/8/layout/radial5"/>
    <dgm:cxn modelId="{A12715A3-0E1F-4534-B1A6-1D17CBC55B4D}" type="presParOf" srcId="{C9B915F1-08EF-47D1-8994-D86F676B292C}" destId="{228B7070-329A-4FE6-9D4E-21F1916ABAE1}" srcOrd="3" destOrd="0" presId="urn:microsoft.com/office/officeart/2005/8/layout/radial5"/>
    <dgm:cxn modelId="{DB58D62E-0B26-4563-9A37-3CBAB8E9B1D3}" type="presParOf" srcId="{228B7070-329A-4FE6-9D4E-21F1916ABAE1}" destId="{40DC29FD-FD95-444E-8B34-8C55322D4A64}" srcOrd="0" destOrd="0" presId="urn:microsoft.com/office/officeart/2005/8/layout/radial5"/>
    <dgm:cxn modelId="{C0157795-8572-45DC-86FA-162ABA1B949D}" type="presParOf" srcId="{C9B915F1-08EF-47D1-8994-D86F676B292C}" destId="{5CD1B482-ED2A-464A-8297-0C59442F4ADE}" srcOrd="4" destOrd="0" presId="urn:microsoft.com/office/officeart/2005/8/layout/radial5"/>
    <dgm:cxn modelId="{CCF1454B-1AF3-4B23-A2E8-8046D6E08F45}" type="presParOf" srcId="{C9B915F1-08EF-47D1-8994-D86F676B292C}" destId="{292F2532-8925-487D-B325-46C4D4F2D28C}" srcOrd="5" destOrd="0" presId="urn:microsoft.com/office/officeart/2005/8/layout/radial5"/>
    <dgm:cxn modelId="{3113EFFA-A480-42A0-B4C0-2A346628B840}" type="presParOf" srcId="{292F2532-8925-487D-B325-46C4D4F2D28C}" destId="{39B42112-687E-48A0-8FB4-9F0140E71E08}" srcOrd="0" destOrd="0" presId="urn:microsoft.com/office/officeart/2005/8/layout/radial5"/>
    <dgm:cxn modelId="{459563B9-7515-4C05-9D4A-14C494150C22}" type="presParOf" srcId="{C9B915F1-08EF-47D1-8994-D86F676B292C}" destId="{1F7F460B-E845-4371-BCF2-421C885A8A1A}" srcOrd="6" destOrd="0" presId="urn:microsoft.com/office/officeart/2005/8/layout/radial5"/>
    <dgm:cxn modelId="{FBA52DFA-F999-4BA0-8C6F-27BFD955A634}" type="presParOf" srcId="{C9B915F1-08EF-47D1-8994-D86F676B292C}" destId="{D648473C-2ADC-4C0F-BC35-7C19795BA51F}" srcOrd="7" destOrd="0" presId="urn:microsoft.com/office/officeart/2005/8/layout/radial5"/>
    <dgm:cxn modelId="{63B186EF-3E44-4B71-AF70-65CDF236A14C}" type="presParOf" srcId="{D648473C-2ADC-4C0F-BC35-7C19795BA51F}" destId="{AC983FA7-EC99-4D80-991A-687BDFA5C831}" srcOrd="0" destOrd="0" presId="urn:microsoft.com/office/officeart/2005/8/layout/radial5"/>
    <dgm:cxn modelId="{77B30383-53B0-48A4-97BB-1DC01C539224}" type="presParOf" srcId="{C9B915F1-08EF-47D1-8994-D86F676B292C}" destId="{FD9E7EAA-3679-4AA6-963D-362561CEFC8A}" srcOrd="8" destOrd="0" presId="urn:microsoft.com/office/officeart/2005/8/layout/radial5"/>
    <dgm:cxn modelId="{5F5BA5EC-B010-4F67-B355-A8507D0C1DB1}" type="presParOf" srcId="{C9B915F1-08EF-47D1-8994-D86F676B292C}" destId="{6364EF84-6854-4494-81AD-A89AFBAF1059}" srcOrd="9" destOrd="0" presId="urn:microsoft.com/office/officeart/2005/8/layout/radial5"/>
    <dgm:cxn modelId="{A27B3DD7-107F-49DB-85DC-5B88F899FC4E}" type="presParOf" srcId="{6364EF84-6854-4494-81AD-A89AFBAF1059}" destId="{D53CC225-2D79-438C-AAAC-D73BBD332C10}" srcOrd="0" destOrd="0" presId="urn:microsoft.com/office/officeart/2005/8/layout/radial5"/>
    <dgm:cxn modelId="{B90009FB-9929-453E-99D5-EEF257E655E6}" type="presParOf" srcId="{C9B915F1-08EF-47D1-8994-D86F676B292C}" destId="{3AF3CA57-2ABF-4BB7-AB72-66368B89753A}" srcOrd="10" destOrd="0" presId="urn:microsoft.com/office/officeart/2005/8/layout/radial5"/>
    <dgm:cxn modelId="{E30C62D7-F644-4BB8-86E3-A3DDC7315D5E}" type="presParOf" srcId="{C9B915F1-08EF-47D1-8994-D86F676B292C}" destId="{29A2C496-9CCA-4AD0-8618-6321D7F47C83}" srcOrd="11" destOrd="0" presId="urn:microsoft.com/office/officeart/2005/8/layout/radial5"/>
    <dgm:cxn modelId="{580D6717-5520-4C0A-B863-61700FD35C10}" type="presParOf" srcId="{29A2C496-9CCA-4AD0-8618-6321D7F47C83}" destId="{ED0F2A36-B9E8-4B73-801B-3B49A5ECD8F2}" srcOrd="0" destOrd="0" presId="urn:microsoft.com/office/officeart/2005/8/layout/radial5"/>
    <dgm:cxn modelId="{E3FE695A-E50C-482F-8217-BF4089404998}" type="presParOf" srcId="{C9B915F1-08EF-47D1-8994-D86F676B292C}" destId="{4821ACD0-8DB4-4BF6-9F86-7EF365562D95}" srcOrd="12" destOrd="0" presId="urn:microsoft.com/office/officeart/2005/8/layout/radial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BE59A59-3F24-447A-BE94-26D81D7729FD}" type="doc">
      <dgm:prSet loTypeId="urn:microsoft.com/office/officeart/2005/8/layout/pyramid2" loCatId="list" qsTypeId="urn:microsoft.com/office/officeart/2005/8/quickstyle/3d7" qsCatId="3D" csTypeId="urn:microsoft.com/office/officeart/2005/8/colors/colorful4" csCatId="colorful" phldr="1"/>
      <dgm:spPr/>
    </dgm:pt>
    <dgm:pt modelId="{29BA43B8-C84B-446E-B856-68132B8AD33A}">
      <dgm:prSet phldrT="[Texto]"/>
      <dgm:spPr/>
      <dgm:t>
        <a:bodyPr/>
        <a:lstStyle/>
        <a:p>
          <a:r>
            <a:rPr lang="es-CO" dirty="0" smtClean="0"/>
            <a:t>Se proporciono una cantidad de 30 gr/ave/</a:t>
          </a:r>
          <a:r>
            <a:rPr lang="es-CO" dirty="0" err="1" smtClean="0"/>
            <a:t>dia</a:t>
          </a:r>
          <a:endParaRPr lang="es-CO" dirty="0"/>
        </a:p>
      </dgm:t>
    </dgm:pt>
    <dgm:pt modelId="{2040E661-2343-4E06-8A92-EAF4652E7777}" type="parTrans" cxnId="{88FBFEA8-8725-428E-94E8-FD240AEB6A5B}">
      <dgm:prSet/>
      <dgm:spPr/>
      <dgm:t>
        <a:bodyPr/>
        <a:lstStyle/>
        <a:p>
          <a:endParaRPr lang="es-CO"/>
        </a:p>
      </dgm:t>
    </dgm:pt>
    <dgm:pt modelId="{86C4803C-A741-4DB1-8F14-351A8B6F1C5A}" type="sibTrans" cxnId="{88FBFEA8-8725-428E-94E8-FD240AEB6A5B}">
      <dgm:prSet/>
      <dgm:spPr/>
      <dgm:t>
        <a:bodyPr/>
        <a:lstStyle/>
        <a:p>
          <a:endParaRPr lang="es-CO"/>
        </a:p>
      </dgm:t>
    </dgm:pt>
    <dgm:pt modelId="{955F0E04-8BD6-4ABA-8C5B-CB0A9BE373B3}">
      <dgm:prSet phldrT="[Texto]"/>
      <dgm:spPr/>
      <dgm:t>
        <a:bodyPr/>
        <a:lstStyle/>
        <a:p>
          <a:r>
            <a:rPr lang="es-CO" dirty="0" smtClean="0"/>
            <a:t>Adaptación progresiva del nuevo alimento</a:t>
          </a:r>
          <a:endParaRPr lang="es-CO" dirty="0"/>
        </a:p>
      </dgm:t>
    </dgm:pt>
    <dgm:pt modelId="{07DDF56B-B372-45F3-A094-6FBF4F51E293}" type="parTrans" cxnId="{C59DE809-9565-4B90-989B-51235D17AEE5}">
      <dgm:prSet/>
      <dgm:spPr/>
      <dgm:t>
        <a:bodyPr/>
        <a:lstStyle/>
        <a:p>
          <a:endParaRPr lang="es-CO"/>
        </a:p>
      </dgm:t>
    </dgm:pt>
    <dgm:pt modelId="{9126F4CC-13FC-4A07-B98F-A84E73B78BB0}" type="sibTrans" cxnId="{C59DE809-9565-4B90-989B-51235D17AEE5}">
      <dgm:prSet/>
      <dgm:spPr/>
      <dgm:t>
        <a:bodyPr/>
        <a:lstStyle/>
        <a:p>
          <a:endParaRPr lang="es-CO"/>
        </a:p>
      </dgm:t>
    </dgm:pt>
    <dgm:pt modelId="{0AB94266-0B80-4B48-AAA2-2F19FD38B8D6}">
      <dgm:prSet phldrT="[Texto]"/>
      <dgm:spPr/>
      <dgm:t>
        <a:bodyPr/>
        <a:lstStyle/>
        <a:p>
          <a:r>
            <a:rPr lang="es-CO" dirty="0"/>
            <a:t>La dieta diaria de alimento se fraccionó en tres partes  </a:t>
          </a:r>
        </a:p>
      </dgm:t>
    </dgm:pt>
    <dgm:pt modelId="{EEC3D3A8-043F-446C-A7B2-09CBB1F79CCC}" type="parTrans" cxnId="{6FDCACBF-2725-445F-A26E-6E71FE000352}">
      <dgm:prSet/>
      <dgm:spPr/>
      <dgm:t>
        <a:bodyPr/>
        <a:lstStyle/>
        <a:p>
          <a:endParaRPr lang="es-CO"/>
        </a:p>
      </dgm:t>
    </dgm:pt>
    <dgm:pt modelId="{4B93D5F5-7257-4B32-B009-E02DE3BD3906}" type="sibTrans" cxnId="{6FDCACBF-2725-445F-A26E-6E71FE000352}">
      <dgm:prSet/>
      <dgm:spPr/>
      <dgm:t>
        <a:bodyPr/>
        <a:lstStyle/>
        <a:p>
          <a:endParaRPr lang="es-CO"/>
        </a:p>
      </dgm:t>
    </dgm:pt>
    <dgm:pt modelId="{B68062CF-BE4C-4907-B2C7-8E51E300F897}" type="pres">
      <dgm:prSet presAssocID="{5BE59A59-3F24-447A-BE94-26D81D7729FD}" presName="compositeShape" presStyleCnt="0">
        <dgm:presLayoutVars>
          <dgm:dir/>
          <dgm:resizeHandles/>
        </dgm:presLayoutVars>
      </dgm:prSet>
      <dgm:spPr/>
    </dgm:pt>
    <dgm:pt modelId="{C59AB83E-6369-4188-8C0E-C26D7F3B8DDA}" type="pres">
      <dgm:prSet presAssocID="{5BE59A59-3F24-447A-BE94-26D81D7729FD}" presName="pyramid" presStyleLbl="node1" presStyleIdx="0" presStyleCnt="1"/>
      <dgm:spPr/>
    </dgm:pt>
    <dgm:pt modelId="{02AEEC73-4634-4577-A140-3EDEF533E8B7}" type="pres">
      <dgm:prSet presAssocID="{5BE59A59-3F24-447A-BE94-26D81D7729FD}" presName="theList" presStyleCnt="0"/>
      <dgm:spPr/>
    </dgm:pt>
    <dgm:pt modelId="{B70FFCD9-FDF5-4081-89F6-949908DC49AF}" type="pres">
      <dgm:prSet presAssocID="{29BA43B8-C84B-446E-B856-68132B8AD33A}" presName="aNode" presStyleLbl="fgAcc1" presStyleIdx="0" presStyleCnt="3">
        <dgm:presLayoutVars>
          <dgm:bulletEnabled val="1"/>
        </dgm:presLayoutVars>
      </dgm:prSet>
      <dgm:spPr/>
      <dgm:t>
        <a:bodyPr/>
        <a:lstStyle/>
        <a:p>
          <a:endParaRPr lang="es-CO"/>
        </a:p>
      </dgm:t>
    </dgm:pt>
    <dgm:pt modelId="{66A323B8-9FA7-49B5-8392-3252DEE3C345}" type="pres">
      <dgm:prSet presAssocID="{29BA43B8-C84B-446E-B856-68132B8AD33A}" presName="aSpace" presStyleCnt="0"/>
      <dgm:spPr/>
    </dgm:pt>
    <dgm:pt modelId="{A5DA9E87-CD3E-45CF-B203-8B17A266D9E0}" type="pres">
      <dgm:prSet presAssocID="{955F0E04-8BD6-4ABA-8C5B-CB0A9BE373B3}" presName="aNode" presStyleLbl="fgAcc1" presStyleIdx="1" presStyleCnt="3">
        <dgm:presLayoutVars>
          <dgm:bulletEnabled val="1"/>
        </dgm:presLayoutVars>
      </dgm:prSet>
      <dgm:spPr/>
      <dgm:t>
        <a:bodyPr/>
        <a:lstStyle/>
        <a:p>
          <a:endParaRPr lang="es-CO"/>
        </a:p>
      </dgm:t>
    </dgm:pt>
    <dgm:pt modelId="{35AD0DC2-C898-47AC-A0F8-F505ADF87266}" type="pres">
      <dgm:prSet presAssocID="{955F0E04-8BD6-4ABA-8C5B-CB0A9BE373B3}" presName="aSpace" presStyleCnt="0"/>
      <dgm:spPr/>
    </dgm:pt>
    <dgm:pt modelId="{348F5C34-E8EC-4934-83B1-A0E4DD50BF59}" type="pres">
      <dgm:prSet presAssocID="{0AB94266-0B80-4B48-AAA2-2F19FD38B8D6}" presName="aNode" presStyleLbl="fgAcc1" presStyleIdx="2" presStyleCnt="3">
        <dgm:presLayoutVars>
          <dgm:bulletEnabled val="1"/>
        </dgm:presLayoutVars>
      </dgm:prSet>
      <dgm:spPr/>
      <dgm:t>
        <a:bodyPr/>
        <a:lstStyle/>
        <a:p>
          <a:endParaRPr lang="es-CO"/>
        </a:p>
      </dgm:t>
    </dgm:pt>
    <dgm:pt modelId="{B2162E67-82DC-4B9F-B565-7878D44E948B}" type="pres">
      <dgm:prSet presAssocID="{0AB94266-0B80-4B48-AAA2-2F19FD38B8D6}" presName="aSpace" presStyleCnt="0"/>
      <dgm:spPr/>
    </dgm:pt>
  </dgm:ptLst>
  <dgm:cxnLst>
    <dgm:cxn modelId="{6FDCACBF-2725-445F-A26E-6E71FE000352}" srcId="{5BE59A59-3F24-447A-BE94-26D81D7729FD}" destId="{0AB94266-0B80-4B48-AAA2-2F19FD38B8D6}" srcOrd="2" destOrd="0" parTransId="{EEC3D3A8-043F-446C-A7B2-09CBB1F79CCC}" sibTransId="{4B93D5F5-7257-4B32-B009-E02DE3BD3906}"/>
    <dgm:cxn modelId="{88FBFEA8-8725-428E-94E8-FD240AEB6A5B}" srcId="{5BE59A59-3F24-447A-BE94-26D81D7729FD}" destId="{29BA43B8-C84B-446E-B856-68132B8AD33A}" srcOrd="0" destOrd="0" parTransId="{2040E661-2343-4E06-8A92-EAF4652E7777}" sibTransId="{86C4803C-A741-4DB1-8F14-351A8B6F1C5A}"/>
    <dgm:cxn modelId="{BBC82750-3FF4-4B6F-A6D8-0333645A3BB7}" type="presOf" srcId="{955F0E04-8BD6-4ABA-8C5B-CB0A9BE373B3}" destId="{A5DA9E87-CD3E-45CF-B203-8B17A266D9E0}" srcOrd="0" destOrd="0" presId="urn:microsoft.com/office/officeart/2005/8/layout/pyramid2"/>
    <dgm:cxn modelId="{C59DE809-9565-4B90-989B-51235D17AEE5}" srcId="{5BE59A59-3F24-447A-BE94-26D81D7729FD}" destId="{955F0E04-8BD6-4ABA-8C5B-CB0A9BE373B3}" srcOrd="1" destOrd="0" parTransId="{07DDF56B-B372-45F3-A094-6FBF4F51E293}" sibTransId="{9126F4CC-13FC-4A07-B98F-A84E73B78BB0}"/>
    <dgm:cxn modelId="{EB5D6BFE-BF10-4E03-B578-27E9CDDF7BC8}" type="presOf" srcId="{0AB94266-0B80-4B48-AAA2-2F19FD38B8D6}" destId="{348F5C34-E8EC-4934-83B1-A0E4DD50BF59}" srcOrd="0" destOrd="0" presId="urn:microsoft.com/office/officeart/2005/8/layout/pyramid2"/>
    <dgm:cxn modelId="{34537133-63CC-4D24-A507-26131FB55F61}" type="presOf" srcId="{29BA43B8-C84B-446E-B856-68132B8AD33A}" destId="{B70FFCD9-FDF5-4081-89F6-949908DC49AF}" srcOrd="0" destOrd="0" presId="urn:microsoft.com/office/officeart/2005/8/layout/pyramid2"/>
    <dgm:cxn modelId="{C6CDAE66-7327-4347-A9F4-EC734892ACDD}" type="presOf" srcId="{5BE59A59-3F24-447A-BE94-26D81D7729FD}" destId="{B68062CF-BE4C-4907-B2C7-8E51E300F897}" srcOrd="0" destOrd="0" presId="urn:microsoft.com/office/officeart/2005/8/layout/pyramid2"/>
    <dgm:cxn modelId="{2A97D46D-9BD9-4815-93BF-73FAA64B5C7D}" type="presParOf" srcId="{B68062CF-BE4C-4907-B2C7-8E51E300F897}" destId="{C59AB83E-6369-4188-8C0E-C26D7F3B8DDA}" srcOrd="0" destOrd="0" presId="urn:microsoft.com/office/officeart/2005/8/layout/pyramid2"/>
    <dgm:cxn modelId="{DA5DCF97-C99D-453E-8554-8221BD5947DC}" type="presParOf" srcId="{B68062CF-BE4C-4907-B2C7-8E51E300F897}" destId="{02AEEC73-4634-4577-A140-3EDEF533E8B7}" srcOrd="1" destOrd="0" presId="urn:microsoft.com/office/officeart/2005/8/layout/pyramid2"/>
    <dgm:cxn modelId="{2A4C218B-2B2C-4300-B2FB-A2F7ACF5F19E}" type="presParOf" srcId="{02AEEC73-4634-4577-A140-3EDEF533E8B7}" destId="{B70FFCD9-FDF5-4081-89F6-949908DC49AF}" srcOrd="0" destOrd="0" presId="urn:microsoft.com/office/officeart/2005/8/layout/pyramid2"/>
    <dgm:cxn modelId="{5734DFE0-9253-4565-9199-D039BA6E257B}" type="presParOf" srcId="{02AEEC73-4634-4577-A140-3EDEF533E8B7}" destId="{66A323B8-9FA7-49B5-8392-3252DEE3C345}" srcOrd="1" destOrd="0" presId="urn:microsoft.com/office/officeart/2005/8/layout/pyramid2"/>
    <dgm:cxn modelId="{50716CD0-0C9A-4036-ACE8-2FF3EE69DC39}" type="presParOf" srcId="{02AEEC73-4634-4577-A140-3EDEF533E8B7}" destId="{A5DA9E87-CD3E-45CF-B203-8B17A266D9E0}" srcOrd="2" destOrd="0" presId="urn:microsoft.com/office/officeart/2005/8/layout/pyramid2"/>
    <dgm:cxn modelId="{489A0620-AFEF-4A5A-B1B4-D35D927BFCB5}" type="presParOf" srcId="{02AEEC73-4634-4577-A140-3EDEF533E8B7}" destId="{35AD0DC2-C898-47AC-A0F8-F505ADF87266}" srcOrd="3" destOrd="0" presId="urn:microsoft.com/office/officeart/2005/8/layout/pyramid2"/>
    <dgm:cxn modelId="{41C84F14-EDBA-4425-B130-A6172B1EBA33}" type="presParOf" srcId="{02AEEC73-4634-4577-A140-3EDEF533E8B7}" destId="{348F5C34-E8EC-4934-83B1-A0E4DD50BF59}" srcOrd="4" destOrd="0" presId="urn:microsoft.com/office/officeart/2005/8/layout/pyramid2"/>
    <dgm:cxn modelId="{2CF744F7-75EB-4A39-A9F5-6189DCFDD7C8}" type="presParOf" srcId="{02AEEC73-4634-4577-A140-3EDEF533E8B7}" destId="{B2162E67-82DC-4B9F-B565-7878D44E948B}"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6215EE3-D7A2-421E-9A2E-9A356A23185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s-CO"/>
        </a:p>
      </dgm:t>
    </dgm:pt>
    <dgm:pt modelId="{85A00287-E356-4419-8D14-0E38349BC569}">
      <dgm:prSet phldrT="[Texto]"/>
      <dgm:spPr/>
      <dgm:t>
        <a:bodyPr/>
        <a:lstStyle/>
        <a:p>
          <a:r>
            <a:rPr lang="es-CO" b="1" dirty="0" smtClean="0">
              <a:solidFill>
                <a:schemeClr val="tx2"/>
              </a:solidFill>
            </a:rPr>
            <a:t>El análisis de varianza indica que existen diferencias altamente significativas. En donde el T2 presenta mayor consumo de alimento.</a:t>
          </a:r>
        </a:p>
        <a:p>
          <a:r>
            <a:rPr lang="es-EC" b="1" dirty="0" err="1" smtClean="0">
              <a:solidFill>
                <a:schemeClr val="tx2"/>
              </a:solidFill>
            </a:rPr>
            <a:t>Sangalli</a:t>
          </a:r>
          <a:r>
            <a:rPr lang="es-EC" b="1" dirty="0" smtClean="0">
              <a:solidFill>
                <a:schemeClr val="tx2"/>
              </a:solidFill>
            </a:rPr>
            <a:t> (2013), en aves de postura de la línea Isa Brown, indica que el consumo de alimento tuvo una variación de acuerdo al nivel adicionado de harina de alfalfa en aves de postura de la línea Isa Brown</a:t>
          </a:r>
          <a:endParaRPr lang="es-CO" b="1" dirty="0">
            <a:solidFill>
              <a:schemeClr val="tx2"/>
            </a:solidFill>
          </a:endParaRPr>
        </a:p>
      </dgm:t>
    </dgm:pt>
    <dgm:pt modelId="{6380182C-7C17-4EBA-859E-E77A8CD1912D}" type="parTrans" cxnId="{2FFD1E88-F4C6-42A4-8179-03E829DBA22B}">
      <dgm:prSet/>
      <dgm:spPr/>
      <dgm:t>
        <a:bodyPr/>
        <a:lstStyle/>
        <a:p>
          <a:endParaRPr lang="es-CO" b="1"/>
        </a:p>
      </dgm:t>
    </dgm:pt>
    <dgm:pt modelId="{CFB1548D-F6E5-4F46-97D0-433B880758F5}" type="sibTrans" cxnId="{2FFD1E88-F4C6-42A4-8179-03E829DBA22B}">
      <dgm:prSet/>
      <dgm:spPr/>
      <dgm:t>
        <a:bodyPr/>
        <a:lstStyle/>
        <a:p>
          <a:endParaRPr lang="es-CO" b="1"/>
        </a:p>
      </dgm:t>
    </dgm:pt>
    <dgm:pt modelId="{9F461AC2-C3A9-4537-A8D7-72CC6DDD026B}">
      <dgm:prSet phldrT="[Texto]" phldr="1"/>
      <dgm:spPr/>
      <dgm:t>
        <a:bodyPr/>
        <a:lstStyle/>
        <a:p>
          <a:endParaRPr lang="es-CO" b="1" dirty="0"/>
        </a:p>
      </dgm:t>
    </dgm:pt>
    <dgm:pt modelId="{39E32DE3-CE1B-47D2-9EB4-F0A360514EBE}" type="parTrans" cxnId="{F5B50E31-AAEB-4ED0-8DFC-2B324187FA1C}">
      <dgm:prSet/>
      <dgm:spPr/>
      <dgm:t>
        <a:bodyPr/>
        <a:lstStyle/>
        <a:p>
          <a:endParaRPr lang="es-CO" b="1"/>
        </a:p>
      </dgm:t>
    </dgm:pt>
    <dgm:pt modelId="{591E2474-99F7-4BF3-95C9-16AC679B10F1}" type="sibTrans" cxnId="{F5B50E31-AAEB-4ED0-8DFC-2B324187FA1C}">
      <dgm:prSet/>
      <dgm:spPr/>
      <dgm:t>
        <a:bodyPr/>
        <a:lstStyle/>
        <a:p>
          <a:endParaRPr lang="es-CO" b="1"/>
        </a:p>
      </dgm:t>
    </dgm:pt>
    <dgm:pt modelId="{F7D7503C-7D9A-4DA9-987F-FAC327F3B954}" type="pres">
      <dgm:prSet presAssocID="{06215EE3-D7A2-421E-9A2E-9A356A23185B}" presName="linear" presStyleCnt="0">
        <dgm:presLayoutVars>
          <dgm:animLvl val="lvl"/>
          <dgm:resizeHandles val="exact"/>
        </dgm:presLayoutVars>
      </dgm:prSet>
      <dgm:spPr/>
      <dgm:t>
        <a:bodyPr/>
        <a:lstStyle/>
        <a:p>
          <a:endParaRPr lang="es-CO"/>
        </a:p>
      </dgm:t>
    </dgm:pt>
    <dgm:pt modelId="{DE6A60F1-B6B2-4B90-85D2-98BEFEEAD167}" type="pres">
      <dgm:prSet presAssocID="{85A00287-E356-4419-8D14-0E38349BC569}" presName="parentText" presStyleLbl="node1" presStyleIdx="0" presStyleCnt="1" custLinFactNeighborX="2020" custLinFactNeighborY="8058">
        <dgm:presLayoutVars>
          <dgm:chMax val="0"/>
          <dgm:bulletEnabled val="1"/>
        </dgm:presLayoutVars>
      </dgm:prSet>
      <dgm:spPr/>
      <dgm:t>
        <a:bodyPr/>
        <a:lstStyle/>
        <a:p>
          <a:endParaRPr lang="es-CO"/>
        </a:p>
      </dgm:t>
    </dgm:pt>
    <dgm:pt modelId="{575B1719-7A1B-4A04-87C1-F53641E0632D}" type="pres">
      <dgm:prSet presAssocID="{85A00287-E356-4419-8D14-0E38349BC569}" presName="childText" presStyleLbl="revTx" presStyleIdx="0" presStyleCnt="1">
        <dgm:presLayoutVars>
          <dgm:bulletEnabled val="1"/>
        </dgm:presLayoutVars>
      </dgm:prSet>
      <dgm:spPr/>
      <dgm:t>
        <a:bodyPr/>
        <a:lstStyle/>
        <a:p>
          <a:endParaRPr lang="es-CO"/>
        </a:p>
      </dgm:t>
    </dgm:pt>
  </dgm:ptLst>
  <dgm:cxnLst>
    <dgm:cxn modelId="{CA91C34A-0450-4577-80A1-3D0E0F29551F}" type="presOf" srcId="{9F461AC2-C3A9-4537-A8D7-72CC6DDD026B}" destId="{575B1719-7A1B-4A04-87C1-F53641E0632D}" srcOrd="0" destOrd="0" presId="urn:microsoft.com/office/officeart/2005/8/layout/vList2"/>
    <dgm:cxn modelId="{2FFD1E88-F4C6-42A4-8179-03E829DBA22B}" srcId="{06215EE3-D7A2-421E-9A2E-9A356A23185B}" destId="{85A00287-E356-4419-8D14-0E38349BC569}" srcOrd="0" destOrd="0" parTransId="{6380182C-7C17-4EBA-859E-E77A8CD1912D}" sibTransId="{CFB1548D-F6E5-4F46-97D0-433B880758F5}"/>
    <dgm:cxn modelId="{1CF181E0-3C37-425B-AF7C-D31373C17975}" type="presOf" srcId="{85A00287-E356-4419-8D14-0E38349BC569}" destId="{DE6A60F1-B6B2-4B90-85D2-98BEFEEAD167}" srcOrd="0" destOrd="0" presId="urn:microsoft.com/office/officeart/2005/8/layout/vList2"/>
    <dgm:cxn modelId="{F5B50E31-AAEB-4ED0-8DFC-2B324187FA1C}" srcId="{85A00287-E356-4419-8D14-0E38349BC569}" destId="{9F461AC2-C3A9-4537-A8D7-72CC6DDD026B}" srcOrd="0" destOrd="0" parTransId="{39E32DE3-CE1B-47D2-9EB4-F0A360514EBE}" sibTransId="{591E2474-99F7-4BF3-95C9-16AC679B10F1}"/>
    <dgm:cxn modelId="{A156CB64-59A1-4DEC-BA26-0DB00ABC7B42}" type="presOf" srcId="{06215EE3-D7A2-421E-9A2E-9A356A23185B}" destId="{F7D7503C-7D9A-4DA9-987F-FAC327F3B954}" srcOrd="0" destOrd="0" presId="urn:microsoft.com/office/officeart/2005/8/layout/vList2"/>
    <dgm:cxn modelId="{C6FF9DDD-D786-4EA6-B211-4E244CE44672}" type="presParOf" srcId="{F7D7503C-7D9A-4DA9-987F-FAC327F3B954}" destId="{DE6A60F1-B6B2-4B90-85D2-98BEFEEAD167}" srcOrd="0" destOrd="0" presId="urn:microsoft.com/office/officeart/2005/8/layout/vList2"/>
    <dgm:cxn modelId="{033830E4-B120-40AE-ABD6-90C475E33E60}" type="presParOf" srcId="{F7D7503C-7D9A-4DA9-987F-FAC327F3B954}" destId="{575B1719-7A1B-4A04-87C1-F53641E0632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4AE43-A858-455E-8069-E461AAF9E1FB}" type="datetimeFigureOut">
              <a:rPr lang="es-EC" smtClean="0"/>
              <a:t>8/3/2017</a:t>
            </a:fld>
            <a:endParaRPr lang="es-EC"/>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D000C-4F5E-4A24-B75E-9FC9CC777683}" type="slidenum">
              <a:rPr lang="es-EC" smtClean="0"/>
              <a:t>‹Nº›</a:t>
            </a:fld>
            <a:endParaRPr lang="es-EC"/>
          </a:p>
        </p:txBody>
      </p:sp>
    </p:spTree>
    <p:extLst>
      <p:ext uri="{BB962C8B-B14F-4D97-AF65-F5344CB8AC3E}">
        <p14:creationId xmlns:p14="http://schemas.microsoft.com/office/powerpoint/2010/main" val="13414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5BBD000C-4F5E-4A24-B75E-9FC9CC777683}" type="slidenum">
              <a:rPr lang="es-EC" smtClean="0"/>
              <a:t>2</a:t>
            </a:fld>
            <a:endParaRPr lang="es-EC"/>
          </a:p>
        </p:txBody>
      </p:sp>
    </p:spTree>
    <p:extLst>
      <p:ext uri="{BB962C8B-B14F-4D97-AF65-F5344CB8AC3E}">
        <p14:creationId xmlns:p14="http://schemas.microsoft.com/office/powerpoint/2010/main" val="2960020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BBD000C-4F5E-4A24-B75E-9FC9CC777683}" type="slidenum">
              <a:rPr lang="es-EC" smtClean="0"/>
              <a:t>23</a:t>
            </a:fld>
            <a:endParaRPr lang="es-EC"/>
          </a:p>
        </p:txBody>
      </p:sp>
    </p:spTree>
    <p:extLst>
      <p:ext uri="{BB962C8B-B14F-4D97-AF65-F5344CB8AC3E}">
        <p14:creationId xmlns:p14="http://schemas.microsoft.com/office/powerpoint/2010/main" val="253747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BBD000C-4F5E-4A24-B75E-9FC9CC777683}" type="slidenum">
              <a:rPr lang="es-EC" smtClean="0"/>
              <a:t>26</a:t>
            </a:fld>
            <a:endParaRPr lang="es-EC"/>
          </a:p>
        </p:txBody>
      </p:sp>
    </p:spTree>
    <p:extLst>
      <p:ext uri="{BB962C8B-B14F-4D97-AF65-F5344CB8AC3E}">
        <p14:creationId xmlns:p14="http://schemas.microsoft.com/office/powerpoint/2010/main" val="336603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BBD000C-4F5E-4A24-B75E-9FC9CC777683}" type="slidenum">
              <a:rPr lang="es-EC" smtClean="0"/>
              <a:t>27</a:t>
            </a:fld>
            <a:endParaRPr lang="es-EC"/>
          </a:p>
        </p:txBody>
      </p:sp>
    </p:spTree>
    <p:extLst>
      <p:ext uri="{BB962C8B-B14F-4D97-AF65-F5344CB8AC3E}">
        <p14:creationId xmlns:p14="http://schemas.microsoft.com/office/powerpoint/2010/main" val="2806125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a:xfrm>
            <a:off x="3623733" y="6117336"/>
            <a:ext cx="3609438" cy="365125"/>
          </a:xfrm>
        </p:spPr>
        <p:txBody>
          <a:bodyPr/>
          <a:lstStyle/>
          <a:p>
            <a:endParaRPr lang="es-ES"/>
          </a:p>
        </p:txBody>
      </p:sp>
      <p:sp>
        <p:nvSpPr>
          <p:cNvPr id="6" name="Slide Number Placeholder 5"/>
          <p:cNvSpPr>
            <a:spLocks noGrp="1"/>
          </p:cNvSpPr>
          <p:nvPr>
            <p:ph type="sldNum" sz="quarter" idx="12"/>
          </p:nvPr>
        </p:nvSpPr>
        <p:spPr>
          <a:xfrm>
            <a:off x="8275320" y="6117336"/>
            <a:ext cx="411480" cy="365125"/>
          </a:xfrm>
        </p:spPr>
        <p:txBody>
          <a:bodyPr/>
          <a:lstStyle/>
          <a:p>
            <a:fld id="{FE54169B-4F59-4EB0-A587-CFA6784CA55D}" type="slidenum">
              <a:rPr lang="es-ES" smtClean="0"/>
              <a:t>‹Nº›</a:t>
            </a:fld>
            <a:endParaRPr lang="es-E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24603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a:xfrm>
            <a:off x="1972647" y="6108173"/>
            <a:ext cx="5314517" cy="365125"/>
          </a:xfrm>
        </p:spPr>
        <p:txBody>
          <a:bodyPr/>
          <a:lstStyle/>
          <a:p>
            <a:endParaRPr lang="es-ES"/>
          </a:p>
        </p:txBody>
      </p:sp>
      <p:sp>
        <p:nvSpPr>
          <p:cNvPr id="6" name="Slide Number Placeholder 5"/>
          <p:cNvSpPr>
            <a:spLocks noGrp="1"/>
          </p:cNvSpPr>
          <p:nvPr>
            <p:ph type="sldNum" sz="quarter" idx="12"/>
          </p:nvPr>
        </p:nvSpPr>
        <p:spPr>
          <a:xfrm>
            <a:off x="8258967" y="6108173"/>
            <a:ext cx="427833" cy="365125"/>
          </a:xfrm>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2533227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8273317" y="6116070"/>
            <a:ext cx="413483" cy="365125"/>
          </a:xfrm>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53704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B1DA99A-C1CD-4846-9720-83131ADD5A40}" type="datetimeFigureOut">
              <a:rPr lang="es-ES" smtClean="0"/>
              <a:t>08/03/2017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660226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B1DA99A-C1CD-4846-9720-83131ADD5A40}" type="datetimeFigureOut">
              <a:rPr lang="es-ES" smtClean="0"/>
              <a:t>08/03/2017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171039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B1DA99A-C1CD-4846-9720-83131ADD5A40}" type="datetimeFigureOut">
              <a:rPr lang="es-ES" smtClean="0"/>
              <a:t>08/03/2017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253982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1DA99A-C1CD-4846-9720-83131ADD5A40}" type="datetimeFigureOut">
              <a:rPr lang="es-ES" smtClean="0"/>
              <a:t>08/03/2017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1359794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B1DA99A-C1CD-4846-9720-83131ADD5A40}" type="datetimeFigureOut">
              <a:rPr lang="es-ES" smtClean="0"/>
              <a:t>08/03/2017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2840922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B1DA99A-C1CD-4846-9720-83131ADD5A40}" type="datetimeFigureOut">
              <a:rPr lang="es-ES" smtClean="0"/>
              <a:t>08/03/2017</a:t>
            </a:fld>
            <a:endParaRPr lang="es-E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111481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B1DA99A-C1CD-4846-9720-83131ADD5A40}" type="datetimeFigureOut">
              <a:rPr lang="es-ES" smtClean="0"/>
              <a:t>08/03/2017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119423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2476512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150562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21687528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788352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3223215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1719962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B1DA99A-C1CD-4846-9720-83131ADD5A40}" type="datetimeFigureOut">
              <a:rPr lang="es-ES" smtClean="0"/>
              <a:t>08/03/2017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E54169B-4F59-4EB0-A587-CFA6784CA55D}" type="slidenum">
              <a:rPr lang="es-ES" smtClean="0"/>
              <a:t>‹Nº›</a:t>
            </a:fld>
            <a:endParaRPr lang="es-ES"/>
          </a:p>
        </p:txBody>
      </p:sp>
    </p:spTree>
    <p:extLst>
      <p:ext uri="{BB962C8B-B14F-4D97-AF65-F5344CB8AC3E}">
        <p14:creationId xmlns:p14="http://schemas.microsoft.com/office/powerpoint/2010/main" val="65990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1DA99A-C1CD-4846-9720-83131ADD5A40}" type="datetimeFigureOut">
              <a:rPr lang="es-ES" smtClean="0"/>
              <a:t>08/03/2017</a:t>
            </a:fld>
            <a:endParaRPr lang="es-E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E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54169B-4F59-4EB0-A587-CFA6784CA55D}" type="slidenum">
              <a:rPr lang="es-ES" smtClean="0"/>
              <a:t>‹Nº›</a:t>
            </a:fld>
            <a:endParaRPr lang="es-ES"/>
          </a:p>
        </p:txBody>
      </p:sp>
    </p:spTree>
    <p:extLst>
      <p:ext uri="{BB962C8B-B14F-4D97-AF65-F5344CB8AC3E}">
        <p14:creationId xmlns:p14="http://schemas.microsoft.com/office/powerpoint/2010/main" val="42384535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chart" Target="../charts/chart1.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4.xml"/><Relationship Id="rId7"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7.emf"/><Relationship Id="rId5" Type="http://schemas.openxmlformats.org/officeDocument/2006/relationships/package" Target="../embeddings/Documento_de_Microsoft_Word1.docx"/><Relationship Id="rId10" Type="http://schemas.openxmlformats.org/officeDocument/2006/relationships/image" Target="../media/image31.jpeg"/><Relationship Id="rId4" Type="http://schemas.openxmlformats.org/officeDocument/2006/relationships/oleObject" Target="../embeddings/oleObject1.bin"/><Relationship Id="rId9"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58221" y="188640"/>
            <a:ext cx="7772400" cy="696139"/>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s-EC" sz="3200" b="1" cap="all" dirty="0">
                <a:ln w="0"/>
                <a:solidFill>
                  <a:schemeClr val="tx1"/>
                </a:soli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UNIVERSIDAD TÉCNICA DEL NORTE</a:t>
            </a:r>
            <a:endParaRPr lang="es-ES" sz="3200" b="1" cap="all" dirty="0">
              <a:ln w="0"/>
              <a:solidFill>
                <a:schemeClr val="tx1"/>
              </a:solidFill>
              <a:effectLst>
                <a:reflection blurRad="12700" stA="50000" endPos="50000" dist="5000" dir="5400000" sy="-100000" rotWithShape="0"/>
              </a:effectLst>
            </a:endParaRPr>
          </a:p>
        </p:txBody>
      </p:sp>
      <p:sp>
        <p:nvSpPr>
          <p:cNvPr id="3" name="2 Subtítulo"/>
          <p:cNvSpPr>
            <a:spLocks noGrp="1"/>
          </p:cNvSpPr>
          <p:nvPr>
            <p:ph type="subTitle" idx="1"/>
          </p:nvPr>
        </p:nvSpPr>
        <p:spPr>
          <a:xfrm>
            <a:off x="1052266" y="1484784"/>
            <a:ext cx="8091734" cy="4989224"/>
          </a:xfrm>
        </p:spPr>
        <p:txBody>
          <a:bodyPr>
            <a:normAutofit fontScale="85000" lnSpcReduction="20000"/>
          </a:bodyPr>
          <a:lstStyle/>
          <a:p>
            <a:pPr marL="68580" algn="ctr"/>
            <a:r>
              <a:rPr lang="es-EC" sz="2100" b="1" dirty="0">
                <a:solidFill>
                  <a:schemeClr val="tx1"/>
                </a:solidFill>
                <a:latin typeface="Times New Roman" panose="02020603050405020304" pitchFamily="18" charset="0"/>
                <a:cs typeface="Times New Roman" panose="02020603050405020304" pitchFamily="18" charset="0"/>
              </a:rPr>
              <a:t>FACULTAD DE INGENIERÍA EN CIENCIAS AGROPECUARIAS Y AMBIENTALES</a:t>
            </a:r>
          </a:p>
          <a:p>
            <a:pPr marL="68580" algn="ctr"/>
            <a:endParaRPr lang="es-ES" sz="2100" dirty="0">
              <a:solidFill>
                <a:schemeClr val="tx1"/>
              </a:solidFill>
              <a:latin typeface="Times New Roman" panose="02020603050405020304" pitchFamily="18" charset="0"/>
              <a:cs typeface="Times New Roman" panose="02020603050405020304" pitchFamily="18" charset="0"/>
            </a:endParaRPr>
          </a:p>
          <a:p>
            <a:pPr marL="68580" algn="ctr"/>
            <a:r>
              <a:rPr lang="es-EC" sz="2100" b="1" dirty="0">
                <a:solidFill>
                  <a:schemeClr val="tx1"/>
                </a:solidFill>
                <a:latin typeface="Times New Roman" panose="02020603050405020304" pitchFamily="18" charset="0"/>
                <a:cs typeface="Times New Roman" panose="02020603050405020304" pitchFamily="18" charset="0"/>
              </a:rPr>
              <a:t>CARRERA DE INGENIERÍA AGROPECUARIA</a:t>
            </a:r>
          </a:p>
          <a:p>
            <a:pPr marL="68580" algn="ctr"/>
            <a:endParaRPr lang="es-ES" dirty="0">
              <a:solidFill>
                <a:schemeClr val="tx1"/>
              </a:solidFill>
              <a:latin typeface="Times New Roman" panose="02020603050405020304" pitchFamily="18" charset="0"/>
              <a:cs typeface="Times New Roman" panose="02020603050405020304" pitchFamily="18" charset="0"/>
            </a:endParaRPr>
          </a:p>
          <a:p>
            <a:pPr marL="68580" algn="ctr"/>
            <a:r>
              <a:rPr lang="es-EC" b="1" dirty="0">
                <a:solidFill>
                  <a:schemeClr val="tx1"/>
                </a:solidFill>
                <a:latin typeface="Times" panose="02020603050405020304" pitchFamily="18" charset="0"/>
                <a:ea typeface="Tahoma" panose="020B0604030504040204" pitchFamily="34" charset="0"/>
                <a:cs typeface="Times" panose="02020603050405020304" pitchFamily="18" charset="0"/>
              </a:rPr>
              <a:t> </a:t>
            </a:r>
            <a:r>
              <a:rPr lang="es-EC" sz="2300" b="1" dirty="0">
                <a:solidFill>
                  <a:schemeClr val="tx1"/>
                </a:solidFill>
                <a:latin typeface="Times" panose="02020603050405020304" pitchFamily="18" charset="0"/>
                <a:ea typeface="Tahoma" panose="020B0604030504040204" pitchFamily="34" charset="0"/>
                <a:cs typeface="Times" panose="02020603050405020304" pitchFamily="18" charset="0"/>
              </a:rPr>
              <a:t>TEMA:</a:t>
            </a:r>
            <a:r>
              <a:rPr lang="es-ES" sz="2300" dirty="0">
                <a:solidFill>
                  <a:schemeClr val="tx1"/>
                </a:solidFill>
                <a:latin typeface="Times" panose="02020603050405020304" pitchFamily="18" charset="0"/>
                <a:ea typeface="Tahoma" panose="020B0604030504040204" pitchFamily="34" charset="0"/>
                <a:cs typeface="Times" panose="02020603050405020304" pitchFamily="18" charset="0"/>
              </a:rPr>
              <a:t> </a:t>
            </a:r>
            <a:r>
              <a:rPr lang="es-EC" sz="2300" b="1" dirty="0" smtClean="0">
                <a:solidFill>
                  <a:schemeClr val="tx1"/>
                </a:solidFill>
                <a:latin typeface="Times" panose="02020603050405020304" pitchFamily="18" charset="0"/>
                <a:ea typeface="Tahoma" panose="020B0604030504040204" pitchFamily="34" charset="0"/>
                <a:cs typeface="Times" panose="02020603050405020304" pitchFamily="18" charset="0"/>
              </a:rPr>
              <a:t>“</a:t>
            </a:r>
            <a:r>
              <a:rPr lang="es-MX" sz="2400" b="1" dirty="0">
                <a:solidFill>
                  <a:srgbClr val="000000"/>
                </a:solidFill>
                <a:latin typeface="Times" panose="02020603050405020304" pitchFamily="18" charset="0"/>
                <a:ea typeface="Tahoma" panose="020B0604030504040204" pitchFamily="34" charset="0"/>
                <a:cs typeface="Times" panose="02020603050405020304" pitchFamily="18" charset="0"/>
              </a:rPr>
              <a:t>EFECTO DE  TRES NIVELES DE HARINA DE ALFALFA  </a:t>
            </a:r>
            <a:r>
              <a:rPr lang="es-MX" sz="2400" b="1" i="1" dirty="0">
                <a:solidFill>
                  <a:srgbClr val="000000"/>
                </a:solidFill>
                <a:latin typeface="Times" panose="02020603050405020304" pitchFamily="18" charset="0"/>
                <a:ea typeface="Tahoma" panose="020B0604030504040204" pitchFamily="34" charset="0"/>
                <a:cs typeface="Times" panose="02020603050405020304" pitchFamily="18" charset="0"/>
              </a:rPr>
              <a:t>(</a:t>
            </a:r>
            <a:r>
              <a:rPr lang="es-MX" sz="2400" b="1" i="1" dirty="0" err="1">
                <a:solidFill>
                  <a:srgbClr val="000000"/>
                </a:solidFill>
                <a:latin typeface="Times" panose="02020603050405020304" pitchFamily="18" charset="0"/>
                <a:ea typeface="Tahoma" panose="020B0604030504040204" pitchFamily="34" charset="0"/>
                <a:cs typeface="Times" panose="02020603050405020304" pitchFamily="18" charset="0"/>
              </a:rPr>
              <a:t>Medicago</a:t>
            </a:r>
            <a:r>
              <a:rPr lang="es-MX" sz="2400" b="1" i="1" dirty="0">
                <a:solidFill>
                  <a:srgbClr val="000000"/>
                </a:solidFill>
                <a:latin typeface="Times" panose="02020603050405020304" pitchFamily="18" charset="0"/>
                <a:ea typeface="Tahoma" panose="020B0604030504040204" pitchFamily="34" charset="0"/>
                <a:cs typeface="Times" panose="02020603050405020304" pitchFamily="18" charset="0"/>
              </a:rPr>
              <a:t> sativa L.), </a:t>
            </a:r>
            <a:r>
              <a:rPr lang="es-MX" sz="2400" b="1" dirty="0">
                <a:solidFill>
                  <a:srgbClr val="000000"/>
                </a:solidFill>
                <a:latin typeface="Times" panose="02020603050405020304" pitchFamily="18" charset="0"/>
                <a:ea typeface="Tahoma" panose="020B0604030504040204" pitchFamily="34" charset="0"/>
                <a:cs typeface="Times" panose="02020603050405020304" pitchFamily="18" charset="0"/>
              </a:rPr>
              <a:t>EN LA ALIMENTACIÓN DE CODORNICES (</a:t>
            </a:r>
            <a:r>
              <a:rPr lang="es-MX" sz="2400" b="1" i="1" dirty="0" err="1">
                <a:solidFill>
                  <a:srgbClr val="000000"/>
                </a:solidFill>
                <a:latin typeface="Times" panose="02020603050405020304" pitchFamily="18" charset="0"/>
                <a:ea typeface="Tahoma" panose="020B0604030504040204" pitchFamily="34" charset="0"/>
                <a:cs typeface="Times" panose="02020603050405020304" pitchFamily="18" charset="0"/>
              </a:rPr>
              <a:t>Coturnix</a:t>
            </a:r>
            <a:r>
              <a:rPr lang="es-MX" sz="2400" b="1" i="1" dirty="0">
                <a:solidFill>
                  <a:srgbClr val="000000"/>
                </a:solidFill>
                <a:latin typeface="Times" panose="02020603050405020304" pitchFamily="18" charset="0"/>
                <a:ea typeface="Tahoma" panose="020B0604030504040204" pitchFamily="34" charset="0"/>
                <a:cs typeface="Times" panose="02020603050405020304" pitchFamily="18" charset="0"/>
              </a:rPr>
              <a:t> </a:t>
            </a:r>
            <a:r>
              <a:rPr lang="es-MX" sz="2400" b="1" i="1" dirty="0" err="1">
                <a:solidFill>
                  <a:srgbClr val="000000"/>
                </a:solidFill>
                <a:latin typeface="Times" panose="02020603050405020304" pitchFamily="18" charset="0"/>
                <a:ea typeface="Tahoma" panose="020B0604030504040204" pitchFamily="34" charset="0"/>
                <a:cs typeface="Times" panose="02020603050405020304" pitchFamily="18" charset="0"/>
              </a:rPr>
              <a:t>coturnix</a:t>
            </a:r>
            <a:r>
              <a:rPr lang="es-MX" sz="2400" b="1" i="1" dirty="0">
                <a:solidFill>
                  <a:srgbClr val="000000"/>
                </a:solidFill>
                <a:latin typeface="Times" panose="02020603050405020304" pitchFamily="18" charset="0"/>
                <a:ea typeface="Tahoma" panose="020B0604030504040204" pitchFamily="34" charset="0"/>
                <a:cs typeface="Times" panose="02020603050405020304" pitchFamily="18" charset="0"/>
              </a:rPr>
              <a:t> japónica</a:t>
            </a:r>
            <a:r>
              <a:rPr lang="es-MX" sz="2400" b="1" dirty="0">
                <a:solidFill>
                  <a:srgbClr val="000000"/>
                </a:solidFill>
                <a:latin typeface="Times" panose="02020603050405020304" pitchFamily="18" charset="0"/>
                <a:ea typeface="Tahoma" panose="020B0604030504040204" pitchFamily="34" charset="0"/>
                <a:cs typeface="Times" panose="02020603050405020304" pitchFamily="18" charset="0"/>
              </a:rPr>
              <a:t>), EN LA FASE DE POSTURA, COMUNIDAD LUIS FREILE, CANTÓN PEDRO MONCAYO- PICHINCHA</a:t>
            </a:r>
            <a:r>
              <a:rPr lang="es-EC" sz="2300" b="1" dirty="0" smtClean="0">
                <a:solidFill>
                  <a:schemeClr val="tx1"/>
                </a:solidFill>
                <a:latin typeface="Times" panose="02020603050405020304" pitchFamily="18" charset="0"/>
                <a:ea typeface="Tahoma" panose="020B0604030504040204" pitchFamily="34" charset="0"/>
                <a:cs typeface="Times" panose="02020603050405020304" pitchFamily="18" charset="0"/>
              </a:rPr>
              <a:t>”</a:t>
            </a:r>
            <a:endParaRPr lang="es-ES" sz="2300" dirty="0">
              <a:solidFill>
                <a:schemeClr val="tx1"/>
              </a:solidFill>
              <a:latin typeface="Times" panose="02020603050405020304" pitchFamily="18" charset="0"/>
              <a:ea typeface="Tahoma" panose="020B0604030504040204" pitchFamily="34" charset="0"/>
              <a:cs typeface="Times" panose="02020603050405020304" pitchFamily="18" charset="0"/>
            </a:endParaRPr>
          </a:p>
          <a:p>
            <a:pPr algn="ctr"/>
            <a:r>
              <a:rPr lang="es-EC" sz="2300" dirty="0">
                <a:solidFill>
                  <a:schemeClr val="tx1"/>
                </a:solidFill>
                <a:latin typeface="Times New Roman" panose="02020603050405020304" pitchFamily="18" charset="0"/>
                <a:cs typeface="Times New Roman" panose="02020603050405020304" pitchFamily="18" charset="0"/>
              </a:rPr>
              <a:t> </a:t>
            </a:r>
            <a:endParaRPr lang="es-ES" sz="2300" dirty="0">
              <a:solidFill>
                <a:schemeClr val="tx1"/>
              </a:solidFill>
              <a:latin typeface="Times New Roman" panose="02020603050405020304" pitchFamily="18" charset="0"/>
              <a:cs typeface="Times New Roman" panose="02020603050405020304" pitchFamily="18" charset="0"/>
            </a:endParaRPr>
          </a:p>
          <a:p>
            <a:pPr algn="ctr"/>
            <a:r>
              <a:rPr lang="es-EC" sz="2100" b="1" dirty="0">
                <a:solidFill>
                  <a:schemeClr val="tx1"/>
                </a:solidFill>
                <a:latin typeface="Times New Roman" panose="02020603050405020304" pitchFamily="18" charset="0"/>
                <a:cs typeface="Times New Roman" panose="02020603050405020304" pitchFamily="18" charset="0"/>
              </a:rPr>
              <a:t>AUTOR:</a:t>
            </a:r>
            <a:r>
              <a:rPr lang="es-EC" sz="2100" dirty="0">
                <a:solidFill>
                  <a:schemeClr val="tx1"/>
                </a:solidFill>
                <a:latin typeface="Times New Roman" panose="02020603050405020304" pitchFamily="18" charset="0"/>
                <a:cs typeface="Times New Roman" panose="02020603050405020304" pitchFamily="18" charset="0"/>
              </a:rPr>
              <a:t>	       </a:t>
            </a:r>
            <a:r>
              <a:rPr lang="es-EC" sz="2100" dirty="0" smtClean="0">
                <a:latin typeface="Times" pitchFamily="18" charset="0"/>
              </a:rPr>
              <a:t>GONZALEZ PINANJOTA MILTON FERNANDO</a:t>
            </a:r>
            <a:endParaRPr lang="es-ES" sz="2100" dirty="0">
              <a:solidFill>
                <a:schemeClr val="tx1"/>
              </a:solidFill>
              <a:latin typeface="Times" pitchFamily="18" charset="0"/>
            </a:endParaRPr>
          </a:p>
          <a:p>
            <a:pPr algn="ctr"/>
            <a:endParaRPr lang="es-ES" dirty="0">
              <a:solidFill>
                <a:schemeClr val="tx1"/>
              </a:solidFill>
              <a:latin typeface="Times New Roman" panose="02020603050405020304" pitchFamily="18" charset="0"/>
              <a:cs typeface="Times New Roman" panose="02020603050405020304" pitchFamily="18" charset="0"/>
            </a:endParaRPr>
          </a:p>
          <a:p>
            <a:pPr algn="ctr"/>
            <a:endParaRPr lang="es-ES" dirty="0">
              <a:solidFill>
                <a:schemeClr val="tx1"/>
              </a:solidFill>
              <a:latin typeface="Times New Roman" panose="02020603050405020304" pitchFamily="18" charset="0"/>
              <a:cs typeface="Times New Roman" panose="02020603050405020304" pitchFamily="18" charset="0"/>
            </a:endParaRPr>
          </a:p>
          <a:p>
            <a:pPr algn="ctr"/>
            <a:r>
              <a:rPr lang="es-EC" dirty="0">
                <a:solidFill>
                  <a:schemeClr val="tx1"/>
                </a:solidFill>
                <a:latin typeface="Times New Roman" panose="02020603050405020304" pitchFamily="18" charset="0"/>
                <a:cs typeface="Times New Roman" panose="02020603050405020304" pitchFamily="18" charset="0"/>
              </a:rPr>
              <a:t>IBARRA – ECUADOR</a:t>
            </a:r>
            <a:endParaRPr lang="es-ES" dirty="0">
              <a:solidFill>
                <a:schemeClr val="tx1"/>
              </a:solidFill>
              <a:latin typeface="Times New Roman" panose="02020603050405020304" pitchFamily="18" charset="0"/>
              <a:cs typeface="Times New Roman" panose="02020603050405020304" pitchFamily="18" charset="0"/>
            </a:endParaRPr>
          </a:p>
          <a:p>
            <a:pPr algn="ctr"/>
            <a:r>
              <a:rPr lang="es-EC" dirty="0">
                <a:solidFill>
                  <a:schemeClr val="tx1"/>
                </a:solidFill>
                <a:latin typeface="Times New Roman" panose="02020603050405020304" pitchFamily="18" charset="0"/>
                <a:cs typeface="Times New Roman" panose="02020603050405020304" pitchFamily="18" charset="0"/>
              </a:rPr>
              <a:t> 2017</a:t>
            </a:r>
            <a:endParaRPr lang="es-ES" dirty="0">
              <a:solidFill>
                <a:schemeClr val="tx1"/>
              </a:solidFill>
              <a:latin typeface="Times New Roman" panose="02020603050405020304" pitchFamily="18" charset="0"/>
              <a:cs typeface="Times New Roman" panose="02020603050405020304" pitchFamily="18" charset="0"/>
            </a:endParaRPr>
          </a:p>
          <a:p>
            <a:endParaRPr lang="es-ES" dirty="0"/>
          </a:p>
        </p:txBody>
      </p:sp>
      <p:pic>
        <p:nvPicPr>
          <p:cNvPr id="5" name="Picture 8" descr="Resultado de imagen de sello de la universidad tecn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1710322" cy="1710322"/>
          </a:xfrm>
          <a:prstGeom prst="ellipse">
            <a:avLst/>
          </a:prstGeom>
          <a:ln w="31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heel(1)">
                                      <p:cBhvr>
                                        <p:cTn id="16" dur="2000"/>
                                        <p:tgtEl>
                                          <p:spTgt spid="3">
                                            <p:txEl>
                                              <p:pRg st="5" end="5"/>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heel(1)">
                                      <p:cBhvr>
                                        <p:cTn id="19" dur="2000"/>
                                        <p:tgtEl>
                                          <p:spTgt spid="3">
                                            <p:txEl>
                                              <p:pRg st="6" end="6"/>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heel(1)">
                                      <p:cBhvr>
                                        <p:cTn id="22" dur="2000"/>
                                        <p:tgtEl>
                                          <p:spTgt spid="3">
                                            <p:txEl>
                                              <p:pRg st="10" end="10"/>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wheel(1)">
                                      <p:cBhvr>
                                        <p:cTn id="25"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14 Marcador de contenido"/>
          <p:cNvGraphicFramePr>
            <a:graphicFrameLocks noGrp="1"/>
          </p:cNvGraphicFramePr>
          <p:nvPr>
            <p:ph idx="1"/>
            <p:extLst>
              <p:ext uri="{D42A27DB-BD31-4B8C-83A1-F6EECF244321}">
                <p14:modId xmlns:p14="http://schemas.microsoft.com/office/powerpoint/2010/main" val="3492584321"/>
              </p:ext>
            </p:extLst>
          </p:nvPr>
        </p:nvGraphicFramePr>
        <p:xfrm>
          <a:off x="539552" y="-27384"/>
          <a:ext cx="8424936" cy="6912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8 Rectángulo"/>
          <p:cNvSpPr/>
          <p:nvPr/>
        </p:nvSpPr>
        <p:spPr>
          <a:xfrm>
            <a:off x="2357422" y="500042"/>
            <a:ext cx="5310922" cy="769441"/>
          </a:xfrm>
          <a:prstGeom prst="rect">
            <a:avLst/>
          </a:prstGeom>
        </p:spPr>
        <p:txBody>
          <a:bodyPr wrap="square">
            <a:spAutoFit/>
          </a:bodyPr>
          <a:lstStyle/>
          <a:p>
            <a:pPr lvl="0" algn="ctr"/>
            <a:r>
              <a:rPr lang="es-ES" sz="4400" b="1" u="sng" dirty="0" smtClean="0">
                <a:ln>
                  <a:prstDash val="solid"/>
                </a:ln>
                <a:solidFill>
                  <a:schemeClr val="bg2">
                    <a:lumMod val="50000"/>
                  </a:schemeClr>
                </a:solidFill>
                <a:effectLst>
                  <a:outerShdw blurRad="38100" dist="38100" dir="2700000" algn="tl">
                    <a:srgbClr val="000000">
                      <a:alpha val="43137"/>
                    </a:srgbClr>
                  </a:outerShdw>
                </a:effectLst>
                <a:latin typeface="Times" panose="02020603050405020304" pitchFamily="18" charset="0"/>
                <a:cs typeface="Times" panose="02020603050405020304" pitchFamily="18" charset="0"/>
              </a:rPr>
              <a:t>INTRODUCCIÓN</a:t>
            </a:r>
            <a:endParaRPr lang="es-ES" sz="4400" b="1" u="sng" dirty="0">
              <a:ln>
                <a:prstDash val="solid"/>
              </a:ln>
              <a:solidFill>
                <a:schemeClr val="bg2">
                  <a:lumMod val="50000"/>
                </a:schemeClr>
              </a:solidFill>
              <a:effectLst>
                <a:outerShdw blurRad="38100" dist="38100" dir="2700000" algn="tl">
                  <a:srgbClr val="000000">
                    <a:alpha val="43137"/>
                  </a:srgbClr>
                </a:outerShdw>
              </a:effectLst>
              <a:latin typeface="Times" panose="02020603050405020304" pitchFamily="18" charset="0"/>
              <a:cs typeface="Times" panose="02020603050405020304" pitchFamily="18" charset="0"/>
            </a:endParaRPr>
          </a:p>
        </p:txBody>
      </p:sp>
      <p:sp>
        <p:nvSpPr>
          <p:cNvPr id="14" name="13 Rectángulo"/>
          <p:cNvSpPr/>
          <p:nvPr/>
        </p:nvSpPr>
        <p:spPr>
          <a:xfrm>
            <a:off x="3489845" y="1323135"/>
            <a:ext cx="2707234" cy="646331"/>
          </a:xfrm>
          <a:prstGeom prst="rect">
            <a:avLst/>
          </a:prstGeom>
        </p:spPr>
        <p:txBody>
          <a:bodyPr wrap="square">
            <a:spAutoFit/>
          </a:bodyPr>
          <a:lstStyle/>
          <a:p>
            <a:pPr marL="342900" lvl="0" indent="-342900">
              <a:spcBef>
                <a:spcPct val="20000"/>
              </a:spcBef>
            </a:pPr>
            <a:r>
              <a:rPr lang="es-ES" sz="3600" b="1" cap="all" dirty="0">
                <a:ln w="0"/>
                <a:solidFill>
                  <a:schemeClr val="tx1">
                    <a:lumMod val="95000"/>
                    <a:lumOff val="5000"/>
                  </a:schemeClr>
                </a:solidFill>
                <a:effectLst>
                  <a:reflection blurRad="12700" stA="50000" endPos="50000" dist="5000" dir="5400000" sy="-100000" rotWithShape="0"/>
                </a:effectLst>
                <a:latin typeface="Algerian" panose="04020705040A02060702" pitchFamily="82" charset="0"/>
                <a:cs typeface="Times" panose="02020603050405020304" pitchFamily="18" charset="0"/>
              </a:rPr>
              <a:t>PROBLema</a:t>
            </a:r>
          </a:p>
        </p:txBody>
      </p:sp>
      <p:sp>
        <p:nvSpPr>
          <p:cNvPr id="2" name="Flecha abajo 1"/>
          <p:cNvSpPr/>
          <p:nvPr/>
        </p:nvSpPr>
        <p:spPr>
          <a:xfrm>
            <a:off x="4319092" y="2132856"/>
            <a:ext cx="693791" cy="72008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9">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barn(inVertical)">
                                      <p:cBhvr>
                                        <p:cTn id="11" dur="5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404664"/>
            <a:ext cx="7704667" cy="1981200"/>
          </a:xfrm>
        </p:spPr>
        <p:txBody>
          <a:bodyPr>
            <a:normAutofit/>
          </a:bodyPr>
          <a:lstStyle/>
          <a:p>
            <a:pPr lvl="0"/>
            <a:r>
              <a:rPr lang="es-EC" sz="3600" b="1" u="sng" dirty="0">
                <a:effectLst>
                  <a:outerShdw blurRad="38100" dist="38100" dir="2700000" algn="tl">
                    <a:srgbClr val="000000">
                      <a:alpha val="43137"/>
                    </a:srgbClr>
                  </a:outerShdw>
                </a:effectLst>
                <a:latin typeface="Algerian" panose="04020705040A02060702" pitchFamily="82" charset="0"/>
                <a:cs typeface="Times" panose="02020603050405020304" pitchFamily="18" charset="0"/>
              </a:rPr>
              <a:t>JUSTIFICACIÓN</a:t>
            </a:r>
          </a:p>
        </p:txBody>
      </p:sp>
      <p:graphicFrame>
        <p:nvGraphicFramePr>
          <p:cNvPr id="4" name="14 Marcador de contenido"/>
          <p:cNvGraphicFramePr>
            <a:graphicFrameLocks noGrp="1"/>
          </p:cNvGraphicFramePr>
          <p:nvPr>
            <p:ph idx="1"/>
            <p:extLst>
              <p:ext uri="{D42A27DB-BD31-4B8C-83A1-F6EECF244321}">
                <p14:modId xmlns:p14="http://schemas.microsoft.com/office/powerpoint/2010/main" val="3691236046"/>
              </p:ext>
            </p:extLst>
          </p:nvPr>
        </p:nvGraphicFramePr>
        <p:xfrm>
          <a:off x="1793789" y="2060848"/>
          <a:ext cx="711844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8 Rectángulo"/>
          <p:cNvSpPr/>
          <p:nvPr/>
        </p:nvSpPr>
        <p:spPr>
          <a:xfrm>
            <a:off x="1793789" y="176871"/>
            <a:ext cx="5310922" cy="769441"/>
          </a:xfrm>
          <a:prstGeom prst="rect">
            <a:avLst/>
          </a:prstGeom>
        </p:spPr>
        <p:txBody>
          <a:bodyPr wrap="square">
            <a:spAutoFit/>
          </a:bodyPr>
          <a:lstStyle/>
          <a:p>
            <a:pPr lvl="0" algn="ctr"/>
            <a:r>
              <a:rPr lang="es-ES" sz="4400" b="1" u="sng" dirty="0" smtClean="0">
                <a:ln>
                  <a:prstDash val="solid"/>
                </a:ln>
                <a:solidFill>
                  <a:schemeClr val="bg2">
                    <a:lumMod val="50000"/>
                  </a:schemeClr>
                </a:solidFill>
                <a:effectLst>
                  <a:outerShdw blurRad="38100" dist="38100" dir="2700000" algn="tl">
                    <a:srgbClr val="000000">
                      <a:alpha val="43137"/>
                    </a:srgbClr>
                  </a:outerShdw>
                </a:effectLst>
                <a:latin typeface="Times" panose="02020603050405020304" pitchFamily="18" charset="0"/>
                <a:cs typeface="Times" panose="02020603050405020304" pitchFamily="18" charset="0"/>
              </a:rPr>
              <a:t>INTRODUCCIÓN</a:t>
            </a:r>
            <a:endParaRPr lang="es-ES" sz="4400" b="1" u="sng" dirty="0">
              <a:ln>
                <a:prstDash val="solid"/>
              </a:ln>
              <a:solidFill>
                <a:schemeClr val="bg2">
                  <a:lumMod val="50000"/>
                </a:schemeClr>
              </a:solidFill>
              <a:effectLst>
                <a:outerShdw blurRad="38100" dist="38100" dir="2700000" algn="tl">
                  <a:srgbClr val="000000">
                    <a:alpha val="43137"/>
                  </a:srgbClr>
                </a:outerShdw>
              </a:effectLst>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46067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702" y="0"/>
            <a:ext cx="7704667" cy="1981200"/>
          </a:xfrm>
        </p:spPr>
        <p:txBody>
          <a:bodyPr/>
          <a:lstStyle/>
          <a:p>
            <a:r>
              <a:rPr lang="es-EC" b="1" u="sng" dirty="0">
                <a:effectLst>
                  <a:outerShdw blurRad="38100" dist="38100" dir="2700000" algn="tl">
                    <a:srgbClr val="000000">
                      <a:alpha val="43137"/>
                    </a:srgbClr>
                  </a:outerShdw>
                </a:effectLst>
                <a:latin typeface="Algerian" panose="04020705040A02060702" pitchFamily="82" charset="0"/>
              </a:rPr>
              <a:t>OBJETIVOS</a:t>
            </a:r>
            <a:r>
              <a:rPr lang="es-EC" b="1" u="sng" dirty="0">
                <a:effectLst>
                  <a:outerShdw blurRad="38100" dist="38100" dir="2700000" algn="tl">
                    <a:srgbClr val="000000">
                      <a:alpha val="43137"/>
                    </a:srgbClr>
                  </a:outerShdw>
                </a:effectLst>
              </a:rPr>
              <a:t/>
            </a:r>
            <a:br>
              <a:rPr lang="es-EC" b="1" u="sng" dirty="0">
                <a:effectLst>
                  <a:outerShdw blurRad="38100" dist="38100" dir="2700000" algn="tl">
                    <a:srgbClr val="000000">
                      <a:alpha val="43137"/>
                    </a:srgbClr>
                  </a:outerShdw>
                </a:effectLst>
              </a:rPr>
            </a:br>
            <a:endParaRPr lang="es-EC" b="1" u="sng"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947703424"/>
              </p:ext>
            </p:extLst>
          </p:nvPr>
        </p:nvGraphicFramePr>
        <p:xfrm>
          <a:off x="899591" y="1412776"/>
          <a:ext cx="7992888"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151902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2627784" y="476672"/>
            <a:ext cx="5040560" cy="788666"/>
          </a:xfrm>
          <a:prstGeom prst="roundRect">
            <a:avLst/>
          </a:prstGeom>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OBJETIVOS ESPECÍFICOS </a:t>
            </a:r>
            <a:endParaRPr lang="es-EC" b="1"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648644377"/>
              </p:ext>
            </p:extLst>
          </p:nvPr>
        </p:nvGraphicFramePr>
        <p:xfrm>
          <a:off x="755576" y="2060848"/>
          <a:ext cx="8219256" cy="36502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3">
                                            <p:txEl>
                                              <p:pRg st="0" end="0"/>
                                            </p:txEl>
                                          </p:spTgt>
                                        </p:tgtEl>
                                      </p:cBhvr>
                                    </p:animEffect>
                                    <p:anim calcmode="lin" valueType="num">
                                      <p:cBhvr>
                                        <p:cTn id="7" dur="2000"/>
                                        <p:tgtEl>
                                          <p:spTgt spid="3">
                                            <p:txEl>
                                              <p:pRg st="0" end="0"/>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3">
                                            <p:txEl>
                                              <p:pRg st="0" end="0"/>
                                            </p:txEl>
                                          </p:spTgt>
                                        </p:tgtEl>
                                        <p:attrNameLst>
                                          <p:attrName>ppt_h</p:attrName>
                                        </p:attrNameLst>
                                      </p:cBhvr>
                                      <p:tavLst>
                                        <p:tav tm="0">
                                          <p:val>
                                            <p:strVal val="ppt_h"/>
                                          </p:val>
                                        </p:tav>
                                        <p:tav tm="100000">
                                          <p:val>
                                            <p:strVal val="ppt_h"/>
                                          </p:val>
                                        </p:tav>
                                      </p:tavLst>
                                    </p:anim>
                                    <p:set>
                                      <p:cBhvr>
                                        <p:cTn id="9"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a:xfrm>
            <a:off x="1763688" y="188640"/>
            <a:ext cx="6600451" cy="720080"/>
          </a:xfrm>
        </p:spPr>
        <p:txBody>
          <a:bodyPr>
            <a:noAutofit/>
          </a:bodyPr>
          <a:lstStyle/>
          <a:p>
            <a:pPr algn="ctr"/>
            <a:r>
              <a:rPr lang="es-EC" sz="3200" b="1" u="sng" dirty="0">
                <a:effectLst>
                  <a:outerShdw blurRad="38100" dist="38100" dir="2700000" algn="tl">
                    <a:srgbClr val="000000">
                      <a:alpha val="43137"/>
                    </a:srgbClr>
                  </a:outerShdw>
                </a:effectLst>
                <a:latin typeface="Algerian" panose="04020705040A02060702" pitchFamily="82" charset="0"/>
              </a:rPr>
              <a:t>HIPÓTESIS</a:t>
            </a:r>
          </a:p>
        </p:txBody>
      </p:sp>
      <p:graphicFrame>
        <p:nvGraphicFramePr>
          <p:cNvPr id="4" name="Marcador de contenido 3"/>
          <p:cNvGraphicFramePr>
            <a:graphicFrameLocks noGrp="1"/>
          </p:cNvGraphicFramePr>
          <p:nvPr>
            <p:ph idx="4294967295"/>
            <p:extLst>
              <p:ext uri="{D42A27DB-BD31-4B8C-83A1-F6EECF244321}">
                <p14:modId xmlns:p14="http://schemas.microsoft.com/office/powerpoint/2010/main" val="526959346"/>
              </p:ext>
            </p:extLst>
          </p:nvPr>
        </p:nvGraphicFramePr>
        <p:xfrm>
          <a:off x="2552700" y="908050"/>
          <a:ext cx="6591300" cy="5688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453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marL="0" indent="0">
              <a:buNone/>
            </a:pPr>
            <a:r>
              <a:rPr lang="es-EC" dirty="0">
                <a:latin typeface="Times New Roman" panose="02020603050405020304" pitchFamily="18" charset="0"/>
                <a:cs typeface="Times New Roman" panose="02020603050405020304" pitchFamily="18" charset="0"/>
              </a:rPr>
              <a:t> </a:t>
            </a:r>
            <a:endParaRPr lang="es-ES" dirty="0">
              <a:latin typeface="Times New Roman" panose="02020603050405020304" pitchFamily="18" charset="0"/>
              <a:cs typeface="Times New Roman" panose="02020603050405020304" pitchFamily="18" charset="0"/>
            </a:endParaRPr>
          </a:p>
          <a:p>
            <a:pPr marL="0" indent="0" algn="just">
              <a:buNone/>
            </a:pPr>
            <a:r>
              <a:rPr lang="es-EC" dirty="0">
                <a:latin typeface="Times New Roman" panose="02020603050405020304" pitchFamily="18" charset="0"/>
                <a:cs typeface="Times New Roman" panose="02020603050405020304" pitchFamily="18" charset="0"/>
              </a:rPr>
              <a:t> </a:t>
            </a:r>
            <a:endParaRPr lang="es-ES" dirty="0">
              <a:latin typeface="Times New Roman" panose="02020603050405020304" pitchFamily="18" charset="0"/>
              <a:cs typeface="Times New Roman" panose="02020603050405020304" pitchFamily="18" charset="0"/>
            </a:endParaRPr>
          </a:p>
        </p:txBody>
      </p:sp>
      <p:graphicFrame>
        <p:nvGraphicFramePr>
          <p:cNvPr id="6" name="5 Diagrama"/>
          <p:cNvGraphicFramePr/>
          <p:nvPr>
            <p:extLst>
              <p:ext uri="{D42A27DB-BD31-4B8C-83A1-F6EECF244321}">
                <p14:modId xmlns:p14="http://schemas.microsoft.com/office/powerpoint/2010/main" val="3315714545"/>
              </p:ext>
            </p:extLst>
          </p:nvPr>
        </p:nvGraphicFramePr>
        <p:xfrm>
          <a:off x="1187624" y="749221"/>
          <a:ext cx="8280920" cy="5482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1619672" y="41335"/>
            <a:ext cx="6192688" cy="707886"/>
          </a:xfrm>
          <a:prstGeom prst="rect">
            <a:avLst/>
          </a:prstGeom>
        </p:spPr>
        <p:txBody>
          <a:bodyPr wrap="square">
            <a:spAutoFit/>
          </a:bodyPr>
          <a:lstStyle/>
          <a:p>
            <a:pPr lvl="0" algn="ctr"/>
            <a:r>
              <a:rPr lang="es-ES" sz="4000" b="1" dirty="0" smtClean="0">
                <a:ln>
                  <a:prstDash val="solid"/>
                </a:ln>
                <a:effectLst>
                  <a:outerShdw blurRad="88000" dist="50800" dir="5040000" algn="tl">
                    <a:srgbClr val="8064A2">
                      <a:tint val="80000"/>
                      <a:satMod val="250000"/>
                      <a:alpha val="45000"/>
                    </a:srgbClr>
                  </a:outerShdw>
                </a:effectLst>
                <a:latin typeface="Algerian" panose="04020705040A02060702" pitchFamily="82" charset="0"/>
                <a:cs typeface="Times" panose="02020603050405020304" pitchFamily="18" charset="0"/>
              </a:rPr>
              <a:t>Revisión literaria</a:t>
            </a:r>
            <a:endParaRPr lang="es-ES" sz="4000" b="1" dirty="0">
              <a:ln>
                <a:prstDash val="solid"/>
              </a:ln>
              <a:effectLst>
                <a:outerShdw blurRad="88000" dist="50800" dir="5040000" algn="tl">
                  <a:srgbClr val="8064A2">
                    <a:tint val="80000"/>
                    <a:satMod val="250000"/>
                    <a:alpha val="45000"/>
                  </a:srgbClr>
                </a:outerShdw>
              </a:effectLst>
              <a:latin typeface="Algerian" panose="04020705040A02060702" pitchFamily="82" charset="0"/>
              <a:cs typeface="Times" panose="02020603050405020304" pitchFamily="18" charset="0"/>
            </a:endParaRPr>
          </a:p>
        </p:txBody>
      </p:sp>
    </p:spTree>
    <p:extLst>
      <p:ext uri="{BB962C8B-B14F-4D97-AF65-F5344CB8AC3E}">
        <p14:creationId xmlns:p14="http://schemas.microsoft.com/office/powerpoint/2010/main" val="185110451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5">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332656"/>
            <a:ext cx="7704667" cy="1819671"/>
          </a:xfrm>
        </p:spPr>
        <p:txBody>
          <a:bodyPr>
            <a:normAutofit fontScale="90000"/>
          </a:bodyPr>
          <a:lstStyle/>
          <a:p>
            <a:r>
              <a:rPr lang="es-EC" sz="3600" b="1" u="sng" dirty="0">
                <a:latin typeface="Times" panose="02020603050405020304" pitchFamily="18" charset="0"/>
                <a:cs typeface="Times" panose="02020603050405020304" pitchFamily="18" charset="0"/>
              </a:rPr>
              <a:t/>
            </a:r>
            <a:br>
              <a:rPr lang="es-EC" sz="3600" b="1" u="sng" dirty="0">
                <a:latin typeface="Times" panose="02020603050405020304" pitchFamily="18" charset="0"/>
                <a:cs typeface="Times" panose="02020603050405020304" pitchFamily="18" charset="0"/>
              </a:rPr>
            </a:br>
            <a:r>
              <a:rPr lang="es-EC" sz="4400" b="1" u="sng" dirty="0">
                <a:latin typeface="Algerian" panose="04020705040A02060702" pitchFamily="82" charset="0"/>
                <a:cs typeface="Times" panose="02020603050405020304" pitchFamily="18" charset="0"/>
              </a:rPr>
              <a:t>MATERIALES Y MÉTODOS</a:t>
            </a:r>
            <a:r>
              <a:rPr lang="es-EC" sz="3600" b="1" u="sng" dirty="0"/>
              <a:t/>
            </a:r>
            <a:br>
              <a:rPr lang="es-EC" sz="3600" b="1" u="sng" dirty="0"/>
            </a:br>
            <a:r>
              <a:rPr lang="es-EC" sz="3600" b="1" u="sng" dirty="0">
                <a:latin typeface="Times" panose="02020603050405020304" pitchFamily="18" charset="0"/>
                <a:cs typeface="Times" panose="02020603050405020304" pitchFamily="18" charset="0"/>
              </a:rPr>
              <a:t/>
            </a:r>
            <a:br>
              <a:rPr lang="es-EC" sz="3600" b="1" u="sng" dirty="0">
                <a:latin typeface="Times" panose="02020603050405020304" pitchFamily="18" charset="0"/>
                <a:cs typeface="Times" panose="02020603050405020304" pitchFamily="18" charset="0"/>
              </a:rPr>
            </a:br>
            <a:r>
              <a:rPr lang="es-EC" sz="3600" b="1" dirty="0">
                <a:latin typeface="Times" panose="02020603050405020304" pitchFamily="18" charset="0"/>
                <a:cs typeface="Times" panose="02020603050405020304" pitchFamily="18" charset="0"/>
              </a:rPr>
              <a:t>DESCRIPCIÓN DEL ÁREA DE ESTUDIO</a:t>
            </a:r>
          </a:p>
        </p:txBody>
      </p:sp>
      <p:graphicFrame>
        <p:nvGraphicFramePr>
          <p:cNvPr id="8" name="Marcador de contenido 7"/>
          <p:cNvGraphicFramePr>
            <a:graphicFrameLocks noGrp="1"/>
          </p:cNvGraphicFramePr>
          <p:nvPr>
            <p:ph idx="1"/>
            <p:extLst>
              <p:ext uri="{D42A27DB-BD31-4B8C-83A1-F6EECF244321}">
                <p14:modId xmlns:p14="http://schemas.microsoft.com/office/powerpoint/2010/main" val="3350687880"/>
              </p:ext>
            </p:extLst>
          </p:nvPr>
        </p:nvGraphicFramePr>
        <p:xfrm>
          <a:off x="827585" y="2276872"/>
          <a:ext cx="7859216" cy="37222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96293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184039500"/>
              </p:ext>
            </p:extLst>
          </p:nvPr>
        </p:nvGraphicFramePr>
        <p:xfrm>
          <a:off x="-180528" y="260648"/>
          <a:ext cx="9001000"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2267744" y="75982"/>
            <a:ext cx="5544616" cy="369332"/>
          </a:xfrm>
          <a:prstGeom prst="rect">
            <a:avLst/>
          </a:prstGeom>
        </p:spPr>
        <p:txBody>
          <a:bodyPr wrap="square">
            <a:spAutoFit/>
          </a:bodyPr>
          <a:lstStyle/>
          <a:p>
            <a:r>
              <a:rPr lang="es-EC" b="1"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CARACTERÍSTICAS DEL EXPERIMENTO</a:t>
            </a:r>
            <a:endParaRPr lang="es-CO" dirty="0"/>
          </a:p>
        </p:txBody>
      </p:sp>
    </p:spTree>
    <p:extLst>
      <p:ext uri="{BB962C8B-B14F-4D97-AF65-F5344CB8AC3E}">
        <p14:creationId xmlns:p14="http://schemas.microsoft.com/office/powerpoint/2010/main" val="920044188"/>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171400"/>
            <a:ext cx="8707991" cy="1584176"/>
          </a:xfrm>
        </p:spPr>
        <p:txBody>
          <a:bodyPr>
            <a:normAutofit/>
          </a:bodyPr>
          <a:lstStyle/>
          <a:p>
            <a:r>
              <a:rPr lang="es-EC" sz="2800" b="1"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CARACTERÍSTICAS DEL EXPERIMENTO</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038663198"/>
              </p:ext>
            </p:extLst>
          </p:nvPr>
        </p:nvGraphicFramePr>
        <p:xfrm>
          <a:off x="982663" y="1124744"/>
          <a:ext cx="7976848"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32605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10">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83568" y="116632"/>
            <a:ext cx="8208912" cy="1224136"/>
          </a:xfrm>
          <a:ln>
            <a:solidFill>
              <a:schemeClr val="accent1">
                <a:lumMod val="40000"/>
                <a:lumOff val="60000"/>
              </a:schemeClr>
            </a:solidFill>
          </a:ln>
        </p:spPr>
        <p:txBody>
          <a:bodyPr>
            <a:normAutofit/>
          </a:bodyPr>
          <a:lstStyle/>
          <a:p>
            <a:r>
              <a:rPr lang="es-EC" sz="3600"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MATERIALES, EQUIPOS E INSUMOS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267522789"/>
              </p:ext>
            </p:extLst>
          </p:nvPr>
        </p:nvGraphicFramePr>
        <p:xfrm>
          <a:off x="2123728" y="1340768"/>
          <a:ext cx="597666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79539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title"/>
          </p:nvPr>
        </p:nvSpPr>
        <p:spPr>
          <a:xfrm>
            <a:off x="683568" y="0"/>
            <a:ext cx="8208912" cy="1224136"/>
          </a:xfrm>
          <a:ln>
            <a:noFill/>
          </a:ln>
        </p:spPr>
        <p:txBody>
          <a:bodyPr>
            <a:normAutofit/>
          </a:bodyPr>
          <a:lstStyle/>
          <a:p>
            <a:r>
              <a:rPr lang="es-EC" sz="3600" u="sng" dirty="0" smtClean="0">
                <a:effectLst>
                  <a:outerShdw blurRad="38100" dist="38100" dir="2700000" algn="tl">
                    <a:srgbClr val="000000">
                      <a:alpha val="43137"/>
                    </a:srgbClr>
                  </a:outerShdw>
                </a:effectLst>
                <a:latin typeface="Times" panose="02020603050405020304" pitchFamily="18" charset="0"/>
                <a:cs typeface="Times" panose="02020603050405020304" pitchFamily="18" charset="0"/>
              </a:rPr>
              <a:t>VARIABLES EVALUADAS</a:t>
            </a:r>
            <a:endParaRPr lang="es-EC" sz="3600"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53080801"/>
              </p:ext>
            </p:extLst>
          </p:nvPr>
        </p:nvGraphicFramePr>
        <p:xfrm>
          <a:off x="323528" y="260648"/>
          <a:ext cx="9505056"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04849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2123728" y="908720"/>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OBTENCIÓN DE LA </a:t>
            </a:r>
            <a:r>
              <a:rPr lang="es-CO" dirty="0" smtClean="0"/>
              <a:t>HARINA DE ALFALFA</a:t>
            </a:r>
            <a:endParaRPr lang="es-CO" dirty="0"/>
          </a:p>
        </p:txBody>
      </p:sp>
      <p:sp>
        <p:nvSpPr>
          <p:cNvPr id="2" name="CuadroTexto 1"/>
          <p:cNvSpPr txBox="1"/>
          <p:nvPr/>
        </p:nvSpPr>
        <p:spPr>
          <a:xfrm>
            <a:off x="1727401" y="173830"/>
            <a:ext cx="6625302" cy="461665"/>
          </a:xfrm>
          <a:prstGeom prst="rect">
            <a:avLst/>
          </a:prstGeom>
          <a:noFill/>
        </p:spPr>
        <p:txBody>
          <a:bodyPr wrap="square" rtlCol="0">
            <a:spAutoFit/>
          </a:bodyPr>
          <a:lstStyle/>
          <a:p>
            <a:r>
              <a:rPr lang="es-CO" sz="2400" b="1" dirty="0">
                <a:latin typeface="Times" panose="02020603050405020304" pitchFamily="18" charset="0"/>
                <a:cs typeface="Times" panose="02020603050405020304" pitchFamily="18" charset="0"/>
              </a:rPr>
              <a:t>MANEJO ESPECÍFICO DEL EXPERIMENTO</a:t>
            </a:r>
          </a:p>
        </p:txBody>
      </p:sp>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l="13045"/>
          <a:stretch/>
        </p:blipFill>
        <p:spPr>
          <a:xfrm>
            <a:off x="5803288" y="2132856"/>
            <a:ext cx="2708828" cy="3201203"/>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9439" y="2133533"/>
            <a:ext cx="2240673" cy="3200525"/>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7" y="2132856"/>
            <a:ext cx="2360686" cy="3201202"/>
          </a:xfrm>
          <a:prstGeom prst="rect">
            <a:avLst/>
          </a:prstGeom>
        </p:spPr>
      </p:pic>
    </p:spTree>
    <p:extLst>
      <p:ext uri="{BB962C8B-B14F-4D97-AF65-F5344CB8AC3E}">
        <p14:creationId xmlns:p14="http://schemas.microsoft.com/office/powerpoint/2010/main" val="1723116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LIMPIEZA Y </a:t>
            </a:r>
            <a:r>
              <a:rPr lang="es-CO" dirty="0" smtClean="0"/>
              <a:t>ADECUACION </a:t>
            </a:r>
            <a:r>
              <a:rPr lang="es-CO" dirty="0"/>
              <a:t>DEL ÁREA DE ESTUDIO</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50621" y="2549030"/>
            <a:ext cx="3429000" cy="257175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51326" y="2537030"/>
            <a:ext cx="3477004" cy="264375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869835" y="2501027"/>
            <a:ext cx="3453003" cy="2643758"/>
          </a:xfrm>
          <a:prstGeom prst="rect">
            <a:avLst/>
          </a:prstGeom>
        </p:spPr>
      </p:pic>
    </p:spTree>
    <p:extLst>
      <p:ext uri="{BB962C8B-B14F-4D97-AF65-F5344CB8AC3E}">
        <p14:creationId xmlns:p14="http://schemas.microsoft.com/office/powerpoint/2010/main" val="91179986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smtClean="0"/>
              <a:t>MESCLADO DE LAS MATERIA PRIMAS </a:t>
            </a:r>
            <a:endParaRPr lang="es-CO" dirty="0"/>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120405"/>
            <a:ext cx="2894079" cy="3612852"/>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85594" y="2706692"/>
            <a:ext cx="3612854" cy="2440279"/>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664319" y="2603408"/>
            <a:ext cx="3615944" cy="2643758"/>
          </a:xfrm>
          <a:prstGeom prst="rect">
            <a:avLst/>
          </a:prstGeom>
        </p:spPr>
      </p:pic>
    </p:spTree>
    <p:extLst>
      <p:ext uri="{BB962C8B-B14F-4D97-AF65-F5344CB8AC3E}">
        <p14:creationId xmlns:p14="http://schemas.microsoft.com/office/powerpoint/2010/main" val="15096935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CONSTRUCCIÓN DE JAULAS</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0552" y="2693951"/>
            <a:ext cx="3671731" cy="251353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40654" y="2733763"/>
            <a:ext cx="3694739" cy="2448272"/>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753149" y="2591554"/>
            <a:ext cx="3686373" cy="2764780"/>
          </a:xfrm>
          <a:prstGeom prst="rect">
            <a:avLst/>
          </a:prstGeom>
        </p:spPr>
      </p:pic>
    </p:spTree>
    <p:extLst>
      <p:ext uri="{BB962C8B-B14F-4D97-AF65-F5344CB8AC3E}">
        <p14:creationId xmlns:p14="http://schemas.microsoft.com/office/powerpoint/2010/main" val="2508920030"/>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smtClean="0"/>
              <a:t>PESADO Y COLOCACIÓN </a:t>
            </a:r>
            <a:r>
              <a:rPr lang="es-CO" dirty="0"/>
              <a:t>DE </a:t>
            </a:r>
            <a:r>
              <a:rPr lang="es-CO" dirty="0" smtClean="0"/>
              <a:t>LAS AVES </a:t>
            </a:r>
            <a:r>
              <a:rPr lang="es-CO" dirty="0"/>
              <a:t>EN LAS JAULAS</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5474" y="2510002"/>
            <a:ext cx="3861048" cy="2895786"/>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2027371"/>
            <a:ext cx="2686593" cy="3777894"/>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2027371"/>
            <a:ext cx="2448272" cy="3777893"/>
          </a:xfrm>
          <a:prstGeom prst="rect">
            <a:avLst/>
          </a:prstGeom>
        </p:spPr>
      </p:pic>
    </p:spTree>
    <p:extLst>
      <p:ext uri="{BB962C8B-B14F-4D97-AF65-F5344CB8AC3E}">
        <p14:creationId xmlns:p14="http://schemas.microsoft.com/office/powerpoint/2010/main" val="430363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smtClean="0"/>
              <a:t>TOMA Y REGISTRO DE DATOS </a:t>
            </a:r>
            <a:endParaRPr lang="es-CO"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00352" y="2865367"/>
            <a:ext cx="3694739" cy="2517744"/>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18513" y="3021979"/>
            <a:ext cx="3687559" cy="2211701"/>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516298" y="2906178"/>
            <a:ext cx="3667123" cy="2463738"/>
          </a:xfrm>
          <a:prstGeom prst="rect">
            <a:avLst/>
          </a:prstGeom>
        </p:spPr>
      </p:pic>
    </p:spTree>
    <p:extLst>
      <p:ext uri="{BB962C8B-B14F-4D97-AF65-F5344CB8AC3E}">
        <p14:creationId xmlns:p14="http://schemas.microsoft.com/office/powerpoint/2010/main" val="29895562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Resultado de imagen de sello de la universidad tecnic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928081"/>
            <a:ext cx="560231" cy="56023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429001" y="2160465"/>
            <a:ext cx="184731" cy="300082"/>
          </a:xfrm>
          <a:prstGeom prst="rect">
            <a:avLst/>
          </a:prstGeom>
          <a:noFill/>
        </p:spPr>
        <p:txBody>
          <a:bodyPr wrap="none" rtlCol="0">
            <a:spAutoFit/>
          </a:bodyPr>
          <a:lstStyle/>
          <a:p>
            <a:endParaRPr lang="es-ES" sz="1350" dirty="0"/>
          </a:p>
        </p:txBody>
      </p:sp>
      <p:pic>
        <p:nvPicPr>
          <p:cNvPr id="7" name="Picture 4" descr="Resultado de imagen de agropecuaria ut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5870" y="928081"/>
            <a:ext cx="616834" cy="585992"/>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redondeado 4"/>
          <p:cNvSpPr/>
          <p:nvPr/>
        </p:nvSpPr>
        <p:spPr>
          <a:xfrm>
            <a:off x="2136742" y="1301827"/>
            <a:ext cx="3641501" cy="927279"/>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100" b="1" dirty="0">
                <a:solidFill>
                  <a:schemeClr val="tx1"/>
                </a:solidFill>
              </a:rPr>
              <a:t>Tiempo de la investigación </a:t>
            </a:r>
            <a:endParaRPr lang="es-ES" sz="2100" dirty="0">
              <a:solidFill>
                <a:schemeClr val="tx1"/>
              </a:solidFill>
            </a:endParaRPr>
          </a:p>
        </p:txBody>
      </p:sp>
      <p:sp>
        <p:nvSpPr>
          <p:cNvPr id="9" name="Bisel 8"/>
          <p:cNvSpPr/>
          <p:nvPr/>
        </p:nvSpPr>
        <p:spPr>
          <a:xfrm>
            <a:off x="3644248" y="4149080"/>
            <a:ext cx="4771622" cy="1419896"/>
          </a:xfrm>
          <a:prstGeom prst="bevel">
            <a:avLst/>
          </a:prstGeom>
          <a:solidFill>
            <a:schemeClr val="accent4">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C" sz="2000" dirty="0">
                <a:solidFill>
                  <a:schemeClr val="tx1"/>
                </a:solidFill>
              </a:rPr>
              <a:t>El ensayo duro </a:t>
            </a:r>
            <a:r>
              <a:rPr lang="es-EC" sz="2000" dirty="0" smtClean="0">
                <a:solidFill>
                  <a:schemeClr val="tx1"/>
                </a:solidFill>
              </a:rPr>
              <a:t>13 </a:t>
            </a:r>
            <a:r>
              <a:rPr lang="es-EC" sz="2000" dirty="0">
                <a:solidFill>
                  <a:schemeClr val="tx1"/>
                </a:solidFill>
              </a:rPr>
              <a:t>semanas que </a:t>
            </a:r>
            <a:r>
              <a:rPr lang="es-EC" sz="2000" dirty="0" smtClean="0">
                <a:solidFill>
                  <a:schemeClr val="tx1"/>
                </a:solidFill>
              </a:rPr>
              <a:t>fue desde el inicio del proyecto hasta sobrepasar la postura pico de las aves.</a:t>
            </a:r>
            <a:endParaRPr lang="es-EC" sz="2000" dirty="0">
              <a:solidFill>
                <a:schemeClr val="tx1"/>
              </a:solidFill>
            </a:endParaRPr>
          </a:p>
        </p:txBody>
      </p:sp>
      <p:sp>
        <p:nvSpPr>
          <p:cNvPr id="10" name="Flecha abajo 9"/>
          <p:cNvSpPr/>
          <p:nvPr/>
        </p:nvSpPr>
        <p:spPr>
          <a:xfrm rot="20182186">
            <a:off x="3993283" y="2456571"/>
            <a:ext cx="985234" cy="1628654"/>
          </a:xfrm>
          <a:prstGeom prst="downArrow">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1350"/>
          </a:p>
        </p:txBody>
      </p:sp>
      <p:sp>
        <p:nvSpPr>
          <p:cNvPr id="11" name="Rectángulo 10"/>
          <p:cNvSpPr/>
          <p:nvPr/>
        </p:nvSpPr>
        <p:spPr>
          <a:xfrm>
            <a:off x="1763688" y="404664"/>
            <a:ext cx="5832648" cy="720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TIEMPO DE DURACIÓN DEL EXPERIMENTO</a:t>
            </a:r>
          </a:p>
        </p:txBody>
      </p:sp>
    </p:spTree>
    <p:extLst>
      <p:ext uri="{BB962C8B-B14F-4D97-AF65-F5344CB8AC3E}">
        <p14:creationId xmlns:p14="http://schemas.microsoft.com/office/powerpoint/2010/main" val="3732755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2133" y="457201"/>
            <a:ext cx="7704667" cy="1243607"/>
          </a:xfrm>
        </p:spPr>
        <p:txBody>
          <a:bodyPr/>
          <a:lstStyle/>
          <a:p>
            <a:r>
              <a:rPr lang="es-CO" u="sng" dirty="0"/>
              <a:t>ALIMENTACIÓN</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178311818"/>
              </p:ext>
            </p:extLst>
          </p:nvPr>
        </p:nvGraphicFramePr>
        <p:xfrm>
          <a:off x="982663" y="2060574"/>
          <a:ext cx="7549777" cy="4536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82234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116632"/>
            <a:ext cx="7704667" cy="1376863"/>
          </a:xfrm>
        </p:spPr>
        <p:txBody>
          <a:bodyPr/>
          <a:lstStyle/>
          <a:p>
            <a:pPr algn="ctr"/>
            <a:r>
              <a:rPr lang="es-EC" b="1" u="sng" dirty="0">
                <a:effectLst>
                  <a:outerShdw blurRad="38100" dist="38100" dir="2700000" algn="tl">
                    <a:srgbClr val="000000">
                      <a:alpha val="43137"/>
                    </a:srgbClr>
                  </a:outerShdw>
                </a:effectLst>
              </a:rPr>
              <a:t>RESULTADOS Y DISCUSIÓN </a:t>
            </a:r>
          </a:p>
        </p:txBody>
      </p:sp>
      <p:graphicFrame>
        <p:nvGraphicFramePr>
          <p:cNvPr id="8" name="Marcador de contenido 7"/>
          <p:cNvGraphicFramePr>
            <a:graphicFrameLocks noGrp="1"/>
          </p:cNvGraphicFramePr>
          <p:nvPr>
            <p:ph idx="1"/>
            <p:extLst>
              <p:ext uri="{D42A27DB-BD31-4B8C-83A1-F6EECF244321}">
                <p14:modId xmlns:p14="http://schemas.microsoft.com/office/powerpoint/2010/main" val="209175905"/>
              </p:ext>
            </p:extLst>
          </p:nvPr>
        </p:nvGraphicFramePr>
        <p:xfrm>
          <a:off x="1259632" y="5301208"/>
          <a:ext cx="7128073" cy="1964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1768886" y="1201107"/>
            <a:ext cx="5688632" cy="584775"/>
          </a:xfrm>
          <a:prstGeom prst="rect">
            <a:avLst/>
          </a:prstGeom>
          <a:noFill/>
        </p:spPr>
        <p:txBody>
          <a:bodyPr wrap="square" rtlCol="0">
            <a:spAutoFit/>
          </a:bodyPr>
          <a:lstStyle/>
          <a:p>
            <a:pPr algn="ctr"/>
            <a:r>
              <a:rPr lang="es-EC" sz="3200" b="1" dirty="0" smtClean="0"/>
              <a:t>Consumo de alimento</a:t>
            </a:r>
            <a:endParaRPr lang="es-EC" sz="3200" dirty="0"/>
          </a:p>
        </p:txBody>
      </p:sp>
      <p:graphicFrame>
        <p:nvGraphicFramePr>
          <p:cNvPr id="7" name="Gráfico 6"/>
          <p:cNvGraphicFramePr/>
          <p:nvPr>
            <p:extLst>
              <p:ext uri="{D42A27DB-BD31-4B8C-83A1-F6EECF244321}">
                <p14:modId xmlns:p14="http://schemas.microsoft.com/office/powerpoint/2010/main" val="2815180622"/>
              </p:ext>
            </p:extLst>
          </p:nvPr>
        </p:nvGraphicFramePr>
        <p:xfrm>
          <a:off x="1768886" y="1785882"/>
          <a:ext cx="6331506" cy="359794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816055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Prueba de </a:t>
            </a:r>
            <a:r>
              <a:rPr lang="es-EC" dirty="0" err="1"/>
              <a:t>Tukey</a:t>
            </a:r>
            <a:r>
              <a:rPr lang="es-EC" dirty="0"/>
              <a:t> al 5% para la variable consumo de alimento</a:t>
            </a:r>
            <a:endParaRPr lang="es-MX" dirty="0"/>
          </a:p>
        </p:txBody>
      </p:sp>
      <p:pic>
        <p:nvPicPr>
          <p:cNvPr id="5" name="Imagen 4"/>
          <p:cNvPicPr>
            <a:picLocks noChangeAspect="1"/>
          </p:cNvPicPr>
          <p:nvPr/>
        </p:nvPicPr>
        <p:blipFill>
          <a:blip r:embed="rId2"/>
          <a:stretch>
            <a:fillRect/>
          </a:stretch>
        </p:blipFill>
        <p:spPr>
          <a:xfrm>
            <a:off x="1187624" y="2708920"/>
            <a:ext cx="7743460" cy="2664296"/>
          </a:xfrm>
          <a:prstGeom prst="rect">
            <a:avLst/>
          </a:prstGeom>
        </p:spPr>
      </p:pic>
      <p:sp>
        <p:nvSpPr>
          <p:cNvPr id="6" name="Rectángulo 5"/>
          <p:cNvSpPr/>
          <p:nvPr/>
        </p:nvSpPr>
        <p:spPr>
          <a:xfrm>
            <a:off x="1342173" y="5071934"/>
            <a:ext cx="7262275" cy="1200329"/>
          </a:xfrm>
          <a:prstGeom prst="rect">
            <a:avLst/>
          </a:prstGeom>
          <a:solidFill>
            <a:srgbClr val="92D050"/>
          </a:solidFill>
        </p:spPr>
        <p:txBody>
          <a:bodyPr wrap="square">
            <a:spAutoFit/>
          </a:bodyPr>
          <a:lstStyle/>
          <a:p>
            <a:pPr algn="just">
              <a:lnSpc>
                <a:spcPct val="150000"/>
              </a:lnSpc>
              <a:spcAft>
                <a:spcPts val="0"/>
              </a:spcAft>
            </a:pPr>
            <a:r>
              <a:rPr lang="es-EC" sz="1600" dirty="0" smtClean="0">
                <a:latin typeface="Times New Roman" panose="02020603050405020304" pitchFamily="18" charset="0"/>
                <a:ea typeface="Calibri" panose="020F0502020204030204" pitchFamily="34" charset="0"/>
              </a:rPr>
              <a:t>La prueba </a:t>
            </a:r>
            <a:r>
              <a:rPr lang="es-EC" sz="1600" dirty="0">
                <a:latin typeface="Times New Roman" panose="02020603050405020304" pitchFamily="18" charset="0"/>
                <a:ea typeface="Calibri" panose="020F0502020204030204" pitchFamily="34" charset="0"/>
              </a:rPr>
              <a:t>de </a:t>
            </a:r>
            <a:r>
              <a:rPr lang="es-EC" sz="1600" dirty="0" err="1">
                <a:latin typeface="Times New Roman" panose="02020603050405020304" pitchFamily="18" charset="0"/>
                <a:ea typeface="Calibri" panose="020F0502020204030204" pitchFamily="34" charset="0"/>
              </a:rPr>
              <a:t>Tukey</a:t>
            </a:r>
            <a:r>
              <a:rPr lang="es-EC" sz="1600" dirty="0">
                <a:latin typeface="Times New Roman" panose="02020603050405020304" pitchFamily="18" charset="0"/>
                <a:ea typeface="Calibri" panose="020F0502020204030204" pitchFamily="34" charset="0"/>
              </a:rPr>
              <a:t> al 5% establece al T2 (10% harina de alfalfa) con rango más alto en cuanto a consumo de </a:t>
            </a:r>
            <a:r>
              <a:rPr lang="es-EC" sz="1600" dirty="0" smtClean="0">
                <a:latin typeface="Times New Roman" panose="02020603050405020304" pitchFamily="18" charset="0"/>
                <a:ea typeface="Calibri" panose="020F0502020204030204" pitchFamily="34" charset="0"/>
              </a:rPr>
              <a:t>alimento. </a:t>
            </a:r>
            <a:r>
              <a:rPr lang="es-EC" sz="1600" dirty="0">
                <a:latin typeface="Times New Roman" panose="02020603050405020304" pitchFamily="18" charset="0"/>
                <a:ea typeface="Calibri" panose="020F0502020204030204" pitchFamily="34" charset="0"/>
              </a:rPr>
              <a:t>Por lo tanto el T2 es el mejor en cuanto a consumo de alimento.</a:t>
            </a:r>
            <a:endParaRPr lang="es-MX"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509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116632"/>
            <a:ext cx="7704667" cy="1376863"/>
          </a:xfrm>
        </p:spPr>
        <p:txBody>
          <a:bodyPr/>
          <a:lstStyle/>
          <a:p>
            <a:pPr algn="ctr"/>
            <a:r>
              <a:rPr lang="es-EC" b="1" u="sng" dirty="0">
                <a:effectLst>
                  <a:outerShdw blurRad="38100" dist="38100" dir="2700000" algn="tl">
                    <a:srgbClr val="000000">
                      <a:alpha val="43137"/>
                    </a:srgbClr>
                  </a:outerShdw>
                </a:effectLst>
              </a:rPr>
              <a:t>RESULTADOS Y DISCUSIÓN </a:t>
            </a:r>
          </a:p>
        </p:txBody>
      </p:sp>
      <p:sp>
        <p:nvSpPr>
          <p:cNvPr id="5" name="CuadroTexto 4"/>
          <p:cNvSpPr txBox="1"/>
          <p:nvPr/>
        </p:nvSpPr>
        <p:spPr>
          <a:xfrm>
            <a:off x="1763688" y="1050178"/>
            <a:ext cx="5688632" cy="584775"/>
          </a:xfrm>
          <a:prstGeom prst="rect">
            <a:avLst/>
          </a:prstGeom>
          <a:noFill/>
        </p:spPr>
        <p:txBody>
          <a:bodyPr wrap="square" rtlCol="0">
            <a:spAutoFit/>
          </a:bodyPr>
          <a:lstStyle/>
          <a:p>
            <a:pPr algn="ctr"/>
            <a:r>
              <a:rPr lang="es-EC" sz="3200" dirty="0"/>
              <a:t>Producción de huevos </a:t>
            </a:r>
          </a:p>
        </p:txBody>
      </p:sp>
      <p:sp>
        <p:nvSpPr>
          <p:cNvPr id="3" name="Rectángulo 2"/>
          <p:cNvSpPr/>
          <p:nvPr/>
        </p:nvSpPr>
        <p:spPr>
          <a:xfrm>
            <a:off x="827584" y="5301208"/>
            <a:ext cx="7992699" cy="1077218"/>
          </a:xfrm>
          <a:prstGeom prst="rect">
            <a:avLst/>
          </a:prstGeom>
        </p:spPr>
        <p:txBody>
          <a:bodyPr wrap="square">
            <a:spAutoFit/>
          </a:bodyPr>
          <a:lstStyle/>
          <a:p>
            <a:pPr lvl="0"/>
            <a:r>
              <a:rPr lang="es-ES" sz="1600" dirty="0">
                <a:latin typeface="Times" panose="02020603050405020304" pitchFamily="18" charset="0"/>
                <a:cs typeface="Times" panose="02020603050405020304" pitchFamily="18" charset="0"/>
              </a:rPr>
              <a:t>En el análisis de </a:t>
            </a:r>
            <a:r>
              <a:rPr lang="es-ES" sz="1600" dirty="0" smtClean="0">
                <a:latin typeface="Times" panose="02020603050405020304" pitchFamily="18" charset="0"/>
                <a:cs typeface="Times" panose="02020603050405020304" pitchFamily="18" charset="0"/>
              </a:rPr>
              <a:t>varianza establece </a:t>
            </a:r>
            <a:r>
              <a:rPr lang="es-ES" sz="1600" dirty="0">
                <a:latin typeface="Times" panose="02020603050405020304" pitchFamily="18" charset="0"/>
                <a:cs typeface="Times" panose="02020603050405020304" pitchFamily="18" charset="0"/>
              </a:rPr>
              <a:t>que no existen diferencias significativas entre </a:t>
            </a:r>
            <a:r>
              <a:rPr lang="es-ES" sz="1600" dirty="0" smtClean="0">
                <a:latin typeface="Times" panose="02020603050405020304" pitchFamily="18" charset="0"/>
                <a:cs typeface="Times" panose="02020603050405020304" pitchFamily="18" charset="0"/>
              </a:rPr>
              <a:t>tratamientos, </a:t>
            </a:r>
            <a:r>
              <a:rPr lang="es-ES" sz="1600" dirty="0">
                <a:latin typeface="Times" panose="02020603050405020304" pitchFamily="18" charset="0"/>
                <a:cs typeface="Times" panose="02020603050405020304" pitchFamily="18" charset="0"/>
              </a:rPr>
              <a:t>por lo tanto </a:t>
            </a:r>
            <a:r>
              <a:rPr lang="es-ES" sz="1600" dirty="0" smtClean="0">
                <a:latin typeface="Times" panose="02020603050405020304" pitchFamily="18" charset="0"/>
                <a:cs typeface="Times" panose="02020603050405020304" pitchFamily="18" charset="0"/>
              </a:rPr>
              <a:t>los </a:t>
            </a:r>
            <a:r>
              <a:rPr lang="es-ES" sz="1600" dirty="0">
                <a:latin typeface="Times" panose="02020603050405020304" pitchFamily="18" charset="0"/>
                <a:cs typeface="Times" panose="02020603050405020304" pitchFamily="18" charset="0"/>
              </a:rPr>
              <a:t>porcentajes de harina de alfalfa </a:t>
            </a:r>
            <a:r>
              <a:rPr lang="es-ES" sz="1600" dirty="0" smtClean="0">
                <a:latin typeface="Times" panose="02020603050405020304" pitchFamily="18" charset="0"/>
                <a:cs typeface="Times" panose="02020603050405020304" pitchFamily="18" charset="0"/>
              </a:rPr>
              <a:t>en </a:t>
            </a:r>
            <a:r>
              <a:rPr lang="es-ES" sz="1600" dirty="0">
                <a:latin typeface="Times" panose="02020603050405020304" pitchFamily="18" charset="0"/>
                <a:cs typeface="Times" panose="02020603050405020304" pitchFamily="18" charset="0"/>
              </a:rPr>
              <a:t>la dieta no tienen efecto en la producción de </a:t>
            </a:r>
            <a:r>
              <a:rPr lang="es-ES" sz="1600" dirty="0" smtClean="0">
                <a:latin typeface="Times" panose="02020603050405020304" pitchFamily="18" charset="0"/>
                <a:cs typeface="Times" panose="02020603050405020304" pitchFamily="18" charset="0"/>
              </a:rPr>
              <a:t>huevos.</a:t>
            </a:r>
            <a:endParaRPr lang="es-CO" sz="1600" dirty="0">
              <a:latin typeface="Times" panose="02020603050405020304" pitchFamily="18" charset="0"/>
              <a:cs typeface="Times" panose="02020603050405020304" pitchFamily="18" charset="0"/>
            </a:endParaRPr>
          </a:p>
          <a:p>
            <a:pPr lvl="0"/>
            <a:endParaRPr lang="es-CO" sz="1600" dirty="0">
              <a:latin typeface="Times" panose="02020603050405020304" pitchFamily="18" charset="0"/>
              <a:cs typeface="Times" panose="02020603050405020304" pitchFamily="18" charset="0"/>
            </a:endParaRPr>
          </a:p>
        </p:txBody>
      </p:sp>
      <p:graphicFrame>
        <p:nvGraphicFramePr>
          <p:cNvPr id="6" name="Gráfico 5"/>
          <p:cNvGraphicFramePr/>
          <p:nvPr>
            <p:extLst>
              <p:ext uri="{D42A27DB-BD31-4B8C-83A1-F6EECF244321}">
                <p14:modId xmlns:p14="http://schemas.microsoft.com/office/powerpoint/2010/main" val="845740206"/>
              </p:ext>
            </p:extLst>
          </p:nvPr>
        </p:nvGraphicFramePr>
        <p:xfrm>
          <a:off x="1475657" y="1634954"/>
          <a:ext cx="6264600" cy="338948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p:cNvSpPr/>
          <p:nvPr/>
        </p:nvSpPr>
        <p:spPr>
          <a:xfrm>
            <a:off x="827584" y="6055260"/>
            <a:ext cx="7776864" cy="584775"/>
          </a:xfrm>
          <a:prstGeom prst="rect">
            <a:avLst/>
          </a:prstGeom>
        </p:spPr>
        <p:txBody>
          <a:bodyPr wrap="square">
            <a:spAutoFit/>
          </a:bodyPr>
          <a:lstStyle/>
          <a:p>
            <a:r>
              <a:rPr lang="es-MX" sz="1600" dirty="0" err="1">
                <a:latin typeface="Times New Roman" panose="02020603050405020304" pitchFamily="18" charset="0"/>
                <a:ea typeface="Calibri" panose="020F0502020204030204" pitchFamily="34" charset="0"/>
              </a:rPr>
              <a:t>Ticona</a:t>
            </a:r>
            <a:r>
              <a:rPr lang="es-MX" sz="1600" dirty="0">
                <a:latin typeface="Times New Roman" panose="02020603050405020304" pitchFamily="18" charset="0"/>
                <a:ea typeface="Calibri" panose="020F0502020204030204" pitchFamily="34" charset="0"/>
              </a:rPr>
              <a:t>, (2011) reporta resultados con un nivel de significancia del 99</a:t>
            </a:r>
            <a:r>
              <a:rPr lang="es-EC" sz="1600" dirty="0">
                <a:latin typeface="Times New Roman" panose="02020603050405020304" pitchFamily="18" charset="0"/>
                <a:ea typeface="Calibri" panose="020F0502020204030204" pitchFamily="34" charset="0"/>
              </a:rPr>
              <a:t>% </a:t>
            </a:r>
            <a:r>
              <a:rPr lang="es-EC" sz="1600" dirty="0" smtClean="0">
                <a:latin typeface="Times New Roman" panose="02020603050405020304" pitchFamily="18" charset="0"/>
                <a:ea typeface="Calibri" panose="020F0502020204030204" pitchFamily="34" charset="0"/>
              </a:rPr>
              <a:t>. </a:t>
            </a:r>
            <a:r>
              <a:rPr lang="es-MX" sz="1600" dirty="0">
                <a:latin typeface="Times New Roman" panose="02020603050405020304" pitchFamily="18" charset="0"/>
                <a:ea typeface="Calibri" panose="020F0502020204030204" pitchFamily="34" charset="0"/>
              </a:rPr>
              <a:t>siendo el T2 (10 % Hαα) el tratamiento que presenta mayor índice de postura</a:t>
            </a:r>
            <a:endParaRPr lang="es-MX" sz="1600" dirty="0"/>
          </a:p>
        </p:txBody>
      </p:sp>
    </p:spTree>
    <p:extLst>
      <p:ext uri="{BB962C8B-B14F-4D97-AF65-F5344CB8AC3E}">
        <p14:creationId xmlns:p14="http://schemas.microsoft.com/office/powerpoint/2010/main" val="39946661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1326" y="568130"/>
            <a:ext cx="7704667" cy="1027583"/>
          </a:xfrm>
        </p:spPr>
        <p:txBody>
          <a:bodyPr>
            <a:normAutofit/>
          </a:bodyPr>
          <a:lstStyle/>
          <a:p>
            <a:r>
              <a:rPr lang="es-EC" dirty="0"/>
              <a:t>Peso del huevo</a:t>
            </a:r>
            <a:endParaRPr lang="es-CO" dirty="0"/>
          </a:p>
        </p:txBody>
      </p:sp>
      <p:sp>
        <p:nvSpPr>
          <p:cNvPr id="5" name="Rectángulo redondeado 4"/>
          <p:cNvSpPr/>
          <p:nvPr/>
        </p:nvSpPr>
        <p:spPr>
          <a:xfrm>
            <a:off x="467543" y="5294380"/>
            <a:ext cx="8228449" cy="1635974"/>
          </a:xfrm>
          <a:prstGeom prst="roundRect">
            <a:avLst/>
          </a:prstGeom>
          <a:solidFill>
            <a:srgbClr val="92D050"/>
          </a:solidFill>
        </p:spPr>
        <p:style>
          <a:lnRef idx="1">
            <a:schemeClr val="accent2"/>
          </a:lnRef>
          <a:fillRef idx="2">
            <a:schemeClr val="accent2"/>
          </a:fillRef>
          <a:effectRef idx="1">
            <a:schemeClr val="accent2"/>
          </a:effectRef>
          <a:fontRef idx="minor">
            <a:schemeClr val="dk1"/>
          </a:fontRef>
        </p:style>
        <p:txBody>
          <a:bodyPr rtlCol="0" anchor="ctr"/>
          <a:lstStyle/>
          <a:p>
            <a:pPr algn="just"/>
            <a:r>
              <a:rPr lang="es-EC" sz="1400" dirty="0"/>
              <a:t>El análisis de varianza </a:t>
            </a:r>
            <a:r>
              <a:rPr lang="es-EC" sz="1400" dirty="0" smtClean="0"/>
              <a:t>establece </a:t>
            </a:r>
            <a:r>
              <a:rPr lang="es-EC" sz="1400" dirty="0"/>
              <a:t>que existen diferencias altamente significativas entre </a:t>
            </a:r>
            <a:r>
              <a:rPr lang="es-EC" sz="1400" dirty="0" smtClean="0"/>
              <a:t>tratamientos.</a:t>
            </a:r>
          </a:p>
          <a:p>
            <a:pPr algn="just"/>
            <a:r>
              <a:rPr lang="es-EC" sz="1400" dirty="0" smtClean="0"/>
              <a:t>Se evidenció </a:t>
            </a:r>
            <a:r>
              <a:rPr lang="es-EC" sz="1400" dirty="0"/>
              <a:t>que los tratamientos que contienen harina de alfalfa en su formulación presentan huevos más pesados</a:t>
            </a:r>
            <a:r>
              <a:rPr lang="es-EC" sz="1400" dirty="0" smtClean="0"/>
              <a:t> .</a:t>
            </a:r>
          </a:p>
          <a:p>
            <a:pPr algn="just"/>
            <a:r>
              <a:rPr lang="es-MX" sz="1400" dirty="0" err="1"/>
              <a:t>Ticona</a:t>
            </a:r>
            <a:r>
              <a:rPr lang="es-MX" sz="1400" dirty="0"/>
              <a:t>, (2011) </a:t>
            </a:r>
            <a:r>
              <a:rPr lang="es-MX" sz="1400" dirty="0" smtClean="0"/>
              <a:t> reporta </a:t>
            </a:r>
            <a:r>
              <a:rPr lang="es-MX" sz="1400" dirty="0" err="1"/>
              <a:t>reporta</a:t>
            </a:r>
            <a:r>
              <a:rPr lang="es-MX" sz="1400" dirty="0"/>
              <a:t> resultados con un nivel de significancia del 99% </a:t>
            </a:r>
            <a:r>
              <a:rPr lang="es-MX" sz="1400" dirty="0" smtClean="0"/>
              <a:t> para los tratamiento con niveles mas altos de harina de alfalfa.</a:t>
            </a:r>
          </a:p>
          <a:p>
            <a:pPr algn="just"/>
            <a:r>
              <a:rPr lang="es-MX" sz="1400" dirty="0" err="1"/>
              <a:t>Sangalli</a:t>
            </a:r>
            <a:r>
              <a:rPr lang="es-MX" sz="1400" dirty="0"/>
              <a:t>, (2013</a:t>
            </a:r>
            <a:r>
              <a:rPr lang="es-MX" sz="1400" dirty="0" smtClean="0"/>
              <a:t>) reporta valores superiores en peso de huevos a los tratamiento con niveles superiores de harina de alfalfa.</a:t>
            </a:r>
            <a:endParaRPr lang="es-CO" sz="1400" dirty="0"/>
          </a:p>
        </p:txBody>
      </p:sp>
      <p:sp>
        <p:nvSpPr>
          <p:cNvPr id="7" name="Título 1"/>
          <p:cNvSpPr txBox="1">
            <a:spLocks/>
          </p:cNvSpPr>
          <p:nvPr/>
        </p:nvSpPr>
        <p:spPr>
          <a:xfrm>
            <a:off x="1229871" y="-120301"/>
            <a:ext cx="7704667" cy="1376863"/>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b="1" u="sng" dirty="0" smtClean="0">
                <a:effectLst>
                  <a:outerShdw blurRad="38100" dist="38100" dir="2700000" algn="tl">
                    <a:srgbClr val="000000">
                      <a:alpha val="43137"/>
                    </a:srgbClr>
                  </a:outerShdw>
                </a:effectLst>
              </a:rPr>
              <a:t>RESULTADOS Y DISCUSIÓN </a:t>
            </a:r>
            <a:endParaRPr lang="es-EC" b="1" u="sng" dirty="0">
              <a:effectLst>
                <a:outerShdw blurRad="38100" dist="38100" dir="2700000" algn="tl">
                  <a:srgbClr val="000000">
                    <a:alpha val="43137"/>
                  </a:srgbClr>
                </a:outerShdw>
              </a:effectLst>
            </a:endParaRPr>
          </a:p>
        </p:txBody>
      </p:sp>
      <p:graphicFrame>
        <p:nvGraphicFramePr>
          <p:cNvPr id="8" name="Gráfico 7"/>
          <p:cNvGraphicFramePr/>
          <p:nvPr>
            <p:extLst>
              <p:ext uri="{D42A27DB-BD31-4B8C-83A1-F6EECF244321}">
                <p14:modId xmlns:p14="http://schemas.microsoft.com/office/powerpoint/2010/main" val="1672444794"/>
              </p:ext>
            </p:extLst>
          </p:nvPr>
        </p:nvGraphicFramePr>
        <p:xfrm>
          <a:off x="1619672" y="1437878"/>
          <a:ext cx="5904656" cy="4171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9974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Prueba de </a:t>
            </a:r>
            <a:r>
              <a:rPr lang="es-EC" dirty="0" err="1"/>
              <a:t>Tukey</a:t>
            </a:r>
            <a:r>
              <a:rPr lang="es-EC" dirty="0"/>
              <a:t> al 5% para la variable </a:t>
            </a:r>
            <a:r>
              <a:rPr lang="es-EC" dirty="0" smtClean="0"/>
              <a:t>peso del huevo</a:t>
            </a:r>
            <a:endParaRPr lang="es-MX" dirty="0"/>
          </a:p>
        </p:txBody>
      </p:sp>
      <p:sp>
        <p:nvSpPr>
          <p:cNvPr id="6" name="Rectángulo 5"/>
          <p:cNvSpPr/>
          <p:nvPr/>
        </p:nvSpPr>
        <p:spPr>
          <a:xfrm>
            <a:off x="1342173" y="5071934"/>
            <a:ext cx="7262275" cy="954107"/>
          </a:xfrm>
          <a:prstGeom prst="rect">
            <a:avLst/>
          </a:prstGeom>
          <a:solidFill>
            <a:srgbClr val="92D050"/>
          </a:solidFill>
        </p:spPr>
        <p:txBody>
          <a:bodyPr wrap="square">
            <a:spAutoFit/>
          </a:bodyPr>
          <a:lstStyle/>
          <a:p>
            <a:pPr algn="just">
              <a:spcAft>
                <a:spcPts val="0"/>
              </a:spcAft>
            </a:pPr>
            <a:r>
              <a:rPr lang="es-EC" sz="1400" dirty="0"/>
              <a:t>La prueba de significancia (</a:t>
            </a:r>
            <a:r>
              <a:rPr lang="es-EC" sz="1400" dirty="0" err="1"/>
              <a:t>Tukey</a:t>
            </a:r>
            <a:r>
              <a:rPr lang="es-EC" sz="1400" dirty="0"/>
              <a:t> al 5%) establece a los tratamientos T2 (10% harina de alfalfa), T1 (5% harina de alfalfa) y T3 (15% harina de alfalfa) con huevos de mayor peso, en relación al T4 (0% harina de alfalfa), por lo tanto se determina que la harina de alfalfa en la dieta influye en el peso del huevo</a:t>
            </a:r>
            <a:endParaRPr lang="es-MX" sz="1400" dirty="0">
              <a:effectLst/>
              <a:latin typeface="Times New Roman" panose="02020603050405020304" pitchFamily="18" charset="0"/>
              <a:ea typeface="Calibri" panose="020F0502020204030204" pitchFamily="34" charset="0"/>
            </a:endParaRPr>
          </a:p>
        </p:txBody>
      </p:sp>
      <p:pic>
        <p:nvPicPr>
          <p:cNvPr id="4" name="Imagen 3"/>
          <p:cNvPicPr>
            <a:picLocks noChangeAspect="1"/>
          </p:cNvPicPr>
          <p:nvPr/>
        </p:nvPicPr>
        <p:blipFill>
          <a:blip r:embed="rId2"/>
          <a:stretch>
            <a:fillRect/>
          </a:stretch>
        </p:blipFill>
        <p:spPr>
          <a:xfrm>
            <a:off x="1691680" y="2576781"/>
            <a:ext cx="6927698" cy="2341799"/>
          </a:xfrm>
          <a:prstGeom prst="rect">
            <a:avLst/>
          </a:prstGeom>
        </p:spPr>
      </p:pic>
    </p:spTree>
    <p:extLst>
      <p:ext uri="{BB962C8B-B14F-4D97-AF65-F5344CB8AC3E}">
        <p14:creationId xmlns:p14="http://schemas.microsoft.com/office/powerpoint/2010/main" val="19255606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66661" y="116632"/>
            <a:ext cx="7704667" cy="667543"/>
          </a:xfrm>
        </p:spPr>
        <p:txBody>
          <a:bodyPr>
            <a:normAutofit fontScale="90000"/>
          </a:bodyPr>
          <a:lstStyle/>
          <a:p>
            <a:r>
              <a:rPr lang="es-EC" b="1" u="sng" dirty="0">
                <a:effectLst>
                  <a:outerShdw blurRad="38100" dist="38100" dir="2700000" algn="tl">
                    <a:srgbClr val="000000">
                      <a:alpha val="43137"/>
                    </a:srgbClr>
                  </a:outerShdw>
                </a:effectLst>
              </a:rPr>
              <a:t>RESULTADOS Y DISCUSIÓN </a:t>
            </a:r>
            <a:endParaRPr lang="es-CO" dirty="0"/>
          </a:p>
        </p:txBody>
      </p:sp>
      <p:sp>
        <p:nvSpPr>
          <p:cNvPr id="4" name="CuadroTexto 3"/>
          <p:cNvSpPr txBox="1"/>
          <p:nvPr/>
        </p:nvSpPr>
        <p:spPr>
          <a:xfrm>
            <a:off x="1043608" y="792173"/>
            <a:ext cx="7128792" cy="400110"/>
          </a:xfrm>
          <a:prstGeom prst="rect">
            <a:avLst/>
          </a:prstGeom>
          <a:noFill/>
        </p:spPr>
        <p:txBody>
          <a:bodyPr wrap="square" rtlCol="0">
            <a:spAutoFit/>
          </a:bodyPr>
          <a:lstStyle/>
          <a:p>
            <a:pPr algn="ctr"/>
            <a:r>
              <a:rPr lang="es-EC" sz="2000" dirty="0"/>
              <a:t>Conversión alimenticia en relación a la producción de huevos.</a:t>
            </a:r>
          </a:p>
        </p:txBody>
      </p:sp>
      <p:sp>
        <p:nvSpPr>
          <p:cNvPr id="3" name="Rectángulo 2"/>
          <p:cNvSpPr/>
          <p:nvPr/>
        </p:nvSpPr>
        <p:spPr>
          <a:xfrm>
            <a:off x="1047108" y="5192629"/>
            <a:ext cx="7701356" cy="1384995"/>
          </a:xfrm>
          <a:prstGeom prst="rect">
            <a:avLst/>
          </a:prstGeom>
          <a:solidFill>
            <a:srgbClr val="92D050"/>
          </a:solidFill>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gn="just"/>
            <a:r>
              <a:rPr lang="es-ES" sz="1400" dirty="0">
                <a:latin typeface="Times" panose="02020603050405020304" pitchFamily="18" charset="0"/>
                <a:cs typeface="Times" panose="02020603050405020304" pitchFamily="18" charset="0"/>
              </a:rPr>
              <a:t>El análisis de la </a:t>
            </a:r>
            <a:r>
              <a:rPr lang="es-ES" sz="1400" dirty="0" smtClean="0">
                <a:latin typeface="Times" panose="02020603050405020304" pitchFamily="18" charset="0"/>
                <a:cs typeface="Times" panose="02020603050405020304" pitchFamily="18" charset="0"/>
              </a:rPr>
              <a:t>varianza </a:t>
            </a:r>
            <a:r>
              <a:rPr lang="es-ES" sz="1400" dirty="0">
                <a:latin typeface="Times" panose="02020603050405020304" pitchFamily="18" charset="0"/>
                <a:cs typeface="Times" panose="02020603050405020304" pitchFamily="18" charset="0"/>
              </a:rPr>
              <a:t>muestra que no existen diferencias </a:t>
            </a:r>
            <a:r>
              <a:rPr lang="es-ES" sz="1400" dirty="0" smtClean="0">
                <a:latin typeface="Times" panose="02020603050405020304" pitchFamily="18" charset="0"/>
                <a:cs typeface="Times" panose="02020603050405020304" pitchFamily="18" charset="0"/>
              </a:rPr>
              <a:t>significativas.</a:t>
            </a:r>
          </a:p>
          <a:p>
            <a:pPr algn="just"/>
            <a:r>
              <a:rPr lang="es-ES" sz="1400" dirty="0" smtClean="0">
                <a:latin typeface="Times" panose="02020603050405020304" pitchFamily="18" charset="0"/>
                <a:cs typeface="Times" panose="02020603050405020304" pitchFamily="18" charset="0"/>
              </a:rPr>
              <a:t>Numéricamente el T2 (3.47) requiere menor cantidad de alimento para producir un kg de huevos.</a:t>
            </a:r>
          </a:p>
          <a:p>
            <a:pPr algn="just"/>
            <a:r>
              <a:rPr lang="es-MX" sz="1400" dirty="0" err="1" smtClean="0">
                <a:latin typeface="Times" panose="02020603050405020304" pitchFamily="18" charset="0"/>
                <a:ea typeface="Times New Roman" panose="02020603050405020304" pitchFamily="18" charset="0"/>
                <a:cs typeface="Times" panose="02020603050405020304" pitchFamily="18" charset="0"/>
              </a:rPr>
              <a:t>Ticona</a:t>
            </a:r>
            <a:r>
              <a:rPr lang="es-MX" sz="1400" dirty="0">
                <a:latin typeface="Times" panose="02020603050405020304" pitchFamily="18" charset="0"/>
                <a:ea typeface="Times New Roman" panose="02020603050405020304" pitchFamily="18" charset="0"/>
                <a:cs typeface="Times" panose="02020603050405020304" pitchFamily="18" charset="0"/>
              </a:rPr>
              <a:t>, (2011) </a:t>
            </a:r>
            <a:r>
              <a:rPr lang="es-MX" sz="1400" dirty="0" smtClean="0">
                <a:latin typeface="Times" panose="02020603050405020304" pitchFamily="18" charset="0"/>
                <a:ea typeface="Times New Roman" panose="02020603050405020304" pitchFamily="18" charset="0"/>
                <a:cs typeface="Times" panose="02020603050405020304" pitchFamily="18" charset="0"/>
              </a:rPr>
              <a:t>reporta diferencias </a:t>
            </a:r>
            <a:r>
              <a:rPr lang="es-MX" sz="1400" dirty="0">
                <a:latin typeface="Times" panose="02020603050405020304" pitchFamily="18" charset="0"/>
                <a:ea typeface="Times New Roman" panose="02020603050405020304" pitchFamily="18" charset="0"/>
                <a:cs typeface="Times" panose="02020603050405020304" pitchFamily="18" charset="0"/>
              </a:rPr>
              <a:t>significativas (P&lt;0.0001) entre los tratamientos. El T2 (10 % Hαα) y T1 (0 % Hαα) </a:t>
            </a:r>
            <a:r>
              <a:rPr lang="es-MX" sz="1400" dirty="0" smtClean="0">
                <a:latin typeface="Times" panose="02020603050405020304" pitchFamily="18" charset="0"/>
                <a:ea typeface="Times New Roman" panose="02020603050405020304" pitchFamily="18" charset="0"/>
                <a:cs typeface="Times" panose="02020603050405020304" pitchFamily="18" charset="0"/>
              </a:rPr>
              <a:t>que presentaron </a:t>
            </a:r>
            <a:r>
              <a:rPr lang="es-MX" sz="1400" dirty="0">
                <a:latin typeface="Times" panose="02020603050405020304" pitchFamily="18" charset="0"/>
                <a:ea typeface="Times New Roman" panose="02020603050405020304" pitchFamily="18" charset="0"/>
                <a:cs typeface="Times" panose="02020603050405020304" pitchFamily="18" charset="0"/>
              </a:rPr>
              <a:t>los valores más bajos con 5.27 y 5.42 </a:t>
            </a:r>
            <a:endParaRPr lang="es-MX" sz="1400" dirty="0" smtClean="0">
              <a:latin typeface="Times" panose="02020603050405020304" pitchFamily="18" charset="0"/>
              <a:ea typeface="Times New Roman" panose="02020603050405020304" pitchFamily="18" charset="0"/>
              <a:cs typeface="Times" panose="02020603050405020304" pitchFamily="18" charset="0"/>
            </a:endParaRPr>
          </a:p>
          <a:p>
            <a:pPr algn="just"/>
            <a:r>
              <a:rPr lang="es-MX" sz="1400" dirty="0" err="1" smtClean="0">
                <a:latin typeface="Times" panose="02020603050405020304" pitchFamily="18" charset="0"/>
                <a:cs typeface="Times" panose="02020603050405020304" pitchFamily="18" charset="0"/>
              </a:rPr>
              <a:t>Manoche</a:t>
            </a:r>
            <a:r>
              <a:rPr lang="es-MX" sz="1400" dirty="0">
                <a:latin typeface="Times" panose="02020603050405020304" pitchFamily="18" charset="0"/>
                <a:cs typeface="Times" panose="02020603050405020304" pitchFamily="18" charset="0"/>
              </a:rPr>
              <a:t>, </a:t>
            </a:r>
            <a:r>
              <a:rPr lang="es-MX" sz="1400" dirty="0" smtClean="0">
                <a:latin typeface="Times" panose="02020603050405020304" pitchFamily="18" charset="0"/>
                <a:cs typeface="Times" panose="02020603050405020304" pitchFamily="18" charset="0"/>
              </a:rPr>
              <a:t>(2006</a:t>
            </a:r>
            <a:r>
              <a:rPr lang="es-MX" sz="1400" dirty="0">
                <a:latin typeface="Times" panose="02020603050405020304" pitchFamily="18" charset="0"/>
                <a:cs typeface="Times" panose="02020603050405020304" pitchFamily="18" charset="0"/>
              </a:rPr>
              <a:t>) reporta valores promedios de conversión alimenticia de: 7,78; 6,67; y 6,58,</a:t>
            </a:r>
            <a:endParaRPr lang="es-ES" sz="1400" dirty="0" smtClean="0">
              <a:latin typeface="Times" panose="02020603050405020304" pitchFamily="18" charset="0"/>
              <a:cs typeface="Times" panose="02020603050405020304" pitchFamily="18" charset="0"/>
            </a:endParaRPr>
          </a:p>
          <a:p>
            <a:pPr algn="just"/>
            <a:endParaRPr lang="es-CO" sz="1400" dirty="0">
              <a:latin typeface="Times" panose="02020603050405020304" pitchFamily="18" charset="0"/>
              <a:cs typeface="Times" panose="02020603050405020304" pitchFamily="18" charset="0"/>
            </a:endParaRPr>
          </a:p>
        </p:txBody>
      </p:sp>
      <p:graphicFrame>
        <p:nvGraphicFramePr>
          <p:cNvPr id="7" name="Gráfico 6"/>
          <p:cNvGraphicFramePr/>
          <p:nvPr>
            <p:extLst>
              <p:ext uri="{D42A27DB-BD31-4B8C-83A1-F6EECF244321}">
                <p14:modId xmlns:p14="http://schemas.microsoft.com/office/powerpoint/2010/main" val="688393020"/>
              </p:ext>
            </p:extLst>
          </p:nvPr>
        </p:nvGraphicFramePr>
        <p:xfrm>
          <a:off x="2195512" y="1484784"/>
          <a:ext cx="5400824" cy="3571721"/>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ángulo 7"/>
          <p:cNvSpPr/>
          <p:nvPr/>
        </p:nvSpPr>
        <p:spPr>
          <a:xfrm>
            <a:off x="863588" y="6054387"/>
            <a:ext cx="8244916" cy="338554"/>
          </a:xfrm>
          <a:prstGeom prst="rect">
            <a:avLst/>
          </a:prstGeom>
        </p:spPr>
        <p:txBody>
          <a:bodyPr wrap="square">
            <a:spAutoFit/>
          </a:bodyPr>
          <a:lstStyle/>
          <a:p>
            <a:endParaRPr lang="es-MX" sz="1600" dirty="0"/>
          </a:p>
        </p:txBody>
      </p:sp>
    </p:spTree>
    <p:extLst>
      <p:ext uri="{BB962C8B-B14F-4D97-AF65-F5344CB8AC3E}">
        <p14:creationId xmlns:p14="http://schemas.microsoft.com/office/powerpoint/2010/main" val="1398026753"/>
      </p:ext>
    </p:extLst>
  </p:cSld>
  <p:clrMapOvr>
    <a:masterClrMapping/>
  </p:clrMapOvr>
  <p:transition spd="slow">
    <p:wheel spokes="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66661" y="116632"/>
            <a:ext cx="7704667" cy="667543"/>
          </a:xfrm>
        </p:spPr>
        <p:txBody>
          <a:bodyPr>
            <a:normAutofit fontScale="90000"/>
          </a:bodyPr>
          <a:lstStyle/>
          <a:p>
            <a:r>
              <a:rPr lang="es-EC" b="1" u="sng" dirty="0">
                <a:effectLst>
                  <a:outerShdw blurRad="38100" dist="38100" dir="2700000" algn="tl">
                    <a:srgbClr val="000000">
                      <a:alpha val="43137"/>
                    </a:srgbClr>
                  </a:outerShdw>
                </a:effectLst>
              </a:rPr>
              <a:t>RESULTADOS Y DISCUSIÓN </a:t>
            </a:r>
            <a:endParaRPr lang="es-CO" dirty="0"/>
          </a:p>
        </p:txBody>
      </p:sp>
      <p:sp>
        <p:nvSpPr>
          <p:cNvPr id="4" name="CuadroTexto 3"/>
          <p:cNvSpPr txBox="1"/>
          <p:nvPr/>
        </p:nvSpPr>
        <p:spPr>
          <a:xfrm>
            <a:off x="1043608" y="792173"/>
            <a:ext cx="7128792" cy="400110"/>
          </a:xfrm>
          <a:prstGeom prst="rect">
            <a:avLst/>
          </a:prstGeom>
          <a:noFill/>
        </p:spPr>
        <p:txBody>
          <a:bodyPr wrap="square" rtlCol="0">
            <a:spAutoFit/>
          </a:bodyPr>
          <a:lstStyle/>
          <a:p>
            <a:pPr algn="ctr"/>
            <a:r>
              <a:rPr lang="es-EC" sz="2000" dirty="0" smtClean="0"/>
              <a:t>Coloración de la yema .</a:t>
            </a:r>
            <a:endParaRPr lang="es-EC" sz="2000" dirty="0"/>
          </a:p>
        </p:txBody>
      </p:sp>
      <p:sp>
        <p:nvSpPr>
          <p:cNvPr id="3" name="Rectángulo 2"/>
          <p:cNvSpPr/>
          <p:nvPr/>
        </p:nvSpPr>
        <p:spPr>
          <a:xfrm>
            <a:off x="979333" y="4997494"/>
            <a:ext cx="7701356" cy="1815882"/>
          </a:xfrm>
          <a:prstGeom prst="rect">
            <a:avLst/>
          </a:prstGeom>
          <a:solidFill>
            <a:srgbClr val="92D050"/>
          </a:solidFill>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r>
              <a:rPr lang="es-ES_tradnl" sz="1400" dirty="0" smtClean="0"/>
              <a:t>Existe </a:t>
            </a:r>
            <a:r>
              <a:rPr lang="es-ES_tradnl" sz="1400" dirty="0"/>
              <a:t>una relación entre el porcentaje de harina de alfalfa y el color de la yema, siendo el T3 el que presento el valor 7 en la escala y el que menos valor presento fue el T4 con un valor de 2 en la escala</a:t>
            </a:r>
            <a:r>
              <a:rPr lang="es-ES_tradnl" sz="1400" dirty="0" smtClean="0"/>
              <a:t>.</a:t>
            </a:r>
          </a:p>
          <a:p>
            <a:endParaRPr lang="es-ES_tradnl" sz="1400" dirty="0" smtClean="0"/>
          </a:p>
          <a:p>
            <a:r>
              <a:rPr lang="es-ES" sz="1400" dirty="0"/>
              <a:t>Rojas &amp; </a:t>
            </a:r>
            <a:r>
              <a:rPr lang="es-ES" sz="1400" dirty="0" err="1"/>
              <a:t>Avila</a:t>
            </a:r>
            <a:r>
              <a:rPr lang="es-ES" sz="1400" dirty="0"/>
              <a:t>, (1977) </a:t>
            </a:r>
            <a:r>
              <a:rPr lang="es-MX" sz="1400" dirty="0" smtClean="0"/>
              <a:t>reportan</a:t>
            </a:r>
            <a:r>
              <a:rPr lang="es-EC" sz="1400" dirty="0"/>
              <a:t> </a:t>
            </a:r>
            <a:r>
              <a:rPr lang="es-EC" sz="1400" dirty="0" smtClean="0"/>
              <a:t>rangos </a:t>
            </a:r>
            <a:r>
              <a:rPr lang="es-EC" sz="1400" dirty="0"/>
              <a:t>similares en la escala </a:t>
            </a:r>
            <a:r>
              <a:rPr lang="es-EC" sz="1400" dirty="0" smtClean="0"/>
              <a:t>colorimétrica. De </a:t>
            </a:r>
            <a:r>
              <a:rPr lang="es-EC" sz="1400" dirty="0"/>
              <a:t>los datos obtenidos en esta prueba se infiere que la harina de col forrajera tiene un </a:t>
            </a:r>
            <a:r>
              <a:rPr lang="es-EC" sz="1400" dirty="0" smtClean="0"/>
              <a:t>valor de </a:t>
            </a:r>
            <a:r>
              <a:rPr lang="es-EC" sz="1400" dirty="0"/>
              <a:t>8 </a:t>
            </a:r>
            <a:r>
              <a:rPr lang="es-EC" sz="1400" dirty="0" smtClean="0"/>
              <a:t>, similar </a:t>
            </a:r>
            <a:r>
              <a:rPr lang="es-EC" sz="1400" dirty="0"/>
              <a:t>al de las harinas de alfalfa con un rango de 7 y Cempasúchil con rango </a:t>
            </a:r>
            <a:r>
              <a:rPr lang="es-EC" sz="1400" dirty="0" smtClean="0"/>
              <a:t>7. </a:t>
            </a:r>
            <a:r>
              <a:rPr lang="es-EC" sz="1400" dirty="0"/>
              <a:t>Los tratamientos empleados consistieron en la adición de 3% de harina de alfalfa, 3% de harina de col y 0.3% de harina de flor de cempasúchil</a:t>
            </a:r>
            <a:endParaRPr lang="es-MX" sz="1400" dirty="0"/>
          </a:p>
          <a:p>
            <a:endParaRPr lang="es-CO" sz="1400" dirty="0">
              <a:latin typeface="Times" panose="02020603050405020304" pitchFamily="18" charset="0"/>
              <a:cs typeface="Times" panose="02020603050405020304" pitchFamily="18" charset="0"/>
            </a:endParaRPr>
          </a:p>
        </p:txBody>
      </p:sp>
      <p:sp>
        <p:nvSpPr>
          <p:cNvPr id="8" name="Rectángulo 7"/>
          <p:cNvSpPr/>
          <p:nvPr/>
        </p:nvSpPr>
        <p:spPr>
          <a:xfrm>
            <a:off x="863588" y="6054387"/>
            <a:ext cx="8244916" cy="338554"/>
          </a:xfrm>
          <a:prstGeom prst="rect">
            <a:avLst/>
          </a:prstGeom>
        </p:spPr>
        <p:txBody>
          <a:bodyPr wrap="square">
            <a:spAutoFit/>
          </a:bodyPr>
          <a:lstStyle/>
          <a:p>
            <a:endParaRPr lang="es-MX" sz="1600" dirty="0"/>
          </a:p>
        </p:txBody>
      </p:sp>
      <p:graphicFrame>
        <p:nvGraphicFramePr>
          <p:cNvPr id="11" name="Objeto 10"/>
          <p:cNvGraphicFramePr>
            <a:graphicFrameLocks noChangeAspect="1"/>
          </p:cNvGraphicFramePr>
          <p:nvPr>
            <p:extLst>
              <p:ext uri="{D42A27DB-BD31-4B8C-83A1-F6EECF244321}">
                <p14:modId xmlns:p14="http://schemas.microsoft.com/office/powerpoint/2010/main" val="2526083672"/>
              </p:ext>
            </p:extLst>
          </p:nvPr>
        </p:nvGraphicFramePr>
        <p:xfrm>
          <a:off x="2052638" y="1046163"/>
          <a:ext cx="5037137" cy="4111029"/>
        </p:xfrm>
        <a:graphic>
          <a:graphicData uri="http://schemas.openxmlformats.org/presentationml/2006/ole">
            <mc:AlternateContent xmlns:mc="http://schemas.openxmlformats.org/markup-compatibility/2006">
              <mc:Choice xmlns:v="urn:schemas-microsoft-com:vml" Requires="v">
                <p:oleObj spid="_x0000_s1044" name="Documento" r:id="rId5" imgW="5037667" imgH="4767465" progId="Word.Document.12">
                  <p:embed/>
                </p:oleObj>
              </mc:Choice>
              <mc:Fallback>
                <p:oleObj name="Documento" r:id="rId5" imgW="5037667" imgH="4767465" progId="Word.Document.12">
                  <p:embed/>
                  <p:pic>
                    <p:nvPicPr>
                      <p:cNvPr id="0" name=""/>
                      <p:cNvPicPr/>
                      <p:nvPr/>
                    </p:nvPicPr>
                    <p:blipFill>
                      <a:blip r:embed="rId6"/>
                      <a:stretch>
                        <a:fillRect/>
                      </a:stretch>
                    </p:blipFill>
                    <p:spPr>
                      <a:xfrm>
                        <a:off x="2052638" y="1046163"/>
                        <a:ext cx="5037137" cy="4111029"/>
                      </a:xfrm>
                      <a:prstGeom prst="rect">
                        <a:avLst/>
                      </a:prstGeom>
                    </p:spPr>
                  </p:pic>
                </p:oleObj>
              </mc:Fallback>
            </mc:AlternateContent>
          </a:graphicData>
        </a:graphic>
      </p:graphicFrame>
      <p:pic>
        <p:nvPicPr>
          <p:cNvPr id="1028" name="Imagen 32" descr="20151003_1630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23925"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n 25" descr="mmm"/>
          <p:cNvPicPr>
            <a:picLocks noChangeAspect="1" noChangeArrowheads="1"/>
          </p:cNvPicPr>
          <p:nvPr/>
        </p:nvPicPr>
        <p:blipFill>
          <a:blip r:embed="rId8">
            <a:extLst>
              <a:ext uri="{28A0092B-C50C-407E-A947-70E740481C1C}">
                <a14:useLocalDpi xmlns:a14="http://schemas.microsoft.com/office/drawing/2010/main" val="0"/>
              </a:ext>
            </a:extLst>
          </a:blip>
          <a:srcRect b="19676"/>
          <a:stretch>
            <a:fillRect/>
          </a:stretch>
        </p:blipFill>
        <p:spPr bwMode="auto">
          <a:xfrm>
            <a:off x="0" y="0"/>
            <a:ext cx="1057275" cy="9620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n 28" descr="gg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0"/>
            <a:ext cx="942975"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n 4" descr="20151003_16332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0"/>
            <a:ext cx="971550" cy="9239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151003_1630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23925"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mmm"/>
          <p:cNvPicPr>
            <a:picLocks noChangeAspect="1" noChangeArrowheads="1"/>
          </p:cNvPicPr>
          <p:nvPr/>
        </p:nvPicPr>
        <p:blipFill>
          <a:blip r:embed="rId8">
            <a:extLst>
              <a:ext uri="{28A0092B-C50C-407E-A947-70E740481C1C}">
                <a14:useLocalDpi xmlns:a14="http://schemas.microsoft.com/office/drawing/2010/main" val="0"/>
              </a:ext>
            </a:extLst>
          </a:blip>
          <a:srcRect b="19676"/>
          <a:stretch>
            <a:fillRect/>
          </a:stretch>
        </p:blipFill>
        <p:spPr bwMode="auto">
          <a:xfrm>
            <a:off x="0" y="0"/>
            <a:ext cx="1057275" cy="9620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g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0"/>
            <a:ext cx="942975"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20151003_16332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0"/>
            <a:ext cx="971550"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132122"/>
      </p:ext>
    </p:extLst>
  </p:cSld>
  <p:clrMapOvr>
    <a:masterClrMapping/>
  </p:clrMapOvr>
  <p:transition spd="slow">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813" y="-28295"/>
            <a:ext cx="7704667" cy="1153039"/>
          </a:xfrm>
        </p:spPr>
        <p:txBody>
          <a:bodyPr>
            <a:normAutofit/>
          </a:bodyPr>
          <a:lstStyle/>
          <a:p>
            <a:r>
              <a:rPr lang="es-EC" sz="3200" b="1"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ANÁLISIS DE COSTOS DE PRODUCCIÓN</a:t>
            </a:r>
            <a:endParaRPr lang="es-CO" sz="3200" dirty="0">
              <a:latin typeface="Times" panose="02020603050405020304" pitchFamily="18" charset="0"/>
              <a:cs typeface="Times" panose="02020603050405020304" pitchFamily="18" charset="0"/>
            </a:endParaRPr>
          </a:p>
        </p:txBody>
      </p:sp>
      <p:graphicFrame>
        <p:nvGraphicFramePr>
          <p:cNvPr id="10" name="Marcador de contenido 9"/>
          <p:cNvGraphicFramePr>
            <a:graphicFrameLocks noGrp="1"/>
          </p:cNvGraphicFramePr>
          <p:nvPr>
            <p:ph idx="1"/>
            <p:extLst>
              <p:ext uri="{D42A27DB-BD31-4B8C-83A1-F6EECF244321}">
                <p14:modId xmlns:p14="http://schemas.microsoft.com/office/powerpoint/2010/main" val="1564717493"/>
              </p:ext>
            </p:extLst>
          </p:nvPr>
        </p:nvGraphicFramePr>
        <p:xfrm>
          <a:off x="913414" y="1124744"/>
          <a:ext cx="8079346" cy="2498950"/>
        </p:xfrm>
        <a:graphic>
          <a:graphicData uri="http://schemas.openxmlformats.org/drawingml/2006/table">
            <a:tbl>
              <a:tblPr firstRow="1" firstCol="1" bandRow="1">
                <a:tableStyleId>{EB9631B5-78F2-41C9-869B-9F39066F8104}</a:tableStyleId>
              </a:tblPr>
              <a:tblGrid>
                <a:gridCol w="1644469">
                  <a:extLst>
                    <a:ext uri="{9D8B030D-6E8A-4147-A177-3AD203B41FA5}">
                      <a16:colId xmlns:a16="http://schemas.microsoft.com/office/drawing/2014/main" xmlns="" val="20000"/>
                    </a:ext>
                  </a:extLst>
                </a:gridCol>
                <a:gridCol w="1572970">
                  <a:extLst>
                    <a:ext uri="{9D8B030D-6E8A-4147-A177-3AD203B41FA5}">
                      <a16:colId xmlns:a16="http://schemas.microsoft.com/office/drawing/2014/main" xmlns="" val="20001"/>
                    </a:ext>
                  </a:extLst>
                </a:gridCol>
                <a:gridCol w="1644469">
                  <a:extLst>
                    <a:ext uri="{9D8B030D-6E8A-4147-A177-3AD203B41FA5}">
                      <a16:colId xmlns:a16="http://schemas.microsoft.com/office/drawing/2014/main" xmlns="" val="20002"/>
                    </a:ext>
                  </a:extLst>
                </a:gridCol>
                <a:gridCol w="1730818">
                  <a:extLst>
                    <a:ext uri="{9D8B030D-6E8A-4147-A177-3AD203B41FA5}">
                      <a16:colId xmlns:a16="http://schemas.microsoft.com/office/drawing/2014/main" xmlns="" val="20003"/>
                    </a:ext>
                  </a:extLst>
                </a:gridCol>
                <a:gridCol w="1486620">
                  <a:extLst>
                    <a:ext uri="{9D8B030D-6E8A-4147-A177-3AD203B41FA5}">
                      <a16:colId xmlns:a16="http://schemas.microsoft.com/office/drawing/2014/main" xmlns="" val="20004"/>
                    </a:ext>
                  </a:extLst>
                </a:gridCol>
              </a:tblGrid>
              <a:tr h="834988">
                <a:tc>
                  <a:txBody>
                    <a:bodyPr/>
                    <a:lstStyle/>
                    <a:p>
                      <a:pPr algn="ctr">
                        <a:spcAft>
                          <a:spcPts val="0"/>
                        </a:spcAft>
                      </a:pPr>
                      <a:r>
                        <a:rPr lang="es-EC" sz="1500" dirty="0">
                          <a:effectLst/>
                        </a:rPr>
                        <a:t> </a:t>
                      </a:r>
                      <a:endParaRPr lang="es-CO" sz="15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es-CO" sz="1400" dirty="0">
                          <a:solidFill>
                            <a:schemeClr val="tx1">
                              <a:lumMod val="95000"/>
                              <a:lumOff val="5000"/>
                            </a:schemeClr>
                          </a:solidFill>
                          <a:effectLst/>
                        </a:rPr>
                        <a:t>TRATAMIENTO 1 </a:t>
                      </a:r>
                    </a:p>
                    <a:p>
                      <a:pPr algn="ctr">
                        <a:spcAft>
                          <a:spcPts val="0"/>
                        </a:spcAft>
                      </a:pPr>
                      <a:r>
                        <a:rPr lang="es-CO" sz="1400" dirty="0">
                          <a:solidFill>
                            <a:schemeClr val="tx1">
                              <a:lumMod val="95000"/>
                              <a:lumOff val="5000"/>
                            </a:schemeClr>
                          </a:solidFill>
                          <a:effectLst/>
                        </a:rPr>
                        <a:t>( </a:t>
                      </a:r>
                      <a:r>
                        <a:rPr lang="es-CO" sz="1400" dirty="0" smtClean="0">
                          <a:solidFill>
                            <a:schemeClr val="tx1">
                              <a:lumMod val="95000"/>
                              <a:lumOff val="5000"/>
                            </a:schemeClr>
                          </a:solidFill>
                          <a:effectLst/>
                        </a:rPr>
                        <a:t>5</a:t>
                      </a:r>
                      <a:r>
                        <a:rPr lang="es-CO" sz="1400" baseline="0" dirty="0" smtClean="0">
                          <a:solidFill>
                            <a:schemeClr val="tx1">
                              <a:lumMod val="95000"/>
                              <a:lumOff val="5000"/>
                            </a:schemeClr>
                          </a:solidFill>
                          <a:effectLst/>
                        </a:rPr>
                        <a:t> </a:t>
                      </a:r>
                      <a:r>
                        <a:rPr lang="es-CO" sz="1400" baseline="0" dirty="0">
                          <a:solidFill>
                            <a:schemeClr val="tx1">
                              <a:lumMod val="95000"/>
                              <a:lumOff val="5000"/>
                            </a:schemeClr>
                          </a:solidFill>
                          <a:effectLst/>
                        </a:rPr>
                        <a:t>%  HARINA DE </a:t>
                      </a:r>
                      <a:r>
                        <a:rPr lang="es-CO" sz="1400" baseline="0" dirty="0" smtClean="0">
                          <a:solidFill>
                            <a:schemeClr val="tx1">
                              <a:lumMod val="95000"/>
                              <a:lumOff val="5000"/>
                            </a:schemeClr>
                          </a:solidFill>
                          <a:effectLst/>
                        </a:rPr>
                        <a:t>ALFALFA)</a:t>
                      </a:r>
                      <a:endParaRPr lang="es-CO" sz="1400" dirty="0">
                        <a:solidFill>
                          <a:schemeClr val="tx1">
                            <a:lumMod val="95000"/>
                            <a:lumOff val="5000"/>
                          </a:schemeClr>
                        </a:solidFill>
                        <a:effectLst/>
                        <a:latin typeface="Times" panose="02020603050405020304" pitchFamily="18" charset="0"/>
                        <a:ea typeface="Times New Roman" panose="02020603050405020304" pitchFamily="18" charset="0"/>
                        <a:cs typeface="Times" panose="02020603050405020304" pitchFamily="18" charset="0"/>
                      </a:endParaRPr>
                    </a:p>
                  </a:txBody>
                  <a:tcPr marL="68580" marR="68580" marT="0" marB="0"/>
                </a:tc>
                <a:tc>
                  <a:txBody>
                    <a:bodyPr/>
                    <a:lstStyle/>
                    <a:p>
                      <a:pPr algn="ctr">
                        <a:spcAft>
                          <a:spcPts val="0"/>
                        </a:spcAft>
                      </a:pPr>
                      <a:r>
                        <a:rPr lang="es-CO" sz="1400" dirty="0">
                          <a:solidFill>
                            <a:schemeClr val="tx1">
                              <a:lumMod val="95000"/>
                              <a:lumOff val="5000"/>
                            </a:schemeClr>
                          </a:solidFill>
                          <a:effectLst/>
                        </a:rPr>
                        <a:t>TRATAMIENTO 2</a:t>
                      </a:r>
                    </a:p>
                    <a:p>
                      <a:pPr algn="ctr">
                        <a:spcAft>
                          <a:spcPts val="0"/>
                        </a:spcAft>
                      </a:pPr>
                      <a:r>
                        <a:rPr lang="es-CO" sz="1400" dirty="0" smtClean="0">
                          <a:solidFill>
                            <a:schemeClr val="tx1">
                              <a:lumMod val="95000"/>
                              <a:lumOff val="5000"/>
                            </a:schemeClr>
                          </a:solidFill>
                          <a:effectLst/>
                        </a:rPr>
                        <a:t>(10 </a:t>
                      </a:r>
                      <a:r>
                        <a:rPr lang="es-CO" sz="1400" dirty="0">
                          <a:solidFill>
                            <a:schemeClr val="tx1">
                              <a:lumMod val="95000"/>
                              <a:lumOff val="5000"/>
                            </a:schemeClr>
                          </a:solidFill>
                          <a:effectLst/>
                        </a:rPr>
                        <a:t>% </a:t>
                      </a:r>
                      <a:r>
                        <a:rPr lang="es-CO" sz="1400" baseline="0" dirty="0">
                          <a:solidFill>
                            <a:schemeClr val="tx1">
                              <a:lumMod val="95000"/>
                              <a:lumOff val="5000"/>
                            </a:schemeClr>
                          </a:solidFill>
                          <a:effectLst/>
                        </a:rPr>
                        <a:t>HARINA DE </a:t>
                      </a:r>
                      <a:r>
                        <a:rPr lang="es-CO" sz="1400" baseline="0" dirty="0" smtClean="0">
                          <a:solidFill>
                            <a:schemeClr val="tx1">
                              <a:lumMod val="95000"/>
                              <a:lumOff val="5000"/>
                            </a:schemeClr>
                          </a:solidFill>
                          <a:effectLst/>
                        </a:rPr>
                        <a:t>ALFALFA</a:t>
                      </a:r>
                      <a:r>
                        <a:rPr lang="es-CO" sz="1400" dirty="0" smtClean="0">
                          <a:solidFill>
                            <a:schemeClr val="tx1">
                              <a:lumMod val="95000"/>
                              <a:lumOff val="5000"/>
                            </a:schemeClr>
                          </a:solidFill>
                          <a:effectLst/>
                        </a:rPr>
                        <a:t>)</a:t>
                      </a:r>
                      <a:endParaRPr lang="es-CO" sz="1400" dirty="0">
                        <a:solidFill>
                          <a:schemeClr val="tx1">
                            <a:lumMod val="95000"/>
                            <a:lumOff val="5000"/>
                          </a:schemeClr>
                        </a:solidFill>
                        <a:effectLst/>
                        <a:latin typeface="Times" panose="02020603050405020304" pitchFamily="18" charset="0"/>
                        <a:ea typeface="Times New Roman" panose="02020603050405020304" pitchFamily="18" charset="0"/>
                        <a:cs typeface="Times" panose="02020603050405020304" pitchFamily="18" charset="0"/>
                      </a:endParaRPr>
                    </a:p>
                  </a:txBody>
                  <a:tcPr marL="68580" marR="68580" marT="0" marB="0"/>
                </a:tc>
                <a:tc>
                  <a:txBody>
                    <a:bodyPr/>
                    <a:lstStyle/>
                    <a:p>
                      <a:pPr algn="just">
                        <a:spcAft>
                          <a:spcPts val="0"/>
                        </a:spcAft>
                        <a:tabLst>
                          <a:tab pos="171450" algn="l"/>
                        </a:tabLst>
                      </a:pPr>
                      <a:r>
                        <a:rPr lang="es-EC" sz="1400" dirty="0">
                          <a:solidFill>
                            <a:schemeClr val="tx1">
                              <a:lumMod val="95000"/>
                              <a:lumOff val="5000"/>
                            </a:schemeClr>
                          </a:solidFill>
                          <a:effectLst/>
                        </a:rPr>
                        <a:t>	</a:t>
                      </a:r>
                      <a:r>
                        <a:rPr lang="es-CO" sz="1400" dirty="0">
                          <a:solidFill>
                            <a:schemeClr val="tx1">
                              <a:lumMod val="95000"/>
                              <a:lumOff val="5000"/>
                            </a:schemeClr>
                          </a:solidFill>
                          <a:effectLst/>
                        </a:rPr>
                        <a:t>TRATAMIENTO 3</a:t>
                      </a:r>
                    </a:p>
                    <a:p>
                      <a:pPr algn="just">
                        <a:spcAft>
                          <a:spcPts val="0"/>
                        </a:spcAft>
                        <a:tabLst>
                          <a:tab pos="171450" algn="l"/>
                        </a:tabLst>
                      </a:pPr>
                      <a:r>
                        <a:rPr lang="es-CO" sz="1400" dirty="0" smtClean="0">
                          <a:solidFill>
                            <a:schemeClr val="tx1">
                              <a:lumMod val="95000"/>
                              <a:lumOff val="5000"/>
                            </a:schemeClr>
                          </a:solidFill>
                          <a:effectLst/>
                        </a:rPr>
                        <a:t>(15 </a:t>
                      </a:r>
                      <a:r>
                        <a:rPr lang="es-CO" sz="1400" dirty="0">
                          <a:solidFill>
                            <a:schemeClr val="tx1">
                              <a:lumMod val="95000"/>
                              <a:lumOff val="5000"/>
                            </a:schemeClr>
                          </a:solidFill>
                          <a:effectLst/>
                        </a:rPr>
                        <a:t>% </a:t>
                      </a:r>
                      <a:r>
                        <a:rPr lang="es-CO" sz="1400" baseline="0" dirty="0">
                          <a:solidFill>
                            <a:schemeClr val="tx1">
                              <a:lumMod val="95000"/>
                              <a:lumOff val="5000"/>
                            </a:schemeClr>
                          </a:solidFill>
                          <a:effectLst/>
                        </a:rPr>
                        <a:t>HARINA DE </a:t>
                      </a:r>
                      <a:r>
                        <a:rPr lang="es-CO" sz="1400" baseline="0" dirty="0" smtClean="0">
                          <a:solidFill>
                            <a:schemeClr val="tx1">
                              <a:lumMod val="95000"/>
                              <a:lumOff val="5000"/>
                            </a:schemeClr>
                          </a:solidFill>
                          <a:effectLst/>
                        </a:rPr>
                        <a:t>ALFALFA</a:t>
                      </a:r>
                      <a:r>
                        <a:rPr lang="es-CO" sz="1400" dirty="0" smtClean="0">
                          <a:solidFill>
                            <a:schemeClr val="tx1">
                              <a:lumMod val="95000"/>
                              <a:lumOff val="5000"/>
                            </a:schemeClr>
                          </a:solidFill>
                          <a:effectLst/>
                        </a:rPr>
                        <a:t>)</a:t>
                      </a:r>
                      <a:endParaRPr lang="es-CO" sz="1400" dirty="0">
                        <a:solidFill>
                          <a:schemeClr val="tx1">
                            <a:lumMod val="95000"/>
                            <a:lumOff val="5000"/>
                          </a:schemeClr>
                        </a:solidFill>
                        <a:effectLst/>
                        <a:latin typeface="Times" panose="02020603050405020304" pitchFamily="18" charset="0"/>
                        <a:ea typeface="Times New Roman" panose="02020603050405020304" pitchFamily="18" charset="0"/>
                        <a:cs typeface="Times" panose="02020603050405020304" pitchFamily="18" charset="0"/>
                      </a:endParaRPr>
                    </a:p>
                  </a:txBody>
                  <a:tcPr marL="68580" marR="68580" marT="0" marB="0"/>
                </a:tc>
                <a:tc>
                  <a:txBody>
                    <a:bodyPr/>
                    <a:lstStyle/>
                    <a:p>
                      <a:pPr algn="ctr">
                        <a:spcAft>
                          <a:spcPts val="0"/>
                        </a:spcAft>
                      </a:pPr>
                      <a:r>
                        <a:rPr lang="es-CO" sz="1400" dirty="0">
                          <a:solidFill>
                            <a:schemeClr val="tx1">
                              <a:lumMod val="95000"/>
                              <a:lumOff val="5000"/>
                            </a:schemeClr>
                          </a:solidFill>
                          <a:effectLst/>
                        </a:rPr>
                        <a:t>TRATAMIENTO 4 </a:t>
                      </a:r>
                    </a:p>
                    <a:p>
                      <a:pPr algn="ctr">
                        <a:spcAft>
                          <a:spcPts val="0"/>
                        </a:spcAft>
                      </a:pPr>
                      <a:r>
                        <a:rPr lang="es-CO" sz="1400" dirty="0" smtClean="0">
                          <a:solidFill>
                            <a:schemeClr val="tx1">
                              <a:lumMod val="95000"/>
                              <a:lumOff val="5000"/>
                            </a:schemeClr>
                          </a:solidFill>
                          <a:effectLst/>
                        </a:rPr>
                        <a:t>(0%</a:t>
                      </a:r>
                      <a:r>
                        <a:rPr lang="es-CO" sz="1400" baseline="0" dirty="0" smtClean="0">
                          <a:solidFill>
                            <a:schemeClr val="tx1">
                              <a:lumMod val="95000"/>
                              <a:lumOff val="5000"/>
                            </a:schemeClr>
                          </a:solidFill>
                          <a:effectLst/>
                        </a:rPr>
                        <a:t> HARINA DE ALFALFA </a:t>
                      </a:r>
                      <a:r>
                        <a:rPr lang="es-CO" sz="1400" baseline="0" dirty="0">
                          <a:solidFill>
                            <a:schemeClr val="tx1">
                              <a:lumMod val="95000"/>
                              <a:lumOff val="5000"/>
                            </a:schemeClr>
                          </a:solidFill>
                          <a:effectLst/>
                        </a:rPr>
                        <a:t>)</a:t>
                      </a:r>
                      <a:endParaRPr lang="es-CO" sz="1400" dirty="0">
                        <a:solidFill>
                          <a:schemeClr val="tx1">
                            <a:lumMod val="95000"/>
                            <a:lumOff val="5000"/>
                          </a:schemeClr>
                        </a:solidFill>
                        <a:effectLst/>
                        <a:latin typeface="Times" panose="02020603050405020304" pitchFamily="18" charset="0"/>
                        <a:ea typeface="Times New Roman" panose="02020603050405020304" pitchFamily="18" charset="0"/>
                        <a:cs typeface="Times" panose="02020603050405020304" pitchFamily="18" charset="0"/>
                      </a:endParaRPr>
                    </a:p>
                  </a:txBody>
                  <a:tcPr marL="68580" marR="68580" marT="0" marB="0"/>
                </a:tc>
                <a:extLst>
                  <a:ext uri="{0D108BD9-81ED-4DB2-BD59-A6C34878D82A}">
                    <a16:rowId xmlns:a16="http://schemas.microsoft.com/office/drawing/2014/main" xmlns="" val="10000"/>
                  </a:ext>
                </a:extLst>
              </a:tr>
              <a:tr h="417494">
                <a:tc>
                  <a:txBody>
                    <a:bodyPr/>
                    <a:lstStyle/>
                    <a:p>
                      <a:pPr algn="ctr">
                        <a:spcAft>
                          <a:spcPts val="0"/>
                        </a:spcAft>
                      </a:pPr>
                      <a:r>
                        <a:rPr lang="es-CO" sz="1400" dirty="0">
                          <a:effectLst/>
                        </a:rPr>
                        <a:t>EGRESOS</a:t>
                      </a:r>
                      <a:endParaRPr lang="es-CO" sz="14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183.56</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185.64</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182.25</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186.96</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417494">
                <a:tc>
                  <a:txBody>
                    <a:bodyPr/>
                    <a:lstStyle/>
                    <a:p>
                      <a:pPr algn="ctr">
                        <a:spcAft>
                          <a:spcPts val="0"/>
                        </a:spcAft>
                      </a:pPr>
                      <a:r>
                        <a:rPr lang="es-CO" sz="1400" dirty="0">
                          <a:effectLst/>
                        </a:rPr>
                        <a:t>INGRESOS</a:t>
                      </a:r>
                      <a:endParaRPr lang="es-CO" sz="14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195.35</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203.00</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196.01</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195.80</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360802">
                <a:tc>
                  <a:txBody>
                    <a:bodyPr/>
                    <a:lstStyle/>
                    <a:p>
                      <a:pPr algn="ctr">
                        <a:spcAft>
                          <a:spcPts val="0"/>
                        </a:spcAft>
                      </a:pPr>
                      <a:r>
                        <a:rPr lang="es-CO" sz="1400" dirty="0">
                          <a:effectLst/>
                        </a:rPr>
                        <a:t>COSTO/BENEFICIO</a:t>
                      </a:r>
                      <a:endParaRPr lang="es-CO" sz="14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1.06</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MX" sz="1800" kern="1200" dirty="0" smtClean="0">
                          <a:solidFill>
                            <a:schemeClr val="dk1"/>
                          </a:solidFill>
                          <a:effectLst/>
                          <a:latin typeface="+mn-lt"/>
                          <a:ea typeface="+mn-ea"/>
                          <a:cs typeface="+mn-cs"/>
                        </a:rPr>
                        <a:t>1.09</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CO" sz="1500" dirty="0" smtClean="0">
                          <a:effectLst/>
                          <a:latin typeface="Arial" panose="020B0604020202020204" pitchFamily="34" charset="0"/>
                          <a:cs typeface="Arial" panose="020B0604020202020204" pitchFamily="34" charset="0"/>
                        </a:rPr>
                        <a:t>1.08</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1200"/>
                        </a:spcBef>
                        <a:spcAft>
                          <a:spcPts val="0"/>
                        </a:spcAft>
                      </a:pPr>
                      <a:r>
                        <a:rPr lang="es-MX" sz="1800" kern="1200" dirty="0" smtClean="0">
                          <a:solidFill>
                            <a:schemeClr val="dk1"/>
                          </a:solidFill>
                          <a:effectLst/>
                          <a:latin typeface="+mn-lt"/>
                          <a:ea typeface="+mn-ea"/>
                          <a:cs typeface="+mn-cs"/>
                        </a:rPr>
                        <a:t>1.05</a:t>
                      </a:r>
                      <a:endParaRPr lang="es-CO" sz="1500"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417494">
                <a:tc>
                  <a:txBody>
                    <a:bodyPr/>
                    <a:lstStyle/>
                    <a:p>
                      <a:pPr algn="ctr">
                        <a:spcAft>
                          <a:spcPts val="0"/>
                        </a:spcAft>
                      </a:pPr>
                      <a:r>
                        <a:rPr lang="es-CO" sz="1400" dirty="0">
                          <a:effectLst/>
                        </a:rPr>
                        <a:t>RENTABILIDAD </a:t>
                      </a:r>
                      <a:endParaRPr lang="es-CO" sz="14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a:lnSpc>
                          <a:spcPct val="150000"/>
                        </a:lnSpc>
                        <a:spcBef>
                          <a:spcPts val="1200"/>
                        </a:spcBef>
                        <a:spcAft>
                          <a:spcPts val="0"/>
                        </a:spcAft>
                      </a:pPr>
                      <a:r>
                        <a:rPr lang="es-CO" sz="1500" b="1" dirty="0" smtClean="0">
                          <a:effectLst/>
                          <a:latin typeface="Arial" panose="020B0604020202020204" pitchFamily="34" charset="0"/>
                          <a:cs typeface="Arial" panose="020B0604020202020204" pitchFamily="34" charset="0"/>
                        </a:rPr>
                        <a:t>0,06</a:t>
                      </a:r>
                      <a:endParaRPr lang="es-CO" sz="1500" b="1"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r">
                        <a:lnSpc>
                          <a:spcPct val="150000"/>
                        </a:lnSpc>
                        <a:spcBef>
                          <a:spcPts val="1200"/>
                        </a:spcBef>
                        <a:spcAft>
                          <a:spcPts val="0"/>
                        </a:spcAft>
                      </a:pPr>
                      <a:r>
                        <a:rPr lang="es-CO" sz="1500" b="1" dirty="0" smtClean="0">
                          <a:effectLst/>
                          <a:latin typeface="Arial" panose="020B0604020202020204" pitchFamily="34" charset="0"/>
                          <a:cs typeface="Arial" panose="020B0604020202020204" pitchFamily="34" charset="0"/>
                        </a:rPr>
                        <a:t>0,09</a:t>
                      </a:r>
                      <a:endParaRPr lang="es-CO" sz="1500" b="1"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r">
                        <a:lnSpc>
                          <a:spcPct val="150000"/>
                        </a:lnSpc>
                        <a:spcBef>
                          <a:spcPts val="1200"/>
                        </a:spcBef>
                        <a:spcAft>
                          <a:spcPts val="0"/>
                        </a:spcAft>
                      </a:pPr>
                      <a:r>
                        <a:rPr lang="es-CO" sz="1500" b="1" dirty="0" smtClean="0">
                          <a:effectLst/>
                          <a:latin typeface="Arial" panose="020B0604020202020204" pitchFamily="34" charset="0"/>
                          <a:cs typeface="Arial" panose="020B0604020202020204" pitchFamily="34" charset="0"/>
                        </a:rPr>
                        <a:t>0,08</a:t>
                      </a:r>
                      <a:endParaRPr lang="es-CO" sz="1500" b="1"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r">
                        <a:lnSpc>
                          <a:spcPct val="150000"/>
                        </a:lnSpc>
                        <a:spcBef>
                          <a:spcPts val="1200"/>
                        </a:spcBef>
                        <a:spcAft>
                          <a:spcPts val="0"/>
                        </a:spcAft>
                      </a:pPr>
                      <a:r>
                        <a:rPr lang="es-CO" sz="1500" b="1" dirty="0" smtClean="0">
                          <a:effectLst/>
                          <a:latin typeface="Arial" panose="020B0604020202020204" pitchFamily="34" charset="0"/>
                          <a:cs typeface="Arial" panose="020B0604020202020204" pitchFamily="34" charset="0"/>
                        </a:rPr>
                        <a:t>0,05</a:t>
                      </a:r>
                      <a:endParaRPr lang="es-CO" sz="1500" b="1" dirty="0">
                        <a:solidFill>
                          <a:srgbClr val="365F9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extLst>
                  <a:ext uri="{0D108BD9-81ED-4DB2-BD59-A6C34878D82A}">
                    <a16:rowId xmlns:a16="http://schemas.microsoft.com/office/drawing/2014/main" xmlns="" val="10004"/>
                  </a:ext>
                </a:extLst>
              </a:tr>
            </a:tbl>
          </a:graphicData>
        </a:graphic>
      </p:graphicFrame>
      <p:sp>
        <p:nvSpPr>
          <p:cNvPr id="12" name="Rectángulo 11"/>
          <p:cNvSpPr/>
          <p:nvPr/>
        </p:nvSpPr>
        <p:spPr>
          <a:xfrm>
            <a:off x="1064655" y="4338970"/>
            <a:ext cx="7776864" cy="1754326"/>
          </a:xfrm>
          <a:prstGeom prst="rect">
            <a:avLst/>
          </a:prstGeom>
          <a:solidFill>
            <a:schemeClr val="accent3">
              <a:lumMod val="60000"/>
              <a:lumOff val="40000"/>
            </a:schemeClr>
          </a:solidFill>
          <a:scene3d>
            <a:camera prst="orthographicFront"/>
            <a:lightRig rig="threePt" dir="t"/>
          </a:scene3d>
          <a:sp3d>
            <a:bevelT/>
          </a:sp3d>
        </p:spPr>
        <p:txBody>
          <a:bodyPr wrap="square">
            <a:spAutoFit/>
          </a:bodyPr>
          <a:lstStyle/>
          <a:p>
            <a:pPr algn="just"/>
            <a:r>
              <a:rPr lang="es-EC" dirty="0">
                <a:latin typeface="Times New Roman" panose="02020603050405020304" pitchFamily="18" charset="0"/>
                <a:ea typeface="Calibri" panose="020F0502020204030204" pitchFamily="34" charset="0"/>
              </a:rPr>
              <a:t>Una vez realizado el análisis de la relación costo/beneficio para todos los tratamientos, y comparando entre si, indica que el tratamiento </a:t>
            </a:r>
            <a:r>
              <a:rPr lang="es-EC" dirty="0" smtClean="0">
                <a:latin typeface="Times New Roman" panose="02020603050405020304" pitchFamily="18" charset="0"/>
                <a:ea typeface="Calibri" panose="020F0502020204030204" pitchFamily="34" charset="0"/>
              </a:rPr>
              <a:t>2 </a:t>
            </a:r>
            <a:r>
              <a:rPr lang="es-EC" dirty="0">
                <a:latin typeface="Times New Roman" panose="02020603050405020304" pitchFamily="18" charset="0"/>
                <a:ea typeface="Calibri" panose="020F0502020204030204" pitchFamily="34" charset="0"/>
              </a:rPr>
              <a:t>tiene un margen mayor de beneficio con una rentabilidad de </a:t>
            </a:r>
            <a:r>
              <a:rPr lang="es-EC" dirty="0" smtClean="0">
                <a:latin typeface="Times New Roman" panose="02020603050405020304" pitchFamily="18" charset="0"/>
                <a:ea typeface="Calibri" panose="020F0502020204030204" pitchFamily="34" charset="0"/>
              </a:rPr>
              <a:t>0,09 </a:t>
            </a:r>
            <a:r>
              <a:rPr lang="es-EC" dirty="0">
                <a:latin typeface="Times New Roman" panose="02020603050405020304" pitchFamily="18" charset="0"/>
                <a:ea typeface="Calibri" panose="020F0502020204030204" pitchFamily="34" charset="0"/>
              </a:rPr>
              <a:t>ctvs. por cada dólar invertido  a diferencia del testigo el cual obtuvo un margen de ganancia de </a:t>
            </a:r>
            <a:r>
              <a:rPr lang="es-EC" dirty="0" smtClean="0">
                <a:latin typeface="Times New Roman" panose="02020603050405020304" pitchFamily="18" charset="0"/>
                <a:ea typeface="Calibri" panose="020F0502020204030204" pitchFamily="34" charset="0"/>
              </a:rPr>
              <a:t>0,05 </a:t>
            </a:r>
            <a:r>
              <a:rPr lang="es-EC" dirty="0">
                <a:latin typeface="Times New Roman" panose="02020603050405020304" pitchFamily="18" charset="0"/>
                <a:ea typeface="Calibri" panose="020F0502020204030204" pitchFamily="34" charset="0"/>
              </a:rPr>
              <a:t>ctvs. Se aprecia una diferencia de </a:t>
            </a:r>
            <a:r>
              <a:rPr lang="es-EC" dirty="0" smtClean="0">
                <a:latin typeface="Times New Roman" panose="02020603050405020304" pitchFamily="18" charset="0"/>
                <a:ea typeface="Calibri" panose="020F0502020204030204" pitchFamily="34" charset="0"/>
              </a:rPr>
              <a:t>0,4 </a:t>
            </a:r>
            <a:r>
              <a:rPr lang="es-EC" dirty="0">
                <a:latin typeface="Times New Roman" panose="02020603050405020304" pitchFamily="18" charset="0"/>
                <a:ea typeface="Calibri" panose="020F0502020204030204" pitchFamily="34" charset="0"/>
              </a:rPr>
              <a:t>ctvs. De utilidad al aplicar carotenoides del pimiento rojo.</a:t>
            </a:r>
          </a:p>
        </p:txBody>
      </p:sp>
    </p:spTree>
    <p:extLst>
      <p:ext uri="{BB962C8B-B14F-4D97-AF65-F5344CB8AC3E}">
        <p14:creationId xmlns:p14="http://schemas.microsoft.com/office/powerpoint/2010/main" val="719175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539866" y="62041"/>
            <a:ext cx="6589199" cy="1280890"/>
          </a:xfrm>
        </p:spPr>
        <p:txBody>
          <a:bodyPr>
            <a:normAutofit/>
          </a:bodyPr>
          <a:lstStyle/>
          <a:p>
            <a:r>
              <a:rPr lang="es-EC" sz="3600" b="1" u="sng" dirty="0" smtClean="0">
                <a:effectLst>
                  <a:outerShdw blurRad="38100" dist="38100" dir="2700000" algn="tl">
                    <a:srgbClr val="000000">
                      <a:alpha val="43137"/>
                    </a:srgbClr>
                  </a:outerShdw>
                </a:effectLst>
              </a:rPr>
              <a:t>CONCLUSIONES</a:t>
            </a:r>
            <a:endParaRPr lang="es-EC" sz="3600" b="1" u="sng" dirty="0">
              <a:effectLst>
                <a:outerShdw blurRad="38100" dist="38100" dir="2700000" algn="tl">
                  <a:srgbClr val="000000">
                    <a:alpha val="43137"/>
                  </a:srgbClr>
                </a:outerShdw>
              </a:effectLst>
            </a:endParaRPr>
          </a:p>
        </p:txBody>
      </p:sp>
      <p:sp>
        <p:nvSpPr>
          <p:cNvPr id="4" name="Marcador de contenido 3"/>
          <p:cNvSpPr>
            <a:spLocks noGrp="1"/>
          </p:cNvSpPr>
          <p:nvPr>
            <p:ph idx="1"/>
          </p:nvPr>
        </p:nvSpPr>
        <p:spPr/>
        <p:txBody>
          <a:bodyPr/>
          <a:lstStyle/>
          <a:p>
            <a:endParaRPr lang="es-MX"/>
          </a:p>
        </p:txBody>
      </p:sp>
      <p:sp>
        <p:nvSpPr>
          <p:cNvPr id="5" name="Rectángulo 4"/>
          <p:cNvSpPr/>
          <p:nvPr/>
        </p:nvSpPr>
        <p:spPr>
          <a:xfrm>
            <a:off x="436728" y="1364776"/>
            <a:ext cx="8543499" cy="4640238"/>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1400" dirty="0" smtClean="0">
                <a:latin typeface="Times New Roman" panose="02020603050405020304" pitchFamily="18" charset="0"/>
                <a:ea typeface="Calibri" panose="020F0502020204030204" pitchFamily="34" charset="0"/>
                <a:cs typeface="Times New Roman" panose="02020603050405020304" pitchFamily="18" charset="0"/>
              </a:rPr>
              <a:t>En cuanto a consumo de alimento, la harina de alfalfa influyo de forma significativa, obteniéndose mayor consumo de alimento el T2 (29.16 gr/ave/día) y  valores inferiores los T1 (28.70 gr/ave/día), T3 (28.69 gr/ave/día) y T4 (28,69 gr/ave/día). Por lo tanto se atribuye que el T2 con el 10% de harina de alfalfa en la dieta tiene efectos positivos en el consumo de alimento.</a:t>
            </a:r>
            <a:endParaRPr lang="es-MX" sz="14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endParaRPr lang="es-MX" sz="1400" dirty="0">
              <a:latin typeface="Times New Roman" panose="02020603050405020304" pitchFamily="18" charset="0"/>
              <a:ea typeface="Calibri" panose="020F0502020204030204" pitchFamily="34" charset="0"/>
            </a:endParaRPr>
          </a:p>
          <a:p>
            <a:pPr marL="342900" lvl="0" indent="-342900" algn="just">
              <a:lnSpc>
                <a:spcPct val="150000"/>
              </a:lnSpc>
              <a:spcAft>
                <a:spcPts val="0"/>
              </a:spcAft>
              <a:buFont typeface="Arial" panose="020B0604020202020204" pitchFamily="34" charset="0"/>
              <a:buChar char="•"/>
            </a:pPr>
            <a:r>
              <a:rPr lang="es-ES" sz="1400" dirty="0" smtClean="0">
                <a:latin typeface="Times New Roman" panose="02020603050405020304" pitchFamily="18" charset="0"/>
                <a:ea typeface="Calibri" panose="020F0502020204030204" pitchFamily="34" charset="0"/>
                <a:cs typeface="Times New Roman" panose="02020603050405020304" pitchFamily="18" charset="0"/>
              </a:rPr>
              <a:t>Con respecto a conversión alimenticia para huevos, la harina de alfalfa no influyo de forma significativa, no obstante el T2 (</a:t>
            </a: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3,47 </a:t>
            </a:r>
            <a:r>
              <a:rPr lang="es-ES" sz="1400" dirty="0" smtClean="0">
                <a:latin typeface="Times New Roman" panose="02020603050405020304" pitchFamily="18" charset="0"/>
                <a:ea typeface="Calibri" panose="020F0502020204030204" pitchFamily="34" charset="0"/>
                <a:cs typeface="Times New Roman" panose="02020603050405020304" pitchFamily="18" charset="0"/>
              </a:rPr>
              <a:t>kg),  presento mejor eficiencia en relación al resto de tratamientos que presentan valores superiores T1 (</a:t>
            </a: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3,59</a:t>
            </a:r>
            <a:r>
              <a:rPr lang="es-ES" sz="1400" dirty="0" smtClean="0">
                <a:latin typeface="Times New Roman" panose="02020603050405020304" pitchFamily="18" charset="0"/>
                <a:ea typeface="Calibri" panose="020F0502020204030204" pitchFamily="34" charset="0"/>
                <a:cs typeface="Times New Roman" panose="02020603050405020304" pitchFamily="18" charset="0"/>
              </a:rPr>
              <a:t> kg), T3 (</a:t>
            </a: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3,62 kg</a:t>
            </a:r>
            <a:r>
              <a:rPr lang="es-ES" sz="1400" dirty="0" smtClean="0">
                <a:latin typeface="Times New Roman" panose="02020603050405020304" pitchFamily="18" charset="0"/>
                <a:ea typeface="Calibri" panose="020F0502020204030204" pitchFamily="34" charset="0"/>
                <a:cs typeface="Times New Roman" panose="02020603050405020304" pitchFamily="18" charset="0"/>
              </a:rPr>
              <a:t>) y T4 (</a:t>
            </a: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3,60 kg</a:t>
            </a:r>
            <a:r>
              <a:rPr lang="es-ES" sz="1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s-MX" sz="14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s-MX" sz="1400" dirty="0">
              <a:latin typeface="Times New Roman" panose="02020603050405020304" pitchFamily="18" charset="0"/>
              <a:ea typeface="Calibri" panose="020F0502020204030204" pitchFamily="34" charset="0"/>
            </a:endParaRPr>
          </a:p>
          <a:p>
            <a:pPr marL="342900" lvl="0" indent="-342900" algn="just">
              <a:lnSpc>
                <a:spcPct val="150000"/>
              </a:lnSpc>
              <a:spcAft>
                <a:spcPts val="0"/>
              </a:spcAft>
              <a:buFont typeface="Arial" panose="020B0604020202020204" pitchFamily="34" charset="0"/>
              <a:buChar char="•"/>
            </a:pPr>
            <a:r>
              <a:rPr lang="es-ES" sz="1400" dirty="0">
                <a:latin typeface="Times New Roman" panose="02020603050405020304" pitchFamily="18" charset="0"/>
                <a:ea typeface="Calibri" panose="020F0502020204030204" pitchFamily="34" charset="0"/>
                <a:cs typeface="Times New Roman" panose="02020603050405020304" pitchFamily="18" charset="0"/>
              </a:rPr>
              <a:t>En relación a  producción de huevos se concluye que la harina de alfalfa no influyo de forma significativa para los tratamientos, pero numéricamente  el T2 (10% harina de alfalfa) presenta mayor número de huevos ave/semana con una media de 5.03 a diferencia de los demás tratamientos. T1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48.35</a:t>
            </a:r>
            <a:r>
              <a:rPr lang="es-ES" sz="1400" dirty="0">
                <a:latin typeface="Times New Roman" panose="02020603050405020304" pitchFamily="18" charset="0"/>
                <a:ea typeface="Calibri" panose="020F0502020204030204" pitchFamily="34" charset="0"/>
                <a:cs typeface="Times New Roman" panose="02020603050405020304" pitchFamily="18" charset="0"/>
              </a:rPr>
              <a:t> huevos/ave/semana), T3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4.85 huevos/ave/semana</a:t>
            </a:r>
            <a:r>
              <a:rPr lang="es-ES" sz="1400" dirty="0">
                <a:latin typeface="Times New Roman" panose="02020603050405020304" pitchFamily="18" charset="0"/>
                <a:ea typeface="Calibri" panose="020F0502020204030204" pitchFamily="34" charset="0"/>
                <a:cs typeface="Times New Roman" panose="02020603050405020304" pitchFamily="18" charset="0"/>
              </a:rPr>
              <a:t>) y T4 (4.85 huevos/ave/semana). Por lo que se relaciona con el mayor consumo de alimento que presenta el T2.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28270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539866" y="116632"/>
            <a:ext cx="6589199" cy="1280890"/>
          </a:xfrm>
        </p:spPr>
        <p:txBody>
          <a:bodyPr>
            <a:normAutofit/>
          </a:bodyPr>
          <a:lstStyle/>
          <a:p>
            <a:r>
              <a:rPr lang="es-EC" sz="3600" b="1" u="sng" dirty="0">
                <a:effectLst>
                  <a:outerShdw blurRad="38100" dist="38100" dir="2700000" algn="tl">
                    <a:srgbClr val="000000">
                      <a:alpha val="43137"/>
                    </a:srgbClr>
                  </a:outerShdw>
                </a:effectLst>
              </a:rPr>
              <a:t>CONCLUSIONES</a:t>
            </a:r>
          </a:p>
        </p:txBody>
      </p:sp>
      <p:sp>
        <p:nvSpPr>
          <p:cNvPr id="5" name="Rectángulo 4"/>
          <p:cNvSpPr/>
          <p:nvPr/>
        </p:nvSpPr>
        <p:spPr>
          <a:xfrm>
            <a:off x="802017" y="1268760"/>
            <a:ext cx="8064896" cy="4293483"/>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1400" dirty="0">
                <a:latin typeface="Times New Roman" panose="02020603050405020304" pitchFamily="18" charset="0"/>
                <a:ea typeface="Calibri" panose="020F0502020204030204" pitchFamily="34" charset="0"/>
                <a:cs typeface="Times New Roman" panose="02020603050405020304" pitchFamily="18" charset="0"/>
              </a:rPr>
              <a:t>Para el peso del huevo se determinó diferencias altamente significativas, en donde la prueba de </a:t>
            </a:r>
            <a:r>
              <a:rPr lang="es-ES" sz="1400" dirty="0" err="1">
                <a:latin typeface="Times New Roman" panose="02020603050405020304" pitchFamily="18" charset="0"/>
                <a:ea typeface="Calibri" panose="020F0502020204030204" pitchFamily="34" charset="0"/>
                <a:cs typeface="Times New Roman" panose="02020603050405020304" pitchFamily="18" charset="0"/>
              </a:rPr>
              <a:t>Tukey</a:t>
            </a:r>
            <a:r>
              <a:rPr lang="es-ES" sz="1400" dirty="0">
                <a:latin typeface="Times New Roman" panose="02020603050405020304" pitchFamily="18" charset="0"/>
                <a:ea typeface="Calibri" panose="020F0502020204030204" pitchFamily="34" charset="0"/>
                <a:cs typeface="Times New Roman" panose="02020603050405020304" pitchFamily="18" charset="0"/>
              </a:rPr>
              <a:t> indica los tratamientos T1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11,60 g</a:t>
            </a:r>
            <a:r>
              <a:rPr lang="es-ES" sz="1400" dirty="0">
                <a:latin typeface="Times New Roman" panose="02020603050405020304" pitchFamily="18" charset="0"/>
                <a:ea typeface="Calibri" panose="020F0502020204030204" pitchFamily="34" charset="0"/>
                <a:cs typeface="Times New Roman" panose="02020603050405020304" pitchFamily="18" charset="0"/>
              </a:rPr>
              <a:t>), T2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11,74 </a:t>
            </a:r>
            <a:r>
              <a:rPr lang="es-ES" sz="1400" dirty="0">
                <a:latin typeface="Times New Roman" panose="02020603050405020304" pitchFamily="18" charset="0"/>
                <a:ea typeface="Calibri" panose="020F0502020204030204" pitchFamily="34" charset="0"/>
                <a:cs typeface="Times New Roman" panose="02020603050405020304" pitchFamily="18" charset="0"/>
              </a:rPr>
              <a:t>g) y T3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11,44 g</a:t>
            </a:r>
            <a:r>
              <a:rPr lang="es-ES" sz="1400" dirty="0">
                <a:latin typeface="Times New Roman" panose="02020603050405020304" pitchFamily="18" charset="0"/>
                <a:ea typeface="Calibri" panose="020F0502020204030204" pitchFamily="34" charset="0"/>
                <a:cs typeface="Times New Roman" panose="02020603050405020304" pitchFamily="18" charset="0"/>
              </a:rPr>
              <a:t>) con mayor rango en peso a diferencia del T4 (</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10,77 g</a:t>
            </a:r>
            <a:r>
              <a:rPr lang="es-ES" sz="1400" dirty="0">
                <a:latin typeface="Times New Roman" panose="02020603050405020304" pitchFamily="18" charset="0"/>
                <a:ea typeface="Calibri" panose="020F0502020204030204" pitchFamily="34" charset="0"/>
                <a:cs typeface="Times New Roman" panose="02020603050405020304" pitchFamily="18" charset="0"/>
              </a:rPr>
              <a:t>). presentan menor peso, por lo que se concluye que la harina de alfalfa aumenta el peso del huevo durante la etapa de postura de la codorniz.</a:t>
            </a:r>
            <a:endParaRPr lang="es-MX"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s-MX" sz="1400" dirty="0">
              <a:latin typeface="Times New Roman" panose="02020603050405020304" pitchFamily="18" charset="0"/>
              <a:ea typeface="Calibri" panose="020F0502020204030204" pitchFamily="34" charset="0"/>
            </a:endParaRPr>
          </a:p>
          <a:p>
            <a:pPr marL="342900" lvl="0" indent="-342900" algn="just">
              <a:lnSpc>
                <a:spcPct val="150000"/>
              </a:lnSpc>
              <a:spcAft>
                <a:spcPts val="0"/>
              </a:spcAft>
              <a:buFont typeface="Arial" panose="020B0604020202020204" pitchFamily="34" charset="0"/>
              <a:buChar char="•"/>
            </a:pPr>
            <a:r>
              <a:rPr lang="es-ES" sz="1400" dirty="0">
                <a:latin typeface="Times New Roman" panose="02020603050405020304" pitchFamily="18" charset="0"/>
                <a:ea typeface="Calibri" panose="020F0502020204030204" pitchFamily="34" charset="0"/>
                <a:cs typeface="Times New Roman" panose="02020603050405020304" pitchFamily="18" charset="0"/>
              </a:rPr>
              <a:t>En cuanto a coloración de la yema se concluyó que el mayor porcentaje de harina de alfalfa si influye en la coloración de la yema, siendo el T3 el que mayor rango presento en la escala colorimétrica </a:t>
            </a:r>
            <a:r>
              <a:rPr lang="es-ES_tradnl" sz="1400" dirty="0">
                <a:latin typeface="Times New Roman" panose="02020603050405020304" pitchFamily="18" charset="0"/>
                <a:ea typeface="Calibri" panose="020F0502020204030204" pitchFamily="34" charset="0"/>
                <a:cs typeface="Times New Roman" panose="02020603050405020304" pitchFamily="18" charset="0"/>
              </a:rPr>
              <a:t>(DMS </a:t>
            </a:r>
            <a:r>
              <a:rPr lang="es-ES_tradnl" sz="1400" i="1" dirty="0" err="1">
                <a:latin typeface="Times New Roman" panose="02020603050405020304" pitchFamily="18" charset="0"/>
                <a:ea typeface="Calibri" panose="020F0502020204030204" pitchFamily="34" charset="0"/>
                <a:cs typeface="Times New Roman" panose="02020603050405020304" pitchFamily="18" charset="0"/>
              </a:rPr>
              <a:t>yolk</a:t>
            </a:r>
            <a:r>
              <a:rPr lang="es-ES_tradnl" sz="1400" i="1" dirty="0">
                <a:latin typeface="Times New Roman" panose="02020603050405020304" pitchFamily="18" charset="0"/>
                <a:ea typeface="Calibri" panose="020F0502020204030204" pitchFamily="34" charset="0"/>
                <a:cs typeface="Times New Roman" panose="02020603050405020304" pitchFamily="18" charset="0"/>
              </a:rPr>
              <a:t> color fan</a:t>
            </a:r>
            <a:r>
              <a:rPr lang="es-ES_tradnl" sz="1400" dirty="0">
                <a:latin typeface="Times New Roman" panose="02020603050405020304" pitchFamily="18" charset="0"/>
                <a:ea typeface="Calibri" panose="020F0502020204030204" pitchFamily="34" charset="0"/>
                <a:cs typeface="Times New Roman" panose="02020603050405020304" pitchFamily="18" charset="0"/>
              </a:rPr>
              <a:t>) con un valor de 8 y seguidos del T2 Y T1 con valores de 6 en la escala y finalmente el T4 con rangos d</a:t>
            </a:r>
            <a:r>
              <a:rPr lang="es-ES_tradnl" sz="1400" dirty="0">
                <a:latin typeface="Calibri" panose="020F0502020204030204" pitchFamily="34" charset="0"/>
                <a:ea typeface="Calibri" panose="020F0502020204030204" pitchFamily="34" charset="0"/>
                <a:cs typeface="Times New Roman" panose="02020603050405020304" pitchFamily="18" charset="0"/>
              </a:rPr>
              <a:t>e 2.</a:t>
            </a:r>
            <a:r>
              <a:rPr lang="es-ES" sz="1400" dirty="0">
                <a:latin typeface="Calibri" panose="020F0502020204030204" pitchFamily="34" charset="0"/>
                <a:ea typeface="Calibri" panose="020F0502020204030204" pitchFamily="34" charset="0"/>
                <a:cs typeface="Times New Roman" panose="02020603050405020304" pitchFamily="18" charset="0"/>
              </a:rPr>
              <a:t> </a:t>
            </a:r>
            <a:endParaRPr lang="es-MX" sz="1400"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spcAft>
                <a:spcPts val="0"/>
              </a:spcAft>
            </a:pPr>
            <a:r>
              <a:rPr lang="es-MX" sz="1400" dirty="0">
                <a:latin typeface="Times New Roman" panose="02020603050405020304" pitchFamily="18" charset="0"/>
                <a:ea typeface="Calibri" panose="020F0502020204030204" pitchFamily="34" charset="0"/>
              </a:rPr>
              <a:t> </a:t>
            </a:r>
          </a:p>
          <a:p>
            <a:pPr marL="342900" lvl="0" indent="-342900" algn="just">
              <a:lnSpc>
                <a:spcPct val="150000"/>
              </a:lnSpc>
              <a:spcAft>
                <a:spcPts val="0"/>
              </a:spcAft>
              <a:buFont typeface="Arial" panose="020B0604020202020204" pitchFamily="34" charset="0"/>
              <a:buChar char="•"/>
            </a:pPr>
            <a:r>
              <a:rPr lang="es-MX" sz="1400" dirty="0">
                <a:latin typeface="Times New Roman" panose="02020603050405020304" pitchFamily="18" charset="0"/>
                <a:ea typeface="Calibri" panose="020F0502020204030204" pitchFamily="34" charset="0"/>
                <a:cs typeface="Times New Roman" panose="02020603050405020304" pitchFamily="18" charset="0"/>
              </a:rPr>
              <a:t>En cuanto a la relación Beneficio/Costo, se concluye que el mejor tratamiento de mayor rentabilidad fue el T2 (10% Harina de alfalfa), con una ganancia de 0,09 USD por cada dólar invertido. Ya que presento mejor eficiencia productiva durante el periodo de evaluación.</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467643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26506"/>
            <a:ext cx="7704667" cy="1242254"/>
          </a:xfrm>
        </p:spPr>
        <p:txBody>
          <a:bodyPr/>
          <a:lstStyle/>
          <a:p>
            <a:r>
              <a:rPr lang="es-EC" b="1"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RECOMENDACIONES</a:t>
            </a:r>
          </a:p>
        </p:txBody>
      </p:sp>
      <p:sp>
        <p:nvSpPr>
          <p:cNvPr id="3" name="Marcador de contenido 2"/>
          <p:cNvSpPr>
            <a:spLocks noGrp="1"/>
          </p:cNvSpPr>
          <p:nvPr>
            <p:ph idx="1"/>
          </p:nvPr>
        </p:nvSpPr>
        <p:spPr>
          <a:xfrm>
            <a:off x="1273315" y="1412776"/>
            <a:ext cx="7550307" cy="4752528"/>
          </a:xfrm>
          <a:blipFill>
            <a:blip r:embed="rId2"/>
            <a:tile tx="0" ty="0" sx="100000" sy="100000" flip="none" algn="tl"/>
          </a:blipFill>
          <a:ln/>
        </p:spPr>
        <p:style>
          <a:lnRef idx="2">
            <a:schemeClr val="accent2"/>
          </a:lnRef>
          <a:fillRef idx="1">
            <a:schemeClr val="lt1"/>
          </a:fillRef>
          <a:effectRef idx="0">
            <a:schemeClr val="accent2"/>
          </a:effectRef>
          <a:fontRef idx="minor">
            <a:schemeClr val="dk1"/>
          </a:fontRef>
        </p:style>
        <p:txBody>
          <a:bodyPr>
            <a:noAutofit/>
          </a:bodyPr>
          <a:lstStyle/>
          <a:p>
            <a:pPr lvl="0" algn="just"/>
            <a:r>
              <a:rPr lang="es-EC" sz="1800" dirty="0"/>
              <a:t>Se</a:t>
            </a:r>
            <a:r>
              <a:rPr lang="es-ES" sz="1800" dirty="0"/>
              <a:t> recomienda la utilización del 10% de harina de alfalfa en la dieta balanceada durante la etapa de postura,  ya que las aves presentan mayor eficiencia en el consumo de alimento</a:t>
            </a:r>
            <a:r>
              <a:rPr lang="es-ES" sz="1800" dirty="0" smtClean="0"/>
              <a:t>.</a:t>
            </a:r>
            <a:endParaRPr lang="es-MX" sz="1800" dirty="0"/>
          </a:p>
          <a:p>
            <a:pPr lvl="0" algn="just"/>
            <a:r>
              <a:rPr lang="es-ES" sz="1800" dirty="0"/>
              <a:t>Para la obtención de huevos con mayor peso se recomienda el uso del 10% de harina de alfalfa en la dieta balanceada ya que en los resultados obtenidos en la investigación el T2 presenta huevos más pesados</a:t>
            </a:r>
            <a:r>
              <a:rPr lang="es-ES" sz="1800" dirty="0" smtClean="0"/>
              <a:t>.</a:t>
            </a:r>
            <a:endParaRPr lang="es-MX" sz="1800" dirty="0"/>
          </a:p>
          <a:p>
            <a:pPr lvl="0" algn="just"/>
            <a:r>
              <a:rPr lang="es-ES" sz="1800" dirty="0"/>
              <a:t>Para obtener huevos con mayor pigmentación en la yema se recomienda el uso de 15% de harina de alfalfa durante la etapa de postura, </a:t>
            </a:r>
            <a:r>
              <a:rPr lang="es-MX" sz="1800" dirty="0"/>
              <a:t>ya que permite un incremento en la pigmentación conforme se aumenta el nivel de harina de alfalfa.</a:t>
            </a:r>
          </a:p>
          <a:p>
            <a:pPr lvl="0" algn="just"/>
            <a:r>
              <a:rPr lang="es-ES" sz="1800" dirty="0" smtClean="0"/>
              <a:t>.</a:t>
            </a:r>
            <a:endParaRPr lang="es-CO" sz="1800" dirty="0"/>
          </a:p>
          <a:p>
            <a:pPr algn="just"/>
            <a:endParaRPr lang="es-EC" sz="1800" dirty="0"/>
          </a:p>
        </p:txBody>
      </p:sp>
    </p:spTree>
    <p:extLst>
      <p:ext uri="{BB962C8B-B14F-4D97-AF65-F5344CB8AC3E}">
        <p14:creationId xmlns:p14="http://schemas.microsoft.com/office/powerpoint/2010/main" val="25481369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5616" y="26506"/>
            <a:ext cx="7704667" cy="1242254"/>
          </a:xfrm>
        </p:spPr>
        <p:txBody>
          <a:bodyPr/>
          <a:lstStyle/>
          <a:p>
            <a:r>
              <a:rPr lang="es-EC" b="1" u="sng" dirty="0">
                <a:effectLst>
                  <a:outerShdw blurRad="38100" dist="38100" dir="2700000" algn="tl">
                    <a:srgbClr val="000000">
                      <a:alpha val="43137"/>
                    </a:srgbClr>
                  </a:outerShdw>
                </a:effectLst>
                <a:latin typeface="Times" panose="02020603050405020304" pitchFamily="18" charset="0"/>
                <a:cs typeface="Times" panose="02020603050405020304" pitchFamily="18" charset="0"/>
              </a:rPr>
              <a:t>RECOMENDACIONES</a:t>
            </a:r>
          </a:p>
        </p:txBody>
      </p:sp>
      <p:sp>
        <p:nvSpPr>
          <p:cNvPr id="3" name="Marcador de contenido 2"/>
          <p:cNvSpPr>
            <a:spLocks noGrp="1"/>
          </p:cNvSpPr>
          <p:nvPr>
            <p:ph idx="1"/>
          </p:nvPr>
        </p:nvSpPr>
        <p:spPr>
          <a:xfrm>
            <a:off x="1273315" y="1412776"/>
            <a:ext cx="7550307" cy="4752528"/>
          </a:xfrm>
          <a:blipFill>
            <a:blip r:embed="rId2"/>
            <a:tile tx="0" ty="0" sx="100000" sy="100000" flip="none" algn="tl"/>
          </a:blipFill>
          <a:ln/>
        </p:spPr>
        <p:style>
          <a:lnRef idx="2">
            <a:schemeClr val="accent2"/>
          </a:lnRef>
          <a:fillRef idx="1">
            <a:schemeClr val="lt1"/>
          </a:fillRef>
          <a:effectRef idx="0">
            <a:schemeClr val="accent2"/>
          </a:effectRef>
          <a:fontRef idx="minor">
            <a:schemeClr val="dk1"/>
          </a:fontRef>
        </p:style>
        <p:txBody>
          <a:bodyPr>
            <a:noAutofit/>
          </a:bodyPr>
          <a:lstStyle/>
          <a:p>
            <a:pPr lvl="0" algn="just"/>
            <a:r>
              <a:rPr lang="es-ES" sz="1800" dirty="0"/>
              <a:t>Utilizar el 10% de harina de alfalfa en la dieta para obtener mayor rentabilidad por cada dólar invertido en la producción de huevos de codorniz ya que las aves presentan mayor eficiencia productiva</a:t>
            </a:r>
            <a:r>
              <a:rPr lang="es-ES" sz="1800" dirty="0" smtClean="0"/>
              <a:t>.</a:t>
            </a:r>
            <a:endParaRPr lang="es-MX" sz="1800" dirty="0"/>
          </a:p>
          <a:p>
            <a:pPr lvl="0" algn="just"/>
            <a:r>
              <a:rPr lang="es-ES" sz="1800" dirty="0"/>
              <a:t>Para tamaño, peso y presentación de  los huevos se recomienda utilizar harina de alfalfa al 10% en la dieta balanceada durante la etapa de </a:t>
            </a:r>
            <a:r>
              <a:rPr lang="es-ES" sz="1800" dirty="0" smtClean="0"/>
              <a:t>postura</a:t>
            </a:r>
            <a:r>
              <a:rPr lang="es-ES" sz="1800" dirty="0"/>
              <a:t>. </a:t>
            </a:r>
            <a:endParaRPr lang="es-MX" sz="1800" dirty="0"/>
          </a:p>
          <a:p>
            <a:pPr lvl="0" algn="just"/>
            <a:r>
              <a:rPr lang="es-ES" sz="1800" dirty="0"/>
              <a:t>Se recomienda realizar  estudios con la utilización de harina de alfalfa para medir digestibilidad aparente en codornices</a:t>
            </a:r>
            <a:r>
              <a:rPr lang="es-ES" sz="1800" dirty="0" smtClean="0"/>
              <a:t>.</a:t>
            </a:r>
            <a:endParaRPr lang="es-MX" sz="1800" dirty="0"/>
          </a:p>
          <a:p>
            <a:pPr lvl="0" algn="just"/>
            <a:r>
              <a:rPr lang="es-ES" sz="1800" dirty="0"/>
              <a:t>Para una futura investigación se recomienda utilizar porcentajes más altos de harina de alfalfa para  determinar su efecto  durante la etapa de postura de la codorniz ya que la presente investigación no presentó  diferencias   productivas con las dietas empleadas. </a:t>
            </a:r>
            <a:br>
              <a:rPr lang="es-ES" sz="1800" dirty="0"/>
            </a:br>
            <a:r>
              <a:rPr lang="es-ES" sz="1800" dirty="0" smtClean="0"/>
              <a:t>.</a:t>
            </a:r>
            <a:endParaRPr lang="es-CO" sz="1800" dirty="0"/>
          </a:p>
          <a:p>
            <a:pPr algn="just"/>
            <a:endParaRPr lang="es-EC" sz="1800" dirty="0"/>
          </a:p>
        </p:txBody>
      </p:sp>
    </p:spTree>
    <p:extLst>
      <p:ext uri="{BB962C8B-B14F-4D97-AF65-F5344CB8AC3E}">
        <p14:creationId xmlns:p14="http://schemas.microsoft.com/office/powerpoint/2010/main" val="4362078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43608" y="1556792"/>
            <a:ext cx="7704667" cy="3332816"/>
          </a:xfrm>
          <a:ln/>
          <a:scene3d>
            <a:camera prst="orthographicFront"/>
            <a:lightRig rig="threePt" dir="t"/>
          </a:scene3d>
          <a:sp3d>
            <a:bevelT w="114300" prst="hardEdge"/>
          </a:sp3d>
        </p:spPr>
        <p:style>
          <a:lnRef idx="1">
            <a:schemeClr val="accent1"/>
          </a:lnRef>
          <a:fillRef idx="3">
            <a:schemeClr val="accent1"/>
          </a:fillRef>
          <a:effectRef idx="2">
            <a:schemeClr val="accent1"/>
          </a:effectRef>
          <a:fontRef idx="minor">
            <a:schemeClr val="lt1"/>
          </a:fontRef>
        </p:style>
        <p:txBody>
          <a:bodyPr>
            <a:normAutofit/>
          </a:bodyPr>
          <a:lstStyle/>
          <a:p>
            <a:pPr marL="0" indent="0" algn="ctr">
              <a:buNone/>
            </a:pPr>
            <a:r>
              <a:rPr lang="es-EC" sz="4800" dirty="0">
                <a:ln w="0"/>
                <a:solidFill>
                  <a:schemeClr val="tx1"/>
                </a:solidFill>
                <a:effectLst>
                  <a:outerShdw blurRad="38100" dist="19050" dir="2700000" algn="tl" rotWithShape="0">
                    <a:schemeClr val="dk1">
                      <a:alpha val="40000"/>
                    </a:schemeClr>
                  </a:outerShdw>
                </a:effectLst>
                <a:latin typeface="Algerian" panose="04020705040A02060702" pitchFamily="82" charset="0"/>
              </a:rPr>
              <a:t>GRACIAS POR SU ATENCIÓN</a:t>
            </a:r>
          </a:p>
        </p:txBody>
      </p:sp>
    </p:spTree>
    <p:extLst>
      <p:ext uri="{BB962C8B-B14F-4D97-AF65-F5344CB8AC3E}">
        <p14:creationId xmlns:p14="http://schemas.microsoft.com/office/powerpoint/2010/main" val="179685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19810</TotalTime>
  <Words>1946</Words>
  <Application>Microsoft Office PowerPoint</Application>
  <PresentationFormat>Presentación en pantalla (4:3)</PresentationFormat>
  <Paragraphs>213</Paragraphs>
  <Slides>33</Slides>
  <Notes>4</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33</vt:i4>
      </vt:variant>
    </vt:vector>
  </HeadingPairs>
  <TitlesOfParts>
    <vt:vector size="42" baseType="lpstr">
      <vt:lpstr>Algerian</vt:lpstr>
      <vt:lpstr>Arial</vt:lpstr>
      <vt:lpstr>Calibri</vt:lpstr>
      <vt:lpstr>Corbel</vt:lpstr>
      <vt:lpstr>Tahoma</vt:lpstr>
      <vt:lpstr>Times</vt:lpstr>
      <vt:lpstr>Times New Roman</vt:lpstr>
      <vt:lpstr>Parallax</vt:lpstr>
      <vt:lpstr>Documento</vt:lpstr>
      <vt:lpstr>UNIVERSIDAD TÉCNICA DEL NORTE</vt:lpstr>
      <vt:lpstr>Presentación de PowerPoint</vt:lpstr>
      <vt:lpstr>JUSTIFICACIÓN</vt:lpstr>
      <vt:lpstr>OBJETIVOS </vt:lpstr>
      <vt:lpstr>Presentación de PowerPoint</vt:lpstr>
      <vt:lpstr>HIPÓTESIS</vt:lpstr>
      <vt:lpstr>Presentación de PowerPoint</vt:lpstr>
      <vt:lpstr> MATERIALES Y MÉTODOS  DESCRIPCIÓN DEL ÁREA DE ESTUDIO</vt:lpstr>
      <vt:lpstr>Presentación de PowerPoint</vt:lpstr>
      <vt:lpstr>CARACTERÍSTICAS DEL EXPERIMENTO</vt:lpstr>
      <vt:lpstr>MATERIALES, EQUIPOS E INSUMOS</vt:lpstr>
      <vt:lpstr>VARIABLES EVALUADAS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ALIMENTACIÓN</vt:lpstr>
      <vt:lpstr>RESULTADOS Y DISCUSIÓN </vt:lpstr>
      <vt:lpstr>Prueba de Tukey al 5% para la variable consumo de alimento</vt:lpstr>
      <vt:lpstr>RESULTADOS Y DISCUSIÓN </vt:lpstr>
      <vt:lpstr>Peso del huevo</vt:lpstr>
      <vt:lpstr>Prueba de Tukey al 5% para la variable peso del huevo</vt:lpstr>
      <vt:lpstr>RESULTADOS Y DISCUSIÓN </vt:lpstr>
      <vt:lpstr>RESULTADOS Y DISCUSIÓN </vt:lpstr>
      <vt:lpstr>ANÁLISIS DE COSTOS DE PRODUCCIÓN</vt:lpstr>
      <vt:lpstr>CONCLUSIONES</vt:lpstr>
      <vt:lpstr>CONCLUSIONES</vt:lpstr>
      <vt:lpstr>RECOMENDACIONES</vt:lpstr>
      <vt:lpstr>RECOMENDACIONES</vt:lpstr>
      <vt:lpstr>Presentación de PowerPoint</vt:lpstr>
    </vt:vector>
  </TitlesOfParts>
  <Company>SYSTEM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dc:title>
  <dc:creator>AMERICAN</dc:creator>
  <cp:lastModifiedBy>Microsoft</cp:lastModifiedBy>
  <cp:revision>246</cp:revision>
  <dcterms:created xsi:type="dcterms:W3CDTF">2014-07-17T00:55:14Z</dcterms:created>
  <dcterms:modified xsi:type="dcterms:W3CDTF">2017-03-08T16:42:51Z</dcterms:modified>
</cp:coreProperties>
</file>