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302" r:id="rId8"/>
    <p:sldId id="263" r:id="rId9"/>
    <p:sldId id="264" r:id="rId10"/>
    <p:sldId id="265" r:id="rId11"/>
    <p:sldId id="268" r:id="rId12"/>
    <p:sldId id="267" r:id="rId13"/>
    <p:sldId id="304" r:id="rId14"/>
    <p:sldId id="310" r:id="rId15"/>
    <p:sldId id="269" r:id="rId16"/>
    <p:sldId id="274" r:id="rId17"/>
    <p:sldId id="272" r:id="rId18"/>
    <p:sldId id="273" r:id="rId19"/>
    <p:sldId id="275" r:id="rId20"/>
    <p:sldId id="305" r:id="rId21"/>
    <p:sldId id="276" r:id="rId22"/>
    <p:sldId id="278" r:id="rId23"/>
    <p:sldId id="280" r:id="rId24"/>
    <p:sldId id="283" r:id="rId25"/>
    <p:sldId id="284" r:id="rId26"/>
    <p:sldId id="285" r:id="rId27"/>
    <p:sldId id="287" r:id="rId28"/>
    <p:sldId id="306" r:id="rId29"/>
    <p:sldId id="290" r:id="rId30"/>
    <p:sldId id="309" r:id="rId31"/>
    <p:sldId id="307" r:id="rId32"/>
    <p:sldId id="294" r:id="rId33"/>
    <p:sldId id="298" r:id="rId34"/>
    <p:sldId id="299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layout/>
    </c:title>
    <c:plotArea>
      <c:layout>
        <c:manualLayout>
          <c:layoutTarget val="inner"/>
          <c:xMode val="edge"/>
          <c:yMode val="edge"/>
          <c:x val="8.5314140419947504E-2"/>
          <c:y val="0.17610162401574778"/>
          <c:w val="0.64682644356955543"/>
          <c:h val="0.6156146653543307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# estud.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19-20  años</c:v>
                </c:pt>
                <c:pt idx="1">
                  <c:v>21-22</c:v>
                </c:pt>
                <c:pt idx="2">
                  <c:v>23-25</c:v>
                </c:pt>
                <c:pt idx="3">
                  <c:v>más de 26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axId val="86229760"/>
        <c:axId val="86231296"/>
      </c:barChart>
      <c:catAx>
        <c:axId val="8622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es-EC"/>
          </a:p>
        </c:txPr>
        <c:crossAx val="86231296"/>
        <c:crosses val="autoZero"/>
        <c:auto val="1"/>
        <c:lblAlgn val="ctr"/>
        <c:lblOffset val="100"/>
      </c:catAx>
      <c:valAx>
        <c:axId val="86231296"/>
        <c:scaling>
          <c:orientation val="minMax"/>
        </c:scaling>
        <c:axPos val="l"/>
        <c:majorGridlines/>
        <c:numFmt formatCode="General" sourceLinked="1"/>
        <c:tickLblPos val="nextTo"/>
        <c:crossAx val="86229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promedio</a:t>
            </a:r>
            <a:r>
              <a:rPr lang="en-US" dirty="0" smtClean="0"/>
              <a:t> </a:t>
            </a:r>
            <a:r>
              <a:rPr lang="en-US" dirty="0" err="1" smtClean="0"/>
              <a:t>mensual</a:t>
            </a:r>
            <a:endParaRPr lang="en-US" dirty="0"/>
          </a:p>
        </c:rich>
      </c:tx>
      <c:layout>
        <c:manualLayout>
          <c:xMode val="edge"/>
          <c:yMode val="edge"/>
          <c:x val="9.9809047427960808E-4"/>
          <c:y val="2.269487661671217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Y promedio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Más de $1000</c:v>
                </c:pt>
                <c:pt idx="1">
                  <c:v>$800 - 1000</c:v>
                </c:pt>
                <c:pt idx="2">
                  <c:v>$600 - 799</c:v>
                </c:pt>
                <c:pt idx="3">
                  <c:v>$400 - 599</c:v>
                </c:pt>
                <c:pt idx="4">
                  <c:v>menos de $400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63341461149527"/>
          <c:y val="0.12683547048385357"/>
          <c:w val="0.32543548696016611"/>
          <c:h val="0.77796964843193894"/>
        </c:manualLayout>
      </c:layout>
      <c:txPr>
        <a:bodyPr/>
        <a:lstStyle/>
        <a:p>
          <a:pPr>
            <a:defRPr sz="1600"/>
          </a:pPr>
          <a:endParaRPr lang="es-EC"/>
        </a:p>
      </c:txPr>
    </c:legend>
    <c:plotVisOnly val="1"/>
  </c:chart>
  <c:txPr>
    <a:bodyPr/>
    <a:lstStyle/>
    <a:p>
      <a:pPr>
        <a:defRPr sz="1800"/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3CF32-822A-404C-AAE3-7165E225C6C7}" type="doc">
      <dgm:prSet loTypeId="urn:microsoft.com/office/officeart/2005/8/layout/chart3" loCatId="cycle" qsTypeId="urn:microsoft.com/office/officeart/2005/8/quickstyle/3d3" qsCatId="3D" csTypeId="urn:microsoft.com/office/officeart/2005/8/colors/accent3_5" csCatId="accent3" phldr="1"/>
      <dgm:spPr/>
    </dgm:pt>
    <dgm:pt modelId="{54C7B73F-ACCE-42E0-858B-EE8F4BD7228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Implementar principios de educación para el desarrollo sustentable en la enseñanza de Política Económica  para lograr un aprendizaje integral y alcanzar las competencias planteadas en el </a:t>
          </a:r>
          <a:r>
            <a:rPr lang="es-EC" dirty="0" smtClean="0">
              <a:solidFill>
                <a:schemeClr val="tx1"/>
              </a:solidFill>
            </a:rPr>
            <a:t>sílabo reformulado.</a:t>
          </a:r>
          <a:r>
            <a:rPr lang="es-EC" dirty="0" smtClean="0"/>
            <a:t>  </a:t>
          </a:r>
          <a:endParaRPr lang="es-EC" dirty="0"/>
        </a:p>
      </dgm:t>
    </dgm:pt>
    <dgm:pt modelId="{7899308B-1166-43BE-BBE4-24F4483C8F14}" type="parTrans" cxnId="{D9BB3FCB-A27A-453C-A69D-2EC2A7C9F722}">
      <dgm:prSet/>
      <dgm:spPr/>
      <dgm:t>
        <a:bodyPr/>
        <a:lstStyle/>
        <a:p>
          <a:endParaRPr lang="es-EC"/>
        </a:p>
      </dgm:t>
    </dgm:pt>
    <dgm:pt modelId="{D885DC81-9BE3-43D9-A33D-C292FB25AAAC}" type="sibTrans" cxnId="{D9BB3FCB-A27A-453C-A69D-2EC2A7C9F722}">
      <dgm:prSet/>
      <dgm:spPr/>
      <dgm:t>
        <a:bodyPr/>
        <a:lstStyle/>
        <a:p>
          <a:endParaRPr lang="es-EC"/>
        </a:p>
      </dgm:t>
    </dgm:pt>
    <dgm:pt modelId="{CBBD9CA7-48EE-4279-9037-6A98E8B40B40}" type="pres">
      <dgm:prSet presAssocID="{4933CF32-822A-404C-AAE3-7165E225C6C7}" presName="compositeShape" presStyleCnt="0">
        <dgm:presLayoutVars>
          <dgm:chMax val="7"/>
          <dgm:dir/>
          <dgm:resizeHandles val="exact"/>
        </dgm:presLayoutVars>
      </dgm:prSet>
      <dgm:spPr/>
    </dgm:pt>
    <dgm:pt modelId="{DCDACDCC-493B-4F40-B4CF-91ECAB4A734F}" type="pres">
      <dgm:prSet presAssocID="{4933CF32-822A-404C-AAE3-7165E225C6C7}" presName="wedge1" presStyleLbl="node1" presStyleIdx="0" presStyleCnt="1" custScaleX="123940" custScaleY="112206"/>
      <dgm:spPr/>
      <dgm:t>
        <a:bodyPr/>
        <a:lstStyle/>
        <a:p>
          <a:endParaRPr lang="es-EC"/>
        </a:p>
      </dgm:t>
    </dgm:pt>
    <dgm:pt modelId="{9FC96517-F179-499F-A0E4-9EA21AADCB56}" type="pres">
      <dgm:prSet presAssocID="{4933CF32-822A-404C-AAE3-7165E225C6C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1BE260-E86F-4204-AA1C-A14751C4C133}" type="presOf" srcId="{54C7B73F-ACCE-42E0-858B-EE8F4BD72282}" destId="{DCDACDCC-493B-4F40-B4CF-91ECAB4A734F}" srcOrd="0" destOrd="0" presId="urn:microsoft.com/office/officeart/2005/8/layout/chart3"/>
    <dgm:cxn modelId="{E75F02B6-B933-4A99-B79F-D2A45FB0A017}" type="presOf" srcId="{4933CF32-822A-404C-AAE3-7165E225C6C7}" destId="{CBBD9CA7-48EE-4279-9037-6A98E8B40B40}" srcOrd="0" destOrd="0" presId="urn:microsoft.com/office/officeart/2005/8/layout/chart3"/>
    <dgm:cxn modelId="{6D9A26D3-971B-44D0-93ED-7729235E1C14}" type="presOf" srcId="{54C7B73F-ACCE-42E0-858B-EE8F4BD72282}" destId="{9FC96517-F179-499F-A0E4-9EA21AADCB56}" srcOrd="1" destOrd="0" presId="urn:microsoft.com/office/officeart/2005/8/layout/chart3"/>
    <dgm:cxn modelId="{D9BB3FCB-A27A-453C-A69D-2EC2A7C9F722}" srcId="{4933CF32-822A-404C-AAE3-7165E225C6C7}" destId="{54C7B73F-ACCE-42E0-858B-EE8F4BD72282}" srcOrd="0" destOrd="0" parTransId="{7899308B-1166-43BE-BBE4-24F4483C8F14}" sibTransId="{D885DC81-9BE3-43D9-A33D-C292FB25AAAC}"/>
    <dgm:cxn modelId="{544DF0C0-E090-46E5-8036-79946748785C}" type="presParOf" srcId="{CBBD9CA7-48EE-4279-9037-6A98E8B40B40}" destId="{DCDACDCC-493B-4F40-B4CF-91ECAB4A734F}" srcOrd="0" destOrd="0" presId="urn:microsoft.com/office/officeart/2005/8/layout/chart3"/>
    <dgm:cxn modelId="{5784801A-79CF-4A00-9A53-E726FE83665B}" type="presParOf" srcId="{CBBD9CA7-48EE-4279-9037-6A98E8B40B40}" destId="{9FC96517-F179-499F-A0E4-9EA21AADCB56}" srcOrd="1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2840F-5A99-428B-BF1D-68CD879866A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DF6B239-E35A-4809-B103-B1F8CE794C0F}" type="pres">
      <dgm:prSet presAssocID="{1202840F-5A99-428B-BF1D-68CD879866A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7FDC431-CCDB-4081-A1E4-9228B4C89186}" type="presOf" srcId="{1202840F-5A99-428B-BF1D-68CD879866AF}" destId="{FDF6B239-E35A-4809-B103-B1F8CE794C0F}" srcOrd="0" destOrd="0" presId="urn:microsoft.com/office/officeart/2005/8/layout/char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9C86DC-76C9-4674-8E27-568C14D2AB97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C6A2AC0B-3C31-4266-BF22-33A4EE4C469E}">
      <dgm:prSet phldrT="[Texto]" custT="1"/>
      <dgm:spPr/>
      <dgm:t>
        <a:bodyPr/>
        <a:lstStyle/>
        <a:p>
          <a:r>
            <a:rPr lang="es-EC" sz="2300" smtClean="0"/>
            <a:t>Dar a conocer a los estudiantes de 6to semestre los conceptos y teorías de política económica mediante enseñanza en el aula e investigación autónoma</a:t>
          </a:r>
          <a:endParaRPr lang="es-EC" sz="2300" dirty="0"/>
        </a:p>
      </dgm:t>
    </dgm:pt>
    <dgm:pt modelId="{F35F9064-2357-4BE0-8A14-A8EC2B1D08B6}" type="parTrans" cxnId="{CC72BA58-EF15-4B75-8CA5-F12F575E6234}">
      <dgm:prSet/>
      <dgm:spPr/>
      <dgm:t>
        <a:bodyPr/>
        <a:lstStyle/>
        <a:p>
          <a:endParaRPr lang="es-EC"/>
        </a:p>
      </dgm:t>
    </dgm:pt>
    <dgm:pt modelId="{737B489B-070A-40FE-9CD9-9DB7EF1392B9}" type="sibTrans" cxnId="{CC72BA58-EF15-4B75-8CA5-F12F575E6234}">
      <dgm:prSet/>
      <dgm:spPr/>
      <dgm:t>
        <a:bodyPr/>
        <a:lstStyle/>
        <a:p>
          <a:endParaRPr lang="es-EC"/>
        </a:p>
      </dgm:t>
    </dgm:pt>
    <dgm:pt modelId="{23E9C8CC-EBE2-40B7-9ED2-A8730A14AC7B}">
      <dgm:prSet custT="1"/>
      <dgm:spPr/>
      <dgm:t>
        <a:bodyPr/>
        <a:lstStyle/>
        <a:p>
          <a:r>
            <a:rPr lang="es-EC" sz="2300" smtClean="0"/>
            <a:t>Aplicar los métodos de aprendizaje de la Educación para el  Desarrollo Sustentable en la enseñanza de la asignatura</a:t>
          </a:r>
          <a:endParaRPr lang="es-EC" sz="2300" dirty="0"/>
        </a:p>
      </dgm:t>
    </dgm:pt>
    <dgm:pt modelId="{EE18E749-6588-4408-97DF-36849DDA880B}" type="parTrans" cxnId="{EDCC73EC-E298-482E-A028-A2DF588427E8}">
      <dgm:prSet/>
      <dgm:spPr/>
      <dgm:t>
        <a:bodyPr/>
        <a:lstStyle/>
        <a:p>
          <a:endParaRPr lang="es-EC"/>
        </a:p>
      </dgm:t>
    </dgm:pt>
    <dgm:pt modelId="{50B809B5-04F3-4C11-975C-98B94BCDBB1C}" type="sibTrans" cxnId="{EDCC73EC-E298-482E-A028-A2DF588427E8}">
      <dgm:prSet/>
      <dgm:spPr/>
      <dgm:t>
        <a:bodyPr/>
        <a:lstStyle/>
        <a:p>
          <a:endParaRPr lang="es-EC"/>
        </a:p>
      </dgm:t>
    </dgm:pt>
    <dgm:pt modelId="{DDE64037-B7BC-48F9-AC47-8F15238790B4}">
      <dgm:prSet custT="1"/>
      <dgm:spPr/>
      <dgm:t>
        <a:bodyPr/>
        <a:lstStyle/>
        <a:p>
          <a:r>
            <a:rPr lang="es-EC" sz="2300" smtClean="0"/>
            <a:t>Reformular el sílabo original con el fin de incluir principios de sustentabilidad y métodos específicos para lograr un aprendizaje basado en el Buen Vivir</a:t>
          </a:r>
          <a:endParaRPr lang="es-EC" sz="2300" dirty="0"/>
        </a:p>
      </dgm:t>
    </dgm:pt>
    <dgm:pt modelId="{B70A8CD4-BF5F-4B85-BDC0-A726401AE271}" type="parTrans" cxnId="{EC1FB60B-797B-4CED-889B-A3C1C314A37F}">
      <dgm:prSet/>
      <dgm:spPr/>
      <dgm:t>
        <a:bodyPr/>
        <a:lstStyle/>
        <a:p>
          <a:endParaRPr lang="es-EC"/>
        </a:p>
      </dgm:t>
    </dgm:pt>
    <dgm:pt modelId="{A9546D19-93B4-40AB-8F98-61E142131CF0}" type="sibTrans" cxnId="{EC1FB60B-797B-4CED-889B-A3C1C314A37F}">
      <dgm:prSet/>
      <dgm:spPr/>
      <dgm:t>
        <a:bodyPr/>
        <a:lstStyle/>
        <a:p>
          <a:endParaRPr lang="es-EC"/>
        </a:p>
      </dgm:t>
    </dgm:pt>
    <dgm:pt modelId="{F04833F2-D2C6-4CD7-849A-A810E0F79E48}" type="pres">
      <dgm:prSet presAssocID="{919C86DC-76C9-4674-8E27-568C14D2AB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221D69-E576-44BA-8BF2-1668BAC57280}" type="pres">
      <dgm:prSet presAssocID="{C6A2AC0B-3C31-4266-BF22-33A4EE4C4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89222-B799-4819-8536-964A5382CF70}" type="pres">
      <dgm:prSet presAssocID="{737B489B-070A-40FE-9CD9-9DB7EF1392B9}" presName="sibTrans" presStyleCnt="0"/>
      <dgm:spPr/>
      <dgm:t>
        <a:bodyPr/>
        <a:lstStyle/>
        <a:p>
          <a:endParaRPr lang="es-EC"/>
        </a:p>
      </dgm:t>
    </dgm:pt>
    <dgm:pt modelId="{27947482-4D3A-4310-A44E-B2389DC41B8F}" type="pres">
      <dgm:prSet presAssocID="{23E9C8CC-EBE2-40B7-9ED2-A8730A14AC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17EEF5-F211-4E83-8A33-8B51FF8E6955}" type="pres">
      <dgm:prSet presAssocID="{50B809B5-04F3-4C11-975C-98B94BCDBB1C}" presName="sibTrans" presStyleCnt="0"/>
      <dgm:spPr/>
      <dgm:t>
        <a:bodyPr/>
        <a:lstStyle/>
        <a:p>
          <a:endParaRPr lang="es-EC"/>
        </a:p>
      </dgm:t>
    </dgm:pt>
    <dgm:pt modelId="{BB93A3BC-A476-45D3-98D4-075C67ED5125}" type="pres">
      <dgm:prSet presAssocID="{DDE64037-B7BC-48F9-AC47-8F15238790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BDD370-1C39-4B9B-A5B4-94E1CD5E22FB}" type="presOf" srcId="{23E9C8CC-EBE2-40B7-9ED2-A8730A14AC7B}" destId="{27947482-4D3A-4310-A44E-B2389DC41B8F}" srcOrd="0" destOrd="0" presId="urn:microsoft.com/office/officeart/2005/8/layout/default"/>
    <dgm:cxn modelId="{0EF9EA99-B206-493B-8BAC-B4BC05D9CC04}" type="presOf" srcId="{C6A2AC0B-3C31-4266-BF22-33A4EE4C469E}" destId="{7F221D69-E576-44BA-8BF2-1668BAC57280}" srcOrd="0" destOrd="0" presId="urn:microsoft.com/office/officeart/2005/8/layout/default"/>
    <dgm:cxn modelId="{8F91A378-A2CD-499F-8AD1-C49E204C7485}" type="presOf" srcId="{DDE64037-B7BC-48F9-AC47-8F15238790B4}" destId="{BB93A3BC-A476-45D3-98D4-075C67ED5125}" srcOrd="0" destOrd="0" presId="urn:microsoft.com/office/officeart/2005/8/layout/default"/>
    <dgm:cxn modelId="{CC72BA58-EF15-4B75-8CA5-F12F575E6234}" srcId="{919C86DC-76C9-4674-8E27-568C14D2AB97}" destId="{C6A2AC0B-3C31-4266-BF22-33A4EE4C469E}" srcOrd="0" destOrd="0" parTransId="{F35F9064-2357-4BE0-8A14-A8EC2B1D08B6}" sibTransId="{737B489B-070A-40FE-9CD9-9DB7EF1392B9}"/>
    <dgm:cxn modelId="{EDCC73EC-E298-482E-A028-A2DF588427E8}" srcId="{919C86DC-76C9-4674-8E27-568C14D2AB97}" destId="{23E9C8CC-EBE2-40B7-9ED2-A8730A14AC7B}" srcOrd="1" destOrd="0" parTransId="{EE18E749-6588-4408-97DF-36849DDA880B}" sibTransId="{50B809B5-04F3-4C11-975C-98B94BCDBB1C}"/>
    <dgm:cxn modelId="{F8DA2F57-7649-43E1-B8D3-03EACBFD8C7A}" type="presOf" srcId="{919C86DC-76C9-4674-8E27-568C14D2AB97}" destId="{F04833F2-D2C6-4CD7-849A-A810E0F79E48}" srcOrd="0" destOrd="0" presId="urn:microsoft.com/office/officeart/2005/8/layout/default"/>
    <dgm:cxn modelId="{EC1FB60B-797B-4CED-889B-A3C1C314A37F}" srcId="{919C86DC-76C9-4674-8E27-568C14D2AB97}" destId="{DDE64037-B7BC-48F9-AC47-8F15238790B4}" srcOrd="2" destOrd="0" parTransId="{B70A8CD4-BF5F-4B85-BDC0-A726401AE271}" sibTransId="{A9546D19-93B4-40AB-8F98-61E142131CF0}"/>
    <dgm:cxn modelId="{737504A4-4FCA-4B53-9B16-70790C0A84DA}" type="presParOf" srcId="{F04833F2-D2C6-4CD7-849A-A810E0F79E48}" destId="{7F221D69-E576-44BA-8BF2-1668BAC57280}" srcOrd="0" destOrd="0" presId="urn:microsoft.com/office/officeart/2005/8/layout/default"/>
    <dgm:cxn modelId="{FC9A9EDD-AB6E-4EA0-A797-B8976E4DAACF}" type="presParOf" srcId="{F04833F2-D2C6-4CD7-849A-A810E0F79E48}" destId="{DD089222-B799-4819-8536-964A5382CF70}" srcOrd="1" destOrd="0" presId="urn:microsoft.com/office/officeart/2005/8/layout/default"/>
    <dgm:cxn modelId="{175AD714-FDBE-4CD8-9A67-6EC65A7F5AF0}" type="presParOf" srcId="{F04833F2-D2C6-4CD7-849A-A810E0F79E48}" destId="{27947482-4D3A-4310-A44E-B2389DC41B8F}" srcOrd="2" destOrd="0" presId="urn:microsoft.com/office/officeart/2005/8/layout/default"/>
    <dgm:cxn modelId="{7F87CC83-FFE2-4E18-9594-C9440F6C8242}" type="presParOf" srcId="{F04833F2-D2C6-4CD7-849A-A810E0F79E48}" destId="{7217EEF5-F211-4E83-8A33-8B51FF8E6955}" srcOrd="3" destOrd="0" presId="urn:microsoft.com/office/officeart/2005/8/layout/default"/>
    <dgm:cxn modelId="{13B82C15-CCAA-4EE7-B1F9-5A93212C262F}" type="presParOf" srcId="{F04833F2-D2C6-4CD7-849A-A810E0F79E48}" destId="{BB93A3BC-A476-45D3-98D4-075C67ED5125}" srcOrd="4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AB83A-8D4F-4E8A-A851-225B3B12DF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B518387-CADF-41A9-8FC7-949AF20A275F}" type="pres">
      <dgm:prSet presAssocID="{1E4AB83A-8D4F-4E8A-A851-225B3B12DFA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585AC37-F0DB-4438-9F49-D6EBAE60473C}" type="presOf" srcId="{1E4AB83A-8D4F-4E8A-A851-225B3B12DFA4}" destId="{4B518387-CADF-41A9-8FC7-949AF20A275F}" srcOrd="0" destOrd="0" presId="urn:microsoft.com/office/officeart/2005/8/layout/cycle8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344EC3-3AF7-4862-B9BF-02CCB3B005A5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EDA1BEA-DB7F-47F9-991B-CC14DF105BDD}">
      <dgm:prSet phldrT="[Texto]" custT="1"/>
      <dgm:spPr/>
      <dgm:t>
        <a:bodyPr/>
        <a:lstStyle/>
        <a:p>
          <a:r>
            <a:rPr lang="es-EC" sz="2200" dirty="0" smtClean="0"/>
            <a:t>Cuáles son los conceptos y teorías de Política Económica con enfoque sustentable que respaldan la enseñanza de la asignatura? </a:t>
          </a:r>
          <a:endParaRPr lang="es-EC" sz="2200" dirty="0"/>
        </a:p>
      </dgm:t>
    </dgm:pt>
    <dgm:pt modelId="{2E6D7946-2D86-45FC-90E7-0D436DB1B972}" type="parTrans" cxnId="{E06B9F8F-0623-4A0D-8E79-87F4D6C0995C}">
      <dgm:prSet/>
      <dgm:spPr/>
      <dgm:t>
        <a:bodyPr/>
        <a:lstStyle/>
        <a:p>
          <a:endParaRPr lang="es-EC"/>
        </a:p>
      </dgm:t>
    </dgm:pt>
    <dgm:pt modelId="{C6641B8A-0B7D-46A0-9D22-0BE6DBE7D3B3}" type="sibTrans" cxnId="{E06B9F8F-0623-4A0D-8E79-87F4D6C0995C}">
      <dgm:prSet/>
      <dgm:spPr/>
      <dgm:t>
        <a:bodyPr/>
        <a:lstStyle/>
        <a:p>
          <a:endParaRPr lang="es-EC"/>
        </a:p>
      </dgm:t>
    </dgm:pt>
    <dgm:pt modelId="{E01BF611-037B-4597-A869-B281121B6DBC}">
      <dgm:prSet phldrT="[Texto]" custT="1"/>
      <dgm:spPr/>
      <dgm:t>
        <a:bodyPr/>
        <a:lstStyle/>
        <a:p>
          <a:r>
            <a:rPr lang="es-EC" sz="2200" dirty="0" smtClean="0"/>
            <a:t>La aplicación de los métodos de aprendizaje le darán al estudiante una visión integral para el análisis de Política Económica con enfoque sustentable?</a:t>
          </a:r>
          <a:endParaRPr lang="es-EC" sz="2200" dirty="0"/>
        </a:p>
      </dgm:t>
    </dgm:pt>
    <dgm:pt modelId="{810E8E77-12E6-44EA-9C41-82433C0F9F3B}" type="parTrans" cxnId="{FA362CD9-BAC1-42F8-973A-AD6B92FAAA24}">
      <dgm:prSet/>
      <dgm:spPr/>
      <dgm:t>
        <a:bodyPr/>
        <a:lstStyle/>
        <a:p>
          <a:endParaRPr lang="es-EC"/>
        </a:p>
      </dgm:t>
    </dgm:pt>
    <dgm:pt modelId="{B11DB6B8-0C9B-47D0-9D26-9E73BE7C760F}" type="sibTrans" cxnId="{FA362CD9-BAC1-42F8-973A-AD6B92FAAA24}">
      <dgm:prSet/>
      <dgm:spPr/>
      <dgm:t>
        <a:bodyPr/>
        <a:lstStyle/>
        <a:p>
          <a:endParaRPr lang="es-EC"/>
        </a:p>
      </dgm:t>
    </dgm:pt>
    <dgm:pt modelId="{0D963184-9E6B-4002-99A8-083089AAFD1E}">
      <dgm:prSet phldrT="[Texto]" custT="1"/>
      <dgm:spPr/>
      <dgm:t>
        <a:bodyPr/>
        <a:lstStyle/>
        <a:p>
          <a:r>
            <a:rPr lang="es-EC" sz="2200" dirty="0" smtClean="0"/>
            <a:t>La reformulación del sílabo con la inclusión de principios de sustentabilidad y métodos de aprendizaje permitirán alcanzar las competencias correspondientes?</a:t>
          </a:r>
          <a:endParaRPr lang="es-EC" sz="2200" dirty="0"/>
        </a:p>
      </dgm:t>
    </dgm:pt>
    <dgm:pt modelId="{20E44C8D-D5B9-4783-AACA-98AF14EF34F6}" type="parTrans" cxnId="{3CB9ADE1-6451-41A4-BB37-7F1313DFA9FE}">
      <dgm:prSet/>
      <dgm:spPr/>
      <dgm:t>
        <a:bodyPr/>
        <a:lstStyle/>
        <a:p>
          <a:endParaRPr lang="es-EC"/>
        </a:p>
      </dgm:t>
    </dgm:pt>
    <dgm:pt modelId="{5E2D1B8F-17A5-4387-942D-AED8EDBDC69A}" type="sibTrans" cxnId="{3CB9ADE1-6451-41A4-BB37-7F1313DFA9FE}">
      <dgm:prSet/>
      <dgm:spPr/>
      <dgm:t>
        <a:bodyPr/>
        <a:lstStyle/>
        <a:p>
          <a:endParaRPr lang="es-EC"/>
        </a:p>
      </dgm:t>
    </dgm:pt>
    <dgm:pt modelId="{935CCEC2-A4CD-4EAD-9819-FBC6AA40E8F2}" type="pres">
      <dgm:prSet presAssocID="{58344EC3-3AF7-4862-B9BF-02CCB3B005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AB31C6-E0CC-421B-9874-117BC509588E}" type="pres">
      <dgm:prSet presAssocID="{AEDA1BEA-DB7F-47F9-991B-CC14DF105BDD}" presName="parentLin" presStyleCnt="0"/>
      <dgm:spPr/>
    </dgm:pt>
    <dgm:pt modelId="{A4154835-52C6-4C26-B1D9-63EB2575A0FC}" type="pres">
      <dgm:prSet presAssocID="{AEDA1BEA-DB7F-47F9-991B-CC14DF105BD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29A0B36-F5A3-45BC-AC67-3A091B4E68CA}" type="pres">
      <dgm:prSet presAssocID="{AEDA1BEA-DB7F-47F9-991B-CC14DF105BDD}" presName="parentText" presStyleLbl="node1" presStyleIdx="0" presStyleCnt="3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3FDBA5-C878-4467-B5A1-AC6C08C5B972}" type="pres">
      <dgm:prSet presAssocID="{AEDA1BEA-DB7F-47F9-991B-CC14DF105BDD}" presName="negativeSpace" presStyleCnt="0"/>
      <dgm:spPr/>
    </dgm:pt>
    <dgm:pt modelId="{9F635569-B516-4F17-9050-5AF6DF405A44}" type="pres">
      <dgm:prSet presAssocID="{AEDA1BEA-DB7F-47F9-991B-CC14DF105BDD}" presName="childText" presStyleLbl="conFgAcc1" presStyleIdx="0" presStyleCnt="3">
        <dgm:presLayoutVars>
          <dgm:bulletEnabled val="1"/>
        </dgm:presLayoutVars>
      </dgm:prSet>
      <dgm:spPr/>
    </dgm:pt>
    <dgm:pt modelId="{F032D42A-6972-4B5C-9413-245B90CD2345}" type="pres">
      <dgm:prSet presAssocID="{C6641B8A-0B7D-46A0-9D22-0BE6DBE7D3B3}" presName="spaceBetweenRectangles" presStyleCnt="0"/>
      <dgm:spPr/>
    </dgm:pt>
    <dgm:pt modelId="{7A7EEA7B-A044-4162-B538-570637BE31EF}" type="pres">
      <dgm:prSet presAssocID="{E01BF611-037B-4597-A869-B281121B6DBC}" presName="parentLin" presStyleCnt="0"/>
      <dgm:spPr/>
    </dgm:pt>
    <dgm:pt modelId="{7B072177-EE37-4823-A7D0-ABBEA8543CB6}" type="pres">
      <dgm:prSet presAssocID="{E01BF611-037B-4597-A869-B281121B6DBC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AC510278-5263-4EB0-92D8-3D90545E463B}" type="pres">
      <dgm:prSet presAssocID="{E01BF611-037B-4597-A869-B281121B6DBC}" presName="parentText" presStyleLbl="node1" presStyleIdx="1" presStyleCnt="3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5DB103-CC64-4374-A50A-E8102522BF7D}" type="pres">
      <dgm:prSet presAssocID="{E01BF611-037B-4597-A869-B281121B6DBC}" presName="negativeSpace" presStyleCnt="0"/>
      <dgm:spPr/>
    </dgm:pt>
    <dgm:pt modelId="{C0BEA390-84A1-41C6-AC2F-7A2AD5AE08E0}" type="pres">
      <dgm:prSet presAssocID="{E01BF611-037B-4597-A869-B281121B6DBC}" presName="childText" presStyleLbl="conFgAcc1" presStyleIdx="1" presStyleCnt="3">
        <dgm:presLayoutVars>
          <dgm:bulletEnabled val="1"/>
        </dgm:presLayoutVars>
      </dgm:prSet>
      <dgm:spPr/>
    </dgm:pt>
    <dgm:pt modelId="{AEC08F7A-E7C9-4CAF-AC3F-17B6F929C475}" type="pres">
      <dgm:prSet presAssocID="{B11DB6B8-0C9B-47D0-9D26-9E73BE7C760F}" presName="spaceBetweenRectangles" presStyleCnt="0"/>
      <dgm:spPr/>
    </dgm:pt>
    <dgm:pt modelId="{E45617C5-3F07-446E-A2DF-6A5777698B5F}" type="pres">
      <dgm:prSet presAssocID="{0D963184-9E6B-4002-99A8-083089AAFD1E}" presName="parentLin" presStyleCnt="0"/>
      <dgm:spPr/>
    </dgm:pt>
    <dgm:pt modelId="{961766CA-4D24-4A48-A29D-5E2EBA0D7C79}" type="pres">
      <dgm:prSet presAssocID="{0D963184-9E6B-4002-99A8-083089AAFD1E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3ED93087-E065-4CF1-BE8C-F705E9BF732A}" type="pres">
      <dgm:prSet presAssocID="{0D963184-9E6B-4002-99A8-083089AAFD1E}" presName="parentText" presStyleLbl="node1" presStyleIdx="2" presStyleCnt="3" custScaleX="1357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4A35C-1E26-433D-8E1B-C29C7506A251}" type="pres">
      <dgm:prSet presAssocID="{0D963184-9E6B-4002-99A8-083089AAFD1E}" presName="negativeSpace" presStyleCnt="0"/>
      <dgm:spPr/>
    </dgm:pt>
    <dgm:pt modelId="{0A433565-7AED-4570-8576-6848A68763AF}" type="pres">
      <dgm:prSet presAssocID="{0D963184-9E6B-4002-99A8-083089AAFD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D0D4FC-CBB9-4A76-AA93-B995AEB5C823}" type="presOf" srcId="{AEDA1BEA-DB7F-47F9-991B-CC14DF105BDD}" destId="{A4154835-52C6-4C26-B1D9-63EB2575A0FC}" srcOrd="0" destOrd="0" presId="urn:microsoft.com/office/officeart/2005/8/layout/list1"/>
    <dgm:cxn modelId="{59EB870B-0EA2-413B-A555-D00D83A7402A}" type="presOf" srcId="{E01BF611-037B-4597-A869-B281121B6DBC}" destId="{7B072177-EE37-4823-A7D0-ABBEA8543CB6}" srcOrd="0" destOrd="0" presId="urn:microsoft.com/office/officeart/2005/8/layout/list1"/>
    <dgm:cxn modelId="{3F3BDC28-0390-4177-9C8B-7775CE377A25}" type="presOf" srcId="{0D963184-9E6B-4002-99A8-083089AAFD1E}" destId="{3ED93087-E065-4CF1-BE8C-F705E9BF732A}" srcOrd="1" destOrd="0" presId="urn:microsoft.com/office/officeart/2005/8/layout/list1"/>
    <dgm:cxn modelId="{C3C63227-8839-4BC9-A9A7-714EE094D7CD}" type="presOf" srcId="{E01BF611-037B-4597-A869-B281121B6DBC}" destId="{AC510278-5263-4EB0-92D8-3D90545E463B}" srcOrd="1" destOrd="0" presId="urn:microsoft.com/office/officeart/2005/8/layout/list1"/>
    <dgm:cxn modelId="{FA362CD9-BAC1-42F8-973A-AD6B92FAAA24}" srcId="{58344EC3-3AF7-4862-B9BF-02CCB3B005A5}" destId="{E01BF611-037B-4597-A869-B281121B6DBC}" srcOrd="1" destOrd="0" parTransId="{810E8E77-12E6-44EA-9C41-82433C0F9F3B}" sibTransId="{B11DB6B8-0C9B-47D0-9D26-9E73BE7C760F}"/>
    <dgm:cxn modelId="{3CB9ADE1-6451-41A4-BB37-7F1313DFA9FE}" srcId="{58344EC3-3AF7-4862-B9BF-02CCB3B005A5}" destId="{0D963184-9E6B-4002-99A8-083089AAFD1E}" srcOrd="2" destOrd="0" parTransId="{20E44C8D-D5B9-4783-AACA-98AF14EF34F6}" sibTransId="{5E2D1B8F-17A5-4387-942D-AED8EDBDC69A}"/>
    <dgm:cxn modelId="{F282BDF0-43F2-4E12-AACD-85D6301DEB1F}" type="presOf" srcId="{AEDA1BEA-DB7F-47F9-991B-CC14DF105BDD}" destId="{829A0B36-F5A3-45BC-AC67-3A091B4E68CA}" srcOrd="1" destOrd="0" presId="urn:microsoft.com/office/officeart/2005/8/layout/list1"/>
    <dgm:cxn modelId="{47B317EA-8DCA-4819-9B87-3BCC7F8AD6E7}" type="presOf" srcId="{58344EC3-3AF7-4862-B9BF-02CCB3B005A5}" destId="{935CCEC2-A4CD-4EAD-9819-FBC6AA40E8F2}" srcOrd="0" destOrd="0" presId="urn:microsoft.com/office/officeart/2005/8/layout/list1"/>
    <dgm:cxn modelId="{E06B9F8F-0623-4A0D-8E79-87F4D6C0995C}" srcId="{58344EC3-3AF7-4862-B9BF-02CCB3B005A5}" destId="{AEDA1BEA-DB7F-47F9-991B-CC14DF105BDD}" srcOrd="0" destOrd="0" parTransId="{2E6D7946-2D86-45FC-90E7-0D436DB1B972}" sibTransId="{C6641B8A-0B7D-46A0-9D22-0BE6DBE7D3B3}"/>
    <dgm:cxn modelId="{B93D6E29-7103-495C-A3E6-480D8C511254}" type="presOf" srcId="{0D963184-9E6B-4002-99A8-083089AAFD1E}" destId="{961766CA-4D24-4A48-A29D-5E2EBA0D7C79}" srcOrd="0" destOrd="0" presId="urn:microsoft.com/office/officeart/2005/8/layout/list1"/>
    <dgm:cxn modelId="{60630FEC-3584-40F6-B620-F67FADD5E346}" type="presParOf" srcId="{935CCEC2-A4CD-4EAD-9819-FBC6AA40E8F2}" destId="{D0AB31C6-E0CC-421B-9874-117BC509588E}" srcOrd="0" destOrd="0" presId="urn:microsoft.com/office/officeart/2005/8/layout/list1"/>
    <dgm:cxn modelId="{62F25E58-B9FE-4C8D-B8F9-217F39C49CA5}" type="presParOf" srcId="{D0AB31C6-E0CC-421B-9874-117BC509588E}" destId="{A4154835-52C6-4C26-B1D9-63EB2575A0FC}" srcOrd="0" destOrd="0" presId="urn:microsoft.com/office/officeart/2005/8/layout/list1"/>
    <dgm:cxn modelId="{15BE0710-E529-4EFA-9AC2-77760B75C1FE}" type="presParOf" srcId="{D0AB31C6-E0CC-421B-9874-117BC509588E}" destId="{829A0B36-F5A3-45BC-AC67-3A091B4E68CA}" srcOrd="1" destOrd="0" presId="urn:microsoft.com/office/officeart/2005/8/layout/list1"/>
    <dgm:cxn modelId="{6DA420D6-D45D-49FA-BE2D-4DC8FF1A1676}" type="presParOf" srcId="{935CCEC2-A4CD-4EAD-9819-FBC6AA40E8F2}" destId="{663FDBA5-C878-4467-B5A1-AC6C08C5B972}" srcOrd="1" destOrd="0" presId="urn:microsoft.com/office/officeart/2005/8/layout/list1"/>
    <dgm:cxn modelId="{1BCE63B0-3EE8-4C2D-A04F-85C9E7653BDB}" type="presParOf" srcId="{935CCEC2-A4CD-4EAD-9819-FBC6AA40E8F2}" destId="{9F635569-B516-4F17-9050-5AF6DF405A44}" srcOrd="2" destOrd="0" presId="urn:microsoft.com/office/officeart/2005/8/layout/list1"/>
    <dgm:cxn modelId="{96FF7585-275D-413A-91D5-9686D8946915}" type="presParOf" srcId="{935CCEC2-A4CD-4EAD-9819-FBC6AA40E8F2}" destId="{F032D42A-6972-4B5C-9413-245B90CD2345}" srcOrd="3" destOrd="0" presId="urn:microsoft.com/office/officeart/2005/8/layout/list1"/>
    <dgm:cxn modelId="{53E82611-113A-4E5D-9EE0-7A6A73F08AE7}" type="presParOf" srcId="{935CCEC2-A4CD-4EAD-9819-FBC6AA40E8F2}" destId="{7A7EEA7B-A044-4162-B538-570637BE31EF}" srcOrd="4" destOrd="0" presId="urn:microsoft.com/office/officeart/2005/8/layout/list1"/>
    <dgm:cxn modelId="{66D0FACB-975A-4F83-A47F-EEC94BE2EA8F}" type="presParOf" srcId="{7A7EEA7B-A044-4162-B538-570637BE31EF}" destId="{7B072177-EE37-4823-A7D0-ABBEA8543CB6}" srcOrd="0" destOrd="0" presId="urn:microsoft.com/office/officeart/2005/8/layout/list1"/>
    <dgm:cxn modelId="{BD1A3513-0582-47D6-B556-C4B8B8125535}" type="presParOf" srcId="{7A7EEA7B-A044-4162-B538-570637BE31EF}" destId="{AC510278-5263-4EB0-92D8-3D90545E463B}" srcOrd="1" destOrd="0" presId="urn:microsoft.com/office/officeart/2005/8/layout/list1"/>
    <dgm:cxn modelId="{9B422600-BC42-4083-93C9-EA6AEE16D608}" type="presParOf" srcId="{935CCEC2-A4CD-4EAD-9819-FBC6AA40E8F2}" destId="{F15DB103-CC64-4374-A50A-E8102522BF7D}" srcOrd="5" destOrd="0" presId="urn:microsoft.com/office/officeart/2005/8/layout/list1"/>
    <dgm:cxn modelId="{3CC19C0F-99A7-409B-8D7C-9E53318B8668}" type="presParOf" srcId="{935CCEC2-A4CD-4EAD-9819-FBC6AA40E8F2}" destId="{C0BEA390-84A1-41C6-AC2F-7A2AD5AE08E0}" srcOrd="6" destOrd="0" presId="urn:microsoft.com/office/officeart/2005/8/layout/list1"/>
    <dgm:cxn modelId="{50895ABC-414C-43A5-AB58-3E05F6995819}" type="presParOf" srcId="{935CCEC2-A4CD-4EAD-9819-FBC6AA40E8F2}" destId="{AEC08F7A-E7C9-4CAF-AC3F-17B6F929C475}" srcOrd="7" destOrd="0" presId="urn:microsoft.com/office/officeart/2005/8/layout/list1"/>
    <dgm:cxn modelId="{ED4D8D49-0226-447E-9FDB-CDFAF5E02D3E}" type="presParOf" srcId="{935CCEC2-A4CD-4EAD-9819-FBC6AA40E8F2}" destId="{E45617C5-3F07-446E-A2DF-6A5777698B5F}" srcOrd="8" destOrd="0" presId="urn:microsoft.com/office/officeart/2005/8/layout/list1"/>
    <dgm:cxn modelId="{CAF426C1-0FC2-4A16-BB45-2D30105D4FE9}" type="presParOf" srcId="{E45617C5-3F07-446E-A2DF-6A5777698B5F}" destId="{961766CA-4D24-4A48-A29D-5E2EBA0D7C79}" srcOrd="0" destOrd="0" presId="urn:microsoft.com/office/officeart/2005/8/layout/list1"/>
    <dgm:cxn modelId="{DABDA0C2-E888-4E60-8A2C-43B7FFB8B184}" type="presParOf" srcId="{E45617C5-3F07-446E-A2DF-6A5777698B5F}" destId="{3ED93087-E065-4CF1-BE8C-F705E9BF732A}" srcOrd="1" destOrd="0" presId="urn:microsoft.com/office/officeart/2005/8/layout/list1"/>
    <dgm:cxn modelId="{ED04AA3D-A814-4A93-A26E-7193D3B10BC5}" type="presParOf" srcId="{935CCEC2-A4CD-4EAD-9819-FBC6AA40E8F2}" destId="{C004A35C-1E26-433D-8E1B-C29C7506A251}" srcOrd="9" destOrd="0" presId="urn:microsoft.com/office/officeart/2005/8/layout/list1"/>
    <dgm:cxn modelId="{5AA7C19C-4297-4481-8432-DD59D9D8BA9C}" type="presParOf" srcId="{935CCEC2-A4CD-4EAD-9819-FBC6AA40E8F2}" destId="{0A433565-7AED-4570-8576-6848A68763AF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407BB0-A95A-4C11-88B2-5637DFFA1D9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64703F-02DC-453D-85D4-40BB5A0F95E9}">
      <dgm:prSet phldrT="[Texto]"/>
      <dgm:spPr/>
      <dgm:t>
        <a:bodyPr/>
        <a:lstStyle/>
        <a:p>
          <a:r>
            <a:rPr lang="es-EC" dirty="0" smtClean="0"/>
            <a:t>UTN</a:t>
          </a:r>
          <a:endParaRPr lang="es-EC" dirty="0"/>
        </a:p>
      </dgm:t>
    </dgm:pt>
    <dgm:pt modelId="{9E7A06ED-621B-4604-8807-7D85119E9FA5}" type="parTrans" cxnId="{3C1D5293-2628-4F34-9892-DB7E38E0BB80}">
      <dgm:prSet/>
      <dgm:spPr/>
      <dgm:t>
        <a:bodyPr/>
        <a:lstStyle/>
        <a:p>
          <a:endParaRPr lang="es-EC"/>
        </a:p>
      </dgm:t>
    </dgm:pt>
    <dgm:pt modelId="{F18FCEBB-37D6-4A2C-B588-0D9988587612}" type="sibTrans" cxnId="{3C1D5293-2628-4F34-9892-DB7E38E0BB80}">
      <dgm:prSet/>
      <dgm:spPr/>
      <dgm:t>
        <a:bodyPr/>
        <a:lstStyle/>
        <a:p>
          <a:endParaRPr lang="es-EC"/>
        </a:p>
      </dgm:t>
    </dgm:pt>
    <dgm:pt modelId="{620828FC-4AC0-4C29-8BDB-FB3102676F34}">
      <dgm:prSet phldrT="[Texto]"/>
      <dgm:spPr/>
      <dgm:t>
        <a:bodyPr/>
        <a:lstStyle/>
        <a:p>
          <a:r>
            <a:rPr lang="es-EC" dirty="0" smtClean="0"/>
            <a:t>DAAD (apoyo financiero)</a:t>
          </a:r>
          <a:endParaRPr lang="es-EC" dirty="0"/>
        </a:p>
      </dgm:t>
    </dgm:pt>
    <dgm:pt modelId="{92E55CE6-85FA-42CA-9D3A-4DCA57212C34}" type="parTrans" cxnId="{CD6B5E61-80F5-4285-8CEC-EC827F44B38C}">
      <dgm:prSet/>
      <dgm:spPr/>
      <dgm:t>
        <a:bodyPr/>
        <a:lstStyle/>
        <a:p>
          <a:endParaRPr lang="es-EC"/>
        </a:p>
      </dgm:t>
    </dgm:pt>
    <dgm:pt modelId="{A133FE03-2AF4-4B08-B8B4-6D640A795C13}" type="sibTrans" cxnId="{CD6B5E61-80F5-4285-8CEC-EC827F44B38C}">
      <dgm:prSet/>
      <dgm:spPr/>
      <dgm:t>
        <a:bodyPr/>
        <a:lstStyle/>
        <a:p>
          <a:endParaRPr lang="es-EC"/>
        </a:p>
      </dgm:t>
    </dgm:pt>
    <dgm:pt modelId="{92501565-CE5C-465B-B950-D848D23213B4}">
      <dgm:prSet phldrT="[Texto]"/>
      <dgm:spPr/>
      <dgm:t>
        <a:bodyPr/>
        <a:lstStyle/>
        <a:p>
          <a:r>
            <a:rPr lang="es-EC" dirty="0" smtClean="0"/>
            <a:t>UNIVERSIDAD LEUPHANA</a:t>
          </a:r>
          <a:endParaRPr lang="es-EC" dirty="0"/>
        </a:p>
      </dgm:t>
    </dgm:pt>
    <dgm:pt modelId="{8ADC40E9-E182-43C5-BB4D-DAD0870FDE61}" type="parTrans" cxnId="{7DDB3C17-C05B-4DC2-995B-46F9F72FB167}">
      <dgm:prSet/>
      <dgm:spPr/>
      <dgm:t>
        <a:bodyPr/>
        <a:lstStyle/>
        <a:p>
          <a:endParaRPr lang="es-EC"/>
        </a:p>
      </dgm:t>
    </dgm:pt>
    <dgm:pt modelId="{DEDE06CB-700E-46BB-A429-1B5B2A97C698}" type="sibTrans" cxnId="{7DDB3C17-C05B-4DC2-995B-46F9F72FB167}">
      <dgm:prSet/>
      <dgm:spPr/>
      <dgm:t>
        <a:bodyPr/>
        <a:lstStyle/>
        <a:p>
          <a:endParaRPr lang="es-EC"/>
        </a:p>
      </dgm:t>
    </dgm:pt>
    <dgm:pt modelId="{AB8EFB96-574F-4E2A-9617-322AF4983DCE}" type="pres">
      <dgm:prSet presAssocID="{5E407BB0-A95A-4C11-88B2-5637DFFA1D9F}" presName="compositeShape" presStyleCnt="0">
        <dgm:presLayoutVars>
          <dgm:chMax val="7"/>
          <dgm:dir/>
          <dgm:resizeHandles val="exact"/>
        </dgm:presLayoutVars>
      </dgm:prSet>
      <dgm:spPr/>
    </dgm:pt>
    <dgm:pt modelId="{52CBBE30-8D97-4F7D-9CC5-2431B7170D55}" type="pres">
      <dgm:prSet presAssocID="{6964703F-02DC-453D-85D4-40BB5A0F95E9}" presName="circ1" presStyleLbl="vennNode1" presStyleIdx="0" presStyleCnt="3"/>
      <dgm:spPr/>
      <dgm:t>
        <a:bodyPr/>
        <a:lstStyle/>
        <a:p>
          <a:endParaRPr lang="es-EC"/>
        </a:p>
      </dgm:t>
    </dgm:pt>
    <dgm:pt modelId="{2C68E390-B835-4068-8921-E52743CA14C4}" type="pres">
      <dgm:prSet presAssocID="{6964703F-02DC-453D-85D4-40BB5A0F95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B94C7D-ADC2-46B9-9EEA-49D991F14882}" type="pres">
      <dgm:prSet presAssocID="{620828FC-4AC0-4C29-8BDB-FB3102676F34}" presName="circ2" presStyleLbl="vennNode1" presStyleIdx="1" presStyleCnt="3"/>
      <dgm:spPr/>
      <dgm:t>
        <a:bodyPr/>
        <a:lstStyle/>
        <a:p>
          <a:endParaRPr lang="es-EC"/>
        </a:p>
      </dgm:t>
    </dgm:pt>
    <dgm:pt modelId="{B2F51AA5-41F7-4CCC-8A2A-35A56361050B}" type="pres">
      <dgm:prSet presAssocID="{620828FC-4AC0-4C29-8BDB-FB3102676F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807DB9-D298-4B7B-8781-32E7B590CE58}" type="pres">
      <dgm:prSet presAssocID="{92501565-CE5C-465B-B950-D848D23213B4}" presName="circ3" presStyleLbl="vennNode1" presStyleIdx="2" presStyleCnt="3"/>
      <dgm:spPr/>
      <dgm:t>
        <a:bodyPr/>
        <a:lstStyle/>
        <a:p>
          <a:endParaRPr lang="es-EC"/>
        </a:p>
      </dgm:t>
    </dgm:pt>
    <dgm:pt modelId="{3CBF8CCA-31B4-4DBF-8FC7-9438096D5BAF}" type="pres">
      <dgm:prSet presAssocID="{92501565-CE5C-465B-B950-D848D23213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E59DEE-85BF-4B64-B97A-E815906EEB21}" type="presOf" srcId="{6964703F-02DC-453D-85D4-40BB5A0F95E9}" destId="{52CBBE30-8D97-4F7D-9CC5-2431B7170D55}" srcOrd="0" destOrd="0" presId="urn:microsoft.com/office/officeart/2005/8/layout/venn1"/>
    <dgm:cxn modelId="{B33F4087-B21C-4380-BAF2-0B08B8F3B776}" type="presOf" srcId="{5E407BB0-A95A-4C11-88B2-5637DFFA1D9F}" destId="{AB8EFB96-574F-4E2A-9617-322AF4983DCE}" srcOrd="0" destOrd="0" presId="urn:microsoft.com/office/officeart/2005/8/layout/venn1"/>
    <dgm:cxn modelId="{CD6B5E61-80F5-4285-8CEC-EC827F44B38C}" srcId="{5E407BB0-A95A-4C11-88B2-5637DFFA1D9F}" destId="{620828FC-4AC0-4C29-8BDB-FB3102676F34}" srcOrd="1" destOrd="0" parTransId="{92E55CE6-85FA-42CA-9D3A-4DCA57212C34}" sibTransId="{A133FE03-2AF4-4B08-B8B4-6D640A795C13}"/>
    <dgm:cxn modelId="{17177909-8C0C-466F-9076-999EBCFBD40A}" type="presOf" srcId="{620828FC-4AC0-4C29-8BDB-FB3102676F34}" destId="{94B94C7D-ADC2-46B9-9EEA-49D991F14882}" srcOrd="0" destOrd="0" presId="urn:microsoft.com/office/officeart/2005/8/layout/venn1"/>
    <dgm:cxn modelId="{7DDB3C17-C05B-4DC2-995B-46F9F72FB167}" srcId="{5E407BB0-A95A-4C11-88B2-5637DFFA1D9F}" destId="{92501565-CE5C-465B-B950-D848D23213B4}" srcOrd="2" destOrd="0" parTransId="{8ADC40E9-E182-43C5-BB4D-DAD0870FDE61}" sibTransId="{DEDE06CB-700E-46BB-A429-1B5B2A97C698}"/>
    <dgm:cxn modelId="{52FC1105-9352-442D-82C0-ACCE06A9EFCF}" type="presOf" srcId="{92501565-CE5C-465B-B950-D848D23213B4}" destId="{3CBF8CCA-31B4-4DBF-8FC7-9438096D5BAF}" srcOrd="1" destOrd="0" presId="urn:microsoft.com/office/officeart/2005/8/layout/venn1"/>
    <dgm:cxn modelId="{AAE50315-9848-46B3-9093-10E5E871E0D7}" type="presOf" srcId="{6964703F-02DC-453D-85D4-40BB5A0F95E9}" destId="{2C68E390-B835-4068-8921-E52743CA14C4}" srcOrd="1" destOrd="0" presId="urn:microsoft.com/office/officeart/2005/8/layout/venn1"/>
    <dgm:cxn modelId="{FD52719C-6C74-46AE-9239-9CFAAA0254DC}" type="presOf" srcId="{92501565-CE5C-465B-B950-D848D23213B4}" destId="{10807DB9-D298-4B7B-8781-32E7B590CE58}" srcOrd="0" destOrd="0" presId="urn:microsoft.com/office/officeart/2005/8/layout/venn1"/>
    <dgm:cxn modelId="{21071E4E-CB7D-46DE-A428-6B90887BB550}" type="presOf" srcId="{620828FC-4AC0-4C29-8BDB-FB3102676F34}" destId="{B2F51AA5-41F7-4CCC-8A2A-35A56361050B}" srcOrd="1" destOrd="0" presId="urn:microsoft.com/office/officeart/2005/8/layout/venn1"/>
    <dgm:cxn modelId="{3C1D5293-2628-4F34-9892-DB7E38E0BB80}" srcId="{5E407BB0-A95A-4C11-88B2-5637DFFA1D9F}" destId="{6964703F-02DC-453D-85D4-40BB5A0F95E9}" srcOrd="0" destOrd="0" parTransId="{9E7A06ED-621B-4604-8807-7D85119E9FA5}" sibTransId="{F18FCEBB-37D6-4A2C-B588-0D9988587612}"/>
    <dgm:cxn modelId="{02959BC8-5B73-4E77-99D9-0D38109BD1B1}" type="presParOf" srcId="{AB8EFB96-574F-4E2A-9617-322AF4983DCE}" destId="{52CBBE30-8D97-4F7D-9CC5-2431B7170D55}" srcOrd="0" destOrd="0" presId="urn:microsoft.com/office/officeart/2005/8/layout/venn1"/>
    <dgm:cxn modelId="{6E09086A-2ACA-48E2-8375-C8C5FC2C4349}" type="presParOf" srcId="{AB8EFB96-574F-4E2A-9617-322AF4983DCE}" destId="{2C68E390-B835-4068-8921-E52743CA14C4}" srcOrd="1" destOrd="0" presId="urn:microsoft.com/office/officeart/2005/8/layout/venn1"/>
    <dgm:cxn modelId="{A76BCD46-A16B-4E52-BC94-B116FD757DBA}" type="presParOf" srcId="{AB8EFB96-574F-4E2A-9617-322AF4983DCE}" destId="{94B94C7D-ADC2-46B9-9EEA-49D991F14882}" srcOrd="2" destOrd="0" presId="urn:microsoft.com/office/officeart/2005/8/layout/venn1"/>
    <dgm:cxn modelId="{1E1736AF-19DC-49EE-92DF-34019C8E0358}" type="presParOf" srcId="{AB8EFB96-574F-4E2A-9617-322AF4983DCE}" destId="{B2F51AA5-41F7-4CCC-8A2A-35A56361050B}" srcOrd="3" destOrd="0" presId="urn:microsoft.com/office/officeart/2005/8/layout/venn1"/>
    <dgm:cxn modelId="{F15D829C-BC7F-4C80-9D44-05D259470555}" type="presParOf" srcId="{AB8EFB96-574F-4E2A-9617-322AF4983DCE}" destId="{10807DB9-D298-4B7B-8781-32E7B590CE58}" srcOrd="4" destOrd="0" presId="urn:microsoft.com/office/officeart/2005/8/layout/venn1"/>
    <dgm:cxn modelId="{C7E2BE2C-1E8F-42AA-A490-7B26F3D1F2C5}" type="presParOf" srcId="{AB8EFB96-574F-4E2A-9617-322AF4983DCE}" destId="{3CBF8CCA-31B4-4DBF-8FC7-9438096D5BAF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294095-D852-4FA5-8CB5-3C28A1A6F2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CAE1355-F0BA-459F-B13C-E00574577DAE}">
      <dgm:prSet phldrT="[Texto]" custT="1"/>
      <dgm:spPr/>
      <dgm:t>
        <a:bodyPr/>
        <a:lstStyle/>
        <a:p>
          <a:r>
            <a:rPr lang="es-EC" sz="1800" dirty="0" smtClean="0"/>
            <a:t>Principios</a:t>
          </a:r>
          <a:endParaRPr lang="es-EC" sz="1800" dirty="0"/>
        </a:p>
      </dgm:t>
    </dgm:pt>
    <dgm:pt modelId="{0784D79E-A2B8-4077-B47E-5823272E22E6}" type="parTrans" cxnId="{5AC0C027-BC4B-40CE-9E37-31DE262F64D0}">
      <dgm:prSet/>
      <dgm:spPr/>
      <dgm:t>
        <a:bodyPr/>
        <a:lstStyle/>
        <a:p>
          <a:endParaRPr lang="es-EC"/>
        </a:p>
      </dgm:t>
    </dgm:pt>
    <dgm:pt modelId="{6372266A-541B-4871-83C6-3670CB16B38C}" type="sibTrans" cxnId="{5AC0C027-BC4B-40CE-9E37-31DE262F64D0}">
      <dgm:prSet/>
      <dgm:spPr/>
      <dgm:t>
        <a:bodyPr/>
        <a:lstStyle/>
        <a:p>
          <a:endParaRPr lang="es-EC"/>
        </a:p>
      </dgm:t>
    </dgm:pt>
    <dgm:pt modelId="{EE2D6007-A7C3-4BA7-B899-8BBE26AB40A8}">
      <dgm:prSet phldrT="[Texto]" custT="1"/>
      <dgm:spPr/>
      <dgm:t>
        <a:bodyPr/>
        <a:lstStyle/>
        <a:p>
          <a:r>
            <a:rPr lang="es-EC" sz="1800" dirty="0" err="1" smtClean="0"/>
            <a:t>Compromi</a:t>
          </a:r>
          <a:r>
            <a:rPr lang="es-EC" sz="1800" dirty="0" smtClean="0"/>
            <a:t>-so social</a:t>
          </a:r>
        </a:p>
      </dgm:t>
    </dgm:pt>
    <dgm:pt modelId="{C83C21ED-5EC6-4BBD-B88F-E48320AAD49D}" type="parTrans" cxnId="{93E7138C-266F-4D8A-9EF1-0F350BB9F5B4}">
      <dgm:prSet/>
      <dgm:spPr/>
      <dgm:t>
        <a:bodyPr/>
        <a:lstStyle/>
        <a:p>
          <a:endParaRPr lang="es-EC"/>
        </a:p>
      </dgm:t>
    </dgm:pt>
    <dgm:pt modelId="{8BF69BB0-B3DB-4E67-857D-2663160FB3FA}" type="sibTrans" cxnId="{93E7138C-266F-4D8A-9EF1-0F350BB9F5B4}">
      <dgm:prSet/>
      <dgm:spPr/>
      <dgm:t>
        <a:bodyPr/>
        <a:lstStyle/>
        <a:p>
          <a:endParaRPr lang="es-EC"/>
        </a:p>
      </dgm:t>
    </dgm:pt>
    <dgm:pt modelId="{F8F91641-B203-413E-AD6E-79FFB6C238D8}">
      <dgm:prSet phldrT="[Texto]" custT="1"/>
      <dgm:spPr/>
      <dgm:t>
        <a:bodyPr/>
        <a:lstStyle/>
        <a:p>
          <a:r>
            <a:rPr lang="es-EC" sz="1800" dirty="0" smtClean="0"/>
            <a:t>Democracia</a:t>
          </a:r>
          <a:endParaRPr lang="es-EC" sz="1800" dirty="0"/>
        </a:p>
      </dgm:t>
    </dgm:pt>
    <dgm:pt modelId="{BE9C0631-23B8-4CF4-9F25-E54843FB5BCA}" type="parTrans" cxnId="{5F16374D-424B-43B5-BBB1-448645719752}">
      <dgm:prSet/>
      <dgm:spPr/>
      <dgm:t>
        <a:bodyPr/>
        <a:lstStyle/>
        <a:p>
          <a:endParaRPr lang="es-EC"/>
        </a:p>
      </dgm:t>
    </dgm:pt>
    <dgm:pt modelId="{82E2F085-3E92-4306-A8CB-435AED4551C1}" type="sibTrans" cxnId="{5F16374D-424B-43B5-BBB1-448645719752}">
      <dgm:prSet/>
      <dgm:spPr/>
      <dgm:t>
        <a:bodyPr/>
        <a:lstStyle/>
        <a:p>
          <a:endParaRPr lang="es-EC"/>
        </a:p>
      </dgm:t>
    </dgm:pt>
    <dgm:pt modelId="{F5079AA3-6C09-436C-B0FD-5C61B2BD4CDA}">
      <dgm:prSet phldrT="[Texto]" custT="1"/>
      <dgm:spPr/>
      <dgm:t>
        <a:bodyPr/>
        <a:lstStyle/>
        <a:p>
          <a:r>
            <a:rPr lang="es-EC" sz="1800" dirty="0" smtClean="0"/>
            <a:t>Pluralismo</a:t>
          </a:r>
          <a:endParaRPr lang="es-EC" sz="1800" dirty="0"/>
        </a:p>
      </dgm:t>
    </dgm:pt>
    <dgm:pt modelId="{44901099-436D-4A6A-811E-37DC043546DC}" type="parTrans" cxnId="{BAF1EC05-8402-4707-9BBF-8BE0AF0D40F2}">
      <dgm:prSet/>
      <dgm:spPr/>
      <dgm:t>
        <a:bodyPr/>
        <a:lstStyle/>
        <a:p>
          <a:endParaRPr lang="es-EC"/>
        </a:p>
      </dgm:t>
    </dgm:pt>
    <dgm:pt modelId="{3828B99A-F5D9-479E-BE72-137365F48879}" type="sibTrans" cxnId="{BAF1EC05-8402-4707-9BBF-8BE0AF0D40F2}">
      <dgm:prSet/>
      <dgm:spPr/>
      <dgm:t>
        <a:bodyPr/>
        <a:lstStyle/>
        <a:p>
          <a:endParaRPr lang="es-EC"/>
        </a:p>
      </dgm:t>
    </dgm:pt>
    <dgm:pt modelId="{BF25B539-2019-4A1D-BE5C-163FAD9C399A}">
      <dgm:prSet phldrT="[Texto]" custT="1"/>
      <dgm:spPr/>
      <dgm:t>
        <a:bodyPr/>
        <a:lstStyle/>
        <a:p>
          <a:r>
            <a:rPr lang="es-EC" sz="1800" dirty="0" err="1" smtClean="0"/>
            <a:t>Pensamien-to</a:t>
          </a:r>
          <a:r>
            <a:rPr lang="es-EC" sz="1800" dirty="0" smtClean="0"/>
            <a:t> crítico</a:t>
          </a:r>
          <a:endParaRPr lang="es-EC" sz="1800" dirty="0"/>
        </a:p>
      </dgm:t>
    </dgm:pt>
    <dgm:pt modelId="{E539D8ED-6312-41F2-8469-B45D197CD33E}" type="parTrans" cxnId="{F6DD43EF-B486-4690-A209-1B50266BD5B1}">
      <dgm:prSet/>
      <dgm:spPr/>
      <dgm:t>
        <a:bodyPr/>
        <a:lstStyle/>
        <a:p>
          <a:endParaRPr lang="es-EC"/>
        </a:p>
      </dgm:t>
    </dgm:pt>
    <dgm:pt modelId="{1BB61315-2CF7-4C2C-ABD8-BB7299DE28CF}" type="sibTrans" cxnId="{F6DD43EF-B486-4690-A209-1B50266BD5B1}">
      <dgm:prSet/>
      <dgm:spPr/>
      <dgm:t>
        <a:bodyPr/>
        <a:lstStyle/>
        <a:p>
          <a:endParaRPr lang="es-EC"/>
        </a:p>
      </dgm:t>
    </dgm:pt>
    <dgm:pt modelId="{02FF6CFA-4E44-4C5E-B2A2-25A7A051816A}">
      <dgm:prSet phldrT="[Texto]" custT="1"/>
      <dgm:spPr/>
      <dgm:t>
        <a:bodyPr/>
        <a:lstStyle/>
        <a:p>
          <a:r>
            <a:rPr lang="es-EC" sz="1800" dirty="0" smtClean="0"/>
            <a:t>Concepción humanista</a:t>
          </a:r>
          <a:endParaRPr lang="es-EC" sz="1800" dirty="0"/>
        </a:p>
      </dgm:t>
    </dgm:pt>
    <dgm:pt modelId="{F8557B47-6341-4667-988F-8938011DCC62}" type="parTrans" cxnId="{C1AA3314-5772-4326-A075-0BCFCCD6757F}">
      <dgm:prSet/>
      <dgm:spPr/>
      <dgm:t>
        <a:bodyPr/>
        <a:lstStyle/>
        <a:p>
          <a:endParaRPr lang="es-EC"/>
        </a:p>
      </dgm:t>
    </dgm:pt>
    <dgm:pt modelId="{7F87CAC3-A1BD-46FD-8D28-8417FCCC92F8}" type="sibTrans" cxnId="{C1AA3314-5772-4326-A075-0BCFCCD6757F}">
      <dgm:prSet/>
      <dgm:spPr/>
      <dgm:t>
        <a:bodyPr/>
        <a:lstStyle/>
        <a:p>
          <a:endParaRPr lang="es-EC"/>
        </a:p>
      </dgm:t>
    </dgm:pt>
    <dgm:pt modelId="{6C505501-EDB8-4B9A-A778-93C1D8400EA9}">
      <dgm:prSet phldrT="[Texto]" custT="1"/>
      <dgm:spPr/>
      <dgm:t>
        <a:bodyPr/>
        <a:lstStyle/>
        <a:p>
          <a:r>
            <a:rPr lang="es-EC" sz="1800" dirty="0" err="1" smtClean="0"/>
            <a:t>Sustentabi-lidad</a:t>
          </a:r>
          <a:endParaRPr lang="es-EC" sz="1800" dirty="0"/>
        </a:p>
      </dgm:t>
    </dgm:pt>
    <dgm:pt modelId="{C1F5335C-D201-4709-B486-DC9D2C9BFB82}" type="parTrans" cxnId="{19756D56-2848-4761-A16C-506CCBB158D6}">
      <dgm:prSet/>
      <dgm:spPr/>
      <dgm:t>
        <a:bodyPr/>
        <a:lstStyle/>
        <a:p>
          <a:endParaRPr lang="es-EC"/>
        </a:p>
      </dgm:t>
    </dgm:pt>
    <dgm:pt modelId="{957C4729-644B-4EF6-993E-EEA591B0824C}" type="sibTrans" cxnId="{19756D56-2848-4761-A16C-506CCBB158D6}">
      <dgm:prSet/>
      <dgm:spPr/>
      <dgm:t>
        <a:bodyPr/>
        <a:lstStyle/>
        <a:p>
          <a:endParaRPr lang="es-EC"/>
        </a:p>
      </dgm:t>
    </dgm:pt>
    <dgm:pt modelId="{A150B633-832F-4F27-8A8D-AAA230AC342B}" type="pres">
      <dgm:prSet presAssocID="{28294095-D852-4FA5-8CB5-3C28A1A6F2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51EBF7-5363-4B70-8538-C641CED3262E}" type="pres">
      <dgm:prSet presAssocID="{DCAE1355-F0BA-459F-B13C-E00574577DAE}" presName="hierRoot1" presStyleCnt="0">
        <dgm:presLayoutVars>
          <dgm:hierBranch val="init"/>
        </dgm:presLayoutVars>
      </dgm:prSet>
      <dgm:spPr/>
    </dgm:pt>
    <dgm:pt modelId="{C40BA5BF-A30E-4A20-9A69-04D22CD2B98C}" type="pres">
      <dgm:prSet presAssocID="{DCAE1355-F0BA-459F-B13C-E00574577DAE}" presName="rootComposite1" presStyleCnt="0"/>
      <dgm:spPr/>
    </dgm:pt>
    <dgm:pt modelId="{E99F738E-1889-4739-ACB8-36ACCA9E8E9C}" type="pres">
      <dgm:prSet presAssocID="{DCAE1355-F0BA-459F-B13C-E00574577DAE}" presName="rootText1" presStyleLbl="node0" presStyleIdx="0" presStyleCnt="1">
        <dgm:presLayoutVars>
          <dgm:chPref val="3"/>
        </dgm:presLayoutVars>
      </dgm:prSet>
      <dgm:spPr/>
    </dgm:pt>
    <dgm:pt modelId="{1C94707E-6C13-4D38-AB5E-D42EE1F5BBCD}" type="pres">
      <dgm:prSet presAssocID="{DCAE1355-F0BA-459F-B13C-E00574577DAE}" presName="rootConnector1" presStyleLbl="node1" presStyleIdx="0" presStyleCnt="0"/>
      <dgm:spPr/>
    </dgm:pt>
    <dgm:pt modelId="{665A4C7C-9AF8-421A-8192-0DDD3B160514}" type="pres">
      <dgm:prSet presAssocID="{DCAE1355-F0BA-459F-B13C-E00574577DAE}" presName="hierChild2" presStyleCnt="0"/>
      <dgm:spPr/>
    </dgm:pt>
    <dgm:pt modelId="{FF4D6651-AB46-449B-801F-C90855D9607F}" type="pres">
      <dgm:prSet presAssocID="{C83C21ED-5EC6-4BBD-B88F-E48320AAD49D}" presName="Name37" presStyleLbl="parChTrans1D2" presStyleIdx="0" presStyleCnt="6"/>
      <dgm:spPr/>
    </dgm:pt>
    <dgm:pt modelId="{7BD086EF-6CB8-4351-B816-FA6BA03E65C4}" type="pres">
      <dgm:prSet presAssocID="{EE2D6007-A7C3-4BA7-B899-8BBE26AB40A8}" presName="hierRoot2" presStyleCnt="0">
        <dgm:presLayoutVars>
          <dgm:hierBranch val="init"/>
        </dgm:presLayoutVars>
      </dgm:prSet>
      <dgm:spPr/>
    </dgm:pt>
    <dgm:pt modelId="{A2ECB249-8A3A-4220-92EF-14C602661865}" type="pres">
      <dgm:prSet presAssocID="{EE2D6007-A7C3-4BA7-B899-8BBE26AB40A8}" presName="rootComposite" presStyleCnt="0"/>
      <dgm:spPr/>
    </dgm:pt>
    <dgm:pt modelId="{0A4AFB03-1E6F-4103-8E7B-CB4D39361306}" type="pres">
      <dgm:prSet presAssocID="{EE2D6007-A7C3-4BA7-B899-8BBE26AB40A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83390E-71D7-4749-A96D-5352B4FFAE80}" type="pres">
      <dgm:prSet presAssocID="{EE2D6007-A7C3-4BA7-B899-8BBE26AB40A8}" presName="rootConnector" presStyleLbl="node2" presStyleIdx="0" presStyleCnt="6"/>
      <dgm:spPr/>
    </dgm:pt>
    <dgm:pt modelId="{5DA2EE20-7C3F-46A9-B38D-D9D0D7AA4FD4}" type="pres">
      <dgm:prSet presAssocID="{EE2D6007-A7C3-4BA7-B899-8BBE26AB40A8}" presName="hierChild4" presStyleCnt="0"/>
      <dgm:spPr/>
    </dgm:pt>
    <dgm:pt modelId="{8A63B986-59A7-4335-9257-F5E2A0218B32}" type="pres">
      <dgm:prSet presAssocID="{EE2D6007-A7C3-4BA7-B899-8BBE26AB40A8}" presName="hierChild5" presStyleCnt="0"/>
      <dgm:spPr/>
    </dgm:pt>
    <dgm:pt modelId="{863BFA62-F244-40F4-A48B-C6DD4BCAAB4A}" type="pres">
      <dgm:prSet presAssocID="{BE9C0631-23B8-4CF4-9F25-E54843FB5BCA}" presName="Name37" presStyleLbl="parChTrans1D2" presStyleIdx="1" presStyleCnt="6"/>
      <dgm:spPr/>
    </dgm:pt>
    <dgm:pt modelId="{BE98CF2A-5939-4B56-8256-D334A1E9A5B2}" type="pres">
      <dgm:prSet presAssocID="{F8F91641-B203-413E-AD6E-79FFB6C238D8}" presName="hierRoot2" presStyleCnt="0">
        <dgm:presLayoutVars>
          <dgm:hierBranch val="init"/>
        </dgm:presLayoutVars>
      </dgm:prSet>
      <dgm:spPr/>
    </dgm:pt>
    <dgm:pt modelId="{C711D063-D375-4D18-A8F1-4767CF15D077}" type="pres">
      <dgm:prSet presAssocID="{F8F91641-B203-413E-AD6E-79FFB6C238D8}" presName="rootComposite" presStyleCnt="0"/>
      <dgm:spPr/>
    </dgm:pt>
    <dgm:pt modelId="{1ED86CAA-9E6F-4A7F-B57B-C2E79EC026BA}" type="pres">
      <dgm:prSet presAssocID="{F8F91641-B203-413E-AD6E-79FFB6C238D8}" presName="rootText" presStyleLbl="node2" presStyleIdx="1" presStyleCnt="6">
        <dgm:presLayoutVars>
          <dgm:chPref val="3"/>
        </dgm:presLayoutVars>
      </dgm:prSet>
      <dgm:spPr/>
    </dgm:pt>
    <dgm:pt modelId="{8F655F54-0889-41CA-A042-452FE8637256}" type="pres">
      <dgm:prSet presAssocID="{F8F91641-B203-413E-AD6E-79FFB6C238D8}" presName="rootConnector" presStyleLbl="node2" presStyleIdx="1" presStyleCnt="6"/>
      <dgm:spPr/>
    </dgm:pt>
    <dgm:pt modelId="{18BA4705-B850-4952-8AAC-57C9EF1894A0}" type="pres">
      <dgm:prSet presAssocID="{F8F91641-B203-413E-AD6E-79FFB6C238D8}" presName="hierChild4" presStyleCnt="0"/>
      <dgm:spPr/>
    </dgm:pt>
    <dgm:pt modelId="{3BDEBC4B-21B6-4819-8362-CF167F01C4C5}" type="pres">
      <dgm:prSet presAssocID="{F8F91641-B203-413E-AD6E-79FFB6C238D8}" presName="hierChild5" presStyleCnt="0"/>
      <dgm:spPr/>
    </dgm:pt>
    <dgm:pt modelId="{D6D66A26-0D7E-4639-8B35-3130B0215B47}" type="pres">
      <dgm:prSet presAssocID="{44901099-436D-4A6A-811E-37DC043546DC}" presName="Name37" presStyleLbl="parChTrans1D2" presStyleIdx="2" presStyleCnt="6"/>
      <dgm:spPr/>
    </dgm:pt>
    <dgm:pt modelId="{2C0C127D-AD2D-4DC7-8EB2-C683F632C455}" type="pres">
      <dgm:prSet presAssocID="{F5079AA3-6C09-436C-B0FD-5C61B2BD4CDA}" presName="hierRoot2" presStyleCnt="0">
        <dgm:presLayoutVars>
          <dgm:hierBranch val="init"/>
        </dgm:presLayoutVars>
      </dgm:prSet>
      <dgm:spPr/>
    </dgm:pt>
    <dgm:pt modelId="{34B6AEB5-F932-47C8-B38E-2C3E8EC0B87B}" type="pres">
      <dgm:prSet presAssocID="{F5079AA3-6C09-436C-B0FD-5C61B2BD4CDA}" presName="rootComposite" presStyleCnt="0"/>
      <dgm:spPr/>
    </dgm:pt>
    <dgm:pt modelId="{CD3836DF-CECA-4925-AEFE-C52A61CA69EB}" type="pres">
      <dgm:prSet presAssocID="{F5079AA3-6C09-436C-B0FD-5C61B2BD4CD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2FD917-77D4-4AB3-9689-CB75D3398715}" type="pres">
      <dgm:prSet presAssocID="{F5079AA3-6C09-436C-B0FD-5C61B2BD4CDA}" presName="rootConnector" presStyleLbl="node2" presStyleIdx="2" presStyleCnt="6"/>
      <dgm:spPr/>
    </dgm:pt>
    <dgm:pt modelId="{5E1C1991-A0E0-460A-9B94-C0882C156917}" type="pres">
      <dgm:prSet presAssocID="{F5079AA3-6C09-436C-B0FD-5C61B2BD4CDA}" presName="hierChild4" presStyleCnt="0"/>
      <dgm:spPr/>
    </dgm:pt>
    <dgm:pt modelId="{25F047AA-04CE-4CB7-9471-E79D58D391CE}" type="pres">
      <dgm:prSet presAssocID="{F5079AA3-6C09-436C-B0FD-5C61B2BD4CDA}" presName="hierChild5" presStyleCnt="0"/>
      <dgm:spPr/>
    </dgm:pt>
    <dgm:pt modelId="{7BF80A59-D405-44F5-83D3-A1DE324FCCF1}" type="pres">
      <dgm:prSet presAssocID="{E539D8ED-6312-41F2-8469-B45D197CD33E}" presName="Name37" presStyleLbl="parChTrans1D2" presStyleIdx="3" presStyleCnt="6"/>
      <dgm:spPr/>
    </dgm:pt>
    <dgm:pt modelId="{5EF0DC56-D311-4C97-A6FC-D618A47BAF57}" type="pres">
      <dgm:prSet presAssocID="{BF25B539-2019-4A1D-BE5C-163FAD9C399A}" presName="hierRoot2" presStyleCnt="0">
        <dgm:presLayoutVars>
          <dgm:hierBranch val="init"/>
        </dgm:presLayoutVars>
      </dgm:prSet>
      <dgm:spPr/>
    </dgm:pt>
    <dgm:pt modelId="{05E867A9-2A32-4B2C-85C5-A23FB95D39FF}" type="pres">
      <dgm:prSet presAssocID="{BF25B539-2019-4A1D-BE5C-163FAD9C399A}" presName="rootComposite" presStyleCnt="0"/>
      <dgm:spPr/>
    </dgm:pt>
    <dgm:pt modelId="{2BA5BABE-D4D1-46A1-B97C-8F5A7943B81E}" type="pres">
      <dgm:prSet presAssocID="{BF25B539-2019-4A1D-BE5C-163FAD9C399A}" presName="rootText" presStyleLbl="node2" presStyleIdx="3" presStyleCnt="6">
        <dgm:presLayoutVars>
          <dgm:chPref val="3"/>
        </dgm:presLayoutVars>
      </dgm:prSet>
      <dgm:spPr/>
    </dgm:pt>
    <dgm:pt modelId="{DA502821-CDA4-4B2D-BDF1-59FD717C6DBD}" type="pres">
      <dgm:prSet presAssocID="{BF25B539-2019-4A1D-BE5C-163FAD9C399A}" presName="rootConnector" presStyleLbl="node2" presStyleIdx="3" presStyleCnt="6"/>
      <dgm:spPr/>
    </dgm:pt>
    <dgm:pt modelId="{EB240E64-B33E-4C2A-ABE3-B046EB992332}" type="pres">
      <dgm:prSet presAssocID="{BF25B539-2019-4A1D-BE5C-163FAD9C399A}" presName="hierChild4" presStyleCnt="0"/>
      <dgm:spPr/>
    </dgm:pt>
    <dgm:pt modelId="{652E2CD5-5A55-41E7-8A95-EFA8ED6A0D38}" type="pres">
      <dgm:prSet presAssocID="{BF25B539-2019-4A1D-BE5C-163FAD9C399A}" presName="hierChild5" presStyleCnt="0"/>
      <dgm:spPr/>
    </dgm:pt>
    <dgm:pt modelId="{2B0B33BC-6BDA-4004-A43E-E61F2C4C3B4C}" type="pres">
      <dgm:prSet presAssocID="{F8557B47-6341-4667-988F-8938011DCC62}" presName="Name37" presStyleLbl="parChTrans1D2" presStyleIdx="4" presStyleCnt="6"/>
      <dgm:spPr/>
    </dgm:pt>
    <dgm:pt modelId="{E2A99281-2D2F-4050-94F5-CF436975E228}" type="pres">
      <dgm:prSet presAssocID="{02FF6CFA-4E44-4C5E-B2A2-25A7A051816A}" presName="hierRoot2" presStyleCnt="0">
        <dgm:presLayoutVars>
          <dgm:hierBranch val="init"/>
        </dgm:presLayoutVars>
      </dgm:prSet>
      <dgm:spPr/>
    </dgm:pt>
    <dgm:pt modelId="{981E2978-E30D-416E-B3A6-7616183D3E90}" type="pres">
      <dgm:prSet presAssocID="{02FF6CFA-4E44-4C5E-B2A2-25A7A051816A}" presName="rootComposite" presStyleCnt="0"/>
      <dgm:spPr/>
    </dgm:pt>
    <dgm:pt modelId="{201E2D17-1A40-4A0D-A1CD-F7681BE15C7C}" type="pres">
      <dgm:prSet presAssocID="{02FF6CFA-4E44-4C5E-B2A2-25A7A051816A}" presName="rootText" presStyleLbl="node2" presStyleIdx="4" presStyleCnt="6">
        <dgm:presLayoutVars>
          <dgm:chPref val="3"/>
        </dgm:presLayoutVars>
      </dgm:prSet>
      <dgm:spPr/>
    </dgm:pt>
    <dgm:pt modelId="{44B6CF18-EBFE-4985-ACD5-D9D8A611E71C}" type="pres">
      <dgm:prSet presAssocID="{02FF6CFA-4E44-4C5E-B2A2-25A7A051816A}" presName="rootConnector" presStyleLbl="node2" presStyleIdx="4" presStyleCnt="6"/>
      <dgm:spPr/>
    </dgm:pt>
    <dgm:pt modelId="{FEF72F8B-447C-43EA-9C55-FB7466615FE5}" type="pres">
      <dgm:prSet presAssocID="{02FF6CFA-4E44-4C5E-B2A2-25A7A051816A}" presName="hierChild4" presStyleCnt="0"/>
      <dgm:spPr/>
    </dgm:pt>
    <dgm:pt modelId="{E1F092DD-DD70-4F0C-B849-119B66E45D52}" type="pres">
      <dgm:prSet presAssocID="{02FF6CFA-4E44-4C5E-B2A2-25A7A051816A}" presName="hierChild5" presStyleCnt="0"/>
      <dgm:spPr/>
    </dgm:pt>
    <dgm:pt modelId="{CC845BF5-0484-4094-A589-3DC2E1E17AF6}" type="pres">
      <dgm:prSet presAssocID="{C1F5335C-D201-4709-B486-DC9D2C9BFB82}" presName="Name37" presStyleLbl="parChTrans1D2" presStyleIdx="5" presStyleCnt="6"/>
      <dgm:spPr/>
    </dgm:pt>
    <dgm:pt modelId="{911E6405-5D34-41C4-9DE4-61411DF0DE93}" type="pres">
      <dgm:prSet presAssocID="{6C505501-EDB8-4B9A-A778-93C1D8400EA9}" presName="hierRoot2" presStyleCnt="0">
        <dgm:presLayoutVars>
          <dgm:hierBranch val="init"/>
        </dgm:presLayoutVars>
      </dgm:prSet>
      <dgm:spPr/>
    </dgm:pt>
    <dgm:pt modelId="{71B32CEC-5804-4A0B-8B66-989E5816C956}" type="pres">
      <dgm:prSet presAssocID="{6C505501-EDB8-4B9A-A778-93C1D8400EA9}" presName="rootComposite" presStyleCnt="0"/>
      <dgm:spPr/>
    </dgm:pt>
    <dgm:pt modelId="{A8337350-CD26-4C3C-857E-87E88427D975}" type="pres">
      <dgm:prSet presAssocID="{6C505501-EDB8-4B9A-A778-93C1D8400EA9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292DEC-B950-4765-A719-9B4718A14485}" type="pres">
      <dgm:prSet presAssocID="{6C505501-EDB8-4B9A-A778-93C1D8400EA9}" presName="rootConnector" presStyleLbl="node2" presStyleIdx="5" presStyleCnt="6"/>
      <dgm:spPr/>
    </dgm:pt>
    <dgm:pt modelId="{926301C2-DAF9-4AAA-A7C1-B598113E6A9E}" type="pres">
      <dgm:prSet presAssocID="{6C505501-EDB8-4B9A-A778-93C1D8400EA9}" presName="hierChild4" presStyleCnt="0"/>
      <dgm:spPr/>
    </dgm:pt>
    <dgm:pt modelId="{655C0367-71FD-4660-89A8-5ABE7005AB48}" type="pres">
      <dgm:prSet presAssocID="{6C505501-EDB8-4B9A-A778-93C1D8400EA9}" presName="hierChild5" presStyleCnt="0"/>
      <dgm:spPr/>
    </dgm:pt>
    <dgm:pt modelId="{D2CCFAAA-1C7B-4A4A-9B03-C917343A3E9A}" type="pres">
      <dgm:prSet presAssocID="{DCAE1355-F0BA-459F-B13C-E00574577DAE}" presName="hierChild3" presStyleCnt="0"/>
      <dgm:spPr/>
    </dgm:pt>
  </dgm:ptLst>
  <dgm:cxnLst>
    <dgm:cxn modelId="{A7F14DE0-5579-43AB-BB4F-9361BCC66662}" type="presOf" srcId="{BF25B539-2019-4A1D-BE5C-163FAD9C399A}" destId="{2BA5BABE-D4D1-46A1-B97C-8F5A7943B81E}" srcOrd="0" destOrd="0" presId="urn:microsoft.com/office/officeart/2005/8/layout/orgChart1"/>
    <dgm:cxn modelId="{5AC0C027-BC4B-40CE-9E37-31DE262F64D0}" srcId="{28294095-D852-4FA5-8CB5-3C28A1A6F239}" destId="{DCAE1355-F0BA-459F-B13C-E00574577DAE}" srcOrd="0" destOrd="0" parTransId="{0784D79E-A2B8-4077-B47E-5823272E22E6}" sibTransId="{6372266A-541B-4871-83C6-3670CB16B38C}"/>
    <dgm:cxn modelId="{C20D99B3-4652-4CCE-8F97-8F7758B20BD6}" type="presOf" srcId="{C1F5335C-D201-4709-B486-DC9D2C9BFB82}" destId="{CC845BF5-0484-4094-A589-3DC2E1E17AF6}" srcOrd="0" destOrd="0" presId="urn:microsoft.com/office/officeart/2005/8/layout/orgChart1"/>
    <dgm:cxn modelId="{BAF1EC05-8402-4707-9BBF-8BE0AF0D40F2}" srcId="{DCAE1355-F0BA-459F-B13C-E00574577DAE}" destId="{F5079AA3-6C09-436C-B0FD-5C61B2BD4CDA}" srcOrd="2" destOrd="0" parTransId="{44901099-436D-4A6A-811E-37DC043546DC}" sibTransId="{3828B99A-F5D9-479E-BE72-137365F48879}"/>
    <dgm:cxn modelId="{C1AA3314-5772-4326-A075-0BCFCCD6757F}" srcId="{DCAE1355-F0BA-459F-B13C-E00574577DAE}" destId="{02FF6CFA-4E44-4C5E-B2A2-25A7A051816A}" srcOrd="4" destOrd="0" parTransId="{F8557B47-6341-4667-988F-8938011DCC62}" sibTransId="{7F87CAC3-A1BD-46FD-8D28-8417FCCC92F8}"/>
    <dgm:cxn modelId="{5D99B4B0-2126-41B5-A15A-0D640785832D}" type="presOf" srcId="{F5079AA3-6C09-436C-B0FD-5C61B2BD4CDA}" destId="{682FD917-77D4-4AB3-9689-CB75D3398715}" srcOrd="1" destOrd="0" presId="urn:microsoft.com/office/officeart/2005/8/layout/orgChart1"/>
    <dgm:cxn modelId="{BC67355F-CEA4-4E1C-8433-33262A65ED30}" type="presOf" srcId="{C83C21ED-5EC6-4BBD-B88F-E48320AAD49D}" destId="{FF4D6651-AB46-449B-801F-C90855D9607F}" srcOrd="0" destOrd="0" presId="urn:microsoft.com/office/officeart/2005/8/layout/orgChart1"/>
    <dgm:cxn modelId="{F6DD43EF-B486-4690-A209-1B50266BD5B1}" srcId="{DCAE1355-F0BA-459F-B13C-E00574577DAE}" destId="{BF25B539-2019-4A1D-BE5C-163FAD9C399A}" srcOrd="3" destOrd="0" parTransId="{E539D8ED-6312-41F2-8469-B45D197CD33E}" sibTransId="{1BB61315-2CF7-4C2C-ABD8-BB7299DE28CF}"/>
    <dgm:cxn modelId="{B0377C77-22E2-44AE-83E4-C28E4B995434}" type="presOf" srcId="{F8557B47-6341-4667-988F-8938011DCC62}" destId="{2B0B33BC-6BDA-4004-A43E-E61F2C4C3B4C}" srcOrd="0" destOrd="0" presId="urn:microsoft.com/office/officeart/2005/8/layout/orgChart1"/>
    <dgm:cxn modelId="{A25459E8-60A8-4496-A978-006DF79B4618}" type="presOf" srcId="{F8F91641-B203-413E-AD6E-79FFB6C238D8}" destId="{8F655F54-0889-41CA-A042-452FE8637256}" srcOrd="1" destOrd="0" presId="urn:microsoft.com/office/officeart/2005/8/layout/orgChart1"/>
    <dgm:cxn modelId="{19756D56-2848-4761-A16C-506CCBB158D6}" srcId="{DCAE1355-F0BA-459F-B13C-E00574577DAE}" destId="{6C505501-EDB8-4B9A-A778-93C1D8400EA9}" srcOrd="5" destOrd="0" parTransId="{C1F5335C-D201-4709-B486-DC9D2C9BFB82}" sibTransId="{957C4729-644B-4EF6-993E-EEA591B0824C}"/>
    <dgm:cxn modelId="{22A7E834-72A0-4C76-9ACA-1FF8E5F2A4F6}" type="presOf" srcId="{BE9C0631-23B8-4CF4-9F25-E54843FB5BCA}" destId="{863BFA62-F244-40F4-A48B-C6DD4BCAAB4A}" srcOrd="0" destOrd="0" presId="urn:microsoft.com/office/officeart/2005/8/layout/orgChart1"/>
    <dgm:cxn modelId="{6B324FA1-7672-4280-9120-3382A0E38035}" type="presOf" srcId="{6C505501-EDB8-4B9A-A778-93C1D8400EA9}" destId="{8E292DEC-B950-4765-A719-9B4718A14485}" srcOrd="1" destOrd="0" presId="urn:microsoft.com/office/officeart/2005/8/layout/orgChart1"/>
    <dgm:cxn modelId="{ED36B2A5-6FFF-496F-93D8-2D9349A48F5F}" type="presOf" srcId="{DCAE1355-F0BA-459F-B13C-E00574577DAE}" destId="{1C94707E-6C13-4D38-AB5E-D42EE1F5BBCD}" srcOrd="1" destOrd="0" presId="urn:microsoft.com/office/officeart/2005/8/layout/orgChart1"/>
    <dgm:cxn modelId="{E52D2B6C-B234-4E59-9CCF-0AECC5780206}" type="presOf" srcId="{E539D8ED-6312-41F2-8469-B45D197CD33E}" destId="{7BF80A59-D405-44F5-83D3-A1DE324FCCF1}" srcOrd="0" destOrd="0" presId="urn:microsoft.com/office/officeart/2005/8/layout/orgChart1"/>
    <dgm:cxn modelId="{B859ACB6-08E3-4F27-BBC5-DE103A38D7AE}" type="presOf" srcId="{F8F91641-B203-413E-AD6E-79FFB6C238D8}" destId="{1ED86CAA-9E6F-4A7F-B57B-C2E79EC026BA}" srcOrd="0" destOrd="0" presId="urn:microsoft.com/office/officeart/2005/8/layout/orgChart1"/>
    <dgm:cxn modelId="{A736FEC8-F808-4975-BDFD-F20965715EE4}" type="presOf" srcId="{28294095-D852-4FA5-8CB5-3C28A1A6F239}" destId="{A150B633-832F-4F27-8A8D-AAA230AC342B}" srcOrd="0" destOrd="0" presId="urn:microsoft.com/office/officeart/2005/8/layout/orgChart1"/>
    <dgm:cxn modelId="{BE870837-0EE9-47A8-9B45-9BD971EEFD14}" type="presOf" srcId="{44901099-436D-4A6A-811E-37DC043546DC}" destId="{D6D66A26-0D7E-4639-8B35-3130B0215B47}" srcOrd="0" destOrd="0" presId="urn:microsoft.com/office/officeart/2005/8/layout/orgChart1"/>
    <dgm:cxn modelId="{963E085F-DEBB-499C-99BF-0DCDAA6342E4}" type="presOf" srcId="{EE2D6007-A7C3-4BA7-B899-8BBE26AB40A8}" destId="{0A4AFB03-1E6F-4103-8E7B-CB4D39361306}" srcOrd="0" destOrd="0" presId="urn:microsoft.com/office/officeart/2005/8/layout/orgChart1"/>
    <dgm:cxn modelId="{2CC38845-55D1-4D1D-9E44-DC4B56E279C7}" type="presOf" srcId="{EE2D6007-A7C3-4BA7-B899-8BBE26AB40A8}" destId="{4283390E-71D7-4749-A96D-5352B4FFAE80}" srcOrd="1" destOrd="0" presId="urn:microsoft.com/office/officeart/2005/8/layout/orgChart1"/>
    <dgm:cxn modelId="{93E7138C-266F-4D8A-9EF1-0F350BB9F5B4}" srcId="{DCAE1355-F0BA-459F-B13C-E00574577DAE}" destId="{EE2D6007-A7C3-4BA7-B899-8BBE26AB40A8}" srcOrd="0" destOrd="0" parTransId="{C83C21ED-5EC6-4BBD-B88F-E48320AAD49D}" sibTransId="{8BF69BB0-B3DB-4E67-857D-2663160FB3FA}"/>
    <dgm:cxn modelId="{B2FEDF0A-B44F-4FFD-9DF7-1C49076EB143}" type="presOf" srcId="{02FF6CFA-4E44-4C5E-B2A2-25A7A051816A}" destId="{44B6CF18-EBFE-4985-ACD5-D9D8A611E71C}" srcOrd="1" destOrd="0" presId="urn:microsoft.com/office/officeart/2005/8/layout/orgChart1"/>
    <dgm:cxn modelId="{5F16374D-424B-43B5-BBB1-448645719752}" srcId="{DCAE1355-F0BA-459F-B13C-E00574577DAE}" destId="{F8F91641-B203-413E-AD6E-79FFB6C238D8}" srcOrd="1" destOrd="0" parTransId="{BE9C0631-23B8-4CF4-9F25-E54843FB5BCA}" sibTransId="{82E2F085-3E92-4306-A8CB-435AED4551C1}"/>
    <dgm:cxn modelId="{8897B39A-4FCB-4938-ACD8-01C77B76E46C}" type="presOf" srcId="{6C505501-EDB8-4B9A-A778-93C1D8400EA9}" destId="{A8337350-CD26-4C3C-857E-87E88427D975}" srcOrd="0" destOrd="0" presId="urn:microsoft.com/office/officeart/2005/8/layout/orgChart1"/>
    <dgm:cxn modelId="{1CC3E53A-B1F2-42DF-B642-1A2A9F76570B}" type="presOf" srcId="{DCAE1355-F0BA-459F-B13C-E00574577DAE}" destId="{E99F738E-1889-4739-ACB8-36ACCA9E8E9C}" srcOrd="0" destOrd="0" presId="urn:microsoft.com/office/officeart/2005/8/layout/orgChart1"/>
    <dgm:cxn modelId="{D06F26C2-4B6D-42C9-8069-BDF7D6584B7A}" type="presOf" srcId="{02FF6CFA-4E44-4C5E-B2A2-25A7A051816A}" destId="{201E2D17-1A40-4A0D-A1CD-F7681BE15C7C}" srcOrd="0" destOrd="0" presId="urn:microsoft.com/office/officeart/2005/8/layout/orgChart1"/>
    <dgm:cxn modelId="{733464D4-45FE-4D1B-A1D4-2FC566B6CE14}" type="presOf" srcId="{BF25B539-2019-4A1D-BE5C-163FAD9C399A}" destId="{DA502821-CDA4-4B2D-BDF1-59FD717C6DBD}" srcOrd="1" destOrd="0" presId="urn:microsoft.com/office/officeart/2005/8/layout/orgChart1"/>
    <dgm:cxn modelId="{8EFCB5A4-50AC-400A-BB93-D6F77F7898EB}" type="presOf" srcId="{F5079AA3-6C09-436C-B0FD-5C61B2BD4CDA}" destId="{CD3836DF-CECA-4925-AEFE-C52A61CA69EB}" srcOrd="0" destOrd="0" presId="urn:microsoft.com/office/officeart/2005/8/layout/orgChart1"/>
    <dgm:cxn modelId="{C4740F35-CA70-4860-94BD-24F022B1E652}" type="presParOf" srcId="{A150B633-832F-4F27-8A8D-AAA230AC342B}" destId="{F751EBF7-5363-4B70-8538-C641CED3262E}" srcOrd="0" destOrd="0" presId="urn:microsoft.com/office/officeart/2005/8/layout/orgChart1"/>
    <dgm:cxn modelId="{37C5908E-1CBA-4D39-8764-2B623F9E1F58}" type="presParOf" srcId="{F751EBF7-5363-4B70-8538-C641CED3262E}" destId="{C40BA5BF-A30E-4A20-9A69-04D22CD2B98C}" srcOrd="0" destOrd="0" presId="urn:microsoft.com/office/officeart/2005/8/layout/orgChart1"/>
    <dgm:cxn modelId="{3D53A74F-E5EC-4B38-B5AC-6D9E14E65652}" type="presParOf" srcId="{C40BA5BF-A30E-4A20-9A69-04D22CD2B98C}" destId="{E99F738E-1889-4739-ACB8-36ACCA9E8E9C}" srcOrd="0" destOrd="0" presId="urn:microsoft.com/office/officeart/2005/8/layout/orgChart1"/>
    <dgm:cxn modelId="{39F1E5BA-A432-4406-ACC2-7FE6A9504C1C}" type="presParOf" srcId="{C40BA5BF-A30E-4A20-9A69-04D22CD2B98C}" destId="{1C94707E-6C13-4D38-AB5E-D42EE1F5BBCD}" srcOrd="1" destOrd="0" presId="urn:microsoft.com/office/officeart/2005/8/layout/orgChart1"/>
    <dgm:cxn modelId="{548F7890-8E79-494F-B69D-05FD304A467C}" type="presParOf" srcId="{F751EBF7-5363-4B70-8538-C641CED3262E}" destId="{665A4C7C-9AF8-421A-8192-0DDD3B160514}" srcOrd="1" destOrd="0" presId="urn:microsoft.com/office/officeart/2005/8/layout/orgChart1"/>
    <dgm:cxn modelId="{87E51903-8125-4C09-AAF3-A1ADD3EBFDF3}" type="presParOf" srcId="{665A4C7C-9AF8-421A-8192-0DDD3B160514}" destId="{FF4D6651-AB46-449B-801F-C90855D9607F}" srcOrd="0" destOrd="0" presId="urn:microsoft.com/office/officeart/2005/8/layout/orgChart1"/>
    <dgm:cxn modelId="{A4107D5A-A4C0-4F67-A98A-63E6FD69CE0D}" type="presParOf" srcId="{665A4C7C-9AF8-421A-8192-0DDD3B160514}" destId="{7BD086EF-6CB8-4351-B816-FA6BA03E65C4}" srcOrd="1" destOrd="0" presId="urn:microsoft.com/office/officeart/2005/8/layout/orgChart1"/>
    <dgm:cxn modelId="{3F553A2C-FED9-4CCD-8A67-CE4707E7D772}" type="presParOf" srcId="{7BD086EF-6CB8-4351-B816-FA6BA03E65C4}" destId="{A2ECB249-8A3A-4220-92EF-14C602661865}" srcOrd="0" destOrd="0" presId="urn:microsoft.com/office/officeart/2005/8/layout/orgChart1"/>
    <dgm:cxn modelId="{C9E12EED-5C45-4C55-BF08-CBA1B1973885}" type="presParOf" srcId="{A2ECB249-8A3A-4220-92EF-14C602661865}" destId="{0A4AFB03-1E6F-4103-8E7B-CB4D39361306}" srcOrd="0" destOrd="0" presId="urn:microsoft.com/office/officeart/2005/8/layout/orgChart1"/>
    <dgm:cxn modelId="{D0A5FC9F-F2B3-4B70-867D-69B13649E0E2}" type="presParOf" srcId="{A2ECB249-8A3A-4220-92EF-14C602661865}" destId="{4283390E-71D7-4749-A96D-5352B4FFAE80}" srcOrd="1" destOrd="0" presId="urn:microsoft.com/office/officeart/2005/8/layout/orgChart1"/>
    <dgm:cxn modelId="{5C684ED9-13E7-4004-96C6-2883E680BCFD}" type="presParOf" srcId="{7BD086EF-6CB8-4351-B816-FA6BA03E65C4}" destId="{5DA2EE20-7C3F-46A9-B38D-D9D0D7AA4FD4}" srcOrd="1" destOrd="0" presId="urn:microsoft.com/office/officeart/2005/8/layout/orgChart1"/>
    <dgm:cxn modelId="{810EEDED-C185-4364-9A2C-AEE77017A97A}" type="presParOf" srcId="{7BD086EF-6CB8-4351-B816-FA6BA03E65C4}" destId="{8A63B986-59A7-4335-9257-F5E2A0218B32}" srcOrd="2" destOrd="0" presId="urn:microsoft.com/office/officeart/2005/8/layout/orgChart1"/>
    <dgm:cxn modelId="{582D38AA-E8D0-476A-97ED-00B56E61ACDF}" type="presParOf" srcId="{665A4C7C-9AF8-421A-8192-0DDD3B160514}" destId="{863BFA62-F244-40F4-A48B-C6DD4BCAAB4A}" srcOrd="2" destOrd="0" presId="urn:microsoft.com/office/officeart/2005/8/layout/orgChart1"/>
    <dgm:cxn modelId="{32374A52-C909-4F37-9782-64239019EF58}" type="presParOf" srcId="{665A4C7C-9AF8-421A-8192-0DDD3B160514}" destId="{BE98CF2A-5939-4B56-8256-D334A1E9A5B2}" srcOrd="3" destOrd="0" presId="urn:microsoft.com/office/officeart/2005/8/layout/orgChart1"/>
    <dgm:cxn modelId="{D0FDD164-E566-4841-AD20-2B914E3CCC79}" type="presParOf" srcId="{BE98CF2A-5939-4B56-8256-D334A1E9A5B2}" destId="{C711D063-D375-4D18-A8F1-4767CF15D077}" srcOrd="0" destOrd="0" presId="urn:microsoft.com/office/officeart/2005/8/layout/orgChart1"/>
    <dgm:cxn modelId="{50886974-AF10-41BF-8A78-1AB0DC3CC274}" type="presParOf" srcId="{C711D063-D375-4D18-A8F1-4767CF15D077}" destId="{1ED86CAA-9E6F-4A7F-B57B-C2E79EC026BA}" srcOrd="0" destOrd="0" presId="urn:microsoft.com/office/officeart/2005/8/layout/orgChart1"/>
    <dgm:cxn modelId="{13B3841E-B3B8-41B0-9B4B-7047C0C9A9D2}" type="presParOf" srcId="{C711D063-D375-4D18-A8F1-4767CF15D077}" destId="{8F655F54-0889-41CA-A042-452FE8637256}" srcOrd="1" destOrd="0" presId="urn:microsoft.com/office/officeart/2005/8/layout/orgChart1"/>
    <dgm:cxn modelId="{DC89D756-16EE-43C4-830B-511C4939B2D5}" type="presParOf" srcId="{BE98CF2A-5939-4B56-8256-D334A1E9A5B2}" destId="{18BA4705-B850-4952-8AAC-57C9EF1894A0}" srcOrd="1" destOrd="0" presId="urn:microsoft.com/office/officeart/2005/8/layout/orgChart1"/>
    <dgm:cxn modelId="{C89E58AA-D4C6-4570-9D92-3A45FE801EAA}" type="presParOf" srcId="{BE98CF2A-5939-4B56-8256-D334A1E9A5B2}" destId="{3BDEBC4B-21B6-4819-8362-CF167F01C4C5}" srcOrd="2" destOrd="0" presId="urn:microsoft.com/office/officeart/2005/8/layout/orgChart1"/>
    <dgm:cxn modelId="{F5AD2086-E1BA-4461-9E9F-9899F7A07033}" type="presParOf" srcId="{665A4C7C-9AF8-421A-8192-0DDD3B160514}" destId="{D6D66A26-0D7E-4639-8B35-3130B0215B47}" srcOrd="4" destOrd="0" presId="urn:microsoft.com/office/officeart/2005/8/layout/orgChart1"/>
    <dgm:cxn modelId="{819E56D7-20C7-44AD-857E-0DF986BC09F3}" type="presParOf" srcId="{665A4C7C-9AF8-421A-8192-0DDD3B160514}" destId="{2C0C127D-AD2D-4DC7-8EB2-C683F632C455}" srcOrd="5" destOrd="0" presId="urn:microsoft.com/office/officeart/2005/8/layout/orgChart1"/>
    <dgm:cxn modelId="{6A95AD9F-0956-4B39-A6F4-D444F2B3CCF2}" type="presParOf" srcId="{2C0C127D-AD2D-4DC7-8EB2-C683F632C455}" destId="{34B6AEB5-F932-47C8-B38E-2C3E8EC0B87B}" srcOrd="0" destOrd="0" presId="urn:microsoft.com/office/officeart/2005/8/layout/orgChart1"/>
    <dgm:cxn modelId="{AEB81F55-CB4D-488B-ADAA-43BFDA6EA197}" type="presParOf" srcId="{34B6AEB5-F932-47C8-B38E-2C3E8EC0B87B}" destId="{CD3836DF-CECA-4925-AEFE-C52A61CA69EB}" srcOrd="0" destOrd="0" presId="urn:microsoft.com/office/officeart/2005/8/layout/orgChart1"/>
    <dgm:cxn modelId="{E135B566-1AB2-4205-B7C1-4A27053FBE6D}" type="presParOf" srcId="{34B6AEB5-F932-47C8-B38E-2C3E8EC0B87B}" destId="{682FD917-77D4-4AB3-9689-CB75D3398715}" srcOrd="1" destOrd="0" presId="urn:microsoft.com/office/officeart/2005/8/layout/orgChart1"/>
    <dgm:cxn modelId="{0B5BD4B9-FA94-4D5E-A402-0A03CC4E1B5A}" type="presParOf" srcId="{2C0C127D-AD2D-4DC7-8EB2-C683F632C455}" destId="{5E1C1991-A0E0-460A-9B94-C0882C156917}" srcOrd="1" destOrd="0" presId="urn:microsoft.com/office/officeart/2005/8/layout/orgChart1"/>
    <dgm:cxn modelId="{7338E23E-A826-4637-9710-E2303FE8471E}" type="presParOf" srcId="{2C0C127D-AD2D-4DC7-8EB2-C683F632C455}" destId="{25F047AA-04CE-4CB7-9471-E79D58D391CE}" srcOrd="2" destOrd="0" presId="urn:microsoft.com/office/officeart/2005/8/layout/orgChart1"/>
    <dgm:cxn modelId="{E618C167-FCBA-4A6A-BCDC-189A8A5B4D65}" type="presParOf" srcId="{665A4C7C-9AF8-421A-8192-0DDD3B160514}" destId="{7BF80A59-D405-44F5-83D3-A1DE324FCCF1}" srcOrd="6" destOrd="0" presId="urn:microsoft.com/office/officeart/2005/8/layout/orgChart1"/>
    <dgm:cxn modelId="{58FD4EC2-0747-4518-B3E1-7A862677BB25}" type="presParOf" srcId="{665A4C7C-9AF8-421A-8192-0DDD3B160514}" destId="{5EF0DC56-D311-4C97-A6FC-D618A47BAF57}" srcOrd="7" destOrd="0" presId="urn:microsoft.com/office/officeart/2005/8/layout/orgChart1"/>
    <dgm:cxn modelId="{B0A2CECE-BDCB-4D02-8D37-562385A645D8}" type="presParOf" srcId="{5EF0DC56-D311-4C97-A6FC-D618A47BAF57}" destId="{05E867A9-2A32-4B2C-85C5-A23FB95D39FF}" srcOrd="0" destOrd="0" presId="urn:microsoft.com/office/officeart/2005/8/layout/orgChart1"/>
    <dgm:cxn modelId="{D70BC8CD-C35F-4D0B-AFF6-C99E1B4CC6E0}" type="presParOf" srcId="{05E867A9-2A32-4B2C-85C5-A23FB95D39FF}" destId="{2BA5BABE-D4D1-46A1-B97C-8F5A7943B81E}" srcOrd="0" destOrd="0" presId="urn:microsoft.com/office/officeart/2005/8/layout/orgChart1"/>
    <dgm:cxn modelId="{A8CC88D9-D528-47B7-85EA-28B6685B3CEF}" type="presParOf" srcId="{05E867A9-2A32-4B2C-85C5-A23FB95D39FF}" destId="{DA502821-CDA4-4B2D-BDF1-59FD717C6DBD}" srcOrd="1" destOrd="0" presId="urn:microsoft.com/office/officeart/2005/8/layout/orgChart1"/>
    <dgm:cxn modelId="{B00A3600-6080-460D-985E-D2764D2FAFEA}" type="presParOf" srcId="{5EF0DC56-D311-4C97-A6FC-D618A47BAF57}" destId="{EB240E64-B33E-4C2A-ABE3-B046EB992332}" srcOrd="1" destOrd="0" presId="urn:microsoft.com/office/officeart/2005/8/layout/orgChart1"/>
    <dgm:cxn modelId="{BFD2D8FC-C32F-45B7-A065-5B4FF5854F5C}" type="presParOf" srcId="{5EF0DC56-D311-4C97-A6FC-D618A47BAF57}" destId="{652E2CD5-5A55-41E7-8A95-EFA8ED6A0D38}" srcOrd="2" destOrd="0" presId="urn:microsoft.com/office/officeart/2005/8/layout/orgChart1"/>
    <dgm:cxn modelId="{CAB1DF2C-23E6-48BF-A919-003211B90B95}" type="presParOf" srcId="{665A4C7C-9AF8-421A-8192-0DDD3B160514}" destId="{2B0B33BC-6BDA-4004-A43E-E61F2C4C3B4C}" srcOrd="8" destOrd="0" presId="urn:microsoft.com/office/officeart/2005/8/layout/orgChart1"/>
    <dgm:cxn modelId="{7FEFB976-678A-462C-9172-BF21100F421D}" type="presParOf" srcId="{665A4C7C-9AF8-421A-8192-0DDD3B160514}" destId="{E2A99281-2D2F-4050-94F5-CF436975E228}" srcOrd="9" destOrd="0" presId="urn:microsoft.com/office/officeart/2005/8/layout/orgChart1"/>
    <dgm:cxn modelId="{715BCF50-4EEF-4C92-8DFB-CCADD6A823CB}" type="presParOf" srcId="{E2A99281-2D2F-4050-94F5-CF436975E228}" destId="{981E2978-E30D-416E-B3A6-7616183D3E90}" srcOrd="0" destOrd="0" presId="urn:microsoft.com/office/officeart/2005/8/layout/orgChart1"/>
    <dgm:cxn modelId="{70F96863-D375-445B-A528-043D7C50861E}" type="presParOf" srcId="{981E2978-E30D-416E-B3A6-7616183D3E90}" destId="{201E2D17-1A40-4A0D-A1CD-F7681BE15C7C}" srcOrd="0" destOrd="0" presId="urn:microsoft.com/office/officeart/2005/8/layout/orgChart1"/>
    <dgm:cxn modelId="{C2E33F2B-24C7-406E-9B9C-E8A7A9263421}" type="presParOf" srcId="{981E2978-E30D-416E-B3A6-7616183D3E90}" destId="{44B6CF18-EBFE-4985-ACD5-D9D8A611E71C}" srcOrd="1" destOrd="0" presId="urn:microsoft.com/office/officeart/2005/8/layout/orgChart1"/>
    <dgm:cxn modelId="{ADBA1543-42D8-444F-87CA-92D6C2E10A80}" type="presParOf" srcId="{E2A99281-2D2F-4050-94F5-CF436975E228}" destId="{FEF72F8B-447C-43EA-9C55-FB7466615FE5}" srcOrd="1" destOrd="0" presId="urn:microsoft.com/office/officeart/2005/8/layout/orgChart1"/>
    <dgm:cxn modelId="{D9EE8B89-EF04-4B7F-929E-1F01A2C93CF6}" type="presParOf" srcId="{E2A99281-2D2F-4050-94F5-CF436975E228}" destId="{E1F092DD-DD70-4F0C-B849-119B66E45D52}" srcOrd="2" destOrd="0" presId="urn:microsoft.com/office/officeart/2005/8/layout/orgChart1"/>
    <dgm:cxn modelId="{A3CC64C0-A1FA-4740-B47F-B9D21170B50C}" type="presParOf" srcId="{665A4C7C-9AF8-421A-8192-0DDD3B160514}" destId="{CC845BF5-0484-4094-A589-3DC2E1E17AF6}" srcOrd="10" destOrd="0" presId="urn:microsoft.com/office/officeart/2005/8/layout/orgChart1"/>
    <dgm:cxn modelId="{3637D126-E794-43A7-AFC8-B1BD9A118610}" type="presParOf" srcId="{665A4C7C-9AF8-421A-8192-0DDD3B160514}" destId="{911E6405-5D34-41C4-9DE4-61411DF0DE93}" srcOrd="11" destOrd="0" presId="urn:microsoft.com/office/officeart/2005/8/layout/orgChart1"/>
    <dgm:cxn modelId="{2D3B8E0E-C47A-45E4-8A1C-03E77F2FE15A}" type="presParOf" srcId="{911E6405-5D34-41C4-9DE4-61411DF0DE93}" destId="{71B32CEC-5804-4A0B-8B66-989E5816C956}" srcOrd="0" destOrd="0" presId="urn:microsoft.com/office/officeart/2005/8/layout/orgChart1"/>
    <dgm:cxn modelId="{90BDA58C-DF8F-44FB-A5C1-70B03F8AEBA0}" type="presParOf" srcId="{71B32CEC-5804-4A0B-8B66-989E5816C956}" destId="{A8337350-CD26-4C3C-857E-87E88427D975}" srcOrd="0" destOrd="0" presId="urn:microsoft.com/office/officeart/2005/8/layout/orgChart1"/>
    <dgm:cxn modelId="{F15B9DC5-C835-42E6-A30C-590362BBA6F1}" type="presParOf" srcId="{71B32CEC-5804-4A0B-8B66-989E5816C956}" destId="{8E292DEC-B950-4765-A719-9B4718A14485}" srcOrd="1" destOrd="0" presId="urn:microsoft.com/office/officeart/2005/8/layout/orgChart1"/>
    <dgm:cxn modelId="{31DCEE75-13E2-4841-9A2D-6C9848F38655}" type="presParOf" srcId="{911E6405-5D34-41C4-9DE4-61411DF0DE93}" destId="{926301C2-DAF9-4AAA-A7C1-B598113E6A9E}" srcOrd="1" destOrd="0" presId="urn:microsoft.com/office/officeart/2005/8/layout/orgChart1"/>
    <dgm:cxn modelId="{9FA4D8CF-38B2-4B25-8545-BC895F02969E}" type="presParOf" srcId="{911E6405-5D34-41C4-9DE4-61411DF0DE93}" destId="{655C0367-71FD-4660-89A8-5ABE7005AB48}" srcOrd="2" destOrd="0" presId="urn:microsoft.com/office/officeart/2005/8/layout/orgChart1"/>
    <dgm:cxn modelId="{250D24FC-EBFE-47B3-A117-C03ABFB7EA2B}" type="presParOf" srcId="{F751EBF7-5363-4B70-8538-C641CED3262E}" destId="{D2CCFAAA-1C7B-4A4A-9B03-C917343A3E9A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A9826D-7214-4724-B6A7-2168156A0758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50B5070-8A7E-4C9E-99B2-467A64C7FF9F}">
      <dgm:prSet phldrT="[Texto]" custT="1"/>
      <dgm:spPr/>
      <dgm:t>
        <a:bodyPr/>
        <a:lstStyle/>
        <a:p>
          <a:r>
            <a:rPr lang="es-EC" sz="1800" dirty="0" smtClean="0"/>
            <a:t>Valores</a:t>
          </a:r>
          <a:endParaRPr lang="es-EC" sz="1800" dirty="0"/>
        </a:p>
      </dgm:t>
    </dgm:pt>
    <dgm:pt modelId="{21CE0D16-2BBC-4C48-8581-BE80503CB7AA}" type="parTrans" cxnId="{F679382D-4374-407D-A6CF-5E6F3601E0A5}">
      <dgm:prSet/>
      <dgm:spPr/>
      <dgm:t>
        <a:bodyPr/>
        <a:lstStyle/>
        <a:p>
          <a:endParaRPr lang="es-EC"/>
        </a:p>
      </dgm:t>
    </dgm:pt>
    <dgm:pt modelId="{51CE2539-5821-497C-82E4-7A5D384518A1}" type="sibTrans" cxnId="{F679382D-4374-407D-A6CF-5E6F3601E0A5}">
      <dgm:prSet/>
      <dgm:spPr/>
      <dgm:t>
        <a:bodyPr/>
        <a:lstStyle/>
        <a:p>
          <a:endParaRPr lang="es-EC"/>
        </a:p>
      </dgm:t>
    </dgm:pt>
    <dgm:pt modelId="{52BFA8F7-F105-4DAB-91DD-5C4803B0E300}">
      <dgm:prSet phldrT="[Texto]" custT="1"/>
      <dgm:spPr/>
      <dgm:t>
        <a:bodyPr/>
        <a:lstStyle/>
        <a:p>
          <a:r>
            <a:rPr lang="es-EC" sz="1700" dirty="0" smtClean="0"/>
            <a:t>Posición justa, ecuánime</a:t>
          </a:r>
          <a:endParaRPr lang="es-EC" sz="1700" dirty="0"/>
        </a:p>
      </dgm:t>
    </dgm:pt>
    <dgm:pt modelId="{5410CF72-D3C6-413F-9F12-1102FBA903B5}" type="parTrans" cxnId="{B27DC842-DBBF-46EE-A345-BBC2970768BF}">
      <dgm:prSet/>
      <dgm:spPr/>
      <dgm:t>
        <a:bodyPr/>
        <a:lstStyle/>
        <a:p>
          <a:endParaRPr lang="es-EC"/>
        </a:p>
      </dgm:t>
    </dgm:pt>
    <dgm:pt modelId="{A1125387-254F-408C-9102-1D0D2451234B}" type="sibTrans" cxnId="{B27DC842-DBBF-46EE-A345-BBC2970768BF}">
      <dgm:prSet/>
      <dgm:spPr/>
      <dgm:t>
        <a:bodyPr/>
        <a:lstStyle/>
        <a:p>
          <a:endParaRPr lang="es-EC"/>
        </a:p>
      </dgm:t>
    </dgm:pt>
    <dgm:pt modelId="{498EA9A6-AB12-4001-A931-92981BE65C6F}">
      <dgm:prSet phldrT="[Texto]" custT="1"/>
      <dgm:spPr/>
      <dgm:t>
        <a:bodyPr/>
        <a:lstStyle/>
        <a:p>
          <a:r>
            <a:rPr lang="es-EC" sz="1700" dirty="0" err="1" smtClean="0"/>
            <a:t>Creativi</a:t>
          </a:r>
          <a:r>
            <a:rPr lang="es-EC" sz="1700" dirty="0" smtClean="0"/>
            <a:t>-dad</a:t>
          </a:r>
          <a:endParaRPr lang="es-EC" sz="1700" dirty="0"/>
        </a:p>
      </dgm:t>
    </dgm:pt>
    <dgm:pt modelId="{FE8A47FD-206E-4AF6-91BB-BF9B15DF9531}" type="parTrans" cxnId="{1C963331-C8A0-4231-8EA3-87BDCB86E070}">
      <dgm:prSet/>
      <dgm:spPr/>
      <dgm:t>
        <a:bodyPr/>
        <a:lstStyle/>
        <a:p>
          <a:endParaRPr lang="es-EC"/>
        </a:p>
      </dgm:t>
    </dgm:pt>
    <dgm:pt modelId="{5B9E7C5D-01BE-4351-8A1D-887B80F39E91}" type="sibTrans" cxnId="{1C963331-C8A0-4231-8EA3-87BDCB86E070}">
      <dgm:prSet/>
      <dgm:spPr/>
      <dgm:t>
        <a:bodyPr/>
        <a:lstStyle/>
        <a:p>
          <a:endParaRPr lang="es-EC"/>
        </a:p>
      </dgm:t>
    </dgm:pt>
    <dgm:pt modelId="{0F71C71C-8D27-42BE-8DB5-2B6ACB1C94CA}">
      <dgm:prSet phldrT="[Texto]" custT="1"/>
      <dgm:spPr/>
      <dgm:t>
        <a:bodyPr/>
        <a:lstStyle/>
        <a:p>
          <a:r>
            <a:rPr lang="es-EC" sz="1700" dirty="0" err="1" smtClean="0"/>
            <a:t>Perseve</a:t>
          </a:r>
          <a:r>
            <a:rPr lang="es-EC" sz="1700" dirty="0" smtClean="0"/>
            <a:t>-rancia</a:t>
          </a:r>
          <a:endParaRPr lang="es-EC" sz="1700" dirty="0"/>
        </a:p>
      </dgm:t>
    </dgm:pt>
    <dgm:pt modelId="{65E9F3D5-3A0C-40D1-A686-D35B4C8933B6}" type="parTrans" cxnId="{06811956-4377-4C95-AC54-8A616A2EB552}">
      <dgm:prSet/>
      <dgm:spPr/>
      <dgm:t>
        <a:bodyPr/>
        <a:lstStyle/>
        <a:p>
          <a:endParaRPr lang="es-EC"/>
        </a:p>
      </dgm:t>
    </dgm:pt>
    <dgm:pt modelId="{749E068B-82AF-4210-A607-7876ADBD8ABD}" type="sibTrans" cxnId="{06811956-4377-4C95-AC54-8A616A2EB552}">
      <dgm:prSet/>
      <dgm:spPr/>
      <dgm:t>
        <a:bodyPr/>
        <a:lstStyle/>
        <a:p>
          <a:endParaRPr lang="es-EC"/>
        </a:p>
      </dgm:t>
    </dgm:pt>
    <dgm:pt modelId="{4AF1C4AE-94C7-4989-8A5F-8DAF235323D8}">
      <dgm:prSet phldrT="[Texto]" custT="1"/>
      <dgm:spPr/>
      <dgm:t>
        <a:bodyPr/>
        <a:lstStyle/>
        <a:p>
          <a:r>
            <a:rPr lang="es-EC" sz="1700" dirty="0" smtClean="0"/>
            <a:t>Tolerancia</a:t>
          </a:r>
          <a:endParaRPr lang="es-EC" sz="1700" dirty="0"/>
        </a:p>
      </dgm:t>
    </dgm:pt>
    <dgm:pt modelId="{B6ABE0FD-4549-4ABB-AAEB-8EEB57223A28}" type="parTrans" cxnId="{907FCE38-1DFC-4D84-9B0D-3F91093C890E}">
      <dgm:prSet/>
      <dgm:spPr/>
      <dgm:t>
        <a:bodyPr/>
        <a:lstStyle/>
        <a:p>
          <a:endParaRPr lang="es-EC"/>
        </a:p>
      </dgm:t>
    </dgm:pt>
    <dgm:pt modelId="{0FAA3DEC-436C-41CA-BB85-C257AF3D20C1}" type="sibTrans" cxnId="{907FCE38-1DFC-4D84-9B0D-3F91093C890E}">
      <dgm:prSet/>
      <dgm:spPr/>
      <dgm:t>
        <a:bodyPr/>
        <a:lstStyle/>
        <a:p>
          <a:endParaRPr lang="es-EC"/>
        </a:p>
      </dgm:t>
    </dgm:pt>
    <dgm:pt modelId="{C7C6CE9D-6E0B-43BC-98C4-3F6AA8F395CF}">
      <dgm:prSet phldrT="[Texto]" custT="1"/>
      <dgm:spPr/>
      <dgm:t>
        <a:bodyPr/>
        <a:lstStyle/>
        <a:p>
          <a:r>
            <a:rPr lang="es-EC" sz="1700" dirty="0" err="1" smtClean="0"/>
            <a:t>Solidari</a:t>
          </a:r>
          <a:r>
            <a:rPr lang="es-EC" sz="1700" dirty="0" smtClean="0"/>
            <a:t>-dad</a:t>
          </a:r>
          <a:endParaRPr lang="es-EC" sz="1700" dirty="0"/>
        </a:p>
      </dgm:t>
    </dgm:pt>
    <dgm:pt modelId="{30079BEC-BC67-4B9C-8188-45AE32E5736B}" type="parTrans" cxnId="{BD3666B4-BDB4-4739-B18B-CB3B0B1EFD18}">
      <dgm:prSet/>
      <dgm:spPr/>
      <dgm:t>
        <a:bodyPr/>
        <a:lstStyle/>
        <a:p>
          <a:endParaRPr lang="es-EC"/>
        </a:p>
      </dgm:t>
    </dgm:pt>
    <dgm:pt modelId="{48F7E6E7-CC98-471D-9194-6B753A8A1F6F}" type="sibTrans" cxnId="{BD3666B4-BDB4-4739-B18B-CB3B0B1EFD18}">
      <dgm:prSet/>
      <dgm:spPr/>
      <dgm:t>
        <a:bodyPr/>
        <a:lstStyle/>
        <a:p>
          <a:endParaRPr lang="es-EC"/>
        </a:p>
      </dgm:t>
    </dgm:pt>
    <dgm:pt modelId="{7EBD1924-4B51-4E93-854A-D328EB61B837}">
      <dgm:prSet phldrT="[Texto]" custT="1"/>
      <dgm:spPr/>
      <dgm:t>
        <a:bodyPr/>
        <a:lstStyle/>
        <a:p>
          <a:r>
            <a:rPr lang="es-EC" sz="1700" dirty="0" err="1" smtClean="0"/>
            <a:t>Objetivi</a:t>
          </a:r>
          <a:r>
            <a:rPr lang="es-EC" sz="1700" dirty="0" smtClean="0"/>
            <a:t>-dad</a:t>
          </a:r>
          <a:endParaRPr lang="es-EC" sz="1700" dirty="0"/>
        </a:p>
      </dgm:t>
    </dgm:pt>
    <dgm:pt modelId="{A1B0A766-12AA-4571-9DBA-0B5F47BC337C}" type="parTrans" cxnId="{C0EC1718-DFE2-4F7E-A163-A563F0A5EECA}">
      <dgm:prSet/>
      <dgm:spPr/>
      <dgm:t>
        <a:bodyPr/>
        <a:lstStyle/>
        <a:p>
          <a:endParaRPr lang="es-EC"/>
        </a:p>
      </dgm:t>
    </dgm:pt>
    <dgm:pt modelId="{4E4A0412-C4DA-4D03-9A90-D7EEA9AEAA26}" type="sibTrans" cxnId="{C0EC1718-DFE2-4F7E-A163-A563F0A5EECA}">
      <dgm:prSet/>
      <dgm:spPr/>
      <dgm:t>
        <a:bodyPr/>
        <a:lstStyle/>
        <a:p>
          <a:endParaRPr lang="es-EC"/>
        </a:p>
      </dgm:t>
    </dgm:pt>
    <dgm:pt modelId="{D7045E8B-C0A8-4515-9123-3AA8806E66AA}">
      <dgm:prSet phldrT="[Texto]" custT="1"/>
      <dgm:spPr/>
      <dgm:t>
        <a:bodyPr/>
        <a:lstStyle/>
        <a:p>
          <a:r>
            <a:rPr lang="es-EC" sz="1700" dirty="0" smtClean="0"/>
            <a:t>Respeto</a:t>
          </a:r>
          <a:endParaRPr lang="es-EC" sz="1700" dirty="0"/>
        </a:p>
      </dgm:t>
    </dgm:pt>
    <dgm:pt modelId="{E3A5158C-DDC2-4CF9-BDDC-0E95763878AF}" type="parTrans" cxnId="{9363C150-C12F-4D91-B256-1B267524555B}">
      <dgm:prSet/>
      <dgm:spPr/>
      <dgm:t>
        <a:bodyPr/>
        <a:lstStyle/>
        <a:p>
          <a:endParaRPr lang="es-EC"/>
        </a:p>
      </dgm:t>
    </dgm:pt>
    <dgm:pt modelId="{8C723270-B6BF-46FA-AFC5-3FC218E619B2}" type="sibTrans" cxnId="{9363C150-C12F-4D91-B256-1B267524555B}">
      <dgm:prSet/>
      <dgm:spPr/>
      <dgm:t>
        <a:bodyPr/>
        <a:lstStyle/>
        <a:p>
          <a:endParaRPr lang="es-EC"/>
        </a:p>
      </dgm:t>
    </dgm:pt>
    <dgm:pt modelId="{2B500111-65E6-4A2D-9ED4-2724976C12A5}" type="pres">
      <dgm:prSet presAssocID="{F1A9826D-7214-4724-B6A7-2168156A07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EFF07E-AEFE-40AC-9FE2-75E4CAC4F51B}" type="pres">
      <dgm:prSet presAssocID="{A50B5070-8A7E-4C9E-99B2-467A64C7FF9F}" presName="hierRoot1" presStyleCnt="0">
        <dgm:presLayoutVars>
          <dgm:hierBranch val="init"/>
        </dgm:presLayoutVars>
      </dgm:prSet>
      <dgm:spPr/>
    </dgm:pt>
    <dgm:pt modelId="{8557307B-54E2-4F4B-ABB8-C0487A457580}" type="pres">
      <dgm:prSet presAssocID="{A50B5070-8A7E-4C9E-99B2-467A64C7FF9F}" presName="rootComposite1" presStyleCnt="0"/>
      <dgm:spPr/>
    </dgm:pt>
    <dgm:pt modelId="{C7ED2145-866C-4034-9568-775C26C8ABD7}" type="pres">
      <dgm:prSet presAssocID="{A50B5070-8A7E-4C9E-99B2-467A64C7FF9F}" presName="rootText1" presStyleLbl="node0" presStyleIdx="0" presStyleCnt="1" custScaleX="134109" custScaleY="1212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0698EA-283B-409B-B8B3-7D3DF029EF8D}" type="pres">
      <dgm:prSet presAssocID="{A50B5070-8A7E-4C9E-99B2-467A64C7FF9F}" presName="rootConnector1" presStyleLbl="node1" presStyleIdx="0" presStyleCnt="0"/>
      <dgm:spPr/>
    </dgm:pt>
    <dgm:pt modelId="{F6A855B3-FAF0-488F-B962-B7CDADADA9C4}" type="pres">
      <dgm:prSet presAssocID="{A50B5070-8A7E-4C9E-99B2-467A64C7FF9F}" presName="hierChild2" presStyleCnt="0"/>
      <dgm:spPr/>
    </dgm:pt>
    <dgm:pt modelId="{A7D50C24-0854-46AB-83EA-E37B0F0B4106}" type="pres">
      <dgm:prSet presAssocID="{5410CF72-D3C6-413F-9F12-1102FBA903B5}" presName="Name37" presStyleLbl="parChTrans1D2" presStyleIdx="0" presStyleCnt="7"/>
      <dgm:spPr/>
    </dgm:pt>
    <dgm:pt modelId="{C9B3C1BB-707C-49AB-A6BE-34F88ECC6B70}" type="pres">
      <dgm:prSet presAssocID="{52BFA8F7-F105-4DAB-91DD-5C4803B0E300}" presName="hierRoot2" presStyleCnt="0">
        <dgm:presLayoutVars>
          <dgm:hierBranch val="init"/>
        </dgm:presLayoutVars>
      </dgm:prSet>
      <dgm:spPr/>
    </dgm:pt>
    <dgm:pt modelId="{DAF9C914-95BF-4897-B58C-E29996FCC2A0}" type="pres">
      <dgm:prSet presAssocID="{52BFA8F7-F105-4DAB-91DD-5C4803B0E300}" presName="rootComposite" presStyleCnt="0"/>
      <dgm:spPr/>
    </dgm:pt>
    <dgm:pt modelId="{BE8C1E4F-C121-4037-A0B1-CE3620F794AF}" type="pres">
      <dgm:prSet presAssocID="{52BFA8F7-F105-4DAB-91DD-5C4803B0E300}" presName="rootText" presStyleLbl="node2" presStyleIdx="0" presStyleCnt="7" custScaleY="16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DBF521-DA1E-4A10-B903-A227A0EA84CA}" type="pres">
      <dgm:prSet presAssocID="{52BFA8F7-F105-4DAB-91DD-5C4803B0E300}" presName="rootConnector" presStyleLbl="node2" presStyleIdx="0" presStyleCnt="7"/>
      <dgm:spPr/>
    </dgm:pt>
    <dgm:pt modelId="{048CCA2A-F382-4999-A266-EC79D1CF09A2}" type="pres">
      <dgm:prSet presAssocID="{52BFA8F7-F105-4DAB-91DD-5C4803B0E300}" presName="hierChild4" presStyleCnt="0"/>
      <dgm:spPr/>
    </dgm:pt>
    <dgm:pt modelId="{2A8BFCF6-C168-49FB-AEDA-D38780B81A6E}" type="pres">
      <dgm:prSet presAssocID="{52BFA8F7-F105-4DAB-91DD-5C4803B0E300}" presName="hierChild5" presStyleCnt="0"/>
      <dgm:spPr/>
    </dgm:pt>
    <dgm:pt modelId="{DE4607BF-DDC4-4453-B067-E8C10B78E2A7}" type="pres">
      <dgm:prSet presAssocID="{FE8A47FD-206E-4AF6-91BB-BF9B15DF9531}" presName="Name37" presStyleLbl="parChTrans1D2" presStyleIdx="1" presStyleCnt="7"/>
      <dgm:spPr/>
    </dgm:pt>
    <dgm:pt modelId="{09891D64-9E84-4036-BA2B-4919013FE3A6}" type="pres">
      <dgm:prSet presAssocID="{498EA9A6-AB12-4001-A931-92981BE65C6F}" presName="hierRoot2" presStyleCnt="0">
        <dgm:presLayoutVars>
          <dgm:hierBranch val="init"/>
        </dgm:presLayoutVars>
      </dgm:prSet>
      <dgm:spPr/>
    </dgm:pt>
    <dgm:pt modelId="{87764C46-DF0E-4123-83C1-FDE8DE0B300E}" type="pres">
      <dgm:prSet presAssocID="{498EA9A6-AB12-4001-A931-92981BE65C6F}" presName="rootComposite" presStyleCnt="0"/>
      <dgm:spPr/>
    </dgm:pt>
    <dgm:pt modelId="{B1749DDF-F475-4F2C-AA93-48D027963D10}" type="pres">
      <dgm:prSet presAssocID="{498EA9A6-AB12-4001-A931-92981BE65C6F}" presName="rootText" presStyleLbl="node2" presStyleIdx="1" presStyleCnt="7" custScaleY="165170">
        <dgm:presLayoutVars>
          <dgm:chPref val="3"/>
        </dgm:presLayoutVars>
      </dgm:prSet>
      <dgm:spPr/>
    </dgm:pt>
    <dgm:pt modelId="{4E6E1A25-A561-450A-9F81-73992F26DCA3}" type="pres">
      <dgm:prSet presAssocID="{498EA9A6-AB12-4001-A931-92981BE65C6F}" presName="rootConnector" presStyleLbl="node2" presStyleIdx="1" presStyleCnt="7"/>
      <dgm:spPr/>
    </dgm:pt>
    <dgm:pt modelId="{75841046-F6E0-4DBD-92D4-BF94F39FB85D}" type="pres">
      <dgm:prSet presAssocID="{498EA9A6-AB12-4001-A931-92981BE65C6F}" presName="hierChild4" presStyleCnt="0"/>
      <dgm:spPr/>
    </dgm:pt>
    <dgm:pt modelId="{157D5741-6297-4047-97C8-D476151273B7}" type="pres">
      <dgm:prSet presAssocID="{498EA9A6-AB12-4001-A931-92981BE65C6F}" presName="hierChild5" presStyleCnt="0"/>
      <dgm:spPr/>
    </dgm:pt>
    <dgm:pt modelId="{E56F7A59-C8F0-467D-BFE7-EB8510CC8FC1}" type="pres">
      <dgm:prSet presAssocID="{65E9F3D5-3A0C-40D1-A686-D35B4C8933B6}" presName="Name37" presStyleLbl="parChTrans1D2" presStyleIdx="2" presStyleCnt="7"/>
      <dgm:spPr/>
    </dgm:pt>
    <dgm:pt modelId="{D2C2C5A8-CA75-4D90-8283-8469172D6419}" type="pres">
      <dgm:prSet presAssocID="{0F71C71C-8D27-42BE-8DB5-2B6ACB1C94CA}" presName="hierRoot2" presStyleCnt="0">
        <dgm:presLayoutVars>
          <dgm:hierBranch val="init"/>
        </dgm:presLayoutVars>
      </dgm:prSet>
      <dgm:spPr/>
    </dgm:pt>
    <dgm:pt modelId="{A5AA4DD8-9BB1-4018-901F-4FED6A315BA2}" type="pres">
      <dgm:prSet presAssocID="{0F71C71C-8D27-42BE-8DB5-2B6ACB1C94CA}" presName="rootComposite" presStyleCnt="0"/>
      <dgm:spPr/>
    </dgm:pt>
    <dgm:pt modelId="{1A13B2A5-95AA-461A-AEF3-B01ABB0A8DA9}" type="pres">
      <dgm:prSet presAssocID="{0F71C71C-8D27-42BE-8DB5-2B6ACB1C94CA}" presName="rootText" presStyleLbl="node2" presStyleIdx="2" presStyleCnt="7" custScaleY="16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3FD7BB-382D-4702-A37C-5043B2C9521E}" type="pres">
      <dgm:prSet presAssocID="{0F71C71C-8D27-42BE-8DB5-2B6ACB1C94CA}" presName="rootConnector" presStyleLbl="node2" presStyleIdx="2" presStyleCnt="7"/>
      <dgm:spPr/>
    </dgm:pt>
    <dgm:pt modelId="{42161BC3-1FA1-450D-98CF-1B53548B8603}" type="pres">
      <dgm:prSet presAssocID="{0F71C71C-8D27-42BE-8DB5-2B6ACB1C94CA}" presName="hierChild4" presStyleCnt="0"/>
      <dgm:spPr/>
    </dgm:pt>
    <dgm:pt modelId="{D9915266-D7CA-4C3F-AB9D-87011FE5CF10}" type="pres">
      <dgm:prSet presAssocID="{0F71C71C-8D27-42BE-8DB5-2B6ACB1C94CA}" presName="hierChild5" presStyleCnt="0"/>
      <dgm:spPr/>
    </dgm:pt>
    <dgm:pt modelId="{A01B0837-0965-4836-9588-5D61B4921A01}" type="pres">
      <dgm:prSet presAssocID="{B6ABE0FD-4549-4ABB-AAEB-8EEB57223A28}" presName="Name37" presStyleLbl="parChTrans1D2" presStyleIdx="3" presStyleCnt="7"/>
      <dgm:spPr/>
    </dgm:pt>
    <dgm:pt modelId="{89AC692B-AF06-49E0-89B3-573D8C21068C}" type="pres">
      <dgm:prSet presAssocID="{4AF1C4AE-94C7-4989-8A5F-8DAF235323D8}" presName="hierRoot2" presStyleCnt="0">
        <dgm:presLayoutVars>
          <dgm:hierBranch val="init"/>
        </dgm:presLayoutVars>
      </dgm:prSet>
      <dgm:spPr/>
    </dgm:pt>
    <dgm:pt modelId="{1ABE16E1-616F-4614-87F0-46D8AE8D54C4}" type="pres">
      <dgm:prSet presAssocID="{4AF1C4AE-94C7-4989-8A5F-8DAF235323D8}" presName="rootComposite" presStyleCnt="0"/>
      <dgm:spPr/>
    </dgm:pt>
    <dgm:pt modelId="{807850A0-B362-4BEC-8625-D62264BB1222}" type="pres">
      <dgm:prSet presAssocID="{4AF1C4AE-94C7-4989-8A5F-8DAF235323D8}" presName="rootText" presStyleLbl="node2" presStyleIdx="3" presStyleCnt="7" custScaleY="16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3E3436-A528-418D-AC59-BC0971CAB8B9}" type="pres">
      <dgm:prSet presAssocID="{4AF1C4AE-94C7-4989-8A5F-8DAF235323D8}" presName="rootConnector" presStyleLbl="node2" presStyleIdx="3" presStyleCnt="7"/>
      <dgm:spPr/>
    </dgm:pt>
    <dgm:pt modelId="{C872F038-DA98-4025-AD67-30D28B53169F}" type="pres">
      <dgm:prSet presAssocID="{4AF1C4AE-94C7-4989-8A5F-8DAF235323D8}" presName="hierChild4" presStyleCnt="0"/>
      <dgm:spPr/>
    </dgm:pt>
    <dgm:pt modelId="{44AB49B5-73F9-4010-8615-F482ABE216D2}" type="pres">
      <dgm:prSet presAssocID="{4AF1C4AE-94C7-4989-8A5F-8DAF235323D8}" presName="hierChild5" presStyleCnt="0"/>
      <dgm:spPr/>
    </dgm:pt>
    <dgm:pt modelId="{B40D9B25-B622-45C1-B31D-1EE5F7DDC484}" type="pres">
      <dgm:prSet presAssocID="{30079BEC-BC67-4B9C-8188-45AE32E5736B}" presName="Name37" presStyleLbl="parChTrans1D2" presStyleIdx="4" presStyleCnt="7"/>
      <dgm:spPr/>
    </dgm:pt>
    <dgm:pt modelId="{C4B4DE04-A062-401F-8E70-18D6020A79DB}" type="pres">
      <dgm:prSet presAssocID="{C7C6CE9D-6E0B-43BC-98C4-3F6AA8F395CF}" presName="hierRoot2" presStyleCnt="0">
        <dgm:presLayoutVars>
          <dgm:hierBranch val="init"/>
        </dgm:presLayoutVars>
      </dgm:prSet>
      <dgm:spPr/>
    </dgm:pt>
    <dgm:pt modelId="{62E9B529-DC45-47B8-8F64-B4DAC42A2654}" type="pres">
      <dgm:prSet presAssocID="{C7C6CE9D-6E0B-43BC-98C4-3F6AA8F395CF}" presName="rootComposite" presStyleCnt="0"/>
      <dgm:spPr/>
    </dgm:pt>
    <dgm:pt modelId="{E6BBB42A-EF50-40E1-848C-2AE2C20D7C03}" type="pres">
      <dgm:prSet presAssocID="{C7C6CE9D-6E0B-43BC-98C4-3F6AA8F395CF}" presName="rootText" presStyleLbl="node2" presStyleIdx="4" presStyleCnt="7" custScaleY="165170">
        <dgm:presLayoutVars>
          <dgm:chPref val="3"/>
        </dgm:presLayoutVars>
      </dgm:prSet>
      <dgm:spPr/>
    </dgm:pt>
    <dgm:pt modelId="{6562E7DB-7E04-4B61-98D9-C3BA598483CB}" type="pres">
      <dgm:prSet presAssocID="{C7C6CE9D-6E0B-43BC-98C4-3F6AA8F395CF}" presName="rootConnector" presStyleLbl="node2" presStyleIdx="4" presStyleCnt="7"/>
      <dgm:spPr/>
    </dgm:pt>
    <dgm:pt modelId="{32ED1E17-1F99-4880-8E0D-AE8ED65B341C}" type="pres">
      <dgm:prSet presAssocID="{C7C6CE9D-6E0B-43BC-98C4-3F6AA8F395CF}" presName="hierChild4" presStyleCnt="0"/>
      <dgm:spPr/>
    </dgm:pt>
    <dgm:pt modelId="{4DF38DDD-4CC0-4860-9FDF-DB6AD5D7E4AF}" type="pres">
      <dgm:prSet presAssocID="{C7C6CE9D-6E0B-43BC-98C4-3F6AA8F395CF}" presName="hierChild5" presStyleCnt="0"/>
      <dgm:spPr/>
    </dgm:pt>
    <dgm:pt modelId="{B727BA9B-86B4-4471-978D-082E674D0DC2}" type="pres">
      <dgm:prSet presAssocID="{A1B0A766-12AA-4571-9DBA-0B5F47BC337C}" presName="Name37" presStyleLbl="parChTrans1D2" presStyleIdx="5" presStyleCnt="7"/>
      <dgm:spPr/>
    </dgm:pt>
    <dgm:pt modelId="{67CCFEEF-25B0-48BC-93B4-7C5CAE4559DA}" type="pres">
      <dgm:prSet presAssocID="{7EBD1924-4B51-4E93-854A-D328EB61B837}" presName="hierRoot2" presStyleCnt="0">
        <dgm:presLayoutVars>
          <dgm:hierBranch val="init"/>
        </dgm:presLayoutVars>
      </dgm:prSet>
      <dgm:spPr/>
    </dgm:pt>
    <dgm:pt modelId="{66DAE74C-0F67-4687-BF5C-13D7B073E64B}" type="pres">
      <dgm:prSet presAssocID="{7EBD1924-4B51-4E93-854A-D328EB61B837}" presName="rootComposite" presStyleCnt="0"/>
      <dgm:spPr/>
    </dgm:pt>
    <dgm:pt modelId="{7B6FA4BC-FFFB-4B0F-9311-FFD761663C87}" type="pres">
      <dgm:prSet presAssocID="{7EBD1924-4B51-4E93-854A-D328EB61B837}" presName="rootText" presStyleLbl="node2" presStyleIdx="5" presStyleCnt="7" custScaleY="16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8909BB-EF4A-40CD-B9C1-5755EF23742D}" type="pres">
      <dgm:prSet presAssocID="{7EBD1924-4B51-4E93-854A-D328EB61B837}" presName="rootConnector" presStyleLbl="node2" presStyleIdx="5" presStyleCnt="7"/>
      <dgm:spPr/>
    </dgm:pt>
    <dgm:pt modelId="{AE2623BF-6605-4F75-A3D6-0D9DABAFAA9F}" type="pres">
      <dgm:prSet presAssocID="{7EBD1924-4B51-4E93-854A-D328EB61B837}" presName="hierChild4" presStyleCnt="0"/>
      <dgm:spPr/>
    </dgm:pt>
    <dgm:pt modelId="{F3A1167F-B819-48A7-B52A-864932FB2767}" type="pres">
      <dgm:prSet presAssocID="{7EBD1924-4B51-4E93-854A-D328EB61B837}" presName="hierChild5" presStyleCnt="0"/>
      <dgm:spPr/>
    </dgm:pt>
    <dgm:pt modelId="{280E36BE-8BB8-4A91-B00C-157252256B56}" type="pres">
      <dgm:prSet presAssocID="{E3A5158C-DDC2-4CF9-BDDC-0E95763878AF}" presName="Name37" presStyleLbl="parChTrans1D2" presStyleIdx="6" presStyleCnt="7"/>
      <dgm:spPr/>
    </dgm:pt>
    <dgm:pt modelId="{85EDF70B-9E44-4E23-9360-AFC7E38C0A04}" type="pres">
      <dgm:prSet presAssocID="{D7045E8B-C0A8-4515-9123-3AA8806E66AA}" presName="hierRoot2" presStyleCnt="0">
        <dgm:presLayoutVars>
          <dgm:hierBranch val="init"/>
        </dgm:presLayoutVars>
      </dgm:prSet>
      <dgm:spPr/>
    </dgm:pt>
    <dgm:pt modelId="{99B5B302-E2A2-460C-9B01-5B05922A164E}" type="pres">
      <dgm:prSet presAssocID="{D7045E8B-C0A8-4515-9123-3AA8806E66AA}" presName="rootComposite" presStyleCnt="0"/>
      <dgm:spPr/>
    </dgm:pt>
    <dgm:pt modelId="{75CF8BD4-9B65-4226-BC1D-FBA43559C8DD}" type="pres">
      <dgm:prSet presAssocID="{D7045E8B-C0A8-4515-9123-3AA8806E66AA}" presName="rootText" presStyleLbl="node2" presStyleIdx="6" presStyleCnt="7" custScaleY="16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F51F7C-EAB2-4B27-B727-3C8A28254938}" type="pres">
      <dgm:prSet presAssocID="{D7045E8B-C0A8-4515-9123-3AA8806E66AA}" presName="rootConnector" presStyleLbl="node2" presStyleIdx="6" presStyleCnt="7"/>
      <dgm:spPr/>
    </dgm:pt>
    <dgm:pt modelId="{B5AD7C9E-E019-4250-9371-120EF515E4AB}" type="pres">
      <dgm:prSet presAssocID="{D7045E8B-C0A8-4515-9123-3AA8806E66AA}" presName="hierChild4" presStyleCnt="0"/>
      <dgm:spPr/>
    </dgm:pt>
    <dgm:pt modelId="{0AF7B68E-6B03-4897-995F-3406F29EAE6C}" type="pres">
      <dgm:prSet presAssocID="{D7045E8B-C0A8-4515-9123-3AA8806E66AA}" presName="hierChild5" presStyleCnt="0"/>
      <dgm:spPr/>
    </dgm:pt>
    <dgm:pt modelId="{4A2E6DBD-CAE5-42E3-AAA5-64977ADABB9F}" type="pres">
      <dgm:prSet presAssocID="{A50B5070-8A7E-4C9E-99B2-467A64C7FF9F}" presName="hierChild3" presStyleCnt="0"/>
      <dgm:spPr/>
    </dgm:pt>
  </dgm:ptLst>
  <dgm:cxnLst>
    <dgm:cxn modelId="{C0EC1718-DFE2-4F7E-A163-A563F0A5EECA}" srcId="{A50B5070-8A7E-4C9E-99B2-467A64C7FF9F}" destId="{7EBD1924-4B51-4E93-854A-D328EB61B837}" srcOrd="5" destOrd="0" parTransId="{A1B0A766-12AA-4571-9DBA-0B5F47BC337C}" sibTransId="{4E4A0412-C4DA-4D03-9A90-D7EEA9AEAA26}"/>
    <dgm:cxn modelId="{B27DC842-DBBF-46EE-A345-BBC2970768BF}" srcId="{A50B5070-8A7E-4C9E-99B2-467A64C7FF9F}" destId="{52BFA8F7-F105-4DAB-91DD-5C4803B0E300}" srcOrd="0" destOrd="0" parTransId="{5410CF72-D3C6-413F-9F12-1102FBA903B5}" sibTransId="{A1125387-254F-408C-9102-1D0D2451234B}"/>
    <dgm:cxn modelId="{06811956-4377-4C95-AC54-8A616A2EB552}" srcId="{A50B5070-8A7E-4C9E-99B2-467A64C7FF9F}" destId="{0F71C71C-8D27-42BE-8DB5-2B6ACB1C94CA}" srcOrd="2" destOrd="0" parTransId="{65E9F3D5-3A0C-40D1-A686-D35B4C8933B6}" sibTransId="{749E068B-82AF-4210-A607-7876ADBD8ABD}"/>
    <dgm:cxn modelId="{907FCE38-1DFC-4D84-9B0D-3F91093C890E}" srcId="{A50B5070-8A7E-4C9E-99B2-467A64C7FF9F}" destId="{4AF1C4AE-94C7-4989-8A5F-8DAF235323D8}" srcOrd="3" destOrd="0" parTransId="{B6ABE0FD-4549-4ABB-AAEB-8EEB57223A28}" sibTransId="{0FAA3DEC-436C-41CA-BB85-C257AF3D20C1}"/>
    <dgm:cxn modelId="{CFF4B9A9-9735-4055-8BA2-793FA41A21F9}" type="presOf" srcId="{65E9F3D5-3A0C-40D1-A686-D35B4C8933B6}" destId="{E56F7A59-C8F0-467D-BFE7-EB8510CC8FC1}" srcOrd="0" destOrd="0" presId="urn:microsoft.com/office/officeart/2005/8/layout/orgChart1"/>
    <dgm:cxn modelId="{1C963331-C8A0-4231-8EA3-87BDCB86E070}" srcId="{A50B5070-8A7E-4C9E-99B2-467A64C7FF9F}" destId="{498EA9A6-AB12-4001-A931-92981BE65C6F}" srcOrd="1" destOrd="0" parTransId="{FE8A47FD-206E-4AF6-91BB-BF9B15DF9531}" sibTransId="{5B9E7C5D-01BE-4351-8A1D-887B80F39E91}"/>
    <dgm:cxn modelId="{9363C150-C12F-4D91-B256-1B267524555B}" srcId="{A50B5070-8A7E-4C9E-99B2-467A64C7FF9F}" destId="{D7045E8B-C0A8-4515-9123-3AA8806E66AA}" srcOrd="6" destOrd="0" parTransId="{E3A5158C-DDC2-4CF9-BDDC-0E95763878AF}" sibTransId="{8C723270-B6BF-46FA-AFC5-3FC218E619B2}"/>
    <dgm:cxn modelId="{F02586BC-902B-4D09-BE90-64E2C2D0D766}" type="presOf" srcId="{52BFA8F7-F105-4DAB-91DD-5C4803B0E300}" destId="{BE8C1E4F-C121-4037-A0B1-CE3620F794AF}" srcOrd="0" destOrd="0" presId="urn:microsoft.com/office/officeart/2005/8/layout/orgChart1"/>
    <dgm:cxn modelId="{A50D16EC-D7D4-4CC9-BCCA-B7CED9FB1307}" type="presOf" srcId="{C7C6CE9D-6E0B-43BC-98C4-3F6AA8F395CF}" destId="{E6BBB42A-EF50-40E1-848C-2AE2C20D7C03}" srcOrd="0" destOrd="0" presId="urn:microsoft.com/office/officeart/2005/8/layout/orgChart1"/>
    <dgm:cxn modelId="{EBFC4435-B2F9-42A3-8DB7-4611D51863D5}" type="presOf" srcId="{5410CF72-D3C6-413F-9F12-1102FBA903B5}" destId="{A7D50C24-0854-46AB-83EA-E37B0F0B4106}" srcOrd="0" destOrd="0" presId="urn:microsoft.com/office/officeart/2005/8/layout/orgChart1"/>
    <dgm:cxn modelId="{F679382D-4374-407D-A6CF-5E6F3601E0A5}" srcId="{F1A9826D-7214-4724-B6A7-2168156A0758}" destId="{A50B5070-8A7E-4C9E-99B2-467A64C7FF9F}" srcOrd="0" destOrd="0" parTransId="{21CE0D16-2BBC-4C48-8581-BE80503CB7AA}" sibTransId="{51CE2539-5821-497C-82E4-7A5D384518A1}"/>
    <dgm:cxn modelId="{F9DE2DCC-6AC5-46EA-886F-4C3291EB9924}" type="presOf" srcId="{7EBD1924-4B51-4E93-854A-D328EB61B837}" destId="{7B6FA4BC-FFFB-4B0F-9311-FFD761663C87}" srcOrd="0" destOrd="0" presId="urn:microsoft.com/office/officeart/2005/8/layout/orgChart1"/>
    <dgm:cxn modelId="{0FC5F2DA-654A-4AAB-ADA0-3BF763BB76C7}" type="presOf" srcId="{FE8A47FD-206E-4AF6-91BB-BF9B15DF9531}" destId="{DE4607BF-DDC4-4453-B067-E8C10B78E2A7}" srcOrd="0" destOrd="0" presId="urn:microsoft.com/office/officeart/2005/8/layout/orgChart1"/>
    <dgm:cxn modelId="{4B78F78F-3245-4266-992A-37BD68902930}" type="presOf" srcId="{E3A5158C-DDC2-4CF9-BDDC-0E95763878AF}" destId="{280E36BE-8BB8-4A91-B00C-157252256B56}" srcOrd="0" destOrd="0" presId="urn:microsoft.com/office/officeart/2005/8/layout/orgChart1"/>
    <dgm:cxn modelId="{E1C7E782-99F4-4CC2-80CC-6B98362FFFF4}" type="presOf" srcId="{52BFA8F7-F105-4DAB-91DD-5C4803B0E300}" destId="{0FDBF521-DA1E-4A10-B903-A227A0EA84CA}" srcOrd="1" destOrd="0" presId="urn:microsoft.com/office/officeart/2005/8/layout/orgChart1"/>
    <dgm:cxn modelId="{911BB648-5D7E-4107-8EE7-59CBA399B6C3}" type="presOf" srcId="{0F71C71C-8D27-42BE-8DB5-2B6ACB1C94CA}" destId="{A13FD7BB-382D-4702-A37C-5043B2C9521E}" srcOrd="1" destOrd="0" presId="urn:microsoft.com/office/officeart/2005/8/layout/orgChart1"/>
    <dgm:cxn modelId="{F6FB98E7-6F40-4568-85B6-0CA97780C746}" type="presOf" srcId="{F1A9826D-7214-4724-B6A7-2168156A0758}" destId="{2B500111-65E6-4A2D-9ED4-2724976C12A5}" srcOrd="0" destOrd="0" presId="urn:microsoft.com/office/officeart/2005/8/layout/orgChart1"/>
    <dgm:cxn modelId="{64ECC60A-C7D4-4FE9-88E8-648B5A7D5FA2}" type="presOf" srcId="{B6ABE0FD-4549-4ABB-AAEB-8EEB57223A28}" destId="{A01B0837-0965-4836-9588-5D61B4921A01}" srcOrd="0" destOrd="0" presId="urn:microsoft.com/office/officeart/2005/8/layout/orgChart1"/>
    <dgm:cxn modelId="{F0AC2214-7D66-4A0C-B3E5-75792AC093C7}" type="presOf" srcId="{A50B5070-8A7E-4C9E-99B2-467A64C7FF9F}" destId="{C7ED2145-866C-4034-9568-775C26C8ABD7}" srcOrd="0" destOrd="0" presId="urn:microsoft.com/office/officeart/2005/8/layout/orgChart1"/>
    <dgm:cxn modelId="{4FCCF4F8-9347-4146-B6C9-9C4C35CF2550}" type="presOf" srcId="{A50B5070-8A7E-4C9E-99B2-467A64C7FF9F}" destId="{090698EA-283B-409B-B8B3-7D3DF029EF8D}" srcOrd="1" destOrd="0" presId="urn:microsoft.com/office/officeart/2005/8/layout/orgChart1"/>
    <dgm:cxn modelId="{A60E521A-07A3-4D23-81E9-54F62F65D325}" type="presOf" srcId="{498EA9A6-AB12-4001-A931-92981BE65C6F}" destId="{B1749DDF-F475-4F2C-AA93-48D027963D10}" srcOrd="0" destOrd="0" presId="urn:microsoft.com/office/officeart/2005/8/layout/orgChart1"/>
    <dgm:cxn modelId="{A4734A88-5BC8-448B-8CBB-AF2D66992209}" type="presOf" srcId="{30079BEC-BC67-4B9C-8188-45AE32E5736B}" destId="{B40D9B25-B622-45C1-B31D-1EE5F7DDC484}" srcOrd="0" destOrd="0" presId="urn:microsoft.com/office/officeart/2005/8/layout/orgChart1"/>
    <dgm:cxn modelId="{0EF03E94-E71D-4A61-9597-C7F1DE10F7D8}" type="presOf" srcId="{4AF1C4AE-94C7-4989-8A5F-8DAF235323D8}" destId="{807850A0-B362-4BEC-8625-D62264BB1222}" srcOrd="0" destOrd="0" presId="urn:microsoft.com/office/officeart/2005/8/layout/orgChart1"/>
    <dgm:cxn modelId="{0AF6B3A3-85DF-4875-8AE6-BC4355044A82}" type="presOf" srcId="{4AF1C4AE-94C7-4989-8A5F-8DAF235323D8}" destId="{383E3436-A528-418D-AC59-BC0971CAB8B9}" srcOrd="1" destOrd="0" presId="urn:microsoft.com/office/officeart/2005/8/layout/orgChart1"/>
    <dgm:cxn modelId="{253E3C07-DA3A-41B2-95E3-1202478BF829}" type="presOf" srcId="{C7C6CE9D-6E0B-43BC-98C4-3F6AA8F395CF}" destId="{6562E7DB-7E04-4B61-98D9-C3BA598483CB}" srcOrd="1" destOrd="0" presId="urn:microsoft.com/office/officeart/2005/8/layout/orgChart1"/>
    <dgm:cxn modelId="{BD3666B4-BDB4-4739-B18B-CB3B0B1EFD18}" srcId="{A50B5070-8A7E-4C9E-99B2-467A64C7FF9F}" destId="{C7C6CE9D-6E0B-43BC-98C4-3F6AA8F395CF}" srcOrd="4" destOrd="0" parTransId="{30079BEC-BC67-4B9C-8188-45AE32E5736B}" sibTransId="{48F7E6E7-CC98-471D-9194-6B753A8A1F6F}"/>
    <dgm:cxn modelId="{B0B77961-4171-45B7-8BBF-B9CAB630736F}" type="presOf" srcId="{0F71C71C-8D27-42BE-8DB5-2B6ACB1C94CA}" destId="{1A13B2A5-95AA-461A-AEF3-B01ABB0A8DA9}" srcOrd="0" destOrd="0" presId="urn:microsoft.com/office/officeart/2005/8/layout/orgChart1"/>
    <dgm:cxn modelId="{7C428B88-35EA-4881-999A-49605691624D}" type="presOf" srcId="{D7045E8B-C0A8-4515-9123-3AA8806E66AA}" destId="{75CF8BD4-9B65-4226-BC1D-FBA43559C8DD}" srcOrd="0" destOrd="0" presId="urn:microsoft.com/office/officeart/2005/8/layout/orgChart1"/>
    <dgm:cxn modelId="{6BE4FB98-C001-4E68-B8C4-9018AE092824}" type="presOf" srcId="{A1B0A766-12AA-4571-9DBA-0B5F47BC337C}" destId="{B727BA9B-86B4-4471-978D-082E674D0DC2}" srcOrd="0" destOrd="0" presId="urn:microsoft.com/office/officeart/2005/8/layout/orgChart1"/>
    <dgm:cxn modelId="{7C083B3A-AA9A-4C49-AC7A-B0CF8D66BF1B}" type="presOf" srcId="{7EBD1924-4B51-4E93-854A-D328EB61B837}" destId="{7F8909BB-EF4A-40CD-B9C1-5755EF23742D}" srcOrd="1" destOrd="0" presId="urn:microsoft.com/office/officeart/2005/8/layout/orgChart1"/>
    <dgm:cxn modelId="{2E9FEF90-E7A2-4A7E-AFDA-3C16C46134AE}" type="presOf" srcId="{D7045E8B-C0A8-4515-9123-3AA8806E66AA}" destId="{EBF51F7C-EAB2-4B27-B727-3C8A28254938}" srcOrd="1" destOrd="0" presId="urn:microsoft.com/office/officeart/2005/8/layout/orgChart1"/>
    <dgm:cxn modelId="{32E03293-6592-4EB5-BC31-22984C3F9EDC}" type="presOf" srcId="{498EA9A6-AB12-4001-A931-92981BE65C6F}" destId="{4E6E1A25-A561-450A-9F81-73992F26DCA3}" srcOrd="1" destOrd="0" presId="urn:microsoft.com/office/officeart/2005/8/layout/orgChart1"/>
    <dgm:cxn modelId="{30315CD5-92A3-44BA-967D-65CBCC5CFAEC}" type="presParOf" srcId="{2B500111-65E6-4A2D-9ED4-2724976C12A5}" destId="{1AEFF07E-AEFE-40AC-9FE2-75E4CAC4F51B}" srcOrd="0" destOrd="0" presId="urn:microsoft.com/office/officeart/2005/8/layout/orgChart1"/>
    <dgm:cxn modelId="{54EAD477-1D50-4544-8F7C-554145C7388E}" type="presParOf" srcId="{1AEFF07E-AEFE-40AC-9FE2-75E4CAC4F51B}" destId="{8557307B-54E2-4F4B-ABB8-C0487A457580}" srcOrd="0" destOrd="0" presId="urn:microsoft.com/office/officeart/2005/8/layout/orgChart1"/>
    <dgm:cxn modelId="{AF28A2BD-F4E6-4ED9-8E91-F59982933C4C}" type="presParOf" srcId="{8557307B-54E2-4F4B-ABB8-C0487A457580}" destId="{C7ED2145-866C-4034-9568-775C26C8ABD7}" srcOrd="0" destOrd="0" presId="urn:microsoft.com/office/officeart/2005/8/layout/orgChart1"/>
    <dgm:cxn modelId="{3DE99352-34F2-4298-BCD0-4CE4C19C7C0C}" type="presParOf" srcId="{8557307B-54E2-4F4B-ABB8-C0487A457580}" destId="{090698EA-283B-409B-B8B3-7D3DF029EF8D}" srcOrd="1" destOrd="0" presId="urn:microsoft.com/office/officeart/2005/8/layout/orgChart1"/>
    <dgm:cxn modelId="{25B5B74D-D091-4C99-8085-DB6C0640CB81}" type="presParOf" srcId="{1AEFF07E-AEFE-40AC-9FE2-75E4CAC4F51B}" destId="{F6A855B3-FAF0-488F-B962-B7CDADADA9C4}" srcOrd="1" destOrd="0" presId="urn:microsoft.com/office/officeart/2005/8/layout/orgChart1"/>
    <dgm:cxn modelId="{0F957487-7540-476A-8F54-C155370C71D5}" type="presParOf" srcId="{F6A855B3-FAF0-488F-B962-B7CDADADA9C4}" destId="{A7D50C24-0854-46AB-83EA-E37B0F0B4106}" srcOrd="0" destOrd="0" presId="urn:microsoft.com/office/officeart/2005/8/layout/orgChart1"/>
    <dgm:cxn modelId="{AD448499-EAA4-43B6-9730-634C2F9EED1D}" type="presParOf" srcId="{F6A855B3-FAF0-488F-B962-B7CDADADA9C4}" destId="{C9B3C1BB-707C-49AB-A6BE-34F88ECC6B70}" srcOrd="1" destOrd="0" presId="urn:microsoft.com/office/officeart/2005/8/layout/orgChart1"/>
    <dgm:cxn modelId="{B970A624-11C5-4355-847B-842CA2CC4805}" type="presParOf" srcId="{C9B3C1BB-707C-49AB-A6BE-34F88ECC6B70}" destId="{DAF9C914-95BF-4897-B58C-E29996FCC2A0}" srcOrd="0" destOrd="0" presId="urn:microsoft.com/office/officeart/2005/8/layout/orgChart1"/>
    <dgm:cxn modelId="{BC81F35F-6CDB-47DD-BA2D-485C0D83183A}" type="presParOf" srcId="{DAF9C914-95BF-4897-B58C-E29996FCC2A0}" destId="{BE8C1E4F-C121-4037-A0B1-CE3620F794AF}" srcOrd="0" destOrd="0" presId="urn:microsoft.com/office/officeart/2005/8/layout/orgChart1"/>
    <dgm:cxn modelId="{0CA5FA84-B598-41AE-BC00-CE6A28104B4F}" type="presParOf" srcId="{DAF9C914-95BF-4897-B58C-E29996FCC2A0}" destId="{0FDBF521-DA1E-4A10-B903-A227A0EA84CA}" srcOrd="1" destOrd="0" presId="urn:microsoft.com/office/officeart/2005/8/layout/orgChart1"/>
    <dgm:cxn modelId="{97ADED4B-F59A-44E3-B48A-28488ED23BB7}" type="presParOf" srcId="{C9B3C1BB-707C-49AB-A6BE-34F88ECC6B70}" destId="{048CCA2A-F382-4999-A266-EC79D1CF09A2}" srcOrd="1" destOrd="0" presId="urn:microsoft.com/office/officeart/2005/8/layout/orgChart1"/>
    <dgm:cxn modelId="{C8161D4C-0874-4848-9A2F-29B0223103DA}" type="presParOf" srcId="{C9B3C1BB-707C-49AB-A6BE-34F88ECC6B70}" destId="{2A8BFCF6-C168-49FB-AEDA-D38780B81A6E}" srcOrd="2" destOrd="0" presId="urn:microsoft.com/office/officeart/2005/8/layout/orgChart1"/>
    <dgm:cxn modelId="{23DBFA2E-F548-479B-B9E1-C95923254410}" type="presParOf" srcId="{F6A855B3-FAF0-488F-B962-B7CDADADA9C4}" destId="{DE4607BF-DDC4-4453-B067-E8C10B78E2A7}" srcOrd="2" destOrd="0" presId="urn:microsoft.com/office/officeart/2005/8/layout/orgChart1"/>
    <dgm:cxn modelId="{AA5CB900-0361-49E2-A169-CDCC04309EAD}" type="presParOf" srcId="{F6A855B3-FAF0-488F-B962-B7CDADADA9C4}" destId="{09891D64-9E84-4036-BA2B-4919013FE3A6}" srcOrd="3" destOrd="0" presId="urn:microsoft.com/office/officeart/2005/8/layout/orgChart1"/>
    <dgm:cxn modelId="{F3468736-2823-4C1A-9C23-D3B96D8C22DA}" type="presParOf" srcId="{09891D64-9E84-4036-BA2B-4919013FE3A6}" destId="{87764C46-DF0E-4123-83C1-FDE8DE0B300E}" srcOrd="0" destOrd="0" presId="urn:microsoft.com/office/officeart/2005/8/layout/orgChart1"/>
    <dgm:cxn modelId="{7EA279AB-E230-4E0D-8B88-1B1B3D7A3E0C}" type="presParOf" srcId="{87764C46-DF0E-4123-83C1-FDE8DE0B300E}" destId="{B1749DDF-F475-4F2C-AA93-48D027963D10}" srcOrd="0" destOrd="0" presId="urn:microsoft.com/office/officeart/2005/8/layout/orgChart1"/>
    <dgm:cxn modelId="{5269EE98-9715-4849-B59F-34B2C07C52AF}" type="presParOf" srcId="{87764C46-DF0E-4123-83C1-FDE8DE0B300E}" destId="{4E6E1A25-A561-450A-9F81-73992F26DCA3}" srcOrd="1" destOrd="0" presId="urn:microsoft.com/office/officeart/2005/8/layout/orgChart1"/>
    <dgm:cxn modelId="{D8D931E3-A284-45BC-B3FE-FBDBD2873026}" type="presParOf" srcId="{09891D64-9E84-4036-BA2B-4919013FE3A6}" destId="{75841046-F6E0-4DBD-92D4-BF94F39FB85D}" srcOrd="1" destOrd="0" presId="urn:microsoft.com/office/officeart/2005/8/layout/orgChart1"/>
    <dgm:cxn modelId="{5081F695-DC36-4782-BB1D-2180ECC78D72}" type="presParOf" srcId="{09891D64-9E84-4036-BA2B-4919013FE3A6}" destId="{157D5741-6297-4047-97C8-D476151273B7}" srcOrd="2" destOrd="0" presId="urn:microsoft.com/office/officeart/2005/8/layout/orgChart1"/>
    <dgm:cxn modelId="{49EEBAC1-F493-4D4D-929A-4EBE65D4C25C}" type="presParOf" srcId="{F6A855B3-FAF0-488F-B962-B7CDADADA9C4}" destId="{E56F7A59-C8F0-467D-BFE7-EB8510CC8FC1}" srcOrd="4" destOrd="0" presId="urn:microsoft.com/office/officeart/2005/8/layout/orgChart1"/>
    <dgm:cxn modelId="{F565BCFC-2469-4984-BECC-DF2F0C543DFD}" type="presParOf" srcId="{F6A855B3-FAF0-488F-B962-B7CDADADA9C4}" destId="{D2C2C5A8-CA75-4D90-8283-8469172D6419}" srcOrd="5" destOrd="0" presId="urn:microsoft.com/office/officeart/2005/8/layout/orgChart1"/>
    <dgm:cxn modelId="{29B87C83-609E-4B5D-9F79-B948899621F7}" type="presParOf" srcId="{D2C2C5A8-CA75-4D90-8283-8469172D6419}" destId="{A5AA4DD8-9BB1-4018-901F-4FED6A315BA2}" srcOrd="0" destOrd="0" presId="urn:microsoft.com/office/officeart/2005/8/layout/orgChart1"/>
    <dgm:cxn modelId="{1EAE9831-75C4-4CCC-BD4D-7F00AFEC6C67}" type="presParOf" srcId="{A5AA4DD8-9BB1-4018-901F-4FED6A315BA2}" destId="{1A13B2A5-95AA-461A-AEF3-B01ABB0A8DA9}" srcOrd="0" destOrd="0" presId="urn:microsoft.com/office/officeart/2005/8/layout/orgChart1"/>
    <dgm:cxn modelId="{AA8E47ED-0D42-49FC-BD9B-18C5CC0AE87B}" type="presParOf" srcId="{A5AA4DD8-9BB1-4018-901F-4FED6A315BA2}" destId="{A13FD7BB-382D-4702-A37C-5043B2C9521E}" srcOrd="1" destOrd="0" presId="urn:microsoft.com/office/officeart/2005/8/layout/orgChart1"/>
    <dgm:cxn modelId="{654515D7-0808-4BC0-9B10-DBF548B7AFA3}" type="presParOf" srcId="{D2C2C5A8-CA75-4D90-8283-8469172D6419}" destId="{42161BC3-1FA1-450D-98CF-1B53548B8603}" srcOrd="1" destOrd="0" presId="urn:microsoft.com/office/officeart/2005/8/layout/orgChart1"/>
    <dgm:cxn modelId="{9705BCD9-FC46-41B9-84CD-B5E7C4553B08}" type="presParOf" srcId="{D2C2C5A8-CA75-4D90-8283-8469172D6419}" destId="{D9915266-D7CA-4C3F-AB9D-87011FE5CF10}" srcOrd="2" destOrd="0" presId="urn:microsoft.com/office/officeart/2005/8/layout/orgChart1"/>
    <dgm:cxn modelId="{5BCE5ECB-2B81-4B36-AE8C-2F81ABABE205}" type="presParOf" srcId="{F6A855B3-FAF0-488F-B962-B7CDADADA9C4}" destId="{A01B0837-0965-4836-9588-5D61B4921A01}" srcOrd="6" destOrd="0" presId="urn:microsoft.com/office/officeart/2005/8/layout/orgChart1"/>
    <dgm:cxn modelId="{2A9F6E2F-ADB7-41E8-888B-0E6A8792482E}" type="presParOf" srcId="{F6A855B3-FAF0-488F-B962-B7CDADADA9C4}" destId="{89AC692B-AF06-49E0-89B3-573D8C21068C}" srcOrd="7" destOrd="0" presId="urn:microsoft.com/office/officeart/2005/8/layout/orgChart1"/>
    <dgm:cxn modelId="{CFD814A1-4F6D-4987-BB89-B41E11103492}" type="presParOf" srcId="{89AC692B-AF06-49E0-89B3-573D8C21068C}" destId="{1ABE16E1-616F-4614-87F0-46D8AE8D54C4}" srcOrd="0" destOrd="0" presId="urn:microsoft.com/office/officeart/2005/8/layout/orgChart1"/>
    <dgm:cxn modelId="{966C0087-C786-4592-B857-D437B0B56E72}" type="presParOf" srcId="{1ABE16E1-616F-4614-87F0-46D8AE8D54C4}" destId="{807850A0-B362-4BEC-8625-D62264BB1222}" srcOrd="0" destOrd="0" presId="urn:microsoft.com/office/officeart/2005/8/layout/orgChart1"/>
    <dgm:cxn modelId="{B14B5C9B-E2B1-4A6C-89C3-9B3C54B5F4B8}" type="presParOf" srcId="{1ABE16E1-616F-4614-87F0-46D8AE8D54C4}" destId="{383E3436-A528-418D-AC59-BC0971CAB8B9}" srcOrd="1" destOrd="0" presId="urn:microsoft.com/office/officeart/2005/8/layout/orgChart1"/>
    <dgm:cxn modelId="{B072C786-8CE1-406E-9089-FAEC5F47BBC8}" type="presParOf" srcId="{89AC692B-AF06-49E0-89B3-573D8C21068C}" destId="{C872F038-DA98-4025-AD67-30D28B53169F}" srcOrd="1" destOrd="0" presId="urn:microsoft.com/office/officeart/2005/8/layout/orgChart1"/>
    <dgm:cxn modelId="{477A9F1F-9801-4B1D-AA71-58E2690DA417}" type="presParOf" srcId="{89AC692B-AF06-49E0-89B3-573D8C21068C}" destId="{44AB49B5-73F9-4010-8615-F482ABE216D2}" srcOrd="2" destOrd="0" presId="urn:microsoft.com/office/officeart/2005/8/layout/orgChart1"/>
    <dgm:cxn modelId="{909D0D93-2CA5-4854-9F10-A4F89926EBD3}" type="presParOf" srcId="{F6A855B3-FAF0-488F-B962-B7CDADADA9C4}" destId="{B40D9B25-B622-45C1-B31D-1EE5F7DDC484}" srcOrd="8" destOrd="0" presId="urn:microsoft.com/office/officeart/2005/8/layout/orgChart1"/>
    <dgm:cxn modelId="{594509C3-2C4D-4C8C-B92F-B83A10E0B635}" type="presParOf" srcId="{F6A855B3-FAF0-488F-B962-B7CDADADA9C4}" destId="{C4B4DE04-A062-401F-8E70-18D6020A79DB}" srcOrd="9" destOrd="0" presId="urn:microsoft.com/office/officeart/2005/8/layout/orgChart1"/>
    <dgm:cxn modelId="{DA06FD53-7271-41B0-9EA8-47F00DFC4F1B}" type="presParOf" srcId="{C4B4DE04-A062-401F-8E70-18D6020A79DB}" destId="{62E9B529-DC45-47B8-8F64-B4DAC42A2654}" srcOrd="0" destOrd="0" presId="urn:microsoft.com/office/officeart/2005/8/layout/orgChart1"/>
    <dgm:cxn modelId="{899FB8CF-B416-442F-B516-AF406873E17E}" type="presParOf" srcId="{62E9B529-DC45-47B8-8F64-B4DAC42A2654}" destId="{E6BBB42A-EF50-40E1-848C-2AE2C20D7C03}" srcOrd="0" destOrd="0" presId="urn:microsoft.com/office/officeart/2005/8/layout/orgChart1"/>
    <dgm:cxn modelId="{CF3A6485-D904-483F-A17E-A2EE433D999E}" type="presParOf" srcId="{62E9B529-DC45-47B8-8F64-B4DAC42A2654}" destId="{6562E7DB-7E04-4B61-98D9-C3BA598483CB}" srcOrd="1" destOrd="0" presId="urn:microsoft.com/office/officeart/2005/8/layout/orgChart1"/>
    <dgm:cxn modelId="{24189943-D137-4C0C-95CD-8A48548AA9D9}" type="presParOf" srcId="{C4B4DE04-A062-401F-8E70-18D6020A79DB}" destId="{32ED1E17-1F99-4880-8E0D-AE8ED65B341C}" srcOrd="1" destOrd="0" presId="urn:microsoft.com/office/officeart/2005/8/layout/orgChart1"/>
    <dgm:cxn modelId="{661599F2-5276-40D1-B4E4-587734AAB3FF}" type="presParOf" srcId="{C4B4DE04-A062-401F-8E70-18D6020A79DB}" destId="{4DF38DDD-4CC0-4860-9FDF-DB6AD5D7E4AF}" srcOrd="2" destOrd="0" presId="urn:microsoft.com/office/officeart/2005/8/layout/orgChart1"/>
    <dgm:cxn modelId="{3EF412CA-138D-48F9-B8FF-7396E04C6C43}" type="presParOf" srcId="{F6A855B3-FAF0-488F-B962-B7CDADADA9C4}" destId="{B727BA9B-86B4-4471-978D-082E674D0DC2}" srcOrd="10" destOrd="0" presId="urn:microsoft.com/office/officeart/2005/8/layout/orgChart1"/>
    <dgm:cxn modelId="{C71CF1A5-1865-4AE1-B07E-ABCDA33D9A32}" type="presParOf" srcId="{F6A855B3-FAF0-488F-B962-B7CDADADA9C4}" destId="{67CCFEEF-25B0-48BC-93B4-7C5CAE4559DA}" srcOrd="11" destOrd="0" presId="urn:microsoft.com/office/officeart/2005/8/layout/orgChart1"/>
    <dgm:cxn modelId="{32811680-2446-44BC-AD54-552DD0B82BBC}" type="presParOf" srcId="{67CCFEEF-25B0-48BC-93B4-7C5CAE4559DA}" destId="{66DAE74C-0F67-4687-BF5C-13D7B073E64B}" srcOrd="0" destOrd="0" presId="urn:microsoft.com/office/officeart/2005/8/layout/orgChart1"/>
    <dgm:cxn modelId="{AFACE04C-6D01-4132-9902-60D0FAF83181}" type="presParOf" srcId="{66DAE74C-0F67-4687-BF5C-13D7B073E64B}" destId="{7B6FA4BC-FFFB-4B0F-9311-FFD761663C87}" srcOrd="0" destOrd="0" presId="urn:microsoft.com/office/officeart/2005/8/layout/orgChart1"/>
    <dgm:cxn modelId="{C6EF2F01-E378-4AE8-83BF-56D046CD339F}" type="presParOf" srcId="{66DAE74C-0F67-4687-BF5C-13D7B073E64B}" destId="{7F8909BB-EF4A-40CD-B9C1-5755EF23742D}" srcOrd="1" destOrd="0" presId="urn:microsoft.com/office/officeart/2005/8/layout/orgChart1"/>
    <dgm:cxn modelId="{4ED86375-116F-414B-869F-8B626E3FFEF8}" type="presParOf" srcId="{67CCFEEF-25B0-48BC-93B4-7C5CAE4559DA}" destId="{AE2623BF-6605-4F75-A3D6-0D9DABAFAA9F}" srcOrd="1" destOrd="0" presId="urn:microsoft.com/office/officeart/2005/8/layout/orgChart1"/>
    <dgm:cxn modelId="{EF92D72C-D39D-4583-96F6-66F763CF4C23}" type="presParOf" srcId="{67CCFEEF-25B0-48BC-93B4-7C5CAE4559DA}" destId="{F3A1167F-B819-48A7-B52A-864932FB2767}" srcOrd="2" destOrd="0" presId="urn:microsoft.com/office/officeart/2005/8/layout/orgChart1"/>
    <dgm:cxn modelId="{420560A6-CD54-4406-8BD4-8775B5E0B376}" type="presParOf" srcId="{F6A855B3-FAF0-488F-B962-B7CDADADA9C4}" destId="{280E36BE-8BB8-4A91-B00C-157252256B56}" srcOrd="12" destOrd="0" presId="urn:microsoft.com/office/officeart/2005/8/layout/orgChart1"/>
    <dgm:cxn modelId="{95E34D3C-DC6F-4A5C-A000-9C289A169005}" type="presParOf" srcId="{F6A855B3-FAF0-488F-B962-B7CDADADA9C4}" destId="{85EDF70B-9E44-4E23-9360-AFC7E38C0A04}" srcOrd="13" destOrd="0" presId="urn:microsoft.com/office/officeart/2005/8/layout/orgChart1"/>
    <dgm:cxn modelId="{9199C4F1-87E1-4874-AD57-D67DED542B37}" type="presParOf" srcId="{85EDF70B-9E44-4E23-9360-AFC7E38C0A04}" destId="{99B5B302-E2A2-460C-9B01-5B05922A164E}" srcOrd="0" destOrd="0" presId="urn:microsoft.com/office/officeart/2005/8/layout/orgChart1"/>
    <dgm:cxn modelId="{8D2FD075-A3D8-41BF-B1D9-A2C4560B9F60}" type="presParOf" srcId="{99B5B302-E2A2-460C-9B01-5B05922A164E}" destId="{75CF8BD4-9B65-4226-BC1D-FBA43559C8DD}" srcOrd="0" destOrd="0" presId="urn:microsoft.com/office/officeart/2005/8/layout/orgChart1"/>
    <dgm:cxn modelId="{644DA304-D3DF-4EA2-8276-F3DBC8AE57C9}" type="presParOf" srcId="{99B5B302-E2A2-460C-9B01-5B05922A164E}" destId="{EBF51F7C-EAB2-4B27-B727-3C8A28254938}" srcOrd="1" destOrd="0" presId="urn:microsoft.com/office/officeart/2005/8/layout/orgChart1"/>
    <dgm:cxn modelId="{A6DA5EB5-C04E-4556-96B4-A4D88BCDAE6A}" type="presParOf" srcId="{85EDF70B-9E44-4E23-9360-AFC7E38C0A04}" destId="{B5AD7C9E-E019-4250-9371-120EF515E4AB}" srcOrd="1" destOrd="0" presId="urn:microsoft.com/office/officeart/2005/8/layout/orgChart1"/>
    <dgm:cxn modelId="{560B79E0-58DB-43DC-902B-FF56669E77ED}" type="presParOf" srcId="{85EDF70B-9E44-4E23-9360-AFC7E38C0A04}" destId="{0AF7B68E-6B03-4897-995F-3406F29EAE6C}" srcOrd="2" destOrd="0" presId="urn:microsoft.com/office/officeart/2005/8/layout/orgChart1"/>
    <dgm:cxn modelId="{BEFCAF1E-3AB1-47AB-A9A0-FB1089E3852C}" type="presParOf" srcId="{1AEFF07E-AEFE-40AC-9FE2-75E4CAC4F51B}" destId="{4A2E6DBD-CAE5-42E3-AAA5-64977ADABB9F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2794E6-EBC9-472D-9192-F221ADDE0253}" type="doc">
      <dgm:prSet loTypeId="urn:microsoft.com/office/officeart/2005/8/layout/default" loCatId="list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5120199-188B-4A74-AB11-CBD7E15D824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Comic Sans MS" pitchFamily="66" charset="0"/>
            </a:rPr>
            <a:t>TALLER DEL FUTURO</a:t>
          </a:r>
          <a:endParaRPr lang="es-EC" dirty="0">
            <a:solidFill>
              <a:schemeClr val="bg1"/>
            </a:solidFill>
            <a:latin typeface="Comic Sans MS" pitchFamily="66" charset="0"/>
          </a:endParaRPr>
        </a:p>
      </dgm:t>
    </dgm:pt>
    <dgm:pt modelId="{63954E5E-F6AC-48A6-942B-E8960F3F2B94}" type="parTrans" cxnId="{BC55B2AD-2AF5-4B49-91C7-F0ED4A5E00D2}">
      <dgm:prSet/>
      <dgm:spPr/>
      <dgm:t>
        <a:bodyPr/>
        <a:lstStyle/>
        <a:p>
          <a:endParaRPr lang="es-EC"/>
        </a:p>
      </dgm:t>
    </dgm:pt>
    <dgm:pt modelId="{7052654A-9B9B-4094-A14E-A61DC12B6663}" type="sibTrans" cxnId="{BC55B2AD-2AF5-4B49-91C7-F0ED4A5E00D2}">
      <dgm:prSet/>
      <dgm:spPr/>
      <dgm:t>
        <a:bodyPr/>
        <a:lstStyle/>
        <a:p>
          <a:endParaRPr lang="es-EC"/>
        </a:p>
      </dgm:t>
    </dgm:pt>
    <dgm:pt modelId="{2CF77A5F-3A2B-473D-ACAB-D813BACDCB71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Comic Sans MS" pitchFamily="66" charset="0"/>
            </a:rPr>
            <a:t>PROYECCIÓN DE VIDEOS Y LECTURAS RELACIONADAS</a:t>
          </a:r>
        </a:p>
      </dgm:t>
    </dgm:pt>
    <dgm:pt modelId="{77C9227E-0B7F-4707-A97E-FCF37130C41D}" type="parTrans" cxnId="{1DB418B8-8210-41D7-8670-CFA7350FB0EA}">
      <dgm:prSet/>
      <dgm:spPr/>
      <dgm:t>
        <a:bodyPr/>
        <a:lstStyle/>
        <a:p>
          <a:endParaRPr lang="es-EC"/>
        </a:p>
      </dgm:t>
    </dgm:pt>
    <dgm:pt modelId="{04BAAD1D-238E-4A47-B659-329548CF4ED0}" type="sibTrans" cxnId="{1DB418B8-8210-41D7-8670-CFA7350FB0EA}">
      <dgm:prSet/>
      <dgm:spPr/>
      <dgm:t>
        <a:bodyPr/>
        <a:lstStyle/>
        <a:p>
          <a:endParaRPr lang="es-EC"/>
        </a:p>
      </dgm:t>
    </dgm:pt>
    <dgm:pt modelId="{932CEB20-5C6A-4C4A-AE33-24EA18BE3F7E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Comic Sans MS" pitchFamily="66" charset="0"/>
            </a:rPr>
            <a:t>ANÁLISIS DE ACTORES</a:t>
          </a:r>
        </a:p>
      </dgm:t>
    </dgm:pt>
    <dgm:pt modelId="{AE5EB03B-AFA3-43F8-9F42-325FDCF6F665}" type="parTrans" cxnId="{3DF01C58-3DF8-455C-A0BF-10E47E8DBFC1}">
      <dgm:prSet/>
      <dgm:spPr/>
      <dgm:t>
        <a:bodyPr/>
        <a:lstStyle/>
        <a:p>
          <a:endParaRPr lang="es-EC"/>
        </a:p>
      </dgm:t>
    </dgm:pt>
    <dgm:pt modelId="{0B8E9980-29A9-47A4-AD82-BE9D923897C6}" type="sibTrans" cxnId="{3DF01C58-3DF8-455C-A0BF-10E47E8DBFC1}">
      <dgm:prSet/>
      <dgm:spPr/>
      <dgm:t>
        <a:bodyPr/>
        <a:lstStyle/>
        <a:p>
          <a:endParaRPr lang="es-EC"/>
        </a:p>
      </dgm:t>
    </dgm:pt>
    <dgm:pt modelId="{41E5F8E3-638B-4058-930B-16C1A194403A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Comic Sans MS" pitchFamily="66" charset="0"/>
            </a:rPr>
            <a:t>CAFÉ DEL MUNDO</a:t>
          </a:r>
        </a:p>
      </dgm:t>
    </dgm:pt>
    <dgm:pt modelId="{394E0A60-63CD-46C8-8C64-F0CF153BE1DB}" type="parTrans" cxnId="{15823C86-FFC5-4255-AC7C-0B4F370167FC}">
      <dgm:prSet/>
      <dgm:spPr/>
      <dgm:t>
        <a:bodyPr/>
        <a:lstStyle/>
        <a:p>
          <a:endParaRPr lang="es-EC"/>
        </a:p>
      </dgm:t>
    </dgm:pt>
    <dgm:pt modelId="{5549660D-219B-4E6A-91B6-214B23029DCE}" type="sibTrans" cxnId="{15823C86-FFC5-4255-AC7C-0B4F370167FC}">
      <dgm:prSet/>
      <dgm:spPr/>
      <dgm:t>
        <a:bodyPr/>
        <a:lstStyle/>
        <a:p>
          <a:endParaRPr lang="es-EC"/>
        </a:p>
      </dgm:t>
    </dgm:pt>
    <dgm:pt modelId="{4F76C6B7-7201-4C3F-A82F-CF2B760B4842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Comic Sans MS" pitchFamily="66" charset="0"/>
            </a:rPr>
            <a:t>PROYECTO DE CLASE</a:t>
          </a:r>
          <a:endParaRPr lang="es-EC" dirty="0">
            <a:solidFill>
              <a:schemeClr val="bg1"/>
            </a:solidFill>
            <a:latin typeface="Comic Sans MS" pitchFamily="66" charset="0"/>
          </a:endParaRPr>
        </a:p>
      </dgm:t>
    </dgm:pt>
    <dgm:pt modelId="{12AA8977-3DA9-4DE9-B131-8964BB02C201}" type="parTrans" cxnId="{9DEA0631-23D1-4FA3-B343-EB3A3734AE2A}">
      <dgm:prSet/>
      <dgm:spPr/>
      <dgm:t>
        <a:bodyPr/>
        <a:lstStyle/>
        <a:p>
          <a:endParaRPr lang="es-EC"/>
        </a:p>
      </dgm:t>
    </dgm:pt>
    <dgm:pt modelId="{82F6E4AA-E73F-496F-BEF1-FE47596AAD20}" type="sibTrans" cxnId="{9DEA0631-23D1-4FA3-B343-EB3A3734AE2A}">
      <dgm:prSet/>
      <dgm:spPr/>
      <dgm:t>
        <a:bodyPr/>
        <a:lstStyle/>
        <a:p>
          <a:endParaRPr lang="es-EC"/>
        </a:p>
      </dgm:t>
    </dgm:pt>
    <dgm:pt modelId="{238C5413-233E-4697-AD00-A8F0CC87E7AF}" type="pres">
      <dgm:prSet presAssocID="{BC2794E6-EBC9-472D-9192-F221ADDE02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93A6B7-7D77-42C2-B0A1-C30013AB2E26}" type="pres">
      <dgm:prSet presAssocID="{D5120199-188B-4A74-AB11-CBD7E15D824F}" presName="node" presStyleLbl="node1" presStyleIdx="0" presStyleCnt="5" custAng="20769866" custLinFactNeighborX="37945" custLinFactNeighborY="-329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1A50EA-AE89-4B03-B741-4FF5472046E5}" type="pres">
      <dgm:prSet presAssocID="{7052654A-9B9B-4094-A14E-A61DC12B6663}" presName="sibTrans" presStyleCnt="0"/>
      <dgm:spPr/>
    </dgm:pt>
    <dgm:pt modelId="{CFDD50E4-13FD-4A7B-B8D4-1F7912AA8A38}" type="pres">
      <dgm:prSet presAssocID="{2CF77A5F-3A2B-473D-ACAB-D813BACDCB71}" presName="node" presStyleLbl="node1" presStyleIdx="1" presStyleCnt="5" custLinFactNeighborX="8334" custLinFactNeighborY="-189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C6C3D5-55B2-469E-929F-E0B49E2EA731}" type="pres">
      <dgm:prSet presAssocID="{04BAAD1D-238E-4A47-B659-329548CF4ED0}" presName="sibTrans" presStyleCnt="0"/>
      <dgm:spPr/>
    </dgm:pt>
    <dgm:pt modelId="{3171432C-8056-4909-9F1B-40C9C908DB4B}" type="pres">
      <dgm:prSet presAssocID="{932CEB20-5C6A-4C4A-AE33-24EA18BE3F7E}" presName="node" presStyleLbl="node1" presStyleIdx="2" presStyleCnt="5" custAng="1017130" custLinFactNeighborX="-11758" custLinFactNeighborY="355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FCD13B-86D7-46A7-840F-6C8A5AEA0FED}" type="pres">
      <dgm:prSet presAssocID="{0B8E9980-29A9-47A4-AD82-BE9D923897C6}" presName="sibTrans" presStyleCnt="0"/>
      <dgm:spPr/>
    </dgm:pt>
    <dgm:pt modelId="{32112BCA-9724-4156-A321-82CE054FF986}" type="pres">
      <dgm:prSet presAssocID="{41E5F8E3-638B-4058-930B-16C1A194403A}" presName="node" presStyleLbl="node1" presStyleIdx="3" presStyleCnt="5" custAng="2251467" custLinFactNeighborX="-19444" custLinFactNeighborY="-245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BF20A-0336-45C2-8804-5F0C8DF4FBCA}" type="pres">
      <dgm:prSet presAssocID="{5549660D-219B-4E6A-91B6-214B23029DCE}" presName="sibTrans" presStyleCnt="0"/>
      <dgm:spPr/>
    </dgm:pt>
    <dgm:pt modelId="{E86DED5F-6C31-47A7-A609-BE0109493950}" type="pres">
      <dgm:prSet presAssocID="{4F76C6B7-7201-4C3F-A82F-CF2B760B4842}" presName="node" presStyleLbl="node1" presStyleIdx="4" presStyleCnt="5" custAng="21135326" custLinFactNeighborX="-43080" custLinFactNeighborY="-415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F01C58-3DF8-455C-A0BF-10E47E8DBFC1}" srcId="{BC2794E6-EBC9-472D-9192-F221ADDE0253}" destId="{932CEB20-5C6A-4C4A-AE33-24EA18BE3F7E}" srcOrd="2" destOrd="0" parTransId="{AE5EB03B-AFA3-43F8-9F42-325FDCF6F665}" sibTransId="{0B8E9980-29A9-47A4-AD82-BE9D923897C6}"/>
    <dgm:cxn modelId="{8E52F3DD-0C2C-412C-A502-0CACE12B5C9F}" type="presOf" srcId="{932CEB20-5C6A-4C4A-AE33-24EA18BE3F7E}" destId="{3171432C-8056-4909-9F1B-40C9C908DB4B}" srcOrd="0" destOrd="0" presId="urn:microsoft.com/office/officeart/2005/8/layout/default"/>
    <dgm:cxn modelId="{B6D54AC3-17AC-4105-BAF7-BFFDB64CD3D8}" type="presOf" srcId="{41E5F8E3-638B-4058-930B-16C1A194403A}" destId="{32112BCA-9724-4156-A321-82CE054FF986}" srcOrd="0" destOrd="0" presId="urn:microsoft.com/office/officeart/2005/8/layout/default"/>
    <dgm:cxn modelId="{15823C86-FFC5-4255-AC7C-0B4F370167FC}" srcId="{BC2794E6-EBC9-472D-9192-F221ADDE0253}" destId="{41E5F8E3-638B-4058-930B-16C1A194403A}" srcOrd="3" destOrd="0" parTransId="{394E0A60-63CD-46C8-8C64-F0CF153BE1DB}" sibTransId="{5549660D-219B-4E6A-91B6-214B23029DCE}"/>
    <dgm:cxn modelId="{FFDD02D2-89AD-4D48-A67C-C7A315B1D0FE}" type="presOf" srcId="{4F76C6B7-7201-4C3F-A82F-CF2B760B4842}" destId="{E86DED5F-6C31-47A7-A609-BE0109493950}" srcOrd="0" destOrd="0" presId="urn:microsoft.com/office/officeart/2005/8/layout/default"/>
    <dgm:cxn modelId="{A574794E-A426-46C5-A075-332C0DA3B6D4}" type="presOf" srcId="{BC2794E6-EBC9-472D-9192-F221ADDE0253}" destId="{238C5413-233E-4697-AD00-A8F0CC87E7AF}" srcOrd="0" destOrd="0" presId="urn:microsoft.com/office/officeart/2005/8/layout/default"/>
    <dgm:cxn modelId="{3C2DFCDF-81DF-4620-A017-E7DB8CC13EEC}" type="presOf" srcId="{2CF77A5F-3A2B-473D-ACAB-D813BACDCB71}" destId="{CFDD50E4-13FD-4A7B-B8D4-1F7912AA8A38}" srcOrd="0" destOrd="0" presId="urn:microsoft.com/office/officeart/2005/8/layout/default"/>
    <dgm:cxn modelId="{1DB418B8-8210-41D7-8670-CFA7350FB0EA}" srcId="{BC2794E6-EBC9-472D-9192-F221ADDE0253}" destId="{2CF77A5F-3A2B-473D-ACAB-D813BACDCB71}" srcOrd="1" destOrd="0" parTransId="{77C9227E-0B7F-4707-A97E-FCF37130C41D}" sibTransId="{04BAAD1D-238E-4A47-B659-329548CF4ED0}"/>
    <dgm:cxn modelId="{BC55B2AD-2AF5-4B49-91C7-F0ED4A5E00D2}" srcId="{BC2794E6-EBC9-472D-9192-F221ADDE0253}" destId="{D5120199-188B-4A74-AB11-CBD7E15D824F}" srcOrd="0" destOrd="0" parTransId="{63954E5E-F6AC-48A6-942B-E8960F3F2B94}" sibTransId="{7052654A-9B9B-4094-A14E-A61DC12B6663}"/>
    <dgm:cxn modelId="{9DEA0631-23D1-4FA3-B343-EB3A3734AE2A}" srcId="{BC2794E6-EBC9-472D-9192-F221ADDE0253}" destId="{4F76C6B7-7201-4C3F-A82F-CF2B760B4842}" srcOrd="4" destOrd="0" parTransId="{12AA8977-3DA9-4DE9-B131-8964BB02C201}" sibTransId="{82F6E4AA-E73F-496F-BEF1-FE47596AAD20}"/>
    <dgm:cxn modelId="{3D28FA02-2066-461A-9990-68C744ADFE5E}" type="presOf" srcId="{D5120199-188B-4A74-AB11-CBD7E15D824F}" destId="{6D93A6B7-7D77-42C2-B0A1-C30013AB2E26}" srcOrd="0" destOrd="0" presId="urn:microsoft.com/office/officeart/2005/8/layout/default"/>
    <dgm:cxn modelId="{DC16EA7C-3243-4C65-952C-78800D96D131}" type="presParOf" srcId="{238C5413-233E-4697-AD00-A8F0CC87E7AF}" destId="{6D93A6B7-7D77-42C2-B0A1-C30013AB2E26}" srcOrd="0" destOrd="0" presId="urn:microsoft.com/office/officeart/2005/8/layout/default"/>
    <dgm:cxn modelId="{288264BF-C97F-4E5E-BF17-9185840EE670}" type="presParOf" srcId="{238C5413-233E-4697-AD00-A8F0CC87E7AF}" destId="{E61A50EA-AE89-4B03-B741-4FF5472046E5}" srcOrd="1" destOrd="0" presId="urn:microsoft.com/office/officeart/2005/8/layout/default"/>
    <dgm:cxn modelId="{ED8C2020-2EE5-4044-890E-04A614605A14}" type="presParOf" srcId="{238C5413-233E-4697-AD00-A8F0CC87E7AF}" destId="{CFDD50E4-13FD-4A7B-B8D4-1F7912AA8A38}" srcOrd="2" destOrd="0" presId="urn:microsoft.com/office/officeart/2005/8/layout/default"/>
    <dgm:cxn modelId="{C9501910-9535-41D1-8929-3DE735049DC5}" type="presParOf" srcId="{238C5413-233E-4697-AD00-A8F0CC87E7AF}" destId="{88C6C3D5-55B2-469E-929F-E0B49E2EA731}" srcOrd="3" destOrd="0" presId="urn:microsoft.com/office/officeart/2005/8/layout/default"/>
    <dgm:cxn modelId="{C1B7E53E-4851-4F70-B5A4-EBEA2CF3F754}" type="presParOf" srcId="{238C5413-233E-4697-AD00-A8F0CC87E7AF}" destId="{3171432C-8056-4909-9F1B-40C9C908DB4B}" srcOrd="4" destOrd="0" presId="urn:microsoft.com/office/officeart/2005/8/layout/default"/>
    <dgm:cxn modelId="{55C34402-4B73-4EB0-B6DA-AD80D75444DA}" type="presParOf" srcId="{238C5413-233E-4697-AD00-A8F0CC87E7AF}" destId="{00FCD13B-86D7-46A7-840F-6C8A5AEA0FED}" srcOrd="5" destOrd="0" presId="urn:microsoft.com/office/officeart/2005/8/layout/default"/>
    <dgm:cxn modelId="{8626B005-90FF-49AA-B9FF-49CB590A8DCE}" type="presParOf" srcId="{238C5413-233E-4697-AD00-A8F0CC87E7AF}" destId="{32112BCA-9724-4156-A321-82CE054FF986}" srcOrd="6" destOrd="0" presId="urn:microsoft.com/office/officeart/2005/8/layout/default"/>
    <dgm:cxn modelId="{41E15756-4E3B-4E6B-8DDD-810FF715E75E}" type="presParOf" srcId="{238C5413-233E-4697-AD00-A8F0CC87E7AF}" destId="{3D0BF20A-0336-45C2-8804-5F0C8DF4FBCA}" srcOrd="7" destOrd="0" presId="urn:microsoft.com/office/officeart/2005/8/layout/default"/>
    <dgm:cxn modelId="{D3EEA151-7554-4486-94AE-0BCE141A0CF9}" type="presParOf" srcId="{238C5413-233E-4697-AD00-A8F0CC87E7AF}" destId="{E86DED5F-6C31-47A7-A609-BE0109493950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FE51-0369-4231-A354-AF39E7E60832}" type="datetimeFigureOut">
              <a:rPr lang="es-EC" smtClean="0"/>
              <a:pPr/>
              <a:t>11/09/2012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D901-4300-43D8-A835-01B692ABB53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s-EC" sz="3200" b="1" dirty="0" smtClean="0">
                <a:latin typeface="Algerian" pitchFamily="82" charset="0"/>
              </a:rPr>
              <a:t>UNIVERSIDAD TÉCNICA </a:t>
            </a:r>
            <a:br>
              <a:rPr lang="es-EC" sz="3200" b="1" dirty="0" smtClean="0">
                <a:latin typeface="Algerian" pitchFamily="82" charset="0"/>
              </a:rPr>
            </a:br>
            <a:r>
              <a:rPr lang="es-EC" sz="3200" b="1" dirty="0" smtClean="0">
                <a:latin typeface="Algerian" pitchFamily="82" charset="0"/>
              </a:rPr>
              <a:t>DEL NORTE</a:t>
            </a:r>
            <a:br>
              <a:rPr lang="es-EC" sz="3200" b="1" dirty="0" smtClean="0">
                <a:latin typeface="Algerian" pitchFamily="82" charset="0"/>
              </a:rPr>
            </a:br>
            <a:r>
              <a:rPr lang="es-EC" sz="3200" b="1" dirty="0" smtClean="0">
                <a:latin typeface="Algerian" pitchFamily="82" charset="0"/>
              </a:rPr>
              <a:t/>
            </a:r>
            <a:br>
              <a:rPr lang="es-EC" sz="3200" b="1" dirty="0" smtClean="0">
                <a:latin typeface="Algerian" pitchFamily="82" charset="0"/>
              </a:rPr>
            </a:br>
            <a:r>
              <a:rPr lang="es-EC" sz="3200" b="1" dirty="0" smtClean="0">
                <a:latin typeface="Algerian" pitchFamily="82" charset="0"/>
              </a:rPr>
              <a:t>INSTITUTO DE POSTGRADO</a:t>
            </a:r>
            <a:r>
              <a:rPr lang="es-EC" sz="3700" b="1" dirty="0" smtClean="0">
                <a:latin typeface="Algerian" pitchFamily="82" charset="0"/>
              </a:rPr>
              <a:t/>
            </a:r>
            <a:br>
              <a:rPr lang="es-EC" sz="3700" b="1" dirty="0" smtClean="0">
                <a:latin typeface="Algerian" pitchFamily="82" charset="0"/>
              </a:rPr>
            </a:br>
            <a:r>
              <a:rPr lang="es-EC" sz="3700" b="1" dirty="0" smtClean="0">
                <a:latin typeface="Algerian" pitchFamily="82" charset="0"/>
              </a:rPr>
              <a:t/>
            </a:r>
            <a:br>
              <a:rPr lang="es-EC" sz="3700" b="1" dirty="0" smtClean="0">
                <a:latin typeface="Algerian" pitchFamily="82" charset="0"/>
              </a:rPr>
            </a:br>
            <a:r>
              <a:rPr lang="es-EC" sz="3700" b="1" dirty="0" smtClean="0">
                <a:latin typeface="Algerian" pitchFamily="82" charset="0"/>
              </a:rPr>
              <a:t/>
            </a:r>
            <a:br>
              <a:rPr lang="es-EC" sz="3700" b="1" dirty="0" smtClean="0">
                <a:latin typeface="Algerian" pitchFamily="82" charset="0"/>
              </a:rPr>
            </a:br>
            <a:r>
              <a:rPr lang="es-EC" sz="3700" b="1" dirty="0" smtClean="0">
                <a:latin typeface="Algerian" pitchFamily="82" charset="0"/>
              </a:rPr>
              <a:t>ESPECIALIZACIÓN EN EDUCACIÓN </a:t>
            </a:r>
            <a:br>
              <a:rPr lang="es-EC" sz="3700" b="1" dirty="0" smtClean="0">
                <a:latin typeface="Algerian" pitchFamily="82" charset="0"/>
              </a:rPr>
            </a:br>
            <a:r>
              <a:rPr lang="es-EC" sz="3700" b="1" dirty="0" smtClean="0">
                <a:latin typeface="Algerian" pitchFamily="82" charset="0"/>
              </a:rPr>
              <a:t>PARA EL DESARROLLO </a:t>
            </a:r>
            <a:br>
              <a:rPr lang="es-EC" sz="3700" b="1" dirty="0" smtClean="0">
                <a:latin typeface="Algerian" pitchFamily="82" charset="0"/>
              </a:rPr>
            </a:br>
            <a:r>
              <a:rPr lang="es-EC" sz="3700" b="1" dirty="0" smtClean="0">
                <a:latin typeface="Algerian" pitchFamily="82" charset="0"/>
              </a:rPr>
              <a:t>SUSTENTABLE</a:t>
            </a:r>
            <a:endParaRPr lang="es-EC" sz="3700" b="1" dirty="0">
              <a:latin typeface="Algerian" pitchFamily="82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sell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42"/>
            <a:ext cx="134778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715016"/>
            <a:ext cx="3165425" cy="95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PREGUNTAS DE INVESTIGACIÓN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215206" y="55721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928662" y="1357298"/>
          <a:ext cx="7429552" cy="520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CAPÍTULO I </a:t>
            </a:r>
            <a:r>
              <a:rPr lang="es-EC" sz="4000" b="1" dirty="0" err="1" smtClean="0">
                <a:latin typeface="Algerian" pitchFamily="82" charset="0"/>
              </a:rPr>
              <a:t>i</a:t>
            </a: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MARCO TEÓRICO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800" b="1" dirty="0" smtClean="0"/>
              <a:t>EL PROYECTO ENSU EN LA UNIVERSIDAD TÉCNICA DEL NORTE</a:t>
            </a:r>
            <a:endParaRPr lang="es-EC" sz="3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143668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s-EC" dirty="0" smtClean="0"/>
              <a:t>Principios y Valores de la </a:t>
            </a:r>
            <a:r>
              <a:rPr lang="es-EC" dirty="0" smtClean="0"/>
              <a:t>Carrera</a:t>
            </a:r>
          </a:p>
          <a:p>
            <a:pPr>
              <a:buNone/>
            </a:pPr>
            <a:endParaRPr lang="es-EC" dirty="0" smtClean="0"/>
          </a:p>
          <a:p>
            <a:pPr>
              <a:buBlip>
                <a:blip r:embed="rId3"/>
              </a:buBlip>
            </a:pPr>
            <a:endParaRPr lang="es-EC" dirty="0" smtClean="0"/>
          </a:p>
          <a:p>
            <a:pPr>
              <a:buBlip>
                <a:blip r:embed="rId3"/>
              </a:buBlip>
            </a:pPr>
            <a:endParaRPr lang="es-EC" dirty="0" smtClean="0"/>
          </a:p>
          <a:p>
            <a:pPr>
              <a:buBlip>
                <a:blip r:embed="rId3"/>
              </a:buBlip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Blip>
                <a:blip r:embed="rId3"/>
              </a:buBlip>
            </a:pPr>
            <a:endParaRPr lang="es-EC" dirty="0" smtClean="0"/>
          </a:p>
          <a:p>
            <a:pPr>
              <a:buBlip>
                <a:blip r:embed="rId3"/>
              </a:buBlip>
            </a:pPr>
            <a:endParaRPr lang="es-EC" dirty="0" smtClean="0"/>
          </a:p>
          <a:p>
            <a:pPr>
              <a:buBlip>
                <a:blip r:embed="rId3"/>
              </a:buBlip>
            </a:pPr>
            <a:endParaRPr lang="es-EC" dirty="0" smtClean="0"/>
          </a:p>
          <a:p>
            <a:pPr>
              <a:buBlip>
                <a:blip r:embed="rId3"/>
              </a:buBlip>
            </a:pPr>
            <a:r>
              <a:rPr lang="es-EC" dirty="0" smtClean="0"/>
              <a:t>Asignatura </a:t>
            </a:r>
            <a:r>
              <a:rPr lang="es-EC" dirty="0" smtClean="0"/>
              <a:t>Política Económica</a:t>
            </a:r>
          </a:p>
          <a:p>
            <a:pPr>
              <a:buNone/>
            </a:pPr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500034" y="1000108"/>
          <a:ext cx="807249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214282" y="3286124"/>
          <a:ext cx="871543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s-EC" dirty="0" smtClean="0"/>
              <a:t>Desarrollo Sustentable en el contexto mundial:</a:t>
            </a:r>
          </a:p>
          <a:p>
            <a:pPr>
              <a:buNone/>
            </a:pPr>
            <a:r>
              <a:rPr lang="es-EC" dirty="0" smtClean="0"/>
              <a:t>	- La Revolución Industrial del siglo XVIII</a:t>
            </a:r>
          </a:p>
          <a:p>
            <a:pPr>
              <a:buNone/>
            </a:pPr>
            <a:r>
              <a:rPr lang="es-EC" dirty="0" smtClean="0"/>
              <a:t>	- Origen del concepto de Desarrollo  Sostenible    </a:t>
            </a:r>
          </a:p>
          <a:p>
            <a:pPr>
              <a:buNone/>
            </a:pPr>
            <a:r>
              <a:rPr lang="es-EC" dirty="0" smtClean="0"/>
              <a:t>	- Cumbres y Convenciones en torno al cuidado 	medioambiental y  la sustentabilidad.</a:t>
            </a:r>
          </a:p>
          <a:p>
            <a:pPr>
              <a:buNone/>
            </a:pPr>
            <a:r>
              <a:rPr lang="es-EC" dirty="0" smtClean="0"/>
              <a:t>	- La sustentabilidad en el Ecuador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71570"/>
          </a:xfrm>
        </p:spPr>
        <p:txBody>
          <a:bodyPr>
            <a:noAutofit/>
          </a:bodyPr>
          <a:lstStyle/>
          <a:p>
            <a:r>
              <a:rPr lang="es-EC" sz="3300" b="1" dirty="0" smtClean="0"/>
              <a:t>EDUCACIÓN PARA EL DESARROLLO SUSTENTABLE</a:t>
            </a:r>
            <a:endParaRPr lang="es-EC" sz="33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Desarrollo Sustentable 		    Educación</a:t>
            </a:r>
          </a:p>
          <a:p>
            <a:pPr>
              <a:buNone/>
            </a:pPr>
            <a:r>
              <a:rPr lang="es-EC" dirty="0" smtClean="0"/>
              <a:t>Aspectos a considerar: - </a:t>
            </a:r>
            <a:r>
              <a:rPr lang="es-EC" sz="2700" dirty="0" smtClean="0"/>
              <a:t>cambios en la enseñanza</a:t>
            </a:r>
          </a:p>
          <a:p>
            <a:pPr>
              <a:buNone/>
            </a:pPr>
            <a:r>
              <a:rPr lang="es-EC" sz="2700" dirty="0" smtClean="0"/>
              <a:t>					  - conceptos sustentables					              - capacidad de reflexión</a:t>
            </a:r>
          </a:p>
          <a:p>
            <a:pPr>
              <a:buNone/>
            </a:pPr>
            <a:r>
              <a:rPr lang="es-EC" sz="2700" dirty="0" smtClean="0"/>
              <a:t>					  - sociedades más justas</a:t>
            </a:r>
          </a:p>
          <a:p>
            <a:pPr algn="ctr">
              <a:buNone/>
            </a:pPr>
            <a:endParaRPr lang="es-EC" u="sng" dirty="0" smtClean="0"/>
          </a:p>
          <a:p>
            <a:pPr algn="ctr">
              <a:buNone/>
            </a:pPr>
            <a:r>
              <a:rPr lang="es-EC" u="sng" dirty="0" smtClean="0">
                <a:solidFill>
                  <a:srgbClr val="C00000"/>
                </a:solidFill>
              </a:rPr>
              <a:t>Rol del docente universitario</a:t>
            </a:r>
          </a:p>
          <a:p>
            <a:pPr>
              <a:buNone/>
            </a:pPr>
            <a:endParaRPr lang="es-EC" dirty="0" smtClean="0"/>
          </a:p>
          <a:p>
            <a:pPr algn="ctr">
              <a:buNone/>
            </a:pPr>
            <a:r>
              <a:rPr lang="es-EC" i="1" dirty="0" smtClean="0"/>
              <a:t>Orientación del desarrollo de las sociedades</a:t>
            </a:r>
            <a:endParaRPr lang="es-EC" i="1" dirty="0"/>
          </a:p>
        </p:txBody>
      </p:sp>
      <p:sp>
        <p:nvSpPr>
          <p:cNvPr id="6" name="5 Flecha izquierda y derecha"/>
          <p:cNvSpPr/>
          <p:nvPr/>
        </p:nvSpPr>
        <p:spPr>
          <a:xfrm>
            <a:off x="5214942" y="1357298"/>
            <a:ext cx="928694" cy="42862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rriba y abajo"/>
          <p:cNvSpPr/>
          <p:nvPr/>
        </p:nvSpPr>
        <p:spPr>
          <a:xfrm>
            <a:off x="4214810" y="5000636"/>
            <a:ext cx="357190" cy="642942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CAPÍTULO I </a:t>
            </a:r>
            <a:r>
              <a:rPr lang="es-EC" sz="4000" b="1" dirty="0" err="1" smtClean="0">
                <a:latin typeface="Algerian" pitchFamily="82" charset="0"/>
              </a:rPr>
              <a:t>i</a:t>
            </a:r>
            <a:r>
              <a:rPr lang="es-EC" sz="4000" b="1" dirty="0" smtClean="0">
                <a:latin typeface="Algerian" pitchFamily="82" charset="0"/>
              </a:rPr>
              <a:t> </a:t>
            </a:r>
            <a:r>
              <a:rPr lang="es-EC" sz="4000" b="1" dirty="0" err="1" smtClean="0">
                <a:latin typeface="Algerian" pitchFamily="82" charset="0"/>
              </a:rPr>
              <a:t>i</a:t>
            </a: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METODOLOGÍA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TIPO DE INVESTIGACIÓN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3600" u="sng" dirty="0" smtClean="0"/>
              <a:t>Investigación descriptiva</a:t>
            </a:r>
          </a:p>
          <a:p>
            <a:pPr lvl="1" algn="ctr">
              <a:buNone/>
            </a:pPr>
            <a:r>
              <a:rPr lang="es-EC" sz="3000" dirty="0" smtClean="0"/>
              <a:t>Análisis de las principales variables que influyen en el aprendizaje</a:t>
            </a:r>
          </a:p>
          <a:p>
            <a:pPr lvl="1">
              <a:buNone/>
            </a:pPr>
            <a:endParaRPr lang="es-EC" sz="34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2910" y="35004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034" y="4500570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28596" y="3214686"/>
          <a:ext cx="335758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3929058" y="3214686"/>
          <a:ext cx="478634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sz="4000" b="1" dirty="0" smtClean="0"/>
              <a:t>DISEÑO DE LA INVESTIGACIÓN</a:t>
            </a: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92500"/>
          </a:bodyPr>
          <a:lstStyle/>
          <a:p>
            <a:pPr lvl="0" algn="ctr">
              <a:buNone/>
              <a:defRPr/>
            </a:pPr>
            <a:r>
              <a:rPr lang="es-EC" dirty="0" err="1" smtClean="0"/>
              <a:t>Cuasiexperimental</a:t>
            </a: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/>
              <a:t>       A                                 X    				B</a:t>
            </a:r>
          </a:p>
          <a:p>
            <a:pPr>
              <a:buNone/>
            </a:pPr>
            <a:endParaRPr lang="es-EC" dirty="0" smtClean="0"/>
          </a:p>
          <a:p>
            <a:pPr lvl="0">
              <a:buNone/>
              <a:defRPr/>
            </a:pPr>
            <a:endParaRPr lang="es-EC" dirty="0" smtClean="0"/>
          </a:p>
          <a:p>
            <a:pPr lvl="0">
              <a:buNone/>
              <a:defRPr/>
            </a:pPr>
            <a:endParaRPr lang="es-EC" dirty="0" smtClean="0"/>
          </a:p>
          <a:p>
            <a:pPr>
              <a:buNone/>
              <a:defRPr/>
            </a:pPr>
            <a:endParaRPr lang="es-EC" dirty="0" smtClean="0"/>
          </a:p>
          <a:p>
            <a:pPr algn="ctr">
              <a:buNone/>
              <a:defRPr/>
            </a:pPr>
            <a:r>
              <a:rPr lang="es-EC" dirty="0" smtClean="0"/>
              <a:t>-  Población:  28 estudiantes (herramienta: censo)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1571604" y="2928934"/>
            <a:ext cx="235745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lecha derecha"/>
          <p:cNvSpPr/>
          <p:nvPr/>
        </p:nvSpPr>
        <p:spPr>
          <a:xfrm>
            <a:off x="4929190" y="2928934"/>
            <a:ext cx="235745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4071934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42910" y="321468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Análisis del sílabo original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3786182" y="3286124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Aplicación de los principios de EDS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86578" y="335756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Reformulación del sílabo de la asignatura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CARACTERIZACIÓN DE LOS ESTUDIANTES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s-EC" sz="2800" dirty="0" smtClean="0"/>
              <a:t>6to semestre de la Carrera de Ingeniería en Economía Mención Finanzas – FACAE</a:t>
            </a:r>
          </a:p>
          <a:p>
            <a:pPr>
              <a:buBlip>
                <a:blip r:embed="rId3"/>
              </a:buBlip>
            </a:pPr>
            <a:r>
              <a:rPr lang="es-EC" sz="2800" dirty="0" smtClean="0"/>
              <a:t>Edades entre 19 y 26 años</a:t>
            </a:r>
          </a:p>
          <a:p>
            <a:pPr>
              <a:buBlip>
                <a:blip r:embed="rId3"/>
              </a:buBlip>
            </a:pPr>
            <a:r>
              <a:rPr lang="es-EC" sz="2800" dirty="0" smtClean="0"/>
              <a:t>Ciudades de residencia </a:t>
            </a:r>
          </a:p>
          <a:p>
            <a:pPr>
              <a:buBlip>
                <a:blip r:embed="rId3"/>
              </a:buBlip>
            </a:pPr>
            <a:r>
              <a:rPr lang="es-EC" sz="2800" dirty="0" smtClean="0"/>
              <a:t>Ingreso económico familiar</a:t>
            </a:r>
          </a:p>
          <a:p>
            <a:pPr>
              <a:buBlip>
                <a:blip r:embed="rId3"/>
              </a:buBlip>
            </a:pPr>
            <a:r>
              <a:rPr lang="es-EC" sz="2800" dirty="0" smtClean="0"/>
              <a:t>Nivel de educación </a:t>
            </a:r>
          </a:p>
          <a:p>
            <a:pPr>
              <a:buNone/>
            </a:pPr>
            <a:r>
              <a:rPr lang="es-EC" sz="2800" dirty="0" smtClean="0"/>
              <a:t>    en el entorno familiar</a:t>
            </a:r>
          </a:p>
          <a:p>
            <a:pPr>
              <a:buNone/>
            </a:pPr>
            <a:endParaRPr lang="es-EC" dirty="0" smtClean="0"/>
          </a:p>
        </p:txBody>
      </p:sp>
      <p:pic>
        <p:nvPicPr>
          <p:cNvPr id="5" name="4 Imagen" descr="C:\Documents and Settings\Wilmis\Desktop\ENSU\ESPECIALIZACIÓN EDUCACIÓN SUSTENTABLE\DESARROLLO DE LA TESIS\FOTOS TALLERES\2DO ANALISIS DE ACTORES\P5260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29000"/>
            <a:ext cx="2928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s-EC" sz="4700" b="1" dirty="0" smtClean="0">
                <a:latin typeface="Algerian" pitchFamily="82" charset="0"/>
              </a:rPr>
              <a:t/>
            </a:r>
            <a:br>
              <a:rPr lang="es-EC" sz="4700" b="1" dirty="0" smtClean="0">
                <a:latin typeface="Algerian" pitchFamily="82" charset="0"/>
              </a:rPr>
            </a:br>
            <a:r>
              <a:rPr lang="es-EC" sz="4700" b="1" dirty="0" smtClean="0">
                <a:latin typeface="Algerian" pitchFamily="82" charset="0"/>
              </a:rPr>
              <a:t/>
            </a:r>
            <a:br>
              <a:rPr lang="es-EC" sz="4700" b="1" dirty="0" smtClean="0">
                <a:latin typeface="Algerian" pitchFamily="82" charset="0"/>
              </a:rPr>
            </a:br>
            <a:r>
              <a:rPr lang="es-EC" sz="4100" b="1" dirty="0" smtClean="0">
                <a:latin typeface="Algerian" pitchFamily="82" charset="0"/>
              </a:rPr>
              <a:t>ENFOQUE SUSTENTABLE APLICADO AL PROCESO ACADÉMICO DE la asignatura de POLÍTICA ECONÓMICA</a:t>
            </a:r>
            <a:br>
              <a:rPr lang="es-EC" sz="4100" b="1" dirty="0" smtClean="0">
                <a:latin typeface="Algerian" pitchFamily="82" charset="0"/>
              </a:rPr>
            </a:br>
            <a:r>
              <a:rPr lang="es-EC" sz="5400" b="1" dirty="0" smtClean="0">
                <a:latin typeface="Algerian" pitchFamily="82" charset="0"/>
              </a:rPr>
              <a:t/>
            </a:r>
            <a:br>
              <a:rPr lang="es-EC" sz="5400" b="1" dirty="0" smtClean="0">
                <a:latin typeface="Algerian" pitchFamily="82" charset="0"/>
              </a:rPr>
            </a:br>
            <a:r>
              <a:rPr lang="es-EC" sz="3000" b="1" dirty="0" smtClean="0">
                <a:latin typeface="Agency FB" pitchFamily="34" charset="0"/>
              </a:rPr>
              <a:t>Autora:  </a:t>
            </a:r>
            <a:r>
              <a:rPr lang="es-EC" sz="3000" b="1" dirty="0" err="1" smtClean="0">
                <a:latin typeface="Agency FB" pitchFamily="34" charset="0"/>
              </a:rPr>
              <a:t>Ec.</a:t>
            </a:r>
            <a:r>
              <a:rPr lang="es-EC" sz="3000" b="1" dirty="0" smtClean="0">
                <a:latin typeface="Agency FB" pitchFamily="34" charset="0"/>
              </a:rPr>
              <a:t> Wilma Guerrero</a:t>
            </a:r>
            <a:br>
              <a:rPr lang="es-EC" sz="3000" b="1" dirty="0" smtClean="0">
                <a:latin typeface="Agency FB" pitchFamily="34" charset="0"/>
              </a:rPr>
            </a:br>
            <a:r>
              <a:rPr lang="es-EC" sz="3000" b="1" dirty="0" smtClean="0">
                <a:latin typeface="Agency FB" pitchFamily="34" charset="0"/>
              </a:rPr>
              <a:t>Tutora:  Dra. Patricia Aguirre</a:t>
            </a:r>
            <a:br>
              <a:rPr lang="es-EC" sz="3000" b="1" dirty="0" smtClean="0">
                <a:latin typeface="Agency FB" pitchFamily="34" charset="0"/>
              </a:rPr>
            </a:br>
            <a:r>
              <a:rPr lang="es-EC" sz="3000" b="1" dirty="0" smtClean="0">
                <a:latin typeface="Agency FB" pitchFamily="34" charset="0"/>
              </a:rPr>
              <a:t>septiembre 2012</a:t>
            </a:r>
            <a:endParaRPr lang="es-EC" sz="30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Variables del proceso de aprendizaje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3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Indicador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Fuente de información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Técnica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Edad de estudiante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Edad actual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Residencia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Ciudad donde vive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Grupo familiar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# miembros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Ingresos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ec</a:t>
                      </a:r>
                      <a:r>
                        <a:rPr lang="es-EC" baseline="0" dirty="0" smtClean="0"/>
                        <a:t>. Familiares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Nivel de ingresos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Actividad </a:t>
                      </a:r>
                      <a:r>
                        <a:rPr lang="es-EC" dirty="0" err="1" smtClean="0"/>
                        <a:t>ec</a:t>
                      </a:r>
                      <a:r>
                        <a:rPr lang="es-EC" dirty="0" smtClean="0"/>
                        <a:t>. de los padres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Actividad económica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Nivel</a:t>
                      </a:r>
                      <a:r>
                        <a:rPr lang="es-EC" baseline="0" dirty="0" smtClean="0"/>
                        <a:t> de escolaridad de los padres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Nivel de instrucción</a:t>
                      </a:r>
                      <a:r>
                        <a:rPr lang="es-EC" baseline="0" dirty="0" smtClean="0"/>
                        <a:t> formal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Vivienda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Propiedad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Estudiantes que trabajan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Número de estudiantes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s-EC" sz="3800" b="1" dirty="0" smtClean="0">
                <a:solidFill>
                  <a:schemeClr val="accent3">
                    <a:lumMod val="50000"/>
                  </a:schemeClr>
                </a:solidFill>
              </a:rPr>
              <a:t>SÍLABO DE POLÍTICA ECONÓMICA</a:t>
            </a:r>
            <a:endParaRPr lang="es-EC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214281" y="857233"/>
          <a:ext cx="8715436" cy="59836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85951"/>
                <a:gridCol w="1785950"/>
                <a:gridCol w="1714512"/>
                <a:gridCol w="1714512"/>
                <a:gridCol w="1714511"/>
              </a:tblGrid>
              <a:tr h="571503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SÍNTESIS DE LA</a:t>
                      </a:r>
                      <a:r>
                        <a:rPr lang="es-EC" sz="1600" baseline="0" dirty="0" smtClean="0"/>
                        <a:t> ASIGNATURA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COMPETENCIAS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OBJETIVOS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EJE</a:t>
                      </a:r>
                      <a:r>
                        <a:rPr lang="es-EC" sz="1600" baseline="0" dirty="0" smtClean="0"/>
                        <a:t> TRANSVERSAL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MÉTODO</a:t>
                      </a:r>
                      <a:endParaRPr lang="es-EC" sz="1600" dirty="0"/>
                    </a:p>
                  </a:txBody>
                  <a:tcPr/>
                </a:tc>
              </a:tr>
              <a:tr h="1152566">
                <a:tc>
                  <a:txBody>
                    <a:bodyPr/>
                    <a:lstStyle/>
                    <a:p>
                      <a:r>
                        <a:rPr lang="es-EC" sz="1500" b="1" dirty="0" smtClean="0"/>
                        <a:t>UNIDAD 1:  </a:t>
                      </a:r>
                      <a:r>
                        <a:rPr lang="es-EC" sz="1500" dirty="0" smtClean="0"/>
                        <a:t>Conceptos sujetos, estrategias, teorías Política Econó</a:t>
                      </a:r>
                      <a:r>
                        <a:rPr lang="es-EC" sz="1500" baseline="0" dirty="0" smtClean="0"/>
                        <a:t>mica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- Trabajar en grupo.</a:t>
                      </a:r>
                    </a:p>
                    <a:p>
                      <a:r>
                        <a:rPr lang="es-EC" sz="1500" dirty="0" smtClean="0"/>
                        <a:t>- Desarrollar la creatividad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Conocer</a:t>
                      </a:r>
                      <a:r>
                        <a:rPr lang="es-EC" sz="1500" baseline="0" dirty="0" smtClean="0"/>
                        <a:t> el rol fundamental de la Política Económica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Identificar la participación  ciudadana</a:t>
                      </a:r>
                      <a:r>
                        <a:rPr lang="es-EC" sz="1500" baseline="0" dirty="0" smtClean="0"/>
                        <a:t> en la política de un país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Taller del futuro</a:t>
                      </a:r>
                      <a:endParaRPr lang="es-EC" sz="1500" dirty="0"/>
                    </a:p>
                  </a:txBody>
                  <a:tcPr/>
                </a:tc>
              </a:tr>
              <a:tr h="996244">
                <a:tc>
                  <a:txBody>
                    <a:bodyPr/>
                    <a:lstStyle/>
                    <a:p>
                      <a:r>
                        <a:rPr lang="es-EC" sz="1500" b="1" dirty="0" smtClean="0"/>
                        <a:t>UNIDAD 2</a:t>
                      </a:r>
                      <a:r>
                        <a:rPr lang="es-EC" sz="1500" dirty="0" smtClean="0"/>
                        <a:t>: Introducción al Desarrollo Sustentable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- Comprender y reflexionar sobre sustentabilidad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Conocer</a:t>
                      </a:r>
                      <a:r>
                        <a:rPr lang="es-EC" sz="1500" baseline="0" dirty="0" smtClean="0"/>
                        <a:t> el Plan Nacional del Buen Vivir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Reflexionar</a:t>
                      </a:r>
                      <a:r>
                        <a:rPr lang="es-EC" sz="1500" baseline="0" dirty="0" smtClean="0"/>
                        <a:t> y analizar sobre los contenidos del Plan 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Proyección de videos y lecturas relacionadas</a:t>
                      </a:r>
                      <a:endParaRPr lang="es-EC" sz="1500" dirty="0"/>
                    </a:p>
                  </a:txBody>
                  <a:tcPr/>
                </a:tc>
              </a:tr>
              <a:tr h="996244">
                <a:tc>
                  <a:txBody>
                    <a:bodyPr/>
                    <a:lstStyle/>
                    <a:p>
                      <a:r>
                        <a:rPr lang="es-EC" sz="1500" b="1" dirty="0" smtClean="0"/>
                        <a:t>UNIDAD 3</a:t>
                      </a:r>
                      <a:r>
                        <a:rPr lang="es-EC" sz="1500" dirty="0" smtClean="0"/>
                        <a:t>:  Elaboración de la Política Económica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- Lograr un pensamiento sistemático y nuevas ideas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Conocer sujetos,</a:t>
                      </a:r>
                      <a:r>
                        <a:rPr lang="es-EC" sz="1500" baseline="0" dirty="0" smtClean="0"/>
                        <a:t> objetivos  e instrumentos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La Política Económica mejora</a:t>
                      </a:r>
                      <a:r>
                        <a:rPr lang="es-EC" sz="1500" baseline="0" dirty="0" smtClean="0"/>
                        <a:t> la calidad de vida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Análisis</a:t>
                      </a:r>
                      <a:r>
                        <a:rPr lang="es-EC" sz="1500" baseline="0" dirty="0" smtClean="0"/>
                        <a:t> de actores</a:t>
                      </a:r>
                      <a:endParaRPr lang="es-EC" sz="1500" dirty="0"/>
                    </a:p>
                  </a:txBody>
                  <a:tcPr/>
                </a:tc>
              </a:tr>
              <a:tr h="996244">
                <a:tc>
                  <a:txBody>
                    <a:bodyPr/>
                    <a:lstStyle/>
                    <a:p>
                      <a:r>
                        <a:rPr lang="es-EC" sz="1500" b="1" dirty="0" smtClean="0"/>
                        <a:t>UNIDAD 4</a:t>
                      </a:r>
                      <a:r>
                        <a:rPr lang="es-EC" sz="1500" dirty="0" smtClean="0"/>
                        <a:t>:  Objetivos</a:t>
                      </a:r>
                      <a:r>
                        <a:rPr lang="es-EC" sz="1500" baseline="0" dirty="0" smtClean="0"/>
                        <a:t> básicos de Política </a:t>
                      </a:r>
                      <a:r>
                        <a:rPr lang="es-EC" sz="1500" baseline="0" dirty="0" err="1" smtClean="0"/>
                        <a:t>Econ</a:t>
                      </a:r>
                      <a:r>
                        <a:rPr lang="es-EC" sz="1500" baseline="0" dirty="0" smtClean="0"/>
                        <a:t>.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C" sz="1500" dirty="0" smtClean="0"/>
                        <a:t>Uso de las </a:t>
                      </a:r>
                      <a:r>
                        <a:rPr lang="es-EC" sz="1500" dirty="0" err="1" smtClean="0"/>
                        <a:t>TICs</a:t>
                      </a:r>
                      <a:r>
                        <a:rPr lang="es-EC" sz="1500" baseline="0" dirty="0" smtClean="0"/>
                        <a:t> en el aula virtual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C" sz="1500" baseline="0" dirty="0" smtClean="0"/>
                        <a:t>Desarrollo de la propia motivación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Analizar los</a:t>
                      </a:r>
                      <a:r>
                        <a:rPr lang="es-EC" sz="1500" baseline="0" dirty="0" smtClean="0"/>
                        <a:t> 5 objetivos básicos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PE</a:t>
                      </a:r>
                      <a:r>
                        <a:rPr lang="es-EC" sz="1500" baseline="0" dirty="0" smtClean="0"/>
                        <a:t> como instrumento para bienestar integral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Herramienta:  Uso de la plataforma </a:t>
                      </a:r>
                      <a:r>
                        <a:rPr lang="es-EC" sz="1500" dirty="0" err="1" smtClean="0"/>
                        <a:t>Moodle</a:t>
                      </a:r>
                      <a:endParaRPr lang="es-EC" sz="1500" dirty="0"/>
                    </a:p>
                  </a:txBody>
                  <a:tcPr/>
                </a:tc>
              </a:tr>
              <a:tr h="1222663">
                <a:tc>
                  <a:txBody>
                    <a:bodyPr/>
                    <a:lstStyle/>
                    <a:p>
                      <a:r>
                        <a:rPr lang="es-EC" sz="1500" b="1" dirty="0" smtClean="0"/>
                        <a:t>UNIDAD</a:t>
                      </a:r>
                      <a:r>
                        <a:rPr lang="es-EC" sz="1500" b="1" baseline="0" dirty="0" smtClean="0"/>
                        <a:t> 5</a:t>
                      </a:r>
                      <a:r>
                        <a:rPr lang="es-EC" sz="1500" baseline="0" dirty="0" smtClean="0"/>
                        <a:t>:  Instrumentos de Política Económica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C" sz="1500" baseline="0" dirty="0" smtClean="0"/>
                        <a:t>Capacidad de crítica con reflexión.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s-EC" sz="1500" baseline="0" dirty="0" smtClean="0"/>
                        <a:t>- Desarrollo de aprendizaje autónomo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Identificar las políticas</a:t>
                      </a:r>
                      <a:r>
                        <a:rPr lang="es-EC" sz="1500" baseline="0" dirty="0" smtClean="0"/>
                        <a:t> del Estado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Políticas con enfoque de sustentabilidad</a:t>
                      </a:r>
                      <a:endParaRPr lang="es-EC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500" dirty="0" smtClean="0"/>
                        <a:t>Café del Mundo</a:t>
                      </a:r>
                      <a:endParaRPr lang="es-EC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500" b="1" dirty="0" smtClean="0"/>
              <a:t>MÉTODOS UTILIZADOS</a:t>
            </a:r>
            <a:endParaRPr lang="es-EC" sz="45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TALLER DEL FUTURO</a:t>
            </a:r>
            <a:endParaRPr lang="es-EC" sz="3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3000" dirty="0" smtClean="0"/>
              <a:t>	Grupos de trabajo para identificar situaciones negativas del entorno y planteamiento de posibles soluciones creativas.</a:t>
            </a:r>
          </a:p>
          <a:p>
            <a:pPr>
              <a:buNone/>
            </a:pPr>
            <a:r>
              <a:rPr lang="es-EC" sz="3000" u="sng" dirty="0" smtClean="0"/>
              <a:t>Competencia</a:t>
            </a:r>
            <a:r>
              <a:rPr lang="es-EC" sz="3000" dirty="0" smtClean="0"/>
              <a:t>:  capacidad para trabajar en grupo y desarrollo de la creatividad.</a:t>
            </a:r>
            <a:endParaRPr lang="es-EC" sz="3000" dirty="0"/>
          </a:p>
        </p:txBody>
      </p:sp>
      <p:pic>
        <p:nvPicPr>
          <p:cNvPr id="6" name="5 Imagen" descr="C:\Documents and Settings\Wilmis\Desktop\ENSU\ESPECIALIZACIÓN EDUCACIÓN SUSTENTABLE\DESARROLLO DE LA TESIS\FOTOS TALLERES\1ER T.TALLER DEL FUTURO\P81408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786190"/>
            <a:ext cx="2143140" cy="28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Documents and Settings\Wilmis\Desktop\ENSU\ESPECIALIZACIÓN EDUCACIÓN SUSTENTABLE\DESARROLLO DE LA TESIS\FOTOS TALLERES\1ER T.TALLER DEL FUTURO\P8140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2762250" cy="207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Documents and Settings\Wilmis\Desktop\ENSU\ESPECIALIZACIÓN EDUCACIÓN SUSTENTABLE\DESARROLLO DE LA TESIS\FOTOS TALLERES\1ER T.TALLER DEL FUTURO\P81408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357694"/>
            <a:ext cx="2905292" cy="21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PROYECCIÓN DE VIDEOS Y LECTURAS</a:t>
            </a:r>
            <a:endParaRPr lang="es-EC" sz="3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es-EC" sz="3000" dirty="0" smtClean="0"/>
              <a:t>Videos con mención a temas de sustentabilidad</a:t>
            </a:r>
          </a:p>
          <a:p>
            <a:r>
              <a:rPr lang="es-EC" sz="3000" dirty="0" smtClean="0"/>
              <a:t>Análisis y reflexión del concepto del Buen Vivir  y su importancia </a:t>
            </a:r>
            <a:r>
              <a:rPr lang="es-EC" sz="3000" dirty="0" smtClean="0"/>
              <a:t>en </a:t>
            </a:r>
            <a:r>
              <a:rPr lang="es-EC" sz="3000" dirty="0" smtClean="0"/>
              <a:t>la Constitución y el Plan Nacional</a:t>
            </a:r>
          </a:p>
          <a:p>
            <a:r>
              <a:rPr lang="es-EC" sz="3000" dirty="0" smtClean="0"/>
              <a:t>Utilización inicial de la Plataforma </a:t>
            </a:r>
            <a:r>
              <a:rPr lang="es-EC" sz="3000" dirty="0" err="1" smtClean="0"/>
              <a:t>Moodle</a:t>
            </a:r>
            <a:endParaRPr lang="es-EC" sz="3000" dirty="0" smtClean="0"/>
          </a:p>
          <a:p>
            <a:pPr>
              <a:buNone/>
            </a:pPr>
            <a:r>
              <a:rPr lang="es-EC" sz="3000" u="sng" dirty="0" smtClean="0"/>
              <a:t>Competencia</a:t>
            </a:r>
            <a:r>
              <a:rPr lang="es-EC" sz="3000" dirty="0" smtClean="0"/>
              <a:t>:  comprensión sobre la importancia del </a:t>
            </a:r>
            <a:r>
              <a:rPr lang="es-EC" sz="3000" dirty="0" smtClean="0"/>
              <a:t>desarrollo </a:t>
            </a:r>
            <a:r>
              <a:rPr lang="es-EC" sz="3000" dirty="0" smtClean="0"/>
              <a:t>sustentable</a:t>
            </a:r>
            <a:endParaRPr lang="es-EC" sz="3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18" y="5357826"/>
            <a:ext cx="42720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ANÁLISIS DE ACTORES</a:t>
            </a:r>
            <a:endParaRPr lang="es-EC" sz="3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768865"/>
          </a:xfrm>
        </p:spPr>
        <p:txBody>
          <a:bodyPr/>
          <a:lstStyle/>
          <a:p>
            <a:r>
              <a:rPr lang="es-EC" sz="3000" dirty="0" smtClean="0"/>
              <a:t>Identificación de actores en los Planes de Desarrollo Local en Imbabura</a:t>
            </a:r>
          </a:p>
          <a:p>
            <a:pPr>
              <a:buNone/>
            </a:pPr>
            <a:endParaRPr lang="es-EC" sz="3000" u="sng" dirty="0" smtClean="0"/>
          </a:p>
          <a:p>
            <a:pPr>
              <a:buNone/>
            </a:pPr>
            <a:r>
              <a:rPr lang="es-EC" sz="3000" u="sng" dirty="0" smtClean="0"/>
              <a:t>Competencia</a:t>
            </a:r>
            <a:r>
              <a:rPr lang="es-EC" sz="3000" dirty="0" smtClean="0"/>
              <a:t>:  capacidad de reflexión y aceptación de  planteamientos diversos.</a:t>
            </a:r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5" name="4 Imagen" descr="C:\Documents and Settings\Wilmis\Desktop\ENSU\ESPECIALIZACIÓN EDUCACIÓN SUSTENTABLE\DESARROLLO DE LA TESIS\FOTOS TALLERES\1ER T.TALLER DEL FUTURO\P81408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Documents and Settings\Wilmis\Desktop\ENSU\ESPECIALIZACIÓN EDUCACIÓN SUSTENTABLE\DESARROLLO DE LA TESIS\FOTOS TALLERES\2DO ANALISIS DE ACTORES\P5270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72008"/>
            <a:ext cx="260838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Documents and Settings\Wilmis\Desktop\ENSU\ESPECIALIZACIÓN EDUCACIÓN SUSTENTABLE\DESARROLLO DE LA TESIS\FOTOS TALLERES\2DO ANALISIS DE ACTORES\P5260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00570"/>
            <a:ext cx="2571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C" sz="3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USO DE LA PLATAFORMA MOODLE</a:t>
            </a:r>
            <a:endParaRPr lang="es-EC" sz="3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7 Marcador de contenido" descr="untitl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071547"/>
            <a:ext cx="7515883" cy="4357718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71472" y="5643578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Competencia</a:t>
            </a:r>
            <a:r>
              <a:rPr kumimoji="0" lang="es-EC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  Adquirir destrezas en el manejo de </a:t>
            </a:r>
            <a:r>
              <a:rPr kumimoji="0" lang="es-EC" sz="3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TICs</a:t>
            </a:r>
            <a:endParaRPr kumimoji="0" lang="es-EC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C" sz="3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CAFÉ DEL MUNDO</a:t>
            </a:r>
            <a:endParaRPr lang="es-EC" sz="3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s-EC" sz="2900" dirty="0" smtClean="0"/>
              <a:t>Reflexión sobre la aplicación de la Política Económica en el Ecuador.</a:t>
            </a:r>
          </a:p>
          <a:p>
            <a:r>
              <a:rPr lang="es-EC" sz="2900" dirty="0" smtClean="0"/>
              <a:t>Orientación hacia políticas sustentables.</a:t>
            </a:r>
          </a:p>
          <a:p>
            <a:r>
              <a:rPr lang="es-EC" sz="2900" dirty="0" smtClean="0"/>
              <a:t>Valoración de los estudiantes de las competencias alcanzadas.  </a:t>
            </a:r>
          </a:p>
          <a:p>
            <a:pPr>
              <a:buNone/>
            </a:pPr>
            <a:r>
              <a:rPr lang="es-EC" sz="2900" u="sng" dirty="0" smtClean="0"/>
              <a:t>Competencia</a:t>
            </a:r>
            <a:r>
              <a:rPr lang="es-EC" sz="2900" dirty="0" smtClean="0"/>
              <a:t>:  Adquirir destrezas de planificación</a:t>
            </a:r>
          </a:p>
          <a:p>
            <a:pPr>
              <a:buNone/>
            </a:pPr>
            <a:endParaRPr lang="es-EC" dirty="0" smtClean="0"/>
          </a:p>
          <a:p>
            <a:endParaRPr lang="es-EC" dirty="0" smtClean="0"/>
          </a:p>
        </p:txBody>
      </p:sp>
      <p:pic>
        <p:nvPicPr>
          <p:cNvPr id="4" name="3 Imagen" descr="C:\Documents and Settings\Wilmis\Desktop\ENSU\ESPECIALIZACIÓN EDUCACIÓN SUSTENTABLE\DESARROLLO DE LA TESIS\FOTOS TALLERES\1ER T.TALLER DEL FUTURO\P81408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14818"/>
            <a:ext cx="2286016" cy="24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Documents and Settings\Wilmis\Desktop\ENSU\ESPECIALIZACIÓN EDUCACIÓN SUSTENTABLE\DESARROLLO DE LA TESIS\FOTOS TALLERES\3ERO CAFÉ DEL MUNDO\P6160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00570"/>
            <a:ext cx="248851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Documents and Settings\Wilmis\Desktop\ENSU\ESPECIALIZACIÓN EDUCACIÓN SUSTENTABLE\DESARROLLO DE LA TESIS\FOTOS TALLERES\3ERO CAFÉ DEL MUNDO\P61606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143380"/>
            <a:ext cx="1928826" cy="24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CAPÍTULO I V</a:t>
            </a:r>
          </a:p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400" b="1" dirty="0" smtClean="0"/>
              <a:t>REFLEXIÓN SOBRE LA APLICACIÓN DEL PROYECTO DE  LA ESPECIALIZACIÓN</a:t>
            </a:r>
            <a:endParaRPr lang="es-EC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EC" dirty="0" smtClean="0"/>
              <a:t>Conocimientos adquiridos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Reflexión profunda sobre temas sustentables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Capacidad para adaptar los conceptos a asignaturas dictadas en la Universidad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Adquisición de nuevas formas de enseñanza que generan una alta motivación en el estudiante.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Relación de métodos con competencias a adquirir en la enseñanza de una asignatura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Desarrollo de empatía con los estudiantes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INDICE GENERAL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C" b="1" dirty="0" smtClean="0"/>
              <a:t>Capítulo I:  Problema de investigación</a:t>
            </a:r>
          </a:p>
          <a:p>
            <a:pPr>
              <a:buNone/>
            </a:pPr>
            <a:r>
              <a:rPr lang="es-EC" dirty="0" smtClean="0"/>
              <a:t>	- Planteamiento del problema</a:t>
            </a:r>
          </a:p>
          <a:p>
            <a:pPr>
              <a:buNone/>
            </a:pPr>
            <a:r>
              <a:rPr lang="es-EC" dirty="0" smtClean="0"/>
              <a:t>	- Objetivos</a:t>
            </a:r>
          </a:p>
          <a:p>
            <a:pPr>
              <a:buNone/>
            </a:pPr>
            <a:r>
              <a:rPr lang="es-EC" dirty="0" smtClean="0"/>
              <a:t>	- Preguntas de investigación</a:t>
            </a:r>
          </a:p>
          <a:p>
            <a:pPr>
              <a:buNone/>
            </a:pPr>
            <a:r>
              <a:rPr lang="es-EC" b="1" dirty="0" smtClean="0"/>
              <a:t>Capítulo II:  Marco Teórico</a:t>
            </a:r>
          </a:p>
          <a:p>
            <a:pPr>
              <a:buNone/>
            </a:pPr>
            <a:r>
              <a:rPr lang="es-EC" dirty="0" smtClean="0"/>
              <a:t>	- Educación para el desarrollo sustentable</a:t>
            </a:r>
          </a:p>
          <a:p>
            <a:pPr>
              <a:buNone/>
            </a:pPr>
            <a:r>
              <a:rPr lang="es-EC" b="1" dirty="0" smtClean="0"/>
              <a:t>Capítulo III: Metodología</a:t>
            </a:r>
          </a:p>
          <a:p>
            <a:pPr>
              <a:buNone/>
            </a:pPr>
            <a:r>
              <a:rPr lang="es-EC" dirty="0" smtClean="0"/>
              <a:t>	- Tipo y diseño de investigación</a:t>
            </a:r>
          </a:p>
          <a:p>
            <a:pPr>
              <a:buNone/>
            </a:pPr>
            <a:r>
              <a:rPr lang="es-EC" dirty="0" smtClean="0"/>
              <a:t>	- Caracterización de los estudiantes</a:t>
            </a:r>
          </a:p>
          <a:p>
            <a:pPr>
              <a:buNone/>
            </a:pPr>
            <a:r>
              <a:rPr lang="es-EC" dirty="0" smtClean="0"/>
              <a:t>	- Métodos utilizados</a:t>
            </a:r>
          </a:p>
          <a:p>
            <a:pPr>
              <a:buNone/>
            </a:pPr>
            <a:r>
              <a:rPr lang="es-EC" b="1" dirty="0" smtClean="0"/>
              <a:t>Capítulo IV: Resultados</a:t>
            </a:r>
          </a:p>
          <a:p>
            <a:pPr>
              <a:buNone/>
            </a:pPr>
            <a:r>
              <a:rPr lang="es-EC" dirty="0" smtClean="0"/>
              <a:t>	- Reflexiones sobre el trabajo de aplicación</a:t>
            </a:r>
          </a:p>
          <a:p>
            <a:pPr>
              <a:buNone/>
            </a:pPr>
            <a:r>
              <a:rPr lang="es-EC" dirty="0" smtClean="0"/>
              <a:t>    - Conclusiones</a:t>
            </a:r>
          </a:p>
          <a:p>
            <a:pPr>
              <a:buNone/>
            </a:pPr>
            <a:r>
              <a:rPr lang="es-EC" dirty="0" smtClean="0"/>
              <a:t>    - Recomendaciones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EC" dirty="0" smtClean="0"/>
              <a:t>2) Problemas presentados y solución aplicada</a:t>
            </a:r>
          </a:p>
          <a:p>
            <a:pPr marL="514350" indent="-514350">
              <a:buNone/>
            </a:pPr>
            <a:endParaRPr lang="es-EC" dirty="0" smtClean="0"/>
          </a:p>
          <a:p>
            <a:pPr lvl="1">
              <a:buBlip>
                <a:blip r:embed="rId3"/>
              </a:buBlip>
            </a:pPr>
            <a:r>
              <a:rPr lang="es-EC" dirty="0" smtClean="0"/>
              <a:t>Énfasis en la importancia del accionar individual de cada estudiante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Prácticas de lectura para mejorar el nivel de asimilación de nuevos conceptos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Evaluación continua para determinar destrezas adquiridas</a:t>
            </a:r>
          </a:p>
          <a:p>
            <a:pPr lvl="1">
              <a:buBlip>
                <a:blip r:embed="rId3"/>
              </a:buBlip>
            </a:pPr>
            <a:r>
              <a:rPr lang="es-EC" dirty="0" smtClean="0"/>
              <a:t>Variedad en los métodos de enseñanza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400" b="1" dirty="0" smtClean="0"/>
              <a:t>CONTRASTACIÓN DE PREGUNTAS DE INVESTIGACIÓN CON RESULTADOS</a:t>
            </a:r>
            <a:endParaRPr lang="es-EC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EC" dirty="0" smtClean="0"/>
              <a:t>Conceptos sobre los 5 objetivos básicos de Política Económica,  con enfoque sustentable</a:t>
            </a:r>
          </a:p>
          <a:p>
            <a:pPr marL="514350" indent="-514350">
              <a:buAutoNum type="arabicParenR"/>
            </a:pPr>
            <a:r>
              <a:rPr lang="es-EC" dirty="0" smtClean="0"/>
              <a:t>Aplicación de principios de educación para el Desarrollo sustentable:  trabajo participativo, reflexivo, capacidad para aceptar opiniones diversas, creatividad. </a:t>
            </a:r>
          </a:p>
          <a:p>
            <a:pPr marL="514350" indent="-514350">
              <a:buAutoNum type="arabicParenR"/>
            </a:pPr>
            <a:r>
              <a:rPr lang="es-EC" dirty="0" smtClean="0"/>
              <a:t>Vinculación del sílabo con la realidad ecuatoriana y la política </a:t>
            </a:r>
            <a:r>
              <a:rPr lang="es-EC" dirty="0" smtClean="0"/>
              <a:t>de </a:t>
            </a:r>
            <a:r>
              <a:rPr lang="es-EC" dirty="0" smtClean="0"/>
              <a:t>Estado</a:t>
            </a:r>
            <a:endParaRPr lang="es-EC" dirty="0"/>
          </a:p>
        </p:txBody>
      </p:sp>
      <p:pic>
        <p:nvPicPr>
          <p:cNvPr id="4" name="3 Imagen" descr="lea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5286388"/>
            <a:ext cx="1051836" cy="13569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accent3">
                    <a:lumMod val="50000"/>
                  </a:schemeClr>
                </a:solidFill>
              </a:rPr>
              <a:t>CONCLUSIONES Y RECOMENDACIONES</a:t>
            </a:r>
            <a:endParaRPr lang="es-EC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3">
                  <a:lumMod val="50000"/>
                </a:schemeClr>
              </a:buClr>
              <a:buSzPct val="106000"/>
              <a:buFont typeface="+mj-lt"/>
              <a:buAutoNum type="arabicParenR"/>
            </a:pPr>
            <a:r>
              <a:rPr lang="es-EC" dirty="0" smtClean="0"/>
              <a:t> Inclusión de nuevos métodos de enseñanza genera resistencia inicial.</a:t>
            </a:r>
          </a:p>
          <a:p>
            <a:pPr marL="514350" indent="-514350">
              <a:buClr>
                <a:schemeClr val="accent3">
                  <a:lumMod val="50000"/>
                </a:schemeClr>
              </a:buClr>
              <a:buSzPct val="106000"/>
              <a:buFont typeface="+mj-lt"/>
              <a:buAutoNum type="arabicParenR"/>
            </a:pPr>
            <a:r>
              <a:rPr lang="es-EC" dirty="0" smtClean="0"/>
              <a:t>Existencia de conocimiento previo puede ser  contradictorio con temas sustentables.</a:t>
            </a:r>
          </a:p>
          <a:p>
            <a:pPr marL="514350" indent="-514350">
              <a:buClr>
                <a:schemeClr val="accent3">
                  <a:lumMod val="50000"/>
                </a:schemeClr>
              </a:buClr>
              <a:buSzPct val="106000"/>
              <a:buFont typeface="+mj-lt"/>
              <a:buAutoNum type="arabicParenR"/>
            </a:pPr>
            <a:r>
              <a:rPr lang="es-EC" dirty="0" smtClean="0"/>
              <a:t>Alta demanda de tiempo por parte del profesor para la preparación de talleres y material extra.</a:t>
            </a:r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4" name="3 Imagen" descr="lea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429264"/>
            <a:ext cx="941083" cy="121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marL="514350" indent="-514350">
              <a:buClr>
                <a:schemeClr val="accent3">
                  <a:lumMod val="50000"/>
                </a:schemeClr>
              </a:buClr>
              <a:buSzPct val="106000"/>
              <a:buNone/>
            </a:pPr>
            <a:r>
              <a:rPr lang="es-EC" dirty="0" smtClean="0"/>
              <a:t>4)  El profesor requiere capacitación previa (en </a:t>
            </a:r>
            <a:r>
              <a:rPr lang="es-EC" dirty="0" err="1" smtClean="0"/>
              <a:t>TICs</a:t>
            </a:r>
            <a:r>
              <a:rPr lang="es-EC" dirty="0" smtClean="0"/>
              <a:t>)</a:t>
            </a:r>
          </a:p>
          <a:p>
            <a:pPr marL="514350" indent="-514350">
              <a:buClr>
                <a:schemeClr val="accent3">
                  <a:lumMod val="50000"/>
                </a:schemeClr>
              </a:buClr>
              <a:buSzPct val="106000"/>
              <a:buNone/>
            </a:pPr>
            <a:r>
              <a:rPr lang="es-EC" dirty="0" smtClean="0"/>
              <a:t>5)  Es muy reducida la práctica de modalidad colegiada</a:t>
            </a:r>
          </a:p>
          <a:p>
            <a:pPr marL="514350" indent="-514350">
              <a:buClr>
                <a:schemeClr val="accent3">
                  <a:lumMod val="50000"/>
                </a:schemeClr>
              </a:buClr>
              <a:buSzPct val="106000"/>
              <a:buNone/>
            </a:pPr>
            <a:r>
              <a:rPr lang="es-EC" dirty="0" smtClean="0"/>
              <a:t>6) Resultados muy alentadores por parte de los estudiantes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4" name="3 Imagen" descr="lea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1" y="5353088"/>
            <a:ext cx="1000132" cy="129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2191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6583362"/>
          </a:xfrm>
        </p:spPr>
        <p:txBody>
          <a:bodyPr>
            <a:normAutofit fontScale="90000"/>
          </a:bodyPr>
          <a:lstStyle/>
          <a:p>
            <a:r>
              <a:rPr lang="es-EC" sz="4600" b="1" dirty="0" smtClean="0"/>
              <a:t/>
            </a:r>
            <a:br>
              <a:rPr lang="es-EC" sz="4600" b="1" dirty="0" smtClean="0"/>
            </a:br>
            <a:r>
              <a:rPr lang="es-EC" sz="4600" b="1" dirty="0" smtClean="0"/>
              <a:t/>
            </a:r>
            <a:br>
              <a:rPr lang="es-EC" sz="4600" b="1" dirty="0" smtClean="0"/>
            </a:br>
            <a:r>
              <a:rPr lang="es-EC" sz="4600" b="1" dirty="0" smtClean="0"/>
              <a:t/>
            </a:r>
            <a:br>
              <a:rPr lang="es-EC" sz="4600" b="1" dirty="0" smtClean="0"/>
            </a:br>
            <a:r>
              <a:rPr lang="es-EC" sz="4600" b="1" smtClean="0"/>
              <a:t/>
            </a:r>
            <a:br>
              <a:rPr lang="es-EC" sz="4600" b="1" smtClean="0"/>
            </a:br>
            <a:r>
              <a:rPr lang="es-EC" sz="4600" b="1" smtClean="0"/>
              <a:t/>
            </a:r>
            <a:br>
              <a:rPr lang="es-EC" sz="4600" b="1" smtClean="0"/>
            </a:br>
            <a:r>
              <a:rPr lang="es-EC" sz="4600" b="1" smtClean="0"/>
              <a:t/>
            </a:r>
            <a:br>
              <a:rPr lang="es-EC" sz="4600" b="1" smtClean="0"/>
            </a:br>
            <a:r>
              <a:rPr lang="es-EC" sz="4600" b="1" smtClean="0"/>
              <a:t>“Porque </a:t>
            </a:r>
            <a:r>
              <a:rPr lang="es-EC" sz="4600" b="1" dirty="0" smtClean="0"/>
              <a:t>todos merecemos un lugar más sustentable para vivir …”</a:t>
            </a:r>
            <a:br>
              <a:rPr lang="es-EC" sz="4600" b="1" dirty="0" smtClean="0"/>
            </a:br>
            <a:r>
              <a:rPr lang="es-EC" sz="4600" b="1" dirty="0" smtClean="0"/>
              <a:t/>
            </a:r>
            <a:br>
              <a:rPr lang="es-EC" sz="4600" b="1" dirty="0" smtClean="0"/>
            </a:br>
            <a:r>
              <a:rPr lang="es-EC" sz="4600" b="1" dirty="0" smtClean="0"/>
              <a:t>Gracias</a:t>
            </a:r>
            <a:endParaRPr lang="es-EC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CAPÍTULO I</a:t>
            </a:r>
          </a:p>
          <a:p>
            <a:pPr algn="ctr">
              <a:buNone/>
            </a:pPr>
            <a:endParaRPr lang="es-EC" sz="40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s-EC" sz="4000" b="1" dirty="0" smtClean="0">
                <a:latin typeface="Algerian" pitchFamily="82" charset="0"/>
              </a:rPr>
              <a:t>PROBLEMA  de investigación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es-EC" b="1" dirty="0" smtClean="0"/>
              <a:t>ANTECEDENTES</a:t>
            </a:r>
            <a:endParaRPr lang="es-EC" b="1" dirty="0"/>
          </a:p>
        </p:txBody>
      </p:sp>
      <p:sp useBgFill="1"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112000"/>
              <a:buBlip>
                <a:blip r:embed="rId3"/>
              </a:buBlip>
            </a:pPr>
            <a:r>
              <a:rPr lang="es-EC" sz="3600" dirty="0" smtClean="0"/>
              <a:t> Efectos de la globalización en los países.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Blip>
                <a:blip r:embed="rId3"/>
              </a:buBlip>
            </a:pPr>
            <a:r>
              <a:rPr lang="es-EC" sz="3600" dirty="0" smtClean="0"/>
              <a:t> El PIB como indicador de crecimiento        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None/>
            </a:pPr>
            <a:r>
              <a:rPr lang="es-EC" sz="3600" dirty="0" smtClean="0"/>
              <a:t>    económico.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Blip>
                <a:blip r:embed="rId3"/>
              </a:buBlip>
            </a:pPr>
            <a:r>
              <a:rPr lang="es-EC" sz="3600" dirty="0" smtClean="0"/>
              <a:t> La importancia de la sustentabilidad en el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None/>
            </a:pPr>
            <a:r>
              <a:rPr lang="es-EC" sz="3600" dirty="0" smtClean="0"/>
              <a:t>     desarrollo de una nación.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Blip>
                <a:blip r:embed="rId3"/>
              </a:buBlip>
            </a:pPr>
            <a:r>
              <a:rPr lang="es-EC" sz="3600" dirty="0" smtClean="0"/>
              <a:t> La Educación para el Desarrollo Sustentable 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None/>
            </a:pPr>
            <a:r>
              <a:rPr lang="es-EC" sz="3600" dirty="0" smtClean="0"/>
              <a:t>     como eje transversal en el proceso de </a:t>
            </a:r>
          </a:p>
          <a:p>
            <a:pPr>
              <a:buClr>
                <a:schemeClr val="accent3">
                  <a:lumMod val="50000"/>
                </a:schemeClr>
              </a:buClr>
              <a:buSzPct val="112000"/>
              <a:buNone/>
            </a:pPr>
            <a:r>
              <a:rPr lang="es-EC" sz="3600" dirty="0" smtClean="0"/>
              <a:t>     enseñanza.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s-EC" b="1" dirty="0" smtClean="0"/>
              <a:t>Situación actual del problema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SzPct val="109000"/>
              <a:buBlip>
                <a:blip r:embed="rId3"/>
              </a:buBlip>
            </a:pPr>
            <a:r>
              <a:rPr lang="es-EC" dirty="0" smtClean="0"/>
              <a:t>La Política Económica como eje fundamental en la búsqueda del bienestar</a:t>
            </a:r>
          </a:p>
          <a:p>
            <a:pPr>
              <a:buClr>
                <a:schemeClr val="accent3">
                  <a:lumMod val="50000"/>
                </a:schemeClr>
              </a:buClr>
              <a:buSzPct val="109000"/>
              <a:buBlip>
                <a:blip r:embed="rId3"/>
              </a:buBlip>
            </a:pPr>
            <a:r>
              <a:rPr lang="es-EC" dirty="0" smtClean="0"/>
              <a:t>Análisis del sílabo anterior de Política Económica:</a:t>
            </a:r>
          </a:p>
          <a:p>
            <a:pPr lvl="1">
              <a:buClr>
                <a:schemeClr val="accent3">
                  <a:lumMod val="50000"/>
                </a:schemeClr>
              </a:buClr>
              <a:buSzPct val="109000"/>
              <a:buNone/>
            </a:pPr>
            <a:endParaRPr lang="es-EC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00100" y="3714752"/>
          <a:ext cx="7500990" cy="29259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00330"/>
                <a:gridCol w="2500330"/>
                <a:gridCol w="2500330"/>
              </a:tblGrid>
              <a:tr h="509628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Síntesis de la asignatura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Objetivos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Competencia por unidad</a:t>
                      </a:r>
                      <a:endParaRPr lang="es-EC" dirty="0"/>
                    </a:p>
                  </a:txBody>
                  <a:tcPr/>
                </a:tc>
              </a:tr>
              <a:tr h="436824">
                <a:tc>
                  <a:txBody>
                    <a:bodyPr/>
                    <a:lstStyle/>
                    <a:p>
                      <a:pPr algn="l"/>
                      <a:r>
                        <a:rPr lang="es-EC" sz="1300" dirty="0" smtClean="0"/>
                        <a:t>1)</a:t>
                      </a:r>
                      <a:r>
                        <a:rPr lang="es-EC" sz="1300" baseline="0" dirty="0" smtClean="0"/>
                        <a:t> Concepciones y estrategias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Conceptualizar la Política Económica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Poder</a:t>
                      </a:r>
                      <a:r>
                        <a:rPr lang="es-EC" sz="1300" baseline="0" dirty="0" smtClean="0"/>
                        <a:t> conceptualizar la política económica</a:t>
                      </a:r>
                      <a:endParaRPr lang="es-EC" sz="1300" dirty="0"/>
                    </a:p>
                  </a:txBody>
                  <a:tcPr/>
                </a:tc>
              </a:tr>
              <a:tr h="436824">
                <a:tc>
                  <a:txBody>
                    <a:bodyPr/>
                    <a:lstStyle/>
                    <a:p>
                      <a:pPr algn="l"/>
                      <a:r>
                        <a:rPr lang="es-EC" sz="1300" dirty="0" smtClean="0"/>
                        <a:t>2) Fines, metas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Establecer</a:t>
                      </a:r>
                      <a:r>
                        <a:rPr lang="es-EC" sz="1300" baseline="0" dirty="0" smtClean="0"/>
                        <a:t> una metodología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Establecer</a:t>
                      </a:r>
                      <a:r>
                        <a:rPr lang="es-EC" sz="1300" baseline="0" dirty="0" smtClean="0"/>
                        <a:t> una metodología</a:t>
                      </a:r>
                      <a:endParaRPr lang="es-EC" sz="1300" dirty="0"/>
                    </a:p>
                  </a:txBody>
                  <a:tcPr/>
                </a:tc>
              </a:tr>
              <a:tr h="254814">
                <a:tc>
                  <a:txBody>
                    <a:bodyPr/>
                    <a:lstStyle/>
                    <a:p>
                      <a:pPr algn="l"/>
                      <a:r>
                        <a:rPr lang="es-EC" sz="1300" dirty="0" smtClean="0"/>
                        <a:t>3) Objetivos básicos</a:t>
                      </a:r>
                      <a:r>
                        <a:rPr lang="es-EC" sz="1300" baseline="0" dirty="0" smtClean="0"/>
                        <a:t> </a:t>
                      </a:r>
                      <a:r>
                        <a:rPr lang="es-EC" sz="1300" baseline="0" dirty="0" smtClean="0"/>
                        <a:t> (</a:t>
                      </a:r>
                      <a:r>
                        <a:rPr lang="es-EC" sz="1300" baseline="0" dirty="0" err="1" smtClean="0"/>
                        <a:t>em</a:t>
                      </a:r>
                      <a:r>
                        <a:rPr lang="es-EC" sz="1300" baseline="0" dirty="0" smtClean="0"/>
                        <a:t>, </a:t>
                      </a:r>
                      <a:r>
                        <a:rPr lang="es-EC" sz="1300" baseline="0" dirty="0" err="1" smtClean="0"/>
                        <a:t>eq</a:t>
                      </a:r>
                      <a:r>
                        <a:rPr lang="es-EC" sz="1300" baseline="0" dirty="0" smtClean="0"/>
                        <a:t>, </a:t>
                      </a:r>
                      <a:r>
                        <a:rPr lang="es-EC" sz="1300" baseline="0" dirty="0" err="1" smtClean="0"/>
                        <a:t>est</a:t>
                      </a:r>
                      <a:r>
                        <a:rPr lang="es-EC" sz="1300" baseline="0" dirty="0" smtClean="0"/>
                        <a:t>, </a:t>
                      </a:r>
                      <a:r>
                        <a:rPr lang="es-EC" sz="1300" baseline="0" dirty="0" err="1" smtClean="0"/>
                        <a:t>crec.econ</a:t>
                      </a:r>
                      <a:r>
                        <a:rPr lang="es-EC" sz="1300" baseline="0" dirty="0" smtClean="0"/>
                        <a:t> y </a:t>
                      </a:r>
                      <a:r>
                        <a:rPr lang="es-EC" sz="1300" baseline="0" dirty="0" err="1" smtClean="0"/>
                        <a:t>distrib.renta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Conoce</a:t>
                      </a:r>
                      <a:r>
                        <a:rPr lang="es-EC" sz="1300" baseline="0" dirty="0" smtClean="0"/>
                        <a:t>r los objetivos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Podrá</a:t>
                      </a:r>
                      <a:r>
                        <a:rPr lang="es-EC" sz="1300" baseline="0" dirty="0" smtClean="0"/>
                        <a:t> conocer los objetivos</a:t>
                      </a:r>
                      <a:endParaRPr lang="es-EC" sz="1300" dirty="0"/>
                    </a:p>
                  </a:txBody>
                  <a:tcPr/>
                </a:tc>
              </a:tr>
              <a:tr h="436824">
                <a:tc>
                  <a:txBody>
                    <a:bodyPr/>
                    <a:lstStyle/>
                    <a:p>
                      <a:pPr algn="l"/>
                      <a:r>
                        <a:rPr lang="es-EC" sz="1300" dirty="0" smtClean="0"/>
                        <a:t>4)</a:t>
                      </a:r>
                      <a:r>
                        <a:rPr lang="es-EC" sz="1300" baseline="0" dirty="0" smtClean="0"/>
                        <a:t> Instrumentos 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Aprender</a:t>
                      </a:r>
                      <a:r>
                        <a:rPr lang="es-EC" sz="1300" baseline="0" dirty="0" smtClean="0"/>
                        <a:t> sobre el Estado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Conocer las fases de la economía</a:t>
                      </a:r>
                      <a:endParaRPr lang="es-EC" sz="1300" dirty="0"/>
                    </a:p>
                  </a:txBody>
                  <a:tcPr/>
                </a:tc>
              </a:tr>
              <a:tr h="436824">
                <a:tc>
                  <a:txBody>
                    <a:bodyPr/>
                    <a:lstStyle/>
                    <a:p>
                      <a:pPr algn="l"/>
                      <a:r>
                        <a:rPr lang="es-EC" sz="1300" dirty="0" smtClean="0"/>
                        <a:t>5) Teorías</a:t>
                      </a:r>
                      <a:r>
                        <a:rPr lang="es-EC" sz="1300" baseline="0" dirty="0" smtClean="0"/>
                        <a:t> de Política </a:t>
                      </a:r>
                      <a:r>
                        <a:rPr lang="es-EC" sz="1300" baseline="0" dirty="0" err="1" smtClean="0"/>
                        <a:t>Ec.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Conocer</a:t>
                      </a:r>
                      <a:r>
                        <a:rPr lang="es-EC" sz="1300" baseline="0" dirty="0" smtClean="0"/>
                        <a:t> las </a:t>
                      </a:r>
                      <a:r>
                        <a:rPr lang="es-EC" sz="1300" baseline="0" dirty="0" err="1" smtClean="0"/>
                        <a:t>teórías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Podrá</a:t>
                      </a:r>
                      <a:r>
                        <a:rPr lang="es-EC" sz="1300" baseline="0" dirty="0" smtClean="0"/>
                        <a:t> conocer sobre las teorías</a:t>
                      </a:r>
                      <a:endParaRPr lang="es-EC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s-EC" sz="3900" b="1" dirty="0" smtClean="0"/>
              <a:t>Proyección del problema</a:t>
            </a:r>
            <a:endParaRPr lang="es-EC" sz="39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3">
                  <a:lumMod val="50000"/>
                </a:schemeClr>
              </a:buClr>
              <a:buSzPct val="109000"/>
              <a:buBlip>
                <a:blip r:embed="rId3"/>
              </a:buBlip>
            </a:pPr>
            <a:r>
              <a:rPr lang="es-EC" dirty="0" smtClean="0"/>
              <a:t>Sin principios de sustentabilidad no se tendría una visión integral del ser humano y su entorno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09000"/>
              <a:buBlip>
                <a:blip r:embed="rId3"/>
              </a:buBlip>
            </a:pPr>
            <a:r>
              <a:rPr lang="es-EC" dirty="0" smtClean="0"/>
              <a:t>Tendencia a la priorización de acumulación de capital</a:t>
            </a:r>
          </a:p>
          <a:p>
            <a:pPr algn="ctr">
              <a:buClr>
                <a:schemeClr val="accent3">
                  <a:lumMod val="50000"/>
                </a:schemeClr>
              </a:buClr>
              <a:buSzPct val="109000"/>
              <a:buNone/>
            </a:pPr>
            <a:endParaRPr lang="es-EC" sz="4400" b="1" dirty="0" smtClean="0"/>
          </a:p>
          <a:p>
            <a:pPr algn="ctr">
              <a:buClr>
                <a:schemeClr val="accent3">
                  <a:lumMod val="50000"/>
                </a:schemeClr>
              </a:buClr>
              <a:buSzPct val="109000"/>
              <a:buNone/>
            </a:pPr>
            <a:r>
              <a:rPr lang="es-EC" sz="4400" b="1" dirty="0" smtClean="0"/>
              <a:t>Planteamiento del problema</a:t>
            </a:r>
          </a:p>
          <a:p>
            <a:pPr>
              <a:buClr>
                <a:schemeClr val="accent3">
                  <a:lumMod val="50000"/>
                </a:schemeClr>
              </a:buClr>
              <a:buSzPct val="109000"/>
              <a:buBlip>
                <a:blip r:embed="rId3"/>
              </a:buBlip>
            </a:pPr>
            <a:endParaRPr lang="es-EC" dirty="0" smtClean="0"/>
          </a:p>
          <a:p>
            <a:pPr algn="just">
              <a:buClr>
                <a:schemeClr val="accent3">
                  <a:lumMod val="50000"/>
                </a:schemeClr>
              </a:buClr>
              <a:buSzPct val="109000"/>
              <a:buBlip>
                <a:blip r:embed="rId3"/>
              </a:buBlip>
            </a:pPr>
            <a:r>
              <a:rPr lang="es-EC" dirty="0" smtClean="0"/>
              <a:t>Analizar las deficiencias actuales en el diseño del sílabo original y su incidencia en el aprendizaje del estudiante. </a:t>
            </a:r>
            <a:endParaRPr lang="es-EC" dirty="0" smtClean="0"/>
          </a:p>
          <a:p>
            <a:pPr algn="ctr">
              <a:buClr>
                <a:schemeClr val="accent3">
                  <a:lumMod val="50000"/>
                </a:schemeClr>
              </a:buClr>
              <a:buSzPct val="109000"/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 GENERAL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leaf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5286388"/>
            <a:ext cx="1051836" cy="135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OBJETIVOS ESPECÍFICOS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500034" y="1397000"/>
          <a:ext cx="821537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1182</Words>
  <Application>Microsoft Office PowerPoint</Application>
  <PresentationFormat>Presentación en pantalla (4:3)</PresentationFormat>
  <Paragraphs>273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UNIVERSIDAD TÉCNICA  DEL NORTE  INSTITUTO DE POSTGRADO   ESPECIALIZACIÓN EN EDUCACIÓN  PARA EL DESARROLLO  SUSTENTABLE</vt:lpstr>
      <vt:lpstr>  ENFOQUE SUSTENTABLE APLICADO AL PROCESO ACADÉMICO DE la asignatura de POLÍTICA ECONÓMICA  Autora:  Ec. Wilma Guerrero Tutora:  Dra. Patricia Aguirre septiembre 2012</vt:lpstr>
      <vt:lpstr>INDICE GENERAL</vt:lpstr>
      <vt:lpstr>Diapositiva 4</vt:lpstr>
      <vt:lpstr>ANTECEDENTES</vt:lpstr>
      <vt:lpstr>Situación actual del problema</vt:lpstr>
      <vt:lpstr>Proyección del problema</vt:lpstr>
      <vt:lpstr>OBJETIVO GENERAL</vt:lpstr>
      <vt:lpstr>OBJETIVOS ESPECÍFICOS</vt:lpstr>
      <vt:lpstr>PREGUNTAS DE INVESTIGACIÓN</vt:lpstr>
      <vt:lpstr>Diapositiva 11</vt:lpstr>
      <vt:lpstr>EL PROYECTO ENSU EN LA UNIVERSIDAD TÉCNICA DEL NORTE</vt:lpstr>
      <vt:lpstr>Diapositiva 13</vt:lpstr>
      <vt:lpstr>Diapositiva 14</vt:lpstr>
      <vt:lpstr>EDUCACIÓN PARA EL DESARROLLO SUSTENTABLE</vt:lpstr>
      <vt:lpstr>Diapositiva 16</vt:lpstr>
      <vt:lpstr>TIPO DE INVESTIGACIÓN</vt:lpstr>
      <vt:lpstr>DISEÑO DE LA INVESTIGACIÓN</vt:lpstr>
      <vt:lpstr>CARACTERIZACIÓN DE LOS ESTUDIANTES</vt:lpstr>
      <vt:lpstr>Variables del proceso de aprendizaje</vt:lpstr>
      <vt:lpstr>SÍLABO DE POLÍTICA ECONÓMICA</vt:lpstr>
      <vt:lpstr>MÉTODOS UTILIZADOS</vt:lpstr>
      <vt:lpstr>TALLER DEL FUTURO</vt:lpstr>
      <vt:lpstr>PROYECCIÓN DE VIDEOS Y LECTURAS</vt:lpstr>
      <vt:lpstr>ANÁLISIS DE ACTORES</vt:lpstr>
      <vt:lpstr>USO DE LA PLATAFORMA MOODLE</vt:lpstr>
      <vt:lpstr>CAFÉ DEL MUNDO</vt:lpstr>
      <vt:lpstr>Diapositiva 28</vt:lpstr>
      <vt:lpstr>REFLEXIÓN SOBRE LA APLICACIÓN DEL PROYECTO DE  LA ESPECIALIZACIÓN</vt:lpstr>
      <vt:lpstr>Diapositiva 30</vt:lpstr>
      <vt:lpstr>CONTRASTACIÓN DE PREGUNTAS DE INVESTIGACIÓN CON RESULTADOS</vt:lpstr>
      <vt:lpstr>CONCLUSIONES Y RECOMENDACIONES</vt:lpstr>
      <vt:lpstr>Diapositiva 33</vt:lpstr>
      <vt:lpstr>      “Porque todos merecemos un lugar más sustentable para vivir …”  Gracias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TÉCNICA DEL NORTE  INSTITUTO DE POSTGRADO   ESPECIALIZACIÓN EN EDUCACIÓN  PARA EL DESARROLLO  SUSTENTABLE</dc:title>
  <dc:creator> </dc:creator>
  <cp:lastModifiedBy> </cp:lastModifiedBy>
  <cp:revision>49</cp:revision>
  <dcterms:created xsi:type="dcterms:W3CDTF">2012-04-16T03:22:47Z</dcterms:created>
  <dcterms:modified xsi:type="dcterms:W3CDTF">2012-09-12T04:30:57Z</dcterms:modified>
</cp:coreProperties>
</file>