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63" r:id="rId5"/>
    <p:sldId id="266" r:id="rId6"/>
    <p:sldId id="282" r:id="rId7"/>
    <p:sldId id="283" r:id="rId8"/>
    <p:sldId id="284" r:id="rId9"/>
    <p:sldId id="267" r:id="rId10"/>
    <p:sldId id="268" r:id="rId11"/>
    <p:sldId id="272" r:id="rId12"/>
    <p:sldId id="277" r:id="rId13"/>
    <p:sldId id="275" r:id="rId14"/>
    <p:sldId id="276" r:id="rId15"/>
    <p:sldId id="278" r:id="rId16"/>
    <p:sldId id="281" r:id="rId17"/>
    <p:sldId id="279" r:id="rId18"/>
    <p:sldId id="274" r:id="rId1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60E67-2649-45BA-9F58-A66BF2BDCE85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76C1B9E7-C39B-4B8E-BB52-AB7DBAB7A799}">
      <dgm:prSet phldrT="[Texto]" custT="1"/>
      <dgm:spPr/>
      <dgm:t>
        <a:bodyPr/>
        <a:lstStyle/>
        <a:p>
          <a:r>
            <a:rPr lang="es-ES" sz="1100" b="1" dirty="0" smtClean="0">
              <a:solidFill>
                <a:schemeClr val="tx1"/>
              </a:solidFill>
            </a:rPr>
            <a:t>CONTEXTUALIZACION</a:t>
          </a:r>
          <a:endParaRPr lang="es-ES" sz="1100" b="1" dirty="0">
            <a:solidFill>
              <a:schemeClr val="tx1"/>
            </a:solidFill>
          </a:endParaRPr>
        </a:p>
      </dgm:t>
    </dgm:pt>
    <dgm:pt modelId="{D6269069-48B1-498C-8FFD-B539D76B5EB7}" type="parTrans" cxnId="{7BCABBF4-0ED5-4A88-8A67-90113CB09233}">
      <dgm:prSet/>
      <dgm:spPr/>
      <dgm:t>
        <a:bodyPr/>
        <a:lstStyle/>
        <a:p>
          <a:endParaRPr lang="es-ES">
            <a:solidFill>
              <a:schemeClr val="tx2">
                <a:lumMod val="10000"/>
              </a:schemeClr>
            </a:solidFill>
          </a:endParaRPr>
        </a:p>
      </dgm:t>
    </dgm:pt>
    <dgm:pt modelId="{DC675CBF-1F9E-4DA0-950A-26A37299C832}" type="sibTrans" cxnId="{7BCABBF4-0ED5-4A88-8A67-90113CB09233}">
      <dgm:prSet/>
      <dgm:spPr/>
      <dgm:t>
        <a:bodyPr/>
        <a:lstStyle/>
        <a:p>
          <a:endParaRPr lang="es-ES">
            <a:solidFill>
              <a:schemeClr val="tx2">
                <a:lumMod val="10000"/>
              </a:schemeClr>
            </a:solidFill>
          </a:endParaRPr>
        </a:p>
      </dgm:t>
    </dgm:pt>
    <dgm:pt modelId="{77B93269-7A07-449E-A57D-F71147C56439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10000"/>
                </a:schemeClr>
              </a:solidFill>
            </a:rPr>
            <a:t>CAUSAS </a:t>
          </a:r>
          <a:endParaRPr lang="es-ES" dirty="0">
            <a:solidFill>
              <a:schemeClr val="tx2">
                <a:lumMod val="10000"/>
              </a:schemeClr>
            </a:solidFill>
          </a:endParaRPr>
        </a:p>
      </dgm:t>
    </dgm:pt>
    <dgm:pt modelId="{B1C8B443-5105-4B66-A03D-6150D3F7AA17}" type="parTrans" cxnId="{A6BE22AA-8B42-4497-81DE-02C22442DB71}">
      <dgm:prSet/>
      <dgm:spPr/>
      <dgm:t>
        <a:bodyPr/>
        <a:lstStyle/>
        <a:p>
          <a:endParaRPr lang="es-ES">
            <a:solidFill>
              <a:schemeClr val="tx2">
                <a:lumMod val="10000"/>
              </a:schemeClr>
            </a:solidFill>
          </a:endParaRPr>
        </a:p>
      </dgm:t>
    </dgm:pt>
    <dgm:pt modelId="{34F2B16B-9126-450E-BE1B-F223DAA55947}" type="sibTrans" cxnId="{A6BE22AA-8B42-4497-81DE-02C22442DB71}">
      <dgm:prSet/>
      <dgm:spPr/>
      <dgm:t>
        <a:bodyPr/>
        <a:lstStyle/>
        <a:p>
          <a:endParaRPr lang="es-ES">
            <a:solidFill>
              <a:schemeClr val="tx2">
                <a:lumMod val="10000"/>
              </a:schemeClr>
            </a:solidFill>
          </a:endParaRPr>
        </a:p>
      </dgm:t>
    </dgm:pt>
    <dgm:pt modelId="{13CE2B8B-CA91-42EE-ACEE-5E15F22B171A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10000"/>
                </a:schemeClr>
              </a:solidFill>
            </a:rPr>
            <a:t>EFECTOS </a:t>
          </a:r>
          <a:endParaRPr lang="es-ES" dirty="0">
            <a:solidFill>
              <a:schemeClr val="tx2">
                <a:lumMod val="10000"/>
              </a:schemeClr>
            </a:solidFill>
          </a:endParaRPr>
        </a:p>
      </dgm:t>
    </dgm:pt>
    <dgm:pt modelId="{FED60C3E-0AD5-4CE2-8D66-0762FCBC120B}" type="parTrans" cxnId="{E272C87E-577E-4C57-AC1D-669B76B80F33}">
      <dgm:prSet/>
      <dgm:spPr/>
      <dgm:t>
        <a:bodyPr/>
        <a:lstStyle/>
        <a:p>
          <a:endParaRPr lang="es-ES">
            <a:solidFill>
              <a:schemeClr val="tx2">
                <a:lumMod val="10000"/>
              </a:schemeClr>
            </a:solidFill>
          </a:endParaRPr>
        </a:p>
      </dgm:t>
    </dgm:pt>
    <dgm:pt modelId="{B68AB286-D729-46E6-9B6F-90FFE1408A3E}" type="sibTrans" cxnId="{E272C87E-577E-4C57-AC1D-669B76B80F33}">
      <dgm:prSet/>
      <dgm:spPr/>
      <dgm:t>
        <a:bodyPr/>
        <a:lstStyle/>
        <a:p>
          <a:endParaRPr lang="es-ES">
            <a:solidFill>
              <a:schemeClr val="tx2">
                <a:lumMod val="10000"/>
              </a:schemeClr>
            </a:solidFill>
          </a:endParaRPr>
        </a:p>
      </dgm:t>
    </dgm:pt>
    <dgm:pt modelId="{9D867D54-5DA8-41A3-9B7D-9515E6EDDA9E}">
      <dgm:prSet phldrT="[Texto]" custT="1"/>
      <dgm:spPr/>
      <dgm:t>
        <a:bodyPr/>
        <a:lstStyle/>
        <a:p>
          <a:r>
            <a:rPr lang="es-ES" sz="1500" b="1" dirty="0" smtClean="0">
              <a:solidFill>
                <a:schemeClr val="tx1"/>
              </a:solidFill>
            </a:rPr>
            <a:t>ANTECEDENTES </a:t>
          </a:r>
          <a:endParaRPr lang="es-ES" sz="1500" b="1" dirty="0">
            <a:solidFill>
              <a:schemeClr val="tx1"/>
            </a:solidFill>
          </a:endParaRPr>
        </a:p>
      </dgm:t>
    </dgm:pt>
    <dgm:pt modelId="{E1234B90-71F9-408F-A6FD-7E6AA347EFE0}" type="parTrans" cxnId="{706BFB06-45DF-4DA7-9726-1C73235C704E}">
      <dgm:prSet/>
      <dgm:spPr/>
      <dgm:t>
        <a:bodyPr/>
        <a:lstStyle/>
        <a:p>
          <a:endParaRPr lang="es-ES">
            <a:solidFill>
              <a:schemeClr val="tx2">
                <a:lumMod val="10000"/>
              </a:schemeClr>
            </a:solidFill>
          </a:endParaRPr>
        </a:p>
      </dgm:t>
    </dgm:pt>
    <dgm:pt modelId="{85B61368-B20C-42F7-8276-EE2C01427D9B}" type="sibTrans" cxnId="{706BFB06-45DF-4DA7-9726-1C73235C704E}">
      <dgm:prSet/>
      <dgm:spPr/>
      <dgm:t>
        <a:bodyPr/>
        <a:lstStyle/>
        <a:p>
          <a:endParaRPr lang="es-ES">
            <a:solidFill>
              <a:schemeClr val="tx2">
                <a:lumMod val="10000"/>
              </a:schemeClr>
            </a:solidFill>
          </a:endParaRPr>
        </a:p>
      </dgm:t>
    </dgm:pt>
    <dgm:pt modelId="{BFF149BF-1102-40F7-93CC-7B9B79B9A222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10000"/>
                </a:schemeClr>
              </a:solidFill>
            </a:rPr>
            <a:t>HISTORIA </a:t>
          </a:r>
          <a:endParaRPr lang="es-ES" dirty="0">
            <a:solidFill>
              <a:schemeClr val="tx2">
                <a:lumMod val="10000"/>
              </a:schemeClr>
            </a:solidFill>
          </a:endParaRPr>
        </a:p>
      </dgm:t>
    </dgm:pt>
    <dgm:pt modelId="{A944F1B7-1746-497E-93D3-6610BA10C02E}" type="parTrans" cxnId="{46C747FE-FD4A-46AC-9210-DCDE65D96675}">
      <dgm:prSet/>
      <dgm:spPr/>
      <dgm:t>
        <a:bodyPr/>
        <a:lstStyle/>
        <a:p>
          <a:endParaRPr lang="es-ES">
            <a:solidFill>
              <a:schemeClr val="tx2">
                <a:lumMod val="10000"/>
              </a:schemeClr>
            </a:solidFill>
          </a:endParaRPr>
        </a:p>
      </dgm:t>
    </dgm:pt>
    <dgm:pt modelId="{1550E3ED-B262-4E14-8C34-9FAB91431CD2}" type="sibTrans" cxnId="{46C747FE-FD4A-46AC-9210-DCDE65D96675}">
      <dgm:prSet/>
      <dgm:spPr/>
      <dgm:t>
        <a:bodyPr/>
        <a:lstStyle/>
        <a:p>
          <a:endParaRPr lang="es-ES">
            <a:solidFill>
              <a:schemeClr val="tx2">
                <a:lumMod val="10000"/>
              </a:schemeClr>
            </a:solidFill>
          </a:endParaRPr>
        </a:p>
      </dgm:t>
    </dgm:pt>
    <dgm:pt modelId="{32D2583F-0A68-47C0-A8DF-DDE013B1BF75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10000"/>
                </a:schemeClr>
              </a:solidFill>
            </a:rPr>
            <a:t>LA BODEGA </a:t>
          </a:r>
          <a:endParaRPr lang="es-ES" dirty="0">
            <a:solidFill>
              <a:schemeClr val="tx2">
                <a:lumMod val="10000"/>
              </a:schemeClr>
            </a:solidFill>
          </a:endParaRPr>
        </a:p>
      </dgm:t>
    </dgm:pt>
    <dgm:pt modelId="{984A3CFC-080C-4A9C-A91C-BAB8782A8F82}" type="parTrans" cxnId="{7569DC0C-E7F2-4D50-A58E-FDCE7520E817}">
      <dgm:prSet/>
      <dgm:spPr/>
      <dgm:t>
        <a:bodyPr/>
        <a:lstStyle/>
        <a:p>
          <a:endParaRPr lang="es-ES">
            <a:solidFill>
              <a:schemeClr val="tx2">
                <a:lumMod val="10000"/>
              </a:schemeClr>
            </a:solidFill>
          </a:endParaRPr>
        </a:p>
      </dgm:t>
    </dgm:pt>
    <dgm:pt modelId="{CF3B230A-87F4-4762-9AF1-F9B22DB8ADB9}" type="sibTrans" cxnId="{7569DC0C-E7F2-4D50-A58E-FDCE7520E817}">
      <dgm:prSet/>
      <dgm:spPr/>
      <dgm:t>
        <a:bodyPr/>
        <a:lstStyle/>
        <a:p>
          <a:endParaRPr lang="es-ES">
            <a:solidFill>
              <a:schemeClr val="tx2">
                <a:lumMod val="10000"/>
              </a:schemeClr>
            </a:solidFill>
          </a:endParaRPr>
        </a:p>
      </dgm:t>
    </dgm:pt>
    <dgm:pt modelId="{2BC8685F-7E94-450C-9C6E-8ECFD232A655}" type="pres">
      <dgm:prSet presAssocID="{7CE60E67-2649-45BA-9F58-A66BF2BDCE8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47CD59E-8387-413A-8154-84F5CB0C5498}" type="pres">
      <dgm:prSet presAssocID="{76C1B9E7-C39B-4B8E-BB52-AB7DBAB7A799}" presName="linNode" presStyleCnt="0"/>
      <dgm:spPr/>
    </dgm:pt>
    <dgm:pt modelId="{91B84C12-83F4-4FE9-8924-58682CC957D8}" type="pres">
      <dgm:prSet presAssocID="{76C1B9E7-C39B-4B8E-BB52-AB7DBAB7A79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C0C1C3-B766-4D7A-9893-BACE8366180E}" type="pres">
      <dgm:prSet presAssocID="{76C1B9E7-C39B-4B8E-BB52-AB7DBAB7A79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2A7951-D60D-4187-8381-90FAC86C4E72}" type="pres">
      <dgm:prSet presAssocID="{DC675CBF-1F9E-4DA0-950A-26A37299C832}" presName="spacing" presStyleCnt="0"/>
      <dgm:spPr/>
    </dgm:pt>
    <dgm:pt modelId="{CBE7A72E-64D0-4BF3-BCFB-237AA4ACFA0E}" type="pres">
      <dgm:prSet presAssocID="{9D867D54-5DA8-41A3-9B7D-9515E6EDDA9E}" presName="linNode" presStyleCnt="0"/>
      <dgm:spPr/>
    </dgm:pt>
    <dgm:pt modelId="{821826BD-EF18-4F4E-804C-8BF4037AA9BB}" type="pres">
      <dgm:prSet presAssocID="{9D867D54-5DA8-41A3-9B7D-9515E6EDDA9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4ECF74-9CEE-4A17-BA03-BAAAE552A6FE}" type="pres">
      <dgm:prSet presAssocID="{9D867D54-5DA8-41A3-9B7D-9515E6EDDA9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BE22AA-8B42-4497-81DE-02C22442DB71}" srcId="{76C1B9E7-C39B-4B8E-BB52-AB7DBAB7A799}" destId="{77B93269-7A07-449E-A57D-F71147C56439}" srcOrd="0" destOrd="0" parTransId="{B1C8B443-5105-4B66-A03D-6150D3F7AA17}" sibTransId="{34F2B16B-9126-450E-BE1B-F223DAA55947}"/>
    <dgm:cxn modelId="{942F49AC-0A11-4079-8D25-AE81C873F0B5}" type="presOf" srcId="{13CE2B8B-CA91-42EE-ACEE-5E15F22B171A}" destId="{6BC0C1C3-B766-4D7A-9893-BACE8366180E}" srcOrd="0" destOrd="1" presId="urn:microsoft.com/office/officeart/2005/8/layout/vList6"/>
    <dgm:cxn modelId="{348B370D-B36F-4243-96A2-A27B6EEDE9DE}" type="presOf" srcId="{32D2583F-0A68-47C0-A8DF-DDE013B1BF75}" destId="{E94ECF74-9CEE-4A17-BA03-BAAAE552A6FE}" srcOrd="0" destOrd="1" presId="urn:microsoft.com/office/officeart/2005/8/layout/vList6"/>
    <dgm:cxn modelId="{46C747FE-FD4A-46AC-9210-DCDE65D96675}" srcId="{9D867D54-5DA8-41A3-9B7D-9515E6EDDA9E}" destId="{BFF149BF-1102-40F7-93CC-7B9B79B9A222}" srcOrd="0" destOrd="0" parTransId="{A944F1B7-1746-497E-93D3-6610BA10C02E}" sibTransId="{1550E3ED-B262-4E14-8C34-9FAB91431CD2}"/>
    <dgm:cxn modelId="{2BDFDF51-62CF-4E0B-92F3-454009361DFF}" type="presOf" srcId="{77B93269-7A07-449E-A57D-F71147C56439}" destId="{6BC0C1C3-B766-4D7A-9893-BACE8366180E}" srcOrd="0" destOrd="0" presId="urn:microsoft.com/office/officeart/2005/8/layout/vList6"/>
    <dgm:cxn modelId="{706BFB06-45DF-4DA7-9726-1C73235C704E}" srcId="{7CE60E67-2649-45BA-9F58-A66BF2BDCE85}" destId="{9D867D54-5DA8-41A3-9B7D-9515E6EDDA9E}" srcOrd="1" destOrd="0" parTransId="{E1234B90-71F9-408F-A6FD-7E6AA347EFE0}" sibTransId="{85B61368-B20C-42F7-8276-EE2C01427D9B}"/>
    <dgm:cxn modelId="{7BCABBF4-0ED5-4A88-8A67-90113CB09233}" srcId="{7CE60E67-2649-45BA-9F58-A66BF2BDCE85}" destId="{76C1B9E7-C39B-4B8E-BB52-AB7DBAB7A799}" srcOrd="0" destOrd="0" parTransId="{D6269069-48B1-498C-8FFD-B539D76B5EB7}" sibTransId="{DC675CBF-1F9E-4DA0-950A-26A37299C832}"/>
    <dgm:cxn modelId="{BA120679-BC7B-4FD6-95DC-5392885D87D8}" type="presOf" srcId="{7CE60E67-2649-45BA-9F58-A66BF2BDCE85}" destId="{2BC8685F-7E94-450C-9C6E-8ECFD232A655}" srcOrd="0" destOrd="0" presId="urn:microsoft.com/office/officeart/2005/8/layout/vList6"/>
    <dgm:cxn modelId="{E272C87E-577E-4C57-AC1D-669B76B80F33}" srcId="{76C1B9E7-C39B-4B8E-BB52-AB7DBAB7A799}" destId="{13CE2B8B-CA91-42EE-ACEE-5E15F22B171A}" srcOrd="1" destOrd="0" parTransId="{FED60C3E-0AD5-4CE2-8D66-0762FCBC120B}" sibTransId="{B68AB286-D729-46E6-9B6F-90FFE1408A3E}"/>
    <dgm:cxn modelId="{A4CCA863-BE2C-466A-85F5-59E23AB453C5}" type="presOf" srcId="{9D867D54-5DA8-41A3-9B7D-9515E6EDDA9E}" destId="{821826BD-EF18-4F4E-804C-8BF4037AA9BB}" srcOrd="0" destOrd="0" presId="urn:microsoft.com/office/officeart/2005/8/layout/vList6"/>
    <dgm:cxn modelId="{7569DC0C-E7F2-4D50-A58E-FDCE7520E817}" srcId="{9D867D54-5DA8-41A3-9B7D-9515E6EDDA9E}" destId="{32D2583F-0A68-47C0-A8DF-DDE013B1BF75}" srcOrd="1" destOrd="0" parTransId="{984A3CFC-080C-4A9C-A91C-BAB8782A8F82}" sibTransId="{CF3B230A-87F4-4762-9AF1-F9B22DB8ADB9}"/>
    <dgm:cxn modelId="{25E13B55-0F67-47E9-AA03-CF4BBAAA7AD0}" type="presOf" srcId="{76C1B9E7-C39B-4B8E-BB52-AB7DBAB7A799}" destId="{91B84C12-83F4-4FE9-8924-58682CC957D8}" srcOrd="0" destOrd="0" presId="urn:microsoft.com/office/officeart/2005/8/layout/vList6"/>
    <dgm:cxn modelId="{7C574C93-096D-4A35-85C7-CA0D00BDB88B}" type="presOf" srcId="{BFF149BF-1102-40F7-93CC-7B9B79B9A222}" destId="{E94ECF74-9CEE-4A17-BA03-BAAAE552A6FE}" srcOrd="0" destOrd="0" presId="urn:microsoft.com/office/officeart/2005/8/layout/vList6"/>
    <dgm:cxn modelId="{853C9423-B728-45E3-9745-C936538E0FD4}" type="presParOf" srcId="{2BC8685F-7E94-450C-9C6E-8ECFD232A655}" destId="{647CD59E-8387-413A-8154-84F5CB0C5498}" srcOrd="0" destOrd="0" presId="urn:microsoft.com/office/officeart/2005/8/layout/vList6"/>
    <dgm:cxn modelId="{97E959AF-7879-4052-94BD-BC6DCEB3F644}" type="presParOf" srcId="{647CD59E-8387-413A-8154-84F5CB0C5498}" destId="{91B84C12-83F4-4FE9-8924-58682CC957D8}" srcOrd="0" destOrd="0" presId="urn:microsoft.com/office/officeart/2005/8/layout/vList6"/>
    <dgm:cxn modelId="{A56033B0-39B1-4A8E-87F0-684357C45811}" type="presParOf" srcId="{647CD59E-8387-413A-8154-84F5CB0C5498}" destId="{6BC0C1C3-B766-4D7A-9893-BACE8366180E}" srcOrd="1" destOrd="0" presId="urn:microsoft.com/office/officeart/2005/8/layout/vList6"/>
    <dgm:cxn modelId="{59DC4222-23E9-443A-9939-3B502E6076F9}" type="presParOf" srcId="{2BC8685F-7E94-450C-9C6E-8ECFD232A655}" destId="{7F2A7951-D60D-4187-8381-90FAC86C4E72}" srcOrd="1" destOrd="0" presId="urn:microsoft.com/office/officeart/2005/8/layout/vList6"/>
    <dgm:cxn modelId="{C359D5F5-225B-4382-8044-4FF80D06B620}" type="presParOf" srcId="{2BC8685F-7E94-450C-9C6E-8ECFD232A655}" destId="{CBE7A72E-64D0-4BF3-BCFB-237AA4ACFA0E}" srcOrd="2" destOrd="0" presId="urn:microsoft.com/office/officeart/2005/8/layout/vList6"/>
    <dgm:cxn modelId="{81A018B3-2610-44B2-936E-1223A061619A}" type="presParOf" srcId="{CBE7A72E-64D0-4BF3-BCFB-237AA4ACFA0E}" destId="{821826BD-EF18-4F4E-804C-8BF4037AA9BB}" srcOrd="0" destOrd="0" presId="urn:microsoft.com/office/officeart/2005/8/layout/vList6"/>
    <dgm:cxn modelId="{4045A715-B006-470F-82B1-538F4D7110FB}" type="presParOf" srcId="{CBE7A72E-64D0-4BF3-BCFB-237AA4ACFA0E}" destId="{E94ECF74-9CEE-4A17-BA03-BAAAE552A6FE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8BAC6-88E7-4432-88FE-2E53FDD57387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2521E979-6AA9-431C-BF60-E214A3CE8F25}">
      <dgm:prSet phldrT="[Texto]"/>
      <dgm:spPr/>
      <dgm:t>
        <a:bodyPr/>
        <a:lstStyle/>
        <a:p>
          <a:r>
            <a:rPr lang="es-ES" b="1" dirty="0" smtClean="0"/>
            <a:t>SITUACION ACTUAL </a:t>
          </a:r>
          <a:endParaRPr lang="es-ES" b="1" dirty="0"/>
        </a:p>
      </dgm:t>
    </dgm:pt>
    <dgm:pt modelId="{BA5BE3E5-DEE3-46A2-BB16-BDA673CFB042}" type="parTrans" cxnId="{538AE97B-4F1B-41D3-8C48-A5399E945CFD}">
      <dgm:prSet/>
      <dgm:spPr/>
      <dgm:t>
        <a:bodyPr/>
        <a:lstStyle/>
        <a:p>
          <a:endParaRPr lang="es-ES"/>
        </a:p>
      </dgm:t>
    </dgm:pt>
    <dgm:pt modelId="{7039D036-DAEF-4B8C-AA78-09E415B2ABA2}" type="sibTrans" cxnId="{538AE97B-4F1B-41D3-8C48-A5399E945CFD}">
      <dgm:prSet/>
      <dgm:spPr/>
      <dgm:t>
        <a:bodyPr/>
        <a:lstStyle/>
        <a:p>
          <a:endParaRPr lang="es-ES"/>
        </a:p>
      </dgm:t>
    </dgm:pt>
    <dgm:pt modelId="{AB510A74-71F6-4155-A045-F11E0906A647}">
      <dgm:prSet phldrT="[Texto]" custT="1"/>
      <dgm:spPr/>
      <dgm:t>
        <a:bodyPr/>
        <a:lstStyle/>
        <a:p>
          <a:r>
            <a:rPr lang="es-ES" sz="2000" dirty="0" smtClean="0"/>
            <a:t>ACTUAL</a:t>
          </a:r>
          <a:endParaRPr lang="es-ES" sz="2000" dirty="0"/>
        </a:p>
      </dgm:t>
    </dgm:pt>
    <dgm:pt modelId="{C54AEFE3-F4CC-4369-808C-D1FE0044664F}" type="parTrans" cxnId="{EA8DBF30-1DEA-4B02-A0E1-B0A94823A265}">
      <dgm:prSet/>
      <dgm:spPr/>
      <dgm:t>
        <a:bodyPr/>
        <a:lstStyle/>
        <a:p>
          <a:endParaRPr lang="es-ES"/>
        </a:p>
      </dgm:t>
    </dgm:pt>
    <dgm:pt modelId="{130842DF-F73A-43AC-A2E9-4024BD332844}" type="sibTrans" cxnId="{EA8DBF30-1DEA-4B02-A0E1-B0A94823A265}">
      <dgm:prSet/>
      <dgm:spPr/>
      <dgm:t>
        <a:bodyPr/>
        <a:lstStyle/>
        <a:p>
          <a:endParaRPr lang="es-ES"/>
        </a:p>
      </dgm:t>
    </dgm:pt>
    <dgm:pt modelId="{1C460008-814E-48AA-A63E-206565EF50B0}">
      <dgm:prSet phldrT="[Texto]" custT="1"/>
      <dgm:spPr/>
      <dgm:t>
        <a:bodyPr/>
        <a:lstStyle/>
        <a:p>
          <a:r>
            <a:rPr lang="es-ES" sz="2000" dirty="0" smtClean="0"/>
            <a:t>PROSPECTIVA </a:t>
          </a:r>
          <a:endParaRPr lang="es-ES" sz="2000" dirty="0"/>
        </a:p>
      </dgm:t>
    </dgm:pt>
    <dgm:pt modelId="{6027A020-32B2-4C4D-AFCC-FD4551AE3503}" type="parTrans" cxnId="{962E0EF5-1836-490C-9791-A78876DAA6E3}">
      <dgm:prSet/>
      <dgm:spPr/>
      <dgm:t>
        <a:bodyPr/>
        <a:lstStyle/>
        <a:p>
          <a:endParaRPr lang="es-ES"/>
        </a:p>
      </dgm:t>
    </dgm:pt>
    <dgm:pt modelId="{605098CE-DED1-4278-9E67-32DBEAA2D653}" type="sibTrans" cxnId="{962E0EF5-1836-490C-9791-A78876DAA6E3}">
      <dgm:prSet/>
      <dgm:spPr/>
      <dgm:t>
        <a:bodyPr/>
        <a:lstStyle/>
        <a:p>
          <a:endParaRPr lang="es-ES"/>
        </a:p>
      </dgm:t>
    </dgm:pt>
    <dgm:pt modelId="{7650E142-A306-4AB8-9273-7880D09E61FE}">
      <dgm:prSet phldrT="[Texto]"/>
      <dgm:spPr/>
      <dgm:t>
        <a:bodyPr/>
        <a:lstStyle/>
        <a:p>
          <a:r>
            <a:rPr lang="es-ES" b="1" dirty="0" smtClean="0"/>
            <a:t>FORMULACION DEL PROBLEMA </a:t>
          </a:r>
          <a:endParaRPr lang="es-ES" b="1" dirty="0"/>
        </a:p>
      </dgm:t>
    </dgm:pt>
    <dgm:pt modelId="{468D1C18-89CE-4695-B870-44D8FC04A16E}" type="parTrans" cxnId="{8BBBD716-F414-4958-9670-B316848B1040}">
      <dgm:prSet/>
      <dgm:spPr/>
      <dgm:t>
        <a:bodyPr/>
        <a:lstStyle/>
        <a:p>
          <a:endParaRPr lang="es-ES"/>
        </a:p>
      </dgm:t>
    </dgm:pt>
    <dgm:pt modelId="{83F30A2E-7FCC-4274-BDA6-9B298B095793}" type="sibTrans" cxnId="{8BBBD716-F414-4958-9670-B316848B1040}">
      <dgm:prSet/>
      <dgm:spPr/>
      <dgm:t>
        <a:bodyPr/>
        <a:lstStyle/>
        <a:p>
          <a:endParaRPr lang="es-ES"/>
        </a:p>
      </dgm:t>
    </dgm:pt>
    <dgm:pt modelId="{3E955863-FFC0-4F80-A261-059A89654824}">
      <dgm:prSet phldrT="[Texto]"/>
      <dgm:spPr/>
      <dgm:t>
        <a:bodyPr/>
        <a:lstStyle/>
        <a:p>
          <a:r>
            <a:rPr lang="es-ES" dirty="0" smtClean="0"/>
            <a:t>¿Qué estrategia sería la más adecuada para mejorar la situación actual del nivel bajo de ventas de la sucursal del Supermercado La Bodega?</a:t>
          </a:r>
          <a:endParaRPr lang="es-ES" dirty="0"/>
        </a:p>
      </dgm:t>
    </dgm:pt>
    <dgm:pt modelId="{5C4881A4-473C-4600-957D-D69DDA76B14D}" type="parTrans" cxnId="{383FF69E-1973-43EB-8ABF-5E1DE099DE3C}">
      <dgm:prSet/>
      <dgm:spPr/>
      <dgm:t>
        <a:bodyPr/>
        <a:lstStyle/>
        <a:p>
          <a:endParaRPr lang="es-ES"/>
        </a:p>
      </dgm:t>
    </dgm:pt>
    <dgm:pt modelId="{876F48F5-7EF3-40C7-AE30-72A84FDDCA6F}" type="sibTrans" cxnId="{383FF69E-1973-43EB-8ABF-5E1DE099DE3C}">
      <dgm:prSet/>
      <dgm:spPr/>
      <dgm:t>
        <a:bodyPr/>
        <a:lstStyle/>
        <a:p>
          <a:endParaRPr lang="es-ES"/>
        </a:p>
      </dgm:t>
    </dgm:pt>
    <dgm:pt modelId="{6F26A079-2B48-4199-BDBB-03A3B7D56F68}" type="pres">
      <dgm:prSet presAssocID="{9958BAC6-88E7-4432-88FE-2E53FDD5738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8C875A-5930-4781-82E8-94BDBC86D635}" type="pres">
      <dgm:prSet presAssocID="{2521E979-6AA9-431C-BF60-E214A3CE8F25}" presName="linNode" presStyleCnt="0"/>
      <dgm:spPr/>
    </dgm:pt>
    <dgm:pt modelId="{8C86EB0A-065C-4BC8-9AA6-53808C272A71}" type="pres">
      <dgm:prSet presAssocID="{2521E979-6AA9-431C-BF60-E214A3CE8F2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9D0AE2-174E-4E90-A442-85A31438224C}" type="pres">
      <dgm:prSet presAssocID="{2521E979-6AA9-431C-BF60-E214A3CE8F2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449502-E4CA-42C0-A64C-1AFB53A9D7B2}" type="pres">
      <dgm:prSet presAssocID="{7039D036-DAEF-4B8C-AA78-09E415B2ABA2}" presName="spacing" presStyleCnt="0"/>
      <dgm:spPr/>
    </dgm:pt>
    <dgm:pt modelId="{67C9E0C9-7393-402A-8C96-01679E40B084}" type="pres">
      <dgm:prSet presAssocID="{7650E142-A306-4AB8-9273-7880D09E61FE}" presName="linNode" presStyleCnt="0"/>
      <dgm:spPr/>
    </dgm:pt>
    <dgm:pt modelId="{5D43BA99-88CC-4242-B313-7D85E4006C1E}" type="pres">
      <dgm:prSet presAssocID="{7650E142-A306-4AB8-9273-7880D09E61F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8B30B1-BF8A-4B17-B189-05EF82EAD605}" type="pres">
      <dgm:prSet presAssocID="{7650E142-A306-4AB8-9273-7880D09E61F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4A31C7-E7D6-4AF7-8E3F-0B0243EB3893}" type="presOf" srcId="{3E955863-FFC0-4F80-A261-059A89654824}" destId="{E68B30B1-BF8A-4B17-B189-05EF82EAD605}" srcOrd="0" destOrd="0" presId="urn:microsoft.com/office/officeart/2005/8/layout/vList6"/>
    <dgm:cxn modelId="{E8C0450D-E941-41A0-BFCD-FD913BBB33B3}" type="presOf" srcId="{9958BAC6-88E7-4432-88FE-2E53FDD57387}" destId="{6F26A079-2B48-4199-BDBB-03A3B7D56F68}" srcOrd="0" destOrd="0" presId="urn:microsoft.com/office/officeart/2005/8/layout/vList6"/>
    <dgm:cxn modelId="{538AE97B-4F1B-41D3-8C48-A5399E945CFD}" srcId="{9958BAC6-88E7-4432-88FE-2E53FDD57387}" destId="{2521E979-6AA9-431C-BF60-E214A3CE8F25}" srcOrd="0" destOrd="0" parTransId="{BA5BE3E5-DEE3-46A2-BB16-BDA673CFB042}" sibTransId="{7039D036-DAEF-4B8C-AA78-09E415B2ABA2}"/>
    <dgm:cxn modelId="{AD4B732A-DA7C-43E7-8E50-F429D8DE08D4}" type="presOf" srcId="{AB510A74-71F6-4155-A045-F11E0906A647}" destId="{449D0AE2-174E-4E90-A442-85A31438224C}" srcOrd="0" destOrd="0" presId="urn:microsoft.com/office/officeart/2005/8/layout/vList6"/>
    <dgm:cxn modelId="{383FF69E-1973-43EB-8ABF-5E1DE099DE3C}" srcId="{7650E142-A306-4AB8-9273-7880D09E61FE}" destId="{3E955863-FFC0-4F80-A261-059A89654824}" srcOrd="0" destOrd="0" parTransId="{5C4881A4-473C-4600-957D-D69DDA76B14D}" sibTransId="{876F48F5-7EF3-40C7-AE30-72A84FDDCA6F}"/>
    <dgm:cxn modelId="{8BBBD716-F414-4958-9670-B316848B1040}" srcId="{9958BAC6-88E7-4432-88FE-2E53FDD57387}" destId="{7650E142-A306-4AB8-9273-7880D09E61FE}" srcOrd="1" destOrd="0" parTransId="{468D1C18-89CE-4695-B870-44D8FC04A16E}" sibTransId="{83F30A2E-7FCC-4274-BDA6-9B298B095793}"/>
    <dgm:cxn modelId="{95824668-B6E6-4928-8694-0DE726D70EC3}" type="presOf" srcId="{1C460008-814E-48AA-A63E-206565EF50B0}" destId="{449D0AE2-174E-4E90-A442-85A31438224C}" srcOrd="0" destOrd="1" presId="urn:microsoft.com/office/officeart/2005/8/layout/vList6"/>
    <dgm:cxn modelId="{962E0EF5-1836-490C-9791-A78876DAA6E3}" srcId="{2521E979-6AA9-431C-BF60-E214A3CE8F25}" destId="{1C460008-814E-48AA-A63E-206565EF50B0}" srcOrd="1" destOrd="0" parTransId="{6027A020-32B2-4C4D-AFCC-FD4551AE3503}" sibTransId="{605098CE-DED1-4278-9E67-32DBEAA2D653}"/>
    <dgm:cxn modelId="{FDE5AAA0-3EE9-455D-9267-3E8442D6994F}" type="presOf" srcId="{2521E979-6AA9-431C-BF60-E214A3CE8F25}" destId="{8C86EB0A-065C-4BC8-9AA6-53808C272A71}" srcOrd="0" destOrd="0" presId="urn:microsoft.com/office/officeart/2005/8/layout/vList6"/>
    <dgm:cxn modelId="{EA8DBF30-1DEA-4B02-A0E1-B0A94823A265}" srcId="{2521E979-6AA9-431C-BF60-E214A3CE8F25}" destId="{AB510A74-71F6-4155-A045-F11E0906A647}" srcOrd="0" destOrd="0" parTransId="{C54AEFE3-F4CC-4369-808C-D1FE0044664F}" sibTransId="{130842DF-F73A-43AC-A2E9-4024BD332844}"/>
    <dgm:cxn modelId="{6C41B221-615D-4A8E-9206-7DC16B58BCA4}" type="presOf" srcId="{7650E142-A306-4AB8-9273-7880D09E61FE}" destId="{5D43BA99-88CC-4242-B313-7D85E4006C1E}" srcOrd="0" destOrd="0" presId="urn:microsoft.com/office/officeart/2005/8/layout/vList6"/>
    <dgm:cxn modelId="{EF05000A-5F60-4F0B-BE4F-A5EDCFF234F5}" type="presParOf" srcId="{6F26A079-2B48-4199-BDBB-03A3B7D56F68}" destId="{4D8C875A-5930-4781-82E8-94BDBC86D635}" srcOrd="0" destOrd="0" presId="urn:microsoft.com/office/officeart/2005/8/layout/vList6"/>
    <dgm:cxn modelId="{DC0A9FA3-75AE-46B8-9144-806506C6495D}" type="presParOf" srcId="{4D8C875A-5930-4781-82E8-94BDBC86D635}" destId="{8C86EB0A-065C-4BC8-9AA6-53808C272A71}" srcOrd="0" destOrd="0" presId="urn:microsoft.com/office/officeart/2005/8/layout/vList6"/>
    <dgm:cxn modelId="{7CD0FB65-EACD-4BAC-89A4-5A656446FECD}" type="presParOf" srcId="{4D8C875A-5930-4781-82E8-94BDBC86D635}" destId="{449D0AE2-174E-4E90-A442-85A31438224C}" srcOrd="1" destOrd="0" presId="urn:microsoft.com/office/officeart/2005/8/layout/vList6"/>
    <dgm:cxn modelId="{50D4BC10-799C-4261-9823-E949CB469780}" type="presParOf" srcId="{6F26A079-2B48-4199-BDBB-03A3B7D56F68}" destId="{53449502-E4CA-42C0-A64C-1AFB53A9D7B2}" srcOrd="1" destOrd="0" presId="urn:microsoft.com/office/officeart/2005/8/layout/vList6"/>
    <dgm:cxn modelId="{1D4BBCD5-67E0-46B6-9850-F33067D4A27C}" type="presParOf" srcId="{6F26A079-2B48-4199-BDBB-03A3B7D56F68}" destId="{67C9E0C9-7393-402A-8C96-01679E40B084}" srcOrd="2" destOrd="0" presId="urn:microsoft.com/office/officeart/2005/8/layout/vList6"/>
    <dgm:cxn modelId="{AD98F8F5-5182-4781-90B1-930E2DB85407}" type="presParOf" srcId="{67C9E0C9-7393-402A-8C96-01679E40B084}" destId="{5D43BA99-88CC-4242-B313-7D85E4006C1E}" srcOrd="0" destOrd="0" presId="urn:microsoft.com/office/officeart/2005/8/layout/vList6"/>
    <dgm:cxn modelId="{3880F306-075E-4BA6-A52D-6514A007C9DA}" type="presParOf" srcId="{67C9E0C9-7393-402A-8C96-01679E40B084}" destId="{E68B30B1-BF8A-4B17-B189-05EF82EAD605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65B361-E050-4060-AB4B-681527C032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3AFB77F-D773-4706-B995-5F6EDB0B2167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600" dirty="0" smtClean="0"/>
            <a:t>ABAD MENDIETA CIA. LTDA.</a:t>
          </a:r>
          <a:endParaRPr lang="es-EC" sz="3600" dirty="0"/>
        </a:p>
      </dgm:t>
    </dgm:pt>
    <dgm:pt modelId="{A57ACF71-855A-4277-B988-5B74ED9B048E}" type="parTrans" cxnId="{4908A44E-9C36-4683-A066-58F8494AA35B}">
      <dgm:prSet/>
      <dgm:spPr/>
      <dgm:t>
        <a:bodyPr/>
        <a:lstStyle/>
        <a:p>
          <a:endParaRPr lang="es-EC" sz="3600"/>
        </a:p>
      </dgm:t>
    </dgm:pt>
    <dgm:pt modelId="{31D72E1A-3FDA-4CB8-B61B-CA7F049AAA8C}" type="sibTrans" cxnId="{4908A44E-9C36-4683-A066-58F8494AA35B}">
      <dgm:prSet/>
      <dgm:spPr/>
      <dgm:t>
        <a:bodyPr/>
        <a:lstStyle/>
        <a:p>
          <a:endParaRPr lang="es-EC" sz="3600"/>
        </a:p>
      </dgm:t>
    </dgm:pt>
    <dgm:pt modelId="{48BC7D72-0F22-46DE-BEEF-7D83A16B28E4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600" dirty="0" smtClean="0"/>
            <a:t>MARKETING </a:t>
          </a:r>
          <a:endParaRPr lang="es-EC" sz="3600" dirty="0"/>
        </a:p>
      </dgm:t>
    </dgm:pt>
    <dgm:pt modelId="{F3B2CF62-A68E-41BF-94D3-C4DC27DA30CD}" type="parTrans" cxnId="{B8BC2A72-9A0D-4348-A7A5-2102584A5709}">
      <dgm:prSet/>
      <dgm:spPr/>
      <dgm:t>
        <a:bodyPr/>
        <a:lstStyle/>
        <a:p>
          <a:endParaRPr lang="es-EC" sz="3600"/>
        </a:p>
      </dgm:t>
    </dgm:pt>
    <dgm:pt modelId="{BDCA2078-053E-4DFC-B5FD-08596CB032B0}" type="sibTrans" cxnId="{B8BC2A72-9A0D-4348-A7A5-2102584A5709}">
      <dgm:prSet/>
      <dgm:spPr/>
      <dgm:t>
        <a:bodyPr/>
        <a:lstStyle/>
        <a:p>
          <a:endParaRPr lang="es-EC" sz="3600"/>
        </a:p>
      </dgm:t>
    </dgm:pt>
    <dgm:pt modelId="{69CD3DEE-0B93-495A-89E7-93CE8E54940F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600" dirty="0" smtClean="0"/>
            <a:t>VENTAS </a:t>
          </a:r>
          <a:endParaRPr lang="es-EC" sz="3600" dirty="0"/>
        </a:p>
      </dgm:t>
    </dgm:pt>
    <dgm:pt modelId="{061E312E-DCB8-4838-8979-344C7FA01E1B}" type="parTrans" cxnId="{73D05D0D-8915-4700-B0A9-64DD578024F5}">
      <dgm:prSet/>
      <dgm:spPr/>
      <dgm:t>
        <a:bodyPr/>
        <a:lstStyle/>
        <a:p>
          <a:endParaRPr lang="es-EC" sz="3600"/>
        </a:p>
      </dgm:t>
    </dgm:pt>
    <dgm:pt modelId="{D6B80BE1-A5F8-494A-BE13-2AEB16BFC3EC}" type="sibTrans" cxnId="{73D05D0D-8915-4700-B0A9-64DD578024F5}">
      <dgm:prSet/>
      <dgm:spPr/>
      <dgm:t>
        <a:bodyPr/>
        <a:lstStyle/>
        <a:p>
          <a:endParaRPr lang="es-EC" sz="3600"/>
        </a:p>
      </dgm:t>
    </dgm:pt>
    <dgm:pt modelId="{54AF57B1-A34E-40A6-AC9D-B4D2253CE26C}">
      <dgm:prSet/>
      <dgm:spPr/>
      <dgm:t>
        <a:bodyPr/>
        <a:lstStyle/>
        <a:p>
          <a:endParaRPr lang="es-ES" dirty="0"/>
        </a:p>
      </dgm:t>
    </dgm:pt>
    <dgm:pt modelId="{C4AB3944-A53F-4E3B-961B-EB74224173CD}" type="parTrans" cxnId="{EECADA4A-CFB5-47AC-B7BF-9703FCDCBF04}">
      <dgm:prSet/>
      <dgm:spPr/>
      <dgm:t>
        <a:bodyPr/>
        <a:lstStyle/>
        <a:p>
          <a:endParaRPr lang="es-ES"/>
        </a:p>
      </dgm:t>
    </dgm:pt>
    <dgm:pt modelId="{609BE22E-A0AF-4C00-AB5E-0E44B9DF5BDE}" type="sibTrans" cxnId="{EECADA4A-CFB5-47AC-B7BF-9703FCDCBF04}">
      <dgm:prSet/>
      <dgm:spPr/>
      <dgm:t>
        <a:bodyPr/>
        <a:lstStyle/>
        <a:p>
          <a:endParaRPr lang="es-ES"/>
        </a:p>
      </dgm:t>
    </dgm:pt>
    <dgm:pt modelId="{9B88DE86-DA69-463C-9271-D7D580ED9014}" type="pres">
      <dgm:prSet presAssocID="{D965B361-E050-4060-AB4B-681527C032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5B921A1-B4BB-4408-97DD-5E7BC0B776A4}" type="pres">
      <dgm:prSet presAssocID="{A3AFB77F-D773-4706-B995-5F6EDB0B2167}" presName="parentLin" presStyleCnt="0"/>
      <dgm:spPr/>
    </dgm:pt>
    <dgm:pt modelId="{30343097-C823-4516-9C03-DC627C670544}" type="pres">
      <dgm:prSet presAssocID="{A3AFB77F-D773-4706-B995-5F6EDB0B2167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B2BB1FDF-D67A-4BF0-ADFA-D4CE5D498762}" type="pres">
      <dgm:prSet presAssocID="{A3AFB77F-D773-4706-B995-5F6EDB0B21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94CDE6-2EEC-4387-8BE2-9A51ED8B1BA3}" type="pres">
      <dgm:prSet presAssocID="{A3AFB77F-D773-4706-B995-5F6EDB0B2167}" presName="negativeSpace" presStyleCnt="0"/>
      <dgm:spPr/>
    </dgm:pt>
    <dgm:pt modelId="{B89CF1B1-6DA5-40EC-94F3-0157E301AB8C}" type="pres">
      <dgm:prSet presAssocID="{A3AFB77F-D773-4706-B995-5F6EDB0B2167}" presName="childText" presStyleLbl="conFgAcc1" presStyleIdx="0" presStyleCnt="3">
        <dgm:presLayoutVars>
          <dgm:bulletEnabled val="1"/>
        </dgm:presLayoutVars>
      </dgm:prSet>
      <dgm:spPr/>
    </dgm:pt>
    <dgm:pt modelId="{ADC248F6-521B-4050-8E04-534D3B7BFBD2}" type="pres">
      <dgm:prSet presAssocID="{31D72E1A-3FDA-4CB8-B61B-CA7F049AAA8C}" presName="spaceBetweenRectangles" presStyleCnt="0"/>
      <dgm:spPr/>
    </dgm:pt>
    <dgm:pt modelId="{91B120F7-F98D-4DC4-A599-D9E4782759F2}" type="pres">
      <dgm:prSet presAssocID="{48BC7D72-0F22-46DE-BEEF-7D83A16B28E4}" presName="parentLin" presStyleCnt="0"/>
      <dgm:spPr/>
    </dgm:pt>
    <dgm:pt modelId="{CC964CCA-1E16-4054-871B-CA8F2E4EC479}" type="pres">
      <dgm:prSet presAssocID="{48BC7D72-0F22-46DE-BEEF-7D83A16B28E4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F6BE3A23-DE54-4FE0-AA1B-5E0710D0983E}" type="pres">
      <dgm:prSet presAssocID="{48BC7D72-0F22-46DE-BEEF-7D83A16B28E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828113-B1C7-48B0-81BB-65DC5B41D334}" type="pres">
      <dgm:prSet presAssocID="{48BC7D72-0F22-46DE-BEEF-7D83A16B28E4}" presName="negativeSpace" presStyleCnt="0"/>
      <dgm:spPr/>
    </dgm:pt>
    <dgm:pt modelId="{DA0427B2-085E-4CE4-BA69-9AEE6C39CC35}" type="pres">
      <dgm:prSet presAssocID="{48BC7D72-0F22-46DE-BEEF-7D83A16B28E4}" presName="childText" presStyleLbl="conFgAcc1" presStyleIdx="1" presStyleCnt="3">
        <dgm:presLayoutVars>
          <dgm:bulletEnabled val="1"/>
        </dgm:presLayoutVars>
      </dgm:prSet>
      <dgm:spPr/>
    </dgm:pt>
    <dgm:pt modelId="{5391C2B8-3B7B-4E3D-97B0-AF0E0D4D1CB9}" type="pres">
      <dgm:prSet presAssocID="{BDCA2078-053E-4DFC-B5FD-08596CB032B0}" presName="spaceBetweenRectangles" presStyleCnt="0"/>
      <dgm:spPr/>
    </dgm:pt>
    <dgm:pt modelId="{A32CAC49-70B8-4B47-B8C0-C2D1532EEA1D}" type="pres">
      <dgm:prSet presAssocID="{69CD3DEE-0B93-495A-89E7-93CE8E54940F}" presName="parentLin" presStyleCnt="0"/>
      <dgm:spPr/>
    </dgm:pt>
    <dgm:pt modelId="{75F1022F-7C17-4C76-B2A3-1F611B2F3F76}" type="pres">
      <dgm:prSet presAssocID="{69CD3DEE-0B93-495A-89E7-93CE8E54940F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4E0AB677-0746-462C-A1AF-B07C89EF7752}" type="pres">
      <dgm:prSet presAssocID="{69CD3DEE-0B93-495A-89E7-93CE8E54940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825CB5-3E42-4FD3-8520-4292EFB003CE}" type="pres">
      <dgm:prSet presAssocID="{69CD3DEE-0B93-495A-89E7-93CE8E54940F}" presName="negativeSpace" presStyleCnt="0"/>
      <dgm:spPr/>
    </dgm:pt>
    <dgm:pt modelId="{BFB1703A-21AB-4BA0-BF1F-E9501D0DA80B}" type="pres">
      <dgm:prSet presAssocID="{69CD3DEE-0B93-495A-89E7-93CE8E54940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D05D0D-8915-4700-B0A9-64DD578024F5}" srcId="{D965B361-E050-4060-AB4B-681527C032AA}" destId="{69CD3DEE-0B93-495A-89E7-93CE8E54940F}" srcOrd="2" destOrd="0" parTransId="{061E312E-DCB8-4838-8979-344C7FA01E1B}" sibTransId="{D6B80BE1-A5F8-494A-BE13-2AEB16BFC3EC}"/>
    <dgm:cxn modelId="{3CC823E4-0F5A-4915-AAF3-FAB759CF968D}" type="presOf" srcId="{A3AFB77F-D773-4706-B995-5F6EDB0B2167}" destId="{30343097-C823-4516-9C03-DC627C670544}" srcOrd="0" destOrd="0" presId="urn:microsoft.com/office/officeart/2005/8/layout/list1"/>
    <dgm:cxn modelId="{B8BC2A72-9A0D-4348-A7A5-2102584A5709}" srcId="{D965B361-E050-4060-AB4B-681527C032AA}" destId="{48BC7D72-0F22-46DE-BEEF-7D83A16B28E4}" srcOrd="1" destOrd="0" parTransId="{F3B2CF62-A68E-41BF-94D3-C4DC27DA30CD}" sibTransId="{BDCA2078-053E-4DFC-B5FD-08596CB032B0}"/>
    <dgm:cxn modelId="{A8F497CA-1D2F-4E6B-9A02-FE47556DA8CB}" type="presOf" srcId="{69CD3DEE-0B93-495A-89E7-93CE8E54940F}" destId="{4E0AB677-0746-462C-A1AF-B07C89EF7752}" srcOrd="1" destOrd="0" presId="urn:microsoft.com/office/officeart/2005/8/layout/list1"/>
    <dgm:cxn modelId="{CAD5AF3D-72EB-4CAD-BE40-E6888776FBF5}" type="presOf" srcId="{A3AFB77F-D773-4706-B995-5F6EDB0B2167}" destId="{B2BB1FDF-D67A-4BF0-ADFA-D4CE5D498762}" srcOrd="1" destOrd="0" presId="urn:microsoft.com/office/officeart/2005/8/layout/list1"/>
    <dgm:cxn modelId="{EECADA4A-CFB5-47AC-B7BF-9703FCDCBF04}" srcId="{69CD3DEE-0B93-495A-89E7-93CE8E54940F}" destId="{54AF57B1-A34E-40A6-AC9D-B4D2253CE26C}" srcOrd="0" destOrd="0" parTransId="{C4AB3944-A53F-4E3B-961B-EB74224173CD}" sibTransId="{609BE22E-A0AF-4C00-AB5E-0E44B9DF5BDE}"/>
    <dgm:cxn modelId="{F290CF63-B65F-4B81-9E46-D60E38301403}" type="presOf" srcId="{54AF57B1-A34E-40A6-AC9D-B4D2253CE26C}" destId="{BFB1703A-21AB-4BA0-BF1F-E9501D0DA80B}" srcOrd="0" destOrd="0" presId="urn:microsoft.com/office/officeart/2005/8/layout/list1"/>
    <dgm:cxn modelId="{BE3E5166-2A81-46FB-A1B9-ED66388AFC9C}" type="presOf" srcId="{48BC7D72-0F22-46DE-BEEF-7D83A16B28E4}" destId="{F6BE3A23-DE54-4FE0-AA1B-5E0710D0983E}" srcOrd="1" destOrd="0" presId="urn:microsoft.com/office/officeart/2005/8/layout/list1"/>
    <dgm:cxn modelId="{3DA6F3C5-311C-47BC-AF85-A17A5DF1E9E9}" type="presOf" srcId="{D965B361-E050-4060-AB4B-681527C032AA}" destId="{9B88DE86-DA69-463C-9271-D7D580ED9014}" srcOrd="0" destOrd="0" presId="urn:microsoft.com/office/officeart/2005/8/layout/list1"/>
    <dgm:cxn modelId="{D557D8C5-D25F-4442-91B4-24C9DECE2388}" type="presOf" srcId="{48BC7D72-0F22-46DE-BEEF-7D83A16B28E4}" destId="{CC964CCA-1E16-4054-871B-CA8F2E4EC479}" srcOrd="0" destOrd="0" presId="urn:microsoft.com/office/officeart/2005/8/layout/list1"/>
    <dgm:cxn modelId="{7618A4B0-ABD7-46C3-8BAB-1C6528DB0B3B}" type="presOf" srcId="{69CD3DEE-0B93-495A-89E7-93CE8E54940F}" destId="{75F1022F-7C17-4C76-B2A3-1F611B2F3F76}" srcOrd="0" destOrd="0" presId="urn:microsoft.com/office/officeart/2005/8/layout/list1"/>
    <dgm:cxn modelId="{4908A44E-9C36-4683-A066-58F8494AA35B}" srcId="{D965B361-E050-4060-AB4B-681527C032AA}" destId="{A3AFB77F-D773-4706-B995-5F6EDB0B2167}" srcOrd="0" destOrd="0" parTransId="{A57ACF71-855A-4277-B988-5B74ED9B048E}" sibTransId="{31D72E1A-3FDA-4CB8-B61B-CA7F049AAA8C}"/>
    <dgm:cxn modelId="{846EEEC4-6858-4D5C-8BBA-429A92D930BB}" type="presParOf" srcId="{9B88DE86-DA69-463C-9271-D7D580ED9014}" destId="{65B921A1-B4BB-4408-97DD-5E7BC0B776A4}" srcOrd="0" destOrd="0" presId="urn:microsoft.com/office/officeart/2005/8/layout/list1"/>
    <dgm:cxn modelId="{EA9F5EF4-2D44-4204-BCC2-F56E70EA3AB6}" type="presParOf" srcId="{65B921A1-B4BB-4408-97DD-5E7BC0B776A4}" destId="{30343097-C823-4516-9C03-DC627C670544}" srcOrd="0" destOrd="0" presId="urn:microsoft.com/office/officeart/2005/8/layout/list1"/>
    <dgm:cxn modelId="{8E053507-3769-41C9-A437-750A234213BB}" type="presParOf" srcId="{65B921A1-B4BB-4408-97DD-5E7BC0B776A4}" destId="{B2BB1FDF-D67A-4BF0-ADFA-D4CE5D498762}" srcOrd="1" destOrd="0" presId="urn:microsoft.com/office/officeart/2005/8/layout/list1"/>
    <dgm:cxn modelId="{E926F2DD-669E-4109-BC30-70BAE0B1766F}" type="presParOf" srcId="{9B88DE86-DA69-463C-9271-D7D580ED9014}" destId="{D094CDE6-2EEC-4387-8BE2-9A51ED8B1BA3}" srcOrd="1" destOrd="0" presId="urn:microsoft.com/office/officeart/2005/8/layout/list1"/>
    <dgm:cxn modelId="{372BDAE8-31A4-4E28-B3E9-C97FE016FD79}" type="presParOf" srcId="{9B88DE86-DA69-463C-9271-D7D580ED9014}" destId="{B89CF1B1-6DA5-40EC-94F3-0157E301AB8C}" srcOrd="2" destOrd="0" presId="urn:microsoft.com/office/officeart/2005/8/layout/list1"/>
    <dgm:cxn modelId="{1DE4C090-2DD8-4BD0-8348-B4C489868569}" type="presParOf" srcId="{9B88DE86-DA69-463C-9271-D7D580ED9014}" destId="{ADC248F6-521B-4050-8E04-534D3B7BFBD2}" srcOrd="3" destOrd="0" presId="urn:microsoft.com/office/officeart/2005/8/layout/list1"/>
    <dgm:cxn modelId="{4BBA8779-E2B8-4CDC-B583-4DD0FA05D8BD}" type="presParOf" srcId="{9B88DE86-DA69-463C-9271-D7D580ED9014}" destId="{91B120F7-F98D-4DC4-A599-D9E4782759F2}" srcOrd="4" destOrd="0" presId="urn:microsoft.com/office/officeart/2005/8/layout/list1"/>
    <dgm:cxn modelId="{706B13F9-73EA-4CBF-82B6-67C237576934}" type="presParOf" srcId="{91B120F7-F98D-4DC4-A599-D9E4782759F2}" destId="{CC964CCA-1E16-4054-871B-CA8F2E4EC479}" srcOrd="0" destOrd="0" presId="urn:microsoft.com/office/officeart/2005/8/layout/list1"/>
    <dgm:cxn modelId="{348F039B-A2C8-4DCD-A75F-13994C66C312}" type="presParOf" srcId="{91B120F7-F98D-4DC4-A599-D9E4782759F2}" destId="{F6BE3A23-DE54-4FE0-AA1B-5E0710D0983E}" srcOrd="1" destOrd="0" presId="urn:microsoft.com/office/officeart/2005/8/layout/list1"/>
    <dgm:cxn modelId="{94C3FA75-881B-47F1-95E4-BF710BDDDDEF}" type="presParOf" srcId="{9B88DE86-DA69-463C-9271-D7D580ED9014}" destId="{57828113-B1C7-48B0-81BB-65DC5B41D334}" srcOrd="5" destOrd="0" presId="urn:microsoft.com/office/officeart/2005/8/layout/list1"/>
    <dgm:cxn modelId="{DA550BB6-163C-4888-965D-AB011C64B307}" type="presParOf" srcId="{9B88DE86-DA69-463C-9271-D7D580ED9014}" destId="{DA0427B2-085E-4CE4-BA69-9AEE6C39CC35}" srcOrd="6" destOrd="0" presId="urn:microsoft.com/office/officeart/2005/8/layout/list1"/>
    <dgm:cxn modelId="{DDB90CE1-1657-4627-8BC2-2006268C27B8}" type="presParOf" srcId="{9B88DE86-DA69-463C-9271-D7D580ED9014}" destId="{5391C2B8-3B7B-4E3D-97B0-AF0E0D4D1CB9}" srcOrd="7" destOrd="0" presId="urn:microsoft.com/office/officeart/2005/8/layout/list1"/>
    <dgm:cxn modelId="{0D35779B-5898-424C-8AB9-CF5A40905F38}" type="presParOf" srcId="{9B88DE86-DA69-463C-9271-D7D580ED9014}" destId="{A32CAC49-70B8-4B47-B8C0-C2D1532EEA1D}" srcOrd="8" destOrd="0" presId="urn:microsoft.com/office/officeart/2005/8/layout/list1"/>
    <dgm:cxn modelId="{D012D019-3245-4695-9716-91A6F56F276E}" type="presParOf" srcId="{A32CAC49-70B8-4B47-B8C0-C2D1532EEA1D}" destId="{75F1022F-7C17-4C76-B2A3-1F611B2F3F76}" srcOrd="0" destOrd="0" presId="urn:microsoft.com/office/officeart/2005/8/layout/list1"/>
    <dgm:cxn modelId="{1C0FF544-E054-4145-AD0C-970637C794DB}" type="presParOf" srcId="{A32CAC49-70B8-4B47-B8C0-C2D1532EEA1D}" destId="{4E0AB677-0746-462C-A1AF-B07C89EF7752}" srcOrd="1" destOrd="0" presId="urn:microsoft.com/office/officeart/2005/8/layout/list1"/>
    <dgm:cxn modelId="{73EA52A1-DFBB-4B45-BF6E-0E0334421AAC}" type="presParOf" srcId="{9B88DE86-DA69-463C-9271-D7D580ED9014}" destId="{5A825CB5-3E42-4FD3-8520-4292EFB003CE}" srcOrd="9" destOrd="0" presId="urn:microsoft.com/office/officeart/2005/8/layout/list1"/>
    <dgm:cxn modelId="{B03EACC4-8EAE-416F-88C6-0464908A6807}" type="presParOf" srcId="{9B88DE86-DA69-463C-9271-D7D580ED9014}" destId="{BFB1703A-21AB-4BA0-BF1F-E9501D0DA80B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5723F2-9A6C-4B3A-BAB2-4B8E0FC18982}" type="doc">
      <dgm:prSet loTypeId="urn:microsoft.com/office/officeart/2005/8/layout/lProcess3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52261269-9F9D-4DAA-9C37-9C7623411985}">
      <dgm:prSet phldrT="[Texto]" custT="1"/>
      <dgm:spPr/>
      <dgm:t>
        <a:bodyPr/>
        <a:lstStyle/>
        <a:p>
          <a:r>
            <a:rPr lang="es-ES" sz="900" b="1" dirty="0" smtClean="0"/>
            <a:t>Enfoque producción</a:t>
          </a:r>
          <a:endParaRPr lang="es-EC" sz="900" b="1" dirty="0"/>
        </a:p>
      </dgm:t>
    </dgm:pt>
    <dgm:pt modelId="{B730FF5D-D0DE-402E-BE31-4852D95303F8}" type="parTrans" cxnId="{A12D7490-0EFA-4155-8264-31B9E9DD2AFF}">
      <dgm:prSet/>
      <dgm:spPr/>
      <dgm:t>
        <a:bodyPr/>
        <a:lstStyle/>
        <a:p>
          <a:endParaRPr lang="es-EC" sz="900"/>
        </a:p>
      </dgm:t>
    </dgm:pt>
    <dgm:pt modelId="{C5F1AD1F-1B74-4B2A-AD34-00C4776756A2}" type="sibTrans" cxnId="{A12D7490-0EFA-4155-8264-31B9E9DD2AFF}">
      <dgm:prSet/>
      <dgm:spPr/>
      <dgm:t>
        <a:bodyPr/>
        <a:lstStyle/>
        <a:p>
          <a:endParaRPr lang="es-EC" sz="900"/>
        </a:p>
      </dgm:t>
    </dgm:pt>
    <dgm:pt modelId="{6CD8CB12-B2A6-45E4-B423-1A37BE56785F}">
      <dgm:prSet phldrT="[Texto]" custT="1"/>
      <dgm:spPr/>
      <dgm:t>
        <a:bodyPr/>
        <a:lstStyle/>
        <a:p>
          <a:r>
            <a:rPr lang="es-ES" sz="900" dirty="0" smtClean="0"/>
            <a:t>Los  consumidores prefieren  productos  que están</a:t>
          </a:r>
        </a:p>
        <a:p>
          <a:r>
            <a:rPr lang="es-ES" sz="900" dirty="0" smtClean="0"/>
            <a:t>muy disponibles  y que no son caros</a:t>
          </a:r>
          <a:endParaRPr lang="es-EC" sz="900" dirty="0"/>
        </a:p>
      </dgm:t>
    </dgm:pt>
    <dgm:pt modelId="{9DF7092D-F131-4A14-85EC-8B98E97039A8}" type="parTrans" cxnId="{42ADBD04-83CB-4C42-BC5D-E64784F3CDBF}">
      <dgm:prSet/>
      <dgm:spPr/>
      <dgm:t>
        <a:bodyPr/>
        <a:lstStyle/>
        <a:p>
          <a:endParaRPr lang="es-EC" sz="900"/>
        </a:p>
      </dgm:t>
    </dgm:pt>
    <dgm:pt modelId="{F0B21EA2-8004-490F-AC15-293231C5F748}" type="sibTrans" cxnId="{42ADBD04-83CB-4C42-BC5D-E64784F3CDBF}">
      <dgm:prSet/>
      <dgm:spPr/>
      <dgm:t>
        <a:bodyPr/>
        <a:lstStyle/>
        <a:p>
          <a:endParaRPr lang="es-EC" sz="900"/>
        </a:p>
      </dgm:t>
    </dgm:pt>
    <dgm:pt modelId="{67F5B1FF-6B70-42EE-B3D5-BA1A467F1443}">
      <dgm:prSet phldrT="[Texto]" custT="1"/>
      <dgm:spPr/>
      <dgm:t>
        <a:bodyPr/>
        <a:lstStyle/>
        <a:p>
          <a:r>
            <a:rPr lang="es-ES" sz="900" b="1" dirty="0" smtClean="0"/>
            <a:t>Enfoque producto</a:t>
          </a:r>
          <a:endParaRPr lang="es-EC" sz="900" b="1" dirty="0"/>
        </a:p>
      </dgm:t>
    </dgm:pt>
    <dgm:pt modelId="{0097A59D-74AD-4F7D-AE2B-15E32DE069DB}" type="parTrans" cxnId="{18FCE17B-0256-4D20-8393-89275D0DECDD}">
      <dgm:prSet/>
      <dgm:spPr/>
      <dgm:t>
        <a:bodyPr/>
        <a:lstStyle/>
        <a:p>
          <a:endParaRPr lang="es-EC" sz="900"/>
        </a:p>
      </dgm:t>
    </dgm:pt>
    <dgm:pt modelId="{A2763433-C8E3-45D9-BC66-B2ACD254AA61}" type="sibTrans" cxnId="{18FCE17B-0256-4D20-8393-89275D0DECDD}">
      <dgm:prSet/>
      <dgm:spPr/>
      <dgm:t>
        <a:bodyPr/>
        <a:lstStyle/>
        <a:p>
          <a:endParaRPr lang="es-EC" sz="900"/>
        </a:p>
      </dgm:t>
    </dgm:pt>
    <dgm:pt modelId="{6D401C27-811D-45F7-9161-F58D329B02A4}">
      <dgm:prSet phldrT="[Texto]" custT="1"/>
      <dgm:spPr/>
      <dgm:t>
        <a:bodyPr/>
        <a:lstStyle/>
        <a:p>
          <a:r>
            <a:rPr lang="es-ES" sz="900" dirty="0" smtClean="0"/>
            <a:t>Los consumidores favorecen productos que ofrecen la mejor calidad , resultados o características innovadoras</a:t>
          </a:r>
          <a:endParaRPr lang="es-EC" sz="900" dirty="0"/>
        </a:p>
      </dgm:t>
    </dgm:pt>
    <dgm:pt modelId="{9717FE85-94F1-4D64-ACAC-563304B6897F}" type="parTrans" cxnId="{67CB2D01-67A1-4FD9-A3F3-0B249D559FFC}">
      <dgm:prSet/>
      <dgm:spPr/>
      <dgm:t>
        <a:bodyPr/>
        <a:lstStyle/>
        <a:p>
          <a:endParaRPr lang="es-EC" sz="900"/>
        </a:p>
      </dgm:t>
    </dgm:pt>
    <dgm:pt modelId="{8AB958B2-35F8-47E6-BDAA-6DB8C9A05DAB}" type="sibTrans" cxnId="{67CB2D01-67A1-4FD9-A3F3-0B249D559FFC}">
      <dgm:prSet/>
      <dgm:spPr/>
      <dgm:t>
        <a:bodyPr/>
        <a:lstStyle/>
        <a:p>
          <a:endParaRPr lang="es-EC" sz="900"/>
        </a:p>
      </dgm:t>
    </dgm:pt>
    <dgm:pt modelId="{0E95D0B2-1265-4736-AE90-ED420E9B923D}">
      <dgm:prSet phldrT="[Texto]" custT="1"/>
      <dgm:spPr/>
      <dgm:t>
        <a:bodyPr/>
        <a:lstStyle/>
        <a:p>
          <a:r>
            <a:rPr lang="es-ES" sz="900" b="1" dirty="0" smtClean="0"/>
            <a:t>Enfoque ventas</a:t>
          </a:r>
          <a:endParaRPr lang="es-EC" sz="900" b="1" dirty="0"/>
        </a:p>
      </dgm:t>
    </dgm:pt>
    <dgm:pt modelId="{5DB0E119-CEF5-48B9-85BD-B73ECF8A2FE5}" type="parTrans" cxnId="{B941D866-4452-46FD-B98D-6FA7475954BE}">
      <dgm:prSet/>
      <dgm:spPr/>
      <dgm:t>
        <a:bodyPr/>
        <a:lstStyle/>
        <a:p>
          <a:endParaRPr lang="es-EC" sz="900"/>
        </a:p>
      </dgm:t>
    </dgm:pt>
    <dgm:pt modelId="{E2C744F7-A285-474B-B79A-93397F99230D}" type="sibTrans" cxnId="{B941D866-4452-46FD-B98D-6FA7475954BE}">
      <dgm:prSet/>
      <dgm:spPr/>
      <dgm:t>
        <a:bodyPr/>
        <a:lstStyle/>
        <a:p>
          <a:endParaRPr lang="es-EC" sz="900"/>
        </a:p>
      </dgm:t>
    </dgm:pt>
    <dgm:pt modelId="{EF4A3243-89DE-49F0-9FAF-3236F20DBEEC}">
      <dgm:prSet phldrT="[Texto]" custT="1"/>
      <dgm:spPr/>
      <dgm:t>
        <a:bodyPr/>
        <a:lstStyle/>
        <a:p>
          <a:r>
            <a:rPr lang="es-ES" sz="900" dirty="0" smtClean="0"/>
            <a:t>Los consumidores comprarán productos solo si las empresas utilizan políticas de promoción /venta agresiva</a:t>
          </a:r>
          <a:endParaRPr lang="es-EC" sz="900" dirty="0"/>
        </a:p>
      </dgm:t>
    </dgm:pt>
    <dgm:pt modelId="{8ED1C5AE-3921-4E5D-9E70-858B2878FEE6}" type="parTrans" cxnId="{8F9F331A-E91C-4D05-A32E-91AAE12BE801}">
      <dgm:prSet/>
      <dgm:spPr/>
      <dgm:t>
        <a:bodyPr/>
        <a:lstStyle/>
        <a:p>
          <a:endParaRPr lang="es-EC" sz="900"/>
        </a:p>
      </dgm:t>
    </dgm:pt>
    <dgm:pt modelId="{ABCD865C-EDC0-44DE-9ED8-1AE180D41B57}" type="sibTrans" cxnId="{8F9F331A-E91C-4D05-A32E-91AAE12BE801}">
      <dgm:prSet/>
      <dgm:spPr/>
      <dgm:t>
        <a:bodyPr/>
        <a:lstStyle/>
        <a:p>
          <a:endParaRPr lang="es-EC" sz="900"/>
        </a:p>
      </dgm:t>
    </dgm:pt>
    <dgm:pt modelId="{E1200F97-A920-4427-BBEB-5249932A5D7F}">
      <dgm:prSet phldrT="[Texto]" custT="1"/>
      <dgm:spPr/>
      <dgm:t>
        <a:bodyPr/>
        <a:lstStyle/>
        <a:p>
          <a:r>
            <a:rPr lang="es-ES" sz="900" dirty="0" smtClean="0"/>
            <a:t>Sostiene que la principal función de una empresa es satisfacer al cliente y crear un  bienestar a largo plazo del consumidor y de la sociedad</a:t>
          </a:r>
          <a:endParaRPr lang="es-EC" sz="900" dirty="0"/>
        </a:p>
      </dgm:t>
    </dgm:pt>
    <dgm:pt modelId="{49013D78-9E16-45BC-9537-B36F069B75D8}" type="parTrans" cxnId="{E386EBB6-8349-437A-B79B-783E42AF3763}">
      <dgm:prSet/>
      <dgm:spPr/>
      <dgm:t>
        <a:bodyPr/>
        <a:lstStyle/>
        <a:p>
          <a:endParaRPr lang="es-EC" sz="900"/>
        </a:p>
      </dgm:t>
    </dgm:pt>
    <dgm:pt modelId="{287CC02D-BD2F-43FE-A2B0-F91C4C55FDE1}" type="sibTrans" cxnId="{E386EBB6-8349-437A-B79B-783E42AF3763}">
      <dgm:prSet/>
      <dgm:spPr/>
      <dgm:t>
        <a:bodyPr/>
        <a:lstStyle/>
        <a:p>
          <a:endParaRPr lang="es-EC" sz="900"/>
        </a:p>
      </dgm:t>
    </dgm:pt>
    <dgm:pt modelId="{D834289B-EDDF-4DFF-A811-605D929CAB21}">
      <dgm:prSet phldrT="[Texto]" custT="1"/>
      <dgm:spPr/>
      <dgm:t>
        <a:bodyPr/>
        <a:lstStyle/>
        <a:p>
          <a:r>
            <a:rPr lang="es-ES" sz="900" b="1" dirty="0" smtClean="0"/>
            <a:t>Enfoque marketing</a:t>
          </a:r>
          <a:endParaRPr lang="es-EC" sz="900" b="1" dirty="0"/>
        </a:p>
      </dgm:t>
    </dgm:pt>
    <dgm:pt modelId="{13961FA1-FB24-4717-82ED-8A18BA5A7DA6}" type="parTrans" cxnId="{C4244659-6EA3-4A53-B0ED-A2A55FD1A542}">
      <dgm:prSet/>
      <dgm:spPr/>
      <dgm:t>
        <a:bodyPr/>
        <a:lstStyle/>
        <a:p>
          <a:endParaRPr lang="es-EC" sz="900"/>
        </a:p>
      </dgm:t>
    </dgm:pt>
    <dgm:pt modelId="{272249B9-1515-4A2C-BD98-1ECD634A8A7D}" type="sibTrans" cxnId="{C4244659-6EA3-4A53-B0ED-A2A55FD1A542}">
      <dgm:prSet/>
      <dgm:spPr/>
      <dgm:t>
        <a:bodyPr/>
        <a:lstStyle/>
        <a:p>
          <a:endParaRPr lang="es-EC" sz="900"/>
        </a:p>
      </dgm:t>
    </dgm:pt>
    <dgm:pt modelId="{19FBC08C-94ED-4BC7-8A58-3F4A5B71F93B}">
      <dgm:prSet phldrT="[Texto]" custT="1"/>
      <dgm:spPr/>
      <dgm:t>
        <a:bodyPr/>
        <a:lstStyle/>
        <a:p>
          <a:r>
            <a:rPr lang="es-ES" sz="900" dirty="0" smtClean="0"/>
            <a:t>Se centran en las necesidades y deseos del mercado objetivo y en ofrecer valor de una forma mas eficaz que sus competidores</a:t>
          </a:r>
          <a:endParaRPr lang="es-EC" sz="900" dirty="0"/>
        </a:p>
      </dgm:t>
    </dgm:pt>
    <dgm:pt modelId="{E2459153-9421-4B12-989B-8B4ED985AF75}" type="parTrans" cxnId="{868D9D85-8B81-4A15-B2D8-3E0BA581C9D8}">
      <dgm:prSet/>
      <dgm:spPr/>
      <dgm:t>
        <a:bodyPr/>
        <a:lstStyle/>
        <a:p>
          <a:endParaRPr lang="es-EC" sz="900"/>
        </a:p>
      </dgm:t>
    </dgm:pt>
    <dgm:pt modelId="{DE49821E-B9A5-4A07-8C3F-5FC169F80294}" type="sibTrans" cxnId="{868D9D85-8B81-4A15-B2D8-3E0BA581C9D8}">
      <dgm:prSet/>
      <dgm:spPr/>
      <dgm:t>
        <a:bodyPr/>
        <a:lstStyle/>
        <a:p>
          <a:endParaRPr lang="es-EC" sz="900"/>
        </a:p>
      </dgm:t>
    </dgm:pt>
    <dgm:pt modelId="{D395CE2B-F727-4637-ADB8-CA8E3738114E}">
      <dgm:prSet phldrT="[Texto]" custT="1"/>
      <dgm:spPr/>
      <dgm:t>
        <a:bodyPr/>
        <a:lstStyle/>
        <a:p>
          <a:r>
            <a:rPr lang="es-ES" sz="900" b="1" dirty="0" smtClean="0"/>
            <a:t>Marketing  social</a:t>
          </a:r>
          <a:endParaRPr lang="es-EC" sz="900" b="1" dirty="0"/>
        </a:p>
      </dgm:t>
    </dgm:pt>
    <dgm:pt modelId="{A73C97B4-1025-47B6-9AF8-2C17E227CF20}" type="parTrans" cxnId="{E587C6F4-9FFA-46E1-B657-98E1200C93BF}">
      <dgm:prSet/>
      <dgm:spPr/>
      <dgm:t>
        <a:bodyPr/>
        <a:lstStyle/>
        <a:p>
          <a:endParaRPr lang="es-EC" sz="900"/>
        </a:p>
      </dgm:t>
    </dgm:pt>
    <dgm:pt modelId="{D5F27C1B-77E7-4925-83D5-5AE4BB597242}" type="sibTrans" cxnId="{E587C6F4-9FFA-46E1-B657-98E1200C93BF}">
      <dgm:prSet/>
      <dgm:spPr/>
      <dgm:t>
        <a:bodyPr/>
        <a:lstStyle/>
        <a:p>
          <a:endParaRPr lang="es-EC" sz="900"/>
        </a:p>
      </dgm:t>
    </dgm:pt>
    <dgm:pt modelId="{58EB2B6C-9D02-4B34-B608-734FF6B3D950}" type="pres">
      <dgm:prSet presAssocID="{DC5723F2-9A6C-4B3A-BAB2-4B8E0FC1898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B4D5442-7B42-4001-955D-4ED1BFA06887}" type="pres">
      <dgm:prSet presAssocID="{52261269-9F9D-4DAA-9C37-9C7623411985}" presName="horFlow" presStyleCnt="0"/>
      <dgm:spPr/>
      <dgm:t>
        <a:bodyPr/>
        <a:lstStyle/>
        <a:p>
          <a:endParaRPr lang="es-ES"/>
        </a:p>
      </dgm:t>
    </dgm:pt>
    <dgm:pt modelId="{A44B6C32-2071-4429-B1AF-6DC187913970}" type="pres">
      <dgm:prSet presAssocID="{52261269-9F9D-4DAA-9C37-9C7623411985}" presName="bigChev" presStyleLbl="node1" presStyleIdx="0" presStyleCnt="5" custScaleX="84367" custLinFactNeighborY="2319"/>
      <dgm:spPr/>
      <dgm:t>
        <a:bodyPr/>
        <a:lstStyle/>
        <a:p>
          <a:endParaRPr lang="es-EC"/>
        </a:p>
      </dgm:t>
    </dgm:pt>
    <dgm:pt modelId="{C4135195-C8AE-402F-B44F-5924089AFB09}" type="pres">
      <dgm:prSet presAssocID="{9DF7092D-F131-4A14-85EC-8B98E97039A8}" presName="parTrans" presStyleCnt="0"/>
      <dgm:spPr/>
      <dgm:t>
        <a:bodyPr/>
        <a:lstStyle/>
        <a:p>
          <a:endParaRPr lang="es-ES"/>
        </a:p>
      </dgm:t>
    </dgm:pt>
    <dgm:pt modelId="{47A13135-01FC-4D19-8425-F22FC666CB48}" type="pres">
      <dgm:prSet presAssocID="{6CD8CB12-B2A6-45E4-B423-1A37BE56785F}" presName="node" presStyleLbl="alignAccFollowNode1" presStyleIdx="0" presStyleCnt="5" custScaleX="350614" custLinFactNeighborX="22164" custLinFactNeighborY="25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B5C931-FEEF-457B-A990-E5FCF712307C}" type="pres">
      <dgm:prSet presAssocID="{52261269-9F9D-4DAA-9C37-9C7623411985}" presName="vSp" presStyleCnt="0"/>
      <dgm:spPr/>
      <dgm:t>
        <a:bodyPr/>
        <a:lstStyle/>
        <a:p>
          <a:endParaRPr lang="es-ES"/>
        </a:p>
      </dgm:t>
    </dgm:pt>
    <dgm:pt modelId="{1A3FCCBB-E2D4-447B-891D-D80F0EBDBC27}" type="pres">
      <dgm:prSet presAssocID="{67F5B1FF-6B70-42EE-B3D5-BA1A467F1443}" presName="horFlow" presStyleCnt="0"/>
      <dgm:spPr/>
      <dgm:t>
        <a:bodyPr/>
        <a:lstStyle/>
        <a:p>
          <a:endParaRPr lang="es-ES"/>
        </a:p>
      </dgm:t>
    </dgm:pt>
    <dgm:pt modelId="{0CF1A1D6-EFE3-4DAF-80F0-B2060078066D}" type="pres">
      <dgm:prSet presAssocID="{67F5B1FF-6B70-42EE-B3D5-BA1A467F1443}" presName="bigChev" presStyleLbl="node1" presStyleIdx="1" presStyleCnt="5" custScaleX="84367" custLinFactNeighborY="2319"/>
      <dgm:spPr/>
      <dgm:t>
        <a:bodyPr/>
        <a:lstStyle/>
        <a:p>
          <a:endParaRPr lang="es-EC"/>
        </a:p>
      </dgm:t>
    </dgm:pt>
    <dgm:pt modelId="{A083ED7F-0D57-4B03-83BB-200CCE34F5A5}" type="pres">
      <dgm:prSet presAssocID="{9717FE85-94F1-4D64-ACAC-563304B6897F}" presName="parTrans" presStyleCnt="0"/>
      <dgm:spPr/>
      <dgm:t>
        <a:bodyPr/>
        <a:lstStyle/>
        <a:p>
          <a:endParaRPr lang="es-ES"/>
        </a:p>
      </dgm:t>
    </dgm:pt>
    <dgm:pt modelId="{64F898DF-B894-4484-9B7C-3E8770CC068F}" type="pres">
      <dgm:prSet presAssocID="{6D401C27-811D-45F7-9161-F58D329B02A4}" presName="node" presStyleLbl="alignAccFollowNode1" presStyleIdx="1" presStyleCnt="5" custScaleX="3506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0965B0-7422-4194-8E38-F396787169C7}" type="pres">
      <dgm:prSet presAssocID="{67F5B1FF-6B70-42EE-B3D5-BA1A467F1443}" presName="vSp" presStyleCnt="0"/>
      <dgm:spPr/>
      <dgm:t>
        <a:bodyPr/>
        <a:lstStyle/>
        <a:p>
          <a:endParaRPr lang="es-ES"/>
        </a:p>
      </dgm:t>
    </dgm:pt>
    <dgm:pt modelId="{613890C6-51B1-47E0-8A38-6291F4D7DF4C}" type="pres">
      <dgm:prSet presAssocID="{0E95D0B2-1265-4736-AE90-ED420E9B923D}" presName="horFlow" presStyleCnt="0"/>
      <dgm:spPr/>
      <dgm:t>
        <a:bodyPr/>
        <a:lstStyle/>
        <a:p>
          <a:endParaRPr lang="es-ES"/>
        </a:p>
      </dgm:t>
    </dgm:pt>
    <dgm:pt modelId="{EBF428D8-8C3C-4B8E-A223-09F1DB223263}" type="pres">
      <dgm:prSet presAssocID="{0E95D0B2-1265-4736-AE90-ED420E9B923D}" presName="bigChev" presStyleLbl="node1" presStyleIdx="2" presStyleCnt="5" custScaleX="84367" custLinFactNeighborY="2319"/>
      <dgm:spPr/>
      <dgm:t>
        <a:bodyPr/>
        <a:lstStyle/>
        <a:p>
          <a:endParaRPr lang="es-EC"/>
        </a:p>
      </dgm:t>
    </dgm:pt>
    <dgm:pt modelId="{A635CF11-76BA-4B0F-9F18-DCC7A915A1E9}" type="pres">
      <dgm:prSet presAssocID="{8ED1C5AE-3921-4E5D-9E70-858B2878FEE6}" presName="parTrans" presStyleCnt="0"/>
      <dgm:spPr/>
      <dgm:t>
        <a:bodyPr/>
        <a:lstStyle/>
        <a:p>
          <a:endParaRPr lang="es-ES"/>
        </a:p>
      </dgm:t>
    </dgm:pt>
    <dgm:pt modelId="{F6B72F19-476E-4C18-9687-8E3BA20E7C60}" type="pres">
      <dgm:prSet presAssocID="{EF4A3243-89DE-49F0-9FAF-3236F20DBEEC}" presName="node" presStyleLbl="alignAccFollowNode1" presStyleIdx="2" presStyleCnt="5" custScaleX="3506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16E216-3182-47FF-AFF7-4232CE770292}" type="pres">
      <dgm:prSet presAssocID="{0E95D0B2-1265-4736-AE90-ED420E9B923D}" presName="vSp" presStyleCnt="0"/>
      <dgm:spPr/>
      <dgm:t>
        <a:bodyPr/>
        <a:lstStyle/>
        <a:p>
          <a:endParaRPr lang="es-ES"/>
        </a:p>
      </dgm:t>
    </dgm:pt>
    <dgm:pt modelId="{A0152566-FCC5-4B6A-970F-6FB53F45FF94}" type="pres">
      <dgm:prSet presAssocID="{D834289B-EDDF-4DFF-A811-605D929CAB21}" presName="horFlow" presStyleCnt="0"/>
      <dgm:spPr/>
      <dgm:t>
        <a:bodyPr/>
        <a:lstStyle/>
        <a:p>
          <a:endParaRPr lang="es-ES"/>
        </a:p>
      </dgm:t>
    </dgm:pt>
    <dgm:pt modelId="{1B991136-0E9D-47E1-9E4E-A5063D5540F7}" type="pres">
      <dgm:prSet presAssocID="{D834289B-EDDF-4DFF-A811-605D929CAB21}" presName="bigChev" presStyleLbl="node1" presStyleIdx="3" presStyleCnt="5" custScaleX="84367"/>
      <dgm:spPr/>
      <dgm:t>
        <a:bodyPr/>
        <a:lstStyle/>
        <a:p>
          <a:endParaRPr lang="es-EC"/>
        </a:p>
      </dgm:t>
    </dgm:pt>
    <dgm:pt modelId="{B0CB1518-247E-40F6-BF16-8962958A1E7E}" type="pres">
      <dgm:prSet presAssocID="{E2459153-9421-4B12-989B-8B4ED985AF75}" presName="parTrans" presStyleCnt="0"/>
      <dgm:spPr/>
      <dgm:t>
        <a:bodyPr/>
        <a:lstStyle/>
        <a:p>
          <a:endParaRPr lang="es-ES"/>
        </a:p>
      </dgm:t>
    </dgm:pt>
    <dgm:pt modelId="{A46825C0-0DCA-408D-A338-7B321CD2660F}" type="pres">
      <dgm:prSet presAssocID="{19FBC08C-94ED-4BC7-8A58-3F4A5B71F93B}" presName="node" presStyleLbl="alignAccFollowNode1" presStyleIdx="3" presStyleCnt="5" custScaleX="3506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F09305-5174-4188-948C-25C312E7E25D}" type="pres">
      <dgm:prSet presAssocID="{D834289B-EDDF-4DFF-A811-605D929CAB21}" presName="vSp" presStyleCnt="0"/>
      <dgm:spPr/>
      <dgm:t>
        <a:bodyPr/>
        <a:lstStyle/>
        <a:p>
          <a:endParaRPr lang="es-ES"/>
        </a:p>
      </dgm:t>
    </dgm:pt>
    <dgm:pt modelId="{71CF796B-2472-4137-9773-7B82FF039252}" type="pres">
      <dgm:prSet presAssocID="{D395CE2B-F727-4637-ADB8-CA8E3738114E}" presName="horFlow" presStyleCnt="0"/>
      <dgm:spPr/>
      <dgm:t>
        <a:bodyPr/>
        <a:lstStyle/>
        <a:p>
          <a:endParaRPr lang="es-ES"/>
        </a:p>
      </dgm:t>
    </dgm:pt>
    <dgm:pt modelId="{35BDE674-A362-46F2-952E-1EFAF5432D07}" type="pres">
      <dgm:prSet presAssocID="{D395CE2B-F727-4637-ADB8-CA8E3738114E}" presName="bigChev" presStyleLbl="node1" presStyleIdx="4" presStyleCnt="5" custScaleX="84367"/>
      <dgm:spPr/>
      <dgm:t>
        <a:bodyPr/>
        <a:lstStyle/>
        <a:p>
          <a:endParaRPr lang="es-EC"/>
        </a:p>
      </dgm:t>
    </dgm:pt>
    <dgm:pt modelId="{5FB76AD7-7FE7-49DF-8DD4-48BC5618ADE3}" type="pres">
      <dgm:prSet presAssocID="{49013D78-9E16-45BC-9537-B36F069B75D8}" presName="parTrans" presStyleCnt="0"/>
      <dgm:spPr/>
      <dgm:t>
        <a:bodyPr/>
        <a:lstStyle/>
        <a:p>
          <a:endParaRPr lang="es-ES"/>
        </a:p>
      </dgm:t>
    </dgm:pt>
    <dgm:pt modelId="{3FC1BF1C-DA75-47ED-905B-FB99A6667FAF}" type="pres">
      <dgm:prSet presAssocID="{E1200F97-A920-4427-BBEB-5249932A5D7F}" presName="node" presStyleLbl="alignAccFollowNode1" presStyleIdx="4" presStyleCnt="5" custScaleX="3506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34DA7F-9EA4-49E9-B1CB-ACD287862C12}" type="presOf" srcId="{67F5B1FF-6B70-42EE-B3D5-BA1A467F1443}" destId="{0CF1A1D6-EFE3-4DAF-80F0-B2060078066D}" srcOrd="0" destOrd="0" presId="urn:microsoft.com/office/officeart/2005/8/layout/lProcess3"/>
    <dgm:cxn modelId="{48362BD6-294B-4A3F-949C-C655E916897D}" type="presOf" srcId="{DC5723F2-9A6C-4B3A-BAB2-4B8E0FC18982}" destId="{58EB2B6C-9D02-4B34-B608-734FF6B3D950}" srcOrd="0" destOrd="0" presId="urn:microsoft.com/office/officeart/2005/8/layout/lProcess3"/>
    <dgm:cxn modelId="{8AACDDB9-E68D-41A9-BD2B-FE6D3E5490E0}" type="presOf" srcId="{EF4A3243-89DE-49F0-9FAF-3236F20DBEEC}" destId="{F6B72F19-476E-4C18-9687-8E3BA20E7C60}" srcOrd="0" destOrd="0" presId="urn:microsoft.com/office/officeart/2005/8/layout/lProcess3"/>
    <dgm:cxn modelId="{18FCE17B-0256-4D20-8393-89275D0DECDD}" srcId="{DC5723F2-9A6C-4B3A-BAB2-4B8E0FC18982}" destId="{67F5B1FF-6B70-42EE-B3D5-BA1A467F1443}" srcOrd="1" destOrd="0" parTransId="{0097A59D-74AD-4F7D-AE2B-15E32DE069DB}" sibTransId="{A2763433-C8E3-45D9-BC66-B2ACD254AA61}"/>
    <dgm:cxn modelId="{6406EB8F-DF91-4B74-BD44-A016E15C9D34}" type="presOf" srcId="{19FBC08C-94ED-4BC7-8A58-3F4A5B71F93B}" destId="{A46825C0-0DCA-408D-A338-7B321CD2660F}" srcOrd="0" destOrd="0" presId="urn:microsoft.com/office/officeart/2005/8/layout/lProcess3"/>
    <dgm:cxn modelId="{68593A15-F386-4EBF-9186-FA1495E4779F}" type="presOf" srcId="{52261269-9F9D-4DAA-9C37-9C7623411985}" destId="{A44B6C32-2071-4429-B1AF-6DC187913970}" srcOrd="0" destOrd="0" presId="urn:microsoft.com/office/officeart/2005/8/layout/lProcess3"/>
    <dgm:cxn modelId="{42ADBD04-83CB-4C42-BC5D-E64784F3CDBF}" srcId="{52261269-9F9D-4DAA-9C37-9C7623411985}" destId="{6CD8CB12-B2A6-45E4-B423-1A37BE56785F}" srcOrd="0" destOrd="0" parTransId="{9DF7092D-F131-4A14-85EC-8B98E97039A8}" sibTransId="{F0B21EA2-8004-490F-AC15-293231C5F748}"/>
    <dgm:cxn modelId="{A12D7490-0EFA-4155-8264-31B9E9DD2AFF}" srcId="{DC5723F2-9A6C-4B3A-BAB2-4B8E0FC18982}" destId="{52261269-9F9D-4DAA-9C37-9C7623411985}" srcOrd="0" destOrd="0" parTransId="{B730FF5D-D0DE-402E-BE31-4852D95303F8}" sibTransId="{C5F1AD1F-1B74-4B2A-AD34-00C4776756A2}"/>
    <dgm:cxn modelId="{4D9FDB1C-8B24-4348-A4AF-868BEC0FCDE0}" type="presOf" srcId="{D395CE2B-F727-4637-ADB8-CA8E3738114E}" destId="{35BDE674-A362-46F2-952E-1EFAF5432D07}" srcOrd="0" destOrd="0" presId="urn:microsoft.com/office/officeart/2005/8/layout/lProcess3"/>
    <dgm:cxn modelId="{E587C6F4-9FFA-46E1-B657-98E1200C93BF}" srcId="{DC5723F2-9A6C-4B3A-BAB2-4B8E0FC18982}" destId="{D395CE2B-F727-4637-ADB8-CA8E3738114E}" srcOrd="4" destOrd="0" parTransId="{A73C97B4-1025-47B6-9AF8-2C17E227CF20}" sibTransId="{D5F27C1B-77E7-4925-83D5-5AE4BB597242}"/>
    <dgm:cxn modelId="{B941D866-4452-46FD-B98D-6FA7475954BE}" srcId="{DC5723F2-9A6C-4B3A-BAB2-4B8E0FC18982}" destId="{0E95D0B2-1265-4736-AE90-ED420E9B923D}" srcOrd="2" destOrd="0" parTransId="{5DB0E119-CEF5-48B9-85BD-B73ECF8A2FE5}" sibTransId="{E2C744F7-A285-474B-B79A-93397F99230D}"/>
    <dgm:cxn modelId="{34B796B9-E3E7-44C1-934B-84C462CA8C4C}" type="presOf" srcId="{E1200F97-A920-4427-BBEB-5249932A5D7F}" destId="{3FC1BF1C-DA75-47ED-905B-FB99A6667FAF}" srcOrd="0" destOrd="0" presId="urn:microsoft.com/office/officeart/2005/8/layout/lProcess3"/>
    <dgm:cxn modelId="{8F9F331A-E91C-4D05-A32E-91AAE12BE801}" srcId="{0E95D0B2-1265-4736-AE90-ED420E9B923D}" destId="{EF4A3243-89DE-49F0-9FAF-3236F20DBEEC}" srcOrd="0" destOrd="0" parTransId="{8ED1C5AE-3921-4E5D-9E70-858B2878FEE6}" sibTransId="{ABCD865C-EDC0-44DE-9ED8-1AE180D41B57}"/>
    <dgm:cxn modelId="{C0ECED12-6D62-4694-9FB2-4283F8193CE1}" type="presOf" srcId="{6CD8CB12-B2A6-45E4-B423-1A37BE56785F}" destId="{47A13135-01FC-4D19-8425-F22FC666CB48}" srcOrd="0" destOrd="0" presId="urn:microsoft.com/office/officeart/2005/8/layout/lProcess3"/>
    <dgm:cxn modelId="{C4244659-6EA3-4A53-B0ED-A2A55FD1A542}" srcId="{DC5723F2-9A6C-4B3A-BAB2-4B8E0FC18982}" destId="{D834289B-EDDF-4DFF-A811-605D929CAB21}" srcOrd="3" destOrd="0" parTransId="{13961FA1-FB24-4717-82ED-8A18BA5A7DA6}" sibTransId="{272249B9-1515-4A2C-BD98-1ECD634A8A7D}"/>
    <dgm:cxn modelId="{193117A5-85A9-4520-9440-DA4A11CDE6F5}" type="presOf" srcId="{6D401C27-811D-45F7-9161-F58D329B02A4}" destId="{64F898DF-B894-4484-9B7C-3E8770CC068F}" srcOrd="0" destOrd="0" presId="urn:microsoft.com/office/officeart/2005/8/layout/lProcess3"/>
    <dgm:cxn modelId="{67CB2D01-67A1-4FD9-A3F3-0B249D559FFC}" srcId="{67F5B1FF-6B70-42EE-B3D5-BA1A467F1443}" destId="{6D401C27-811D-45F7-9161-F58D329B02A4}" srcOrd="0" destOrd="0" parTransId="{9717FE85-94F1-4D64-ACAC-563304B6897F}" sibTransId="{8AB958B2-35F8-47E6-BDAA-6DB8C9A05DAB}"/>
    <dgm:cxn modelId="{6F6E0A68-6213-43C7-9692-83EFC59B969D}" type="presOf" srcId="{D834289B-EDDF-4DFF-A811-605D929CAB21}" destId="{1B991136-0E9D-47E1-9E4E-A5063D5540F7}" srcOrd="0" destOrd="0" presId="urn:microsoft.com/office/officeart/2005/8/layout/lProcess3"/>
    <dgm:cxn modelId="{E386EBB6-8349-437A-B79B-783E42AF3763}" srcId="{D395CE2B-F727-4637-ADB8-CA8E3738114E}" destId="{E1200F97-A920-4427-BBEB-5249932A5D7F}" srcOrd="0" destOrd="0" parTransId="{49013D78-9E16-45BC-9537-B36F069B75D8}" sibTransId="{287CC02D-BD2F-43FE-A2B0-F91C4C55FDE1}"/>
    <dgm:cxn modelId="{9CB7AB29-AC2D-41E7-A9E9-A2F279D45DC6}" type="presOf" srcId="{0E95D0B2-1265-4736-AE90-ED420E9B923D}" destId="{EBF428D8-8C3C-4B8E-A223-09F1DB223263}" srcOrd="0" destOrd="0" presId="urn:microsoft.com/office/officeart/2005/8/layout/lProcess3"/>
    <dgm:cxn modelId="{868D9D85-8B81-4A15-B2D8-3E0BA581C9D8}" srcId="{D834289B-EDDF-4DFF-A811-605D929CAB21}" destId="{19FBC08C-94ED-4BC7-8A58-3F4A5B71F93B}" srcOrd="0" destOrd="0" parTransId="{E2459153-9421-4B12-989B-8B4ED985AF75}" sibTransId="{DE49821E-B9A5-4A07-8C3F-5FC169F80294}"/>
    <dgm:cxn modelId="{2160DCCB-5BB9-4045-8410-E582AF15CAA1}" type="presParOf" srcId="{58EB2B6C-9D02-4B34-B608-734FF6B3D950}" destId="{AB4D5442-7B42-4001-955D-4ED1BFA06887}" srcOrd="0" destOrd="0" presId="urn:microsoft.com/office/officeart/2005/8/layout/lProcess3"/>
    <dgm:cxn modelId="{17D07E7B-9EB0-4D0E-9758-7070EC0E0287}" type="presParOf" srcId="{AB4D5442-7B42-4001-955D-4ED1BFA06887}" destId="{A44B6C32-2071-4429-B1AF-6DC187913970}" srcOrd="0" destOrd="0" presId="urn:microsoft.com/office/officeart/2005/8/layout/lProcess3"/>
    <dgm:cxn modelId="{DC5F742C-7193-4407-BD33-22B2FE03C95C}" type="presParOf" srcId="{AB4D5442-7B42-4001-955D-4ED1BFA06887}" destId="{C4135195-C8AE-402F-B44F-5924089AFB09}" srcOrd="1" destOrd="0" presId="urn:microsoft.com/office/officeart/2005/8/layout/lProcess3"/>
    <dgm:cxn modelId="{1C0BFFE3-DE0E-4938-8A19-1843E6F8A975}" type="presParOf" srcId="{AB4D5442-7B42-4001-955D-4ED1BFA06887}" destId="{47A13135-01FC-4D19-8425-F22FC666CB48}" srcOrd="2" destOrd="0" presId="urn:microsoft.com/office/officeart/2005/8/layout/lProcess3"/>
    <dgm:cxn modelId="{1D8514B6-6A3F-4346-9D5E-417B35AFE8EA}" type="presParOf" srcId="{58EB2B6C-9D02-4B34-B608-734FF6B3D950}" destId="{F1B5C931-FEEF-457B-A990-E5FCF712307C}" srcOrd="1" destOrd="0" presId="urn:microsoft.com/office/officeart/2005/8/layout/lProcess3"/>
    <dgm:cxn modelId="{79AB50AB-4789-4455-8672-A3348F57E707}" type="presParOf" srcId="{58EB2B6C-9D02-4B34-B608-734FF6B3D950}" destId="{1A3FCCBB-E2D4-447B-891D-D80F0EBDBC27}" srcOrd="2" destOrd="0" presId="urn:microsoft.com/office/officeart/2005/8/layout/lProcess3"/>
    <dgm:cxn modelId="{2F0A9EFF-680F-4C6E-8C58-5C5FFC4E2738}" type="presParOf" srcId="{1A3FCCBB-E2D4-447B-891D-D80F0EBDBC27}" destId="{0CF1A1D6-EFE3-4DAF-80F0-B2060078066D}" srcOrd="0" destOrd="0" presId="urn:microsoft.com/office/officeart/2005/8/layout/lProcess3"/>
    <dgm:cxn modelId="{3641F2DC-7ACA-4251-B689-A02F126B55DB}" type="presParOf" srcId="{1A3FCCBB-E2D4-447B-891D-D80F0EBDBC27}" destId="{A083ED7F-0D57-4B03-83BB-200CCE34F5A5}" srcOrd="1" destOrd="0" presId="urn:microsoft.com/office/officeart/2005/8/layout/lProcess3"/>
    <dgm:cxn modelId="{F049691D-1EB1-4719-BC94-14FD64484584}" type="presParOf" srcId="{1A3FCCBB-E2D4-447B-891D-D80F0EBDBC27}" destId="{64F898DF-B894-4484-9B7C-3E8770CC068F}" srcOrd="2" destOrd="0" presId="urn:microsoft.com/office/officeart/2005/8/layout/lProcess3"/>
    <dgm:cxn modelId="{28C2E790-7761-4275-AB98-EE85C1B5CD5C}" type="presParOf" srcId="{58EB2B6C-9D02-4B34-B608-734FF6B3D950}" destId="{930965B0-7422-4194-8E38-F396787169C7}" srcOrd="3" destOrd="0" presId="urn:microsoft.com/office/officeart/2005/8/layout/lProcess3"/>
    <dgm:cxn modelId="{F0A4F15C-6297-4BA6-A181-9DD72295D42F}" type="presParOf" srcId="{58EB2B6C-9D02-4B34-B608-734FF6B3D950}" destId="{613890C6-51B1-47E0-8A38-6291F4D7DF4C}" srcOrd="4" destOrd="0" presId="urn:microsoft.com/office/officeart/2005/8/layout/lProcess3"/>
    <dgm:cxn modelId="{55C51805-E664-4D2C-9FAB-1280559970D2}" type="presParOf" srcId="{613890C6-51B1-47E0-8A38-6291F4D7DF4C}" destId="{EBF428D8-8C3C-4B8E-A223-09F1DB223263}" srcOrd="0" destOrd="0" presId="urn:microsoft.com/office/officeart/2005/8/layout/lProcess3"/>
    <dgm:cxn modelId="{5A169CFC-86B5-4558-B336-DB929C59C99E}" type="presParOf" srcId="{613890C6-51B1-47E0-8A38-6291F4D7DF4C}" destId="{A635CF11-76BA-4B0F-9F18-DCC7A915A1E9}" srcOrd="1" destOrd="0" presId="urn:microsoft.com/office/officeart/2005/8/layout/lProcess3"/>
    <dgm:cxn modelId="{4EFCB04E-1E9C-4D0B-A754-921517DA17EE}" type="presParOf" srcId="{613890C6-51B1-47E0-8A38-6291F4D7DF4C}" destId="{F6B72F19-476E-4C18-9687-8E3BA20E7C60}" srcOrd="2" destOrd="0" presId="urn:microsoft.com/office/officeart/2005/8/layout/lProcess3"/>
    <dgm:cxn modelId="{BF269FAC-995E-433B-A26C-DC1CDF1E3560}" type="presParOf" srcId="{58EB2B6C-9D02-4B34-B608-734FF6B3D950}" destId="{1B16E216-3182-47FF-AFF7-4232CE770292}" srcOrd="5" destOrd="0" presId="urn:microsoft.com/office/officeart/2005/8/layout/lProcess3"/>
    <dgm:cxn modelId="{CE83FE0F-608B-4180-B8C3-F916288047EF}" type="presParOf" srcId="{58EB2B6C-9D02-4B34-B608-734FF6B3D950}" destId="{A0152566-FCC5-4B6A-970F-6FB53F45FF94}" srcOrd="6" destOrd="0" presId="urn:microsoft.com/office/officeart/2005/8/layout/lProcess3"/>
    <dgm:cxn modelId="{A6CED343-3F70-4C87-A81A-205FA103B2F7}" type="presParOf" srcId="{A0152566-FCC5-4B6A-970F-6FB53F45FF94}" destId="{1B991136-0E9D-47E1-9E4E-A5063D5540F7}" srcOrd="0" destOrd="0" presId="urn:microsoft.com/office/officeart/2005/8/layout/lProcess3"/>
    <dgm:cxn modelId="{EB393A6F-C678-46A9-B938-96F5C6B12FDA}" type="presParOf" srcId="{A0152566-FCC5-4B6A-970F-6FB53F45FF94}" destId="{B0CB1518-247E-40F6-BF16-8962958A1E7E}" srcOrd="1" destOrd="0" presId="urn:microsoft.com/office/officeart/2005/8/layout/lProcess3"/>
    <dgm:cxn modelId="{8C7603E9-D20C-41F9-B0B5-F83A4D7C8FFA}" type="presParOf" srcId="{A0152566-FCC5-4B6A-970F-6FB53F45FF94}" destId="{A46825C0-0DCA-408D-A338-7B321CD2660F}" srcOrd="2" destOrd="0" presId="urn:microsoft.com/office/officeart/2005/8/layout/lProcess3"/>
    <dgm:cxn modelId="{10AD4027-36C3-47FF-B920-EFE5027169F1}" type="presParOf" srcId="{58EB2B6C-9D02-4B34-B608-734FF6B3D950}" destId="{F5F09305-5174-4188-948C-25C312E7E25D}" srcOrd="7" destOrd="0" presId="urn:microsoft.com/office/officeart/2005/8/layout/lProcess3"/>
    <dgm:cxn modelId="{03EE9000-CFD4-456E-8185-EB8D8607E7B4}" type="presParOf" srcId="{58EB2B6C-9D02-4B34-B608-734FF6B3D950}" destId="{71CF796B-2472-4137-9773-7B82FF039252}" srcOrd="8" destOrd="0" presId="urn:microsoft.com/office/officeart/2005/8/layout/lProcess3"/>
    <dgm:cxn modelId="{28279ACF-8108-4DD7-BD33-987872093111}" type="presParOf" srcId="{71CF796B-2472-4137-9773-7B82FF039252}" destId="{35BDE674-A362-46F2-952E-1EFAF5432D07}" srcOrd="0" destOrd="0" presId="urn:microsoft.com/office/officeart/2005/8/layout/lProcess3"/>
    <dgm:cxn modelId="{76AF1381-027E-4653-9483-18D3C1F6BFDA}" type="presParOf" srcId="{71CF796B-2472-4137-9773-7B82FF039252}" destId="{5FB76AD7-7FE7-49DF-8DD4-48BC5618ADE3}" srcOrd="1" destOrd="0" presId="urn:microsoft.com/office/officeart/2005/8/layout/lProcess3"/>
    <dgm:cxn modelId="{E32D4C73-2468-44CA-AF52-E2CE15DB944B}" type="presParOf" srcId="{71CF796B-2472-4137-9773-7B82FF039252}" destId="{3FC1BF1C-DA75-47ED-905B-FB99A6667FAF}" srcOrd="2" destOrd="0" presId="urn:microsoft.com/office/officeart/2005/8/layout/l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61D540-EAE6-4A68-BF14-02DBE5A5BC4F}" type="doc">
      <dgm:prSet loTypeId="urn:microsoft.com/office/officeart/2005/8/layout/pyramid2" loCatId="list" qsTypeId="urn:microsoft.com/office/officeart/2005/8/quickstyle/simple1" qsCatId="simple" csTypeId="urn:microsoft.com/office/officeart/2005/8/colors/accent0_1" csCatId="mainScheme" phldr="1"/>
      <dgm:spPr/>
    </dgm:pt>
    <dgm:pt modelId="{FDBB67FC-C740-4408-9109-0DA1ED56D989}">
      <dgm:prSet phldrT="[Texto]"/>
      <dgm:spPr/>
      <dgm:t>
        <a:bodyPr/>
        <a:lstStyle/>
        <a:p>
          <a:r>
            <a:rPr lang="es-ES" b="1" dirty="0" smtClean="0"/>
            <a:t>Actitud </a:t>
          </a:r>
          <a:endParaRPr lang="es-ES" b="1" dirty="0"/>
        </a:p>
      </dgm:t>
    </dgm:pt>
    <dgm:pt modelId="{86897448-C3C7-4197-9C8F-11CDC211DCE2}" type="parTrans" cxnId="{3AD41D47-18BF-4DFB-973C-0CC944876BAF}">
      <dgm:prSet/>
      <dgm:spPr/>
      <dgm:t>
        <a:bodyPr/>
        <a:lstStyle/>
        <a:p>
          <a:endParaRPr lang="es-ES"/>
        </a:p>
      </dgm:t>
    </dgm:pt>
    <dgm:pt modelId="{2E23C2B2-E578-4ED4-AB98-310A4EA91275}" type="sibTrans" cxnId="{3AD41D47-18BF-4DFB-973C-0CC944876BAF}">
      <dgm:prSet/>
      <dgm:spPr/>
      <dgm:t>
        <a:bodyPr/>
        <a:lstStyle/>
        <a:p>
          <a:endParaRPr lang="es-ES"/>
        </a:p>
      </dgm:t>
    </dgm:pt>
    <dgm:pt modelId="{FF6F9A9B-93CC-4789-B8A0-85DC490F3344}">
      <dgm:prSet phldrT="[Texto]"/>
      <dgm:spPr/>
      <dgm:t>
        <a:bodyPr/>
        <a:lstStyle/>
        <a:p>
          <a:r>
            <a:rPr lang="es-ES" b="1" dirty="0" smtClean="0"/>
            <a:t>Comprensión </a:t>
          </a:r>
          <a:endParaRPr lang="es-ES" b="1" dirty="0"/>
        </a:p>
      </dgm:t>
    </dgm:pt>
    <dgm:pt modelId="{729CA90D-CB32-41A4-B79A-18BEADEA1038}" type="parTrans" cxnId="{A89B0F9C-33D6-4EE1-9A89-343550555D70}">
      <dgm:prSet/>
      <dgm:spPr/>
      <dgm:t>
        <a:bodyPr/>
        <a:lstStyle/>
        <a:p>
          <a:endParaRPr lang="es-ES"/>
        </a:p>
      </dgm:t>
    </dgm:pt>
    <dgm:pt modelId="{A74F5CB4-A079-4D20-940A-17989F8F039B}" type="sibTrans" cxnId="{A89B0F9C-33D6-4EE1-9A89-343550555D70}">
      <dgm:prSet/>
      <dgm:spPr/>
      <dgm:t>
        <a:bodyPr/>
        <a:lstStyle/>
        <a:p>
          <a:endParaRPr lang="es-ES"/>
        </a:p>
      </dgm:t>
    </dgm:pt>
    <dgm:pt modelId="{32F4BDBA-824B-4429-BE2D-DF705F4EC3EB}">
      <dgm:prSet phldrT="[Texto]"/>
      <dgm:spPr/>
      <dgm:t>
        <a:bodyPr/>
        <a:lstStyle/>
        <a:p>
          <a:r>
            <a:rPr lang="es-ES" b="1" dirty="0" smtClean="0"/>
            <a:t>Crear conciencia </a:t>
          </a:r>
          <a:endParaRPr lang="es-ES" b="1" dirty="0"/>
        </a:p>
      </dgm:t>
    </dgm:pt>
    <dgm:pt modelId="{509FA248-C8AE-4121-A38F-BFCEF9A684B4}" type="parTrans" cxnId="{F6ECF2D5-377A-43AB-BAAA-E0FFDDC917A1}">
      <dgm:prSet/>
      <dgm:spPr/>
      <dgm:t>
        <a:bodyPr/>
        <a:lstStyle/>
        <a:p>
          <a:endParaRPr lang="es-ES"/>
        </a:p>
      </dgm:t>
    </dgm:pt>
    <dgm:pt modelId="{97D8863C-E914-4E63-A1E4-14EDD16506A4}" type="sibTrans" cxnId="{F6ECF2D5-377A-43AB-BAAA-E0FFDDC917A1}">
      <dgm:prSet/>
      <dgm:spPr/>
      <dgm:t>
        <a:bodyPr/>
        <a:lstStyle/>
        <a:p>
          <a:endParaRPr lang="es-ES"/>
        </a:p>
      </dgm:t>
    </dgm:pt>
    <dgm:pt modelId="{11F3A910-1A9C-4A07-ABF7-94031E99E203}">
      <dgm:prSet/>
      <dgm:spPr/>
      <dgm:t>
        <a:bodyPr/>
        <a:lstStyle/>
        <a:p>
          <a:r>
            <a:rPr lang="es-ES" b="1" dirty="0" smtClean="0"/>
            <a:t>Intención </a:t>
          </a:r>
          <a:endParaRPr lang="es-ES" b="1" dirty="0"/>
        </a:p>
      </dgm:t>
    </dgm:pt>
    <dgm:pt modelId="{6E66EF56-6C2E-4A32-8B55-43A728BC7583}" type="parTrans" cxnId="{352BC30F-A93B-4B19-847B-53A1657F9C92}">
      <dgm:prSet/>
      <dgm:spPr/>
      <dgm:t>
        <a:bodyPr/>
        <a:lstStyle/>
        <a:p>
          <a:endParaRPr lang="es-ES"/>
        </a:p>
      </dgm:t>
    </dgm:pt>
    <dgm:pt modelId="{6516550C-EAB1-454D-8514-1F1D7E5B1838}" type="sibTrans" cxnId="{352BC30F-A93B-4B19-847B-53A1657F9C92}">
      <dgm:prSet/>
      <dgm:spPr/>
      <dgm:t>
        <a:bodyPr/>
        <a:lstStyle/>
        <a:p>
          <a:endParaRPr lang="es-ES"/>
        </a:p>
      </dgm:t>
    </dgm:pt>
    <dgm:pt modelId="{9E994BD6-3237-44E2-91A0-FD79F9C1D8C6}">
      <dgm:prSet/>
      <dgm:spPr/>
      <dgm:t>
        <a:bodyPr/>
        <a:lstStyle/>
        <a:p>
          <a:r>
            <a:rPr lang="es-ES" b="1" dirty="0" smtClean="0"/>
            <a:t>Compra </a:t>
          </a:r>
          <a:endParaRPr lang="es-ES" b="1" dirty="0"/>
        </a:p>
      </dgm:t>
    </dgm:pt>
    <dgm:pt modelId="{2AB00689-3D69-44A6-B8D4-6279E322328D}" type="parTrans" cxnId="{AC83F294-2562-4B3F-B59D-25C9044F3B50}">
      <dgm:prSet/>
      <dgm:spPr/>
      <dgm:t>
        <a:bodyPr/>
        <a:lstStyle/>
        <a:p>
          <a:endParaRPr lang="es-ES"/>
        </a:p>
      </dgm:t>
    </dgm:pt>
    <dgm:pt modelId="{1D680A83-2D82-4138-B28D-1E84FAFD881E}" type="sibTrans" cxnId="{AC83F294-2562-4B3F-B59D-25C9044F3B50}">
      <dgm:prSet/>
      <dgm:spPr/>
      <dgm:t>
        <a:bodyPr/>
        <a:lstStyle/>
        <a:p>
          <a:endParaRPr lang="es-ES"/>
        </a:p>
      </dgm:t>
    </dgm:pt>
    <dgm:pt modelId="{CE8A62B6-D042-4EED-99F7-44411FB06B38}">
      <dgm:prSet/>
      <dgm:spPr/>
      <dgm:t>
        <a:bodyPr/>
        <a:lstStyle/>
        <a:p>
          <a:r>
            <a:rPr lang="es-ES" b="1" dirty="0" smtClean="0"/>
            <a:t>Nueva compra</a:t>
          </a:r>
          <a:endParaRPr lang="es-ES" b="1" dirty="0"/>
        </a:p>
      </dgm:t>
    </dgm:pt>
    <dgm:pt modelId="{EE71090E-2A84-4F69-9E1A-05BE4E2B4BDF}" type="parTrans" cxnId="{0A5090A1-91E2-407B-B44B-628339A7D3E4}">
      <dgm:prSet/>
      <dgm:spPr/>
      <dgm:t>
        <a:bodyPr/>
        <a:lstStyle/>
        <a:p>
          <a:endParaRPr lang="es-ES"/>
        </a:p>
      </dgm:t>
    </dgm:pt>
    <dgm:pt modelId="{DEA72CF6-9318-43B0-A69C-D77F446751DD}" type="sibTrans" cxnId="{0A5090A1-91E2-407B-B44B-628339A7D3E4}">
      <dgm:prSet/>
      <dgm:spPr/>
      <dgm:t>
        <a:bodyPr/>
        <a:lstStyle/>
        <a:p>
          <a:endParaRPr lang="es-ES"/>
        </a:p>
      </dgm:t>
    </dgm:pt>
    <dgm:pt modelId="{37C1512D-E3E9-442D-9CF3-FD6402770730}" type="pres">
      <dgm:prSet presAssocID="{0C61D540-EAE6-4A68-BF14-02DBE5A5BC4F}" presName="compositeShape" presStyleCnt="0">
        <dgm:presLayoutVars>
          <dgm:dir/>
          <dgm:resizeHandles/>
        </dgm:presLayoutVars>
      </dgm:prSet>
      <dgm:spPr/>
    </dgm:pt>
    <dgm:pt modelId="{99D10DAE-79C7-48D3-A4AF-B7120BC60212}" type="pres">
      <dgm:prSet presAssocID="{0C61D540-EAE6-4A68-BF14-02DBE5A5BC4F}" presName="pyramid" presStyleLbl="node1" presStyleIdx="0" presStyleCnt="1"/>
      <dgm:spPr/>
    </dgm:pt>
    <dgm:pt modelId="{5343A1D3-690B-4370-9D9D-2477C14285D0}" type="pres">
      <dgm:prSet presAssocID="{0C61D540-EAE6-4A68-BF14-02DBE5A5BC4F}" presName="theList" presStyleCnt="0"/>
      <dgm:spPr/>
    </dgm:pt>
    <dgm:pt modelId="{150B7964-39CC-49AB-A295-89B6E18592BA}" type="pres">
      <dgm:prSet presAssocID="{CE8A62B6-D042-4EED-99F7-44411FB06B38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3EE3E7-252D-4B7B-9F42-E550CA607D3C}" type="pres">
      <dgm:prSet presAssocID="{CE8A62B6-D042-4EED-99F7-44411FB06B38}" presName="aSpace" presStyleCnt="0"/>
      <dgm:spPr/>
    </dgm:pt>
    <dgm:pt modelId="{6ADBB888-C11A-46BC-90B6-087DD6F2F2D7}" type="pres">
      <dgm:prSet presAssocID="{9E994BD6-3237-44E2-91A0-FD79F9C1D8C6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F0CCD1-907F-4273-BC6E-1625F8E78C65}" type="pres">
      <dgm:prSet presAssocID="{9E994BD6-3237-44E2-91A0-FD79F9C1D8C6}" presName="aSpace" presStyleCnt="0"/>
      <dgm:spPr/>
    </dgm:pt>
    <dgm:pt modelId="{846BD93D-7CEF-438C-A603-E123E77236A1}" type="pres">
      <dgm:prSet presAssocID="{11F3A910-1A9C-4A07-ABF7-94031E99E203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12D507-8CFE-450D-95A7-7A4BB1A82B54}" type="pres">
      <dgm:prSet presAssocID="{11F3A910-1A9C-4A07-ABF7-94031E99E203}" presName="aSpace" presStyleCnt="0"/>
      <dgm:spPr/>
    </dgm:pt>
    <dgm:pt modelId="{34923FD1-EB15-48D0-BC3F-ADD553EC90B0}" type="pres">
      <dgm:prSet presAssocID="{FDBB67FC-C740-4408-9109-0DA1ED56D989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206064-402F-4CED-8F6A-0612DF030447}" type="pres">
      <dgm:prSet presAssocID="{FDBB67FC-C740-4408-9109-0DA1ED56D989}" presName="aSpace" presStyleCnt="0"/>
      <dgm:spPr/>
    </dgm:pt>
    <dgm:pt modelId="{224D4B27-57A9-4A2D-BEF3-FE717F26868D}" type="pres">
      <dgm:prSet presAssocID="{FF6F9A9B-93CC-4789-B8A0-85DC490F3344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B5632E-196A-470B-B8CA-91F9CC96FAB2}" type="pres">
      <dgm:prSet presAssocID="{FF6F9A9B-93CC-4789-B8A0-85DC490F3344}" presName="aSpace" presStyleCnt="0"/>
      <dgm:spPr/>
    </dgm:pt>
    <dgm:pt modelId="{6824A934-1A8A-4A51-BC9F-12DF8E235FF3}" type="pres">
      <dgm:prSet presAssocID="{32F4BDBA-824B-4429-BE2D-DF705F4EC3EB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785D4F-CC44-47BA-852F-5CDD0CC8D3B8}" type="pres">
      <dgm:prSet presAssocID="{32F4BDBA-824B-4429-BE2D-DF705F4EC3EB}" presName="aSpace" presStyleCnt="0"/>
      <dgm:spPr/>
    </dgm:pt>
  </dgm:ptLst>
  <dgm:cxnLst>
    <dgm:cxn modelId="{F8F5313E-EAF8-4937-9D91-C25EC896E749}" type="presOf" srcId="{FDBB67FC-C740-4408-9109-0DA1ED56D989}" destId="{34923FD1-EB15-48D0-BC3F-ADD553EC90B0}" srcOrd="0" destOrd="0" presId="urn:microsoft.com/office/officeart/2005/8/layout/pyramid2"/>
    <dgm:cxn modelId="{352BC30F-A93B-4B19-847B-53A1657F9C92}" srcId="{0C61D540-EAE6-4A68-BF14-02DBE5A5BC4F}" destId="{11F3A910-1A9C-4A07-ABF7-94031E99E203}" srcOrd="2" destOrd="0" parTransId="{6E66EF56-6C2E-4A32-8B55-43A728BC7583}" sibTransId="{6516550C-EAB1-454D-8514-1F1D7E5B1838}"/>
    <dgm:cxn modelId="{AC83F294-2562-4B3F-B59D-25C9044F3B50}" srcId="{0C61D540-EAE6-4A68-BF14-02DBE5A5BC4F}" destId="{9E994BD6-3237-44E2-91A0-FD79F9C1D8C6}" srcOrd="1" destOrd="0" parTransId="{2AB00689-3D69-44A6-B8D4-6279E322328D}" sibTransId="{1D680A83-2D82-4138-B28D-1E84FAFD881E}"/>
    <dgm:cxn modelId="{A5C29045-844A-4C46-A489-6CF62BD018C3}" type="presOf" srcId="{CE8A62B6-D042-4EED-99F7-44411FB06B38}" destId="{150B7964-39CC-49AB-A295-89B6E18592BA}" srcOrd="0" destOrd="0" presId="urn:microsoft.com/office/officeart/2005/8/layout/pyramid2"/>
    <dgm:cxn modelId="{B0E5B697-44AF-4077-9FC9-D4804C79523E}" type="presOf" srcId="{0C61D540-EAE6-4A68-BF14-02DBE5A5BC4F}" destId="{37C1512D-E3E9-442D-9CF3-FD6402770730}" srcOrd="0" destOrd="0" presId="urn:microsoft.com/office/officeart/2005/8/layout/pyramid2"/>
    <dgm:cxn modelId="{8A2F9795-E87A-4852-8D39-855453B2D94F}" type="presOf" srcId="{FF6F9A9B-93CC-4789-B8A0-85DC490F3344}" destId="{224D4B27-57A9-4A2D-BEF3-FE717F26868D}" srcOrd="0" destOrd="0" presId="urn:microsoft.com/office/officeart/2005/8/layout/pyramid2"/>
    <dgm:cxn modelId="{C6CEBB76-05E9-4B4B-B5BB-EFBC60C5344E}" type="presOf" srcId="{32F4BDBA-824B-4429-BE2D-DF705F4EC3EB}" destId="{6824A934-1A8A-4A51-BC9F-12DF8E235FF3}" srcOrd="0" destOrd="0" presId="urn:microsoft.com/office/officeart/2005/8/layout/pyramid2"/>
    <dgm:cxn modelId="{A89B0F9C-33D6-4EE1-9A89-343550555D70}" srcId="{0C61D540-EAE6-4A68-BF14-02DBE5A5BC4F}" destId="{FF6F9A9B-93CC-4789-B8A0-85DC490F3344}" srcOrd="4" destOrd="0" parTransId="{729CA90D-CB32-41A4-B79A-18BEADEA1038}" sibTransId="{A74F5CB4-A079-4D20-940A-17989F8F039B}"/>
    <dgm:cxn modelId="{8E76ED9D-B69A-4554-9F6E-204667D39A70}" type="presOf" srcId="{9E994BD6-3237-44E2-91A0-FD79F9C1D8C6}" destId="{6ADBB888-C11A-46BC-90B6-087DD6F2F2D7}" srcOrd="0" destOrd="0" presId="urn:microsoft.com/office/officeart/2005/8/layout/pyramid2"/>
    <dgm:cxn modelId="{0A5090A1-91E2-407B-B44B-628339A7D3E4}" srcId="{0C61D540-EAE6-4A68-BF14-02DBE5A5BC4F}" destId="{CE8A62B6-D042-4EED-99F7-44411FB06B38}" srcOrd="0" destOrd="0" parTransId="{EE71090E-2A84-4F69-9E1A-05BE4E2B4BDF}" sibTransId="{DEA72CF6-9318-43B0-A69C-D77F446751DD}"/>
    <dgm:cxn modelId="{3AD41D47-18BF-4DFB-973C-0CC944876BAF}" srcId="{0C61D540-EAE6-4A68-BF14-02DBE5A5BC4F}" destId="{FDBB67FC-C740-4408-9109-0DA1ED56D989}" srcOrd="3" destOrd="0" parTransId="{86897448-C3C7-4197-9C8F-11CDC211DCE2}" sibTransId="{2E23C2B2-E578-4ED4-AB98-310A4EA91275}"/>
    <dgm:cxn modelId="{01AFD0BB-A2F3-4DC1-959E-774A1108369B}" type="presOf" srcId="{11F3A910-1A9C-4A07-ABF7-94031E99E203}" destId="{846BD93D-7CEF-438C-A603-E123E77236A1}" srcOrd="0" destOrd="0" presId="urn:microsoft.com/office/officeart/2005/8/layout/pyramid2"/>
    <dgm:cxn modelId="{F6ECF2D5-377A-43AB-BAAA-E0FFDDC917A1}" srcId="{0C61D540-EAE6-4A68-BF14-02DBE5A5BC4F}" destId="{32F4BDBA-824B-4429-BE2D-DF705F4EC3EB}" srcOrd="5" destOrd="0" parTransId="{509FA248-C8AE-4121-A38F-BFCEF9A684B4}" sibTransId="{97D8863C-E914-4E63-A1E4-14EDD16506A4}"/>
    <dgm:cxn modelId="{EC8917F2-CAC2-46FB-B682-52F5006F8E04}" type="presParOf" srcId="{37C1512D-E3E9-442D-9CF3-FD6402770730}" destId="{99D10DAE-79C7-48D3-A4AF-B7120BC60212}" srcOrd="0" destOrd="0" presId="urn:microsoft.com/office/officeart/2005/8/layout/pyramid2"/>
    <dgm:cxn modelId="{3953407F-E80D-4687-A7B3-3E46A14EBCF9}" type="presParOf" srcId="{37C1512D-E3E9-442D-9CF3-FD6402770730}" destId="{5343A1D3-690B-4370-9D9D-2477C14285D0}" srcOrd="1" destOrd="0" presId="urn:microsoft.com/office/officeart/2005/8/layout/pyramid2"/>
    <dgm:cxn modelId="{16D9B9F4-E1FD-4DF4-9EA1-4DF01302214F}" type="presParOf" srcId="{5343A1D3-690B-4370-9D9D-2477C14285D0}" destId="{150B7964-39CC-49AB-A295-89B6E18592BA}" srcOrd="0" destOrd="0" presId="urn:microsoft.com/office/officeart/2005/8/layout/pyramid2"/>
    <dgm:cxn modelId="{29CB9744-2EF5-4450-BF35-A052F8FA6EC4}" type="presParOf" srcId="{5343A1D3-690B-4370-9D9D-2477C14285D0}" destId="{4B3EE3E7-252D-4B7B-9F42-E550CA607D3C}" srcOrd="1" destOrd="0" presId="urn:microsoft.com/office/officeart/2005/8/layout/pyramid2"/>
    <dgm:cxn modelId="{F0980994-5219-4381-BC43-64EF4BBF0809}" type="presParOf" srcId="{5343A1D3-690B-4370-9D9D-2477C14285D0}" destId="{6ADBB888-C11A-46BC-90B6-087DD6F2F2D7}" srcOrd="2" destOrd="0" presId="urn:microsoft.com/office/officeart/2005/8/layout/pyramid2"/>
    <dgm:cxn modelId="{68E4F0AA-75DC-4808-9C32-C0BFFAC4722F}" type="presParOf" srcId="{5343A1D3-690B-4370-9D9D-2477C14285D0}" destId="{2FF0CCD1-907F-4273-BC6E-1625F8E78C65}" srcOrd="3" destOrd="0" presId="urn:microsoft.com/office/officeart/2005/8/layout/pyramid2"/>
    <dgm:cxn modelId="{5FC6EE28-4160-484A-856B-D7AAD35E8449}" type="presParOf" srcId="{5343A1D3-690B-4370-9D9D-2477C14285D0}" destId="{846BD93D-7CEF-438C-A603-E123E77236A1}" srcOrd="4" destOrd="0" presId="urn:microsoft.com/office/officeart/2005/8/layout/pyramid2"/>
    <dgm:cxn modelId="{D7DD0EC0-038E-4863-98C3-EF7E4D45872C}" type="presParOf" srcId="{5343A1D3-690B-4370-9D9D-2477C14285D0}" destId="{8512D507-8CFE-450D-95A7-7A4BB1A82B54}" srcOrd="5" destOrd="0" presId="urn:microsoft.com/office/officeart/2005/8/layout/pyramid2"/>
    <dgm:cxn modelId="{357BBC44-52E4-4795-AF9F-5DFB2ADA7102}" type="presParOf" srcId="{5343A1D3-690B-4370-9D9D-2477C14285D0}" destId="{34923FD1-EB15-48D0-BC3F-ADD553EC90B0}" srcOrd="6" destOrd="0" presId="urn:microsoft.com/office/officeart/2005/8/layout/pyramid2"/>
    <dgm:cxn modelId="{8BFF28D7-5BB2-469D-AB09-C9F13EC64710}" type="presParOf" srcId="{5343A1D3-690B-4370-9D9D-2477C14285D0}" destId="{6B206064-402F-4CED-8F6A-0612DF030447}" srcOrd="7" destOrd="0" presId="urn:microsoft.com/office/officeart/2005/8/layout/pyramid2"/>
    <dgm:cxn modelId="{4955703F-A9AB-4648-9443-59354A1065A2}" type="presParOf" srcId="{5343A1D3-690B-4370-9D9D-2477C14285D0}" destId="{224D4B27-57A9-4A2D-BEF3-FE717F26868D}" srcOrd="8" destOrd="0" presId="urn:microsoft.com/office/officeart/2005/8/layout/pyramid2"/>
    <dgm:cxn modelId="{2C2AB6DE-08BE-439B-8D9B-6E6CD5DCCCE7}" type="presParOf" srcId="{5343A1D3-690B-4370-9D9D-2477C14285D0}" destId="{E1B5632E-196A-470B-B8CA-91F9CC96FAB2}" srcOrd="9" destOrd="0" presId="urn:microsoft.com/office/officeart/2005/8/layout/pyramid2"/>
    <dgm:cxn modelId="{78B38257-DDB3-4074-987A-CE219F6F6B95}" type="presParOf" srcId="{5343A1D3-690B-4370-9D9D-2477C14285D0}" destId="{6824A934-1A8A-4A51-BC9F-12DF8E235FF3}" srcOrd="10" destOrd="0" presId="urn:microsoft.com/office/officeart/2005/8/layout/pyramid2"/>
    <dgm:cxn modelId="{B41CD434-E6B7-4700-B936-FE3E722A00F0}" type="presParOf" srcId="{5343A1D3-690B-4370-9D9D-2477C14285D0}" destId="{6A785D4F-CC44-47BA-852F-5CDD0CC8D3B8}" srcOrd="11" destOrd="0" presId="urn:microsoft.com/office/officeart/2005/8/layout/pyramid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8A17A0-6B5C-4DAB-9282-EBD38C3E7B6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77DA222-B78D-4327-9908-1CBFB95671A8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Por que?</a:t>
          </a:r>
        </a:p>
        <a:p>
          <a:r>
            <a:rPr lang="es-ES" dirty="0" smtClean="0"/>
            <a:t>Registrar</a:t>
          </a:r>
        </a:p>
        <a:p>
          <a:r>
            <a:rPr lang="es-ES" dirty="0" smtClean="0"/>
            <a:t>Analizar</a:t>
          </a:r>
        </a:p>
        <a:p>
          <a:r>
            <a:rPr lang="es-ES" dirty="0" smtClean="0"/>
            <a:t>Describir e </a:t>
          </a:r>
        </a:p>
        <a:p>
          <a:r>
            <a:rPr lang="es-ES" dirty="0" smtClean="0"/>
            <a:t>Interpretar Eventos </a:t>
          </a:r>
          <a:endParaRPr lang="es-EC" dirty="0"/>
        </a:p>
      </dgm:t>
    </dgm:pt>
    <dgm:pt modelId="{668E41DA-7623-4A39-A523-571E560B4CD9}" type="parTrans" cxnId="{35AF13AA-18EF-41CD-AF6A-EE2E15FB679C}">
      <dgm:prSet/>
      <dgm:spPr/>
      <dgm:t>
        <a:bodyPr/>
        <a:lstStyle/>
        <a:p>
          <a:endParaRPr lang="es-EC"/>
        </a:p>
      </dgm:t>
    </dgm:pt>
    <dgm:pt modelId="{394F3FAE-36FB-4D17-8E1C-E37AAD948DA2}" type="sibTrans" cxnId="{35AF13AA-18EF-41CD-AF6A-EE2E15FB679C}">
      <dgm:prSet/>
      <dgm:spPr/>
      <dgm:t>
        <a:bodyPr/>
        <a:lstStyle/>
        <a:p>
          <a:endParaRPr lang="es-EC"/>
        </a:p>
      </dgm:t>
    </dgm:pt>
    <dgm:pt modelId="{D3F2339E-7FEA-4A08-8FE5-2E6B1B540D3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Para qué?</a:t>
          </a:r>
        </a:p>
        <a:p>
          <a:r>
            <a:rPr lang="es-ES" dirty="0" smtClean="0"/>
            <a:t>Integrar </a:t>
          </a:r>
        </a:p>
        <a:p>
          <a:r>
            <a:rPr lang="es-ES" dirty="0" smtClean="0"/>
            <a:t>Organizar </a:t>
          </a:r>
        </a:p>
        <a:p>
          <a:r>
            <a:rPr lang="es-ES" dirty="0" smtClean="0"/>
            <a:t>Y dinamizar</a:t>
          </a:r>
        </a:p>
        <a:p>
          <a:r>
            <a:rPr lang="es-ES" dirty="0" smtClean="0"/>
            <a:t>Los Eventos </a:t>
          </a:r>
          <a:endParaRPr lang="es-EC" dirty="0"/>
        </a:p>
      </dgm:t>
    </dgm:pt>
    <dgm:pt modelId="{273C86DB-DA5D-4AD5-A5EE-E3A080F6C283}" type="parTrans" cxnId="{21D5A146-CB7C-4F58-A144-10FAF98270B9}">
      <dgm:prSet/>
      <dgm:spPr/>
      <dgm:t>
        <a:bodyPr/>
        <a:lstStyle/>
        <a:p>
          <a:endParaRPr lang="es-EC"/>
        </a:p>
      </dgm:t>
    </dgm:pt>
    <dgm:pt modelId="{9F1E00CC-26B4-464D-8561-A295E725E523}" type="sibTrans" cxnId="{21D5A146-CB7C-4F58-A144-10FAF98270B9}">
      <dgm:prSet/>
      <dgm:spPr/>
      <dgm:t>
        <a:bodyPr/>
        <a:lstStyle/>
        <a:p>
          <a:endParaRPr lang="es-EC"/>
        </a:p>
      </dgm:t>
    </dgm:pt>
    <dgm:pt modelId="{A990DDE0-0B90-4ED7-BEC6-A61F43FFF66F}" type="pres">
      <dgm:prSet presAssocID="{F18A17A0-6B5C-4DAB-9282-EBD38C3E7B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CB4354B-CC58-4537-B52A-E67673445169}" type="pres">
      <dgm:prSet presAssocID="{477DA222-B78D-4327-9908-1CBFB95671A8}" presName="node" presStyleLbl="node1" presStyleIdx="0" presStyleCnt="2" custLinFactX="-100000" custLinFactNeighborX="-142698" custLinFactNeighborY="153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239F2B-1392-4340-B3AB-C67339452C3D}" type="pres">
      <dgm:prSet presAssocID="{394F3FAE-36FB-4D17-8E1C-E37AAD948DA2}" presName="sibTrans" presStyleCnt="0"/>
      <dgm:spPr/>
    </dgm:pt>
    <dgm:pt modelId="{AE51E782-E3C0-4A91-AC3B-FA03AA3F7625}" type="pres">
      <dgm:prSet presAssocID="{D3F2339E-7FEA-4A08-8FE5-2E6B1B540D3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BB7FC5-0E5C-4DB1-A5AD-C8516E7B8A6E}" type="presOf" srcId="{F18A17A0-6B5C-4DAB-9282-EBD38C3E7B63}" destId="{A990DDE0-0B90-4ED7-BEC6-A61F43FFF66F}" srcOrd="0" destOrd="0" presId="urn:microsoft.com/office/officeart/2005/8/layout/hList6"/>
    <dgm:cxn modelId="{B4A81226-5DAE-488C-B674-A983B41D4A80}" type="presOf" srcId="{D3F2339E-7FEA-4A08-8FE5-2E6B1B540D3F}" destId="{AE51E782-E3C0-4A91-AC3B-FA03AA3F7625}" srcOrd="0" destOrd="0" presId="urn:microsoft.com/office/officeart/2005/8/layout/hList6"/>
    <dgm:cxn modelId="{21D5A146-CB7C-4F58-A144-10FAF98270B9}" srcId="{F18A17A0-6B5C-4DAB-9282-EBD38C3E7B63}" destId="{D3F2339E-7FEA-4A08-8FE5-2E6B1B540D3F}" srcOrd="1" destOrd="0" parTransId="{273C86DB-DA5D-4AD5-A5EE-E3A080F6C283}" sibTransId="{9F1E00CC-26B4-464D-8561-A295E725E523}"/>
    <dgm:cxn modelId="{35AF13AA-18EF-41CD-AF6A-EE2E15FB679C}" srcId="{F18A17A0-6B5C-4DAB-9282-EBD38C3E7B63}" destId="{477DA222-B78D-4327-9908-1CBFB95671A8}" srcOrd="0" destOrd="0" parTransId="{668E41DA-7623-4A39-A523-571E560B4CD9}" sibTransId="{394F3FAE-36FB-4D17-8E1C-E37AAD948DA2}"/>
    <dgm:cxn modelId="{CAB24589-E4D8-4272-B88B-347B4103784B}" type="presOf" srcId="{477DA222-B78D-4327-9908-1CBFB95671A8}" destId="{DCB4354B-CC58-4537-B52A-E67673445169}" srcOrd="0" destOrd="0" presId="urn:microsoft.com/office/officeart/2005/8/layout/hList6"/>
    <dgm:cxn modelId="{C15CF732-AC9D-4199-94E9-96478F04060D}" type="presParOf" srcId="{A990DDE0-0B90-4ED7-BEC6-A61F43FFF66F}" destId="{DCB4354B-CC58-4537-B52A-E67673445169}" srcOrd="0" destOrd="0" presId="urn:microsoft.com/office/officeart/2005/8/layout/hList6"/>
    <dgm:cxn modelId="{B25E2DCD-30BB-4766-9A65-0E8D39845B02}" type="presParOf" srcId="{A990DDE0-0B90-4ED7-BEC6-A61F43FFF66F}" destId="{95239F2B-1392-4340-B3AB-C67339452C3D}" srcOrd="1" destOrd="0" presId="urn:microsoft.com/office/officeart/2005/8/layout/hList6"/>
    <dgm:cxn modelId="{74F5DCF4-498A-448C-8EC8-5DDF7F1FAE59}" type="presParOf" srcId="{A990DDE0-0B90-4ED7-BEC6-A61F43FFF66F}" destId="{AE51E782-E3C0-4A91-AC3B-FA03AA3F7625}" srcOrd="2" destOrd="0" presId="urn:microsoft.com/office/officeart/2005/8/layout/h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54B68C-97F0-4A5E-BE82-BF720C9ACB8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EDC7B3F-DC2C-42E4-9D7F-4DB06DE4325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PRACTICA </a:t>
          </a:r>
          <a:endParaRPr lang="es-EC" dirty="0"/>
        </a:p>
      </dgm:t>
    </dgm:pt>
    <dgm:pt modelId="{D2C14ABC-1688-40AB-BEB5-12FEA1F11197}" type="parTrans" cxnId="{332FB1EF-D9AF-40B1-AE36-6E3D35F7C549}">
      <dgm:prSet/>
      <dgm:spPr/>
      <dgm:t>
        <a:bodyPr/>
        <a:lstStyle/>
        <a:p>
          <a:endParaRPr lang="es-EC"/>
        </a:p>
      </dgm:t>
    </dgm:pt>
    <dgm:pt modelId="{4862D2C8-6BC8-48EF-B69B-4234D6382EDF}" type="sibTrans" cxnId="{332FB1EF-D9AF-40B1-AE36-6E3D35F7C549}">
      <dgm:prSet/>
      <dgm:spPr/>
      <dgm:t>
        <a:bodyPr/>
        <a:lstStyle/>
        <a:p>
          <a:endParaRPr lang="es-EC"/>
        </a:p>
      </dgm:t>
    </dgm:pt>
    <dgm:pt modelId="{B055A602-6198-4C7C-AA7F-EB520F45F2F6}">
      <dgm:prSet phldrT="[Texto]"/>
      <dgm:spPr/>
      <dgm:t>
        <a:bodyPr/>
        <a:lstStyle/>
        <a:p>
          <a:r>
            <a:rPr lang="es-ES" dirty="0" smtClean="0"/>
            <a:t>DAR RESPUESTA A LA PREGUNTAS PLANTEADAS </a:t>
          </a:r>
          <a:endParaRPr lang="es-EC" dirty="0"/>
        </a:p>
      </dgm:t>
    </dgm:pt>
    <dgm:pt modelId="{5E708968-4147-4FB0-BD4A-DDA5DEF1A9BF}" type="parTrans" cxnId="{66E61415-CBB1-4D91-829E-C86B95CF9CE2}">
      <dgm:prSet/>
      <dgm:spPr/>
      <dgm:t>
        <a:bodyPr/>
        <a:lstStyle/>
        <a:p>
          <a:endParaRPr lang="es-EC"/>
        </a:p>
      </dgm:t>
    </dgm:pt>
    <dgm:pt modelId="{349482A4-1974-4A91-A146-7762D1C51676}" type="sibTrans" cxnId="{66E61415-CBB1-4D91-829E-C86B95CF9CE2}">
      <dgm:prSet/>
      <dgm:spPr/>
      <dgm:t>
        <a:bodyPr/>
        <a:lstStyle/>
        <a:p>
          <a:endParaRPr lang="es-EC"/>
        </a:p>
      </dgm:t>
    </dgm:pt>
    <dgm:pt modelId="{351565E9-8F66-49EF-8B9F-A17C5D0D07E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TEORICA </a:t>
          </a:r>
          <a:endParaRPr lang="es-EC" dirty="0"/>
        </a:p>
      </dgm:t>
    </dgm:pt>
    <dgm:pt modelId="{35D0B2C4-C51D-4AD4-8572-A26107E20829}" type="parTrans" cxnId="{1B6E8EAD-609F-4DE3-A81B-C90B2A1FE165}">
      <dgm:prSet/>
      <dgm:spPr/>
      <dgm:t>
        <a:bodyPr/>
        <a:lstStyle/>
        <a:p>
          <a:endParaRPr lang="es-EC"/>
        </a:p>
      </dgm:t>
    </dgm:pt>
    <dgm:pt modelId="{9B2E5A70-7526-40BA-ACA6-3F315BDBF6EE}" type="sibTrans" cxnId="{1B6E8EAD-609F-4DE3-A81B-C90B2A1FE165}">
      <dgm:prSet/>
      <dgm:spPr/>
      <dgm:t>
        <a:bodyPr/>
        <a:lstStyle/>
        <a:p>
          <a:endParaRPr lang="es-EC"/>
        </a:p>
      </dgm:t>
    </dgm:pt>
    <dgm:pt modelId="{C9328DEC-32CE-492D-9C9E-E42DD38DFFC3}">
      <dgm:prSet phldrT="[Texto]"/>
      <dgm:spPr/>
      <dgm:t>
        <a:bodyPr/>
        <a:lstStyle/>
        <a:p>
          <a:r>
            <a:rPr lang="es-ES" dirty="0" smtClean="0"/>
            <a:t>CONTROLAR LAS VARIABLES </a:t>
          </a:r>
          <a:endParaRPr lang="es-EC" dirty="0"/>
        </a:p>
      </dgm:t>
    </dgm:pt>
    <dgm:pt modelId="{5EEBC87C-440C-4B86-ABFC-D5FBE741F2E5}" type="parTrans" cxnId="{6E253DAF-D62B-44A7-87EB-BB101D990AB5}">
      <dgm:prSet/>
      <dgm:spPr/>
      <dgm:t>
        <a:bodyPr/>
        <a:lstStyle/>
        <a:p>
          <a:endParaRPr lang="es-EC"/>
        </a:p>
      </dgm:t>
    </dgm:pt>
    <dgm:pt modelId="{3D3F9A37-AFAC-4FD2-B63B-D291B92468F8}" type="sibTrans" cxnId="{6E253DAF-D62B-44A7-87EB-BB101D990AB5}">
      <dgm:prSet/>
      <dgm:spPr/>
      <dgm:t>
        <a:bodyPr/>
        <a:lstStyle/>
        <a:p>
          <a:endParaRPr lang="es-EC"/>
        </a:p>
      </dgm:t>
    </dgm:pt>
    <dgm:pt modelId="{9B59B5E4-3D73-408D-8C53-BAAA2CD68BC2}">
      <dgm:prSet phldrT="[Texto]"/>
      <dgm:spPr/>
      <dgm:t>
        <a:bodyPr/>
        <a:lstStyle/>
        <a:p>
          <a:endParaRPr lang="es-EC" dirty="0"/>
        </a:p>
      </dgm:t>
    </dgm:pt>
    <dgm:pt modelId="{D6E78A0E-0056-4962-BBBC-82D578CA3EE2}" type="parTrans" cxnId="{2BD85FBF-DC5A-498B-8236-1349AC98E10F}">
      <dgm:prSet/>
      <dgm:spPr/>
      <dgm:t>
        <a:bodyPr/>
        <a:lstStyle/>
        <a:p>
          <a:endParaRPr lang="es-EC"/>
        </a:p>
      </dgm:t>
    </dgm:pt>
    <dgm:pt modelId="{961BF8EF-A0FB-4675-9A1F-21262A608017}" type="sibTrans" cxnId="{2BD85FBF-DC5A-498B-8236-1349AC98E10F}">
      <dgm:prSet/>
      <dgm:spPr/>
      <dgm:t>
        <a:bodyPr/>
        <a:lstStyle/>
        <a:p>
          <a:endParaRPr lang="es-EC"/>
        </a:p>
      </dgm:t>
    </dgm:pt>
    <dgm:pt modelId="{2585B14C-F44B-44B7-B913-DE9038AF9701}" type="pres">
      <dgm:prSet presAssocID="{1F54B68C-97F0-4A5E-BE82-BF720C9ACB8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22A07CB-E317-4F89-AB49-0DB7F2860C6C}" type="pres">
      <dgm:prSet presAssocID="{0EDC7B3F-DC2C-42E4-9D7F-4DB06DE4325A}" presName="linNode" presStyleCnt="0"/>
      <dgm:spPr/>
    </dgm:pt>
    <dgm:pt modelId="{D20CE2FA-321E-4CDC-BAF8-004220076BE2}" type="pres">
      <dgm:prSet presAssocID="{0EDC7B3F-DC2C-42E4-9D7F-4DB06DE4325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455396-9331-430F-A240-8966B70D31E8}" type="pres">
      <dgm:prSet presAssocID="{0EDC7B3F-DC2C-42E4-9D7F-4DB06DE4325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67ED79-906B-4E92-97D5-0A2DA5B6F758}" type="pres">
      <dgm:prSet presAssocID="{4862D2C8-6BC8-48EF-B69B-4234D6382EDF}" presName="spacing" presStyleCnt="0"/>
      <dgm:spPr/>
    </dgm:pt>
    <dgm:pt modelId="{6F73C72E-7DC1-4294-BD9E-022759AAD293}" type="pres">
      <dgm:prSet presAssocID="{351565E9-8F66-49EF-8B9F-A17C5D0D07E9}" presName="linNode" presStyleCnt="0"/>
      <dgm:spPr/>
    </dgm:pt>
    <dgm:pt modelId="{EE9D9E59-FE15-4B83-902C-5193635F95EB}" type="pres">
      <dgm:prSet presAssocID="{351565E9-8F66-49EF-8B9F-A17C5D0D07E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5900B8-C0A2-4A98-91D6-7E84A2FCC4F0}" type="pres">
      <dgm:prSet presAssocID="{351565E9-8F66-49EF-8B9F-A17C5D0D07E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253DAF-D62B-44A7-87EB-BB101D990AB5}" srcId="{351565E9-8F66-49EF-8B9F-A17C5D0D07E9}" destId="{C9328DEC-32CE-492D-9C9E-E42DD38DFFC3}" srcOrd="0" destOrd="0" parTransId="{5EEBC87C-440C-4B86-ABFC-D5FBE741F2E5}" sibTransId="{3D3F9A37-AFAC-4FD2-B63B-D291B92468F8}"/>
    <dgm:cxn modelId="{66E61415-CBB1-4D91-829E-C86B95CF9CE2}" srcId="{0EDC7B3F-DC2C-42E4-9D7F-4DB06DE4325A}" destId="{B055A602-6198-4C7C-AA7F-EB520F45F2F6}" srcOrd="0" destOrd="0" parTransId="{5E708968-4147-4FB0-BD4A-DDA5DEF1A9BF}" sibTransId="{349482A4-1974-4A91-A146-7762D1C51676}"/>
    <dgm:cxn modelId="{3C5DC1EE-C77B-481C-87F6-A735CF50107F}" type="presOf" srcId="{9B59B5E4-3D73-408D-8C53-BAAA2CD68BC2}" destId="{D25900B8-C0A2-4A98-91D6-7E84A2FCC4F0}" srcOrd="0" destOrd="1" presId="urn:microsoft.com/office/officeart/2005/8/layout/vList6"/>
    <dgm:cxn modelId="{A885B790-A189-485D-A88C-E7E93F5450C4}" type="presOf" srcId="{C9328DEC-32CE-492D-9C9E-E42DD38DFFC3}" destId="{D25900B8-C0A2-4A98-91D6-7E84A2FCC4F0}" srcOrd="0" destOrd="0" presId="urn:microsoft.com/office/officeart/2005/8/layout/vList6"/>
    <dgm:cxn modelId="{790BEDA5-0B8F-430A-B820-35714EED079F}" type="presOf" srcId="{1F54B68C-97F0-4A5E-BE82-BF720C9ACB8B}" destId="{2585B14C-F44B-44B7-B913-DE9038AF9701}" srcOrd="0" destOrd="0" presId="urn:microsoft.com/office/officeart/2005/8/layout/vList6"/>
    <dgm:cxn modelId="{EFE5E92B-4CC7-4920-B90D-F68923F89B66}" type="presOf" srcId="{351565E9-8F66-49EF-8B9F-A17C5D0D07E9}" destId="{EE9D9E59-FE15-4B83-902C-5193635F95EB}" srcOrd="0" destOrd="0" presId="urn:microsoft.com/office/officeart/2005/8/layout/vList6"/>
    <dgm:cxn modelId="{2FBEE786-BCB3-4A3B-82F7-CDAB66261906}" type="presOf" srcId="{0EDC7B3F-DC2C-42E4-9D7F-4DB06DE4325A}" destId="{D20CE2FA-321E-4CDC-BAF8-004220076BE2}" srcOrd="0" destOrd="0" presId="urn:microsoft.com/office/officeart/2005/8/layout/vList6"/>
    <dgm:cxn modelId="{2BD85FBF-DC5A-498B-8236-1349AC98E10F}" srcId="{351565E9-8F66-49EF-8B9F-A17C5D0D07E9}" destId="{9B59B5E4-3D73-408D-8C53-BAAA2CD68BC2}" srcOrd="1" destOrd="0" parTransId="{D6E78A0E-0056-4962-BBBC-82D578CA3EE2}" sibTransId="{961BF8EF-A0FB-4675-9A1F-21262A608017}"/>
    <dgm:cxn modelId="{332FB1EF-D9AF-40B1-AE36-6E3D35F7C549}" srcId="{1F54B68C-97F0-4A5E-BE82-BF720C9ACB8B}" destId="{0EDC7B3F-DC2C-42E4-9D7F-4DB06DE4325A}" srcOrd="0" destOrd="0" parTransId="{D2C14ABC-1688-40AB-BEB5-12FEA1F11197}" sibTransId="{4862D2C8-6BC8-48EF-B69B-4234D6382EDF}"/>
    <dgm:cxn modelId="{1B6E8EAD-609F-4DE3-A81B-C90B2A1FE165}" srcId="{1F54B68C-97F0-4A5E-BE82-BF720C9ACB8B}" destId="{351565E9-8F66-49EF-8B9F-A17C5D0D07E9}" srcOrd="1" destOrd="0" parTransId="{35D0B2C4-C51D-4AD4-8572-A26107E20829}" sibTransId="{9B2E5A70-7526-40BA-ACA6-3F315BDBF6EE}"/>
    <dgm:cxn modelId="{0D67B720-B86A-47A7-B659-CEC7A52C3502}" type="presOf" srcId="{B055A602-6198-4C7C-AA7F-EB520F45F2F6}" destId="{4B455396-9331-430F-A240-8966B70D31E8}" srcOrd="0" destOrd="0" presId="urn:microsoft.com/office/officeart/2005/8/layout/vList6"/>
    <dgm:cxn modelId="{0A6DBB24-F143-448B-9A41-0EB38BB20DF9}" type="presParOf" srcId="{2585B14C-F44B-44B7-B913-DE9038AF9701}" destId="{922A07CB-E317-4F89-AB49-0DB7F2860C6C}" srcOrd="0" destOrd="0" presId="urn:microsoft.com/office/officeart/2005/8/layout/vList6"/>
    <dgm:cxn modelId="{B479AAA8-4F21-47D8-9734-F1E09ED282DF}" type="presParOf" srcId="{922A07CB-E317-4F89-AB49-0DB7F2860C6C}" destId="{D20CE2FA-321E-4CDC-BAF8-004220076BE2}" srcOrd="0" destOrd="0" presId="urn:microsoft.com/office/officeart/2005/8/layout/vList6"/>
    <dgm:cxn modelId="{16BA0405-D1C6-4F68-8797-ECC003DC29AD}" type="presParOf" srcId="{922A07CB-E317-4F89-AB49-0DB7F2860C6C}" destId="{4B455396-9331-430F-A240-8966B70D31E8}" srcOrd="1" destOrd="0" presId="urn:microsoft.com/office/officeart/2005/8/layout/vList6"/>
    <dgm:cxn modelId="{D149E7E8-04F5-43C5-872F-638B67C6CD11}" type="presParOf" srcId="{2585B14C-F44B-44B7-B913-DE9038AF9701}" destId="{0867ED79-906B-4E92-97D5-0A2DA5B6F758}" srcOrd="1" destOrd="0" presId="urn:microsoft.com/office/officeart/2005/8/layout/vList6"/>
    <dgm:cxn modelId="{3C542A0C-71B2-47A5-B721-31E47EA61F2E}" type="presParOf" srcId="{2585B14C-F44B-44B7-B913-DE9038AF9701}" destId="{6F73C72E-7DC1-4294-BD9E-022759AAD293}" srcOrd="2" destOrd="0" presId="urn:microsoft.com/office/officeart/2005/8/layout/vList6"/>
    <dgm:cxn modelId="{3FC9133D-34C2-4490-8F55-E3863AE72C0A}" type="presParOf" srcId="{6F73C72E-7DC1-4294-BD9E-022759AAD293}" destId="{EE9D9E59-FE15-4B83-902C-5193635F95EB}" srcOrd="0" destOrd="0" presId="urn:microsoft.com/office/officeart/2005/8/layout/vList6"/>
    <dgm:cxn modelId="{69055723-DAA6-4508-B2AE-807152105D7E}" type="presParOf" srcId="{6F73C72E-7DC1-4294-BD9E-022759AAD293}" destId="{D25900B8-C0A2-4A98-91D6-7E84A2FCC4F0}" srcOrd="1" destOrd="0" presId="urn:microsoft.com/office/officeart/2005/8/layout/vList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3E9CE9-D9F5-4460-86F8-55B5344FAE1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6FDDDDC-6748-4A08-8711-6137947DD3D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POR LA INVERTENCION</a:t>
          </a:r>
          <a:endParaRPr lang="es-EC" dirty="0"/>
        </a:p>
      </dgm:t>
    </dgm:pt>
    <dgm:pt modelId="{48154003-3E3B-4639-8CFF-82782A189144}" type="parTrans" cxnId="{87351B85-2EDC-471C-BF22-F0C043F11AE8}">
      <dgm:prSet/>
      <dgm:spPr/>
      <dgm:t>
        <a:bodyPr/>
        <a:lstStyle/>
        <a:p>
          <a:endParaRPr lang="es-EC"/>
        </a:p>
      </dgm:t>
    </dgm:pt>
    <dgm:pt modelId="{9E1D68BF-2DD4-4DF0-8A5E-2636437C4BF9}" type="sibTrans" cxnId="{87351B85-2EDC-471C-BF22-F0C043F11AE8}">
      <dgm:prSet/>
      <dgm:spPr/>
      <dgm:t>
        <a:bodyPr/>
        <a:lstStyle/>
        <a:p>
          <a:endParaRPr lang="es-EC"/>
        </a:p>
      </dgm:t>
    </dgm:pt>
    <dgm:pt modelId="{F09F331C-97ED-4B27-91B0-5E2641E053AF}">
      <dgm:prSet phldrT="[Texto]"/>
      <dgm:spPr/>
      <dgm:t>
        <a:bodyPr/>
        <a:lstStyle/>
        <a:p>
          <a:r>
            <a:rPr lang="es-ES" dirty="0" smtClean="0"/>
            <a:t>ES DE DISEÑO NO EXPERIMENTAL</a:t>
          </a:r>
          <a:endParaRPr lang="es-EC" dirty="0"/>
        </a:p>
      </dgm:t>
    </dgm:pt>
    <dgm:pt modelId="{5F746650-9FC8-4050-9637-35C33AEB5BDB}" type="parTrans" cxnId="{A368E3FC-C587-4A44-8CEE-4F40251C91B0}">
      <dgm:prSet/>
      <dgm:spPr/>
      <dgm:t>
        <a:bodyPr/>
        <a:lstStyle/>
        <a:p>
          <a:endParaRPr lang="es-EC"/>
        </a:p>
      </dgm:t>
    </dgm:pt>
    <dgm:pt modelId="{45D64BD6-449E-405B-9864-4C954EDA9FFC}" type="sibTrans" cxnId="{A368E3FC-C587-4A44-8CEE-4F40251C91B0}">
      <dgm:prSet/>
      <dgm:spPr/>
      <dgm:t>
        <a:bodyPr/>
        <a:lstStyle/>
        <a:p>
          <a:endParaRPr lang="es-EC"/>
        </a:p>
      </dgm:t>
    </dgm:pt>
    <dgm:pt modelId="{3EAB5D29-C016-4CB3-B8D4-B420D4A9EF74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TRANSVERSAL Y DESCRIPTIVA </a:t>
          </a:r>
          <a:endParaRPr lang="es-EC" dirty="0"/>
        </a:p>
      </dgm:t>
    </dgm:pt>
    <dgm:pt modelId="{B3813DA2-C38E-4933-9335-4BB44CC4F7DE}" type="parTrans" cxnId="{E6FA757B-8DFA-4804-AC89-74F19431677B}">
      <dgm:prSet/>
      <dgm:spPr/>
      <dgm:t>
        <a:bodyPr/>
        <a:lstStyle/>
        <a:p>
          <a:endParaRPr lang="es-EC"/>
        </a:p>
      </dgm:t>
    </dgm:pt>
    <dgm:pt modelId="{86229C78-1FDD-4EFD-845F-F92BB376EB2A}" type="sibTrans" cxnId="{E6FA757B-8DFA-4804-AC89-74F19431677B}">
      <dgm:prSet/>
      <dgm:spPr/>
      <dgm:t>
        <a:bodyPr/>
        <a:lstStyle/>
        <a:p>
          <a:endParaRPr lang="es-EC"/>
        </a:p>
      </dgm:t>
    </dgm:pt>
    <dgm:pt modelId="{9FF17042-E230-47D3-9DDC-E0B34B0A35E9}">
      <dgm:prSet phldrT="[Texto]"/>
      <dgm:spPr/>
      <dgm:t>
        <a:bodyPr/>
        <a:lstStyle/>
        <a:p>
          <a:r>
            <a:rPr lang="es-ES" dirty="0" smtClean="0"/>
            <a:t>LA INVESTIGACION SERÁ DE CAMPO </a:t>
          </a:r>
          <a:endParaRPr lang="es-EC" dirty="0"/>
        </a:p>
      </dgm:t>
    </dgm:pt>
    <dgm:pt modelId="{48AE359E-86EF-4547-94AE-C6E2AF2B5933}" type="parTrans" cxnId="{0634E22D-D2F7-48D0-B8AD-EC5A11AE6A0C}">
      <dgm:prSet/>
      <dgm:spPr/>
      <dgm:t>
        <a:bodyPr/>
        <a:lstStyle/>
        <a:p>
          <a:endParaRPr lang="es-EC"/>
        </a:p>
      </dgm:t>
    </dgm:pt>
    <dgm:pt modelId="{4F477534-B0D7-4BC5-9415-DA97DC8F2512}" type="sibTrans" cxnId="{0634E22D-D2F7-48D0-B8AD-EC5A11AE6A0C}">
      <dgm:prSet/>
      <dgm:spPr/>
      <dgm:t>
        <a:bodyPr/>
        <a:lstStyle/>
        <a:p>
          <a:endParaRPr lang="es-EC"/>
        </a:p>
      </dgm:t>
    </dgm:pt>
    <dgm:pt modelId="{8B83895F-BD88-41A8-ACD8-F6AA471A5438}" type="pres">
      <dgm:prSet presAssocID="{C43E9CE9-D9F5-4460-86F8-55B5344FAE1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904C362-86D5-459F-A1A1-63F01E5D0A8C}" type="pres">
      <dgm:prSet presAssocID="{76FDDDDC-6748-4A08-8711-6137947DD3DF}" presName="linNode" presStyleCnt="0"/>
      <dgm:spPr/>
    </dgm:pt>
    <dgm:pt modelId="{3884367C-2A6D-4B93-AB80-D5D280C860C6}" type="pres">
      <dgm:prSet presAssocID="{76FDDDDC-6748-4A08-8711-6137947DD3D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48EDEC-284C-4946-8606-C8D2218FA8D2}" type="pres">
      <dgm:prSet presAssocID="{76FDDDDC-6748-4A08-8711-6137947DD3D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B02B45-D7B0-45B0-BB0E-A06CC62B5EF4}" type="pres">
      <dgm:prSet presAssocID="{9E1D68BF-2DD4-4DF0-8A5E-2636437C4BF9}" presName="spacing" presStyleCnt="0"/>
      <dgm:spPr/>
    </dgm:pt>
    <dgm:pt modelId="{F9515776-C6FD-4FBD-AB6D-53DB76FC7D31}" type="pres">
      <dgm:prSet presAssocID="{3EAB5D29-C016-4CB3-B8D4-B420D4A9EF74}" presName="linNode" presStyleCnt="0"/>
      <dgm:spPr/>
    </dgm:pt>
    <dgm:pt modelId="{DD9C4EC1-7BC2-4501-BD16-B9AB4C9B5008}" type="pres">
      <dgm:prSet presAssocID="{3EAB5D29-C016-4CB3-B8D4-B420D4A9EF7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E2C4B4-133E-4A23-B88B-3D1D480B9233}" type="pres">
      <dgm:prSet presAssocID="{3EAB5D29-C016-4CB3-B8D4-B420D4A9EF7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005D56-B28E-4D30-B7B4-8D67BB67E677}" type="presOf" srcId="{3EAB5D29-C016-4CB3-B8D4-B420D4A9EF74}" destId="{DD9C4EC1-7BC2-4501-BD16-B9AB4C9B5008}" srcOrd="0" destOrd="0" presId="urn:microsoft.com/office/officeart/2005/8/layout/vList6"/>
    <dgm:cxn modelId="{8A689530-F6B4-456B-8584-67517ED2C55E}" type="presOf" srcId="{9FF17042-E230-47D3-9DDC-E0B34B0A35E9}" destId="{65E2C4B4-133E-4A23-B88B-3D1D480B9233}" srcOrd="0" destOrd="0" presId="urn:microsoft.com/office/officeart/2005/8/layout/vList6"/>
    <dgm:cxn modelId="{DB5461E0-5D07-4A5D-8E60-C0172CA9054A}" type="presOf" srcId="{C43E9CE9-D9F5-4460-86F8-55B5344FAE12}" destId="{8B83895F-BD88-41A8-ACD8-F6AA471A5438}" srcOrd="0" destOrd="0" presId="urn:microsoft.com/office/officeart/2005/8/layout/vList6"/>
    <dgm:cxn modelId="{E6FA757B-8DFA-4804-AC89-74F19431677B}" srcId="{C43E9CE9-D9F5-4460-86F8-55B5344FAE12}" destId="{3EAB5D29-C016-4CB3-B8D4-B420D4A9EF74}" srcOrd="1" destOrd="0" parTransId="{B3813DA2-C38E-4933-9335-4BB44CC4F7DE}" sibTransId="{86229C78-1FDD-4EFD-845F-F92BB376EB2A}"/>
    <dgm:cxn modelId="{87351B85-2EDC-471C-BF22-F0C043F11AE8}" srcId="{C43E9CE9-D9F5-4460-86F8-55B5344FAE12}" destId="{76FDDDDC-6748-4A08-8711-6137947DD3DF}" srcOrd="0" destOrd="0" parTransId="{48154003-3E3B-4639-8CFF-82782A189144}" sibTransId="{9E1D68BF-2DD4-4DF0-8A5E-2636437C4BF9}"/>
    <dgm:cxn modelId="{A368E3FC-C587-4A44-8CEE-4F40251C91B0}" srcId="{76FDDDDC-6748-4A08-8711-6137947DD3DF}" destId="{F09F331C-97ED-4B27-91B0-5E2641E053AF}" srcOrd="0" destOrd="0" parTransId="{5F746650-9FC8-4050-9637-35C33AEB5BDB}" sibTransId="{45D64BD6-449E-405B-9864-4C954EDA9FFC}"/>
    <dgm:cxn modelId="{0634E22D-D2F7-48D0-B8AD-EC5A11AE6A0C}" srcId="{3EAB5D29-C016-4CB3-B8D4-B420D4A9EF74}" destId="{9FF17042-E230-47D3-9DDC-E0B34B0A35E9}" srcOrd="0" destOrd="0" parTransId="{48AE359E-86EF-4547-94AE-C6E2AF2B5933}" sibTransId="{4F477534-B0D7-4BC5-9415-DA97DC8F2512}"/>
    <dgm:cxn modelId="{C9100687-CFB1-4EA6-B5C1-80FFC28721C0}" type="presOf" srcId="{76FDDDDC-6748-4A08-8711-6137947DD3DF}" destId="{3884367C-2A6D-4B93-AB80-D5D280C860C6}" srcOrd="0" destOrd="0" presId="urn:microsoft.com/office/officeart/2005/8/layout/vList6"/>
    <dgm:cxn modelId="{B3CFAA0F-DE12-419F-9868-9D7D719BFF69}" type="presOf" srcId="{F09F331C-97ED-4B27-91B0-5E2641E053AF}" destId="{0848EDEC-284C-4946-8606-C8D2218FA8D2}" srcOrd="0" destOrd="0" presId="urn:microsoft.com/office/officeart/2005/8/layout/vList6"/>
    <dgm:cxn modelId="{9E4BDE6D-EC4C-4607-BD51-6035BB48B205}" type="presParOf" srcId="{8B83895F-BD88-41A8-ACD8-F6AA471A5438}" destId="{A904C362-86D5-459F-A1A1-63F01E5D0A8C}" srcOrd="0" destOrd="0" presId="urn:microsoft.com/office/officeart/2005/8/layout/vList6"/>
    <dgm:cxn modelId="{0D48F3C1-58FC-4827-8892-3B600C73C485}" type="presParOf" srcId="{A904C362-86D5-459F-A1A1-63F01E5D0A8C}" destId="{3884367C-2A6D-4B93-AB80-D5D280C860C6}" srcOrd="0" destOrd="0" presId="urn:microsoft.com/office/officeart/2005/8/layout/vList6"/>
    <dgm:cxn modelId="{B977B86D-5DB8-44ED-89E3-C68E19D85500}" type="presParOf" srcId="{A904C362-86D5-459F-A1A1-63F01E5D0A8C}" destId="{0848EDEC-284C-4946-8606-C8D2218FA8D2}" srcOrd="1" destOrd="0" presId="urn:microsoft.com/office/officeart/2005/8/layout/vList6"/>
    <dgm:cxn modelId="{8272910E-DD89-454D-B5F9-BE84628FD837}" type="presParOf" srcId="{8B83895F-BD88-41A8-ACD8-F6AA471A5438}" destId="{63B02B45-D7B0-45B0-BB0E-A06CC62B5EF4}" srcOrd="1" destOrd="0" presId="urn:microsoft.com/office/officeart/2005/8/layout/vList6"/>
    <dgm:cxn modelId="{6FDE4ACE-9DB7-40A9-B009-EEE5F1DABD78}" type="presParOf" srcId="{8B83895F-BD88-41A8-ACD8-F6AA471A5438}" destId="{F9515776-C6FD-4FBD-AB6D-53DB76FC7D31}" srcOrd="2" destOrd="0" presId="urn:microsoft.com/office/officeart/2005/8/layout/vList6"/>
    <dgm:cxn modelId="{0DFC7270-CEE7-4F8E-960A-9085D7D4291E}" type="presParOf" srcId="{F9515776-C6FD-4FBD-AB6D-53DB76FC7D31}" destId="{DD9C4EC1-7BC2-4501-BD16-B9AB4C9B5008}" srcOrd="0" destOrd="0" presId="urn:microsoft.com/office/officeart/2005/8/layout/vList6"/>
    <dgm:cxn modelId="{28CB7CF9-3B2C-40BF-AE39-E4CF05C8A1DF}" type="presParOf" srcId="{F9515776-C6FD-4FBD-AB6D-53DB76FC7D31}" destId="{65E2C4B4-133E-4A23-B88B-3D1D480B9233}" srcOrd="1" destOrd="0" presId="urn:microsoft.com/office/officeart/2005/8/layout/vList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B0AE76-6491-494D-8251-56911F79670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AA18E66-CE2E-4CE2-A207-0EAA618BCEE2}">
      <dgm:prSet phldrT="[Texto]"/>
      <dgm:spPr/>
      <dgm:t>
        <a:bodyPr/>
        <a:lstStyle/>
        <a:p>
          <a:r>
            <a:rPr lang="es-ES" dirty="0" smtClean="0"/>
            <a:t>METODO TEORICO</a:t>
          </a:r>
          <a:endParaRPr lang="es-EC" dirty="0"/>
        </a:p>
      </dgm:t>
    </dgm:pt>
    <dgm:pt modelId="{4509DA5C-04C5-47C7-88E9-DCFEFAC69485}" type="parTrans" cxnId="{B107D9BB-D68C-462D-BD16-B54369F7F3BC}">
      <dgm:prSet/>
      <dgm:spPr/>
      <dgm:t>
        <a:bodyPr/>
        <a:lstStyle/>
        <a:p>
          <a:endParaRPr lang="es-EC"/>
        </a:p>
      </dgm:t>
    </dgm:pt>
    <dgm:pt modelId="{FD8C33EC-A7D0-45ED-B410-03C6F8ED2B4A}" type="sibTrans" cxnId="{B107D9BB-D68C-462D-BD16-B54369F7F3BC}">
      <dgm:prSet/>
      <dgm:spPr/>
      <dgm:t>
        <a:bodyPr/>
        <a:lstStyle/>
        <a:p>
          <a:endParaRPr lang="es-EC"/>
        </a:p>
      </dgm:t>
    </dgm:pt>
    <dgm:pt modelId="{AA7B3EAE-5839-45AB-954F-BB48B0412860}">
      <dgm:prSet phldrT="[Texto]"/>
      <dgm:spPr/>
      <dgm:t>
        <a:bodyPr/>
        <a:lstStyle/>
        <a:p>
          <a:r>
            <a:rPr lang="es-ES" dirty="0" smtClean="0"/>
            <a:t>METODO EMPIRICO</a:t>
          </a:r>
          <a:endParaRPr lang="es-EC" dirty="0"/>
        </a:p>
      </dgm:t>
    </dgm:pt>
    <dgm:pt modelId="{3A05CA4C-5D56-4225-93C6-ADDECF17D6DC}" type="parTrans" cxnId="{F27B3D6F-5183-4535-AFC8-708815B3F639}">
      <dgm:prSet/>
      <dgm:spPr/>
      <dgm:t>
        <a:bodyPr/>
        <a:lstStyle/>
        <a:p>
          <a:endParaRPr lang="es-EC"/>
        </a:p>
      </dgm:t>
    </dgm:pt>
    <dgm:pt modelId="{0B7500AE-1450-4283-872A-4BFF167FBD6D}" type="sibTrans" cxnId="{F27B3D6F-5183-4535-AFC8-708815B3F639}">
      <dgm:prSet/>
      <dgm:spPr/>
      <dgm:t>
        <a:bodyPr/>
        <a:lstStyle/>
        <a:p>
          <a:endParaRPr lang="es-EC"/>
        </a:p>
      </dgm:t>
    </dgm:pt>
    <dgm:pt modelId="{97031A10-AC04-40D4-8C42-B3EA32DAB79A}">
      <dgm:prSet phldrT="[Texto]"/>
      <dgm:spPr/>
      <dgm:t>
        <a:bodyPr/>
        <a:lstStyle/>
        <a:p>
          <a:r>
            <a:rPr lang="es-ES" dirty="0" smtClean="0"/>
            <a:t>METODO MATEMATICO </a:t>
          </a:r>
          <a:endParaRPr lang="es-EC" dirty="0"/>
        </a:p>
      </dgm:t>
    </dgm:pt>
    <dgm:pt modelId="{B8C855AA-146B-4C86-BCE4-E8760D86DCB0}" type="parTrans" cxnId="{7D198447-90C3-4889-B0D1-8D875E7E7C58}">
      <dgm:prSet/>
      <dgm:spPr/>
      <dgm:t>
        <a:bodyPr/>
        <a:lstStyle/>
        <a:p>
          <a:endParaRPr lang="es-EC"/>
        </a:p>
      </dgm:t>
    </dgm:pt>
    <dgm:pt modelId="{704A64BA-C872-445E-8B93-02460FBACA8E}" type="sibTrans" cxnId="{7D198447-90C3-4889-B0D1-8D875E7E7C58}">
      <dgm:prSet/>
      <dgm:spPr/>
      <dgm:t>
        <a:bodyPr/>
        <a:lstStyle/>
        <a:p>
          <a:endParaRPr lang="es-EC"/>
        </a:p>
      </dgm:t>
    </dgm:pt>
    <dgm:pt modelId="{21D89893-C488-4674-BC97-08B0AEA10336}" type="pres">
      <dgm:prSet presAssocID="{77B0AE76-6491-494D-8251-56911F796709}" presName="compositeShape" presStyleCnt="0">
        <dgm:presLayoutVars>
          <dgm:dir/>
          <dgm:resizeHandles/>
        </dgm:presLayoutVars>
      </dgm:prSet>
      <dgm:spPr/>
    </dgm:pt>
    <dgm:pt modelId="{3EF4AE15-F354-462A-9868-A8A9A9C6BFE4}" type="pres">
      <dgm:prSet presAssocID="{77B0AE76-6491-494D-8251-56911F796709}" presName="pyramid" presStyleLbl="node1" presStyleIdx="0" presStyleCnt="1"/>
      <dgm:spPr/>
    </dgm:pt>
    <dgm:pt modelId="{8E55E118-CFE2-4A7A-AFAB-834FE946F5AF}" type="pres">
      <dgm:prSet presAssocID="{77B0AE76-6491-494D-8251-56911F796709}" presName="theList" presStyleCnt="0"/>
      <dgm:spPr/>
    </dgm:pt>
    <dgm:pt modelId="{F02366E0-0169-4312-8383-56D6AF46B5C6}" type="pres">
      <dgm:prSet presAssocID="{7AA18E66-CE2E-4CE2-A207-0EAA618BCEE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9BFBAB-8A13-4B4C-B006-CE1880F68C37}" type="pres">
      <dgm:prSet presAssocID="{7AA18E66-CE2E-4CE2-A207-0EAA618BCEE2}" presName="aSpace" presStyleCnt="0"/>
      <dgm:spPr/>
    </dgm:pt>
    <dgm:pt modelId="{6DE4D25D-B1DD-426A-AD00-C7450EE28A17}" type="pres">
      <dgm:prSet presAssocID="{AA7B3EAE-5839-45AB-954F-BB48B041286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30BAD4-DB06-443B-9341-45D0B818EE82}" type="pres">
      <dgm:prSet presAssocID="{AA7B3EAE-5839-45AB-954F-BB48B0412860}" presName="aSpace" presStyleCnt="0"/>
      <dgm:spPr/>
    </dgm:pt>
    <dgm:pt modelId="{43C0C38E-0615-424B-8FC0-CBDF472C98ED}" type="pres">
      <dgm:prSet presAssocID="{97031A10-AC04-40D4-8C42-B3EA32DAB79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06D5A4-E1C6-45A4-BEA4-332A9907D161}" type="pres">
      <dgm:prSet presAssocID="{97031A10-AC04-40D4-8C42-B3EA32DAB79A}" presName="aSpace" presStyleCnt="0"/>
      <dgm:spPr/>
    </dgm:pt>
  </dgm:ptLst>
  <dgm:cxnLst>
    <dgm:cxn modelId="{F27B3D6F-5183-4535-AFC8-708815B3F639}" srcId="{77B0AE76-6491-494D-8251-56911F796709}" destId="{AA7B3EAE-5839-45AB-954F-BB48B0412860}" srcOrd="1" destOrd="0" parTransId="{3A05CA4C-5D56-4225-93C6-ADDECF17D6DC}" sibTransId="{0B7500AE-1450-4283-872A-4BFF167FBD6D}"/>
    <dgm:cxn modelId="{CDFFBA20-3EC9-488E-9A87-DAD122FF59A9}" type="presOf" srcId="{AA7B3EAE-5839-45AB-954F-BB48B0412860}" destId="{6DE4D25D-B1DD-426A-AD00-C7450EE28A17}" srcOrd="0" destOrd="0" presId="urn:microsoft.com/office/officeart/2005/8/layout/pyramid2"/>
    <dgm:cxn modelId="{92DAD41B-CDBC-48BE-954C-305403F67B64}" type="presOf" srcId="{77B0AE76-6491-494D-8251-56911F796709}" destId="{21D89893-C488-4674-BC97-08B0AEA10336}" srcOrd="0" destOrd="0" presId="urn:microsoft.com/office/officeart/2005/8/layout/pyramid2"/>
    <dgm:cxn modelId="{B6174A7D-E6B1-46E9-AACE-7131F1427B8C}" type="presOf" srcId="{7AA18E66-CE2E-4CE2-A207-0EAA618BCEE2}" destId="{F02366E0-0169-4312-8383-56D6AF46B5C6}" srcOrd="0" destOrd="0" presId="urn:microsoft.com/office/officeart/2005/8/layout/pyramid2"/>
    <dgm:cxn modelId="{333120AE-7FCE-4BDA-9596-21E62AF28902}" type="presOf" srcId="{97031A10-AC04-40D4-8C42-B3EA32DAB79A}" destId="{43C0C38E-0615-424B-8FC0-CBDF472C98ED}" srcOrd="0" destOrd="0" presId="urn:microsoft.com/office/officeart/2005/8/layout/pyramid2"/>
    <dgm:cxn modelId="{7D198447-90C3-4889-B0D1-8D875E7E7C58}" srcId="{77B0AE76-6491-494D-8251-56911F796709}" destId="{97031A10-AC04-40D4-8C42-B3EA32DAB79A}" srcOrd="2" destOrd="0" parTransId="{B8C855AA-146B-4C86-BCE4-E8760D86DCB0}" sibTransId="{704A64BA-C872-445E-8B93-02460FBACA8E}"/>
    <dgm:cxn modelId="{B107D9BB-D68C-462D-BD16-B54369F7F3BC}" srcId="{77B0AE76-6491-494D-8251-56911F796709}" destId="{7AA18E66-CE2E-4CE2-A207-0EAA618BCEE2}" srcOrd="0" destOrd="0" parTransId="{4509DA5C-04C5-47C7-88E9-DCFEFAC69485}" sibTransId="{FD8C33EC-A7D0-45ED-B410-03C6F8ED2B4A}"/>
    <dgm:cxn modelId="{75588F3A-17C8-41B6-A9E6-04D99E8634A5}" type="presParOf" srcId="{21D89893-C488-4674-BC97-08B0AEA10336}" destId="{3EF4AE15-F354-462A-9868-A8A9A9C6BFE4}" srcOrd="0" destOrd="0" presId="urn:microsoft.com/office/officeart/2005/8/layout/pyramid2"/>
    <dgm:cxn modelId="{888689B0-F1B7-4BF6-9419-C88A5B8586BB}" type="presParOf" srcId="{21D89893-C488-4674-BC97-08B0AEA10336}" destId="{8E55E118-CFE2-4A7A-AFAB-834FE946F5AF}" srcOrd="1" destOrd="0" presId="urn:microsoft.com/office/officeart/2005/8/layout/pyramid2"/>
    <dgm:cxn modelId="{C1B6C8C2-A7F7-4F87-86C2-A3AAE7323444}" type="presParOf" srcId="{8E55E118-CFE2-4A7A-AFAB-834FE946F5AF}" destId="{F02366E0-0169-4312-8383-56D6AF46B5C6}" srcOrd="0" destOrd="0" presId="urn:microsoft.com/office/officeart/2005/8/layout/pyramid2"/>
    <dgm:cxn modelId="{02889AFE-3662-45BC-9006-65593A73AD3C}" type="presParOf" srcId="{8E55E118-CFE2-4A7A-AFAB-834FE946F5AF}" destId="{E99BFBAB-8A13-4B4C-B006-CE1880F68C37}" srcOrd="1" destOrd="0" presId="urn:microsoft.com/office/officeart/2005/8/layout/pyramid2"/>
    <dgm:cxn modelId="{159D80E0-9052-49B6-90D1-98B4C6A726BB}" type="presParOf" srcId="{8E55E118-CFE2-4A7A-AFAB-834FE946F5AF}" destId="{6DE4D25D-B1DD-426A-AD00-C7450EE28A17}" srcOrd="2" destOrd="0" presId="urn:microsoft.com/office/officeart/2005/8/layout/pyramid2"/>
    <dgm:cxn modelId="{4115CCED-9200-4E00-BA1C-3D5B2D0F7A0B}" type="presParOf" srcId="{8E55E118-CFE2-4A7A-AFAB-834FE946F5AF}" destId="{4430BAD4-DB06-443B-9341-45D0B818EE82}" srcOrd="3" destOrd="0" presId="urn:microsoft.com/office/officeart/2005/8/layout/pyramid2"/>
    <dgm:cxn modelId="{2E45451B-9CFA-41D1-8073-DF5341A4D958}" type="presParOf" srcId="{8E55E118-CFE2-4A7A-AFAB-834FE946F5AF}" destId="{43C0C38E-0615-424B-8FC0-CBDF472C98ED}" srcOrd="4" destOrd="0" presId="urn:microsoft.com/office/officeart/2005/8/layout/pyramid2"/>
    <dgm:cxn modelId="{CF75F775-E555-4A85-91E2-97A3F504C43D}" type="presParOf" srcId="{8E55E118-CFE2-4A7A-AFAB-834FE946F5AF}" destId="{8E06D5A4-E1C6-45A4-BEA4-332A9907D161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A3E378C-24BA-4142-A93A-181BBD6C7E31}" type="datetimeFigureOut">
              <a:rPr lang="es-EC" smtClean="0"/>
              <a:pPr/>
              <a:t>24/11/2011</a:t>
            </a:fld>
            <a:endParaRPr lang="es-EC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C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DDF14D8-E77B-4FBE-9835-7D4E2AAB4F4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378C-24BA-4142-A93A-181BBD6C7E31}" type="datetimeFigureOut">
              <a:rPr lang="es-EC" smtClean="0"/>
              <a:pPr/>
              <a:t>24/11/2011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4D8-E77B-4FBE-9835-7D4E2AAB4F4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378C-24BA-4142-A93A-181BBD6C7E31}" type="datetimeFigureOut">
              <a:rPr lang="es-EC" smtClean="0"/>
              <a:pPr/>
              <a:t>24/11/2011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4D8-E77B-4FBE-9835-7D4E2AAB4F4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A3E378C-24BA-4142-A93A-181BBD6C7E31}" type="datetimeFigureOut">
              <a:rPr lang="es-EC" smtClean="0"/>
              <a:pPr/>
              <a:t>24/11/2011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4D8-E77B-4FBE-9835-7D4E2AAB4F4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A3E378C-24BA-4142-A93A-181BBD6C7E31}" type="datetimeFigureOut">
              <a:rPr lang="es-EC" smtClean="0"/>
              <a:pPr/>
              <a:t>24/11/2011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DDF14D8-E77B-4FBE-9835-7D4E2AAB4F48}" type="slidenum">
              <a:rPr lang="es-EC" smtClean="0"/>
              <a:pPr/>
              <a:t>‹Nº›</a:t>
            </a:fld>
            <a:endParaRPr lang="es-EC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3E378C-24BA-4142-A93A-181BBD6C7E31}" type="datetimeFigureOut">
              <a:rPr lang="es-EC" smtClean="0"/>
              <a:pPr/>
              <a:t>24/11/2011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DDF14D8-E77B-4FBE-9835-7D4E2AAB4F4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A3E378C-24BA-4142-A93A-181BBD6C7E31}" type="datetimeFigureOut">
              <a:rPr lang="es-EC" smtClean="0"/>
              <a:pPr/>
              <a:t>24/11/2011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DDF14D8-E77B-4FBE-9835-7D4E2AAB4F4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378C-24BA-4142-A93A-181BBD6C7E31}" type="datetimeFigureOut">
              <a:rPr lang="es-EC" smtClean="0"/>
              <a:pPr/>
              <a:t>24/11/2011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4D8-E77B-4FBE-9835-7D4E2AAB4F4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3E378C-24BA-4142-A93A-181BBD6C7E31}" type="datetimeFigureOut">
              <a:rPr lang="es-EC" smtClean="0"/>
              <a:pPr/>
              <a:t>24/11/2011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DDF14D8-E77B-4FBE-9835-7D4E2AAB4F4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A3E378C-24BA-4142-A93A-181BBD6C7E31}" type="datetimeFigureOut">
              <a:rPr lang="es-EC" smtClean="0"/>
              <a:pPr/>
              <a:t>24/11/2011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DDF14D8-E77B-4FBE-9835-7D4E2AAB4F4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A3E378C-24BA-4142-A93A-181BBD6C7E31}" type="datetimeFigureOut">
              <a:rPr lang="es-EC" smtClean="0"/>
              <a:pPr/>
              <a:t>24/11/2011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DDF14D8-E77B-4FBE-9835-7D4E2AAB4F4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A3E378C-24BA-4142-A93A-181BBD6C7E31}" type="datetimeFigureOut">
              <a:rPr lang="es-EC" smtClean="0"/>
              <a:pPr/>
              <a:t>24/11/2011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DDF14D8-E77B-4FBE-9835-7D4E2AAB4F4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diagramColors" Target="../diagrams/colors6.xml"/><Relationship Id="rId15" Type="http://schemas.openxmlformats.org/officeDocument/2006/relationships/image" Target="../media/image9.jpeg"/><Relationship Id="rId10" Type="http://schemas.openxmlformats.org/officeDocument/2006/relationships/diagramData" Target="../diagrams/data8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57290" y="357166"/>
            <a:ext cx="685804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UNIVERSIDAD TECNICA DEL NORTE </a:t>
            </a:r>
            <a:endParaRPr kumimoji="0" lang="es-EC" sz="2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UNIVERSIDAD TECNICA JOSE PERALTA</a:t>
            </a:r>
            <a:endParaRPr kumimoji="0" lang="es-EC" sz="2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PROGRAMA DE MAESTRIA </a:t>
            </a:r>
            <a:endParaRPr kumimoji="0" lang="es-EC" sz="2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EN ADMINISTRACION DE NEGOCIOS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COMERCIALIZACION DE PRODUCTOS EN LA SUCURSAL DEL SUPERMERCADO LA BODEGA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ESTRATEGIA DE MARKETING PARA SU DESARROLLO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Autora: Jenny Patricia Urgilés Tapia </a:t>
            </a:r>
            <a:endParaRPr kumimoji="0" lang="es-EC" sz="2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AZOGUES 2011</a:t>
            </a:r>
            <a:endParaRPr kumimoji="0" lang="es-ES" sz="2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1008062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utj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785794"/>
            <a:ext cx="9017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357166"/>
            <a:ext cx="83582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Poblaci</a:t>
            </a: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y muestra 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Considerando que la proyecci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del Instituto Nacional de Estad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sticas y Censos, para el a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2010, de la poblaci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urbana de la ciudad de Azogues es de 39543  habitantes aplicaremos la siguiente f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rmula para establecer la muestra del total de la poblaci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n. 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3143248"/>
          <a:ext cx="11787238" cy="2071702"/>
        </p:xfrm>
        <a:graphic>
          <a:graphicData uri="http://schemas.openxmlformats.org/presentationml/2006/ole">
            <p:oleObj spid="_x0000_s1026" name="Ecuación" r:id="rId3" imgW="4876800" imgH="3581400" progId="Equation.3">
              <p:embed/>
            </p:oleObj>
          </a:graphicData>
        </a:graphic>
      </p:graphicFrame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4411649" y="3286124"/>
            <a:ext cx="4732351" cy="207170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Descripción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 = tamaño de la muestra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 = tamaño del universo o población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 = error admisible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14348" y="5643578"/>
            <a:ext cx="5857884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n= 396 personas</a:t>
            </a:r>
            <a:endParaRPr kumimoji="0" lang="es-EC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0"/>
            <a:ext cx="928694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214546" y="0"/>
          <a:ext cx="6715172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Llamada de flecha a la derecha"/>
          <p:cNvSpPr/>
          <p:nvPr/>
        </p:nvSpPr>
        <p:spPr>
          <a:xfrm>
            <a:off x="1285852" y="285728"/>
            <a:ext cx="3143272" cy="92869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METODOS </a:t>
            </a:r>
            <a:endParaRPr lang="es-EC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285992"/>
            <a:ext cx="6715172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Procedimiento de investigación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Identificaci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del problema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Determinaci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objetivos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Hip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tesis o preguntas de investigaci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Elaboraci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del marco te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rico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4303455"/>
            <a:ext cx="9144000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</a:rPr>
              <a:t>Procedimiento para construir la solución: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C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Antecedentes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Justificación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C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Base teórica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Beneficiarios</a:t>
            </a:r>
            <a:r>
              <a:rPr kumimoji="0" lang="es-EC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C" baseline="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Definición</a:t>
            </a:r>
            <a:r>
              <a:rPr lang="es-EC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del diseño técnico de la propuesta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Seguimiento</a:t>
            </a:r>
            <a:r>
              <a:rPr kumimoji="0" lang="es-EC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control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C" baseline="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Impacto</a:t>
            </a:r>
            <a:r>
              <a:rPr lang="es-EC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que se espera tener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C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Evaluación </a:t>
            </a:r>
            <a:endParaRPr kumimoji="0" lang="es-EC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C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72000" y="2786058"/>
            <a:ext cx="4572000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Recopilaci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la informaci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ctica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Determinaci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resultados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Procedimientos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Llegar a la soluci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(conocimiento)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06" y="0"/>
            <a:ext cx="928694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0001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2600" b="1" dirty="0" smtClean="0"/>
              <a:t/>
            </a:r>
            <a:br>
              <a:rPr lang="es-EC" sz="2600" b="1" dirty="0" smtClean="0"/>
            </a:br>
            <a:r>
              <a:rPr lang="es-EC" sz="2600" b="1" dirty="0" smtClean="0"/>
              <a:t/>
            </a:r>
            <a:br>
              <a:rPr lang="es-EC" sz="2600" b="1" dirty="0" smtClean="0"/>
            </a:br>
            <a:r>
              <a:rPr lang="es-EC" sz="2600" b="1" dirty="0" smtClean="0"/>
              <a:t>CAPITULO IV </a:t>
            </a:r>
            <a:br>
              <a:rPr lang="es-EC" sz="2600" b="1" dirty="0" smtClean="0"/>
            </a:br>
            <a:r>
              <a:rPr lang="es-EC" sz="2600" b="1" dirty="0" smtClean="0"/>
              <a:t>ANÁLIS E INTERPRETACION </a:t>
            </a:r>
            <a:br>
              <a:rPr lang="es-EC" sz="2600" b="1" dirty="0" smtClean="0"/>
            </a:br>
            <a:r>
              <a:rPr lang="es-ES" sz="2600" dirty="0" smtClean="0"/>
              <a:t/>
            </a:r>
            <a:br>
              <a:rPr lang="es-ES" sz="2600" dirty="0" smtClean="0"/>
            </a:br>
            <a:endParaRPr lang="es-ES" sz="2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687354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200" b="1" dirty="0" smtClean="0"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Dentro de los aspectos administrativos del Supermercado La Bodega, cu</a:t>
            </a: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son los de mayor incidencia en el bajo nivel de ventas?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2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</a:t>
            </a: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aspectos del talento humano, afectan al nivel bajo de ventas?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2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</a:t>
            </a: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estrategia de marketing es la m</a:t>
            </a: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adecuada para mejorar el nivel bajo de ventas en el supermercado La Bodega?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Una campa</a:t>
            </a: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agresiva de informaci</a:t>
            </a: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los productos que se venden en el Supermercado La Bodega, permitir</a:t>
            </a: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mejorar el nivel bajo de ventas?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</a:t>
            </a: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pol</a:t>
            </a: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tica de incentivos mejorar</a:t>
            </a: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el nivel de ventas del Supermercado La Bodega?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sistema tecnol</a:t>
            </a: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gico adecuado para el Supermercado La Bodega, podr</a:t>
            </a: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mejorar y agilitar el procesos de facturaci</a:t>
            </a:r>
            <a:r>
              <a:rPr lang="es-ES" sz="2200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n, para mejorar el nivel de ventas?</a:t>
            </a:r>
            <a:endParaRPr lang="es-ES" sz="22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072205"/>
            <a:ext cx="857224" cy="78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85720" y="1000108"/>
            <a:ext cx="864399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latin typeface="Arial Narrow" pitchFamily="34" charset="0"/>
              </a:rPr>
              <a:t>Contrastación de preguntas de investigación con  los resultados de la discusión.</a:t>
            </a:r>
            <a:endParaRPr lang="es-ES" sz="20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0"/>
            <a:ext cx="8348664" cy="827107"/>
          </a:xfrm>
        </p:spPr>
        <p:txBody>
          <a:bodyPr>
            <a:noAutofit/>
          </a:bodyPr>
          <a:lstStyle/>
          <a:p>
            <a:pPr algn="ctr"/>
            <a:r>
              <a:rPr lang="es-ES" sz="3000" dirty="0" smtClean="0">
                <a:latin typeface="Algerian" pitchFamily="82" charset="0"/>
              </a:rPr>
              <a:t>Tendencia de opinión de la entrevista</a:t>
            </a:r>
            <a:endParaRPr lang="es-ES" sz="3000" dirty="0">
              <a:latin typeface="Algerian" pitchFamily="82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8062912" cy="55007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.- ¿La Compañía, cuenta con una estructura organizacional bien organizada en la que se especifiquen las funciones de cada cargo?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 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2.- ¿La Compañía  cuenta con un sistema integral de información,   que permita el conocimiento de planes y estrategias a todos los miembros de la institución? 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 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3.- ¿Los funcionarios de la compañía están lo suficientemente capacitados en áreas vitales tales como atención al cliente, ventas, etc., para el normal funcionamiento del negocio?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 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4.- ¿Considera que su gestión es oportuna y eficiente para el desarrollo de actividades dentro de la compañía?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 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5.- ¿Cree importante la participación de los trabajadores y de los clientes en la elaboración de actividades dentro de la compañía?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592933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000" dirty="0" smtClean="0">
                <a:latin typeface="Bodoni MT Black" pitchFamily="18" charset="0"/>
              </a:rPr>
              <a:t>CONCLUSIONES Y RECOMENDACIONES </a:t>
            </a:r>
            <a:endParaRPr lang="es-ES" sz="3000" dirty="0">
              <a:latin typeface="Bodoni MT Black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500034" y="1785926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i="1" dirty="0" smtClean="0">
                <a:latin typeface="Algerian" pitchFamily="82" charset="0"/>
              </a:rPr>
              <a:t>CONCLUSIONES</a:t>
            </a:r>
          </a:p>
          <a:p>
            <a:r>
              <a:rPr lang="es-ES" dirty="0" smtClean="0"/>
              <a:t>No conocen el local </a:t>
            </a:r>
          </a:p>
          <a:p>
            <a:r>
              <a:rPr lang="es-ES" dirty="0" smtClean="0"/>
              <a:t>Mantenimiento de imagen </a:t>
            </a:r>
          </a:p>
          <a:p>
            <a:r>
              <a:rPr lang="es-ES" dirty="0" smtClean="0"/>
              <a:t>Mejo ración de sistema y mantenimiento de stocks </a:t>
            </a:r>
          </a:p>
          <a:p>
            <a:r>
              <a:rPr lang="es-ES" dirty="0" smtClean="0"/>
              <a:t>Deficiencia publicitaria 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 i="1" dirty="0" smtClean="0">
                <a:latin typeface="Algerian" pitchFamily="82" charset="0"/>
              </a:rPr>
              <a:t>RECOMENDACIONES</a:t>
            </a:r>
            <a:r>
              <a:rPr lang="es-ES" dirty="0" smtClean="0"/>
              <a:t> </a:t>
            </a:r>
          </a:p>
          <a:p>
            <a:r>
              <a:rPr lang="es-ES" dirty="0" smtClean="0"/>
              <a:t>El desarrollo de las estrategias  de marketing que logren superar los principales problemas. </a:t>
            </a:r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00703"/>
            <a:ext cx="121441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4400" dirty="0" smtClean="0">
                <a:latin typeface="Algerian" pitchFamily="82" charset="0"/>
              </a:rPr>
              <a:t>CAPITULO V </a:t>
            </a: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b="1" dirty="0" smtClean="0"/>
              <a:t>PROPUESTA DE LA INVESTIGACION </a:t>
            </a: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8498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500" b="1" dirty="0" smtClean="0"/>
              <a:t>Sumario ejecutivo</a:t>
            </a:r>
          </a:p>
          <a:p>
            <a:pPr>
              <a:buFont typeface="Wingdings" pitchFamily="2" charset="2"/>
              <a:buChar char="v"/>
            </a:pPr>
            <a:r>
              <a:rPr lang="es-ES" sz="2500" dirty="0" smtClean="0"/>
              <a:t>Objetivos </a:t>
            </a:r>
          </a:p>
          <a:p>
            <a:pPr>
              <a:buFont typeface="Wingdings" pitchFamily="2" charset="2"/>
              <a:buChar char="v"/>
            </a:pPr>
            <a:r>
              <a:rPr lang="es-ES" sz="2500" dirty="0" smtClean="0"/>
              <a:t>Estrategias </a:t>
            </a:r>
          </a:p>
          <a:p>
            <a:pPr>
              <a:buFont typeface="Wingdings" pitchFamily="2" charset="2"/>
              <a:buChar char="v"/>
            </a:pPr>
            <a:r>
              <a:rPr lang="es-ES" sz="2500" dirty="0" smtClean="0"/>
              <a:t>Recursos </a:t>
            </a:r>
          </a:p>
          <a:p>
            <a:pPr>
              <a:buFont typeface="Wingdings" pitchFamily="2" charset="2"/>
              <a:buChar char="v"/>
            </a:pPr>
            <a:r>
              <a:rPr lang="es-ES" sz="2500" dirty="0" smtClean="0"/>
              <a:t>Resultados  </a:t>
            </a:r>
          </a:p>
          <a:p>
            <a:r>
              <a:rPr lang="es-ES" sz="2500" b="1" dirty="0" smtClean="0"/>
              <a:t>El diagnostico: </a:t>
            </a:r>
          </a:p>
          <a:p>
            <a:pPr>
              <a:buFont typeface="Wingdings" pitchFamily="2" charset="2"/>
              <a:buChar char="v"/>
            </a:pPr>
            <a:r>
              <a:rPr lang="es-ES" sz="2500" dirty="0" smtClean="0"/>
              <a:t>Entorno político</a:t>
            </a:r>
          </a:p>
          <a:p>
            <a:pPr>
              <a:buFont typeface="Wingdings" pitchFamily="2" charset="2"/>
              <a:buChar char="v"/>
            </a:pPr>
            <a:r>
              <a:rPr lang="es-ES" sz="2500" dirty="0" smtClean="0"/>
              <a:t>Entorno económico </a:t>
            </a:r>
          </a:p>
          <a:p>
            <a:pPr>
              <a:buFont typeface="Wingdings" pitchFamily="2" charset="2"/>
              <a:buChar char="v"/>
            </a:pPr>
            <a:r>
              <a:rPr lang="es-ES" sz="2500" dirty="0" smtClean="0"/>
              <a:t>Entorno social </a:t>
            </a:r>
          </a:p>
          <a:p>
            <a:pPr>
              <a:buFont typeface="Wingdings" pitchFamily="2" charset="2"/>
              <a:buChar char="v"/>
            </a:pPr>
            <a:r>
              <a:rPr lang="es-ES" sz="2500" dirty="0" smtClean="0"/>
              <a:t>Análisis estratégico </a:t>
            </a:r>
          </a:p>
          <a:p>
            <a:pPr>
              <a:buFont typeface="Arial" pitchFamily="34" charset="0"/>
              <a:buChar char="•"/>
            </a:pPr>
            <a:endParaRPr lang="es-ES" sz="2500" dirty="0" smtClean="0"/>
          </a:p>
          <a:p>
            <a:pPr>
              <a:buFont typeface="Arial" pitchFamily="34" charset="0"/>
              <a:buChar char="•"/>
            </a:pPr>
            <a:endParaRPr lang="es-ES" sz="2500" dirty="0" smtClean="0"/>
          </a:p>
          <a:p>
            <a:endParaRPr lang="es-ES" sz="25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8498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/>
              <a:t>Análisis estratégico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Entorno micro y macro de la empresa 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Unidades estratégicas de negocios </a:t>
            </a:r>
            <a:endParaRPr lang="es-ES" dirty="0"/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00703"/>
            <a:ext cx="121441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1428728" y="1214422"/>
            <a:ext cx="692948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/>
              <a:t>DESCRIPCION DE LA PROPUESTA </a:t>
            </a:r>
            <a:endParaRPr lang="es-ES" sz="30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>
              <a:defRPr/>
            </a:pPr>
            <a:r>
              <a:rPr lang="es-ES" sz="2800" b="1" dirty="0" smtClean="0">
                <a:solidFill>
                  <a:schemeClr val="dk1"/>
                </a:solidFill>
              </a:rPr>
              <a:t>Desarrollo del márquetin operativo</a:t>
            </a:r>
          </a:p>
          <a:p>
            <a:pPr lvl="0">
              <a:buFont typeface="Wingdings" pitchFamily="2" charset="2"/>
              <a:buChar char="v"/>
              <a:defRPr/>
            </a:pPr>
            <a:r>
              <a:rPr lang="es-ES" sz="2800" dirty="0" smtClean="0"/>
              <a:t>Marca</a:t>
            </a:r>
          </a:p>
          <a:p>
            <a:pPr lvl="0">
              <a:buFont typeface="Wingdings" pitchFamily="2" charset="2"/>
              <a:buChar char="v"/>
              <a:defRPr/>
            </a:pPr>
            <a:r>
              <a:rPr lang="es-ES" sz="2800" dirty="0" smtClean="0"/>
              <a:t>Producto </a:t>
            </a:r>
          </a:p>
          <a:p>
            <a:pPr lvl="0">
              <a:buFont typeface="Wingdings" pitchFamily="2" charset="2"/>
              <a:buChar char="v"/>
              <a:defRPr/>
            </a:pPr>
            <a:r>
              <a:rPr lang="es-ES" sz="2800" dirty="0" smtClean="0">
                <a:solidFill>
                  <a:schemeClr val="dk1"/>
                </a:solidFill>
              </a:rPr>
              <a:t>Envase </a:t>
            </a:r>
          </a:p>
          <a:p>
            <a:pPr lvl="0">
              <a:buFont typeface="Wingdings" pitchFamily="2" charset="2"/>
              <a:buChar char="v"/>
              <a:defRPr/>
            </a:pPr>
            <a:r>
              <a:rPr lang="es-ES" sz="2800" dirty="0" smtClean="0"/>
              <a:t>Distribución </a:t>
            </a:r>
          </a:p>
          <a:p>
            <a:pPr lvl="0">
              <a:buFont typeface="Wingdings" pitchFamily="2" charset="2"/>
              <a:buChar char="v"/>
              <a:defRPr/>
            </a:pPr>
            <a:r>
              <a:rPr lang="es-ES" sz="2800" dirty="0" smtClean="0">
                <a:solidFill>
                  <a:schemeClr val="dk1"/>
                </a:solidFill>
              </a:rPr>
              <a:t>Precio </a:t>
            </a:r>
          </a:p>
          <a:p>
            <a:pPr lvl="0">
              <a:buFont typeface="Wingdings" pitchFamily="2" charset="2"/>
              <a:buChar char="v"/>
              <a:defRPr/>
            </a:pPr>
            <a:r>
              <a:rPr lang="es-ES" sz="2800" dirty="0" smtClean="0"/>
              <a:t>Comunicación </a:t>
            </a:r>
          </a:p>
          <a:p>
            <a:pPr lvl="0">
              <a:buFont typeface="Wingdings" pitchFamily="2" charset="2"/>
              <a:buChar char="v"/>
              <a:defRPr/>
            </a:pPr>
            <a:r>
              <a:rPr lang="es-ES" sz="2800" dirty="0" smtClean="0"/>
              <a:t>Promoción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s-ES" b="1" dirty="0" smtClean="0"/>
              <a:t>Presupuesto 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Acciones a desarrollarse </a:t>
            </a:r>
          </a:p>
          <a:p>
            <a:r>
              <a:rPr lang="es-ES" b="1" dirty="0" smtClean="0"/>
              <a:t>Control 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Actividades 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Medición de resultados </a:t>
            </a:r>
          </a:p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/>
              <a:t>DESCRIPCION DE LA PROPUESTA </a:t>
            </a:r>
            <a:endParaRPr lang="es-ES" sz="3000" b="1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00703"/>
            <a:ext cx="121441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dirty="0" smtClean="0">
                <a:latin typeface="Algerian" pitchFamily="82" charset="0"/>
              </a:rPr>
              <a:t>CONCLUSIONES RECOMENDACIONES </a:t>
            </a:r>
            <a:endParaRPr lang="es-ES" b="1" i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ES" b="1" i="1" u="sng" dirty="0" smtClean="0">
                <a:latin typeface="Times New Roman" pitchFamily="18" charset="0"/>
                <a:cs typeface="Times New Roman" pitchFamily="18" charset="0"/>
              </a:rPr>
              <a:t>CONCLUSIONES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Aceptación del público.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Estructura organizacional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Contratación de personal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Promoción y la publicidad deficiente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El sistema informático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Control </a:t>
            </a:r>
          </a:p>
          <a:p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s-ES" b="1" i="1" u="sng" dirty="0" smtClean="0">
                <a:latin typeface="Times New Roman" pitchFamily="18" charset="0"/>
                <a:cs typeface="Times New Roman" pitchFamily="18" charset="0"/>
              </a:rPr>
              <a:t>RECOMENDACIONES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Imagen corporativa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Estructura organizacional bien definida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Socialización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Promoción y publicidad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Sistema informático eficaz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Reglamento interno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00703"/>
            <a:ext cx="121441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1538" y="2000240"/>
            <a:ext cx="5570756" cy="14465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8800" dirty="0" smtClean="0"/>
              <a:t>GRACIAS </a:t>
            </a:r>
            <a:endParaRPr lang="es-EC" sz="8800" dirty="0"/>
          </a:p>
        </p:txBody>
      </p:sp>
      <p:pic>
        <p:nvPicPr>
          <p:cNvPr id="20482" name="Picture 2" descr="Letra G Animad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285729"/>
            <a:ext cx="928694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Documents and Settings\Verito\Escritorio\Fotos\DSC05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6429388" cy="435769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357158" y="0"/>
            <a:ext cx="7715304" cy="7857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  <a:latin typeface="Algerian" pitchFamily="82" charset="0"/>
              </a:rPr>
              <a:t>CAPITULO Nº 1</a:t>
            </a:r>
          </a:p>
          <a:p>
            <a:pPr algn="ctr"/>
            <a:r>
              <a:rPr lang="es-ES" sz="3000" b="1" dirty="0" smtClean="0">
                <a:solidFill>
                  <a:schemeClr val="bg1"/>
                </a:solidFill>
                <a:latin typeface="Algerian" pitchFamily="82" charset="0"/>
              </a:rPr>
              <a:t>PROBLEMA DE INVESTIGACION </a:t>
            </a:r>
            <a:endParaRPr lang="es-ES" sz="30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graphicFrame>
        <p:nvGraphicFramePr>
          <p:cNvPr id="14" name="13 Diagrama"/>
          <p:cNvGraphicFramePr/>
          <p:nvPr/>
        </p:nvGraphicFramePr>
        <p:xfrm>
          <a:off x="0" y="785794"/>
          <a:ext cx="4262446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4214810" y="3286148"/>
          <a:ext cx="4929190" cy="364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86439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OBJETIVOS</a:t>
            </a:r>
            <a:r>
              <a:rPr kumimoji="0" lang="es-E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LA INVESTIGACIÓN</a:t>
            </a:r>
            <a:endParaRPr lang="es-EC" sz="28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OBJETIVOS GENERALES</a:t>
            </a:r>
            <a:r>
              <a:rPr lang="es-E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0"/>
            <a:ext cx="114297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2364462"/>
            <a:ext cx="5929322" cy="44935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Objetivos espec</a:t>
            </a:r>
            <a:r>
              <a:rPr lang="es-ES" sz="2600" dirty="0" smtClean="0"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es-E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ficos.  </a:t>
            </a:r>
            <a:endParaRPr lang="es-EC" sz="26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Identificar los aspectos administrativos que generan las ventas.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6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2.Caracterizar los aspectos de desarrollo de talento humano.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6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3.Indagar los procesos de marketing que desarrolla el supermercado La Bodega.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es-EC" sz="2600" dirty="0" smtClean="0">
              <a:latin typeface="Arial" pitchFamily="34" charset="0"/>
            </a:endParaRPr>
          </a:p>
        </p:txBody>
      </p:sp>
      <p:pic>
        <p:nvPicPr>
          <p:cNvPr id="10242" name="Picture 2" descr="C:\Documents and Settings\Verito\Escritorio\Fotos\DSC05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904" y="2285992"/>
            <a:ext cx="3124096" cy="457200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1214422"/>
            <a:ext cx="8643966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Determinar los aspectos que caracterizan los procesos de        comercializaci</a:t>
            </a:r>
            <a:r>
              <a:rPr lang="es-ES" sz="2600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y ventas del Supermercado La Bodega.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58" y="357166"/>
            <a:ext cx="771530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Formular estrategias de ventas, para incrementar el nivel de ventas del Supermercado La Bodega</a:t>
            </a:r>
            <a:r>
              <a:rPr lang="es-E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428860" y="1500174"/>
            <a:ext cx="6715140" cy="52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Plantear una campa</a:t>
            </a:r>
            <a:r>
              <a:rPr lang="es-ES" sz="2400" dirty="0" smtClean="0"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lang="es-E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de sensibilizaci</a:t>
            </a:r>
            <a:r>
              <a:rPr lang="es-ES" sz="2400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del mercado para la aceptaci</a:t>
            </a:r>
            <a:r>
              <a:rPr lang="es-ES" sz="2400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los productos de venta del Supermercado La Bodega.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4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Reformular la estructura del desempe</a:t>
            </a:r>
            <a:r>
              <a:rPr lang="es-ES" sz="2400" dirty="0" smtClean="0"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lang="es-E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del talento humano del Supermercado La Bodega.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4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3.Definir un sistema de incentivos para vendedores y clientes.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4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4.Dise</a:t>
            </a:r>
            <a:r>
              <a:rPr lang="es-ES" sz="2400" dirty="0" smtClean="0"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lang="es-E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 un sistema tecnol</a:t>
            </a:r>
            <a:r>
              <a:rPr lang="es-ES" sz="2400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gico que ayude a acelerar el proceso de facturaci</a:t>
            </a:r>
            <a:r>
              <a:rPr lang="es-ES" sz="2400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en compras y ventas. </a:t>
            </a:r>
            <a:endParaRPr lang="es-EC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400" dirty="0" smtClean="0">
              <a:latin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0"/>
            <a:ext cx="114297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 descr="C:\Documents and Settings\Verito\Escritorio\Fotos\DSC05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200804" y="2989456"/>
            <a:ext cx="4901904" cy="25002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428868"/>
            <a:ext cx="30718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CAPITULO 2. MARCO TEORICO 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3048000" y="857232"/>
          <a:ext cx="6096000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Documents and Settings\Verito\Escritorio\Fotos\DSC056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1942"/>
            <a:ext cx="3437877" cy="2578075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6572264" y="2928934"/>
            <a:ext cx="2571736" cy="164307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CLIENTES</a:t>
            </a:r>
            <a:endParaRPr lang="es-ES" sz="40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500166" y="214290"/>
            <a:ext cx="4267200" cy="1062720"/>
            <a:chOff x="-633434" y="-1013440"/>
            <a:chExt cx="4267200" cy="1062720"/>
          </a:xfrm>
        </p:grpSpPr>
        <p:sp>
          <p:nvSpPr>
            <p:cNvPr id="3" name="2 Rectángulo redondeado"/>
            <p:cNvSpPr/>
            <p:nvPr/>
          </p:nvSpPr>
          <p:spPr>
            <a:xfrm>
              <a:off x="-633434" y="-1013440"/>
              <a:ext cx="4267200" cy="10627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-561996" y="-1013440"/>
              <a:ext cx="4163444" cy="958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600" b="1" kern="1200" dirty="0" smtClean="0"/>
                <a:t>MARKETING </a:t>
              </a:r>
              <a:endParaRPr lang="es-EC" sz="3600" b="1" kern="1200" dirty="0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714348" y="1428736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>
                <a:latin typeface="Arial" pitchFamily="34" charset="0"/>
                <a:cs typeface="Arial" pitchFamily="34" charset="0"/>
              </a:rPr>
              <a:t>DEFINICIÓN : “Es un proceso social y administrativo por lo que los individuos o grupos obtienen lo que necesitan y desean a través de la creación y el intercambio de productos y de valor con otros.”. </a:t>
            </a: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500166" y="2857496"/>
          <a:ext cx="785818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14348" y="4143380"/>
            <a:ext cx="15716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ENFOQUES DEL MARKETING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214546" y="285728"/>
            <a:ext cx="4267200" cy="1062720"/>
            <a:chOff x="304800" y="3302870"/>
            <a:chExt cx="4267200" cy="1062720"/>
          </a:xfrm>
        </p:grpSpPr>
        <p:sp>
          <p:nvSpPr>
            <p:cNvPr id="3" name="2 Rectángulo redondeado"/>
            <p:cNvSpPr/>
            <p:nvPr/>
          </p:nvSpPr>
          <p:spPr>
            <a:xfrm>
              <a:off x="304800" y="3302870"/>
              <a:ext cx="4267200" cy="10627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356678" y="3354748"/>
              <a:ext cx="4163444" cy="958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600" b="1" kern="1200" dirty="0" smtClean="0"/>
                <a:t>VENTAS </a:t>
              </a:r>
              <a:endParaRPr lang="es-EC" sz="3600" b="1" kern="1200" dirty="0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714348" y="1428736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>
                <a:latin typeface="Arial" pitchFamily="34" charset="0"/>
                <a:cs typeface="Arial" pitchFamily="34" charset="0"/>
              </a:rPr>
              <a:t>DEFINICIÓN : “Es toda actividad que genera en los clientes el último impulso hacia el intercambio”. </a:t>
            </a: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571604" y="24288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71538" y="3786190"/>
            <a:ext cx="328614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latin typeface="Arial" pitchFamily="34" charset="0"/>
                <a:cs typeface="Arial" pitchFamily="34" charset="0"/>
              </a:rPr>
              <a:t>ESTRATEGÍA  DE COMUNICACIÓN EN VENTAS: </a:t>
            </a: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714612" y="214290"/>
            <a:ext cx="2571736" cy="10001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CLIENTES</a:t>
            </a:r>
            <a:endParaRPr lang="es-ES" sz="4000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428736"/>
            <a:ext cx="835821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DEFINICIÓN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“Cliente es </a:t>
            </a: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quien accede a un producto o servicio por medio de una transacci</a:t>
            </a: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financiera (dinero) u otro medio de pago. Quien compra, es el comprador, y quien consume el consumidor. Normalmente, cliente, comprador y consumidor son la misma persona.”. </a:t>
            </a: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43042" y="3811012"/>
            <a:ext cx="70723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Debo comprar ahora o debo posponer la adquisici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oferta de mercado debo comprar?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producto (especificaciones y envase) debo comprar?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marca debo comprar?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cu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proveedor del debo comprar?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condiciones de venta debo aceptar?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34" y="3286124"/>
            <a:ext cx="603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PREGUNTAS BÁSICAS DEL COMPRADOR 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71604" y="214290"/>
            <a:ext cx="5799088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CAPITULO 3. METODOLOGIA </a:t>
            </a:r>
            <a:endParaRPr lang="es-EC" sz="3000" dirty="0" smtClean="0">
              <a:latin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282" y="1500174"/>
            <a:ext cx="300039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Investigaci</a:t>
            </a:r>
            <a:r>
              <a:rPr lang="es-EC" sz="2400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C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hol</a:t>
            </a:r>
            <a:r>
              <a:rPr lang="es-EC" sz="2400" dirty="0" smtClean="0"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es-EC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stica de tipo  descriptivo</a:t>
            </a:r>
            <a:endParaRPr lang="es-EC" sz="2400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3643306" y="857232"/>
          <a:ext cx="5500694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heurón"/>
          <p:cNvSpPr/>
          <p:nvPr/>
        </p:nvSpPr>
        <p:spPr>
          <a:xfrm>
            <a:off x="3214678" y="1643050"/>
            <a:ext cx="50006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3048000" y="3571876"/>
          <a:ext cx="6096000" cy="131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3048000" y="5143512"/>
          <a:ext cx="6096000" cy="138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0" y="4572008"/>
            <a:ext cx="277832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Dise</a:t>
            </a:r>
            <a:r>
              <a:rPr lang="es-EC" sz="3600" b="1" dirty="0" smtClean="0"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lang="es-EC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de la investigaci</a:t>
            </a:r>
            <a:r>
              <a:rPr lang="es-EC" sz="3600" b="1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C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endParaRPr lang="es-EC" sz="3600" dirty="0" smtClean="0">
              <a:latin typeface="Arial" pitchFamily="34" charset="0"/>
            </a:endParaRPr>
          </a:p>
        </p:txBody>
      </p:sp>
      <p:sp>
        <p:nvSpPr>
          <p:cNvPr id="12" name="11 Cheurón"/>
          <p:cNvSpPr/>
          <p:nvPr/>
        </p:nvSpPr>
        <p:spPr>
          <a:xfrm>
            <a:off x="2857488" y="4786322"/>
            <a:ext cx="428628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3" name="12 Imagen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15306" y="0"/>
            <a:ext cx="928694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Verito\Escritorio\Fotos\DSC0569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500306"/>
            <a:ext cx="3000365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326</TotalTime>
  <Words>1019</Words>
  <Application>Microsoft Office PowerPoint</Application>
  <PresentationFormat>Presentación en pantalla (4:3)</PresentationFormat>
  <Paragraphs>208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Brío</vt:lpstr>
      <vt:lpstr>Ecuación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  CAPITULO IV  ANÁLIS E INTERPRETACION   </vt:lpstr>
      <vt:lpstr>Tendencia de opinión de la entrevista</vt:lpstr>
      <vt:lpstr>CONCLUSIONES Y RECOMENDACIONES </vt:lpstr>
      <vt:lpstr>CAPITULO V  PROPUESTA DE LA INVESTIGACION  </vt:lpstr>
      <vt:lpstr>DESCRIPCION DE LA PROPUESTA </vt:lpstr>
      <vt:lpstr>CONCLUSIONES RECOMENDACIONES </vt:lpstr>
      <vt:lpstr>Diapositiva 18</vt:lpstr>
    </vt:vector>
  </TitlesOfParts>
  <Company>JEVEXIMA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Verito</dc:creator>
  <cp:lastModifiedBy>Maria Paz</cp:lastModifiedBy>
  <cp:revision>74</cp:revision>
  <dcterms:created xsi:type="dcterms:W3CDTF">2009-11-27T19:41:24Z</dcterms:created>
  <dcterms:modified xsi:type="dcterms:W3CDTF">2011-11-25T04:03:48Z</dcterms:modified>
</cp:coreProperties>
</file>