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19"/>
  </p:notesMasterIdLst>
  <p:sldIdLst>
    <p:sldId id="256" r:id="rId2"/>
    <p:sldId id="257" r:id="rId3"/>
    <p:sldId id="258" r:id="rId4"/>
    <p:sldId id="295" r:id="rId5"/>
    <p:sldId id="260" r:id="rId6"/>
    <p:sldId id="289" r:id="rId7"/>
    <p:sldId id="262" r:id="rId8"/>
    <p:sldId id="303" r:id="rId9"/>
    <p:sldId id="305" r:id="rId10"/>
    <p:sldId id="297" r:id="rId11"/>
    <p:sldId id="306" r:id="rId12"/>
    <p:sldId id="298" r:id="rId13"/>
    <p:sldId id="299" r:id="rId14"/>
    <p:sldId id="302" r:id="rId15"/>
    <p:sldId id="300" r:id="rId16"/>
    <p:sldId id="283" r:id="rId17"/>
    <p:sldId id="307" r:id="rId1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5DD3"/>
    <a:srgbClr val="CC9900"/>
    <a:srgbClr val="5E0218"/>
    <a:srgbClr val="99FF33"/>
    <a:srgbClr val="FF0066"/>
    <a:srgbClr val="000099"/>
    <a:srgbClr val="FF00FF"/>
    <a:srgbClr val="6699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432" autoAdjust="0"/>
    <p:restoredTop sz="94660"/>
  </p:normalViewPr>
  <p:slideViewPr>
    <p:cSldViewPr>
      <p:cViewPr>
        <p:scale>
          <a:sx n="66" d="100"/>
          <a:sy n="66" d="100"/>
        </p:scale>
        <p:origin x="-40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FB8F17-59F9-4014-A031-90B8BCB36F7F}"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C"/>
        </a:p>
      </dgm:t>
    </dgm:pt>
    <dgm:pt modelId="{263ECAA9-D832-4F7D-BF92-695619417FC5}">
      <dgm:prSet phldrT="[Texto]"/>
      <dgm:spPr/>
      <dgm:t>
        <a:bodyPr/>
        <a:lstStyle/>
        <a:p>
          <a:endParaRPr lang="es-EC" dirty="0"/>
        </a:p>
      </dgm:t>
    </dgm:pt>
    <dgm:pt modelId="{6E65C6E3-26B5-4737-A8C6-8725D6D27124}" type="sibTrans" cxnId="{798F13F3-1458-4EEC-87EB-F316386FEAD8}">
      <dgm:prSet/>
      <dgm:spPr/>
      <dgm:t>
        <a:bodyPr/>
        <a:lstStyle/>
        <a:p>
          <a:endParaRPr lang="es-EC"/>
        </a:p>
      </dgm:t>
    </dgm:pt>
    <dgm:pt modelId="{CB456EE9-1363-49A5-BA70-5507BC3DD115}" type="parTrans" cxnId="{798F13F3-1458-4EEC-87EB-F316386FEAD8}">
      <dgm:prSet/>
      <dgm:spPr/>
      <dgm:t>
        <a:bodyPr/>
        <a:lstStyle/>
        <a:p>
          <a:endParaRPr lang="es-EC"/>
        </a:p>
      </dgm:t>
    </dgm:pt>
    <dgm:pt modelId="{C04EF16E-11D7-49A0-8DC2-C044D9ED94A1}">
      <dgm:prSet phldrT="[Texto]"/>
      <dgm:spPr/>
      <dgm:t>
        <a:bodyPr/>
        <a:lstStyle/>
        <a:p>
          <a:endParaRPr lang="es-EC" dirty="0"/>
        </a:p>
      </dgm:t>
    </dgm:pt>
    <dgm:pt modelId="{820341D3-3A45-477A-A6E2-C4AE6D9DC2E2}" type="sibTrans" cxnId="{FF24A3D9-7FB0-4E35-A153-2D21A4844045}">
      <dgm:prSet/>
      <dgm:spPr/>
      <dgm:t>
        <a:bodyPr/>
        <a:lstStyle/>
        <a:p>
          <a:endParaRPr lang="es-EC"/>
        </a:p>
      </dgm:t>
    </dgm:pt>
    <dgm:pt modelId="{811BBDF7-5DE8-4330-BE05-3AF7C756701C}" type="parTrans" cxnId="{FF24A3D9-7FB0-4E35-A153-2D21A4844045}">
      <dgm:prSet/>
      <dgm:spPr/>
      <dgm:t>
        <a:bodyPr/>
        <a:lstStyle/>
        <a:p>
          <a:endParaRPr lang="es-EC"/>
        </a:p>
      </dgm:t>
    </dgm:pt>
    <dgm:pt modelId="{2E894FB6-8AF5-44B7-9012-231C68B47806}" type="pres">
      <dgm:prSet presAssocID="{E7FB8F17-59F9-4014-A031-90B8BCB36F7F}" presName="Name0" presStyleCnt="0">
        <dgm:presLayoutVars>
          <dgm:dir/>
          <dgm:animLvl val="lvl"/>
          <dgm:resizeHandles val="exact"/>
        </dgm:presLayoutVars>
      </dgm:prSet>
      <dgm:spPr/>
      <dgm:t>
        <a:bodyPr/>
        <a:lstStyle/>
        <a:p>
          <a:endParaRPr lang="es-EC"/>
        </a:p>
      </dgm:t>
    </dgm:pt>
    <dgm:pt modelId="{4EB675CC-9CAF-49A4-A964-34A9D562B887}" type="pres">
      <dgm:prSet presAssocID="{C04EF16E-11D7-49A0-8DC2-C044D9ED94A1}" presName="boxAndChildren" presStyleCnt="0"/>
      <dgm:spPr/>
      <dgm:t>
        <a:bodyPr/>
        <a:lstStyle/>
        <a:p>
          <a:endParaRPr lang="es-EC"/>
        </a:p>
      </dgm:t>
    </dgm:pt>
    <dgm:pt modelId="{F01B9075-3211-45CA-ACE8-EC52870D3F10}" type="pres">
      <dgm:prSet presAssocID="{C04EF16E-11D7-49A0-8DC2-C044D9ED94A1}" presName="parentTextBox" presStyleLbl="node1" presStyleIdx="0" presStyleCnt="2"/>
      <dgm:spPr/>
      <dgm:t>
        <a:bodyPr/>
        <a:lstStyle/>
        <a:p>
          <a:endParaRPr lang="es-EC"/>
        </a:p>
      </dgm:t>
    </dgm:pt>
    <dgm:pt modelId="{0C587BE4-827E-4548-B316-8B29DB547AE1}" type="pres">
      <dgm:prSet presAssocID="{6E65C6E3-26B5-4737-A8C6-8725D6D27124}" presName="sp" presStyleCnt="0"/>
      <dgm:spPr/>
      <dgm:t>
        <a:bodyPr/>
        <a:lstStyle/>
        <a:p>
          <a:endParaRPr lang="es-EC"/>
        </a:p>
      </dgm:t>
    </dgm:pt>
    <dgm:pt modelId="{536151C7-75DF-4A7C-A4B4-36853ABDE3FF}" type="pres">
      <dgm:prSet presAssocID="{263ECAA9-D832-4F7D-BF92-695619417FC5}" presName="arrowAndChildren" presStyleCnt="0"/>
      <dgm:spPr/>
      <dgm:t>
        <a:bodyPr/>
        <a:lstStyle/>
        <a:p>
          <a:endParaRPr lang="es-EC"/>
        </a:p>
      </dgm:t>
    </dgm:pt>
    <dgm:pt modelId="{559D6DF8-6374-4DB8-93FB-E7FE001FA6FB}" type="pres">
      <dgm:prSet presAssocID="{263ECAA9-D832-4F7D-BF92-695619417FC5}" presName="parentTextArrow" presStyleLbl="node1" presStyleIdx="1" presStyleCnt="2" custFlipVert="0" custScaleY="983"/>
      <dgm:spPr/>
      <dgm:t>
        <a:bodyPr/>
        <a:lstStyle/>
        <a:p>
          <a:endParaRPr lang="es-EC"/>
        </a:p>
      </dgm:t>
    </dgm:pt>
  </dgm:ptLst>
  <dgm:cxnLst>
    <dgm:cxn modelId="{798F13F3-1458-4EEC-87EB-F316386FEAD8}" srcId="{E7FB8F17-59F9-4014-A031-90B8BCB36F7F}" destId="{263ECAA9-D832-4F7D-BF92-695619417FC5}" srcOrd="0" destOrd="0" parTransId="{CB456EE9-1363-49A5-BA70-5507BC3DD115}" sibTransId="{6E65C6E3-26B5-4737-A8C6-8725D6D27124}"/>
    <dgm:cxn modelId="{FF24A3D9-7FB0-4E35-A153-2D21A4844045}" srcId="{E7FB8F17-59F9-4014-A031-90B8BCB36F7F}" destId="{C04EF16E-11D7-49A0-8DC2-C044D9ED94A1}" srcOrd="1" destOrd="0" parTransId="{811BBDF7-5DE8-4330-BE05-3AF7C756701C}" sibTransId="{820341D3-3A45-477A-A6E2-C4AE6D9DC2E2}"/>
    <dgm:cxn modelId="{0A0CB887-4600-408A-8EB9-786719E7D4F7}" type="presOf" srcId="{E7FB8F17-59F9-4014-A031-90B8BCB36F7F}" destId="{2E894FB6-8AF5-44B7-9012-231C68B47806}" srcOrd="0" destOrd="0" presId="urn:microsoft.com/office/officeart/2005/8/layout/process4"/>
    <dgm:cxn modelId="{B80B5B03-B081-4E11-A696-A20EC786CF33}" type="presOf" srcId="{C04EF16E-11D7-49A0-8DC2-C044D9ED94A1}" destId="{F01B9075-3211-45CA-ACE8-EC52870D3F10}" srcOrd="0" destOrd="0" presId="urn:microsoft.com/office/officeart/2005/8/layout/process4"/>
    <dgm:cxn modelId="{761CFE2F-89AC-4A6D-8284-0EC278DF6C88}" type="presOf" srcId="{263ECAA9-D832-4F7D-BF92-695619417FC5}" destId="{559D6DF8-6374-4DB8-93FB-E7FE001FA6FB}" srcOrd="0" destOrd="0" presId="urn:microsoft.com/office/officeart/2005/8/layout/process4"/>
    <dgm:cxn modelId="{94F4D68A-2304-4369-BB1B-5425CDCF1A54}" type="presParOf" srcId="{2E894FB6-8AF5-44B7-9012-231C68B47806}" destId="{4EB675CC-9CAF-49A4-A964-34A9D562B887}" srcOrd="0" destOrd="0" presId="urn:microsoft.com/office/officeart/2005/8/layout/process4"/>
    <dgm:cxn modelId="{3AE2E3F6-BD7B-48DB-8ADE-2E5B4A5469A5}" type="presParOf" srcId="{4EB675CC-9CAF-49A4-A964-34A9D562B887}" destId="{F01B9075-3211-45CA-ACE8-EC52870D3F10}" srcOrd="0" destOrd="0" presId="urn:microsoft.com/office/officeart/2005/8/layout/process4"/>
    <dgm:cxn modelId="{519FE866-FC33-48EF-9DD6-1791AC1BF380}" type="presParOf" srcId="{2E894FB6-8AF5-44B7-9012-231C68B47806}" destId="{0C587BE4-827E-4548-B316-8B29DB547AE1}" srcOrd="1" destOrd="0" presId="urn:microsoft.com/office/officeart/2005/8/layout/process4"/>
    <dgm:cxn modelId="{19B8B5EB-691F-4EDD-A1BC-B4BA6736D16B}" type="presParOf" srcId="{2E894FB6-8AF5-44B7-9012-231C68B47806}" destId="{536151C7-75DF-4A7C-A4B4-36853ABDE3FF}" srcOrd="2" destOrd="0" presId="urn:microsoft.com/office/officeart/2005/8/layout/process4"/>
    <dgm:cxn modelId="{96184BC0-047D-430D-A3D9-7410FC448005}" type="presParOf" srcId="{536151C7-75DF-4A7C-A4B4-36853ABDE3FF}" destId="{559D6DF8-6374-4DB8-93FB-E7FE001FA6FB}" srcOrd="0" destOrd="0" presId="urn:microsoft.com/office/officeart/2005/8/layout/process4"/>
  </dgm:cxnLst>
  <dgm:bg/>
  <dgm:whole/>
</dgm:dataModel>
</file>

<file path=ppt/diagrams/data2.xml><?xml version="1.0" encoding="utf-8"?>
<dgm:dataModel xmlns:dgm="http://schemas.openxmlformats.org/drawingml/2006/diagram" xmlns:a="http://schemas.openxmlformats.org/drawingml/2006/main">
  <dgm:ptLst>
    <dgm:pt modelId="{6E237223-835A-4698-9F37-42FA7B8866C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C"/>
        </a:p>
      </dgm:t>
    </dgm:pt>
    <dgm:pt modelId="{99942327-7171-4062-9ADE-0F536A15AFC3}">
      <dgm:prSet phldrT="[Texto]" custT="1"/>
      <dgm:spPr>
        <a:solidFill>
          <a:srgbClr val="FF0066"/>
        </a:solidFill>
      </dgm:spPr>
      <dgm:t>
        <a:bodyPr/>
        <a:lstStyle/>
        <a:p>
          <a:r>
            <a:rPr lang="es-EC" sz="1100" dirty="0" smtClean="0"/>
            <a:t>Objetivo General 1</a:t>
          </a:r>
          <a:endParaRPr lang="es-EC" sz="1100" dirty="0"/>
        </a:p>
      </dgm:t>
    </dgm:pt>
    <dgm:pt modelId="{0D3D8B7C-E8DE-4B63-8390-048C338917E5}" type="parTrans" cxnId="{1448CAD7-1028-4618-BE8C-05A24C9D2DA8}">
      <dgm:prSet/>
      <dgm:spPr/>
      <dgm:t>
        <a:bodyPr/>
        <a:lstStyle/>
        <a:p>
          <a:endParaRPr lang="es-EC"/>
        </a:p>
      </dgm:t>
    </dgm:pt>
    <dgm:pt modelId="{F5D3515A-DC80-4A1A-8FA5-A168513B23DD}" type="sibTrans" cxnId="{1448CAD7-1028-4618-BE8C-05A24C9D2DA8}">
      <dgm:prSet/>
      <dgm:spPr/>
      <dgm:t>
        <a:bodyPr/>
        <a:lstStyle/>
        <a:p>
          <a:endParaRPr lang="es-EC"/>
        </a:p>
      </dgm:t>
    </dgm:pt>
    <dgm:pt modelId="{16B4FD92-7027-41B5-89C1-2A30402B872E}">
      <dgm:prSet phldrT="[Texto]" custT="1"/>
      <dgm:spPr>
        <a:solidFill>
          <a:srgbClr val="000099"/>
        </a:solidFill>
      </dgm:spPr>
      <dgm:t>
        <a:bodyPr/>
        <a:lstStyle/>
        <a:p>
          <a:r>
            <a:rPr lang="es-EC" sz="1100" dirty="0" smtClean="0"/>
            <a:t>Realizar un estudio de la situación y condiciones en el que se encuentra actualmente del Centro Recreativo Acuático Manantial.</a:t>
          </a:r>
          <a:endParaRPr lang="es-EC" sz="1100" dirty="0"/>
        </a:p>
      </dgm:t>
    </dgm:pt>
    <dgm:pt modelId="{C91CB6FF-4299-4C41-AEC4-5A5EBABC55C4}" type="parTrans" cxnId="{02BAF941-400C-4838-9F2A-C76B401C8454}">
      <dgm:prSet/>
      <dgm:spPr/>
      <dgm:t>
        <a:bodyPr/>
        <a:lstStyle/>
        <a:p>
          <a:endParaRPr lang="es-EC" dirty="0"/>
        </a:p>
      </dgm:t>
    </dgm:pt>
    <dgm:pt modelId="{A4AA23DA-6EA2-404A-A87F-BED7549B4FFB}" type="sibTrans" cxnId="{02BAF941-400C-4838-9F2A-C76B401C8454}">
      <dgm:prSet/>
      <dgm:spPr/>
      <dgm:t>
        <a:bodyPr/>
        <a:lstStyle/>
        <a:p>
          <a:endParaRPr lang="es-EC"/>
        </a:p>
      </dgm:t>
    </dgm:pt>
    <dgm:pt modelId="{571E1FD9-18BC-4BCE-80A3-CF9184C922B9}">
      <dgm:prSet phldrT="[Texto]" custT="1"/>
      <dgm:spPr>
        <a:solidFill>
          <a:srgbClr val="FF00FF"/>
        </a:solidFill>
      </dgm:spPr>
      <dgm:t>
        <a:bodyPr/>
        <a:lstStyle/>
        <a:p>
          <a:r>
            <a:rPr lang="es-EC" sz="1000" dirty="0" smtClean="0">
              <a:solidFill>
                <a:schemeClr val="tx1"/>
              </a:solidFill>
            </a:rPr>
            <a:t>Hacer un estudio actual de la realidad del Centro Recreativo Acuático Manantial, en los espacios, equipos e infraestructura y recursos humanos.</a:t>
          </a:r>
          <a:endParaRPr lang="es-EC" sz="1000" dirty="0">
            <a:solidFill>
              <a:schemeClr val="tx1"/>
            </a:solidFill>
          </a:endParaRPr>
        </a:p>
      </dgm:t>
    </dgm:pt>
    <dgm:pt modelId="{726E1194-9D4E-4BA6-8A94-8B8CE6110608}" type="parTrans" cxnId="{507C5502-9842-41BF-B2D4-FD6A9D26359E}">
      <dgm:prSet/>
      <dgm:spPr/>
      <dgm:t>
        <a:bodyPr/>
        <a:lstStyle/>
        <a:p>
          <a:endParaRPr lang="es-EC" dirty="0"/>
        </a:p>
      </dgm:t>
    </dgm:pt>
    <dgm:pt modelId="{1226DDC2-EBBE-4CE5-BEF5-93906017B458}" type="sibTrans" cxnId="{507C5502-9842-41BF-B2D4-FD6A9D26359E}">
      <dgm:prSet/>
      <dgm:spPr/>
      <dgm:t>
        <a:bodyPr/>
        <a:lstStyle/>
        <a:p>
          <a:endParaRPr lang="es-EC"/>
        </a:p>
      </dgm:t>
    </dgm:pt>
    <dgm:pt modelId="{E76D9A94-44F8-4F78-86F7-31FD01B113B9}">
      <dgm:prSet phldrT="[Texto]" custT="1"/>
      <dgm:spPr>
        <a:solidFill>
          <a:srgbClr val="FF00FF"/>
        </a:solidFill>
      </dgm:spPr>
      <dgm:t>
        <a:bodyPr/>
        <a:lstStyle/>
        <a:p>
          <a:r>
            <a:rPr lang="es-EC" sz="1000" dirty="0" smtClean="0">
              <a:solidFill>
                <a:schemeClr val="tx1"/>
              </a:solidFill>
            </a:rPr>
            <a:t>Identificar las deficiencias del Centro Recreativo Acuático Manantial</a:t>
          </a:r>
          <a:r>
            <a:rPr lang="es-EC" sz="1000" dirty="0" smtClean="0"/>
            <a:t>.</a:t>
          </a:r>
          <a:endParaRPr lang="es-EC" sz="1000" dirty="0"/>
        </a:p>
      </dgm:t>
    </dgm:pt>
    <dgm:pt modelId="{E4AA3995-6689-42A5-BCE0-E9DBEC29A0D7}" type="parTrans" cxnId="{B53E7270-9994-4FCA-85AE-DBD263864830}">
      <dgm:prSet/>
      <dgm:spPr/>
      <dgm:t>
        <a:bodyPr/>
        <a:lstStyle/>
        <a:p>
          <a:endParaRPr lang="es-EC" dirty="0"/>
        </a:p>
      </dgm:t>
    </dgm:pt>
    <dgm:pt modelId="{A8AADD1D-72CA-49B7-90BB-764C34675A99}" type="sibTrans" cxnId="{B53E7270-9994-4FCA-85AE-DBD263864830}">
      <dgm:prSet/>
      <dgm:spPr/>
      <dgm:t>
        <a:bodyPr/>
        <a:lstStyle/>
        <a:p>
          <a:endParaRPr lang="es-EC"/>
        </a:p>
      </dgm:t>
    </dgm:pt>
    <dgm:pt modelId="{FF66C488-1881-46D4-8CF0-6788F84CE934}">
      <dgm:prSet phldrT="[Texto]" custT="1"/>
      <dgm:spPr>
        <a:solidFill>
          <a:srgbClr val="000099"/>
        </a:solidFill>
      </dgm:spPr>
      <dgm:t>
        <a:bodyPr/>
        <a:lstStyle/>
        <a:p>
          <a:r>
            <a:rPr lang="es-EC" sz="1100" dirty="0" smtClean="0"/>
            <a:t>Proponer en base a un estudio de mercado, técnico y económico la reapertura del Centro Recreativo Acuático Manantial</a:t>
          </a:r>
          <a:endParaRPr lang="es-EC" sz="1100" dirty="0"/>
        </a:p>
      </dgm:t>
    </dgm:pt>
    <dgm:pt modelId="{9AF0EDD6-6C6A-489A-98DC-00ABD4605892}" type="parTrans" cxnId="{AB8B17E1-B2AD-4E74-B0CE-7BA95578352A}">
      <dgm:prSet/>
      <dgm:spPr/>
      <dgm:t>
        <a:bodyPr/>
        <a:lstStyle/>
        <a:p>
          <a:endParaRPr lang="es-EC" dirty="0"/>
        </a:p>
      </dgm:t>
    </dgm:pt>
    <dgm:pt modelId="{FE950B2D-88EC-42C9-837D-438094576D5C}" type="sibTrans" cxnId="{AB8B17E1-B2AD-4E74-B0CE-7BA95578352A}">
      <dgm:prSet/>
      <dgm:spPr/>
      <dgm:t>
        <a:bodyPr/>
        <a:lstStyle/>
        <a:p>
          <a:endParaRPr lang="es-EC"/>
        </a:p>
      </dgm:t>
    </dgm:pt>
    <dgm:pt modelId="{0BF63350-C935-411F-BB00-884C3871C50B}">
      <dgm:prSet phldrT="[Texto]" custT="1"/>
      <dgm:spPr>
        <a:solidFill>
          <a:srgbClr val="FF0066"/>
        </a:solidFill>
      </dgm:spPr>
      <dgm:t>
        <a:bodyPr/>
        <a:lstStyle/>
        <a:p>
          <a:r>
            <a:rPr lang="es-EC" sz="1100" dirty="0" smtClean="0"/>
            <a:t>Objetivo General 2</a:t>
          </a:r>
          <a:endParaRPr lang="es-EC" sz="1100" dirty="0"/>
        </a:p>
      </dgm:t>
    </dgm:pt>
    <dgm:pt modelId="{F9452744-A2BF-4F9C-B6CF-583B400D054B}" type="sibTrans" cxnId="{567B2D94-A4AB-401A-8C95-46BBF98F4E70}">
      <dgm:prSet/>
      <dgm:spPr/>
      <dgm:t>
        <a:bodyPr/>
        <a:lstStyle/>
        <a:p>
          <a:endParaRPr lang="es-EC"/>
        </a:p>
      </dgm:t>
    </dgm:pt>
    <dgm:pt modelId="{8F36AA2D-A540-4BA5-B425-EFD78B332FF3}" type="parTrans" cxnId="{567B2D94-A4AB-401A-8C95-46BBF98F4E70}">
      <dgm:prSet/>
      <dgm:spPr/>
      <dgm:t>
        <a:bodyPr/>
        <a:lstStyle/>
        <a:p>
          <a:endParaRPr lang="es-EC"/>
        </a:p>
      </dgm:t>
    </dgm:pt>
    <dgm:pt modelId="{8AE44BB6-C9E3-4028-9B70-A7A26ABE8BA4}">
      <dgm:prSet phldrT="[Texto]" custT="1"/>
      <dgm:spPr>
        <a:solidFill>
          <a:srgbClr val="FF00FF"/>
        </a:solidFill>
      </dgm:spPr>
      <dgm:t>
        <a:bodyPr/>
        <a:lstStyle/>
        <a:p>
          <a:r>
            <a:rPr lang="es-EC" sz="1000" dirty="0" smtClean="0">
              <a:solidFill>
                <a:schemeClr val="tx1"/>
              </a:solidFill>
            </a:rPr>
            <a:t>Realizar un estudio sobre las causas del cierre y estado actual del Centro recreativo Acuático Manantial.</a:t>
          </a:r>
          <a:endParaRPr lang="es-EC" sz="1000" dirty="0">
            <a:solidFill>
              <a:schemeClr val="tx1"/>
            </a:solidFill>
          </a:endParaRPr>
        </a:p>
      </dgm:t>
    </dgm:pt>
    <dgm:pt modelId="{212A2155-10C6-4DC5-918E-483CB22D82CF}" type="parTrans" cxnId="{B68D42B0-7DB1-423D-8B9A-FDBD605B3194}">
      <dgm:prSet/>
      <dgm:spPr/>
      <dgm:t>
        <a:bodyPr/>
        <a:lstStyle/>
        <a:p>
          <a:endParaRPr lang="es-EC" dirty="0"/>
        </a:p>
      </dgm:t>
    </dgm:pt>
    <dgm:pt modelId="{A52291BE-60E2-40BE-BAAA-B52F8BA3E4C9}" type="sibTrans" cxnId="{B68D42B0-7DB1-423D-8B9A-FDBD605B3194}">
      <dgm:prSet/>
      <dgm:spPr/>
      <dgm:t>
        <a:bodyPr/>
        <a:lstStyle/>
        <a:p>
          <a:endParaRPr lang="es-EC"/>
        </a:p>
      </dgm:t>
    </dgm:pt>
    <dgm:pt modelId="{DED59A25-5B6C-494C-AD83-C4FB8AF41C65}">
      <dgm:prSet custT="1"/>
      <dgm:spPr>
        <a:solidFill>
          <a:srgbClr val="FF00FF"/>
        </a:solidFill>
      </dgm:spPr>
      <dgm:t>
        <a:bodyPr/>
        <a:lstStyle/>
        <a:p>
          <a:r>
            <a:rPr lang="es-EC" sz="1000" dirty="0" smtClean="0">
              <a:solidFill>
                <a:schemeClr val="tx1"/>
              </a:solidFill>
            </a:rPr>
            <a:t>Realizar el estudio de mercado que determina la demanda, oferta, precios y comercialización del Complejo Turístico Manantialito.</a:t>
          </a:r>
          <a:endParaRPr lang="es-EC" sz="1000" dirty="0">
            <a:solidFill>
              <a:schemeClr val="tx1"/>
            </a:solidFill>
          </a:endParaRPr>
        </a:p>
      </dgm:t>
    </dgm:pt>
    <dgm:pt modelId="{CE3D6448-1645-4F53-B37E-E17482CBD113}" type="parTrans" cxnId="{91928115-29B5-43B7-8E61-D0242E5FA734}">
      <dgm:prSet/>
      <dgm:spPr/>
      <dgm:t>
        <a:bodyPr/>
        <a:lstStyle/>
        <a:p>
          <a:endParaRPr lang="es-EC" dirty="0"/>
        </a:p>
      </dgm:t>
    </dgm:pt>
    <dgm:pt modelId="{BEC571FC-EDF5-443D-8D81-28EFE5C10C15}" type="sibTrans" cxnId="{91928115-29B5-43B7-8E61-D0242E5FA734}">
      <dgm:prSet/>
      <dgm:spPr/>
      <dgm:t>
        <a:bodyPr/>
        <a:lstStyle/>
        <a:p>
          <a:endParaRPr lang="es-EC"/>
        </a:p>
      </dgm:t>
    </dgm:pt>
    <dgm:pt modelId="{CC5914C5-B2BD-46A5-97EB-1A1368E181F5}">
      <dgm:prSet custT="1"/>
      <dgm:spPr>
        <a:solidFill>
          <a:srgbClr val="FF00FF"/>
        </a:solidFill>
      </dgm:spPr>
      <dgm:t>
        <a:bodyPr/>
        <a:lstStyle/>
        <a:p>
          <a:r>
            <a:rPr lang="es-EC" sz="1000" dirty="0" smtClean="0">
              <a:solidFill>
                <a:schemeClr val="tx1"/>
              </a:solidFill>
            </a:rPr>
            <a:t>Determinar los aspectos técnicos y las inversiones que deben considerarse para la Rehabilitación del Centro Turístico Manantialito</a:t>
          </a:r>
          <a:r>
            <a:rPr lang="es-EC" sz="900" dirty="0" smtClean="0">
              <a:solidFill>
                <a:schemeClr val="tx1"/>
              </a:solidFill>
            </a:rPr>
            <a:t>.</a:t>
          </a:r>
          <a:endParaRPr lang="es-EC" sz="900" dirty="0">
            <a:solidFill>
              <a:schemeClr val="tx1"/>
            </a:solidFill>
          </a:endParaRPr>
        </a:p>
      </dgm:t>
    </dgm:pt>
    <dgm:pt modelId="{5848D222-F969-41AA-B4D5-4A380770141A}" type="parTrans" cxnId="{F52628D1-FA14-4ED7-A9DE-5ECB5C389921}">
      <dgm:prSet/>
      <dgm:spPr/>
      <dgm:t>
        <a:bodyPr/>
        <a:lstStyle/>
        <a:p>
          <a:endParaRPr lang="es-EC" dirty="0"/>
        </a:p>
      </dgm:t>
    </dgm:pt>
    <dgm:pt modelId="{99C9CA2C-4890-4F34-897D-959B22DE40DE}" type="sibTrans" cxnId="{F52628D1-FA14-4ED7-A9DE-5ECB5C389921}">
      <dgm:prSet/>
      <dgm:spPr/>
      <dgm:t>
        <a:bodyPr/>
        <a:lstStyle/>
        <a:p>
          <a:endParaRPr lang="es-EC"/>
        </a:p>
      </dgm:t>
    </dgm:pt>
    <dgm:pt modelId="{79907C2A-7CFA-41A4-9AFE-BDCEB782CDE6}">
      <dgm:prSet/>
      <dgm:spPr>
        <a:solidFill>
          <a:srgbClr val="FF00FF"/>
        </a:solidFill>
      </dgm:spPr>
      <dgm:t>
        <a:bodyPr/>
        <a:lstStyle/>
        <a:p>
          <a:r>
            <a:rPr lang="es-EC" dirty="0" smtClean="0">
              <a:solidFill>
                <a:schemeClr val="tx1"/>
              </a:solidFill>
            </a:rPr>
            <a:t>Realizar el estudio económico para determinar la factibilidad de este proyecto.</a:t>
          </a:r>
          <a:endParaRPr lang="es-EC" dirty="0">
            <a:solidFill>
              <a:schemeClr val="tx1"/>
            </a:solidFill>
          </a:endParaRPr>
        </a:p>
      </dgm:t>
    </dgm:pt>
    <dgm:pt modelId="{9F526678-781A-40B6-9D68-E2D926B98708}" type="parTrans" cxnId="{A75563B4-C201-4E39-9852-05A2B039FCC5}">
      <dgm:prSet/>
      <dgm:spPr/>
      <dgm:t>
        <a:bodyPr/>
        <a:lstStyle/>
        <a:p>
          <a:endParaRPr lang="es-EC" dirty="0"/>
        </a:p>
      </dgm:t>
    </dgm:pt>
    <dgm:pt modelId="{5C8543BC-7729-472C-9BD5-A0836829D211}" type="sibTrans" cxnId="{A75563B4-C201-4E39-9852-05A2B039FCC5}">
      <dgm:prSet/>
      <dgm:spPr/>
      <dgm:t>
        <a:bodyPr/>
        <a:lstStyle/>
        <a:p>
          <a:endParaRPr lang="es-EC"/>
        </a:p>
      </dgm:t>
    </dgm:pt>
    <dgm:pt modelId="{3E14B321-A706-4143-A69A-DF587BF4753C}">
      <dgm:prSet/>
      <dgm:spPr>
        <a:solidFill>
          <a:srgbClr val="FF00FF"/>
        </a:solidFill>
      </dgm:spPr>
      <dgm:t>
        <a:bodyPr/>
        <a:lstStyle/>
        <a:p>
          <a:r>
            <a:rPr lang="es-EC" dirty="0" smtClean="0">
              <a:solidFill>
                <a:schemeClr val="tx1"/>
              </a:solidFill>
            </a:rPr>
            <a:t>Diseñar un orgánico funcional y su reglamentación para la gestión administrativa del Centro Turístico Manantialito</a:t>
          </a:r>
          <a:endParaRPr lang="es-EC" dirty="0">
            <a:solidFill>
              <a:schemeClr val="tx1"/>
            </a:solidFill>
          </a:endParaRPr>
        </a:p>
      </dgm:t>
    </dgm:pt>
    <dgm:pt modelId="{603E9831-4603-4883-9AB3-38AF30163AE6}" type="parTrans" cxnId="{32EBFB9C-6A03-4D88-89D2-A093546F2679}">
      <dgm:prSet/>
      <dgm:spPr/>
      <dgm:t>
        <a:bodyPr/>
        <a:lstStyle/>
        <a:p>
          <a:endParaRPr lang="es-EC" dirty="0"/>
        </a:p>
      </dgm:t>
    </dgm:pt>
    <dgm:pt modelId="{42CDF83C-E8DB-4FEE-B0A3-12F603A23F8F}" type="sibTrans" cxnId="{32EBFB9C-6A03-4D88-89D2-A093546F2679}">
      <dgm:prSet/>
      <dgm:spPr/>
      <dgm:t>
        <a:bodyPr/>
        <a:lstStyle/>
        <a:p>
          <a:endParaRPr lang="es-EC"/>
        </a:p>
      </dgm:t>
    </dgm:pt>
    <dgm:pt modelId="{29420C95-117A-47E1-8B0A-51E58D980D8A}" type="pres">
      <dgm:prSet presAssocID="{6E237223-835A-4698-9F37-42FA7B8866C8}" presName="diagram" presStyleCnt="0">
        <dgm:presLayoutVars>
          <dgm:chPref val="1"/>
          <dgm:dir/>
          <dgm:animOne val="branch"/>
          <dgm:animLvl val="lvl"/>
          <dgm:resizeHandles val="exact"/>
        </dgm:presLayoutVars>
      </dgm:prSet>
      <dgm:spPr/>
      <dgm:t>
        <a:bodyPr/>
        <a:lstStyle/>
        <a:p>
          <a:endParaRPr lang="es-EC"/>
        </a:p>
      </dgm:t>
    </dgm:pt>
    <dgm:pt modelId="{2ABB0FBB-037F-43C3-B1E1-0E832233E861}" type="pres">
      <dgm:prSet presAssocID="{99942327-7171-4062-9ADE-0F536A15AFC3}" presName="root1" presStyleCnt="0"/>
      <dgm:spPr/>
    </dgm:pt>
    <dgm:pt modelId="{BB056680-7242-47C1-B008-E93BC4670265}" type="pres">
      <dgm:prSet presAssocID="{99942327-7171-4062-9ADE-0F536A15AFC3}" presName="LevelOneTextNode" presStyleLbl="node0" presStyleIdx="0" presStyleCnt="2" custScaleX="132894">
        <dgm:presLayoutVars>
          <dgm:chPref val="3"/>
        </dgm:presLayoutVars>
      </dgm:prSet>
      <dgm:spPr/>
      <dgm:t>
        <a:bodyPr/>
        <a:lstStyle/>
        <a:p>
          <a:endParaRPr lang="es-EC"/>
        </a:p>
      </dgm:t>
    </dgm:pt>
    <dgm:pt modelId="{6E339666-B24E-4F40-A694-98BEAB3A496D}" type="pres">
      <dgm:prSet presAssocID="{99942327-7171-4062-9ADE-0F536A15AFC3}" presName="level2hierChild" presStyleCnt="0"/>
      <dgm:spPr/>
    </dgm:pt>
    <dgm:pt modelId="{970DF7DC-58E4-417A-AB1C-BE21A3C6B0A4}" type="pres">
      <dgm:prSet presAssocID="{C91CB6FF-4299-4C41-AEC4-5A5EBABC55C4}" presName="conn2-1" presStyleLbl="parChTrans1D2" presStyleIdx="0" presStyleCnt="2"/>
      <dgm:spPr/>
      <dgm:t>
        <a:bodyPr/>
        <a:lstStyle/>
        <a:p>
          <a:endParaRPr lang="es-EC"/>
        </a:p>
      </dgm:t>
    </dgm:pt>
    <dgm:pt modelId="{B532DF9B-96DB-4CF3-9C9A-3BBACAC7FA5E}" type="pres">
      <dgm:prSet presAssocID="{C91CB6FF-4299-4C41-AEC4-5A5EBABC55C4}" presName="connTx" presStyleLbl="parChTrans1D2" presStyleIdx="0" presStyleCnt="2"/>
      <dgm:spPr/>
      <dgm:t>
        <a:bodyPr/>
        <a:lstStyle/>
        <a:p>
          <a:endParaRPr lang="es-EC"/>
        </a:p>
      </dgm:t>
    </dgm:pt>
    <dgm:pt modelId="{C38EBB88-27C6-4D4A-9444-3EF185E77234}" type="pres">
      <dgm:prSet presAssocID="{16B4FD92-7027-41B5-89C1-2A30402B872E}" presName="root2" presStyleCnt="0"/>
      <dgm:spPr/>
    </dgm:pt>
    <dgm:pt modelId="{906F0518-DD1D-4A11-A564-10C9B0EAE62F}" type="pres">
      <dgm:prSet presAssocID="{16B4FD92-7027-41B5-89C1-2A30402B872E}" presName="LevelTwoTextNode" presStyleLbl="node2" presStyleIdx="0" presStyleCnt="2" custScaleY="248189">
        <dgm:presLayoutVars>
          <dgm:chPref val="3"/>
        </dgm:presLayoutVars>
      </dgm:prSet>
      <dgm:spPr/>
      <dgm:t>
        <a:bodyPr/>
        <a:lstStyle/>
        <a:p>
          <a:endParaRPr lang="es-EC"/>
        </a:p>
      </dgm:t>
    </dgm:pt>
    <dgm:pt modelId="{6718D199-8E0B-4EE9-98C0-26DCCCE5B3B1}" type="pres">
      <dgm:prSet presAssocID="{16B4FD92-7027-41B5-89C1-2A30402B872E}" presName="level3hierChild" presStyleCnt="0"/>
      <dgm:spPr/>
    </dgm:pt>
    <dgm:pt modelId="{C71CFADC-B83C-4EAE-ABFA-DF617E210FD5}" type="pres">
      <dgm:prSet presAssocID="{726E1194-9D4E-4BA6-8A94-8B8CE6110608}" presName="conn2-1" presStyleLbl="parChTrans1D3" presStyleIdx="0" presStyleCnt="7"/>
      <dgm:spPr/>
      <dgm:t>
        <a:bodyPr/>
        <a:lstStyle/>
        <a:p>
          <a:endParaRPr lang="es-EC"/>
        </a:p>
      </dgm:t>
    </dgm:pt>
    <dgm:pt modelId="{9EDE9CDB-6B7E-4721-960F-BCA4E30FE273}" type="pres">
      <dgm:prSet presAssocID="{726E1194-9D4E-4BA6-8A94-8B8CE6110608}" presName="connTx" presStyleLbl="parChTrans1D3" presStyleIdx="0" presStyleCnt="7"/>
      <dgm:spPr/>
      <dgm:t>
        <a:bodyPr/>
        <a:lstStyle/>
        <a:p>
          <a:endParaRPr lang="es-EC"/>
        </a:p>
      </dgm:t>
    </dgm:pt>
    <dgm:pt modelId="{E6997628-7688-4DE7-8467-E1C7D51D2559}" type="pres">
      <dgm:prSet presAssocID="{571E1FD9-18BC-4BCE-80A3-CF9184C922B9}" presName="root2" presStyleCnt="0"/>
      <dgm:spPr/>
    </dgm:pt>
    <dgm:pt modelId="{99538E23-E216-4356-BA15-405BA334C6FE}" type="pres">
      <dgm:prSet presAssocID="{571E1FD9-18BC-4BCE-80A3-CF9184C922B9}" presName="LevelTwoTextNode" presStyleLbl="node3" presStyleIdx="0" presStyleCnt="7" custScaleX="165919">
        <dgm:presLayoutVars>
          <dgm:chPref val="3"/>
        </dgm:presLayoutVars>
      </dgm:prSet>
      <dgm:spPr/>
      <dgm:t>
        <a:bodyPr/>
        <a:lstStyle/>
        <a:p>
          <a:endParaRPr lang="es-EC"/>
        </a:p>
      </dgm:t>
    </dgm:pt>
    <dgm:pt modelId="{00366B48-439F-4F08-9A4E-B357EB034FA6}" type="pres">
      <dgm:prSet presAssocID="{571E1FD9-18BC-4BCE-80A3-CF9184C922B9}" presName="level3hierChild" presStyleCnt="0"/>
      <dgm:spPr/>
    </dgm:pt>
    <dgm:pt modelId="{4520D473-0ABA-4FF1-8B5B-8A40EE8F617B}" type="pres">
      <dgm:prSet presAssocID="{E4AA3995-6689-42A5-BCE0-E9DBEC29A0D7}" presName="conn2-1" presStyleLbl="parChTrans1D3" presStyleIdx="1" presStyleCnt="7"/>
      <dgm:spPr/>
      <dgm:t>
        <a:bodyPr/>
        <a:lstStyle/>
        <a:p>
          <a:endParaRPr lang="es-EC"/>
        </a:p>
      </dgm:t>
    </dgm:pt>
    <dgm:pt modelId="{7E377EB8-D1D7-4EE0-A6D4-3FBA6A966ADF}" type="pres">
      <dgm:prSet presAssocID="{E4AA3995-6689-42A5-BCE0-E9DBEC29A0D7}" presName="connTx" presStyleLbl="parChTrans1D3" presStyleIdx="1" presStyleCnt="7"/>
      <dgm:spPr/>
      <dgm:t>
        <a:bodyPr/>
        <a:lstStyle/>
        <a:p>
          <a:endParaRPr lang="es-EC"/>
        </a:p>
      </dgm:t>
    </dgm:pt>
    <dgm:pt modelId="{86691E87-8CA3-4836-A129-1AD83C89A4E4}" type="pres">
      <dgm:prSet presAssocID="{E76D9A94-44F8-4F78-86F7-31FD01B113B9}" presName="root2" presStyleCnt="0"/>
      <dgm:spPr/>
    </dgm:pt>
    <dgm:pt modelId="{6C1CB366-DED4-486E-AFD3-6C78ECB3CEA9}" type="pres">
      <dgm:prSet presAssocID="{E76D9A94-44F8-4F78-86F7-31FD01B113B9}" presName="LevelTwoTextNode" presStyleLbl="node3" presStyleIdx="1" presStyleCnt="7" custScaleX="165919" custLinFactNeighborX="1590" custLinFactNeighborY="1507">
        <dgm:presLayoutVars>
          <dgm:chPref val="3"/>
        </dgm:presLayoutVars>
      </dgm:prSet>
      <dgm:spPr/>
      <dgm:t>
        <a:bodyPr/>
        <a:lstStyle/>
        <a:p>
          <a:endParaRPr lang="es-EC"/>
        </a:p>
      </dgm:t>
    </dgm:pt>
    <dgm:pt modelId="{103C4B02-FCDE-41EA-814D-0DCA359A94FF}" type="pres">
      <dgm:prSet presAssocID="{E76D9A94-44F8-4F78-86F7-31FD01B113B9}" presName="level3hierChild" presStyleCnt="0"/>
      <dgm:spPr/>
    </dgm:pt>
    <dgm:pt modelId="{4931F336-2BF6-426D-9A41-38C5B54C0E30}" type="pres">
      <dgm:prSet presAssocID="{212A2155-10C6-4DC5-918E-483CB22D82CF}" presName="conn2-1" presStyleLbl="parChTrans1D3" presStyleIdx="2" presStyleCnt="7"/>
      <dgm:spPr/>
      <dgm:t>
        <a:bodyPr/>
        <a:lstStyle/>
        <a:p>
          <a:endParaRPr lang="es-EC"/>
        </a:p>
      </dgm:t>
    </dgm:pt>
    <dgm:pt modelId="{4200FEE9-E312-4C07-845A-E3B168CCFC69}" type="pres">
      <dgm:prSet presAssocID="{212A2155-10C6-4DC5-918E-483CB22D82CF}" presName="connTx" presStyleLbl="parChTrans1D3" presStyleIdx="2" presStyleCnt="7"/>
      <dgm:spPr/>
      <dgm:t>
        <a:bodyPr/>
        <a:lstStyle/>
        <a:p>
          <a:endParaRPr lang="es-EC"/>
        </a:p>
      </dgm:t>
    </dgm:pt>
    <dgm:pt modelId="{BCF6A108-5D7C-4C31-9D79-84DA2A1596C4}" type="pres">
      <dgm:prSet presAssocID="{8AE44BB6-C9E3-4028-9B70-A7A26ABE8BA4}" presName="root2" presStyleCnt="0"/>
      <dgm:spPr/>
    </dgm:pt>
    <dgm:pt modelId="{E6CA5683-FDFB-4113-9E6A-F3C9CB707DF9}" type="pres">
      <dgm:prSet presAssocID="{8AE44BB6-C9E3-4028-9B70-A7A26ABE8BA4}" presName="LevelTwoTextNode" presStyleLbl="node3" presStyleIdx="2" presStyleCnt="7" custScaleX="165919" custLinFactNeighborX="-890" custLinFactNeighborY="-3541">
        <dgm:presLayoutVars>
          <dgm:chPref val="3"/>
        </dgm:presLayoutVars>
      </dgm:prSet>
      <dgm:spPr/>
      <dgm:t>
        <a:bodyPr/>
        <a:lstStyle/>
        <a:p>
          <a:endParaRPr lang="es-EC"/>
        </a:p>
      </dgm:t>
    </dgm:pt>
    <dgm:pt modelId="{066E6325-0570-42B1-8861-DFBD6FE7F727}" type="pres">
      <dgm:prSet presAssocID="{8AE44BB6-C9E3-4028-9B70-A7A26ABE8BA4}" presName="level3hierChild" presStyleCnt="0"/>
      <dgm:spPr/>
    </dgm:pt>
    <dgm:pt modelId="{BB0EE255-90A2-4A22-9384-0D7BCA7E6C2C}" type="pres">
      <dgm:prSet presAssocID="{0BF63350-C935-411F-BB00-884C3871C50B}" presName="root1" presStyleCnt="0"/>
      <dgm:spPr/>
    </dgm:pt>
    <dgm:pt modelId="{050DF87B-724C-4E65-B88B-6253696FF722}" type="pres">
      <dgm:prSet presAssocID="{0BF63350-C935-411F-BB00-884C3871C50B}" presName="LevelOneTextNode" presStyleLbl="node0" presStyleIdx="1" presStyleCnt="2" custScaleX="129315">
        <dgm:presLayoutVars>
          <dgm:chPref val="3"/>
        </dgm:presLayoutVars>
      </dgm:prSet>
      <dgm:spPr/>
      <dgm:t>
        <a:bodyPr/>
        <a:lstStyle/>
        <a:p>
          <a:endParaRPr lang="es-EC"/>
        </a:p>
      </dgm:t>
    </dgm:pt>
    <dgm:pt modelId="{981D97EF-F4A0-4F8B-8584-94C88DE02CE8}" type="pres">
      <dgm:prSet presAssocID="{0BF63350-C935-411F-BB00-884C3871C50B}" presName="level2hierChild" presStyleCnt="0"/>
      <dgm:spPr/>
    </dgm:pt>
    <dgm:pt modelId="{7B3E698C-F692-4C6B-A4C6-F98FC78F1834}" type="pres">
      <dgm:prSet presAssocID="{9AF0EDD6-6C6A-489A-98DC-00ABD4605892}" presName="conn2-1" presStyleLbl="parChTrans1D2" presStyleIdx="1" presStyleCnt="2"/>
      <dgm:spPr/>
      <dgm:t>
        <a:bodyPr/>
        <a:lstStyle/>
        <a:p>
          <a:endParaRPr lang="es-EC"/>
        </a:p>
      </dgm:t>
    </dgm:pt>
    <dgm:pt modelId="{FFFEA996-93EB-4A6C-8E5E-665E514D72E6}" type="pres">
      <dgm:prSet presAssocID="{9AF0EDD6-6C6A-489A-98DC-00ABD4605892}" presName="connTx" presStyleLbl="parChTrans1D2" presStyleIdx="1" presStyleCnt="2"/>
      <dgm:spPr/>
      <dgm:t>
        <a:bodyPr/>
        <a:lstStyle/>
        <a:p>
          <a:endParaRPr lang="es-EC"/>
        </a:p>
      </dgm:t>
    </dgm:pt>
    <dgm:pt modelId="{3CE6F89D-70BB-4C74-901E-79D51E7A1603}" type="pres">
      <dgm:prSet presAssocID="{FF66C488-1881-46D4-8CF0-6788F84CE934}" presName="root2" presStyleCnt="0"/>
      <dgm:spPr/>
    </dgm:pt>
    <dgm:pt modelId="{7B050311-119B-4909-8223-DD81A3E52D9C}" type="pres">
      <dgm:prSet presAssocID="{FF66C488-1881-46D4-8CF0-6788F84CE934}" presName="LevelTwoTextNode" presStyleLbl="node2" presStyleIdx="1" presStyleCnt="2" custScaleY="222372">
        <dgm:presLayoutVars>
          <dgm:chPref val="3"/>
        </dgm:presLayoutVars>
      </dgm:prSet>
      <dgm:spPr/>
      <dgm:t>
        <a:bodyPr/>
        <a:lstStyle/>
        <a:p>
          <a:endParaRPr lang="es-EC"/>
        </a:p>
      </dgm:t>
    </dgm:pt>
    <dgm:pt modelId="{67DD6644-BA3D-42DA-B7EF-2298010469B7}" type="pres">
      <dgm:prSet presAssocID="{FF66C488-1881-46D4-8CF0-6788F84CE934}" presName="level3hierChild" presStyleCnt="0"/>
      <dgm:spPr/>
    </dgm:pt>
    <dgm:pt modelId="{9E233CBC-4CB3-4A19-9BD9-586F9641C608}" type="pres">
      <dgm:prSet presAssocID="{CE3D6448-1645-4F53-B37E-E17482CBD113}" presName="conn2-1" presStyleLbl="parChTrans1D3" presStyleIdx="3" presStyleCnt="7"/>
      <dgm:spPr/>
      <dgm:t>
        <a:bodyPr/>
        <a:lstStyle/>
        <a:p>
          <a:endParaRPr lang="es-EC"/>
        </a:p>
      </dgm:t>
    </dgm:pt>
    <dgm:pt modelId="{DB2944C7-E284-40CD-A5D3-51611A973B78}" type="pres">
      <dgm:prSet presAssocID="{CE3D6448-1645-4F53-B37E-E17482CBD113}" presName="connTx" presStyleLbl="parChTrans1D3" presStyleIdx="3" presStyleCnt="7"/>
      <dgm:spPr/>
      <dgm:t>
        <a:bodyPr/>
        <a:lstStyle/>
        <a:p>
          <a:endParaRPr lang="es-EC"/>
        </a:p>
      </dgm:t>
    </dgm:pt>
    <dgm:pt modelId="{BA5752E0-D0A6-42DB-BAE1-EBDF48D0BC64}" type="pres">
      <dgm:prSet presAssocID="{DED59A25-5B6C-494C-AD83-C4FB8AF41C65}" presName="root2" presStyleCnt="0"/>
      <dgm:spPr/>
    </dgm:pt>
    <dgm:pt modelId="{93633872-AF80-4AE8-9F34-4E0A5538031F}" type="pres">
      <dgm:prSet presAssocID="{DED59A25-5B6C-494C-AD83-C4FB8AF41C65}" presName="LevelTwoTextNode" presStyleLbl="node3" presStyleIdx="3" presStyleCnt="7" custScaleX="165919">
        <dgm:presLayoutVars>
          <dgm:chPref val="3"/>
        </dgm:presLayoutVars>
      </dgm:prSet>
      <dgm:spPr/>
      <dgm:t>
        <a:bodyPr/>
        <a:lstStyle/>
        <a:p>
          <a:endParaRPr lang="es-EC"/>
        </a:p>
      </dgm:t>
    </dgm:pt>
    <dgm:pt modelId="{551E5F53-EEF6-403A-9151-EAFCB5D12A15}" type="pres">
      <dgm:prSet presAssocID="{DED59A25-5B6C-494C-AD83-C4FB8AF41C65}" presName="level3hierChild" presStyleCnt="0"/>
      <dgm:spPr/>
    </dgm:pt>
    <dgm:pt modelId="{E77A23D8-AF2E-4D7A-906D-2E5CF9EA9EE7}" type="pres">
      <dgm:prSet presAssocID="{5848D222-F969-41AA-B4D5-4A380770141A}" presName="conn2-1" presStyleLbl="parChTrans1D3" presStyleIdx="4" presStyleCnt="7"/>
      <dgm:spPr/>
      <dgm:t>
        <a:bodyPr/>
        <a:lstStyle/>
        <a:p>
          <a:endParaRPr lang="es-EC"/>
        </a:p>
      </dgm:t>
    </dgm:pt>
    <dgm:pt modelId="{C0D3AA99-9720-4DC6-A002-5141AA8F030B}" type="pres">
      <dgm:prSet presAssocID="{5848D222-F969-41AA-B4D5-4A380770141A}" presName="connTx" presStyleLbl="parChTrans1D3" presStyleIdx="4" presStyleCnt="7"/>
      <dgm:spPr/>
      <dgm:t>
        <a:bodyPr/>
        <a:lstStyle/>
        <a:p>
          <a:endParaRPr lang="es-EC"/>
        </a:p>
      </dgm:t>
    </dgm:pt>
    <dgm:pt modelId="{F1637A67-B56F-495A-BE72-46A907FA2B28}" type="pres">
      <dgm:prSet presAssocID="{CC5914C5-B2BD-46A5-97EB-1A1368E181F5}" presName="root2" presStyleCnt="0"/>
      <dgm:spPr/>
    </dgm:pt>
    <dgm:pt modelId="{FC7317D2-E344-417B-B018-D8900A660EE3}" type="pres">
      <dgm:prSet presAssocID="{CC5914C5-B2BD-46A5-97EB-1A1368E181F5}" presName="LevelTwoTextNode" presStyleLbl="node3" presStyleIdx="4" presStyleCnt="7" custScaleX="165919">
        <dgm:presLayoutVars>
          <dgm:chPref val="3"/>
        </dgm:presLayoutVars>
      </dgm:prSet>
      <dgm:spPr/>
      <dgm:t>
        <a:bodyPr/>
        <a:lstStyle/>
        <a:p>
          <a:endParaRPr lang="es-EC"/>
        </a:p>
      </dgm:t>
    </dgm:pt>
    <dgm:pt modelId="{4A3CA2C0-9076-40B6-986F-EED3CF953984}" type="pres">
      <dgm:prSet presAssocID="{CC5914C5-B2BD-46A5-97EB-1A1368E181F5}" presName="level3hierChild" presStyleCnt="0"/>
      <dgm:spPr/>
    </dgm:pt>
    <dgm:pt modelId="{793165CF-4218-447A-991D-1B84DA06EA2C}" type="pres">
      <dgm:prSet presAssocID="{9F526678-781A-40B6-9D68-E2D926B98708}" presName="conn2-1" presStyleLbl="parChTrans1D3" presStyleIdx="5" presStyleCnt="7"/>
      <dgm:spPr/>
      <dgm:t>
        <a:bodyPr/>
        <a:lstStyle/>
        <a:p>
          <a:endParaRPr lang="es-EC"/>
        </a:p>
      </dgm:t>
    </dgm:pt>
    <dgm:pt modelId="{9A174DDA-12A8-47F8-8CD6-FF79D156DDF8}" type="pres">
      <dgm:prSet presAssocID="{9F526678-781A-40B6-9D68-E2D926B98708}" presName="connTx" presStyleLbl="parChTrans1D3" presStyleIdx="5" presStyleCnt="7"/>
      <dgm:spPr/>
      <dgm:t>
        <a:bodyPr/>
        <a:lstStyle/>
        <a:p>
          <a:endParaRPr lang="es-EC"/>
        </a:p>
      </dgm:t>
    </dgm:pt>
    <dgm:pt modelId="{C53F5768-0441-4917-8F46-B54427D03157}" type="pres">
      <dgm:prSet presAssocID="{79907C2A-7CFA-41A4-9AFE-BDCEB782CDE6}" presName="root2" presStyleCnt="0"/>
      <dgm:spPr/>
    </dgm:pt>
    <dgm:pt modelId="{559AEF15-7D29-489E-AA09-7D8CC84EA419}" type="pres">
      <dgm:prSet presAssocID="{79907C2A-7CFA-41A4-9AFE-BDCEB782CDE6}" presName="LevelTwoTextNode" presStyleLbl="node3" presStyleIdx="5" presStyleCnt="7" custScaleX="165919">
        <dgm:presLayoutVars>
          <dgm:chPref val="3"/>
        </dgm:presLayoutVars>
      </dgm:prSet>
      <dgm:spPr/>
      <dgm:t>
        <a:bodyPr/>
        <a:lstStyle/>
        <a:p>
          <a:endParaRPr lang="es-EC"/>
        </a:p>
      </dgm:t>
    </dgm:pt>
    <dgm:pt modelId="{F7F17673-2EDC-4C6B-8A10-8C336695C253}" type="pres">
      <dgm:prSet presAssocID="{79907C2A-7CFA-41A4-9AFE-BDCEB782CDE6}" presName="level3hierChild" presStyleCnt="0"/>
      <dgm:spPr/>
    </dgm:pt>
    <dgm:pt modelId="{926FC246-C642-4843-ACA3-E2A7389B4B00}" type="pres">
      <dgm:prSet presAssocID="{603E9831-4603-4883-9AB3-38AF30163AE6}" presName="conn2-1" presStyleLbl="parChTrans1D3" presStyleIdx="6" presStyleCnt="7"/>
      <dgm:spPr/>
      <dgm:t>
        <a:bodyPr/>
        <a:lstStyle/>
        <a:p>
          <a:endParaRPr lang="es-EC"/>
        </a:p>
      </dgm:t>
    </dgm:pt>
    <dgm:pt modelId="{DCCBE366-C21F-46AD-AA3B-78AFBDFC456E}" type="pres">
      <dgm:prSet presAssocID="{603E9831-4603-4883-9AB3-38AF30163AE6}" presName="connTx" presStyleLbl="parChTrans1D3" presStyleIdx="6" presStyleCnt="7"/>
      <dgm:spPr/>
      <dgm:t>
        <a:bodyPr/>
        <a:lstStyle/>
        <a:p>
          <a:endParaRPr lang="es-EC"/>
        </a:p>
      </dgm:t>
    </dgm:pt>
    <dgm:pt modelId="{7C98A995-4DB2-43C5-AFE6-5A02403C37C1}" type="pres">
      <dgm:prSet presAssocID="{3E14B321-A706-4143-A69A-DF587BF4753C}" presName="root2" presStyleCnt="0"/>
      <dgm:spPr/>
    </dgm:pt>
    <dgm:pt modelId="{BF3B77C4-4463-485C-AB84-B02DB5C176B1}" type="pres">
      <dgm:prSet presAssocID="{3E14B321-A706-4143-A69A-DF587BF4753C}" presName="LevelTwoTextNode" presStyleLbl="node3" presStyleIdx="6" presStyleCnt="7" custScaleX="165919">
        <dgm:presLayoutVars>
          <dgm:chPref val="3"/>
        </dgm:presLayoutVars>
      </dgm:prSet>
      <dgm:spPr/>
      <dgm:t>
        <a:bodyPr/>
        <a:lstStyle/>
        <a:p>
          <a:endParaRPr lang="es-EC"/>
        </a:p>
      </dgm:t>
    </dgm:pt>
    <dgm:pt modelId="{8EE7624B-BCB6-4BFB-A880-34959860BDF5}" type="pres">
      <dgm:prSet presAssocID="{3E14B321-A706-4143-A69A-DF587BF4753C}" presName="level3hierChild" presStyleCnt="0"/>
      <dgm:spPr/>
    </dgm:pt>
  </dgm:ptLst>
  <dgm:cxnLst>
    <dgm:cxn modelId="{B4689DCC-BD84-41F0-B924-898FB964575A}" type="presOf" srcId="{8AE44BB6-C9E3-4028-9B70-A7A26ABE8BA4}" destId="{E6CA5683-FDFB-4113-9E6A-F3C9CB707DF9}" srcOrd="0" destOrd="0" presId="urn:microsoft.com/office/officeart/2005/8/layout/hierarchy2"/>
    <dgm:cxn modelId="{94D97644-11A6-46B6-9563-576AACF7E702}" type="presOf" srcId="{726E1194-9D4E-4BA6-8A94-8B8CE6110608}" destId="{C71CFADC-B83C-4EAE-ABFA-DF617E210FD5}" srcOrd="0" destOrd="0" presId="urn:microsoft.com/office/officeart/2005/8/layout/hierarchy2"/>
    <dgm:cxn modelId="{40B09E66-3E7C-45EB-A50E-A64448973BA5}" type="presOf" srcId="{E4AA3995-6689-42A5-BCE0-E9DBEC29A0D7}" destId="{4520D473-0ABA-4FF1-8B5B-8A40EE8F617B}" srcOrd="0" destOrd="0" presId="urn:microsoft.com/office/officeart/2005/8/layout/hierarchy2"/>
    <dgm:cxn modelId="{929162AA-A2F9-4D56-A54A-FEE843E99E81}" type="presOf" srcId="{212A2155-10C6-4DC5-918E-483CB22D82CF}" destId="{4200FEE9-E312-4C07-845A-E3B168CCFC69}" srcOrd="1" destOrd="0" presId="urn:microsoft.com/office/officeart/2005/8/layout/hierarchy2"/>
    <dgm:cxn modelId="{F52628D1-FA14-4ED7-A9DE-5ECB5C389921}" srcId="{FF66C488-1881-46D4-8CF0-6788F84CE934}" destId="{CC5914C5-B2BD-46A5-97EB-1A1368E181F5}" srcOrd="1" destOrd="0" parTransId="{5848D222-F969-41AA-B4D5-4A380770141A}" sibTransId="{99C9CA2C-4890-4F34-897D-959B22DE40DE}"/>
    <dgm:cxn modelId="{CFF68A84-B0D2-476B-ADBD-D9D503563AAE}" type="presOf" srcId="{CE3D6448-1645-4F53-B37E-E17482CBD113}" destId="{9E233CBC-4CB3-4A19-9BD9-586F9641C608}" srcOrd="0" destOrd="0" presId="urn:microsoft.com/office/officeart/2005/8/layout/hierarchy2"/>
    <dgm:cxn modelId="{B53E7270-9994-4FCA-85AE-DBD263864830}" srcId="{16B4FD92-7027-41B5-89C1-2A30402B872E}" destId="{E76D9A94-44F8-4F78-86F7-31FD01B113B9}" srcOrd="1" destOrd="0" parTransId="{E4AA3995-6689-42A5-BCE0-E9DBEC29A0D7}" sibTransId="{A8AADD1D-72CA-49B7-90BB-764C34675A99}"/>
    <dgm:cxn modelId="{B2E3B4D8-9D87-44A2-AF95-B337AA5B88D9}" type="presOf" srcId="{CE3D6448-1645-4F53-B37E-E17482CBD113}" destId="{DB2944C7-E284-40CD-A5D3-51611A973B78}" srcOrd="1" destOrd="0" presId="urn:microsoft.com/office/officeart/2005/8/layout/hierarchy2"/>
    <dgm:cxn modelId="{AB591AE6-0F73-4E1B-97A3-8B3170702437}" type="presOf" srcId="{212A2155-10C6-4DC5-918E-483CB22D82CF}" destId="{4931F336-2BF6-426D-9A41-38C5B54C0E30}" srcOrd="0" destOrd="0" presId="urn:microsoft.com/office/officeart/2005/8/layout/hierarchy2"/>
    <dgm:cxn modelId="{85F88C0D-06B6-4A05-B56E-12A8F4802F8B}" type="presOf" srcId="{5848D222-F969-41AA-B4D5-4A380770141A}" destId="{C0D3AA99-9720-4DC6-A002-5141AA8F030B}" srcOrd="1" destOrd="0" presId="urn:microsoft.com/office/officeart/2005/8/layout/hierarchy2"/>
    <dgm:cxn modelId="{BDC909C5-33E0-4393-9C26-E59A329ED1C5}" type="presOf" srcId="{603E9831-4603-4883-9AB3-38AF30163AE6}" destId="{926FC246-C642-4843-ACA3-E2A7389B4B00}" srcOrd="0" destOrd="0" presId="urn:microsoft.com/office/officeart/2005/8/layout/hierarchy2"/>
    <dgm:cxn modelId="{D9BD187C-35FF-4D40-8755-A171A762590C}" type="presOf" srcId="{9F526678-781A-40B6-9D68-E2D926B98708}" destId="{793165CF-4218-447A-991D-1B84DA06EA2C}" srcOrd="0" destOrd="0" presId="urn:microsoft.com/office/officeart/2005/8/layout/hierarchy2"/>
    <dgm:cxn modelId="{3B9505BF-8A83-405C-86AA-C7AB0B373D8B}" type="presOf" srcId="{FF66C488-1881-46D4-8CF0-6788F84CE934}" destId="{7B050311-119B-4909-8223-DD81A3E52D9C}" srcOrd="0" destOrd="0" presId="urn:microsoft.com/office/officeart/2005/8/layout/hierarchy2"/>
    <dgm:cxn modelId="{94E95E11-BB17-47E5-B874-744444B9218F}" type="presOf" srcId="{3E14B321-A706-4143-A69A-DF587BF4753C}" destId="{BF3B77C4-4463-485C-AB84-B02DB5C176B1}" srcOrd="0" destOrd="0" presId="urn:microsoft.com/office/officeart/2005/8/layout/hierarchy2"/>
    <dgm:cxn modelId="{BED20319-6E46-429A-88BE-04F85F44A5C1}" type="presOf" srcId="{571E1FD9-18BC-4BCE-80A3-CF9184C922B9}" destId="{99538E23-E216-4356-BA15-405BA334C6FE}" srcOrd="0" destOrd="0" presId="urn:microsoft.com/office/officeart/2005/8/layout/hierarchy2"/>
    <dgm:cxn modelId="{32EBFB9C-6A03-4D88-89D2-A093546F2679}" srcId="{FF66C488-1881-46D4-8CF0-6788F84CE934}" destId="{3E14B321-A706-4143-A69A-DF587BF4753C}" srcOrd="3" destOrd="0" parTransId="{603E9831-4603-4883-9AB3-38AF30163AE6}" sibTransId="{42CDF83C-E8DB-4FEE-B0A3-12F603A23F8F}"/>
    <dgm:cxn modelId="{1448CAD7-1028-4618-BE8C-05A24C9D2DA8}" srcId="{6E237223-835A-4698-9F37-42FA7B8866C8}" destId="{99942327-7171-4062-9ADE-0F536A15AFC3}" srcOrd="0" destOrd="0" parTransId="{0D3D8B7C-E8DE-4B63-8390-048C338917E5}" sibTransId="{F5D3515A-DC80-4A1A-8FA5-A168513B23DD}"/>
    <dgm:cxn modelId="{ED204A2E-10F7-43EC-BF48-8C34A634BE9A}" type="presOf" srcId="{C91CB6FF-4299-4C41-AEC4-5A5EBABC55C4}" destId="{B532DF9B-96DB-4CF3-9C9A-3BBACAC7FA5E}" srcOrd="1" destOrd="0" presId="urn:microsoft.com/office/officeart/2005/8/layout/hierarchy2"/>
    <dgm:cxn modelId="{F22496F1-D85A-4D20-B8A4-3892DD10C8AB}" type="presOf" srcId="{603E9831-4603-4883-9AB3-38AF30163AE6}" destId="{DCCBE366-C21F-46AD-AA3B-78AFBDFC456E}" srcOrd="1" destOrd="0" presId="urn:microsoft.com/office/officeart/2005/8/layout/hierarchy2"/>
    <dgm:cxn modelId="{507C5502-9842-41BF-B2D4-FD6A9D26359E}" srcId="{16B4FD92-7027-41B5-89C1-2A30402B872E}" destId="{571E1FD9-18BC-4BCE-80A3-CF9184C922B9}" srcOrd="0" destOrd="0" parTransId="{726E1194-9D4E-4BA6-8A94-8B8CE6110608}" sibTransId="{1226DDC2-EBBE-4CE5-BEF5-93906017B458}"/>
    <dgm:cxn modelId="{696AE840-10D5-411A-AC23-F08848935D9F}" type="presOf" srcId="{9AF0EDD6-6C6A-489A-98DC-00ABD4605892}" destId="{FFFEA996-93EB-4A6C-8E5E-665E514D72E6}" srcOrd="1" destOrd="0" presId="urn:microsoft.com/office/officeart/2005/8/layout/hierarchy2"/>
    <dgm:cxn modelId="{B533F364-B9E1-48C1-A2B6-81481CE127D3}" type="presOf" srcId="{79907C2A-7CFA-41A4-9AFE-BDCEB782CDE6}" destId="{559AEF15-7D29-489E-AA09-7D8CC84EA419}" srcOrd="0" destOrd="0" presId="urn:microsoft.com/office/officeart/2005/8/layout/hierarchy2"/>
    <dgm:cxn modelId="{19454D77-357C-4B66-9739-BE47F87219D3}" type="presOf" srcId="{99942327-7171-4062-9ADE-0F536A15AFC3}" destId="{BB056680-7242-47C1-B008-E93BC4670265}" srcOrd="0" destOrd="0" presId="urn:microsoft.com/office/officeart/2005/8/layout/hierarchy2"/>
    <dgm:cxn modelId="{9A0AF215-046A-400A-8161-804C9E5B4851}" type="presOf" srcId="{726E1194-9D4E-4BA6-8A94-8B8CE6110608}" destId="{9EDE9CDB-6B7E-4721-960F-BCA4E30FE273}" srcOrd="1" destOrd="0" presId="urn:microsoft.com/office/officeart/2005/8/layout/hierarchy2"/>
    <dgm:cxn modelId="{93569918-B926-4FF9-A112-1F0639AE7037}" type="presOf" srcId="{9F526678-781A-40B6-9D68-E2D926B98708}" destId="{9A174DDA-12A8-47F8-8CD6-FF79D156DDF8}" srcOrd="1" destOrd="0" presId="urn:microsoft.com/office/officeart/2005/8/layout/hierarchy2"/>
    <dgm:cxn modelId="{19D17CD9-3084-4E0E-A28E-DEBA06394AF3}" type="presOf" srcId="{9AF0EDD6-6C6A-489A-98DC-00ABD4605892}" destId="{7B3E698C-F692-4C6B-A4C6-F98FC78F1834}" srcOrd="0" destOrd="0" presId="urn:microsoft.com/office/officeart/2005/8/layout/hierarchy2"/>
    <dgm:cxn modelId="{AB8B17E1-B2AD-4E74-B0CE-7BA95578352A}" srcId="{0BF63350-C935-411F-BB00-884C3871C50B}" destId="{FF66C488-1881-46D4-8CF0-6788F84CE934}" srcOrd="0" destOrd="0" parTransId="{9AF0EDD6-6C6A-489A-98DC-00ABD4605892}" sibTransId="{FE950B2D-88EC-42C9-837D-438094576D5C}"/>
    <dgm:cxn modelId="{567B2D94-A4AB-401A-8C95-46BBF98F4E70}" srcId="{6E237223-835A-4698-9F37-42FA7B8866C8}" destId="{0BF63350-C935-411F-BB00-884C3871C50B}" srcOrd="1" destOrd="0" parTransId="{8F36AA2D-A540-4BA5-B425-EFD78B332FF3}" sibTransId="{F9452744-A2BF-4F9C-B6CF-583B400D054B}"/>
    <dgm:cxn modelId="{02BAF941-400C-4838-9F2A-C76B401C8454}" srcId="{99942327-7171-4062-9ADE-0F536A15AFC3}" destId="{16B4FD92-7027-41B5-89C1-2A30402B872E}" srcOrd="0" destOrd="0" parTransId="{C91CB6FF-4299-4C41-AEC4-5A5EBABC55C4}" sibTransId="{A4AA23DA-6EA2-404A-A87F-BED7549B4FFB}"/>
    <dgm:cxn modelId="{B68D42B0-7DB1-423D-8B9A-FDBD605B3194}" srcId="{16B4FD92-7027-41B5-89C1-2A30402B872E}" destId="{8AE44BB6-C9E3-4028-9B70-A7A26ABE8BA4}" srcOrd="2" destOrd="0" parTransId="{212A2155-10C6-4DC5-918E-483CB22D82CF}" sibTransId="{A52291BE-60E2-40BE-BAAA-B52F8BA3E4C9}"/>
    <dgm:cxn modelId="{F942C925-56CE-4008-A83C-5B6BF4E8D261}" type="presOf" srcId="{16B4FD92-7027-41B5-89C1-2A30402B872E}" destId="{906F0518-DD1D-4A11-A564-10C9B0EAE62F}" srcOrd="0" destOrd="0" presId="urn:microsoft.com/office/officeart/2005/8/layout/hierarchy2"/>
    <dgm:cxn modelId="{D75A7F78-AE20-4C5C-9C6C-8F1C00DAD81E}" type="presOf" srcId="{CC5914C5-B2BD-46A5-97EB-1A1368E181F5}" destId="{FC7317D2-E344-417B-B018-D8900A660EE3}" srcOrd="0" destOrd="0" presId="urn:microsoft.com/office/officeart/2005/8/layout/hierarchy2"/>
    <dgm:cxn modelId="{60F40F4D-238D-4F83-9BFD-6F30D680E7F4}" type="presOf" srcId="{E76D9A94-44F8-4F78-86F7-31FD01B113B9}" destId="{6C1CB366-DED4-486E-AFD3-6C78ECB3CEA9}" srcOrd="0" destOrd="0" presId="urn:microsoft.com/office/officeart/2005/8/layout/hierarchy2"/>
    <dgm:cxn modelId="{A75563B4-C201-4E39-9852-05A2B039FCC5}" srcId="{FF66C488-1881-46D4-8CF0-6788F84CE934}" destId="{79907C2A-7CFA-41A4-9AFE-BDCEB782CDE6}" srcOrd="2" destOrd="0" parTransId="{9F526678-781A-40B6-9D68-E2D926B98708}" sibTransId="{5C8543BC-7729-472C-9BD5-A0836829D211}"/>
    <dgm:cxn modelId="{05471493-DB0E-4156-B3BB-4353492B6D46}" type="presOf" srcId="{DED59A25-5B6C-494C-AD83-C4FB8AF41C65}" destId="{93633872-AF80-4AE8-9F34-4E0A5538031F}" srcOrd="0" destOrd="0" presId="urn:microsoft.com/office/officeart/2005/8/layout/hierarchy2"/>
    <dgm:cxn modelId="{4B997C13-A0FC-4362-96EB-283B8460A4F3}" type="presOf" srcId="{6E237223-835A-4698-9F37-42FA7B8866C8}" destId="{29420C95-117A-47E1-8B0A-51E58D980D8A}" srcOrd="0" destOrd="0" presId="urn:microsoft.com/office/officeart/2005/8/layout/hierarchy2"/>
    <dgm:cxn modelId="{3B18C95B-18BF-4E62-8594-8AF47844E253}" type="presOf" srcId="{E4AA3995-6689-42A5-BCE0-E9DBEC29A0D7}" destId="{7E377EB8-D1D7-4EE0-A6D4-3FBA6A966ADF}" srcOrd="1" destOrd="0" presId="urn:microsoft.com/office/officeart/2005/8/layout/hierarchy2"/>
    <dgm:cxn modelId="{71E753A9-6F70-40ED-BC78-FAAC643FFE98}" type="presOf" srcId="{C91CB6FF-4299-4C41-AEC4-5A5EBABC55C4}" destId="{970DF7DC-58E4-417A-AB1C-BE21A3C6B0A4}" srcOrd="0" destOrd="0" presId="urn:microsoft.com/office/officeart/2005/8/layout/hierarchy2"/>
    <dgm:cxn modelId="{4408A01D-FFF8-4E02-904A-755C89CA14ED}" type="presOf" srcId="{5848D222-F969-41AA-B4D5-4A380770141A}" destId="{E77A23D8-AF2E-4D7A-906D-2E5CF9EA9EE7}" srcOrd="0" destOrd="0" presId="urn:microsoft.com/office/officeart/2005/8/layout/hierarchy2"/>
    <dgm:cxn modelId="{C9180AF3-FAAE-4416-A598-C392333F30F4}" type="presOf" srcId="{0BF63350-C935-411F-BB00-884C3871C50B}" destId="{050DF87B-724C-4E65-B88B-6253696FF722}" srcOrd="0" destOrd="0" presId="urn:microsoft.com/office/officeart/2005/8/layout/hierarchy2"/>
    <dgm:cxn modelId="{91928115-29B5-43B7-8E61-D0242E5FA734}" srcId="{FF66C488-1881-46D4-8CF0-6788F84CE934}" destId="{DED59A25-5B6C-494C-AD83-C4FB8AF41C65}" srcOrd="0" destOrd="0" parTransId="{CE3D6448-1645-4F53-B37E-E17482CBD113}" sibTransId="{BEC571FC-EDF5-443D-8D81-28EFE5C10C15}"/>
    <dgm:cxn modelId="{7BCA6107-0D1D-4D58-94F2-BCC458F88AED}" type="presParOf" srcId="{29420C95-117A-47E1-8B0A-51E58D980D8A}" destId="{2ABB0FBB-037F-43C3-B1E1-0E832233E861}" srcOrd="0" destOrd="0" presId="urn:microsoft.com/office/officeart/2005/8/layout/hierarchy2"/>
    <dgm:cxn modelId="{36D7897C-EF9E-456F-91FA-093BA2C08142}" type="presParOf" srcId="{2ABB0FBB-037F-43C3-B1E1-0E832233E861}" destId="{BB056680-7242-47C1-B008-E93BC4670265}" srcOrd="0" destOrd="0" presId="urn:microsoft.com/office/officeart/2005/8/layout/hierarchy2"/>
    <dgm:cxn modelId="{D74DDEAF-9E7C-4AE7-AD25-4785D33DA52F}" type="presParOf" srcId="{2ABB0FBB-037F-43C3-B1E1-0E832233E861}" destId="{6E339666-B24E-4F40-A694-98BEAB3A496D}" srcOrd="1" destOrd="0" presId="urn:microsoft.com/office/officeart/2005/8/layout/hierarchy2"/>
    <dgm:cxn modelId="{63870419-FB37-4328-8702-3DFAD6F4DB9B}" type="presParOf" srcId="{6E339666-B24E-4F40-A694-98BEAB3A496D}" destId="{970DF7DC-58E4-417A-AB1C-BE21A3C6B0A4}" srcOrd="0" destOrd="0" presId="urn:microsoft.com/office/officeart/2005/8/layout/hierarchy2"/>
    <dgm:cxn modelId="{B98789F3-ECD5-472E-B6BF-5C7E8A331A03}" type="presParOf" srcId="{970DF7DC-58E4-417A-AB1C-BE21A3C6B0A4}" destId="{B532DF9B-96DB-4CF3-9C9A-3BBACAC7FA5E}" srcOrd="0" destOrd="0" presId="urn:microsoft.com/office/officeart/2005/8/layout/hierarchy2"/>
    <dgm:cxn modelId="{50B2A7D9-2C7A-4A8F-A3DF-DA4A98A3BAEA}" type="presParOf" srcId="{6E339666-B24E-4F40-A694-98BEAB3A496D}" destId="{C38EBB88-27C6-4D4A-9444-3EF185E77234}" srcOrd="1" destOrd="0" presId="urn:microsoft.com/office/officeart/2005/8/layout/hierarchy2"/>
    <dgm:cxn modelId="{274FACA2-6ED0-480D-8DAB-41163FFA6A67}" type="presParOf" srcId="{C38EBB88-27C6-4D4A-9444-3EF185E77234}" destId="{906F0518-DD1D-4A11-A564-10C9B0EAE62F}" srcOrd="0" destOrd="0" presId="urn:microsoft.com/office/officeart/2005/8/layout/hierarchy2"/>
    <dgm:cxn modelId="{9658E358-75B4-4734-AD3B-8AE5531A3451}" type="presParOf" srcId="{C38EBB88-27C6-4D4A-9444-3EF185E77234}" destId="{6718D199-8E0B-4EE9-98C0-26DCCCE5B3B1}" srcOrd="1" destOrd="0" presId="urn:microsoft.com/office/officeart/2005/8/layout/hierarchy2"/>
    <dgm:cxn modelId="{9599A3C1-FEB7-4D02-B12D-6B9E5008F376}" type="presParOf" srcId="{6718D199-8E0B-4EE9-98C0-26DCCCE5B3B1}" destId="{C71CFADC-B83C-4EAE-ABFA-DF617E210FD5}" srcOrd="0" destOrd="0" presId="urn:microsoft.com/office/officeart/2005/8/layout/hierarchy2"/>
    <dgm:cxn modelId="{5BE80BC6-88A8-48BF-AED7-E112BF130375}" type="presParOf" srcId="{C71CFADC-B83C-4EAE-ABFA-DF617E210FD5}" destId="{9EDE9CDB-6B7E-4721-960F-BCA4E30FE273}" srcOrd="0" destOrd="0" presId="urn:microsoft.com/office/officeart/2005/8/layout/hierarchy2"/>
    <dgm:cxn modelId="{12ACF3EA-D330-4C40-BBAA-F0CC0C197FAA}" type="presParOf" srcId="{6718D199-8E0B-4EE9-98C0-26DCCCE5B3B1}" destId="{E6997628-7688-4DE7-8467-E1C7D51D2559}" srcOrd="1" destOrd="0" presId="urn:microsoft.com/office/officeart/2005/8/layout/hierarchy2"/>
    <dgm:cxn modelId="{19DE5148-93BC-42D8-9A5F-7797F89EFCD3}" type="presParOf" srcId="{E6997628-7688-4DE7-8467-E1C7D51D2559}" destId="{99538E23-E216-4356-BA15-405BA334C6FE}" srcOrd="0" destOrd="0" presId="urn:microsoft.com/office/officeart/2005/8/layout/hierarchy2"/>
    <dgm:cxn modelId="{46BF08A4-E532-4B80-9649-212A0F544A96}" type="presParOf" srcId="{E6997628-7688-4DE7-8467-E1C7D51D2559}" destId="{00366B48-439F-4F08-9A4E-B357EB034FA6}" srcOrd="1" destOrd="0" presId="urn:microsoft.com/office/officeart/2005/8/layout/hierarchy2"/>
    <dgm:cxn modelId="{5C781EEB-6BF7-49CC-ADDA-7DCAB038EE3C}" type="presParOf" srcId="{6718D199-8E0B-4EE9-98C0-26DCCCE5B3B1}" destId="{4520D473-0ABA-4FF1-8B5B-8A40EE8F617B}" srcOrd="2" destOrd="0" presId="urn:microsoft.com/office/officeart/2005/8/layout/hierarchy2"/>
    <dgm:cxn modelId="{8C11780D-A78C-4B9E-9046-3384B1BAA829}" type="presParOf" srcId="{4520D473-0ABA-4FF1-8B5B-8A40EE8F617B}" destId="{7E377EB8-D1D7-4EE0-A6D4-3FBA6A966ADF}" srcOrd="0" destOrd="0" presId="urn:microsoft.com/office/officeart/2005/8/layout/hierarchy2"/>
    <dgm:cxn modelId="{A8426F7A-5D15-4400-A5CB-CF728303AECC}" type="presParOf" srcId="{6718D199-8E0B-4EE9-98C0-26DCCCE5B3B1}" destId="{86691E87-8CA3-4836-A129-1AD83C89A4E4}" srcOrd="3" destOrd="0" presId="urn:microsoft.com/office/officeart/2005/8/layout/hierarchy2"/>
    <dgm:cxn modelId="{5D911A66-B9F0-4AEA-8A85-92F05D58F772}" type="presParOf" srcId="{86691E87-8CA3-4836-A129-1AD83C89A4E4}" destId="{6C1CB366-DED4-486E-AFD3-6C78ECB3CEA9}" srcOrd="0" destOrd="0" presId="urn:microsoft.com/office/officeart/2005/8/layout/hierarchy2"/>
    <dgm:cxn modelId="{0A4545B3-99CC-495C-8418-A71987706FA4}" type="presParOf" srcId="{86691E87-8CA3-4836-A129-1AD83C89A4E4}" destId="{103C4B02-FCDE-41EA-814D-0DCA359A94FF}" srcOrd="1" destOrd="0" presId="urn:microsoft.com/office/officeart/2005/8/layout/hierarchy2"/>
    <dgm:cxn modelId="{13EEAB26-230E-4ABB-ACF8-6FFE033E2459}" type="presParOf" srcId="{6718D199-8E0B-4EE9-98C0-26DCCCE5B3B1}" destId="{4931F336-2BF6-426D-9A41-38C5B54C0E30}" srcOrd="4" destOrd="0" presId="urn:microsoft.com/office/officeart/2005/8/layout/hierarchy2"/>
    <dgm:cxn modelId="{9E35741A-B58B-4499-A09D-C9C7F3327981}" type="presParOf" srcId="{4931F336-2BF6-426D-9A41-38C5B54C0E30}" destId="{4200FEE9-E312-4C07-845A-E3B168CCFC69}" srcOrd="0" destOrd="0" presId="urn:microsoft.com/office/officeart/2005/8/layout/hierarchy2"/>
    <dgm:cxn modelId="{FD42C824-2A24-41C9-95C8-13365020927D}" type="presParOf" srcId="{6718D199-8E0B-4EE9-98C0-26DCCCE5B3B1}" destId="{BCF6A108-5D7C-4C31-9D79-84DA2A1596C4}" srcOrd="5" destOrd="0" presId="urn:microsoft.com/office/officeart/2005/8/layout/hierarchy2"/>
    <dgm:cxn modelId="{8507BDBF-8632-48E2-818F-3613BFDAA67E}" type="presParOf" srcId="{BCF6A108-5D7C-4C31-9D79-84DA2A1596C4}" destId="{E6CA5683-FDFB-4113-9E6A-F3C9CB707DF9}" srcOrd="0" destOrd="0" presId="urn:microsoft.com/office/officeart/2005/8/layout/hierarchy2"/>
    <dgm:cxn modelId="{3EFD4184-4551-4520-99BC-C700229B13A1}" type="presParOf" srcId="{BCF6A108-5D7C-4C31-9D79-84DA2A1596C4}" destId="{066E6325-0570-42B1-8861-DFBD6FE7F727}" srcOrd="1" destOrd="0" presId="urn:microsoft.com/office/officeart/2005/8/layout/hierarchy2"/>
    <dgm:cxn modelId="{26837380-FE69-4BBC-AF75-682EC8001213}" type="presParOf" srcId="{29420C95-117A-47E1-8B0A-51E58D980D8A}" destId="{BB0EE255-90A2-4A22-9384-0D7BCA7E6C2C}" srcOrd="1" destOrd="0" presId="urn:microsoft.com/office/officeart/2005/8/layout/hierarchy2"/>
    <dgm:cxn modelId="{253737BE-FEB4-434B-A772-5679BDCE6DE8}" type="presParOf" srcId="{BB0EE255-90A2-4A22-9384-0D7BCA7E6C2C}" destId="{050DF87B-724C-4E65-B88B-6253696FF722}" srcOrd="0" destOrd="0" presId="urn:microsoft.com/office/officeart/2005/8/layout/hierarchy2"/>
    <dgm:cxn modelId="{6EC25478-ED68-4ED9-AD5E-3786914DC03E}" type="presParOf" srcId="{BB0EE255-90A2-4A22-9384-0D7BCA7E6C2C}" destId="{981D97EF-F4A0-4F8B-8584-94C88DE02CE8}" srcOrd="1" destOrd="0" presId="urn:microsoft.com/office/officeart/2005/8/layout/hierarchy2"/>
    <dgm:cxn modelId="{620C1EEB-712D-4A35-A1BC-91E106EAA6EA}" type="presParOf" srcId="{981D97EF-F4A0-4F8B-8584-94C88DE02CE8}" destId="{7B3E698C-F692-4C6B-A4C6-F98FC78F1834}" srcOrd="0" destOrd="0" presId="urn:microsoft.com/office/officeart/2005/8/layout/hierarchy2"/>
    <dgm:cxn modelId="{19890F7E-64FA-4D3D-970B-5F98E32739DE}" type="presParOf" srcId="{7B3E698C-F692-4C6B-A4C6-F98FC78F1834}" destId="{FFFEA996-93EB-4A6C-8E5E-665E514D72E6}" srcOrd="0" destOrd="0" presId="urn:microsoft.com/office/officeart/2005/8/layout/hierarchy2"/>
    <dgm:cxn modelId="{2C26BC99-835B-4001-9A69-D1327A6DA56E}" type="presParOf" srcId="{981D97EF-F4A0-4F8B-8584-94C88DE02CE8}" destId="{3CE6F89D-70BB-4C74-901E-79D51E7A1603}" srcOrd="1" destOrd="0" presId="urn:microsoft.com/office/officeart/2005/8/layout/hierarchy2"/>
    <dgm:cxn modelId="{94AE7D13-29B1-43F8-843C-84DA22D268AF}" type="presParOf" srcId="{3CE6F89D-70BB-4C74-901E-79D51E7A1603}" destId="{7B050311-119B-4909-8223-DD81A3E52D9C}" srcOrd="0" destOrd="0" presId="urn:microsoft.com/office/officeart/2005/8/layout/hierarchy2"/>
    <dgm:cxn modelId="{B2338D09-80ED-4558-BE91-B0EB2F10C2AA}" type="presParOf" srcId="{3CE6F89D-70BB-4C74-901E-79D51E7A1603}" destId="{67DD6644-BA3D-42DA-B7EF-2298010469B7}" srcOrd="1" destOrd="0" presId="urn:microsoft.com/office/officeart/2005/8/layout/hierarchy2"/>
    <dgm:cxn modelId="{3DE8C452-0AA0-467C-B6E2-66FC32172314}" type="presParOf" srcId="{67DD6644-BA3D-42DA-B7EF-2298010469B7}" destId="{9E233CBC-4CB3-4A19-9BD9-586F9641C608}" srcOrd="0" destOrd="0" presId="urn:microsoft.com/office/officeart/2005/8/layout/hierarchy2"/>
    <dgm:cxn modelId="{24FB9AEB-52BB-4DB7-A339-37BDE8AB1367}" type="presParOf" srcId="{9E233CBC-4CB3-4A19-9BD9-586F9641C608}" destId="{DB2944C7-E284-40CD-A5D3-51611A973B78}" srcOrd="0" destOrd="0" presId="urn:microsoft.com/office/officeart/2005/8/layout/hierarchy2"/>
    <dgm:cxn modelId="{C6A499A5-620F-4C30-BEEA-82139E5BA504}" type="presParOf" srcId="{67DD6644-BA3D-42DA-B7EF-2298010469B7}" destId="{BA5752E0-D0A6-42DB-BAE1-EBDF48D0BC64}" srcOrd="1" destOrd="0" presId="urn:microsoft.com/office/officeart/2005/8/layout/hierarchy2"/>
    <dgm:cxn modelId="{EB94AB9B-B323-4045-ADC8-6A50E3178283}" type="presParOf" srcId="{BA5752E0-D0A6-42DB-BAE1-EBDF48D0BC64}" destId="{93633872-AF80-4AE8-9F34-4E0A5538031F}" srcOrd="0" destOrd="0" presId="urn:microsoft.com/office/officeart/2005/8/layout/hierarchy2"/>
    <dgm:cxn modelId="{3E8BB69F-9E81-4BAF-94BA-61071D98A69F}" type="presParOf" srcId="{BA5752E0-D0A6-42DB-BAE1-EBDF48D0BC64}" destId="{551E5F53-EEF6-403A-9151-EAFCB5D12A15}" srcOrd="1" destOrd="0" presId="urn:microsoft.com/office/officeart/2005/8/layout/hierarchy2"/>
    <dgm:cxn modelId="{87DB7399-132A-440E-87EA-D2F4661A3832}" type="presParOf" srcId="{67DD6644-BA3D-42DA-B7EF-2298010469B7}" destId="{E77A23D8-AF2E-4D7A-906D-2E5CF9EA9EE7}" srcOrd="2" destOrd="0" presId="urn:microsoft.com/office/officeart/2005/8/layout/hierarchy2"/>
    <dgm:cxn modelId="{2A0A1A14-CA9C-40D0-ACC3-FD8BFBEEF6E5}" type="presParOf" srcId="{E77A23D8-AF2E-4D7A-906D-2E5CF9EA9EE7}" destId="{C0D3AA99-9720-4DC6-A002-5141AA8F030B}" srcOrd="0" destOrd="0" presId="urn:microsoft.com/office/officeart/2005/8/layout/hierarchy2"/>
    <dgm:cxn modelId="{26527215-4908-4F51-A849-38A67E0724A0}" type="presParOf" srcId="{67DD6644-BA3D-42DA-B7EF-2298010469B7}" destId="{F1637A67-B56F-495A-BE72-46A907FA2B28}" srcOrd="3" destOrd="0" presId="urn:microsoft.com/office/officeart/2005/8/layout/hierarchy2"/>
    <dgm:cxn modelId="{E5B0A486-1C05-42D8-BB4F-E42EC9D27BC9}" type="presParOf" srcId="{F1637A67-B56F-495A-BE72-46A907FA2B28}" destId="{FC7317D2-E344-417B-B018-D8900A660EE3}" srcOrd="0" destOrd="0" presId="urn:microsoft.com/office/officeart/2005/8/layout/hierarchy2"/>
    <dgm:cxn modelId="{086599F3-A689-4878-AC92-F931BD8C81E0}" type="presParOf" srcId="{F1637A67-B56F-495A-BE72-46A907FA2B28}" destId="{4A3CA2C0-9076-40B6-986F-EED3CF953984}" srcOrd="1" destOrd="0" presId="urn:microsoft.com/office/officeart/2005/8/layout/hierarchy2"/>
    <dgm:cxn modelId="{ADB1CAAA-2370-45D2-A008-1A75C6119C6C}" type="presParOf" srcId="{67DD6644-BA3D-42DA-B7EF-2298010469B7}" destId="{793165CF-4218-447A-991D-1B84DA06EA2C}" srcOrd="4" destOrd="0" presId="urn:microsoft.com/office/officeart/2005/8/layout/hierarchy2"/>
    <dgm:cxn modelId="{003C1028-4ACA-4220-A395-66A72F00ECA6}" type="presParOf" srcId="{793165CF-4218-447A-991D-1B84DA06EA2C}" destId="{9A174DDA-12A8-47F8-8CD6-FF79D156DDF8}" srcOrd="0" destOrd="0" presId="urn:microsoft.com/office/officeart/2005/8/layout/hierarchy2"/>
    <dgm:cxn modelId="{4D58E42B-B160-45EC-A888-575D5F883AEC}" type="presParOf" srcId="{67DD6644-BA3D-42DA-B7EF-2298010469B7}" destId="{C53F5768-0441-4917-8F46-B54427D03157}" srcOrd="5" destOrd="0" presId="urn:microsoft.com/office/officeart/2005/8/layout/hierarchy2"/>
    <dgm:cxn modelId="{E69B459C-5E76-422F-8BAB-0AA6E9F882AC}" type="presParOf" srcId="{C53F5768-0441-4917-8F46-B54427D03157}" destId="{559AEF15-7D29-489E-AA09-7D8CC84EA419}" srcOrd="0" destOrd="0" presId="urn:microsoft.com/office/officeart/2005/8/layout/hierarchy2"/>
    <dgm:cxn modelId="{B9373037-38DC-418F-B857-23BBEC283F78}" type="presParOf" srcId="{C53F5768-0441-4917-8F46-B54427D03157}" destId="{F7F17673-2EDC-4C6B-8A10-8C336695C253}" srcOrd="1" destOrd="0" presId="urn:microsoft.com/office/officeart/2005/8/layout/hierarchy2"/>
    <dgm:cxn modelId="{CB84F26C-5BCF-4F6D-8B88-F1240835C9D8}" type="presParOf" srcId="{67DD6644-BA3D-42DA-B7EF-2298010469B7}" destId="{926FC246-C642-4843-ACA3-E2A7389B4B00}" srcOrd="6" destOrd="0" presId="urn:microsoft.com/office/officeart/2005/8/layout/hierarchy2"/>
    <dgm:cxn modelId="{02ABA6DD-5AE6-4244-801B-609F6930886C}" type="presParOf" srcId="{926FC246-C642-4843-ACA3-E2A7389B4B00}" destId="{DCCBE366-C21F-46AD-AA3B-78AFBDFC456E}" srcOrd="0" destOrd="0" presId="urn:microsoft.com/office/officeart/2005/8/layout/hierarchy2"/>
    <dgm:cxn modelId="{3593C695-6123-43B3-AFD8-BCC0A5FBE04D}" type="presParOf" srcId="{67DD6644-BA3D-42DA-B7EF-2298010469B7}" destId="{7C98A995-4DB2-43C5-AFE6-5A02403C37C1}" srcOrd="7" destOrd="0" presId="urn:microsoft.com/office/officeart/2005/8/layout/hierarchy2"/>
    <dgm:cxn modelId="{DCB74EEC-7F21-455E-86F7-BA13C2C77795}" type="presParOf" srcId="{7C98A995-4DB2-43C5-AFE6-5A02403C37C1}" destId="{BF3B77C4-4463-485C-AB84-B02DB5C176B1}" srcOrd="0" destOrd="0" presId="urn:microsoft.com/office/officeart/2005/8/layout/hierarchy2"/>
    <dgm:cxn modelId="{A1AE6911-017E-4A56-B4BF-351826636A81}" type="presParOf" srcId="{7C98A995-4DB2-43C5-AFE6-5A02403C37C1}" destId="{8EE7624B-BCB6-4BFB-A880-34959860BDF5}" srcOrd="1" destOrd="0" presId="urn:microsoft.com/office/officeart/2005/8/layout/hierarchy2"/>
  </dgm:cxnLst>
  <dgm:bg>
    <a:solidFill>
      <a:srgbClr val="99FF33"/>
    </a:solidFill>
  </dgm:bg>
  <dgm:whole>
    <a:ln>
      <a:solidFill>
        <a:srgbClr val="FFFF00"/>
      </a:solidFill>
    </a:ln>
  </dgm:whole>
</dgm:dataModel>
</file>

<file path=ppt/diagrams/data3.xml><?xml version="1.0" encoding="utf-8"?>
<dgm:dataModel xmlns:dgm="http://schemas.openxmlformats.org/drawingml/2006/diagram" xmlns:a="http://schemas.openxmlformats.org/drawingml/2006/main">
  <dgm:ptLst>
    <dgm:pt modelId="{4F9E0DCF-FC33-461F-AA1E-024F6D3ED818}"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C"/>
        </a:p>
      </dgm:t>
    </dgm:pt>
    <dgm:pt modelId="{A2DE8912-C4EF-43CF-8373-3D8197134040}">
      <dgm:prSet phldrT="[Texto]" custT="1"/>
      <dgm:spPr/>
      <dgm:t>
        <a:bodyPr/>
        <a:lstStyle/>
        <a:p>
          <a:r>
            <a:rPr lang="es-EC" sz="2000" dirty="0" smtClean="0"/>
            <a:t>REHABILITACIÓN  DEL MANANTIALITO</a:t>
          </a:r>
          <a:endParaRPr lang="es-EC" sz="2000" dirty="0"/>
        </a:p>
      </dgm:t>
    </dgm:pt>
    <dgm:pt modelId="{28428F59-7C42-4BCC-87DD-280A4092DFE0}" type="parTrans" cxnId="{8C4FAC0E-8394-4328-9EE1-CB55ABDA4FE4}">
      <dgm:prSet/>
      <dgm:spPr/>
      <dgm:t>
        <a:bodyPr/>
        <a:lstStyle/>
        <a:p>
          <a:endParaRPr lang="es-EC"/>
        </a:p>
      </dgm:t>
    </dgm:pt>
    <dgm:pt modelId="{74DE7F67-3274-462E-A0A6-0A1613B672BB}" type="sibTrans" cxnId="{8C4FAC0E-8394-4328-9EE1-CB55ABDA4FE4}">
      <dgm:prSet/>
      <dgm:spPr/>
      <dgm:t>
        <a:bodyPr/>
        <a:lstStyle/>
        <a:p>
          <a:endParaRPr lang="es-EC"/>
        </a:p>
      </dgm:t>
    </dgm:pt>
    <dgm:pt modelId="{327E2702-8F0D-4A7F-8039-978CF7524C45}">
      <dgm:prSet phldrT="[Texto]" custT="1"/>
      <dgm:spPr/>
      <dgm:t>
        <a:bodyPr/>
        <a:lstStyle/>
        <a:p>
          <a:r>
            <a:rPr lang="es-EC" sz="1600" dirty="0" smtClean="0"/>
            <a:t>TURISMO</a:t>
          </a:r>
          <a:endParaRPr lang="es-EC" sz="1600" dirty="0"/>
        </a:p>
      </dgm:t>
    </dgm:pt>
    <dgm:pt modelId="{57823CC5-B248-4643-BF1E-B39CB28486D1}" type="parTrans" cxnId="{7F7FB92E-27C3-493A-8E7D-79F810C69D9B}">
      <dgm:prSet/>
      <dgm:spPr/>
      <dgm:t>
        <a:bodyPr/>
        <a:lstStyle/>
        <a:p>
          <a:endParaRPr lang="es-EC"/>
        </a:p>
      </dgm:t>
    </dgm:pt>
    <dgm:pt modelId="{EF500B3F-DC1A-4E50-AE7E-C1618428EEF6}" type="sibTrans" cxnId="{7F7FB92E-27C3-493A-8E7D-79F810C69D9B}">
      <dgm:prSet/>
      <dgm:spPr/>
      <dgm:t>
        <a:bodyPr/>
        <a:lstStyle/>
        <a:p>
          <a:endParaRPr lang="es-EC"/>
        </a:p>
      </dgm:t>
    </dgm:pt>
    <dgm:pt modelId="{FBDD83A5-2D13-48E1-A75E-7194E2CFD5CB}">
      <dgm:prSet phldrT="[Texto]" custT="1"/>
      <dgm:spPr/>
      <dgm:t>
        <a:bodyPr/>
        <a:lstStyle/>
        <a:p>
          <a:r>
            <a:rPr lang="es-EC" sz="1600" dirty="0" smtClean="0"/>
            <a:t>MARKETING</a:t>
          </a:r>
          <a:endParaRPr lang="es-EC" sz="1600" dirty="0"/>
        </a:p>
      </dgm:t>
    </dgm:pt>
    <dgm:pt modelId="{7BD3FD6A-94FA-4E50-95FC-0836D0D6C5CC}" type="parTrans" cxnId="{5CFDC28D-5B9B-4159-8698-D8845073E8B3}">
      <dgm:prSet/>
      <dgm:spPr/>
      <dgm:t>
        <a:bodyPr/>
        <a:lstStyle/>
        <a:p>
          <a:endParaRPr lang="es-EC"/>
        </a:p>
      </dgm:t>
    </dgm:pt>
    <dgm:pt modelId="{E4AF53C1-8D90-44C9-B7C9-55C72082D26E}" type="sibTrans" cxnId="{5CFDC28D-5B9B-4159-8698-D8845073E8B3}">
      <dgm:prSet/>
      <dgm:spPr/>
      <dgm:t>
        <a:bodyPr/>
        <a:lstStyle/>
        <a:p>
          <a:endParaRPr lang="es-EC"/>
        </a:p>
      </dgm:t>
    </dgm:pt>
    <dgm:pt modelId="{0D0D7DAF-4137-4205-9367-B195D38C95A3}">
      <dgm:prSet phldrT="[Texto]" custT="1"/>
      <dgm:spPr/>
      <dgm:t>
        <a:bodyPr/>
        <a:lstStyle/>
        <a:p>
          <a:r>
            <a:rPr lang="es-EC" sz="1600" dirty="0" smtClean="0"/>
            <a:t>ADMINISTRACIÓN</a:t>
          </a:r>
          <a:endParaRPr lang="es-EC" sz="1600" dirty="0"/>
        </a:p>
      </dgm:t>
    </dgm:pt>
    <dgm:pt modelId="{E84D2875-85D5-4720-8A20-D4D47401FB23}" type="parTrans" cxnId="{952104DA-9290-4229-A03A-F284FB60FFD3}">
      <dgm:prSet/>
      <dgm:spPr/>
      <dgm:t>
        <a:bodyPr/>
        <a:lstStyle/>
        <a:p>
          <a:endParaRPr lang="es-EC"/>
        </a:p>
      </dgm:t>
    </dgm:pt>
    <dgm:pt modelId="{C9A1621D-D867-43F9-820F-539CB7B115A9}" type="sibTrans" cxnId="{952104DA-9290-4229-A03A-F284FB60FFD3}">
      <dgm:prSet/>
      <dgm:spPr/>
      <dgm:t>
        <a:bodyPr/>
        <a:lstStyle/>
        <a:p>
          <a:endParaRPr lang="es-EC"/>
        </a:p>
      </dgm:t>
    </dgm:pt>
    <dgm:pt modelId="{2A1C6556-26D4-44FB-B6DD-774C10131752}">
      <dgm:prSet phldrT="[Texto]" custT="1"/>
      <dgm:spPr/>
      <dgm:t>
        <a:bodyPr/>
        <a:lstStyle/>
        <a:p>
          <a:r>
            <a:rPr lang="es-EC" sz="1600" dirty="0" smtClean="0"/>
            <a:t>FACTIBILIDAD</a:t>
          </a:r>
          <a:endParaRPr lang="es-EC" sz="1600" dirty="0"/>
        </a:p>
      </dgm:t>
    </dgm:pt>
    <dgm:pt modelId="{AD9343E9-5EF3-40F4-AE89-7ECCD9DD9C12}" type="parTrans" cxnId="{96F1467D-1EE4-4E20-9206-6934CD191B4A}">
      <dgm:prSet/>
      <dgm:spPr/>
      <dgm:t>
        <a:bodyPr/>
        <a:lstStyle/>
        <a:p>
          <a:endParaRPr lang="es-EC"/>
        </a:p>
      </dgm:t>
    </dgm:pt>
    <dgm:pt modelId="{60CB1758-70E7-42AE-94AE-B508D26A0913}" type="sibTrans" cxnId="{96F1467D-1EE4-4E20-9206-6934CD191B4A}">
      <dgm:prSet/>
      <dgm:spPr/>
      <dgm:t>
        <a:bodyPr/>
        <a:lstStyle/>
        <a:p>
          <a:endParaRPr lang="es-EC"/>
        </a:p>
      </dgm:t>
    </dgm:pt>
    <dgm:pt modelId="{40E66ECB-749F-4ADE-A4C6-8C92240DAB05}" type="pres">
      <dgm:prSet presAssocID="{4F9E0DCF-FC33-461F-AA1E-024F6D3ED818}" presName="cycle" presStyleCnt="0">
        <dgm:presLayoutVars>
          <dgm:chMax val="1"/>
          <dgm:dir/>
          <dgm:animLvl val="ctr"/>
          <dgm:resizeHandles val="exact"/>
        </dgm:presLayoutVars>
      </dgm:prSet>
      <dgm:spPr/>
      <dgm:t>
        <a:bodyPr/>
        <a:lstStyle/>
        <a:p>
          <a:endParaRPr lang="es-EC"/>
        </a:p>
      </dgm:t>
    </dgm:pt>
    <dgm:pt modelId="{FD04EEFF-1FCE-4F80-AEA1-E5EB0D1468B6}" type="pres">
      <dgm:prSet presAssocID="{A2DE8912-C4EF-43CF-8373-3D8197134040}" presName="centerShape" presStyleLbl="node0" presStyleIdx="0" presStyleCnt="1" custScaleX="223193" custScaleY="127462"/>
      <dgm:spPr/>
      <dgm:t>
        <a:bodyPr/>
        <a:lstStyle/>
        <a:p>
          <a:endParaRPr lang="es-EC"/>
        </a:p>
      </dgm:t>
    </dgm:pt>
    <dgm:pt modelId="{025CF1A0-D2BB-43B5-BB58-0C72CD7D4ABA}" type="pres">
      <dgm:prSet presAssocID="{57823CC5-B248-4643-BF1E-B39CB28486D1}" presName="Name9" presStyleLbl="parChTrans1D2" presStyleIdx="0" presStyleCnt="4"/>
      <dgm:spPr/>
      <dgm:t>
        <a:bodyPr/>
        <a:lstStyle/>
        <a:p>
          <a:endParaRPr lang="es-EC"/>
        </a:p>
      </dgm:t>
    </dgm:pt>
    <dgm:pt modelId="{DFA17EA8-E4B6-416F-B33E-8E9395D48757}" type="pres">
      <dgm:prSet presAssocID="{57823CC5-B248-4643-BF1E-B39CB28486D1}" presName="connTx" presStyleLbl="parChTrans1D2" presStyleIdx="0" presStyleCnt="4"/>
      <dgm:spPr/>
      <dgm:t>
        <a:bodyPr/>
        <a:lstStyle/>
        <a:p>
          <a:endParaRPr lang="es-EC"/>
        </a:p>
      </dgm:t>
    </dgm:pt>
    <dgm:pt modelId="{A3C60DEA-EB14-40E6-BF54-1F9ED9637C5C}" type="pres">
      <dgm:prSet presAssocID="{327E2702-8F0D-4A7F-8039-978CF7524C45}" presName="node" presStyleLbl="node1" presStyleIdx="0" presStyleCnt="4" custScaleX="157187">
        <dgm:presLayoutVars>
          <dgm:bulletEnabled val="1"/>
        </dgm:presLayoutVars>
      </dgm:prSet>
      <dgm:spPr/>
      <dgm:t>
        <a:bodyPr/>
        <a:lstStyle/>
        <a:p>
          <a:endParaRPr lang="es-EC"/>
        </a:p>
      </dgm:t>
    </dgm:pt>
    <dgm:pt modelId="{3A56DA86-2D94-4087-96E4-F7A9493D0182}" type="pres">
      <dgm:prSet presAssocID="{7BD3FD6A-94FA-4E50-95FC-0836D0D6C5CC}" presName="Name9" presStyleLbl="parChTrans1D2" presStyleIdx="1" presStyleCnt="4"/>
      <dgm:spPr/>
      <dgm:t>
        <a:bodyPr/>
        <a:lstStyle/>
        <a:p>
          <a:endParaRPr lang="es-EC"/>
        </a:p>
      </dgm:t>
    </dgm:pt>
    <dgm:pt modelId="{9E7588CC-D346-46B4-A9E2-7D1FED7C8699}" type="pres">
      <dgm:prSet presAssocID="{7BD3FD6A-94FA-4E50-95FC-0836D0D6C5CC}" presName="connTx" presStyleLbl="parChTrans1D2" presStyleIdx="1" presStyleCnt="4"/>
      <dgm:spPr/>
      <dgm:t>
        <a:bodyPr/>
        <a:lstStyle/>
        <a:p>
          <a:endParaRPr lang="es-EC"/>
        </a:p>
      </dgm:t>
    </dgm:pt>
    <dgm:pt modelId="{3A30AF16-D68E-4837-B36E-C6FDCFCB3218}" type="pres">
      <dgm:prSet presAssocID="{FBDD83A5-2D13-48E1-A75E-7194E2CFD5CB}" presName="node" presStyleLbl="node1" presStyleIdx="1" presStyleCnt="4" custScaleX="130282" custRadScaleRad="149884" custRadScaleInc="-4169">
        <dgm:presLayoutVars>
          <dgm:bulletEnabled val="1"/>
        </dgm:presLayoutVars>
      </dgm:prSet>
      <dgm:spPr/>
      <dgm:t>
        <a:bodyPr/>
        <a:lstStyle/>
        <a:p>
          <a:endParaRPr lang="es-EC"/>
        </a:p>
      </dgm:t>
    </dgm:pt>
    <dgm:pt modelId="{ECA72A8B-2CD0-4937-8481-BC6A1FFF2AFC}" type="pres">
      <dgm:prSet presAssocID="{E84D2875-85D5-4720-8A20-D4D47401FB23}" presName="Name9" presStyleLbl="parChTrans1D2" presStyleIdx="2" presStyleCnt="4"/>
      <dgm:spPr/>
      <dgm:t>
        <a:bodyPr/>
        <a:lstStyle/>
        <a:p>
          <a:endParaRPr lang="es-EC"/>
        </a:p>
      </dgm:t>
    </dgm:pt>
    <dgm:pt modelId="{7F79BEB5-4A91-46E4-B6AD-AD860565A7DB}" type="pres">
      <dgm:prSet presAssocID="{E84D2875-85D5-4720-8A20-D4D47401FB23}" presName="connTx" presStyleLbl="parChTrans1D2" presStyleIdx="2" presStyleCnt="4"/>
      <dgm:spPr/>
      <dgm:t>
        <a:bodyPr/>
        <a:lstStyle/>
        <a:p>
          <a:endParaRPr lang="es-EC"/>
        </a:p>
      </dgm:t>
    </dgm:pt>
    <dgm:pt modelId="{1C480122-A0D3-4E8E-BE80-7D52C7C49809}" type="pres">
      <dgm:prSet presAssocID="{0D0D7DAF-4137-4205-9367-B195D38C95A3}" presName="node" presStyleLbl="node1" presStyleIdx="2" presStyleCnt="4" custScaleX="185922" custRadScaleRad="150925" custRadScaleInc="897">
        <dgm:presLayoutVars>
          <dgm:bulletEnabled val="1"/>
        </dgm:presLayoutVars>
      </dgm:prSet>
      <dgm:spPr/>
      <dgm:t>
        <a:bodyPr/>
        <a:lstStyle/>
        <a:p>
          <a:endParaRPr lang="es-EC"/>
        </a:p>
      </dgm:t>
    </dgm:pt>
    <dgm:pt modelId="{ACC020F0-538E-452A-9998-C60785FF416F}" type="pres">
      <dgm:prSet presAssocID="{AD9343E9-5EF3-40F4-AE89-7ECCD9DD9C12}" presName="Name9" presStyleLbl="parChTrans1D2" presStyleIdx="3" presStyleCnt="4"/>
      <dgm:spPr/>
      <dgm:t>
        <a:bodyPr/>
        <a:lstStyle/>
        <a:p>
          <a:endParaRPr lang="es-EC"/>
        </a:p>
      </dgm:t>
    </dgm:pt>
    <dgm:pt modelId="{FA3D9B9D-5927-4676-9B4D-FEB184AF9EDD}" type="pres">
      <dgm:prSet presAssocID="{AD9343E9-5EF3-40F4-AE89-7ECCD9DD9C12}" presName="connTx" presStyleLbl="parChTrans1D2" presStyleIdx="3" presStyleCnt="4"/>
      <dgm:spPr/>
      <dgm:t>
        <a:bodyPr/>
        <a:lstStyle/>
        <a:p>
          <a:endParaRPr lang="es-EC"/>
        </a:p>
      </dgm:t>
    </dgm:pt>
    <dgm:pt modelId="{70974515-43DB-4793-9C7F-7FA7BCB86884}" type="pres">
      <dgm:prSet presAssocID="{2A1C6556-26D4-44FB-B6DD-774C10131752}" presName="node" presStyleLbl="node1" presStyleIdx="3" presStyleCnt="4" custScaleX="164376" custScaleY="102768" custRadScaleRad="156173" custRadScaleInc="-3134">
        <dgm:presLayoutVars>
          <dgm:bulletEnabled val="1"/>
        </dgm:presLayoutVars>
      </dgm:prSet>
      <dgm:spPr/>
      <dgm:t>
        <a:bodyPr/>
        <a:lstStyle/>
        <a:p>
          <a:endParaRPr lang="es-EC"/>
        </a:p>
      </dgm:t>
    </dgm:pt>
  </dgm:ptLst>
  <dgm:cxnLst>
    <dgm:cxn modelId="{8A72B885-F001-4945-8CD8-F7C9DF2C4848}" type="presOf" srcId="{0D0D7DAF-4137-4205-9367-B195D38C95A3}" destId="{1C480122-A0D3-4E8E-BE80-7D52C7C49809}" srcOrd="0" destOrd="0" presId="urn:microsoft.com/office/officeart/2005/8/layout/radial1"/>
    <dgm:cxn modelId="{F1ECC86F-DA8E-45FB-BAE9-6CDB6BDA7EFB}" type="presOf" srcId="{7BD3FD6A-94FA-4E50-95FC-0836D0D6C5CC}" destId="{3A56DA86-2D94-4087-96E4-F7A9493D0182}" srcOrd="0" destOrd="0" presId="urn:microsoft.com/office/officeart/2005/8/layout/radial1"/>
    <dgm:cxn modelId="{37D4D5EE-684F-44C0-A00F-CC627D504057}" type="presOf" srcId="{E84D2875-85D5-4720-8A20-D4D47401FB23}" destId="{7F79BEB5-4A91-46E4-B6AD-AD860565A7DB}" srcOrd="1" destOrd="0" presId="urn:microsoft.com/office/officeart/2005/8/layout/radial1"/>
    <dgm:cxn modelId="{7EBEEF3A-A75F-4AEE-B50F-1869E7DC1091}" type="presOf" srcId="{57823CC5-B248-4643-BF1E-B39CB28486D1}" destId="{025CF1A0-D2BB-43B5-BB58-0C72CD7D4ABA}" srcOrd="0" destOrd="0" presId="urn:microsoft.com/office/officeart/2005/8/layout/radial1"/>
    <dgm:cxn modelId="{21448105-629D-4D67-B2E6-B5D6B734C120}" type="presOf" srcId="{7BD3FD6A-94FA-4E50-95FC-0836D0D6C5CC}" destId="{9E7588CC-D346-46B4-A9E2-7D1FED7C8699}" srcOrd="1" destOrd="0" presId="urn:microsoft.com/office/officeart/2005/8/layout/radial1"/>
    <dgm:cxn modelId="{C709F433-A804-4F49-869D-681140AA8DF8}" type="presOf" srcId="{327E2702-8F0D-4A7F-8039-978CF7524C45}" destId="{A3C60DEA-EB14-40E6-BF54-1F9ED9637C5C}" srcOrd="0" destOrd="0" presId="urn:microsoft.com/office/officeart/2005/8/layout/radial1"/>
    <dgm:cxn modelId="{02BC21A5-DA48-452D-A6A2-934AFAEB8B25}" type="presOf" srcId="{AD9343E9-5EF3-40F4-AE89-7ECCD9DD9C12}" destId="{ACC020F0-538E-452A-9998-C60785FF416F}" srcOrd="0" destOrd="0" presId="urn:microsoft.com/office/officeart/2005/8/layout/radial1"/>
    <dgm:cxn modelId="{A1F7B21F-EDFA-483D-BE3D-B990449ECE14}" type="presOf" srcId="{AD9343E9-5EF3-40F4-AE89-7ECCD9DD9C12}" destId="{FA3D9B9D-5927-4676-9B4D-FEB184AF9EDD}" srcOrd="1" destOrd="0" presId="urn:microsoft.com/office/officeart/2005/8/layout/radial1"/>
    <dgm:cxn modelId="{96F1467D-1EE4-4E20-9206-6934CD191B4A}" srcId="{A2DE8912-C4EF-43CF-8373-3D8197134040}" destId="{2A1C6556-26D4-44FB-B6DD-774C10131752}" srcOrd="3" destOrd="0" parTransId="{AD9343E9-5EF3-40F4-AE89-7ECCD9DD9C12}" sibTransId="{60CB1758-70E7-42AE-94AE-B508D26A0913}"/>
    <dgm:cxn modelId="{7F7FB92E-27C3-493A-8E7D-79F810C69D9B}" srcId="{A2DE8912-C4EF-43CF-8373-3D8197134040}" destId="{327E2702-8F0D-4A7F-8039-978CF7524C45}" srcOrd="0" destOrd="0" parTransId="{57823CC5-B248-4643-BF1E-B39CB28486D1}" sibTransId="{EF500B3F-DC1A-4E50-AE7E-C1618428EEF6}"/>
    <dgm:cxn modelId="{8C4FAC0E-8394-4328-9EE1-CB55ABDA4FE4}" srcId="{4F9E0DCF-FC33-461F-AA1E-024F6D3ED818}" destId="{A2DE8912-C4EF-43CF-8373-3D8197134040}" srcOrd="0" destOrd="0" parTransId="{28428F59-7C42-4BCC-87DD-280A4092DFE0}" sibTransId="{74DE7F67-3274-462E-A0A6-0A1613B672BB}"/>
    <dgm:cxn modelId="{A357D4D5-5DE8-42C3-962C-D9C62AF4C201}" type="presOf" srcId="{4F9E0DCF-FC33-461F-AA1E-024F6D3ED818}" destId="{40E66ECB-749F-4ADE-A4C6-8C92240DAB05}" srcOrd="0" destOrd="0" presId="urn:microsoft.com/office/officeart/2005/8/layout/radial1"/>
    <dgm:cxn modelId="{5CFDC28D-5B9B-4159-8698-D8845073E8B3}" srcId="{A2DE8912-C4EF-43CF-8373-3D8197134040}" destId="{FBDD83A5-2D13-48E1-A75E-7194E2CFD5CB}" srcOrd="1" destOrd="0" parTransId="{7BD3FD6A-94FA-4E50-95FC-0836D0D6C5CC}" sibTransId="{E4AF53C1-8D90-44C9-B7C9-55C72082D26E}"/>
    <dgm:cxn modelId="{72480B01-E94D-4E72-BDCA-CA709C3024A9}" type="presOf" srcId="{2A1C6556-26D4-44FB-B6DD-774C10131752}" destId="{70974515-43DB-4793-9C7F-7FA7BCB86884}" srcOrd="0" destOrd="0" presId="urn:microsoft.com/office/officeart/2005/8/layout/radial1"/>
    <dgm:cxn modelId="{6ADFBA31-1FC6-4378-B6E3-BDC0D31A9E0C}" type="presOf" srcId="{FBDD83A5-2D13-48E1-A75E-7194E2CFD5CB}" destId="{3A30AF16-D68E-4837-B36E-C6FDCFCB3218}" srcOrd="0" destOrd="0" presId="urn:microsoft.com/office/officeart/2005/8/layout/radial1"/>
    <dgm:cxn modelId="{A674CAC9-E24E-4F4D-8900-903916A8AFA3}" type="presOf" srcId="{A2DE8912-C4EF-43CF-8373-3D8197134040}" destId="{FD04EEFF-1FCE-4F80-AEA1-E5EB0D1468B6}" srcOrd="0" destOrd="0" presId="urn:microsoft.com/office/officeart/2005/8/layout/radial1"/>
    <dgm:cxn modelId="{9B4D1FF8-9D46-4349-9269-40C0716F5EAE}" type="presOf" srcId="{57823CC5-B248-4643-BF1E-B39CB28486D1}" destId="{DFA17EA8-E4B6-416F-B33E-8E9395D48757}" srcOrd="1" destOrd="0" presId="urn:microsoft.com/office/officeart/2005/8/layout/radial1"/>
    <dgm:cxn modelId="{952104DA-9290-4229-A03A-F284FB60FFD3}" srcId="{A2DE8912-C4EF-43CF-8373-3D8197134040}" destId="{0D0D7DAF-4137-4205-9367-B195D38C95A3}" srcOrd="2" destOrd="0" parTransId="{E84D2875-85D5-4720-8A20-D4D47401FB23}" sibTransId="{C9A1621D-D867-43F9-820F-539CB7B115A9}"/>
    <dgm:cxn modelId="{027ECCD2-6B6B-419E-8E31-B442067352B1}" type="presOf" srcId="{E84D2875-85D5-4720-8A20-D4D47401FB23}" destId="{ECA72A8B-2CD0-4937-8481-BC6A1FFF2AFC}" srcOrd="0" destOrd="0" presId="urn:microsoft.com/office/officeart/2005/8/layout/radial1"/>
    <dgm:cxn modelId="{F6B8E352-7D3F-4A99-B991-895ED55A0A1E}" type="presParOf" srcId="{40E66ECB-749F-4ADE-A4C6-8C92240DAB05}" destId="{FD04EEFF-1FCE-4F80-AEA1-E5EB0D1468B6}" srcOrd="0" destOrd="0" presId="urn:microsoft.com/office/officeart/2005/8/layout/radial1"/>
    <dgm:cxn modelId="{20C8EE2C-4227-48A1-8C22-8C4596498A29}" type="presParOf" srcId="{40E66ECB-749F-4ADE-A4C6-8C92240DAB05}" destId="{025CF1A0-D2BB-43B5-BB58-0C72CD7D4ABA}" srcOrd="1" destOrd="0" presId="urn:microsoft.com/office/officeart/2005/8/layout/radial1"/>
    <dgm:cxn modelId="{2E41E2B5-C6AF-4785-A2AB-205BB99CEE68}" type="presParOf" srcId="{025CF1A0-D2BB-43B5-BB58-0C72CD7D4ABA}" destId="{DFA17EA8-E4B6-416F-B33E-8E9395D48757}" srcOrd="0" destOrd="0" presId="urn:microsoft.com/office/officeart/2005/8/layout/radial1"/>
    <dgm:cxn modelId="{91391D83-D958-4DBE-81E6-60D35CEB3361}" type="presParOf" srcId="{40E66ECB-749F-4ADE-A4C6-8C92240DAB05}" destId="{A3C60DEA-EB14-40E6-BF54-1F9ED9637C5C}" srcOrd="2" destOrd="0" presId="urn:microsoft.com/office/officeart/2005/8/layout/radial1"/>
    <dgm:cxn modelId="{9A1123CC-70BD-4C71-A270-2CF4AA6DFC06}" type="presParOf" srcId="{40E66ECB-749F-4ADE-A4C6-8C92240DAB05}" destId="{3A56DA86-2D94-4087-96E4-F7A9493D0182}" srcOrd="3" destOrd="0" presId="urn:microsoft.com/office/officeart/2005/8/layout/radial1"/>
    <dgm:cxn modelId="{43000A9E-B472-4ACD-BCC5-F091F941DC89}" type="presParOf" srcId="{3A56DA86-2D94-4087-96E4-F7A9493D0182}" destId="{9E7588CC-D346-46B4-A9E2-7D1FED7C8699}" srcOrd="0" destOrd="0" presId="urn:microsoft.com/office/officeart/2005/8/layout/radial1"/>
    <dgm:cxn modelId="{20130FF7-064E-46BA-B4FA-F94BA3578F60}" type="presParOf" srcId="{40E66ECB-749F-4ADE-A4C6-8C92240DAB05}" destId="{3A30AF16-D68E-4837-B36E-C6FDCFCB3218}" srcOrd="4" destOrd="0" presId="urn:microsoft.com/office/officeart/2005/8/layout/radial1"/>
    <dgm:cxn modelId="{AAFC032C-14F3-4EC0-B812-D3CF2E4A8DF2}" type="presParOf" srcId="{40E66ECB-749F-4ADE-A4C6-8C92240DAB05}" destId="{ECA72A8B-2CD0-4937-8481-BC6A1FFF2AFC}" srcOrd="5" destOrd="0" presId="urn:microsoft.com/office/officeart/2005/8/layout/radial1"/>
    <dgm:cxn modelId="{04C78C74-8BCD-42F3-8F12-1CF1F1EE27D8}" type="presParOf" srcId="{ECA72A8B-2CD0-4937-8481-BC6A1FFF2AFC}" destId="{7F79BEB5-4A91-46E4-B6AD-AD860565A7DB}" srcOrd="0" destOrd="0" presId="urn:microsoft.com/office/officeart/2005/8/layout/radial1"/>
    <dgm:cxn modelId="{0094BEC7-3B87-4557-B5BB-20BE91AFA7BC}" type="presParOf" srcId="{40E66ECB-749F-4ADE-A4C6-8C92240DAB05}" destId="{1C480122-A0D3-4E8E-BE80-7D52C7C49809}" srcOrd="6" destOrd="0" presId="urn:microsoft.com/office/officeart/2005/8/layout/radial1"/>
    <dgm:cxn modelId="{A7A91183-53D2-4E25-87CF-F7DABC601AC0}" type="presParOf" srcId="{40E66ECB-749F-4ADE-A4C6-8C92240DAB05}" destId="{ACC020F0-538E-452A-9998-C60785FF416F}" srcOrd="7" destOrd="0" presId="urn:microsoft.com/office/officeart/2005/8/layout/radial1"/>
    <dgm:cxn modelId="{CC1639E1-AB36-4C46-A9F2-A965B75B38BE}" type="presParOf" srcId="{ACC020F0-538E-452A-9998-C60785FF416F}" destId="{FA3D9B9D-5927-4676-9B4D-FEB184AF9EDD}" srcOrd="0" destOrd="0" presId="urn:microsoft.com/office/officeart/2005/8/layout/radial1"/>
    <dgm:cxn modelId="{68DB6220-9954-44AC-B72E-925E2BA7E4D2}" type="presParOf" srcId="{40E66ECB-749F-4ADE-A4C6-8C92240DAB05}" destId="{70974515-43DB-4793-9C7F-7FA7BCB86884}" srcOrd="8" destOrd="0" presId="urn:microsoft.com/office/officeart/2005/8/layout/radial1"/>
  </dgm:cxnLst>
  <dgm:bg/>
  <dgm:whole/>
</dgm:dataModel>
</file>

<file path=ppt/diagrams/data4.xml><?xml version="1.0" encoding="utf-8"?>
<dgm:dataModel xmlns:dgm="http://schemas.openxmlformats.org/drawingml/2006/diagram" xmlns:a="http://schemas.openxmlformats.org/drawingml/2006/main">
  <dgm:ptLst>
    <dgm:pt modelId="{34A0BD43-3517-4FA1-B4AD-F71BBDA88F7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C"/>
        </a:p>
      </dgm:t>
    </dgm:pt>
    <dgm:pt modelId="{058A02CE-5D50-475A-989E-15B92851A176}">
      <dgm:prSet phldrT="[Texto]" custT="1"/>
      <dgm:spPr/>
      <dgm:t>
        <a:bodyPr/>
        <a:lstStyle/>
        <a:p>
          <a:r>
            <a:rPr lang="es-EC" sz="1600" dirty="0" smtClean="0"/>
            <a:t>MÉTODOS DE INSVESTIGACIÓN</a:t>
          </a:r>
          <a:endParaRPr lang="es-EC" sz="1600" dirty="0"/>
        </a:p>
      </dgm:t>
    </dgm:pt>
    <dgm:pt modelId="{91427CFB-EC32-4FAC-AB48-1064E5119855}" type="parTrans" cxnId="{95A9CBD9-71A4-4F08-9B35-091E31901E08}">
      <dgm:prSet/>
      <dgm:spPr/>
      <dgm:t>
        <a:bodyPr/>
        <a:lstStyle/>
        <a:p>
          <a:endParaRPr lang="es-EC"/>
        </a:p>
      </dgm:t>
    </dgm:pt>
    <dgm:pt modelId="{0B6B405F-A208-4EEA-8F68-97E47CFA4A5C}" type="sibTrans" cxnId="{95A9CBD9-71A4-4F08-9B35-091E31901E08}">
      <dgm:prSet/>
      <dgm:spPr/>
      <dgm:t>
        <a:bodyPr/>
        <a:lstStyle/>
        <a:p>
          <a:endParaRPr lang="es-EC"/>
        </a:p>
      </dgm:t>
    </dgm:pt>
    <dgm:pt modelId="{922DA12A-6902-44D4-8DA8-DE051891371E}">
      <dgm:prSet phldrT="[Texto]" custT="1"/>
      <dgm:spPr/>
      <dgm:t>
        <a:bodyPr/>
        <a:lstStyle/>
        <a:p>
          <a:r>
            <a:rPr lang="es-EC" sz="1200" dirty="0" smtClean="0"/>
            <a:t>. </a:t>
          </a:r>
          <a:r>
            <a:rPr lang="es-EC" sz="1700" dirty="0" smtClean="0"/>
            <a:t>Descriptivo</a:t>
          </a:r>
          <a:endParaRPr lang="es-EC" sz="1700" dirty="0"/>
        </a:p>
      </dgm:t>
    </dgm:pt>
    <dgm:pt modelId="{CEDBB87E-A7E7-4F79-B1D9-0DF5DF15315F}" type="parTrans" cxnId="{F88A108C-7BAD-43F7-915D-A124A1524403}">
      <dgm:prSet/>
      <dgm:spPr/>
      <dgm:t>
        <a:bodyPr/>
        <a:lstStyle/>
        <a:p>
          <a:endParaRPr lang="es-EC" dirty="0"/>
        </a:p>
      </dgm:t>
    </dgm:pt>
    <dgm:pt modelId="{FE3ED76C-B5D0-4167-895F-D89462B89DF9}" type="sibTrans" cxnId="{F88A108C-7BAD-43F7-915D-A124A1524403}">
      <dgm:prSet/>
      <dgm:spPr/>
      <dgm:t>
        <a:bodyPr/>
        <a:lstStyle/>
        <a:p>
          <a:endParaRPr lang="es-EC"/>
        </a:p>
      </dgm:t>
    </dgm:pt>
    <dgm:pt modelId="{3E5ABA83-8BA4-4A34-8C88-FD23B0C6F21C}">
      <dgm:prSet phldrT="[Texto]" custT="1"/>
      <dgm:spPr/>
      <dgm:t>
        <a:bodyPr/>
        <a:lstStyle/>
        <a:p>
          <a:r>
            <a:rPr lang="es-EC" sz="1700" dirty="0" smtClean="0"/>
            <a:t>Exploratoria</a:t>
          </a:r>
          <a:endParaRPr lang="es-EC" sz="1700" dirty="0"/>
        </a:p>
      </dgm:t>
    </dgm:pt>
    <dgm:pt modelId="{64DEBB6A-8544-4217-B596-EA564BC82659}" type="parTrans" cxnId="{943977E5-0EE9-4E0A-84C4-226D7A58994C}">
      <dgm:prSet/>
      <dgm:spPr/>
      <dgm:t>
        <a:bodyPr/>
        <a:lstStyle/>
        <a:p>
          <a:endParaRPr lang="es-EC"/>
        </a:p>
      </dgm:t>
    </dgm:pt>
    <dgm:pt modelId="{D97FE8CB-CF37-41CF-B69A-9726187D2026}" type="sibTrans" cxnId="{943977E5-0EE9-4E0A-84C4-226D7A58994C}">
      <dgm:prSet/>
      <dgm:spPr/>
      <dgm:t>
        <a:bodyPr/>
        <a:lstStyle/>
        <a:p>
          <a:endParaRPr lang="es-EC"/>
        </a:p>
      </dgm:t>
    </dgm:pt>
    <dgm:pt modelId="{EFA4F2B1-ACD7-4BAE-9B4B-3A4248584DDD}">
      <dgm:prSet phldrT="[Texto]" custT="1"/>
      <dgm:spPr/>
      <dgm:t>
        <a:bodyPr/>
        <a:lstStyle/>
        <a:p>
          <a:r>
            <a:rPr lang="es-EC" sz="1700" dirty="0" smtClean="0"/>
            <a:t>Científico – Experimental</a:t>
          </a:r>
          <a:endParaRPr lang="es-EC" sz="1700" dirty="0"/>
        </a:p>
      </dgm:t>
    </dgm:pt>
    <dgm:pt modelId="{5B13FA93-82E0-4BD4-9538-750C59690380}" type="parTrans" cxnId="{B9B77AB4-2C7F-42B7-BD49-EC363CE8DE09}">
      <dgm:prSet/>
      <dgm:spPr/>
      <dgm:t>
        <a:bodyPr/>
        <a:lstStyle/>
        <a:p>
          <a:endParaRPr lang="es-EC"/>
        </a:p>
      </dgm:t>
    </dgm:pt>
    <dgm:pt modelId="{5C04738D-BEFA-4BB7-9878-06139763DC8A}" type="sibTrans" cxnId="{B9B77AB4-2C7F-42B7-BD49-EC363CE8DE09}">
      <dgm:prSet/>
      <dgm:spPr/>
      <dgm:t>
        <a:bodyPr/>
        <a:lstStyle/>
        <a:p>
          <a:endParaRPr lang="es-EC"/>
        </a:p>
      </dgm:t>
    </dgm:pt>
    <dgm:pt modelId="{D2440095-9D8B-4C38-8E8C-96C0DD1A54F9}">
      <dgm:prSet phldrT="[Texto]" custT="1"/>
      <dgm:spPr/>
      <dgm:t>
        <a:bodyPr/>
        <a:lstStyle/>
        <a:p>
          <a:r>
            <a:rPr lang="es-EC" sz="1700" dirty="0" smtClean="0"/>
            <a:t>De Campo</a:t>
          </a:r>
          <a:endParaRPr lang="es-EC" sz="1700" dirty="0"/>
        </a:p>
      </dgm:t>
    </dgm:pt>
    <dgm:pt modelId="{C96CD7F4-317D-4FB1-A99C-E614E1D1C98C}" type="parTrans" cxnId="{641B54D3-D71C-4FE9-880D-A75C12D6FEC2}">
      <dgm:prSet/>
      <dgm:spPr/>
      <dgm:t>
        <a:bodyPr/>
        <a:lstStyle/>
        <a:p>
          <a:endParaRPr lang="es-EC"/>
        </a:p>
      </dgm:t>
    </dgm:pt>
    <dgm:pt modelId="{77FC015D-4D70-45B1-A50A-6CCE5AF777F8}" type="sibTrans" cxnId="{641B54D3-D71C-4FE9-880D-A75C12D6FEC2}">
      <dgm:prSet/>
      <dgm:spPr/>
      <dgm:t>
        <a:bodyPr/>
        <a:lstStyle/>
        <a:p>
          <a:endParaRPr lang="es-EC"/>
        </a:p>
      </dgm:t>
    </dgm:pt>
    <dgm:pt modelId="{25772970-00C4-4641-8782-F2BE5A903259}">
      <dgm:prSet phldrT="[Texto]" custT="1"/>
      <dgm:spPr/>
      <dgm:t>
        <a:bodyPr/>
        <a:lstStyle/>
        <a:p>
          <a:r>
            <a:rPr lang="es-EC" sz="1700" dirty="0" smtClean="0"/>
            <a:t>Bibliográfica</a:t>
          </a:r>
          <a:endParaRPr lang="es-EC" sz="1700" dirty="0"/>
        </a:p>
      </dgm:t>
    </dgm:pt>
    <dgm:pt modelId="{26336B5D-256C-49CC-ABB6-41A48E9D295E}" type="parTrans" cxnId="{0623AC4D-DC14-455B-B8C5-E9BB2EE9C504}">
      <dgm:prSet/>
      <dgm:spPr/>
      <dgm:t>
        <a:bodyPr/>
        <a:lstStyle/>
        <a:p>
          <a:endParaRPr lang="es-EC"/>
        </a:p>
      </dgm:t>
    </dgm:pt>
    <dgm:pt modelId="{3FC46E0D-3CD5-4758-8D08-DD126921EE35}" type="sibTrans" cxnId="{0623AC4D-DC14-455B-B8C5-E9BB2EE9C504}">
      <dgm:prSet/>
      <dgm:spPr/>
      <dgm:t>
        <a:bodyPr/>
        <a:lstStyle/>
        <a:p>
          <a:endParaRPr lang="es-EC"/>
        </a:p>
      </dgm:t>
    </dgm:pt>
    <dgm:pt modelId="{3BEEC012-96AD-4294-B087-97B9DABDA658}">
      <dgm:prSet phldrT="[Texto]"/>
      <dgm:spPr/>
      <dgm:t>
        <a:bodyPr/>
        <a:lstStyle/>
        <a:p>
          <a:r>
            <a:rPr lang="es-EC" dirty="0" smtClean="0"/>
            <a:t>Criterio de Expertos</a:t>
          </a:r>
        </a:p>
      </dgm:t>
    </dgm:pt>
    <dgm:pt modelId="{19F2AF27-188B-463E-95C0-D0332E3A3FAA}" type="parTrans" cxnId="{5D550128-904E-45C7-9D1D-48B3AA5DAD1C}">
      <dgm:prSet/>
      <dgm:spPr/>
      <dgm:t>
        <a:bodyPr/>
        <a:lstStyle/>
        <a:p>
          <a:endParaRPr lang="es-EC" dirty="0"/>
        </a:p>
      </dgm:t>
    </dgm:pt>
    <dgm:pt modelId="{7CC5D633-54FE-4BAA-B631-41DBD1647D8A}" type="sibTrans" cxnId="{5D550128-904E-45C7-9D1D-48B3AA5DAD1C}">
      <dgm:prSet/>
      <dgm:spPr/>
      <dgm:t>
        <a:bodyPr/>
        <a:lstStyle/>
        <a:p>
          <a:endParaRPr lang="es-EC"/>
        </a:p>
      </dgm:t>
    </dgm:pt>
    <dgm:pt modelId="{EECDC932-7174-47DC-A942-A39958D84F81}">
      <dgm:prSet phldrT="[Texto]"/>
      <dgm:spPr/>
      <dgm:t>
        <a:bodyPr/>
        <a:lstStyle/>
        <a:p>
          <a:r>
            <a:rPr lang="es-EC" dirty="0" smtClean="0"/>
            <a:t>Observación</a:t>
          </a:r>
        </a:p>
      </dgm:t>
    </dgm:pt>
    <dgm:pt modelId="{498794AE-798F-4ED8-88B4-259E9A6AA55B}" type="parTrans" cxnId="{1DB6F3C9-6A85-4388-9866-7F67C53A4A11}">
      <dgm:prSet/>
      <dgm:spPr/>
      <dgm:t>
        <a:bodyPr/>
        <a:lstStyle/>
        <a:p>
          <a:endParaRPr lang="es-EC" dirty="0"/>
        </a:p>
      </dgm:t>
    </dgm:pt>
    <dgm:pt modelId="{B0F567C8-D301-4337-9926-AA5561921EA8}" type="sibTrans" cxnId="{1DB6F3C9-6A85-4388-9866-7F67C53A4A11}">
      <dgm:prSet/>
      <dgm:spPr/>
      <dgm:t>
        <a:bodyPr/>
        <a:lstStyle/>
        <a:p>
          <a:endParaRPr lang="es-EC"/>
        </a:p>
      </dgm:t>
    </dgm:pt>
    <dgm:pt modelId="{D3583626-C34B-4993-8D8E-CA6201C67DAF}">
      <dgm:prSet phldrT="[Texto]" custT="1"/>
      <dgm:spPr/>
      <dgm:t>
        <a:bodyPr/>
        <a:lstStyle/>
        <a:p>
          <a:r>
            <a:rPr lang="es-EC" sz="1200" dirty="0" smtClean="0"/>
            <a:t>Describe, detalla y explica el problema</a:t>
          </a:r>
          <a:endParaRPr lang="es-EC" sz="1200" dirty="0"/>
        </a:p>
      </dgm:t>
    </dgm:pt>
    <dgm:pt modelId="{B3AC8F45-38A3-46DE-922F-90B910C1DDBD}" type="parTrans" cxnId="{F585A2DE-FCBF-4FC3-9C3E-664D437AF655}">
      <dgm:prSet/>
      <dgm:spPr/>
      <dgm:t>
        <a:bodyPr/>
        <a:lstStyle/>
        <a:p>
          <a:endParaRPr lang="es-EC"/>
        </a:p>
      </dgm:t>
    </dgm:pt>
    <dgm:pt modelId="{6B793B33-EA21-4D71-A9F0-1485727245BC}" type="sibTrans" cxnId="{F585A2DE-FCBF-4FC3-9C3E-664D437AF655}">
      <dgm:prSet/>
      <dgm:spPr/>
      <dgm:t>
        <a:bodyPr/>
        <a:lstStyle/>
        <a:p>
          <a:endParaRPr lang="es-EC"/>
        </a:p>
      </dgm:t>
    </dgm:pt>
    <dgm:pt modelId="{E34C4885-4B80-4680-B7C1-15819F2322C7}">
      <dgm:prSet phldrT="[Texto]" custT="1"/>
      <dgm:spPr/>
      <dgm:t>
        <a:bodyPr/>
        <a:lstStyle/>
        <a:p>
          <a:r>
            <a:rPr lang="es-EC" sz="1200" dirty="0" smtClean="0"/>
            <a:t>Permite reconocer el lugar</a:t>
          </a:r>
          <a:endParaRPr lang="es-EC" sz="1200" dirty="0"/>
        </a:p>
      </dgm:t>
    </dgm:pt>
    <dgm:pt modelId="{581AD335-F6E7-49CB-9CCB-70227DCBF066}" type="parTrans" cxnId="{E3840502-D962-4C69-9C27-96F61273B0E4}">
      <dgm:prSet/>
      <dgm:spPr/>
      <dgm:t>
        <a:bodyPr/>
        <a:lstStyle/>
        <a:p>
          <a:endParaRPr lang="es-EC"/>
        </a:p>
      </dgm:t>
    </dgm:pt>
    <dgm:pt modelId="{CC789006-EC16-488C-88B6-E7A1B21E9FE5}" type="sibTrans" cxnId="{E3840502-D962-4C69-9C27-96F61273B0E4}">
      <dgm:prSet/>
      <dgm:spPr/>
      <dgm:t>
        <a:bodyPr/>
        <a:lstStyle/>
        <a:p>
          <a:endParaRPr lang="es-EC"/>
        </a:p>
      </dgm:t>
    </dgm:pt>
    <dgm:pt modelId="{B1230EE2-55A5-4A1B-BBC6-F28578DF27EE}">
      <dgm:prSet phldrT="[Texto]" custT="1"/>
      <dgm:spPr/>
      <dgm:t>
        <a:bodyPr/>
        <a:lstStyle/>
        <a:p>
          <a:r>
            <a:rPr lang="es-EC" sz="1200" dirty="0" smtClean="0"/>
            <a:t>Se debe demostrar y comprobar.</a:t>
          </a:r>
          <a:endParaRPr lang="es-EC" sz="1200" dirty="0"/>
        </a:p>
      </dgm:t>
    </dgm:pt>
    <dgm:pt modelId="{A53F8853-15C5-4D97-8429-DC0CAFB5BC26}" type="parTrans" cxnId="{583A458D-8F8A-440F-B009-94DDD08367EA}">
      <dgm:prSet/>
      <dgm:spPr/>
      <dgm:t>
        <a:bodyPr/>
        <a:lstStyle/>
        <a:p>
          <a:endParaRPr lang="es-EC"/>
        </a:p>
      </dgm:t>
    </dgm:pt>
    <dgm:pt modelId="{74F7F865-F024-44B8-92F3-5D76B2AC1102}" type="sibTrans" cxnId="{583A458D-8F8A-440F-B009-94DDD08367EA}">
      <dgm:prSet/>
      <dgm:spPr/>
      <dgm:t>
        <a:bodyPr/>
        <a:lstStyle/>
        <a:p>
          <a:endParaRPr lang="es-EC"/>
        </a:p>
      </dgm:t>
    </dgm:pt>
    <dgm:pt modelId="{27102160-59DB-460C-B24F-0387BE5EC8B7}">
      <dgm:prSet phldrT="[Texto]" custT="1"/>
      <dgm:spPr/>
      <dgm:t>
        <a:bodyPr/>
        <a:lstStyle/>
        <a:p>
          <a:r>
            <a:rPr lang="es-EC" sz="1200" dirty="0" smtClean="0"/>
            <a:t>Se realiza en el lugar de los hechos.</a:t>
          </a:r>
          <a:endParaRPr lang="es-EC" sz="1200" dirty="0"/>
        </a:p>
      </dgm:t>
    </dgm:pt>
    <dgm:pt modelId="{648E9EE7-0C50-4484-A957-784D9938CCD6}" type="parTrans" cxnId="{CE03BF34-016D-4BB4-9B2C-B43230F0B526}">
      <dgm:prSet/>
      <dgm:spPr/>
      <dgm:t>
        <a:bodyPr/>
        <a:lstStyle/>
        <a:p>
          <a:endParaRPr lang="es-EC"/>
        </a:p>
      </dgm:t>
    </dgm:pt>
    <dgm:pt modelId="{E0B6A91A-2BBA-465F-BDE0-25BA06F6B288}" type="sibTrans" cxnId="{CE03BF34-016D-4BB4-9B2C-B43230F0B526}">
      <dgm:prSet/>
      <dgm:spPr/>
      <dgm:t>
        <a:bodyPr/>
        <a:lstStyle/>
        <a:p>
          <a:endParaRPr lang="es-EC"/>
        </a:p>
      </dgm:t>
    </dgm:pt>
    <dgm:pt modelId="{2C6C9D0C-3F0D-46F0-8EE2-9B9E977E732D}">
      <dgm:prSet phldrT="[Texto]" custT="1"/>
      <dgm:spPr/>
      <dgm:t>
        <a:bodyPr/>
        <a:lstStyle/>
        <a:p>
          <a:r>
            <a:rPr lang="es-EC" sz="1200" dirty="0" smtClean="0"/>
            <a:t>Permite tener información científica </a:t>
          </a:r>
          <a:endParaRPr lang="es-EC" sz="1200" dirty="0"/>
        </a:p>
      </dgm:t>
    </dgm:pt>
    <dgm:pt modelId="{8ACB9353-FFC8-4CEB-804B-E9029837E70A}" type="parTrans" cxnId="{A8385325-1936-45F0-B7B3-65C53ADAC319}">
      <dgm:prSet/>
      <dgm:spPr/>
      <dgm:t>
        <a:bodyPr/>
        <a:lstStyle/>
        <a:p>
          <a:endParaRPr lang="es-EC"/>
        </a:p>
      </dgm:t>
    </dgm:pt>
    <dgm:pt modelId="{ACC187C7-3E3C-4550-A4EF-ED605D740CB3}" type="sibTrans" cxnId="{A8385325-1936-45F0-B7B3-65C53ADAC319}">
      <dgm:prSet/>
      <dgm:spPr/>
      <dgm:t>
        <a:bodyPr/>
        <a:lstStyle/>
        <a:p>
          <a:endParaRPr lang="es-EC"/>
        </a:p>
      </dgm:t>
    </dgm:pt>
    <dgm:pt modelId="{420C4207-7BC8-4B5E-BCEB-00ACAF294173}">
      <dgm:prSet phldrT="[Texto]"/>
      <dgm:spPr/>
      <dgm:t>
        <a:bodyPr/>
        <a:lstStyle/>
        <a:p>
          <a:r>
            <a:rPr lang="es-EC" dirty="0" smtClean="0"/>
            <a:t>Entrevista: Recopila información a través del diálogo.</a:t>
          </a:r>
        </a:p>
      </dgm:t>
    </dgm:pt>
    <dgm:pt modelId="{13DCFED3-B95E-4754-9B4E-9A1244F45DB7}" type="parTrans" cxnId="{E66F6DC8-695A-4B58-985C-E78EE72368E5}">
      <dgm:prSet/>
      <dgm:spPr/>
      <dgm:t>
        <a:bodyPr/>
        <a:lstStyle/>
        <a:p>
          <a:endParaRPr lang="es-EC" dirty="0"/>
        </a:p>
      </dgm:t>
    </dgm:pt>
    <dgm:pt modelId="{12AC39F7-D08F-42DF-8F6D-DF88F4EEE7C1}" type="sibTrans" cxnId="{E66F6DC8-695A-4B58-985C-E78EE72368E5}">
      <dgm:prSet/>
      <dgm:spPr/>
      <dgm:t>
        <a:bodyPr/>
        <a:lstStyle/>
        <a:p>
          <a:endParaRPr lang="es-EC"/>
        </a:p>
      </dgm:t>
    </dgm:pt>
    <dgm:pt modelId="{08FEB3B6-E10D-42E9-8C7B-D7A90D780117}">
      <dgm:prSet phldrT="[Texto]"/>
      <dgm:spPr/>
      <dgm:t>
        <a:bodyPr/>
        <a:lstStyle/>
        <a:p>
          <a:r>
            <a:rPr lang="es-EC" dirty="0" smtClean="0"/>
            <a:t>Colaboración de personas expertas en el tema</a:t>
          </a:r>
        </a:p>
      </dgm:t>
    </dgm:pt>
    <dgm:pt modelId="{C614DB2B-5951-4D14-B09D-DD85F7FC666D}" type="parTrans" cxnId="{68A73095-AF8C-4196-9C97-96DD022A3DA6}">
      <dgm:prSet/>
      <dgm:spPr/>
      <dgm:t>
        <a:bodyPr/>
        <a:lstStyle/>
        <a:p>
          <a:endParaRPr lang="es-EC"/>
        </a:p>
      </dgm:t>
    </dgm:pt>
    <dgm:pt modelId="{F15E4B93-57B9-41C0-B121-A871552B425D}" type="sibTrans" cxnId="{68A73095-AF8C-4196-9C97-96DD022A3DA6}">
      <dgm:prSet/>
      <dgm:spPr/>
      <dgm:t>
        <a:bodyPr/>
        <a:lstStyle/>
        <a:p>
          <a:endParaRPr lang="es-EC"/>
        </a:p>
      </dgm:t>
    </dgm:pt>
    <dgm:pt modelId="{E2A0242F-E72B-4DC5-B1FB-75E10C888DDA}">
      <dgm:prSet phldrT="[Texto]"/>
      <dgm:spPr/>
      <dgm:t>
        <a:bodyPr/>
        <a:lstStyle/>
        <a:p>
          <a:r>
            <a:rPr lang="es-EC" dirty="0" smtClean="0"/>
            <a:t>Información clave para un correcto diagnostico.</a:t>
          </a:r>
        </a:p>
      </dgm:t>
    </dgm:pt>
    <dgm:pt modelId="{01F22A1E-DCC2-46A4-8A07-E172B3AE2229}" type="parTrans" cxnId="{3CCAC1A5-FA60-4343-8ACC-B0176B32822B}">
      <dgm:prSet/>
      <dgm:spPr/>
      <dgm:t>
        <a:bodyPr/>
        <a:lstStyle/>
        <a:p>
          <a:endParaRPr lang="es-EC"/>
        </a:p>
      </dgm:t>
    </dgm:pt>
    <dgm:pt modelId="{E94DE850-7384-47BE-AE63-BE99604EFB94}" type="sibTrans" cxnId="{3CCAC1A5-FA60-4343-8ACC-B0176B32822B}">
      <dgm:prSet/>
      <dgm:spPr/>
      <dgm:t>
        <a:bodyPr/>
        <a:lstStyle/>
        <a:p>
          <a:endParaRPr lang="es-EC"/>
        </a:p>
      </dgm:t>
    </dgm:pt>
    <dgm:pt modelId="{53F05230-0915-44EA-BD1D-D13AA69FC762}">
      <dgm:prSet phldrT="[Texto]" custT="1"/>
      <dgm:spPr/>
      <dgm:t>
        <a:bodyPr/>
        <a:lstStyle/>
        <a:p>
          <a:r>
            <a:rPr lang="es-EC" sz="1600" dirty="0" smtClean="0"/>
            <a:t>TÉCNICAS E INSTRUMENTOS</a:t>
          </a:r>
        </a:p>
      </dgm:t>
    </dgm:pt>
    <dgm:pt modelId="{529A700B-1014-4E5C-A88E-30461314588C}" type="sibTrans" cxnId="{218EDBF2-F004-43DB-8D8E-18E3420EB30A}">
      <dgm:prSet/>
      <dgm:spPr/>
      <dgm:t>
        <a:bodyPr/>
        <a:lstStyle/>
        <a:p>
          <a:endParaRPr lang="es-EC"/>
        </a:p>
      </dgm:t>
    </dgm:pt>
    <dgm:pt modelId="{6CB8C2C1-4313-4132-989F-5165D791D7E9}" type="parTrans" cxnId="{218EDBF2-F004-43DB-8D8E-18E3420EB30A}">
      <dgm:prSet/>
      <dgm:spPr/>
      <dgm:t>
        <a:bodyPr/>
        <a:lstStyle/>
        <a:p>
          <a:endParaRPr lang="es-EC"/>
        </a:p>
      </dgm:t>
    </dgm:pt>
    <dgm:pt modelId="{A209477B-9DE3-4EF8-84D9-9B158A4C1473}">
      <dgm:prSet phldrT="[Texto]" custT="1"/>
      <dgm:spPr/>
      <dgm:t>
        <a:bodyPr/>
        <a:lstStyle/>
        <a:p>
          <a:endParaRPr lang="es-EC" sz="1200" dirty="0"/>
        </a:p>
      </dgm:t>
    </dgm:pt>
    <dgm:pt modelId="{8B6CDB76-648E-407F-9F33-3E8FCE1D7DFF}" type="parTrans" cxnId="{A356A95B-2D07-4147-95CB-481A0E0A9BF0}">
      <dgm:prSet/>
      <dgm:spPr/>
      <dgm:t>
        <a:bodyPr/>
        <a:lstStyle/>
        <a:p>
          <a:endParaRPr lang="es-EC"/>
        </a:p>
      </dgm:t>
    </dgm:pt>
    <dgm:pt modelId="{FB7F822B-23BD-4751-8409-2075AF944B97}" type="sibTrans" cxnId="{A356A95B-2D07-4147-95CB-481A0E0A9BF0}">
      <dgm:prSet/>
      <dgm:spPr/>
      <dgm:t>
        <a:bodyPr/>
        <a:lstStyle/>
        <a:p>
          <a:endParaRPr lang="es-EC"/>
        </a:p>
      </dgm:t>
    </dgm:pt>
    <dgm:pt modelId="{E64ABB81-B41E-4750-9F6F-9A28AF108BF7}">
      <dgm:prSet phldrT="[Texto]" custT="1"/>
      <dgm:spPr/>
      <dgm:t>
        <a:bodyPr/>
        <a:lstStyle/>
        <a:p>
          <a:endParaRPr lang="es-EC" sz="1200" dirty="0"/>
        </a:p>
      </dgm:t>
    </dgm:pt>
    <dgm:pt modelId="{DFEF02B3-5E78-44AA-B8BC-0FDED000B14E}" type="parTrans" cxnId="{4C89F30E-4856-45C1-84BD-C2D45278028B}">
      <dgm:prSet/>
      <dgm:spPr/>
      <dgm:t>
        <a:bodyPr/>
        <a:lstStyle/>
        <a:p>
          <a:endParaRPr lang="es-EC"/>
        </a:p>
      </dgm:t>
    </dgm:pt>
    <dgm:pt modelId="{8EB846B7-1621-48E3-A14D-FF5189420EE7}" type="sibTrans" cxnId="{4C89F30E-4856-45C1-84BD-C2D45278028B}">
      <dgm:prSet/>
      <dgm:spPr/>
      <dgm:t>
        <a:bodyPr/>
        <a:lstStyle/>
        <a:p>
          <a:endParaRPr lang="es-EC"/>
        </a:p>
      </dgm:t>
    </dgm:pt>
    <dgm:pt modelId="{51144598-8F24-4EF7-917E-C2557483C014}">
      <dgm:prSet phldrT="[Texto]" custT="1"/>
      <dgm:spPr/>
      <dgm:t>
        <a:bodyPr/>
        <a:lstStyle/>
        <a:p>
          <a:endParaRPr lang="es-EC" sz="1200" dirty="0"/>
        </a:p>
      </dgm:t>
    </dgm:pt>
    <dgm:pt modelId="{10B770EB-4299-49E9-B628-713B137AF1ED}" type="parTrans" cxnId="{7F0BB3E6-70C2-463F-AEE5-638C4AC03334}">
      <dgm:prSet/>
      <dgm:spPr/>
      <dgm:t>
        <a:bodyPr/>
        <a:lstStyle/>
        <a:p>
          <a:endParaRPr lang="es-EC"/>
        </a:p>
      </dgm:t>
    </dgm:pt>
    <dgm:pt modelId="{F1700F3C-2B2F-417C-B65A-37DDE2F6ABD7}" type="sibTrans" cxnId="{7F0BB3E6-70C2-463F-AEE5-638C4AC03334}">
      <dgm:prSet/>
      <dgm:spPr/>
      <dgm:t>
        <a:bodyPr/>
        <a:lstStyle/>
        <a:p>
          <a:endParaRPr lang="es-EC"/>
        </a:p>
      </dgm:t>
    </dgm:pt>
    <dgm:pt modelId="{9633297D-14CD-4F0C-9BD1-F5C313A33F8E}">
      <dgm:prSet phldrT="[Texto]" custT="1"/>
      <dgm:spPr/>
      <dgm:t>
        <a:bodyPr/>
        <a:lstStyle/>
        <a:p>
          <a:endParaRPr lang="es-EC" sz="1200" dirty="0"/>
        </a:p>
      </dgm:t>
    </dgm:pt>
    <dgm:pt modelId="{4115CBAB-0C19-4F2B-A2FD-213141C7F1EF}" type="parTrans" cxnId="{4E6DC4A1-78AF-4829-BAD2-F11F4BEF025F}">
      <dgm:prSet/>
      <dgm:spPr/>
    </dgm:pt>
    <dgm:pt modelId="{AD7D838B-8CB8-4956-AA0F-4C13C9BF9A2B}" type="sibTrans" cxnId="{4E6DC4A1-78AF-4829-BAD2-F11F4BEF025F}">
      <dgm:prSet/>
      <dgm:spPr/>
    </dgm:pt>
    <dgm:pt modelId="{288DC0CB-B0DE-43FD-A390-EF899227A31F}" type="pres">
      <dgm:prSet presAssocID="{34A0BD43-3517-4FA1-B4AD-F71BBDA88F74}" presName="diagram" presStyleCnt="0">
        <dgm:presLayoutVars>
          <dgm:chPref val="1"/>
          <dgm:dir/>
          <dgm:animOne val="branch"/>
          <dgm:animLvl val="lvl"/>
          <dgm:resizeHandles/>
        </dgm:presLayoutVars>
      </dgm:prSet>
      <dgm:spPr/>
      <dgm:t>
        <a:bodyPr/>
        <a:lstStyle/>
        <a:p>
          <a:endParaRPr lang="es-EC"/>
        </a:p>
      </dgm:t>
    </dgm:pt>
    <dgm:pt modelId="{0E3E4DA5-FD79-4ADE-B93F-99D95D1A852C}" type="pres">
      <dgm:prSet presAssocID="{058A02CE-5D50-475A-989E-15B92851A176}" presName="root" presStyleCnt="0"/>
      <dgm:spPr/>
    </dgm:pt>
    <dgm:pt modelId="{BD15E432-60C9-4A04-9F4C-7D16603BC7ED}" type="pres">
      <dgm:prSet presAssocID="{058A02CE-5D50-475A-989E-15B92851A176}" presName="rootComposite" presStyleCnt="0"/>
      <dgm:spPr/>
    </dgm:pt>
    <dgm:pt modelId="{58257946-E09C-4F2D-9B62-6332FFFEF6AB}" type="pres">
      <dgm:prSet presAssocID="{058A02CE-5D50-475A-989E-15B92851A176}" presName="rootText" presStyleLbl="node1" presStyleIdx="0" presStyleCnt="2"/>
      <dgm:spPr/>
      <dgm:t>
        <a:bodyPr/>
        <a:lstStyle/>
        <a:p>
          <a:endParaRPr lang="es-EC"/>
        </a:p>
      </dgm:t>
    </dgm:pt>
    <dgm:pt modelId="{0E89CC36-EBCF-4C0B-B966-03F5A3941071}" type="pres">
      <dgm:prSet presAssocID="{058A02CE-5D50-475A-989E-15B92851A176}" presName="rootConnector" presStyleLbl="node1" presStyleIdx="0" presStyleCnt="2"/>
      <dgm:spPr/>
      <dgm:t>
        <a:bodyPr/>
        <a:lstStyle/>
        <a:p>
          <a:endParaRPr lang="es-EC"/>
        </a:p>
      </dgm:t>
    </dgm:pt>
    <dgm:pt modelId="{527E08AE-10F4-4098-8387-318C5E057CC4}" type="pres">
      <dgm:prSet presAssocID="{058A02CE-5D50-475A-989E-15B92851A176}" presName="childShape" presStyleCnt="0"/>
      <dgm:spPr/>
    </dgm:pt>
    <dgm:pt modelId="{C0771E5D-1F0D-4330-BE52-5BC5D7B9B73F}" type="pres">
      <dgm:prSet presAssocID="{CEDBB87E-A7E7-4F79-B1D9-0DF5DF15315F}" presName="Name13" presStyleLbl="parChTrans1D2" presStyleIdx="0" presStyleCnt="4"/>
      <dgm:spPr/>
      <dgm:t>
        <a:bodyPr/>
        <a:lstStyle/>
        <a:p>
          <a:endParaRPr lang="es-EC"/>
        </a:p>
      </dgm:t>
    </dgm:pt>
    <dgm:pt modelId="{A2364066-3942-47F0-840A-4FB1E09E3745}" type="pres">
      <dgm:prSet presAssocID="{922DA12A-6902-44D4-8DA8-DE051891371E}" presName="childText" presStyleLbl="bgAcc1" presStyleIdx="0" presStyleCnt="4" custScaleY="373075">
        <dgm:presLayoutVars>
          <dgm:bulletEnabled val="1"/>
        </dgm:presLayoutVars>
      </dgm:prSet>
      <dgm:spPr/>
      <dgm:t>
        <a:bodyPr/>
        <a:lstStyle/>
        <a:p>
          <a:endParaRPr lang="es-EC"/>
        </a:p>
      </dgm:t>
    </dgm:pt>
    <dgm:pt modelId="{A3B00555-CA66-4545-B586-C08ADD26129B}" type="pres">
      <dgm:prSet presAssocID="{53F05230-0915-44EA-BD1D-D13AA69FC762}" presName="root" presStyleCnt="0"/>
      <dgm:spPr/>
    </dgm:pt>
    <dgm:pt modelId="{D934A1D6-41A6-40EA-9426-239F46004DC3}" type="pres">
      <dgm:prSet presAssocID="{53F05230-0915-44EA-BD1D-D13AA69FC762}" presName="rootComposite" presStyleCnt="0"/>
      <dgm:spPr/>
    </dgm:pt>
    <dgm:pt modelId="{EA408B5D-BA3E-4400-AC69-AF3897B7548B}" type="pres">
      <dgm:prSet presAssocID="{53F05230-0915-44EA-BD1D-D13AA69FC762}" presName="rootText" presStyleLbl="node1" presStyleIdx="1" presStyleCnt="2"/>
      <dgm:spPr/>
      <dgm:t>
        <a:bodyPr/>
        <a:lstStyle/>
        <a:p>
          <a:endParaRPr lang="es-EC"/>
        </a:p>
      </dgm:t>
    </dgm:pt>
    <dgm:pt modelId="{83504775-A23A-478F-BE0E-D49F6269DE80}" type="pres">
      <dgm:prSet presAssocID="{53F05230-0915-44EA-BD1D-D13AA69FC762}" presName="rootConnector" presStyleLbl="node1" presStyleIdx="1" presStyleCnt="2"/>
      <dgm:spPr/>
      <dgm:t>
        <a:bodyPr/>
        <a:lstStyle/>
        <a:p>
          <a:endParaRPr lang="es-EC"/>
        </a:p>
      </dgm:t>
    </dgm:pt>
    <dgm:pt modelId="{EF6550C3-C243-455E-8F35-7FDEE61BDB5C}" type="pres">
      <dgm:prSet presAssocID="{53F05230-0915-44EA-BD1D-D13AA69FC762}" presName="childShape" presStyleCnt="0"/>
      <dgm:spPr/>
    </dgm:pt>
    <dgm:pt modelId="{3F69D239-7372-40B4-BFEC-3292DBA1FDD8}" type="pres">
      <dgm:prSet presAssocID="{13DCFED3-B95E-4754-9B4E-9A1244F45DB7}" presName="Name13" presStyleLbl="parChTrans1D2" presStyleIdx="1" presStyleCnt="4"/>
      <dgm:spPr/>
      <dgm:t>
        <a:bodyPr/>
        <a:lstStyle/>
        <a:p>
          <a:endParaRPr lang="es-EC"/>
        </a:p>
      </dgm:t>
    </dgm:pt>
    <dgm:pt modelId="{B1A60F70-196C-483C-A74E-CF7E58241737}" type="pres">
      <dgm:prSet presAssocID="{420C4207-7BC8-4B5E-BCEB-00ACAF294173}" presName="childText" presStyleLbl="bgAcc1" presStyleIdx="1" presStyleCnt="4">
        <dgm:presLayoutVars>
          <dgm:bulletEnabled val="1"/>
        </dgm:presLayoutVars>
      </dgm:prSet>
      <dgm:spPr/>
      <dgm:t>
        <a:bodyPr/>
        <a:lstStyle/>
        <a:p>
          <a:endParaRPr lang="es-EC"/>
        </a:p>
      </dgm:t>
    </dgm:pt>
    <dgm:pt modelId="{9EC1583A-20C4-4061-8FC1-A8286F364B89}" type="pres">
      <dgm:prSet presAssocID="{19F2AF27-188B-463E-95C0-D0332E3A3FAA}" presName="Name13" presStyleLbl="parChTrans1D2" presStyleIdx="2" presStyleCnt="4"/>
      <dgm:spPr/>
      <dgm:t>
        <a:bodyPr/>
        <a:lstStyle/>
        <a:p>
          <a:endParaRPr lang="es-EC"/>
        </a:p>
      </dgm:t>
    </dgm:pt>
    <dgm:pt modelId="{241B7F9C-EB7F-423D-9332-38554C06D86E}" type="pres">
      <dgm:prSet presAssocID="{3BEEC012-96AD-4294-B087-97B9DABDA658}" presName="childText" presStyleLbl="bgAcc1" presStyleIdx="2" presStyleCnt="4">
        <dgm:presLayoutVars>
          <dgm:bulletEnabled val="1"/>
        </dgm:presLayoutVars>
      </dgm:prSet>
      <dgm:spPr/>
      <dgm:t>
        <a:bodyPr/>
        <a:lstStyle/>
        <a:p>
          <a:endParaRPr lang="es-EC"/>
        </a:p>
      </dgm:t>
    </dgm:pt>
    <dgm:pt modelId="{2D69C0E6-BD35-470B-9606-1179E61F812F}" type="pres">
      <dgm:prSet presAssocID="{498794AE-798F-4ED8-88B4-259E9A6AA55B}" presName="Name13" presStyleLbl="parChTrans1D2" presStyleIdx="3" presStyleCnt="4"/>
      <dgm:spPr/>
      <dgm:t>
        <a:bodyPr/>
        <a:lstStyle/>
        <a:p>
          <a:endParaRPr lang="es-EC"/>
        </a:p>
      </dgm:t>
    </dgm:pt>
    <dgm:pt modelId="{934F22D3-448B-40DF-9AD0-B152019A113F}" type="pres">
      <dgm:prSet presAssocID="{EECDC932-7174-47DC-A942-A39958D84F81}" presName="childText" presStyleLbl="bgAcc1" presStyleIdx="3" presStyleCnt="4">
        <dgm:presLayoutVars>
          <dgm:bulletEnabled val="1"/>
        </dgm:presLayoutVars>
      </dgm:prSet>
      <dgm:spPr/>
      <dgm:t>
        <a:bodyPr/>
        <a:lstStyle/>
        <a:p>
          <a:endParaRPr lang="es-EC"/>
        </a:p>
      </dgm:t>
    </dgm:pt>
  </dgm:ptLst>
  <dgm:cxnLst>
    <dgm:cxn modelId="{59D20BC7-E507-4F17-918F-30C7313CDDFE}" type="presOf" srcId="{EECDC932-7174-47DC-A942-A39958D84F81}" destId="{934F22D3-448B-40DF-9AD0-B152019A113F}" srcOrd="0" destOrd="0" presId="urn:microsoft.com/office/officeart/2005/8/layout/hierarchy3"/>
    <dgm:cxn modelId="{B2BE0A4A-97E4-41AD-8910-5075A81A66B9}" type="presOf" srcId="{08FEB3B6-E10D-42E9-8C7B-D7A90D780117}" destId="{241B7F9C-EB7F-423D-9332-38554C06D86E}" srcOrd="0" destOrd="1" presId="urn:microsoft.com/office/officeart/2005/8/layout/hierarchy3"/>
    <dgm:cxn modelId="{B9B77AB4-2C7F-42B7-BD49-EC363CE8DE09}" srcId="{922DA12A-6902-44D4-8DA8-DE051891371E}" destId="{EFA4F2B1-ACD7-4BAE-9B4B-3A4248584DDD}" srcOrd="3" destOrd="0" parTransId="{5B13FA93-82E0-4BD4-9538-750C59690380}" sibTransId="{5C04738D-BEFA-4BB7-9878-06139763DC8A}"/>
    <dgm:cxn modelId="{933DA44C-ED30-4B4B-AEA0-9E21F90DA227}" type="presOf" srcId="{A209477B-9DE3-4EF8-84D9-9B158A4C1473}" destId="{A2364066-3942-47F0-840A-4FB1E09E3745}" srcOrd="0" destOrd="2" presId="urn:microsoft.com/office/officeart/2005/8/layout/hierarchy3"/>
    <dgm:cxn modelId="{F585A2DE-FCBF-4FC3-9C3E-664D437AF655}" srcId="{922DA12A-6902-44D4-8DA8-DE051891371E}" destId="{D3583626-C34B-4993-8D8E-CA6201C67DAF}" srcOrd="0" destOrd="0" parTransId="{B3AC8F45-38A3-46DE-922F-90B910C1DDBD}" sibTransId="{6B793B33-EA21-4D71-A9F0-1485727245BC}"/>
    <dgm:cxn modelId="{68A73095-AF8C-4196-9C97-96DD022A3DA6}" srcId="{3BEEC012-96AD-4294-B087-97B9DABDA658}" destId="{08FEB3B6-E10D-42E9-8C7B-D7A90D780117}" srcOrd="0" destOrd="0" parTransId="{C614DB2B-5951-4D14-B09D-DD85F7FC666D}" sibTransId="{F15E4B93-57B9-41C0-B121-A871552B425D}"/>
    <dgm:cxn modelId="{54EFBC84-C9BF-443B-A620-54E69C83ADFD}" type="presOf" srcId="{EFA4F2B1-ACD7-4BAE-9B4B-3A4248584DDD}" destId="{A2364066-3942-47F0-840A-4FB1E09E3745}" srcOrd="0" destOrd="6" presId="urn:microsoft.com/office/officeart/2005/8/layout/hierarchy3"/>
    <dgm:cxn modelId="{E3840502-D962-4C69-9C27-96F61273B0E4}" srcId="{3E5ABA83-8BA4-4A34-8C88-FD23B0C6F21C}" destId="{E34C4885-4B80-4680-B7C1-15819F2322C7}" srcOrd="0" destOrd="0" parTransId="{581AD335-F6E7-49CB-9CCB-70227DCBF066}" sibTransId="{CC789006-EC16-488C-88B6-E7A1B21E9FE5}"/>
    <dgm:cxn modelId="{4C89F30E-4856-45C1-84BD-C2D45278028B}" srcId="{3E5ABA83-8BA4-4A34-8C88-FD23B0C6F21C}" destId="{E64ABB81-B41E-4750-9F6F-9A28AF108BF7}" srcOrd="1" destOrd="0" parTransId="{DFEF02B3-5E78-44AA-B8BC-0FDED000B14E}" sibTransId="{8EB846B7-1621-48E3-A14D-FF5189420EE7}"/>
    <dgm:cxn modelId="{0623AC4D-DC14-455B-B8C5-E9BB2EE9C504}" srcId="{922DA12A-6902-44D4-8DA8-DE051891371E}" destId="{25772970-00C4-4641-8782-F2BE5A903259}" srcOrd="5" destOrd="0" parTransId="{26336B5D-256C-49CC-ABB6-41A48E9D295E}" sibTransId="{3FC46E0D-3CD5-4758-8D08-DD126921EE35}"/>
    <dgm:cxn modelId="{E66F6DC8-695A-4B58-985C-E78EE72368E5}" srcId="{53F05230-0915-44EA-BD1D-D13AA69FC762}" destId="{420C4207-7BC8-4B5E-BCEB-00ACAF294173}" srcOrd="0" destOrd="0" parTransId="{13DCFED3-B95E-4754-9B4E-9A1244F45DB7}" sibTransId="{12AC39F7-D08F-42DF-8F6D-DF88F4EEE7C1}"/>
    <dgm:cxn modelId="{D83118E0-71BF-44DF-BBC6-EC61F63DFD09}" type="presOf" srcId="{E2A0242F-E72B-4DC5-B1FB-75E10C888DDA}" destId="{934F22D3-448B-40DF-9AD0-B152019A113F}" srcOrd="0" destOrd="1" presId="urn:microsoft.com/office/officeart/2005/8/layout/hierarchy3"/>
    <dgm:cxn modelId="{F88A108C-7BAD-43F7-915D-A124A1524403}" srcId="{058A02CE-5D50-475A-989E-15B92851A176}" destId="{922DA12A-6902-44D4-8DA8-DE051891371E}" srcOrd="0" destOrd="0" parTransId="{CEDBB87E-A7E7-4F79-B1D9-0DF5DF15315F}" sibTransId="{FE3ED76C-B5D0-4167-895F-D89462B89DF9}"/>
    <dgm:cxn modelId="{825693EE-873B-49A0-82A6-4CB5B38866CE}" type="presOf" srcId="{D3583626-C34B-4993-8D8E-CA6201C67DAF}" destId="{A2364066-3942-47F0-840A-4FB1E09E3745}" srcOrd="0" destOrd="1" presId="urn:microsoft.com/office/officeart/2005/8/layout/hierarchy3"/>
    <dgm:cxn modelId="{C52C9BE6-A0E1-4F3F-B5B0-3DA9611CAC07}" type="presOf" srcId="{53F05230-0915-44EA-BD1D-D13AA69FC762}" destId="{83504775-A23A-478F-BE0E-D49F6269DE80}" srcOrd="1" destOrd="0" presId="urn:microsoft.com/office/officeart/2005/8/layout/hierarchy3"/>
    <dgm:cxn modelId="{B1B22C8C-B6A0-4698-8430-0E53B03A96F5}" type="presOf" srcId="{058A02CE-5D50-475A-989E-15B92851A176}" destId="{0E89CC36-EBCF-4C0B-B966-03F5A3941071}" srcOrd="1" destOrd="0" presId="urn:microsoft.com/office/officeart/2005/8/layout/hierarchy3"/>
    <dgm:cxn modelId="{C40A79B8-21F7-413D-B602-B7BB0A300E23}" type="presOf" srcId="{058A02CE-5D50-475A-989E-15B92851A176}" destId="{58257946-E09C-4F2D-9B62-6332FFFEF6AB}" srcOrd="0" destOrd="0" presId="urn:microsoft.com/office/officeart/2005/8/layout/hierarchy3"/>
    <dgm:cxn modelId="{AC2A8EDE-A92F-43D2-A201-E84E84CA16ED}" type="presOf" srcId="{E34C4885-4B80-4680-B7C1-15819F2322C7}" destId="{A2364066-3942-47F0-840A-4FB1E09E3745}" srcOrd="0" destOrd="4" presId="urn:microsoft.com/office/officeart/2005/8/layout/hierarchy3"/>
    <dgm:cxn modelId="{113ABAD2-E3DA-4477-BEA7-4F37A935259B}" type="presOf" srcId="{25772970-00C4-4641-8782-F2BE5A903259}" destId="{A2364066-3942-47F0-840A-4FB1E09E3745}" srcOrd="0" destOrd="12" presId="urn:microsoft.com/office/officeart/2005/8/layout/hierarchy3"/>
    <dgm:cxn modelId="{95A9CBD9-71A4-4F08-9B35-091E31901E08}" srcId="{34A0BD43-3517-4FA1-B4AD-F71BBDA88F74}" destId="{058A02CE-5D50-475A-989E-15B92851A176}" srcOrd="0" destOrd="0" parTransId="{91427CFB-EC32-4FAC-AB48-1064E5119855}" sibTransId="{0B6B405F-A208-4EEA-8F68-97E47CFA4A5C}"/>
    <dgm:cxn modelId="{4E6DC4A1-78AF-4829-BAD2-F11F4BEF025F}" srcId="{D2440095-9D8B-4C38-8E8C-96C0DD1A54F9}" destId="{9633297D-14CD-4F0C-9BD1-F5C313A33F8E}" srcOrd="1" destOrd="0" parTransId="{4115CBAB-0C19-4F2B-A2FD-213141C7F1EF}" sibTransId="{AD7D838B-8CB8-4956-AA0F-4C13C9BF9A2B}"/>
    <dgm:cxn modelId="{4828DBDD-F0CA-426B-A8C8-AEEB4FA7012D}" type="presOf" srcId="{2C6C9D0C-3F0D-46F0-8EE2-9B9E977E732D}" destId="{A2364066-3942-47F0-840A-4FB1E09E3745}" srcOrd="0" destOrd="13" presId="urn:microsoft.com/office/officeart/2005/8/layout/hierarchy3"/>
    <dgm:cxn modelId="{B5F706C1-B5F9-40E7-838A-D2274765DBF5}" type="presOf" srcId="{53F05230-0915-44EA-BD1D-D13AA69FC762}" destId="{EA408B5D-BA3E-4400-AC69-AF3897B7548B}" srcOrd="0" destOrd="0" presId="urn:microsoft.com/office/officeart/2005/8/layout/hierarchy3"/>
    <dgm:cxn modelId="{1DB6F3C9-6A85-4388-9866-7F67C53A4A11}" srcId="{53F05230-0915-44EA-BD1D-D13AA69FC762}" destId="{EECDC932-7174-47DC-A942-A39958D84F81}" srcOrd="2" destOrd="0" parTransId="{498794AE-798F-4ED8-88B4-259E9A6AA55B}" sibTransId="{B0F567C8-D301-4337-9926-AA5561921EA8}"/>
    <dgm:cxn modelId="{641B54D3-D71C-4FE9-880D-A75C12D6FEC2}" srcId="{922DA12A-6902-44D4-8DA8-DE051891371E}" destId="{D2440095-9D8B-4C38-8E8C-96C0DD1A54F9}" srcOrd="4" destOrd="0" parTransId="{C96CD7F4-317D-4FB1-A99C-E614E1D1C98C}" sibTransId="{77FC015D-4D70-45B1-A50A-6CCE5AF777F8}"/>
    <dgm:cxn modelId="{3DD57056-895B-4BF4-B8AD-B140E3035DC0}" type="presOf" srcId="{3E5ABA83-8BA4-4A34-8C88-FD23B0C6F21C}" destId="{A2364066-3942-47F0-840A-4FB1E09E3745}" srcOrd="0" destOrd="3" presId="urn:microsoft.com/office/officeart/2005/8/layout/hierarchy3"/>
    <dgm:cxn modelId="{DB3BBEF1-7C7B-4D95-839A-FEDC3D2F19B3}" type="presOf" srcId="{CEDBB87E-A7E7-4F79-B1D9-0DF5DF15315F}" destId="{C0771E5D-1F0D-4330-BE52-5BC5D7B9B73F}" srcOrd="0" destOrd="0" presId="urn:microsoft.com/office/officeart/2005/8/layout/hierarchy3"/>
    <dgm:cxn modelId="{A8385325-1936-45F0-B7B3-65C53ADAC319}" srcId="{25772970-00C4-4641-8782-F2BE5A903259}" destId="{2C6C9D0C-3F0D-46F0-8EE2-9B9E977E732D}" srcOrd="0" destOrd="0" parTransId="{8ACB9353-FFC8-4CEB-804B-E9029837E70A}" sibTransId="{ACC187C7-3E3C-4550-A4EF-ED605D740CB3}"/>
    <dgm:cxn modelId="{2B704D94-1062-4394-A641-C31D24F7ACB6}" type="presOf" srcId="{3BEEC012-96AD-4294-B087-97B9DABDA658}" destId="{241B7F9C-EB7F-423D-9332-38554C06D86E}" srcOrd="0" destOrd="0" presId="urn:microsoft.com/office/officeart/2005/8/layout/hierarchy3"/>
    <dgm:cxn modelId="{48B5BDE0-7590-4233-BB77-25CADD04332A}" type="presOf" srcId="{51144598-8F24-4EF7-917E-C2557483C014}" destId="{A2364066-3942-47F0-840A-4FB1E09E3745}" srcOrd="0" destOrd="8" presId="urn:microsoft.com/office/officeart/2005/8/layout/hierarchy3"/>
    <dgm:cxn modelId="{04010A20-EB60-47E9-9FC3-4E89B95B9BBF}" type="presOf" srcId="{34A0BD43-3517-4FA1-B4AD-F71BBDA88F74}" destId="{288DC0CB-B0DE-43FD-A390-EF899227A31F}" srcOrd="0" destOrd="0" presId="urn:microsoft.com/office/officeart/2005/8/layout/hierarchy3"/>
    <dgm:cxn modelId="{5D550128-904E-45C7-9D1D-48B3AA5DAD1C}" srcId="{53F05230-0915-44EA-BD1D-D13AA69FC762}" destId="{3BEEC012-96AD-4294-B087-97B9DABDA658}" srcOrd="1" destOrd="0" parTransId="{19F2AF27-188B-463E-95C0-D0332E3A3FAA}" sibTransId="{7CC5D633-54FE-4BAA-B631-41DBD1647D8A}"/>
    <dgm:cxn modelId="{D0C802AB-09A3-4834-8E96-70493252A821}" type="presOf" srcId="{420C4207-7BC8-4B5E-BCEB-00ACAF294173}" destId="{B1A60F70-196C-483C-A74E-CF7E58241737}" srcOrd="0" destOrd="0" presId="urn:microsoft.com/office/officeart/2005/8/layout/hierarchy3"/>
    <dgm:cxn modelId="{74495C7C-7DB7-42DE-9813-A02436C4A8C3}" type="presOf" srcId="{D2440095-9D8B-4C38-8E8C-96C0DD1A54F9}" destId="{A2364066-3942-47F0-840A-4FB1E09E3745}" srcOrd="0" destOrd="9" presId="urn:microsoft.com/office/officeart/2005/8/layout/hierarchy3"/>
    <dgm:cxn modelId="{7F0BB3E6-70C2-463F-AEE5-638C4AC03334}" srcId="{EFA4F2B1-ACD7-4BAE-9B4B-3A4248584DDD}" destId="{51144598-8F24-4EF7-917E-C2557483C014}" srcOrd="1" destOrd="0" parTransId="{10B770EB-4299-49E9-B628-713B137AF1ED}" sibTransId="{F1700F3C-2B2F-417C-B65A-37DDE2F6ABD7}"/>
    <dgm:cxn modelId="{E35046C9-EE0B-494D-91D8-EAEC76273EAC}" type="presOf" srcId="{27102160-59DB-460C-B24F-0387BE5EC8B7}" destId="{A2364066-3942-47F0-840A-4FB1E09E3745}" srcOrd="0" destOrd="10" presId="urn:microsoft.com/office/officeart/2005/8/layout/hierarchy3"/>
    <dgm:cxn modelId="{943977E5-0EE9-4E0A-84C4-226D7A58994C}" srcId="{922DA12A-6902-44D4-8DA8-DE051891371E}" destId="{3E5ABA83-8BA4-4A34-8C88-FD23B0C6F21C}" srcOrd="2" destOrd="0" parTransId="{64DEBB6A-8544-4217-B596-EA564BC82659}" sibTransId="{D97FE8CB-CF37-41CF-B69A-9726187D2026}"/>
    <dgm:cxn modelId="{DA115E08-ECEA-495B-B316-AE6D15575424}" type="presOf" srcId="{13DCFED3-B95E-4754-9B4E-9A1244F45DB7}" destId="{3F69D239-7372-40B4-BFEC-3292DBA1FDD8}" srcOrd="0" destOrd="0" presId="urn:microsoft.com/office/officeart/2005/8/layout/hierarchy3"/>
    <dgm:cxn modelId="{88F52924-8091-4F58-8397-6FE281900CEF}" type="presOf" srcId="{498794AE-798F-4ED8-88B4-259E9A6AA55B}" destId="{2D69C0E6-BD35-470B-9606-1179E61F812F}" srcOrd="0" destOrd="0" presId="urn:microsoft.com/office/officeart/2005/8/layout/hierarchy3"/>
    <dgm:cxn modelId="{218EDBF2-F004-43DB-8D8E-18E3420EB30A}" srcId="{34A0BD43-3517-4FA1-B4AD-F71BBDA88F74}" destId="{53F05230-0915-44EA-BD1D-D13AA69FC762}" srcOrd="1" destOrd="0" parTransId="{6CB8C2C1-4313-4132-989F-5165D791D7E9}" sibTransId="{529A700B-1014-4E5C-A88E-30461314588C}"/>
    <dgm:cxn modelId="{CE03BF34-016D-4BB4-9B2C-B43230F0B526}" srcId="{D2440095-9D8B-4C38-8E8C-96C0DD1A54F9}" destId="{27102160-59DB-460C-B24F-0387BE5EC8B7}" srcOrd="0" destOrd="0" parTransId="{648E9EE7-0C50-4484-A957-784D9938CCD6}" sibTransId="{E0B6A91A-2BBA-465F-BDE0-25BA06F6B288}"/>
    <dgm:cxn modelId="{E5A51FE8-B697-4141-AFCC-340605F20604}" type="presOf" srcId="{9633297D-14CD-4F0C-9BD1-F5C313A33F8E}" destId="{A2364066-3942-47F0-840A-4FB1E09E3745}" srcOrd="0" destOrd="11" presId="urn:microsoft.com/office/officeart/2005/8/layout/hierarchy3"/>
    <dgm:cxn modelId="{583A458D-8F8A-440F-B009-94DDD08367EA}" srcId="{EFA4F2B1-ACD7-4BAE-9B4B-3A4248584DDD}" destId="{B1230EE2-55A5-4A1B-BBC6-F28578DF27EE}" srcOrd="0" destOrd="0" parTransId="{A53F8853-15C5-4D97-8429-DC0CAFB5BC26}" sibTransId="{74F7F865-F024-44B8-92F3-5D76B2AC1102}"/>
    <dgm:cxn modelId="{89CEEC04-E520-4F1C-8F19-828CF3DE11B4}" type="presOf" srcId="{922DA12A-6902-44D4-8DA8-DE051891371E}" destId="{A2364066-3942-47F0-840A-4FB1E09E3745}" srcOrd="0" destOrd="0" presId="urn:microsoft.com/office/officeart/2005/8/layout/hierarchy3"/>
    <dgm:cxn modelId="{A356A95B-2D07-4147-95CB-481A0E0A9BF0}" srcId="{922DA12A-6902-44D4-8DA8-DE051891371E}" destId="{A209477B-9DE3-4EF8-84D9-9B158A4C1473}" srcOrd="1" destOrd="0" parTransId="{8B6CDB76-648E-407F-9F33-3E8FCE1D7DFF}" sibTransId="{FB7F822B-23BD-4751-8409-2075AF944B97}"/>
    <dgm:cxn modelId="{D67CBF15-C7AA-4981-B0BF-867BAF26E60D}" type="presOf" srcId="{B1230EE2-55A5-4A1B-BBC6-F28578DF27EE}" destId="{A2364066-3942-47F0-840A-4FB1E09E3745}" srcOrd="0" destOrd="7" presId="urn:microsoft.com/office/officeart/2005/8/layout/hierarchy3"/>
    <dgm:cxn modelId="{3CCAC1A5-FA60-4343-8ACC-B0176B32822B}" srcId="{EECDC932-7174-47DC-A942-A39958D84F81}" destId="{E2A0242F-E72B-4DC5-B1FB-75E10C888DDA}" srcOrd="0" destOrd="0" parTransId="{01F22A1E-DCC2-46A4-8A07-E172B3AE2229}" sibTransId="{E94DE850-7384-47BE-AE63-BE99604EFB94}"/>
    <dgm:cxn modelId="{D8DA8016-1E61-41C1-A150-C29C336FDFAF}" type="presOf" srcId="{E64ABB81-B41E-4750-9F6F-9A28AF108BF7}" destId="{A2364066-3942-47F0-840A-4FB1E09E3745}" srcOrd="0" destOrd="5" presId="urn:microsoft.com/office/officeart/2005/8/layout/hierarchy3"/>
    <dgm:cxn modelId="{3BC7EEE0-CD44-4C60-95B1-62E039E329C4}" type="presOf" srcId="{19F2AF27-188B-463E-95C0-D0332E3A3FAA}" destId="{9EC1583A-20C4-4061-8FC1-A8286F364B89}" srcOrd="0" destOrd="0" presId="urn:microsoft.com/office/officeart/2005/8/layout/hierarchy3"/>
    <dgm:cxn modelId="{4590CF52-5D58-4639-99D9-FADC5E76F535}" type="presParOf" srcId="{288DC0CB-B0DE-43FD-A390-EF899227A31F}" destId="{0E3E4DA5-FD79-4ADE-B93F-99D95D1A852C}" srcOrd="0" destOrd="0" presId="urn:microsoft.com/office/officeart/2005/8/layout/hierarchy3"/>
    <dgm:cxn modelId="{FAF2D8E2-C67B-4357-84C1-735275F80B7D}" type="presParOf" srcId="{0E3E4DA5-FD79-4ADE-B93F-99D95D1A852C}" destId="{BD15E432-60C9-4A04-9F4C-7D16603BC7ED}" srcOrd="0" destOrd="0" presId="urn:microsoft.com/office/officeart/2005/8/layout/hierarchy3"/>
    <dgm:cxn modelId="{6937D0E5-AC5C-4207-98DA-2A91F4163336}" type="presParOf" srcId="{BD15E432-60C9-4A04-9F4C-7D16603BC7ED}" destId="{58257946-E09C-4F2D-9B62-6332FFFEF6AB}" srcOrd="0" destOrd="0" presId="urn:microsoft.com/office/officeart/2005/8/layout/hierarchy3"/>
    <dgm:cxn modelId="{2C12BF03-71AB-448F-AE8C-09351793893B}" type="presParOf" srcId="{BD15E432-60C9-4A04-9F4C-7D16603BC7ED}" destId="{0E89CC36-EBCF-4C0B-B966-03F5A3941071}" srcOrd="1" destOrd="0" presId="urn:microsoft.com/office/officeart/2005/8/layout/hierarchy3"/>
    <dgm:cxn modelId="{FFC7269E-BA98-42C0-9D70-DA916B013F0A}" type="presParOf" srcId="{0E3E4DA5-FD79-4ADE-B93F-99D95D1A852C}" destId="{527E08AE-10F4-4098-8387-318C5E057CC4}" srcOrd="1" destOrd="0" presId="urn:microsoft.com/office/officeart/2005/8/layout/hierarchy3"/>
    <dgm:cxn modelId="{96D465B6-9577-40D7-9AA7-16C58AF68507}" type="presParOf" srcId="{527E08AE-10F4-4098-8387-318C5E057CC4}" destId="{C0771E5D-1F0D-4330-BE52-5BC5D7B9B73F}" srcOrd="0" destOrd="0" presId="urn:microsoft.com/office/officeart/2005/8/layout/hierarchy3"/>
    <dgm:cxn modelId="{BC2D2438-2AD7-4BDC-8A69-E6EBC712E4FD}" type="presParOf" srcId="{527E08AE-10F4-4098-8387-318C5E057CC4}" destId="{A2364066-3942-47F0-840A-4FB1E09E3745}" srcOrd="1" destOrd="0" presId="urn:microsoft.com/office/officeart/2005/8/layout/hierarchy3"/>
    <dgm:cxn modelId="{F6AC1EEB-635A-407F-944E-C067FA55380E}" type="presParOf" srcId="{288DC0CB-B0DE-43FD-A390-EF899227A31F}" destId="{A3B00555-CA66-4545-B586-C08ADD26129B}" srcOrd="1" destOrd="0" presId="urn:microsoft.com/office/officeart/2005/8/layout/hierarchy3"/>
    <dgm:cxn modelId="{306924CC-E315-444E-9F72-89841CD88CBF}" type="presParOf" srcId="{A3B00555-CA66-4545-B586-C08ADD26129B}" destId="{D934A1D6-41A6-40EA-9426-239F46004DC3}" srcOrd="0" destOrd="0" presId="urn:microsoft.com/office/officeart/2005/8/layout/hierarchy3"/>
    <dgm:cxn modelId="{E40183EB-70DF-4F31-8F86-F3DF65297D39}" type="presParOf" srcId="{D934A1D6-41A6-40EA-9426-239F46004DC3}" destId="{EA408B5D-BA3E-4400-AC69-AF3897B7548B}" srcOrd="0" destOrd="0" presId="urn:microsoft.com/office/officeart/2005/8/layout/hierarchy3"/>
    <dgm:cxn modelId="{A2D17867-5B06-4439-9884-A7DA23814435}" type="presParOf" srcId="{D934A1D6-41A6-40EA-9426-239F46004DC3}" destId="{83504775-A23A-478F-BE0E-D49F6269DE80}" srcOrd="1" destOrd="0" presId="urn:microsoft.com/office/officeart/2005/8/layout/hierarchy3"/>
    <dgm:cxn modelId="{1564F9A6-EF6C-4C94-B9FE-8F8B1651725B}" type="presParOf" srcId="{A3B00555-CA66-4545-B586-C08ADD26129B}" destId="{EF6550C3-C243-455E-8F35-7FDEE61BDB5C}" srcOrd="1" destOrd="0" presId="urn:microsoft.com/office/officeart/2005/8/layout/hierarchy3"/>
    <dgm:cxn modelId="{CE505598-BE25-4CA0-BE91-2C6128FD4709}" type="presParOf" srcId="{EF6550C3-C243-455E-8F35-7FDEE61BDB5C}" destId="{3F69D239-7372-40B4-BFEC-3292DBA1FDD8}" srcOrd="0" destOrd="0" presId="urn:microsoft.com/office/officeart/2005/8/layout/hierarchy3"/>
    <dgm:cxn modelId="{6E54B4A1-0019-42CA-AA27-7398338AF9C8}" type="presParOf" srcId="{EF6550C3-C243-455E-8F35-7FDEE61BDB5C}" destId="{B1A60F70-196C-483C-A74E-CF7E58241737}" srcOrd="1" destOrd="0" presId="urn:microsoft.com/office/officeart/2005/8/layout/hierarchy3"/>
    <dgm:cxn modelId="{3FBE369A-6746-415B-85FB-CBF8F3B3FA4F}" type="presParOf" srcId="{EF6550C3-C243-455E-8F35-7FDEE61BDB5C}" destId="{9EC1583A-20C4-4061-8FC1-A8286F364B89}" srcOrd="2" destOrd="0" presId="urn:microsoft.com/office/officeart/2005/8/layout/hierarchy3"/>
    <dgm:cxn modelId="{A2B29270-DE55-4EE7-9D2C-AB85C493870A}" type="presParOf" srcId="{EF6550C3-C243-455E-8F35-7FDEE61BDB5C}" destId="{241B7F9C-EB7F-423D-9332-38554C06D86E}" srcOrd="3" destOrd="0" presId="urn:microsoft.com/office/officeart/2005/8/layout/hierarchy3"/>
    <dgm:cxn modelId="{F9B37D14-16E7-4E57-8BAA-9B19BF3FCDF4}" type="presParOf" srcId="{EF6550C3-C243-455E-8F35-7FDEE61BDB5C}" destId="{2D69C0E6-BD35-470B-9606-1179E61F812F}" srcOrd="4" destOrd="0" presId="urn:microsoft.com/office/officeart/2005/8/layout/hierarchy3"/>
    <dgm:cxn modelId="{60385710-CA4A-4B0C-AA36-6E6FFBA528E4}" type="presParOf" srcId="{EF6550C3-C243-455E-8F35-7FDEE61BDB5C}" destId="{934F22D3-448B-40DF-9AD0-B152019A113F}" srcOrd="5" destOrd="0" presId="urn:microsoft.com/office/officeart/2005/8/layout/hierarchy3"/>
  </dgm:cxnLst>
  <dgm:bg/>
  <dgm:whole/>
</dgm:dataModel>
</file>

<file path=ppt/diagrams/data5.xml><?xml version="1.0" encoding="utf-8"?>
<dgm:dataModel xmlns:dgm="http://schemas.openxmlformats.org/drawingml/2006/diagram" xmlns:a="http://schemas.openxmlformats.org/drawingml/2006/main">
  <dgm:ptLst>
    <dgm:pt modelId="{1A70ACB3-8A54-48BC-AD44-81073723A01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C"/>
        </a:p>
      </dgm:t>
    </dgm:pt>
    <dgm:pt modelId="{791C55CC-3721-4AD1-9DEF-CA6CB7814146}">
      <dgm:prSet custT="1"/>
      <dgm:spPr/>
      <dgm:t>
        <a:bodyPr/>
        <a:lstStyle/>
        <a:p>
          <a:r>
            <a:rPr lang="es-EC" sz="1600" dirty="0" smtClean="0"/>
            <a:t>Realizar el Estudio de Factibilidad del “Centro Turístico Recreativo Manantialito” en la ciudad de Ibarra</a:t>
          </a:r>
          <a:r>
            <a:rPr lang="es-EC" sz="1400" dirty="0" smtClean="0"/>
            <a:t>.</a:t>
          </a:r>
          <a:endParaRPr lang="es-EC" sz="1400" dirty="0"/>
        </a:p>
      </dgm:t>
    </dgm:pt>
    <dgm:pt modelId="{D22CC94C-6057-4D4C-84D4-2EDFA5626B30}" type="parTrans" cxnId="{91F84177-F3D3-4D8C-97A0-99067F39C17B}">
      <dgm:prSet/>
      <dgm:spPr/>
      <dgm:t>
        <a:bodyPr/>
        <a:lstStyle/>
        <a:p>
          <a:endParaRPr lang="es-EC"/>
        </a:p>
      </dgm:t>
    </dgm:pt>
    <dgm:pt modelId="{3F304718-9136-4AD7-8885-74BF047012FD}" type="sibTrans" cxnId="{91F84177-F3D3-4D8C-97A0-99067F39C17B}">
      <dgm:prSet/>
      <dgm:spPr/>
      <dgm:t>
        <a:bodyPr/>
        <a:lstStyle/>
        <a:p>
          <a:endParaRPr lang="es-EC"/>
        </a:p>
      </dgm:t>
    </dgm:pt>
    <dgm:pt modelId="{C6651A0F-4B7C-441E-98A1-5ECEEEAC8406}">
      <dgm:prSet phldrT="[Texto]"/>
      <dgm:spPr/>
      <dgm:t>
        <a:bodyPr/>
        <a:lstStyle/>
        <a:p>
          <a:r>
            <a:rPr lang="es-ES" dirty="0" smtClean="0"/>
            <a:t>Realizar un estudio de mercado para dar a conocer la demanda, oferta, precios y la comercialización</a:t>
          </a:r>
          <a:endParaRPr lang="es-EC" dirty="0"/>
        </a:p>
      </dgm:t>
    </dgm:pt>
    <dgm:pt modelId="{78E5DE2E-1C3B-4DFF-9F92-9DDC63456F6D}" type="parTrans" cxnId="{C6B0FA95-07B0-4235-801C-E6F21413B64E}">
      <dgm:prSet/>
      <dgm:spPr/>
      <dgm:t>
        <a:bodyPr/>
        <a:lstStyle/>
        <a:p>
          <a:endParaRPr lang="es-EC"/>
        </a:p>
      </dgm:t>
    </dgm:pt>
    <dgm:pt modelId="{31A3AC8E-0959-4336-867F-D211C78AA634}" type="sibTrans" cxnId="{C6B0FA95-07B0-4235-801C-E6F21413B64E}">
      <dgm:prSet/>
      <dgm:spPr/>
      <dgm:t>
        <a:bodyPr/>
        <a:lstStyle/>
        <a:p>
          <a:endParaRPr lang="es-EC"/>
        </a:p>
      </dgm:t>
    </dgm:pt>
    <dgm:pt modelId="{E4D0852A-6E75-4610-8798-3193052E3A42}">
      <dgm:prSet phldrT="[Texto]"/>
      <dgm:spPr/>
      <dgm:t>
        <a:bodyPr/>
        <a:lstStyle/>
        <a:p>
          <a:r>
            <a:rPr lang="es-ES" dirty="0" smtClean="0"/>
            <a:t>Diseñar la estructura organizacional del Centro Turístico</a:t>
          </a:r>
          <a:endParaRPr lang="es-EC" dirty="0"/>
        </a:p>
      </dgm:t>
    </dgm:pt>
    <dgm:pt modelId="{A1B655A8-93AB-4F54-B5B5-07291F0868D9}" type="parTrans" cxnId="{CCD974CB-C8AA-4C5A-8C55-20A2AD760EF6}">
      <dgm:prSet/>
      <dgm:spPr/>
      <dgm:t>
        <a:bodyPr/>
        <a:lstStyle/>
        <a:p>
          <a:endParaRPr lang="es-EC"/>
        </a:p>
      </dgm:t>
    </dgm:pt>
    <dgm:pt modelId="{92A7A0DB-3F33-41DF-9F3E-013EF505831B}" type="sibTrans" cxnId="{CCD974CB-C8AA-4C5A-8C55-20A2AD760EF6}">
      <dgm:prSet/>
      <dgm:spPr/>
      <dgm:t>
        <a:bodyPr/>
        <a:lstStyle/>
        <a:p>
          <a:endParaRPr lang="es-EC"/>
        </a:p>
      </dgm:t>
    </dgm:pt>
    <dgm:pt modelId="{EBBBDCE3-405C-41F2-8896-711AC164DE09}">
      <dgm:prSet/>
      <dgm:spPr/>
      <dgm:t>
        <a:bodyPr/>
        <a:lstStyle/>
        <a:p>
          <a:r>
            <a:rPr lang="es-ES" dirty="0" smtClean="0"/>
            <a:t>Realizar un estudio técnico para la rehabilitación del centro</a:t>
          </a:r>
          <a:endParaRPr lang="es-EC" dirty="0" smtClean="0"/>
        </a:p>
      </dgm:t>
    </dgm:pt>
    <dgm:pt modelId="{934D5778-ED7D-4B66-BA3B-CC0608F8308D}" type="parTrans" cxnId="{55CC349E-9E2A-47D3-9D55-A85F6EF0C398}">
      <dgm:prSet/>
      <dgm:spPr/>
      <dgm:t>
        <a:bodyPr/>
        <a:lstStyle/>
        <a:p>
          <a:endParaRPr lang="es-EC"/>
        </a:p>
      </dgm:t>
    </dgm:pt>
    <dgm:pt modelId="{C11B0C3C-5D2A-4349-AA7C-34016ABEE583}" type="sibTrans" cxnId="{55CC349E-9E2A-47D3-9D55-A85F6EF0C398}">
      <dgm:prSet/>
      <dgm:spPr/>
      <dgm:t>
        <a:bodyPr/>
        <a:lstStyle/>
        <a:p>
          <a:endParaRPr lang="es-EC"/>
        </a:p>
      </dgm:t>
    </dgm:pt>
    <dgm:pt modelId="{CA0B90D8-4466-4523-A9B0-68D923372C0F}">
      <dgm:prSet phldrT="[Texto]"/>
      <dgm:spPr/>
      <dgm:t>
        <a:bodyPr/>
        <a:lstStyle/>
        <a:p>
          <a:r>
            <a:rPr lang="es-ES" dirty="0" smtClean="0"/>
            <a:t>Realizar un estudio financiero para determinar la inversión que el centro requiere</a:t>
          </a:r>
          <a:endParaRPr lang="es-EC" dirty="0"/>
        </a:p>
      </dgm:t>
    </dgm:pt>
    <dgm:pt modelId="{B96DE1F3-F2EC-4571-833A-312FCB536E19}" type="sibTrans" cxnId="{E6C26680-C6CA-4EA7-A9D0-F634DE0EA88D}">
      <dgm:prSet/>
      <dgm:spPr/>
      <dgm:t>
        <a:bodyPr/>
        <a:lstStyle/>
        <a:p>
          <a:endParaRPr lang="es-EC"/>
        </a:p>
      </dgm:t>
    </dgm:pt>
    <dgm:pt modelId="{75BD98C4-1FD3-4D7A-B22D-D950B71E6677}" type="parTrans" cxnId="{E6C26680-C6CA-4EA7-A9D0-F634DE0EA88D}">
      <dgm:prSet/>
      <dgm:spPr/>
      <dgm:t>
        <a:bodyPr/>
        <a:lstStyle/>
        <a:p>
          <a:endParaRPr lang="es-EC"/>
        </a:p>
      </dgm:t>
    </dgm:pt>
    <dgm:pt modelId="{0ED1F8A7-5EF7-47CB-82A8-6EC3EA6BDD8D}" type="pres">
      <dgm:prSet presAssocID="{1A70ACB3-8A54-48BC-AD44-81073723A011}" presName="cycle" presStyleCnt="0">
        <dgm:presLayoutVars>
          <dgm:chMax val="1"/>
          <dgm:dir/>
          <dgm:animLvl val="ctr"/>
          <dgm:resizeHandles val="exact"/>
        </dgm:presLayoutVars>
      </dgm:prSet>
      <dgm:spPr/>
      <dgm:t>
        <a:bodyPr/>
        <a:lstStyle/>
        <a:p>
          <a:endParaRPr lang="es-EC"/>
        </a:p>
      </dgm:t>
    </dgm:pt>
    <dgm:pt modelId="{C19EB62D-580D-45F3-A3ED-471A408FCF3A}" type="pres">
      <dgm:prSet presAssocID="{791C55CC-3721-4AD1-9DEF-CA6CB7814146}" presName="centerShape" presStyleLbl="node0" presStyleIdx="0" presStyleCnt="1"/>
      <dgm:spPr/>
      <dgm:t>
        <a:bodyPr/>
        <a:lstStyle/>
        <a:p>
          <a:endParaRPr lang="es-EC"/>
        </a:p>
      </dgm:t>
    </dgm:pt>
    <dgm:pt modelId="{C4897AFB-63DC-40E2-8054-02DE1E2205FC}" type="pres">
      <dgm:prSet presAssocID="{78E5DE2E-1C3B-4DFF-9F92-9DDC63456F6D}" presName="parTrans" presStyleLbl="bgSibTrans2D1" presStyleIdx="0" presStyleCnt="4"/>
      <dgm:spPr/>
      <dgm:t>
        <a:bodyPr/>
        <a:lstStyle/>
        <a:p>
          <a:endParaRPr lang="es-EC"/>
        </a:p>
      </dgm:t>
    </dgm:pt>
    <dgm:pt modelId="{2A68A958-5CC4-4EC5-ADD0-92ADD99B2425}" type="pres">
      <dgm:prSet presAssocID="{C6651A0F-4B7C-441E-98A1-5ECEEEAC8406}" presName="node" presStyleLbl="node1" presStyleIdx="0" presStyleCnt="4">
        <dgm:presLayoutVars>
          <dgm:bulletEnabled val="1"/>
        </dgm:presLayoutVars>
      </dgm:prSet>
      <dgm:spPr/>
      <dgm:t>
        <a:bodyPr/>
        <a:lstStyle/>
        <a:p>
          <a:endParaRPr lang="es-EC"/>
        </a:p>
      </dgm:t>
    </dgm:pt>
    <dgm:pt modelId="{4B956BC7-12C3-41CD-8590-25BB1CC1DFD1}" type="pres">
      <dgm:prSet presAssocID="{934D5778-ED7D-4B66-BA3B-CC0608F8308D}" presName="parTrans" presStyleLbl="bgSibTrans2D1" presStyleIdx="1" presStyleCnt="4"/>
      <dgm:spPr/>
      <dgm:t>
        <a:bodyPr/>
        <a:lstStyle/>
        <a:p>
          <a:endParaRPr lang="es-EC"/>
        </a:p>
      </dgm:t>
    </dgm:pt>
    <dgm:pt modelId="{D5F43016-B728-40EF-9299-D8CC6F873D48}" type="pres">
      <dgm:prSet presAssocID="{EBBBDCE3-405C-41F2-8896-711AC164DE09}" presName="node" presStyleLbl="node1" presStyleIdx="1" presStyleCnt="4">
        <dgm:presLayoutVars>
          <dgm:bulletEnabled val="1"/>
        </dgm:presLayoutVars>
      </dgm:prSet>
      <dgm:spPr/>
      <dgm:t>
        <a:bodyPr/>
        <a:lstStyle/>
        <a:p>
          <a:endParaRPr lang="es-EC"/>
        </a:p>
      </dgm:t>
    </dgm:pt>
    <dgm:pt modelId="{0A6AF476-667C-49AD-84EB-DB95377EAB79}" type="pres">
      <dgm:prSet presAssocID="{75BD98C4-1FD3-4D7A-B22D-D950B71E6677}" presName="parTrans" presStyleLbl="bgSibTrans2D1" presStyleIdx="2" presStyleCnt="4"/>
      <dgm:spPr/>
      <dgm:t>
        <a:bodyPr/>
        <a:lstStyle/>
        <a:p>
          <a:endParaRPr lang="es-EC"/>
        </a:p>
      </dgm:t>
    </dgm:pt>
    <dgm:pt modelId="{16885559-4644-4920-8D0B-3D725035ACD3}" type="pres">
      <dgm:prSet presAssocID="{CA0B90D8-4466-4523-A9B0-68D923372C0F}" presName="node" presStyleLbl="node1" presStyleIdx="2" presStyleCnt="4">
        <dgm:presLayoutVars>
          <dgm:bulletEnabled val="1"/>
        </dgm:presLayoutVars>
      </dgm:prSet>
      <dgm:spPr/>
      <dgm:t>
        <a:bodyPr/>
        <a:lstStyle/>
        <a:p>
          <a:endParaRPr lang="es-EC"/>
        </a:p>
      </dgm:t>
    </dgm:pt>
    <dgm:pt modelId="{0609CF6A-D1A3-4B81-88A7-F5F96BD1C02F}" type="pres">
      <dgm:prSet presAssocID="{A1B655A8-93AB-4F54-B5B5-07291F0868D9}" presName="parTrans" presStyleLbl="bgSibTrans2D1" presStyleIdx="3" presStyleCnt="4"/>
      <dgm:spPr/>
      <dgm:t>
        <a:bodyPr/>
        <a:lstStyle/>
        <a:p>
          <a:endParaRPr lang="es-EC"/>
        </a:p>
      </dgm:t>
    </dgm:pt>
    <dgm:pt modelId="{F13D5C1D-B2C6-4A98-9E34-F3E808B47C9D}" type="pres">
      <dgm:prSet presAssocID="{E4D0852A-6E75-4610-8798-3193052E3A42}" presName="node" presStyleLbl="node1" presStyleIdx="3" presStyleCnt="4">
        <dgm:presLayoutVars>
          <dgm:bulletEnabled val="1"/>
        </dgm:presLayoutVars>
      </dgm:prSet>
      <dgm:spPr/>
      <dgm:t>
        <a:bodyPr/>
        <a:lstStyle/>
        <a:p>
          <a:endParaRPr lang="es-EC"/>
        </a:p>
      </dgm:t>
    </dgm:pt>
  </dgm:ptLst>
  <dgm:cxnLst>
    <dgm:cxn modelId="{8466755B-63EE-4D4A-8C66-6C909CFC9975}" type="presOf" srcId="{CA0B90D8-4466-4523-A9B0-68D923372C0F}" destId="{16885559-4644-4920-8D0B-3D725035ACD3}" srcOrd="0" destOrd="0" presId="urn:microsoft.com/office/officeart/2005/8/layout/radial4"/>
    <dgm:cxn modelId="{CCD974CB-C8AA-4C5A-8C55-20A2AD760EF6}" srcId="{791C55CC-3721-4AD1-9DEF-CA6CB7814146}" destId="{E4D0852A-6E75-4610-8798-3193052E3A42}" srcOrd="3" destOrd="0" parTransId="{A1B655A8-93AB-4F54-B5B5-07291F0868D9}" sibTransId="{92A7A0DB-3F33-41DF-9F3E-013EF505831B}"/>
    <dgm:cxn modelId="{C6B0FA95-07B0-4235-801C-E6F21413B64E}" srcId="{791C55CC-3721-4AD1-9DEF-CA6CB7814146}" destId="{C6651A0F-4B7C-441E-98A1-5ECEEEAC8406}" srcOrd="0" destOrd="0" parTransId="{78E5DE2E-1C3B-4DFF-9F92-9DDC63456F6D}" sibTransId="{31A3AC8E-0959-4336-867F-D211C78AA634}"/>
    <dgm:cxn modelId="{18F04943-BD19-4C16-8BB1-20A3904A55C6}" type="presOf" srcId="{C6651A0F-4B7C-441E-98A1-5ECEEEAC8406}" destId="{2A68A958-5CC4-4EC5-ADD0-92ADD99B2425}" srcOrd="0" destOrd="0" presId="urn:microsoft.com/office/officeart/2005/8/layout/radial4"/>
    <dgm:cxn modelId="{91F84177-F3D3-4D8C-97A0-99067F39C17B}" srcId="{1A70ACB3-8A54-48BC-AD44-81073723A011}" destId="{791C55CC-3721-4AD1-9DEF-CA6CB7814146}" srcOrd="0" destOrd="0" parTransId="{D22CC94C-6057-4D4C-84D4-2EDFA5626B30}" sibTransId="{3F304718-9136-4AD7-8885-74BF047012FD}"/>
    <dgm:cxn modelId="{55CC349E-9E2A-47D3-9D55-A85F6EF0C398}" srcId="{791C55CC-3721-4AD1-9DEF-CA6CB7814146}" destId="{EBBBDCE3-405C-41F2-8896-711AC164DE09}" srcOrd="1" destOrd="0" parTransId="{934D5778-ED7D-4B66-BA3B-CC0608F8308D}" sibTransId="{C11B0C3C-5D2A-4349-AA7C-34016ABEE583}"/>
    <dgm:cxn modelId="{6A78C4DF-DFDC-4E0B-AFCA-F7C0324CB869}" type="presOf" srcId="{E4D0852A-6E75-4610-8798-3193052E3A42}" destId="{F13D5C1D-B2C6-4A98-9E34-F3E808B47C9D}" srcOrd="0" destOrd="0" presId="urn:microsoft.com/office/officeart/2005/8/layout/radial4"/>
    <dgm:cxn modelId="{1BBDCD74-68B6-4E0C-B2F7-1CC0E1BABCBB}" type="presOf" srcId="{1A70ACB3-8A54-48BC-AD44-81073723A011}" destId="{0ED1F8A7-5EF7-47CB-82A8-6EC3EA6BDD8D}" srcOrd="0" destOrd="0" presId="urn:microsoft.com/office/officeart/2005/8/layout/radial4"/>
    <dgm:cxn modelId="{B429A4AA-2902-4084-9697-78295FE0D2E6}" type="presOf" srcId="{791C55CC-3721-4AD1-9DEF-CA6CB7814146}" destId="{C19EB62D-580D-45F3-A3ED-471A408FCF3A}" srcOrd="0" destOrd="0" presId="urn:microsoft.com/office/officeart/2005/8/layout/radial4"/>
    <dgm:cxn modelId="{1B23659E-D280-41C4-B5A6-686A250837F4}" type="presOf" srcId="{934D5778-ED7D-4B66-BA3B-CC0608F8308D}" destId="{4B956BC7-12C3-41CD-8590-25BB1CC1DFD1}" srcOrd="0" destOrd="0" presId="urn:microsoft.com/office/officeart/2005/8/layout/radial4"/>
    <dgm:cxn modelId="{499302F4-FE86-4A0E-AB1E-3C26066E2AE1}" type="presOf" srcId="{75BD98C4-1FD3-4D7A-B22D-D950B71E6677}" destId="{0A6AF476-667C-49AD-84EB-DB95377EAB79}" srcOrd="0" destOrd="0" presId="urn:microsoft.com/office/officeart/2005/8/layout/radial4"/>
    <dgm:cxn modelId="{DCCDC7A9-F87C-488F-A9B4-714F3E11FC75}" type="presOf" srcId="{78E5DE2E-1C3B-4DFF-9F92-9DDC63456F6D}" destId="{C4897AFB-63DC-40E2-8054-02DE1E2205FC}" srcOrd="0" destOrd="0" presId="urn:microsoft.com/office/officeart/2005/8/layout/radial4"/>
    <dgm:cxn modelId="{51D2F3BC-8011-4B70-B3AC-70C7ECF6D1B4}" type="presOf" srcId="{A1B655A8-93AB-4F54-B5B5-07291F0868D9}" destId="{0609CF6A-D1A3-4B81-88A7-F5F96BD1C02F}" srcOrd="0" destOrd="0" presId="urn:microsoft.com/office/officeart/2005/8/layout/radial4"/>
    <dgm:cxn modelId="{59A636F9-229F-4A0C-A973-C983A2F6E0E9}" type="presOf" srcId="{EBBBDCE3-405C-41F2-8896-711AC164DE09}" destId="{D5F43016-B728-40EF-9299-D8CC6F873D48}" srcOrd="0" destOrd="0" presId="urn:microsoft.com/office/officeart/2005/8/layout/radial4"/>
    <dgm:cxn modelId="{E6C26680-C6CA-4EA7-A9D0-F634DE0EA88D}" srcId="{791C55CC-3721-4AD1-9DEF-CA6CB7814146}" destId="{CA0B90D8-4466-4523-A9B0-68D923372C0F}" srcOrd="2" destOrd="0" parTransId="{75BD98C4-1FD3-4D7A-B22D-D950B71E6677}" sibTransId="{B96DE1F3-F2EC-4571-833A-312FCB536E19}"/>
    <dgm:cxn modelId="{E82D9087-984D-4619-95CC-AF21E9F62398}" type="presParOf" srcId="{0ED1F8A7-5EF7-47CB-82A8-6EC3EA6BDD8D}" destId="{C19EB62D-580D-45F3-A3ED-471A408FCF3A}" srcOrd="0" destOrd="0" presId="urn:microsoft.com/office/officeart/2005/8/layout/radial4"/>
    <dgm:cxn modelId="{A561C854-D1D0-4628-A2DD-065E4A945564}" type="presParOf" srcId="{0ED1F8A7-5EF7-47CB-82A8-6EC3EA6BDD8D}" destId="{C4897AFB-63DC-40E2-8054-02DE1E2205FC}" srcOrd="1" destOrd="0" presId="urn:microsoft.com/office/officeart/2005/8/layout/radial4"/>
    <dgm:cxn modelId="{AEA7AE5D-4DC3-447F-96E6-7856016A32EB}" type="presParOf" srcId="{0ED1F8A7-5EF7-47CB-82A8-6EC3EA6BDD8D}" destId="{2A68A958-5CC4-4EC5-ADD0-92ADD99B2425}" srcOrd="2" destOrd="0" presId="urn:microsoft.com/office/officeart/2005/8/layout/radial4"/>
    <dgm:cxn modelId="{69ACE7F5-30E0-4819-98A8-D649708626EC}" type="presParOf" srcId="{0ED1F8A7-5EF7-47CB-82A8-6EC3EA6BDD8D}" destId="{4B956BC7-12C3-41CD-8590-25BB1CC1DFD1}" srcOrd="3" destOrd="0" presId="urn:microsoft.com/office/officeart/2005/8/layout/radial4"/>
    <dgm:cxn modelId="{0CE6FEDC-C03B-4029-9C66-31E5A83D7450}" type="presParOf" srcId="{0ED1F8A7-5EF7-47CB-82A8-6EC3EA6BDD8D}" destId="{D5F43016-B728-40EF-9299-D8CC6F873D48}" srcOrd="4" destOrd="0" presId="urn:microsoft.com/office/officeart/2005/8/layout/radial4"/>
    <dgm:cxn modelId="{13232885-9DD4-4D40-A6E9-F3A7EB4627C7}" type="presParOf" srcId="{0ED1F8A7-5EF7-47CB-82A8-6EC3EA6BDD8D}" destId="{0A6AF476-667C-49AD-84EB-DB95377EAB79}" srcOrd="5" destOrd="0" presId="urn:microsoft.com/office/officeart/2005/8/layout/radial4"/>
    <dgm:cxn modelId="{3BFFABDE-0141-4901-BEEF-0C69C0333173}" type="presParOf" srcId="{0ED1F8A7-5EF7-47CB-82A8-6EC3EA6BDD8D}" destId="{16885559-4644-4920-8D0B-3D725035ACD3}" srcOrd="6" destOrd="0" presId="urn:microsoft.com/office/officeart/2005/8/layout/radial4"/>
    <dgm:cxn modelId="{609F67B3-179D-441A-AA30-941DC47FCD32}" type="presParOf" srcId="{0ED1F8A7-5EF7-47CB-82A8-6EC3EA6BDD8D}" destId="{0609CF6A-D1A3-4B81-88A7-F5F96BD1C02F}" srcOrd="7" destOrd="0" presId="urn:microsoft.com/office/officeart/2005/8/layout/radial4"/>
    <dgm:cxn modelId="{9E6502C3-17E0-48CE-9978-7322675EE9DD}" type="presParOf" srcId="{0ED1F8A7-5EF7-47CB-82A8-6EC3EA6BDD8D}" destId="{F13D5C1D-B2C6-4A98-9E34-F3E808B47C9D}" srcOrd="8"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A5642D-8B3A-4BF4-BED4-40CE7208B948}" type="datetimeFigureOut">
              <a:rPr lang="es-EC" smtClean="0"/>
              <a:pPr/>
              <a:t>06/08/2002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23CE3D-8DF9-468F-93AA-C4F27588A1EC}"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2423CE3D-8DF9-468F-93AA-C4F27588A1EC}" type="slidenum">
              <a:rPr lang="es-EC" smtClean="0"/>
              <a:pPr/>
              <a:t>12</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B6987090-C53F-49A2-B4FF-92AEC96F4ABF}" type="datetimeFigureOut">
              <a:rPr lang="es-EC" smtClean="0"/>
              <a:pPr/>
              <a:t>06/08/2002</a:t>
            </a:fld>
            <a:endParaRPr lang="es-EC" dirty="0"/>
          </a:p>
        </p:txBody>
      </p:sp>
      <p:sp>
        <p:nvSpPr>
          <p:cNvPr id="19" name="18 Marcador de pie de página"/>
          <p:cNvSpPr>
            <a:spLocks noGrp="1"/>
          </p:cNvSpPr>
          <p:nvPr>
            <p:ph type="ftr" sz="quarter" idx="11"/>
          </p:nvPr>
        </p:nvSpPr>
        <p:spPr/>
        <p:txBody>
          <a:bodyPr/>
          <a:lstStyle/>
          <a:p>
            <a:endParaRPr lang="es-EC" dirty="0"/>
          </a:p>
        </p:txBody>
      </p:sp>
      <p:sp>
        <p:nvSpPr>
          <p:cNvPr id="27" name="26 Marcador de número de diapositiva"/>
          <p:cNvSpPr>
            <a:spLocks noGrp="1"/>
          </p:cNvSpPr>
          <p:nvPr>
            <p:ph type="sldNum" sz="quarter" idx="12"/>
          </p:nvPr>
        </p:nvSpPr>
        <p:spPr/>
        <p:txBody>
          <a:bodyPr/>
          <a:lstStyle/>
          <a:p>
            <a:fld id="{402C669A-5BC2-445D-B2EB-0F2841720BC8}" type="slidenum">
              <a:rPr lang="es-EC" smtClean="0"/>
              <a:pPr/>
              <a:t>‹Nº›</a:t>
            </a:fld>
            <a:endParaRPr lang="es-EC" dirty="0"/>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6987090-C53F-49A2-B4FF-92AEC96F4ABF}" type="datetimeFigureOut">
              <a:rPr lang="es-EC" smtClean="0"/>
              <a:pPr/>
              <a:t>06/08/2002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402C669A-5BC2-445D-B2EB-0F2841720BC8}" type="slidenum">
              <a:rPr lang="es-EC" smtClean="0"/>
              <a:pPr/>
              <a:t>‹Nº›</a:t>
            </a:fld>
            <a:endParaRPr lang="es-EC"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6987090-C53F-49A2-B4FF-92AEC96F4ABF}" type="datetimeFigureOut">
              <a:rPr lang="es-EC" smtClean="0"/>
              <a:pPr/>
              <a:t>06/08/2002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402C669A-5BC2-445D-B2EB-0F2841720BC8}" type="slidenum">
              <a:rPr lang="es-EC" smtClean="0"/>
              <a:pPr/>
              <a:t>‹Nº›</a:t>
            </a:fld>
            <a:endParaRPr lang="es-EC"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6987090-C53F-49A2-B4FF-92AEC96F4ABF}" type="datetimeFigureOut">
              <a:rPr lang="es-EC" smtClean="0"/>
              <a:pPr/>
              <a:t>06/08/2002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402C669A-5BC2-445D-B2EB-0F2841720BC8}" type="slidenum">
              <a:rPr lang="es-EC" smtClean="0"/>
              <a:pPr/>
              <a:t>‹Nº›</a:t>
            </a:fld>
            <a:endParaRPr lang="es-EC"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6987090-C53F-49A2-B4FF-92AEC96F4ABF}" type="datetimeFigureOut">
              <a:rPr lang="es-EC" smtClean="0"/>
              <a:pPr/>
              <a:t>06/08/2002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402C669A-5BC2-445D-B2EB-0F2841720BC8}" type="slidenum">
              <a:rPr lang="es-EC" smtClean="0"/>
              <a:pPr/>
              <a:t>‹Nº›</a:t>
            </a:fld>
            <a:endParaRPr lang="es-EC" dirty="0"/>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6987090-C53F-49A2-B4FF-92AEC96F4ABF}" type="datetimeFigureOut">
              <a:rPr lang="es-EC" smtClean="0"/>
              <a:pPr/>
              <a:t>06/08/2002</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402C669A-5BC2-445D-B2EB-0F2841720BC8}" type="slidenum">
              <a:rPr lang="es-EC" smtClean="0"/>
              <a:pPr/>
              <a:t>‹Nº›</a:t>
            </a:fld>
            <a:endParaRPr lang="es-EC"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B6987090-C53F-49A2-B4FF-92AEC96F4ABF}" type="datetimeFigureOut">
              <a:rPr lang="es-EC" smtClean="0"/>
              <a:pPr/>
              <a:t>06/08/2002</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402C669A-5BC2-445D-B2EB-0F2841720BC8}" type="slidenum">
              <a:rPr lang="es-EC" smtClean="0"/>
              <a:pPr/>
              <a:t>‹Nº›</a:t>
            </a:fld>
            <a:endParaRPr lang="es-EC"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6987090-C53F-49A2-B4FF-92AEC96F4ABF}" type="datetimeFigureOut">
              <a:rPr lang="es-EC" smtClean="0"/>
              <a:pPr/>
              <a:t>06/08/2002</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402C669A-5BC2-445D-B2EB-0F2841720BC8}" type="slidenum">
              <a:rPr lang="es-EC" smtClean="0"/>
              <a:pPr/>
              <a:t>‹Nº›</a:t>
            </a:fld>
            <a:endParaRPr lang="es-EC"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987090-C53F-49A2-B4FF-92AEC96F4ABF}" type="datetimeFigureOut">
              <a:rPr lang="es-EC" smtClean="0"/>
              <a:pPr/>
              <a:t>06/08/2002</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402C669A-5BC2-445D-B2EB-0F2841720BC8}" type="slidenum">
              <a:rPr lang="es-EC" smtClean="0"/>
              <a:pPr/>
              <a:t>‹Nº›</a:t>
            </a:fld>
            <a:endParaRPr lang="es-EC"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6987090-C53F-49A2-B4FF-92AEC96F4ABF}" type="datetimeFigureOut">
              <a:rPr lang="es-EC" smtClean="0"/>
              <a:pPr/>
              <a:t>06/08/2002</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402C669A-5BC2-445D-B2EB-0F2841720BC8}" type="slidenum">
              <a:rPr lang="es-EC" smtClean="0"/>
              <a:pPr/>
              <a:t>‹Nº›</a:t>
            </a:fld>
            <a:endParaRPr lang="es-EC"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B6987090-C53F-49A2-B4FF-92AEC96F4ABF}" type="datetimeFigureOut">
              <a:rPr lang="es-EC" smtClean="0"/>
              <a:pPr/>
              <a:t>06/08/2002</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a:xfrm>
            <a:off x="8077200" y="6356350"/>
            <a:ext cx="609600" cy="365125"/>
          </a:xfrm>
        </p:spPr>
        <p:txBody>
          <a:bodyPr/>
          <a:lstStyle/>
          <a:p>
            <a:fld id="{402C669A-5BC2-445D-B2EB-0F2841720BC8}" type="slidenum">
              <a:rPr lang="es-EC" smtClean="0"/>
              <a:pPr/>
              <a:t>‹Nº›</a:t>
            </a:fld>
            <a:endParaRPr lang="es-EC" dirty="0"/>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6987090-C53F-49A2-B4FF-92AEC96F4ABF}" type="datetimeFigureOut">
              <a:rPr lang="es-EC" smtClean="0"/>
              <a:pPr/>
              <a:t>06/08/2002</a:t>
            </a:fld>
            <a:endParaRPr lang="es-EC" dirty="0"/>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02C669A-5BC2-445D-B2EB-0F2841720BC8}" type="slidenum">
              <a:rPr lang="es-EC" smtClean="0"/>
              <a:pPr/>
              <a:t>‹Nº›</a:t>
            </a:fld>
            <a:endParaRPr lang="es-EC" dirty="0"/>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p:fad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5720" y="571481"/>
            <a:ext cx="8572560" cy="714379"/>
          </a:xfrm>
          <a:noFill/>
          <a:ln>
            <a:noFill/>
          </a:ln>
          <a:effectLst>
            <a:outerShdw blurRad="50800" dist="38100" dir="2700000" algn="tl" rotWithShape="0">
              <a:prstClr val="black">
                <a:alpha val="40000"/>
              </a:prstClr>
            </a:outerShdw>
          </a:effectLst>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4000" dirty="0" smtClean="0">
                <a:ln w="11430">
                  <a:solidFill>
                    <a:srgbClr val="FFC000"/>
                  </a:solidFill>
                </a:ln>
                <a:solidFill>
                  <a:srgbClr val="FF0000"/>
                </a:solidFill>
                <a:effectLst>
                  <a:outerShdw blurRad="50800" dist="39000" dir="5460000" algn="tl">
                    <a:srgbClr val="000000">
                      <a:alpha val="38000"/>
                    </a:srgbClr>
                  </a:outerShdw>
                </a:effectLst>
                <a:latin typeface="Berlin Sans FB Demi" pitchFamily="34" charset="0"/>
              </a:rPr>
              <a:t>UNIVERSIDAD TÉCNICA DEL NORTE</a:t>
            </a:r>
            <a:endParaRPr lang="es-EC" sz="4000" dirty="0">
              <a:ln w="11430">
                <a:solidFill>
                  <a:srgbClr val="FFC000"/>
                </a:solidFill>
              </a:ln>
              <a:solidFill>
                <a:srgbClr val="FF0000"/>
              </a:solidFill>
              <a:effectLst>
                <a:outerShdw blurRad="50800" dist="39000" dir="5460000" algn="tl">
                  <a:srgbClr val="000000">
                    <a:alpha val="38000"/>
                  </a:srgbClr>
                </a:outerShdw>
              </a:effectLst>
              <a:latin typeface="Berlin Sans FB Demi" pitchFamily="34" charset="0"/>
            </a:endParaRPr>
          </a:p>
        </p:txBody>
      </p:sp>
      <p:pic>
        <p:nvPicPr>
          <p:cNvPr id="7" name="6 Imagen" descr="IM000306.JPG"/>
          <p:cNvPicPr>
            <a:picLocks noChangeAspect="1"/>
          </p:cNvPicPr>
          <p:nvPr/>
        </p:nvPicPr>
        <p:blipFill>
          <a:blip r:embed="rId2" cstate="print"/>
          <a:stretch>
            <a:fillRect/>
          </a:stretch>
        </p:blipFill>
        <p:spPr>
          <a:xfrm>
            <a:off x="428596" y="3786190"/>
            <a:ext cx="8358246" cy="3214710"/>
          </a:xfrm>
          <a:prstGeom prst="rect">
            <a:avLst/>
          </a:prstGeom>
          <a:ln>
            <a:noFill/>
          </a:ln>
          <a:effectLst>
            <a:softEdge rad="112500"/>
          </a:effectLst>
        </p:spPr>
      </p:pic>
      <p:sp>
        <p:nvSpPr>
          <p:cNvPr id="11" name="10 Rectángulo"/>
          <p:cNvSpPr/>
          <p:nvPr/>
        </p:nvSpPr>
        <p:spPr>
          <a:xfrm>
            <a:off x="1500166" y="2571744"/>
            <a:ext cx="6072230" cy="1200329"/>
          </a:xfrm>
          <a:prstGeom prst="rect">
            <a:avLst/>
          </a:prstGeom>
        </p:spPr>
        <p:txBody>
          <a:bodyPr wrap="square">
            <a:spAutoFit/>
          </a:bodyPr>
          <a:lstStyle/>
          <a:p>
            <a:pPr algn="ctr"/>
            <a:r>
              <a:rPr lang="es-EC" sz="2400" b="1" dirty="0" smtClean="0">
                <a:ln w="1905">
                  <a:solidFill>
                    <a:srgbClr val="FFFF00"/>
                  </a:solidFill>
                </a:ln>
                <a:solidFill>
                  <a:srgbClr val="FFC000"/>
                </a:solidFill>
                <a:effectLst>
                  <a:innerShdw blurRad="69850" dist="43180" dir="5400000">
                    <a:srgbClr val="000000">
                      <a:alpha val="65000"/>
                    </a:srgbClr>
                  </a:innerShdw>
                </a:effectLst>
                <a:latin typeface="+mj-lt"/>
              </a:rPr>
              <a:t>TEMA: ESTUDIO DE FACTIBILIDAD PARA LA REHABILITACIÓN DEL CENTRO RECREATIVO “EL MANANTIALITO” EN  LA CIUADAD DE IBARRA</a:t>
            </a:r>
            <a:endParaRPr lang="es-EC" sz="2400" b="1" dirty="0">
              <a:ln w="1905">
                <a:solidFill>
                  <a:srgbClr val="FFFF00"/>
                </a:solidFill>
              </a:ln>
              <a:solidFill>
                <a:srgbClr val="FFC000"/>
              </a:solidFill>
              <a:effectLst>
                <a:innerShdw blurRad="69850" dist="43180" dir="5400000">
                  <a:srgbClr val="000000">
                    <a:alpha val="65000"/>
                  </a:srgbClr>
                </a:innerShdw>
              </a:effectLst>
              <a:latin typeface="+mj-lt"/>
            </a:endParaRPr>
          </a:p>
        </p:txBody>
      </p:sp>
      <p:sp>
        <p:nvSpPr>
          <p:cNvPr id="5" name="4 CuadroTexto"/>
          <p:cNvSpPr txBox="1"/>
          <p:nvPr/>
        </p:nvSpPr>
        <p:spPr>
          <a:xfrm>
            <a:off x="2000232" y="1285860"/>
            <a:ext cx="5857916" cy="369332"/>
          </a:xfrm>
          <a:prstGeom prst="rect">
            <a:avLst/>
          </a:prstGeom>
          <a:noFill/>
        </p:spPr>
        <p:txBody>
          <a:bodyPr wrap="square" rtlCol="0">
            <a:spAutoFit/>
          </a:bodyPr>
          <a:lstStyle/>
          <a:p>
            <a:endParaRPr lang="es-EC" dirty="0"/>
          </a:p>
        </p:txBody>
      </p:sp>
      <p:sp>
        <p:nvSpPr>
          <p:cNvPr id="17409" name="Rectangle 1"/>
          <p:cNvSpPr>
            <a:spLocks noChangeArrowheads="1"/>
          </p:cNvSpPr>
          <p:nvPr/>
        </p:nvSpPr>
        <p:spPr bwMode="auto">
          <a:xfrm>
            <a:off x="214282" y="1500174"/>
            <a:ext cx="8501122" cy="930964"/>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bg2">
                    <a:lumMod val="60000"/>
                    <a:lumOff val="40000"/>
                  </a:schemeClr>
                </a:solidFill>
                <a:effectLst/>
                <a:latin typeface="Arial" pitchFamily="34" charset="0"/>
                <a:ea typeface="Times New Roman" pitchFamily="18" charset="0"/>
                <a:cs typeface="Arial" pitchFamily="34" charset="0"/>
              </a:rPr>
              <a:t>INSTITUTO DE POSTGRADO</a:t>
            </a:r>
            <a:endParaRPr kumimoji="0" lang="es-EC" sz="1300" b="1" i="0" u="none" strike="noStrike" cap="none" normalizeH="0" baseline="0" dirty="0" smtClean="0">
              <a:ln>
                <a:noFill/>
              </a:ln>
              <a:solidFill>
                <a:schemeClr val="bg2">
                  <a:lumMod val="60000"/>
                  <a:lumOff val="40000"/>
                </a:schemeClr>
              </a:solidFill>
              <a:effectLst/>
              <a:latin typeface="Cambria" pitchFamily="18"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bg2">
                    <a:lumMod val="60000"/>
                    <a:lumOff val="40000"/>
                  </a:schemeClr>
                </a:solidFill>
                <a:effectLst/>
                <a:latin typeface="Arial" pitchFamily="34" charset="0"/>
                <a:ea typeface="Times New Roman" pitchFamily="18" charset="0"/>
                <a:cs typeface="Arial" pitchFamily="34" charset="0"/>
              </a:rPr>
              <a:t>PROGRAMA DE MAESTRÍA EN ADMINISTRACIÓN  DE NEGOCIOS</a:t>
            </a:r>
            <a:endParaRPr kumimoji="0" lang="es-EC" sz="1300" b="1" i="0" u="none" strike="noStrike" cap="none" normalizeH="0" baseline="0" dirty="0" smtClean="0">
              <a:ln>
                <a:noFill/>
              </a:ln>
              <a:solidFill>
                <a:schemeClr val="bg2">
                  <a:lumMod val="60000"/>
                  <a:lumOff val="40000"/>
                </a:schemeClr>
              </a:solidFill>
              <a:effectLst/>
              <a:latin typeface="Cambr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571480"/>
            <a:ext cx="8229600" cy="5753120"/>
          </a:xfrm>
        </p:spPr>
        <p:txBody>
          <a:bodyPr>
            <a:normAutofit fontScale="77500" lnSpcReduction="20000"/>
          </a:bodyPr>
          <a:lstStyle/>
          <a:p>
            <a:pPr algn="ctr"/>
            <a:r>
              <a:rPr lang="es-EC" sz="3600" b="1" dirty="0" smtClean="0"/>
              <a:t>Estrategias de Marketing</a:t>
            </a:r>
          </a:p>
          <a:p>
            <a:endParaRPr lang="es-EC" dirty="0" smtClean="0"/>
          </a:p>
          <a:p>
            <a:pPr lvl="0" algn="just"/>
            <a:r>
              <a:rPr lang="es-ES" dirty="0" smtClean="0"/>
              <a:t>Se elaborará una planificación de promociones y marketing que </a:t>
            </a:r>
            <a:r>
              <a:rPr lang="es-ES" dirty="0" smtClean="0"/>
              <a:t>esté en   </a:t>
            </a:r>
            <a:r>
              <a:rPr lang="es-ES" dirty="0" smtClean="0"/>
              <a:t>relación a la realidad social.</a:t>
            </a:r>
          </a:p>
          <a:p>
            <a:pPr lvl="0" algn="just">
              <a:buNone/>
            </a:pPr>
            <a:r>
              <a:rPr lang="es-ES" dirty="0" smtClean="0"/>
              <a:t> </a:t>
            </a:r>
          </a:p>
          <a:p>
            <a:pPr lvl="0" algn="just"/>
            <a:r>
              <a:rPr lang="es-ES" dirty="0" smtClean="0"/>
              <a:t>Se ofrecerá descuentos por temporada.</a:t>
            </a:r>
          </a:p>
          <a:p>
            <a:pPr algn="just">
              <a:buNone/>
            </a:pPr>
            <a:endParaRPr lang="es-EC" dirty="0" smtClean="0"/>
          </a:p>
          <a:p>
            <a:pPr algn="just"/>
            <a:r>
              <a:rPr lang="es-EC" dirty="0" smtClean="0"/>
              <a:t>Se organizará  sorteos  o concursos con los clientes.</a:t>
            </a:r>
          </a:p>
          <a:p>
            <a:pPr algn="just"/>
            <a:endParaRPr lang="es-EC" dirty="0" smtClean="0"/>
          </a:p>
          <a:p>
            <a:pPr algn="just"/>
            <a:r>
              <a:rPr lang="es-EC" dirty="0" smtClean="0"/>
              <a:t>Se colocará anuncios publicitarios en el vehículo de la empresa y en vehículos de transporte público.</a:t>
            </a:r>
          </a:p>
          <a:p>
            <a:pPr algn="just"/>
            <a:endParaRPr lang="es-EC" dirty="0" smtClean="0"/>
          </a:p>
          <a:p>
            <a:pPr algn="just"/>
            <a:r>
              <a:rPr lang="es-EC" dirty="0" smtClean="0"/>
              <a:t>Se creará letreros, volantes , afiches, pagina web, redes sociales.</a:t>
            </a:r>
          </a:p>
          <a:p>
            <a:pPr algn="just"/>
            <a:endParaRPr lang="es-EC" dirty="0" smtClean="0"/>
          </a:p>
          <a:p>
            <a:pPr algn="just"/>
            <a:r>
              <a:rPr lang="es-EC" dirty="0" smtClean="0"/>
              <a:t>Se hará una guía turística del Centro Turístico.</a:t>
            </a:r>
          </a:p>
          <a:p>
            <a:pPr algn="just"/>
            <a:endParaRPr lang="es-EC" dirty="0" smtClean="0"/>
          </a:p>
          <a:p>
            <a:pPr lvl="0" algn="just"/>
            <a:r>
              <a:rPr lang="es-ES" dirty="0" smtClean="0"/>
              <a:t>Se Organizará actividades y servicios turísticos que se van a ofrecer en el Centro Turístico El “Manantialito” según la demanda de los turistas que visitarán el mismo.  </a:t>
            </a:r>
            <a:endParaRPr lang="es-EC" dirty="0" smtClean="0"/>
          </a:p>
          <a:p>
            <a:pPr algn="just"/>
            <a:endParaRPr lang="es-EC" dirty="0" smtClean="0"/>
          </a:p>
          <a:p>
            <a:pPr algn="just"/>
            <a:endParaRPr lang="es-EC"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a:p>
        </p:txBody>
      </p:sp>
      <p:pic>
        <p:nvPicPr>
          <p:cNvPr id="4" name="Picture 2" descr="G:\NATACION.jpg"/>
          <p:cNvPicPr>
            <a:picLocks noChangeAspect="1" noChangeArrowheads="1"/>
          </p:cNvPicPr>
          <p:nvPr/>
        </p:nvPicPr>
        <p:blipFill>
          <a:blip r:embed="rId2"/>
          <a:srcRect/>
          <a:stretch>
            <a:fillRect/>
          </a:stretch>
        </p:blipFill>
        <p:spPr bwMode="auto">
          <a:xfrm>
            <a:off x="0" y="0"/>
            <a:ext cx="9144000" cy="1857364"/>
          </a:xfrm>
          <a:prstGeom prst="rect">
            <a:avLst/>
          </a:prstGeom>
          <a:noFill/>
        </p:spPr>
      </p:pic>
      <p:pic>
        <p:nvPicPr>
          <p:cNvPr id="5" name="4 Imagen" descr="IM000699.JPG"/>
          <p:cNvPicPr>
            <a:picLocks noGrp="1" noChangeAspect="1"/>
          </p:cNvPicPr>
          <p:nvPr isPhoto="1"/>
        </p:nvPicPr>
        <p:blipFill>
          <a:blip r:embed="rId3" cstate="print">
            <a:lum/>
          </a:blip>
          <a:stretch>
            <a:fillRect/>
          </a:stretch>
        </p:blipFill>
        <p:spPr>
          <a:xfrm>
            <a:off x="285720" y="3000372"/>
            <a:ext cx="2071702" cy="2786082"/>
          </a:xfrm>
          <a:prstGeom prst="rect">
            <a:avLst/>
          </a:prstGeom>
          <a:noFill/>
          <a:ln>
            <a:noFill/>
          </a:ln>
        </p:spPr>
      </p:pic>
      <p:pic>
        <p:nvPicPr>
          <p:cNvPr id="6" name="6 Marcador de contenido" descr="IM000701.JPG"/>
          <p:cNvPicPr>
            <a:picLocks noChangeAspect="1"/>
          </p:cNvPicPr>
          <p:nvPr/>
        </p:nvPicPr>
        <p:blipFill>
          <a:blip r:embed="rId4" cstate="print"/>
          <a:stretch>
            <a:fillRect/>
          </a:stretch>
        </p:blipFill>
        <p:spPr>
          <a:xfrm>
            <a:off x="3571868" y="2786058"/>
            <a:ext cx="2286015" cy="2824162"/>
          </a:xfrm>
          <a:prstGeom prst="rect">
            <a:avLst/>
          </a:prstGeom>
        </p:spPr>
      </p:pic>
      <p:pic>
        <p:nvPicPr>
          <p:cNvPr id="7" name="6 Imagen" descr="IM000696.JPG"/>
          <p:cNvPicPr>
            <a:picLocks noGrp="1" noChangeAspect="1"/>
          </p:cNvPicPr>
          <p:nvPr isPhoto="1"/>
        </p:nvPicPr>
        <p:blipFill>
          <a:blip r:embed="rId5" cstate="print">
            <a:lum/>
          </a:blip>
          <a:stretch>
            <a:fillRect/>
          </a:stretch>
        </p:blipFill>
        <p:spPr>
          <a:xfrm>
            <a:off x="6929454" y="3000372"/>
            <a:ext cx="2000232" cy="2714644"/>
          </a:xfrm>
          <a:prstGeom prst="rect">
            <a:avLst/>
          </a:prstGeom>
          <a:noFill/>
          <a:ln>
            <a:noFill/>
          </a:ln>
        </p:spPr>
      </p:pic>
      <p:sp>
        <p:nvSpPr>
          <p:cNvPr id="8" name="7 Rectángulo"/>
          <p:cNvSpPr/>
          <p:nvPr/>
        </p:nvSpPr>
        <p:spPr>
          <a:xfrm>
            <a:off x="3000364" y="2143116"/>
            <a:ext cx="3357586" cy="369332"/>
          </a:xfrm>
          <a:prstGeom prst="rect">
            <a:avLst/>
          </a:prstGeom>
        </p:spPr>
        <p:txBody>
          <a:bodyPr wrap="square">
            <a:spAutoFit/>
          </a:bodyPr>
          <a:lstStyle/>
          <a:p>
            <a:pPr algn="ctr">
              <a:buNone/>
            </a:pPr>
            <a:r>
              <a:rPr lang="es-EC" b="1" dirty="0" smtClean="0"/>
              <a:t>SERVICIOS RECREATIVOS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5753120"/>
          </a:xfrm>
        </p:spPr>
        <p:txBody>
          <a:bodyPr>
            <a:normAutofit/>
          </a:bodyPr>
          <a:lstStyle/>
          <a:p>
            <a:pPr algn="ctr">
              <a:buNone/>
            </a:pPr>
            <a:r>
              <a:rPr lang="es-EC" b="1" dirty="0" smtClean="0"/>
              <a:t> </a:t>
            </a:r>
            <a:r>
              <a:rPr lang="es-EC" b="1" dirty="0" smtClean="0">
                <a:latin typeface="+mj-lt"/>
              </a:rPr>
              <a:t>CAPACIDAD DE DEMANDA Y REQUERIMIENTOS DE ACTIVOS</a:t>
            </a:r>
          </a:p>
          <a:p>
            <a:pPr algn="ctr">
              <a:buNone/>
            </a:pPr>
            <a:endParaRPr lang="es-EC" b="1" dirty="0" smtClean="0">
              <a:latin typeface="+mj-lt"/>
            </a:endParaRPr>
          </a:p>
          <a:p>
            <a:pPr algn="just"/>
            <a:r>
              <a:rPr lang="es-EC" b="1" dirty="0" smtClean="0"/>
              <a:t>Para el complejo turístico considerando la información de la investigación previa se tiene como resultado del estudio de mercado el siguiente cuadro:</a:t>
            </a:r>
          </a:p>
          <a:p>
            <a:pPr algn="just"/>
            <a:endParaRPr lang="es-EC" b="1" dirty="0" smtClean="0"/>
          </a:p>
          <a:p>
            <a:pPr algn="just">
              <a:buNone/>
            </a:pPr>
            <a:endParaRPr lang="es-EC" dirty="0" smtClean="0"/>
          </a:p>
          <a:p>
            <a:r>
              <a:rPr lang="es-EC" b="1" dirty="0" smtClean="0"/>
              <a:t> </a:t>
            </a:r>
            <a:endParaRPr lang="es-EC" dirty="0" smtClean="0"/>
          </a:p>
          <a:p>
            <a:r>
              <a:rPr lang="es-EC" b="1" dirty="0" smtClean="0"/>
              <a:t> </a:t>
            </a:r>
            <a:endParaRPr lang="es-EC" dirty="0" smtClean="0"/>
          </a:p>
          <a:p>
            <a:r>
              <a:rPr lang="es-EC" dirty="0" smtClean="0"/>
              <a:t> </a:t>
            </a:r>
          </a:p>
          <a:p>
            <a:endParaRPr lang="es-EC" dirty="0" smtClean="0"/>
          </a:p>
          <a:p>
            <a:endParaRPr lang="es-EC" dirty="0"/>
          </a:p>
        </p:txBody>
      </p:sp>
      <p:graphicFrame>
        <p:nvGraphicFramePr>
          <p:cNvPr id="4" name="3 Tabla"/>
          <p:cNvGraphicFramePr>
            <a:graphicFrameLocks noGrp="1"/>
          </p:cNvGraphicFramePr>
          <p:nvPr/>
        </p:nvGraphicFramePr>
        <p:xfrm>
          <a:off x="1500166" y="4143380"/>
          <a:ext cx="6096000" cy="2213864"/>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pPr algn="ctr">
                        <a:lnSpc>
                          <a:spcPct val="115000"/>
                        </a:lnSpc>
                        <a:spcAft>
                          <a:spcPts val="1000"/>
                        </a:spcAft>
                      </a:pPr>
                      <a:r>
                        <a:rPr lang="es-EC" sz="1200" dirty="0">
                          <a:latin typeface="Arial"/>
                          <a:ea typeface="Calibri"/>
                          <a:cs typeface="Times New Roman"/>
                        </a:rPr>
                        <a:t>Cantidad de Requerimiento de Activos</a:t>
                      </a:r>
                      <a:endParaRPr lang="es-EC" sz="1100" dirty="0">
                        <a:latin typeface="Calibri"/>
                        <a:ea typeface="Calibri"/>
                        <a:cs typeface="Times New Roman"/>
                      </a:endParaRPr>
                    </a:p>
                  </a:txBody>
                  <a:tcPr marL="68580" marR="68580" marT="0" marB="0"/>
                </a:tc>
                <a:tc>
                  <a:txBody>
                    <a:bodyPr/>
                    <a:lstStyle/>
                    <a:p>
                      <a:pPr algn="ctr">
                        <a:lnSpc>
                          <a:spcPct val="115000"/>
                        </a:lnSpc>
                        <a:spcAft>
                          <a:spcPts val="1000"/>
                        </a:spcAft>
                      </a:pPr>
                      <a:r>
                        <a:rPr lang="es-EC" sz="1200">
                          <a:latin typeface="Arial"/>
                          <a:ea typeface="Calibri"/>
                          <a:cs typeface="Times New Roman"/>
                        </a:rPr>
                        <a:t>Área</a:t>
                      </a:r>
                      <a:endParaRPr lang="es-EC" sz="1100">
                        <a:latin typeface="Calibri"/>
                        <a:ea typeface="Calibri"/>
                        <a:cs typeface="Times New Roman"/>
                      </a:endParaRPr>
                    </a:p>
                  </a:txBody>
                  <a:tcPr marL="68580" marR="68580" marT="0" marB="0"/>
                </a:tc>
                <a:tc>
                  <a:txBody>
                    <a:bodyPr/>
                    <a:lstStyle/>
                    <a:p>
                      <a:pPr algn="ctr">
                        <a:lnSpc>
                          <a:spcPct val="115000"/>
                        </a:lnSpc>
                        <a:spcAft>
                          <a:spcPts val="1000"/>
                        </a:spcAft>
                      </a:pPr>
                      <a:r>
                        <a:rPr lang="es-EC" sz="1200" dirty="0">
                          <a:latin typeface="Arial"/>
                          <a:ea typeface="Calibri"/>
                          <a:cs typeface="Times New Roman"/>
                        </a:rPr>
                        <a:t>Capacidad Instalada</a:t>
                      </a:r>
                      <a:endParaRPr lang="es-EC" sz="1100" dirty="0">
                        <a:latin typeface="Calibri"/>
                        <a:ea typeface="Calibri"/>
                        <a:cs typeface="Times New Roman"/>
                      </a:endParaRPr>
                    </a:p>
                  </a:txBody>
                  <a:tcPr marL="68580" marR="68580" marT="0" marB="0"/>
                </a:tc>
                <a:tc>
                  <a:txBody>
                    <a:bodyPr/>
                    <a:lstStyle/>
                    <a:p>
                      <a:pPr algn="ctr">
                        <a:lnSpc>
                          <a:spcPct val="115000"/>
                        </a:lnSpc>
                        <a:spcAft>
                          <a:spcPts val="1000"/>
                        </a:spcAft>
                      </a:pPr>
                      <a:r>
                        <a:rPr lang="es-EC" sz="1200" dirty="0" smtClean="0">
                          <a:latin typeface="Calibri"/>
                          <a:ea typeface="Calibri"/>
                          <a:cs typeface="Times New Roman"/>
                        </a:rPr>
                        <a:t>Porcentaje de Ocupación</a:t>
                      </a:r>
                      <a:endParaRPr lang="es-EC" sz="1200" dirty="0">
                        <a:latin typeface="Calibri"/>
                        <a:ea typeface="Calibri"/>
                        <a:cs typeface="Times New Roman"/>
                      </a:endParaRPr>
                    </a:p>
                  </a:txBody>
                  <a:tcPr marL="68580" marR="68580" marT="0" marB="0"/>
                </a:tc>
                <a:tc>
                  <a:txBody>
                    <a:bodyPr/>
                    <a:lstStyle/>
                    <a:p>
                      <a:pPr algn="ctr">
                        <a:lnSpc>
                          <a:spcPct val="115000"/>
                        </a:lnSpc>
                        <a:spcAft>
                          <a:spcPts val="1000"/>
                        </a:spcAft>
                      </a:pPr>
                      <a:r>
                        <a:rPr lang="es-EC" sz="1200" dirty="0">
                          <a:latin typeface="Arial"/>
                          <a:ea typeface="Calibri"/>
                          <a:cs typeface="Times New Roman"/>
                        </a:rPr>
                        <a:t>Número de personas al año</a:t>
                      </a:r>
                      <a:endParaRPr lang="es-EC" sz="1100" dirty="0">
                        <a:latin typeface="Calibri"/>
                        <a:ea typeface="Calibri"/>
                        <a:cs typeface="Times New Roman"/>
                      </a:endParaRPr>
                    </a:p>
                  </a:txBody>
                  <a:tcPr marL="68580" marR="68580" marT="0" marB="0"/>
                </a:tc>
              </a:tr>
              <a:tr h="370840">
                <a:tc>
                  <a:txBody>
                    <a:bodyPr/>
                    <a:lstStyle/>
                    <a:p>
                      <a:pPr algn="ctr">
                        <a:lnSpc>
                          <a:spcPct val="115000"/>
                        </a:lnSpc>
                        <a:spcAft>
                          <a:spcPts val="1000"/>
                        </a:spcAft>
                      </a:pPr>
                      <a:r>
                        <a:rPr lang="es-EC" sz="1200">
                          <a:latin typeface="Arial"/>
                          <a:ea typeface="Calibri"/>
                          <a:cs typeface="Times New Roman"/>
                        </a:rPr>
                        <a:t>10 juegos de mesas</a:t>
                      </a:r>
                      <a:endParaRPr lang="es-EC" sz="1100">
                        <a:latin typeface="Calibri"/>
                        <a:ea typeface="Calibri"/>
                        <a:cs typeface="Times New Roman"/>
                      </a:endParaRPr>
                    </a:p>
                  </a:txBody>
                  <a:tcPr marL="68580" marR="68580" marT="0" marB="0"/>
                </a:tc>
                <a:tc>
                  <a:txBody>
                    <a:bodyPr/>
                    <a:lstStyle/>
                    <a:p>
                      <a:pPr algn="ctr">
                        <a:lnSpc>
                          <a:spcPct val="115000"/>
                        </a:lnSpc>
                        <a:spcAft>
                          <a:spcPts val="1000"/>
                        </a:spcAft>
                      </a:pPr>
                      <a:r>
                        <a:rPr lang="es-EC" sz="1200">
                          <a:latin typeface="Arial"/>
                          <a:ea typeface="Calibri"/>
                          <a:cs typeface="Times New Roman"/>
                        </a:rPr>
                        <a:t>Restaurante</a:t>
                      </a:r>
                      <a:endParaRPr lang="es-EC" sz="1100">
                        <a:latin typeface="Calibri"/>
                        <a:ea typeface="Calibri"/>
                        <a:cs typeface="Times New Roman"/>
                      </a:endParaRPr>
                    </a:p>
                  </a:txBody>
                  <a:tcPr marL="68580" marR="68580" marT="0" marB="0"/>
                </a:tc>
                <a:tc>
                  <a:txBody>
                    <a:bodyPr/>
                    <a:lstStyle/>
                    <a:p>
                      <a:pPr algn="ctr">
                        <a:lnSpc>
                          <a:spcPct val="115000"/>
                        </a:lnSpc>
                        <a:spcAft>
                          <a:spcPts val="1000"/>
                        </a:spcAft>
                      </a:pPr>
                      <a:r>
                        <a:rPr lang="es-EC" sz="1400" dirty="0">
                          <a:latin typeface="Arial"/>
                          <a:ea typeface="Calibri"/>
                          <a:cs typeface="Times New Roman"/>
                        </a:rPr>
                        <a:t>40</a:t>
                      </a:r>
                      <a:endParaRPr lang="es-EC" sz="1400" dirty="0">
                        <a:latin typeface="Calibri"/>
                        <a:ea typeface="Calibri"/>
                        <a:cs typeface="Times New Roman"/>
                      </a:endParaRPr>
                    </a:p>
                  </a:txBody>
                  <a:tcPr marL="68580" marR="68580" marT="0" marB="0"/>
                </a:tc>
                <a:tc>
                  <a:txBody>
                    <a:bodyPr/>
                    <a:lstStyle/>
                    <a:p>
                      <a:pPr algn="ctr">
                        <a:lnSpc>
                          <a:spcPct val="115000"/>
                        </a:lnSpc>
                        <a:spcAft>
                          <a:spcPts val="1000"/>
                        </a:spcAft>
                      </a:pPr>
                      <a:r>
                        <a:rPr lang="es-EC" sz="1400" dirty="0" smtClean="0">
                          <a:latin typeface="Calibri"/>
                          <a:ea typeface="Calibri"/>
                          <a:cs typeface="Times New Roman"/>
                        </a:rPr>
                        <a:t>30%</a:t>
                      </a:r>
                      <a:endParaRPr lang="es-EC" sz="1400" dirty="0">
                        <a:latin typeface="Calibri"/>
                        <a:ea typeface="Calibri"/>
                        <a:cs typeface="Times New Roman"/>
                      </a:endParaRPr>
                    </a:p>
                  </a:txBody>
                  <a:tcPr marL="68580" marR="68580" marT="0" marB="0"/>
                </a:tc>
                <a:tc>
                  <a:txBody>
                    <a:bodyPr/>
                    <a:lstStyle/>
                    <a:p>
                      <a:pPr algn="ctr">
                        <a:lnSpc>
                          <a:spcPct val="115000"/>
                        </a:lnSpc>
                        <a:spcAft>
                          <a:spcPts val="1000"/>
                        </a:spcAft>
                      </a:pPr>
                      <a:r>
                        <a:rPr lang="es-EC" sz="1400" dirty="0">
                          <a:latin typeface="Arial"/>
                          <a:ea typeface="Calibri"/>
                          <a:cs typeface="Times New Roman"/>
                        </a:rPr>
                        <a:t>1.285</a:t>
                      </a:r>
                      <a:endParaRPr lang="es-EC" sz="1400" dirty="0">
                        <a:latin typeface="Calibri"/>
                        <a:ea typeface="Calibri"/>
                        <a:cs typeface="Times New Roman"/>
                      </a:endParaRPr>
                    </a:p>
                  </a:txBody>
                  <a:tcPr marL="68580" marR="68580" marT="0" marB="0"/>
                </a:tc>
              </a:tr>
              <a:tr h="370840">
                <a:tc>
                  <a:txBody>
                    <a:bodyPr/>
                    <a:lstStyle/>
                    <a:p>
                      <a:pPr algn="ctr">
                        <a:lnSpc>
                          <a:spcPct val="115000"/>
                        </a:lnSpc>
                        <a:spcAft>
                          <a:spcPts val="1000"/>
                        </a:spcAft>
                      </a:pPr>
                      <a:r>
                        <a:rPr lang="es-EC" sz="1200">
                          <a:latin typeface="Arial"/>
                          <a:ea typeface="Calibri"/>
                          <a:cs typeface="Times New Roman"/>
                        </a:rPr>
                        <a:t>2</a:t>
                      </a:r>
                      <a:endParaRPr lang="es-EC" sz="1100">
                        <a:latin typeface="Calibri"/>
                        <a:ea typeface="Calibri"/>
                        <a:cs typeface="Times New Roman"/>
                      </a:endParaRPr>
                    </a:p>
                  </a:txBody>
                  <a:tcPr marL="68580" marR="68580" marT="0" marB="0"/>
                </a:tc>
                <a:tc>
                  <a:txBody>
                    <a:bodyPr/>
                    <a:lstStyle/>
                    <a:p>
                      <a:pPr algn="ctr">
                        <a:lnSpc>
                          <a:spcPct val="115000"/>
                        </a:lnSpc>
                        <a:spcAft>
                          <a:spcPts val="1000"/>
                        </a:spcAft>
                      </a:pPr>
                      <a:r>
                        <a:rPr lang="es-EC" sz="1200">
                          <a:latin typeface="Arial"/>
                          <a:ea typeface="Calibri"/>
                          <a:cs typeface="Times New Roman"/>
                        </a:rPr>
                        <a:t>Piscinas</a:t>
                      </a:r>
                      <a:endParaRPr lang="es-EC" sz="1100">
                        <a:latin typeface="Calibri"/>
                        <a:ea typeface="Calibri"/>
                        <a:cs typeface="Times New Roman"/>
                      </a:endParaRPr>
                    </a:p>
                  </a:txBody>
                  <a:tcPr marL="68580" marR="68580" marT="0" marB="0"/>
                </a:tc>
                <a:tc>
                  <a:txBody>
                    <a:bodyPr/>
                    <a:lstStyle/>
                    <a:p>
                      <a:pPr algn="ctr">
                        <a:lnSpc>
                          <a:spcPct val="115000"/>
                        </a:lnSpc>
                        <a:spcAft>
                          <a:spcPts val="1000"/>
                        </a:spcAft>
                      </a:pPr>
                      <a:r>
                        <a:rPr lang="es-EC" sz="1400" dirty="0">
                          <a:latin typeface="Arial"/>
                          <a:ea typeface="Calibri"/>
                          <a:cs typeface="Times New Roman"/>
                        </a:rPr>
                        <a:t>50</a:t>
                      </a:r>
                      <a:endParaRPr lang="es-EC" sz="1400" dirty="0">
                        <a:latin typeface="Calibri"/>
                        <a:ea typeface="Calibri"/>
                        <a:cs typeface="Times New Roman"/>
                      </a:endParaRPr>
                    </a:p>
                  </a:txBody>
                  <a:tcPr marL="68580" marR="68580" marT="0" marB="0"/>
                </a:tc>
                <a:tc>
                  <a:txBody>
                    <a:bodyPr/>
                    <a:lstStyle/>
                    <a:p>
                      <a:pPr algn="ctr">
                        <a:lnSpc>
                          <a:spcPct val="115000"/>
                        </a:lnSpc>
                        <a:spcAft>
                          <a:spcPts val="1000"/>
                        </a:spcAft>
                      </a:pPr>
                      <a:r>
                        <a:rPr lang="es-EC" sz="1400" dirty="0" smtClean="0">
                          <a:latin typeface="Calibri"/>
                          <a:ea typeface="Calibri"/>
                          <a:cs typeface="Times New Roman"/>
                        </a:rPr>
                        <a:t>15 %</a:t>
                      </a:r>
                      <a:endParaRPr lang="es-EC" sz="1400" dirty="0">
                        <a:latin typeface="Calibri"/>
                        <a:ea typeface="Calibri"/>
                        <a:cs typeface="Times New Roman"/>
                      </a:endParaRPr>
                    </a:p>
                  </a:txBody>
                  <a:tcPr marL="68580" marR="68580" marT="0" marB="0"/>
                </a:tc>
                <a:tc>
                  <a:txBody>
                    <a:bodyPr/>
                    <a:lstStyle/>
                    <a:p>
                      <a:pPr algn="ctr">
                        <a:lnSpc>
                          <a:spcPct val="115000"/>
                        </a:lnSpc>
                        <a:spcAft>
                          <a:spcPts val="1000"/>
                        </a:spcAft>
                      </a:pPr>
                      <a:r>
                        <a:rPr lang="es-EC" sz="1400" dirty="0">
                          <a:latin typeface="Arial"/>
                          <a:ea typeface="Calibri"/>
                          <a:cs typeface="Times New Roman"/>
                        </a:rPr>
                        <a:t>3.260</a:t>
                      </a:r>
                      <a:endParaRPr lang="es-EC" sz="1400" dirty="0">
                        <a:latin typeface="Calibri"/>
                        <a:ea typeface="Calibri"/>
                        <a:cs typeface="Times New Roman"/>
                      </a:endParaRPr>
                    </a:p>
                  </a:txBody>
                  <a:tcPr marL="68580" marR="68580" marT="0" marB="0"/>
                </a:tc>
              </a:tr>
              <a:tr h="370840">
                <a:tc>
                  <a:txBody>
                    <a:bodyPr/>
                    <a:lstStyle/>
                    <a:p>
                      <a:pPr algn="ctr">
                        <a:lnSpc>
                          <a:spcPct val="115000"/>
                        </a:lnSpc>
                        <a:spcAft>
                          <a:spcPts val="1000"/>
                        </a:spcAft>
                      </a:pPr>
                      <a:r>
                        <a:rPr lang="es-EC" sz="1200">
                          <a:latin typeface="Arial"/>
                          <a:ea typeface="Calibri"/>
                          <a:cs typeface="Times New Roman"/>
                        </a:rPr>
                        <a:t>2</a:t>
                      </a:r>
                      <a:endParaRPr lang="es-EC" sz="1100">
                        <a:latin typeface="Calibri"/>
                        <a:ea typeface="Calibri"/>
                        <a:cs typeface="Times New Roman"/>
                      </a:endParaRPr>
                    </a:p>
                  </a:txBody>
                  <a:tcPr marL="68580" marR="68580" marT="0" marB="0"/>
                </a:tc>
                <a:tc>
                  <a:txBody>
                    <a:bodyPr/>
                    <a:lstStyle/>
                    <a:p>
                      <a:pPr algn="ctr">
                        <a:lnSpc>
                          <a:spcPct val="115000"/>
                        </a:lnSpc>
                        <a:spcAft>
                          <a:spcPts val="1000"/>
                        </a:spcAft>
                      </a:pPr>
                      <a:r>
                        <a:rPr lang="es-EC" sz="1200">
                          <a:latin typeface="Arial"/>
                          <a:ea typeface="Calibri"/>
                          <a:cs typeface="Times New Roman"/>
                        </a:rPr>
                        <a:t>Saunas - Turcos</a:t>
                      </a:r>
                      <a:endParaRPr lang="es-EC" sz="1100">
                        <a:latin typeface="Calibri"/>
                        <a:ea typeface="Calibri"/>
                        <a:cs typeface="Times New Roman"/>
                      </a:endParaRPr>
                    </a:p>
                  </a:txBody>
                  <a:tcPr marL="68580" marR="68580" marT="0" marB="0"/>
                </a:tc>
                <a:tc>
                  <a:txBody>
                    <a:bodyPr/>
                    <a:lstStyle/>
                    <a:p>
                      <a:pPr algn="ctr">
                        <a:lnSpc>
                          <a:spcPct val="115000"/>
                        </a:lnSpc>
                        <a:spcAft>
                          <a:spcPts val="1000"/>
                        </a:spcAft>
                      </a:pPr>
                      <a:r>
                        <a:rPr lang="es-EC" sz="1400" dirty="0">
                          <a:latin typeface="Arial"/>
                          <a:ea typeface="Calibri"/>
                          <a:cs typeface="Times New Roman"/>
                        </a:rPr>
                        <a:t>10</a:t>
                      </a:r>
                      <a:endParaRPr lang="es-EC" sz="1400" dirty="0">
                        <a:latin typeface="Calibri"/>
                        <a:ea typeface="Calibri"/>
                        <a:cs typeface="Times New Roman"/>
                      </a:endParaRPr>
                    </a:p>
                  </a:txBody>
                  <a:tcPr marL="68580" marR="68580" marT="0" marB="0"/>
                </a:tc>
                <a:tc>
                  <a:txBody>
                    <a:bodyPr/>
                    <a:lstStyle/>
                    <a:p>
                      <a:pPr algn="ctr">
                        <a:lnSpc>
                          <a:spcPct val="115000"/>
                        </a:lnSpc>
                        <a:spcAft>
                          <a:spcPts val="1000"/>
                        </a:spcAft>
                      </a:pPr>
                      <a:r>
                        <a:rPr lang="es-EC" sz="1400" dirty="0" smtClean="0">
                          <a:latin typeface="Calibri"/>
                          <a:ea typeface="Calibri"/>
                          <a:cs typeface="Times New Roman"/>
                        </a:rPr>
                        <a:t>30%</a:t>
                      </a:r>
                      <a:endParaRPr lang="es-EC" sz="1400" dirty="0">
                        <a:latin typeface="Calibri"/>
                        <a:ea typeface="Calibri"/>
                        <a:cs typeface="Times New Roman"/>
                      </a:endParaRPr>
                    </a:p>
                  </a:txBody>
                  <a:tcPr marL="68580" marR="68580" marT="0" marB="0"/>
                </a:tc>
                <a:tc>
                  <a:txBody>
                    <a:bodyPr/>
                    <a:lstStyle/>
                    <a:p>
                      <a:pPr algn="ctr">
                        <a:lnSpc>
                          <a:spcPct val="115000"/>
                        </a:lnSpc>
                        <a:spcAft>
                          <a:spcPts val="1000"/>
                        </a:spcAft>
                      </a:pPr>
                      <a:r>
                        <a:rPr lang="es-EC" sz="1400" dirty="0">
                          <a:latin typeface="Arial"/>
                          <a:ea typeface="Calibri"/>
                          <a:cs typeface="Times New Roman"/>
                        </a:rPr>
                        <a:t>300</a:t>
                      </a:r>
                      <a:endParaRPr lang="es-EC" sz="1400" dirty="0">
                        <a:latin typeface="Calibri"/>
                        <a:ea typeface="Calibri"/>
                        <a:cs typeface="Times New Roman"/>
                      </a:endParaRPr>
                    </a:p>
                  </a:txBody>
                  <a:tcPr marL="68580" marR="68580" marT="0" marB="0"/>
                </a:tc>
              </a:tr>
              <a:tr h="370840">
                <a:tc>
                  <a:txBody>
                    <a:bodyPr/>
                    <a:lstStyle/>
                    <a:p>
                      <a:pPr algn="ctr">
                        <a:lnSpc>
                          <a:spcPct val="115000"/>
                        </a:lnSpc>
                        <a:spcAft>
                          <a:spcPts val="1000"/>
                        </a:spcAft>
                      </a:pPr>
                      <a:r>
                        <a:rPr lang="es-EC" sz="1200">
                          <a:latin typeface="Arial"/>
                          <a:ea typeface="Calibri"/>
                          <a:cs typeface="Times New Roman"/>
                        </a:rPr>
                        <a:t>10</a:t>
                      </a:r>
                      <a:endParaRPr lang="es-EC" sz="1100">
                        <a:latin typeface="Calibri"/>
                        <a:ea typeface="Calibri"/>
                        <a:cs typeface="Times New Roman"/>
                      </a:endParaRPr>
                    </a:p>
                  </a:txBody>
                  <a:tcPr marL="68580" marR="68580" marT="0" marB="0"/>
                </a:tc>
                <a:tc>
                  <a:txBody>
                    <a:bodyPr/>
                    <a:lstStyle/>
                    <a:p>
                      <a:pPr algn="ctr">
                        <a:lnSpc>
                          <a:spcPct val="115000"/>
                        </a:lnSpc>
                        <a:spcAft>
                          <a:spcPts val="1000"/>
                        </a:spcAft>
                      </a:pPr>
                      <a:r>
                        <a:rPr lang="es-EC" sz="1200">
                          <a:latin typeface="Arial"/>
                          <a:ea typeface="Calibri"/>
                          <a:cs typeface="Times New Roman"/>
                        </a:rPr>
                        <a:t>Habitaciones</a:t>
                      </a:r>
                      <a:endParaRPr lang="es-EC" sz="1100">
                        <a:latin typeface="Calibri"/>
                        <a:ea typeface="Calibri"/>
                        <a:cs typeface="Times New Roman"/>
                      </a:endParaRPr>
                    </a:p>
                  </a:txBody>
                  <a:tcPr marL="68580" marR="68580" marT="0" marB="0"/>
                </a:tc>
                <a:tc>
                  <a:txBody>
                    <a:bodyPr/>
                    <a:lstStyle/>
                    <a:p>
                      <a:pPr algn="ctr">
                        <a:lnSpc>
                          <a:spcPct val="115000"/>
                        </a:lnSpc>
                        <a:spcAft>
                          <a:spcPts val="1000"/>
                        </a:spcAft>
                      </a:pPr>
                      <a:r>
                        <a:rPr lang="es-EC" sz="1400" dirty="0">
                          <a:latin typeface="Arial"/>
                          <a:ea typeface="Calibri"/>
                          <a:cs typeface="Times New Roman"/>
                        </a:rPr>
                        <a:t>10</a:t>
                      </a:r>
                      <a:endParaRPr lang="es-EC" sz="1400" dirty="0">
                        <a:latin typeface="Calibri"/>
                        <a:ea typeface="Calibri"/>
                        <a:cs typeface="Times New Roman"/>
                      </a:endParaRPr>
                    </a:p>
                  </a:txBody>
                  <a:tcPr marL="68580" marR="68580" marT="0" marB="0"/>
                </a:tc>
                <a:tc>
                  <a:txBody>
                    <a:bodyPr/>
                    <a:lstStyle/>
                    <a:p>
                      <a:pPr algn="ctr">
                        <a:lnSpc>
                          <a:spcPct val="115000"/>
                        </a:lnSpc>
                        <a:spcAft>
                          <a:spcPts val="1000"/>
                        </a:spcAft>
                      </a:pPr>
                      <a:r>
                        <a:rPr lang="es-EC" sz="1400" dirty="0" smtClean="0">
                          <a:latin typeface="Calibri"/>
                          <a:ea typeface="Calibri"/>
                          <a:cs typeface="Times New Roman"/>
                        </a:rPr>
                        <a:t>30%</a:t>
                      </a:r>
                      <a:endParaRPr lang="es-EC" sz="1400" dirty="0">
                        <a:latin typeface="Calibri"/>
                        <a:ea typeface="Calibri"/>
                        <a:cs typeface="Times New Roman"/>
                      </a:endParaRPr>
                    </a:p>
                  </a:txBody>
                  <a:tcPr marL="68580" marR="68580" marT="0" marB="0"/>
                </a:tc>
                <a:tc>
                  <a:txBody>
                    <a:bodyPr/>
                    <a:lstStyle/>
                    <a:p>
                      <a:pPr algn="ctr">
                        <a:lnSpc>
                          <a:spcPct val="115000"/>
                        </a:lnSpc>
                        <a:spcAft>
                          <a:spcPts val="1000"/>
                        </a:spcAft>
                      </a:pPr>
                      <a:r>
                        <a:rPr lang="es-EC" sz="1400" dirty="0">
                          <a:latin typeface="Arial"/>
                          <a:ea typeface="Calibri"/>
                          <a:cs typeface="Times New Roman"/>
                        </a:rPr>
                        <a:t>300</a:t>
                      </a:r>
                      <a:endParaRPr lang="es-EC" sz="1400" dirty="0">
                        <a:latin typeface="Calibri"/>
                        <a:ea typeface="Calibri"/>
                        <a:cs typeface="Times New Roman"/>
                      </a:endParaRPr>
                    </a:p>
                  </a:txBody>
                  <a:tcPr marL="68580" marR="68580" marT="0" marB="0"/>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186766" cy="642942"/>
          </a:xfrm>
        </p:spPr>
        <p:txBody>
          <a:bodyPr>
            <a:normAutofit/>
          </a:bodyPr>
          <a:lstStyle/>
          <a:p>
            <a:pPr algn="ctr"/>
            <a:r>
              <a:rPr lang="es-EC" sz="3200" b="1" dirty="0" smtClean="0"/>
              <a:t>ESTUDIO FINANCIERO</a:t>
            </a:r>
            <a:endParaRPr lang="es-EC" sz="3200" b="1" dirty="0"/>
          </a:p>
        </p:txBody>
      </p:sp>
      <p:sp>
        <p:nvSpPr>
          <p:cNvPr id="3" name="2 Marcador de contenido"/>
          <p:cNvSpPr>
            <a:spLocks noGrp="1"/>
          </p:cNvSpPr>
          <p:nvPr>
            <p:ph idx="1"/>
          </p:nvPr>
        </p:nvSpPr>
        <p:spPr>
          <a:xfrm>
            <a:off x="571472" y="857232"/>
            <a:ext cx="8229600" cy="6000768"/>
          </a:xfrm>
        </p:spPr>
        <p:txBody>
          <a:bodyPr>
            <a:noAutofit/>
          </a:bodyPr>
          <a:lstStyle/>
          <a:p>
            <a:pPr algn="just"/>
            <a:endParaRPr lang="es-EC" sz="2000" dirty="0" smtClean="0"/>
          </a:p>
          <a:p>
            <a:pPr algn="just"/>
            <a:r>
              <a:rPr lang="es-EC" sz="2000" dirty="0" smtClean="0">
                <a:latin typeface="+mj-lt"/>
              </a:rPr>
              <a:t>Este proyecto cuenta con los siguientes servicios:  </a:t>
            </a:r>
          </a:p>
          <a:p>
            <a:pPr algn="just"/>
            <a:r>
              <a:rPr lang="es-EC" sz="2000" dirty="0" smtClean="0">
                <a:latin typeface="+mj-lt"/>
              </a:rPr>
              <a:t>Restaurante, </a:t>
            </a:r>
          </a:p>
          <a:p>
            <a:pPr algn="just"/>
            <a:r>
              <a:rPr lang="es-EC" sz="2000" dirty="0" smtClean="0">
                <a:latin typeface="+mj-lt"/>
              </a:rPr>
              <a:t>Piscinas, </a:t>
            </a:r>
          </a:p>
          <a:p>
            <a:pPr algn="just"/>
            <a:r>
              <a:rPr lang="es-EC" sz="2000" dirty="0" smtClean="0">
                <a:latin typeface="+mj-lt"/>
              </a:rPr>
              <a:t>Sauna turco – spa  </a:t>
            </a:r>
          </a:p>
          <a:p>
            <a:pPr algn="just"/>
            <a:r>
              <a:rPr lang="es-EC" sz="2000" dirty="0" smtClean="0">
                <a:latin typeface="+mj-lt"/>
              </a:rPr>
              <a:t>Hospedaje </a:t>
            </a:r>
          </a:p>
          <a:p>
            <a:pPr algn="just">
              <a:buNone/>
            </a:pPr>
            <a:endParaRPr lang="es-EC" sz="2000" dirty="0" smtClean="0">
              <a:latin typeface="+mj-lt"/>
            </a:endParaRPr>
          </a:p>
          <a:p>
            <a:pPr algn="just">
              <a:buNone/>
            </a:pPr>
            <a:r>
              <a:rPr lang="es-EC" sz="2400" dirty="0" smtClean="0">
                <a:latin typeface="+mj-lt"/>
              </a:rPr>
              <a:t>    Estos servicios representan los ingresos programados de acuerdo a la capacidad instalada de los servicios y en base al incremento de la demanda planificada y la inflación anual.</a:t>
            </a:r>
          </a:p>
          <a:p>
            <a:pPr algn="just"/>
            <a:endParaRPr lang="es-EC" sz="2000" dirty="0" smtClean="0"/>
          </a:p>
          <a:p>
            <a:pPr algn="just"/>
            <a:endParaRPr lang="es-EC" sz="20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85720" y="357166"/>
            <a:ext cx="8229600" cy="1143000"/>
          </a:xfrm>
        </p:spPr>
        <p:txBody>
          <a:bodyPr>
            <a:normAutofit fontScale="90000"/>
          </a:bodyPr>
          <a:lstStyle/>
          <a:p>
            <a:pPr algn="ctr"/>
            <a:r>
              <a:rPr lang="es-EC" sz="2700" b="1" dirty="0" smtClean="0"/>
              <a:t>ESTADO DE PÉRDIDAS Y GANACIAS </a:t>
            </a:r>
            <a:r>
              <a:rPr lang="es-EC" dirty="0" smtClean="0"/>
              <a:t/>
            </a:r>
            <a:br>
              <a:rPr lang="es-EC" dirty="0" smtClean="0"/>
            </a:br>
            <a:endParaRPr lang="es-EC" dirty="0"/>
          </a:p>
        </p:txBody>
      </p:sp>
      <p:graphicFrame>
        <p:nvGraphicFramePr>
          <p:cNvPr id="7" name="6 Marcador de contenido"/>
          <p:cNvGraphicFramePr>
            <a:graphicFrameLocks noGrp="1"/>
          </p:cNvGraphicFramePr>
          <p:nvPr>
            <p:ph idx="1"/>
          </p:nvPr>
        </p:nvGraphicFramePr>
        <p:xfrm>
          <a:off x="214282" y="928670"/>
          <a:ext cx="8286815" cy="5509275"/>
        </p:xfrm>
        <a:graphic>
          <a:graphicData uri="http://schemas.openxmlformats.org/drawingml/2006/table">
            <a:tbl>
              <a:tblPr firstRow="1" bandRow="1">
                <a:tableStyleId>{5C22544A-7EE6-4342-B048-85BDC9FD1C3A}</a:tableStyleId>
              </a:tblPr>
              <a:tblGrid>
                <a:gridCol w="1381136"/>
                <a:gridCol w="1381136"/>
                <a:gridCol w="1409939"/>
                <a:gridCol w="1352332"/>
                <a:gridCol w="1381136"/>
                <a:gridCol w="1381136"/>
              </a:tblGrid>
              <a:tr h="200661">
                <a:tc>
                  <a:txBody>
                    <a:bodyPr/>
                    <a:lstStyle/>
                    <a:p>
                      <a:pPr algn="ctr" fontAlgn="b"/>
                      <a:r>
                        <a:rPr lang="es-EC" sz="1100" b="1" i="0" u="none" strike="noStrike" dirty="0">
                          <a:solidFill>
                            <a:srgbClr val="000000"/>
                          </a:solidFill>
                          <a:latin typeface="Calibri"/>
                        </a:rPr>
                        <a:t>DETALLE</a:t>
                      </a:r>
                    </a:p>
                  </a:txBody>
                  <a:tcPr marL="0" marR="0" marT="0" marB="0" anchor="b"/>
                </a:tc>
                <a:tc>
                  <a:txBody>
                    <a:bodyPr/>
                    <a:lstStyle/>
                    <a:p>
                      <a:pPr algn="ctr" fontAlgn="b"/>
                      <a:r>
                        <a:rPr lang="es-EC" sz="1200" b="1" i="0" u="none" strike="noStrike">
                          <a:solidFill>
                            <a:srgbClr val="000000"/>
                          </a:solidFill>
                          <a:latin typeface="Calibri"/>
                        </a:rPr>
                        <a:t>AÑO 2012</a:t>
                      </a:r>
                    </a:p>
                  </a:txBody>
                  <a:tcPr marL="0" marR="0" marT="0" marB="0" anchor="b"/>
                </a:tc>
                <a:tc>
                  <a:txBody>
                    <a:bodyPr/>
                    <a:lstStyle/>
                    <a:p>
                      <a:pPr algn="ctr" fontAlgn="b"/>
                      <a:r>
                        <a:rPr lang="es-EC" sz="1200" b="1" i="0" u="none" strike="noStrike">
                          <a:solidFill>
                            <a:srgbClr val="000000"/>
                          </a:solidFill>
                          <a:latin typeface="Calibri"/>
                        </a:rPr>
                        <a:t>AÑO 2013</a:t>
                      </a:r>
                    </a:p>
                  </a:txBody>
                  <a:tcPr marL="0" marR="0" marT="0" marB="0" anchor="b"/>
                </a:tc>
                <a:tc>
                  <a:txBody>
                    <a:bodyPr/>
                    <a:lstStyle/>
                    <a:p>
                      <a:pPr algn="ctr" fontAlgn="b"/>
                      <a:r>
                        <a:rPr lang="es-EC" sz="1200" b="1" i="0" u="none" strike="noStrike">
                          <a:solidFill>
                            <a:srgbClr val="000000"/>
                          </a:solidFill>
                          <a:latin typeface="Calibri"/>
                        </a:rPr>
                        <a:t>AÑO 2014</a:t>
                      </a:r>
                    </a:p>
                  </a:txBody>
                  <a:tcPr marL="0" marR="0" marT="0" marB="0" anchor="b"/>
                </a:tc>
                <a:tc>
                  <a:txBody>
                    <a:bodyPr/>
                    <a:lstStyle/>
                    <a:p>
                      <a:pPr algn="ctr" fontAlgn="b"/>
                      <a:r>
                        <a:rPr lang="es-EC" sz="1200" b="1" i="0" u="none" strike="noStrike">
                          <a:solidFill>
                            <a:srgbClr val="000000"/>
                          </a:solidFill>
                          <a:latin typeface="Calibri"/>
                        </a:rPr>
                        <a:t>AÑO 2015</a:t>
                      </a:r>
                    </a:p>
                  </a:txBody>
                  <a:tcPr marL="0" marR="0" marT="0" marB="0" anchor="b"/>
                </a:tc>
                <a:tc>
                  <a:txBody>
                    <a:bodyPr/>
                    <a:lstStyle/>
                    <a:p>
                      <a:pPr algn="ctr" fontAlgn="b"/>
                      <a:r>
                        <a:rPr lang="es-EC" sz="1200" b="1" i="0" u="none" strike="noStrike">
                          <a:solidFill>
                            <a:srgbClr val="000000"/>
                          </a:solidFill>
                          <a:latin typeface="Calibri"/>
                        </a:rPr>
                        <a:t>AÑO 2016</a:t>
                      </a:r>
                    </a:p>
                  </a:txBody>
                  <a:tcPr marL="0" marR="0" marT="0" marB="0" anchor="b"/>
                </a:tc>
              </a:tr>
              <a:tr h="200661">
                <a:tc>
                  <a:txBody>
                    <a:bodyPr/>
                    <a:lstStyle/>
                    <a:p>
                      <a:pPr algn="l" fontAlgn="b"/>
                      <a:r>
                        <a:rPr lang="es-EC" sz="1100" b="0" i="0" u="none" strike="noStrike">
                          <a:solidFill>
                            <a:srgbClr val="000000"/>
                          </a:solidFill>
                          <a:latin typeface="Calibri"/>
                        </a:rPr>
                        <a:t>INGRESOS</a:t>
                      </a:r>
                    </a:p>
                  </a:txBody>
                  <a:tcPr marL="0" marR="0" marT="0" marB="0" anchor="b"/>
                </a:tc>
                <a:tc>
                  <a:txBody>
                    <a:bodyPr/>
                    <a:lstStyle/>
                    <a:p>
                      <a:pPr algn="r" fontAlgn="b"/>
                      <a:r>
                        <a:rPr lang="es-EC" sz="1100" b="0" i="0" u="none" strike="noStrike">
                          <a:solidFill>
                            <a:srgbClr val="FF0000"/>
                          </a:solidFill>
                          <a:latin typeface="Calibri"/>
                        </a:rPr>
                        <a:t>227696,19</a:t>
                      </a:r>
                    </a:p>
                  </a:txBody>
                  <a:tcPr marL="0" marR="0" marT="0" marB="0" anchor="b"/>
                </a:tc>
                <a:tc>
                  <a:txBody>
                    <a:bodyPr/>
                    <a:lstStyle/>
                    <a:p>
                      <a:pPr algn="r" fontAlgn="b"/>
                      <a:r>
                        <a:rPr lang="es-EC" sz="1100" b="0" i="0" u="none" strike="noStrike">
                          <a:solidFill>
                            <a:srgbClr val="FF0000"/>
                          </a:solidFill>
                          <a:latin typeface="Calibri"/>
                        </a:rPr>
                        <a:t>242360,94</a:t>
                      </a:r>
                    </a:p>
                  </a:txBody>
                  <a:tcPr marL="0" marR="0" marT="0" marB="0" anchor="b"/>
                </a:tc>
                <a:tc>
                  <a:txBody>
                    <a:bodyPr/>
                    <a:lstStyle/>
                    <a:p>
                      <a:pPr algn="r" fontAlgn="b"/>
                      <a:r>
                        <a:rPr lang="es-EC" sz="1100" b="0" i="0" u="none" strike="noStrike">
                          <a:solidFill>
                            <a:srgbClr val="FF0000"/>
                          </a:solidFill>
                          <a:latin typeface="Calibri"/>
                        </a:rPr>
                        <a:t>266147,82</a:t>
                      </a:r>
                    </a:p>
                  </a:txBody>
                  <a:tcPr marL="0" marR="0" marT="0" marB="0" anchor="b"/>
                </a:tc>
                <a:tc>
                  <a:txBody>
                    <a:bodyPr/>
                    <a:lstStyle/>
                    <a:p>
                      <a:pPr algn="r" fontAlgn="b"/>
                      <a:r>
                        <a:rPr lang="es-EC" sz="1100" b="0" i="0" u="none" strike="noStrike">
                          <a:solidFill>
                            <a:srgbClr val="FF0000"/>
                          </a:solidFill>
                          <a:latin typeface="Calibri"/>
                        </a:rPr>
                        <a:t>301534,24</a:t>
                      </a:r>
                    </a:p>
                  </a:txBody>
                  <a:tcPr marL="0" marR="0" marT="0" marB="0" anchor="b"/>
                </a:tc>
                <a:tc>
                  <a:txBody>
                    <a:bodyPr/>
                    <a:lstStyle/>
                    <a:p>
                      <a:pPr algn="r" fontAlgn="b"/>
                      <a:r>
                        <a:rPr lang="es-EC" sz="1100" b="0" i="0" u="none" strike="noStrike">
                          <a:solidFill>
                            <a:srgbClr val="FF0000"/>
                          </a:solidFill>
                          <a:latin typeface="Calibri"/>
                        </a:rPr>
                        <a:t>352455,09</a:t>
                      </a:r>
                    </a:p>
                  </a:txBody>
                  <a:tcPr marL="0" marR="0" marT="0" marB="0" anchor="b"/>
                </a:tc>
              </a:tr>
              <a:tr h="200661">
                <a:tc>
                  <a:txBody>
                    <a:bodyPr/>
                    <a:lstStyle/>
                    <a:p>
                      <a:pPr algn="l" fontAlgn="b"/>
                      <a:r>
                        <a:rPr lang="es-EC" sz="1100" b="0" i="0" u="none" strike="noStrike">
                          <a:solidFill>
                            <a:srgbClr val="000000"/>
                          </a:solidFill>
                          <a:latin typeface="Calibri"/>
                        </a:rPr>
                        <a:t>RESTAURANT</a:t>
                      </a:r>
                    </a:p>
                  </a:txBody>
                  <a:tcPr marL="0" marR="0" marT="0" marB="0" anchor="b"/>
                </a:tc>
                <a:tc>
                  <a:txBody>
                    <a:bodyPr/>
                    <a:lstStyle/>
                    <a:p>
                      <a:pPr algn="r" fontAlgn="b"/>
                      <a:r>
                        <a:rPr lang="es-EC" sz="1100" b="0" i="0" u="none" strike="noStrike">
                          <a:solidFill>
                            <a:srgbClr val="000000"/>
                          </a:solidFill>
                          <a:latin typeface="Calibri"/>
                        </a:rPr>
                        <a:t>53029,38</a:t>
                      </a:r>
                    </a:p>
                  </a:txBody>
                  <a:tcPr marL="0" marR="0" marT="0" marB="0" anchor="b"/>
                </a:tc>
                <a:tc>
                  <a:txBody>
                    <a:bodyPr/>
                    <a:lstStyle/>
                    <a:p>
                      <a:pPr algn="r" fontAlgn="b"/>
                      <a:r>
                        <a:rPr lang="es-EC" sz="1100" b="0" i="0" u="none" strike="noStrike">
                          <a:solidFill>
                            <a:srgbClr val="000000"/>
                          </a:solidFill>
                          <a:latin typeface="Calibri"/>
                        </a:rPr>
                        <a:t>56444,73</a:t>
                      </a:r>
                    </a:p>
                  </a:txBody>
                  <a:tcPr marL="0" marR="0" marT="0" marB="0" anchor="b"/>
                </a:tc>
                <a:tc>
                  <a:txBody>
                    <a:bodyPr/>
                    <a:lstStyle/>
                    <a:p>
                      <a:pPr algn="r" fontAlgn="b"/>
                      <a:r>
                        <a:rPr lang="es-EC" sz="1100" b="0" i="0" u="none" strike="noStrike">
                          <a:solidFill>
                            <a:srgbClr val="000000"/>
                          </a:solidFill>
                          <a:latin typeface="Calibri"/>
                        </a:rPr>
                        <a:t>61984,59</a:t>
                      </a:r>
                    </a:p>
                  </a:txBody>
                  <a:tcPr marL="0" marR="0" marT="0" marB="0" anchor="b"/>
                </a:tc>
                <a:tc>
                  <a:txBody>
                    <a:bodyPr/>
                    <a:lstStyle/>
                    <a:p>
                      <a:pPr algn="r" fontAlgn="b"/>
                      <a:r>
                        <a:rPr lang="es-EC" sz="1100" b="0" i="0" u="none" strike="noStrike">
                          <a:solidFill>
                            <a:srgbClr val="000000"/>
                          </a:solidFill>
                          <a:latin typeface="Calibri"/>
                        </a:rPr>
                        <a:t>70225,92</a:t>
                      </a:r>
                    </a:p>
                  </a:txBody>
                  <a:tcPr marL="0" marR="0" marT="0" marB="0" anchor="b"/>
                </a:tc>
                <a:tc>
                  <a:txBody>
                    <a:bodyPr/>
                    <a:lstStyle/>
                    <a:p>
                      <a:pPr algn="r" fontAlgn="b"/>
                      <a:r>
                        <a:rPr lang="es-EC" sz="1100" b="0" i="0" u="none" strike="noStrike">
                          <a:solidFill>
                            <a:srgbClr val="000000"/>
                          </a:solidFill>
                          <a:latin typeface="Calibri"/>
                        </a:rPr>
                        <a:t>82085,15</a:t>
                      </a:r>
                    </a:p>
                  </a:txBody>
                  <a:tcPr marL="0" marR="0" marT="0" marB="0" anchor="b"/>
                </a:tc>
              </a:tr>
              <a:tr h="200661">
                <a:tc>
                  <a:txBody>
                    <a:bodyPr/>
                    <a:lstStyle/>
                    <a:p>
                      <a:pPr algn="l" fontAlgn="b"/>
                      <a:r>
                        <a:rPr lang="es-EC" sz="1100" b="0" i="0" u="none" strike="noStrike">
                          <a:solidFill>
                            <a:srgbClr val="000000"/>
                          </a:solidFill>
                          <a:latin typeface="Calibri"/>
                        </a:rPr>
                        <a:t>PISCINAS</a:t>
                      </a:r>
                    </a:p>
                  </a:txBody>
                  <a:tcPr marL="0" marR="0" marT="0" marB="0" anchor="b"/>
                </a:tc>
                <a:tc>
                  <a:txBody>
                    <a:bodyPr/>
                    <a:lstStyle/>
                    <a:p>
                      <a:pPr algn="r" fontAlgn="b"/>
                      <a:r>
                        <a:rPr lang="es-EC" sz="1100" b="0" i="0" u="none" strike="noStrike">
                          <a:solidFill>
                            <a:srgbClr val="000000"/>
                          </a:solidFill>
                          <a:latin typeface="Calibri"/>
                        </a:rPr>
                        <a:t>168167,10</a:t>
                      </a:r>
                    </a:p>
                  </a:txBody>
                  <a:tcPr marL="0" marR="0" marT="0" marB="0" anchor="b"/>
                </a:tc>
                <a:tc>
                  <a:txBody>
                    <a:bodyPr/>
                    <a:lstStyle/>
                    <a:p>
                      <a:pPr algn="r" fontAlgn="b"/>
                      <a:r>
                        <a:rPr lang="es-EC" sz="1100" b="0" i="0" u="none" strike="noStrike">
                          <a:solidFill>
                            <a:srgbClr val="000000"/>
                          </a:solidFill>
                          <a:latin typeface="Calibri"/>
                        </a:rPr>
                        <a:t>178997,88</a:t>
                      </a:r>
                    </a:p>
                  </a:txBody>
                  <a:tcPr marL="0" marR="0" marT="0" marB="0" anchor="b"/>
                </a:tc>
                <a:tc>
                  <a:txBody>
                    <a:bodyPr/>
                    <a:lstStyle/>
                    <a:p>
                      <a:pPr algn="r" fontAlgn="b"/>
                      <a:r>
                        <a:rPr lang="es-EC" sz="1100" b="0" i="0" u="none" strike="noStrike">
                          <a:solidFill>
                            <a:srgbClr val="000000"/>
                          </a:solidFill>
                          <a:latin typeface="Calibri"/>
                        </a:rPr>
                        <a:t>196565,90</a:t>
                      </a:r>
                    </a:p>
                  </a:txBody>
                  <a:tcPr marL="0" marR="0" marT="0" marB="0" anchor="b"/>
                </a:tc>
                <a:tc>
                  <a:txBody>
                    <a:bodyPr/>
                    <a:lstStyle/>
                    <a:p>
                      <a:pPr algn="r" fontAlgn="b"/>
                      <a:r>
                        <a:rPr lang="es-EC" sz="1100" b="0" i="0" u="none" strike="noStrike">
                          <a:solidFill>
                            <a:srgbClr val="000000"/>
                          </a:solidFill>
                          <a:latin typeface="Calibri"/>
                        </a:rPr>
                        <a:t>222700,87</a:t>
                      </a:r>
                    </a:p>
                  </a:txBody>
                  <a:tcPr marL="0" marR="0" marT="0" marB="0" anchor="b"/>
                </a:tc>
                <a:tc>
                  <a:txBody>
                    <a:bodyPr/>
                    <a:lstStyle/>
                    <a:p>
                      <a:pPr algn="r" fontAlgn="b"/>
                      <a:r>
                        <a:rPr lang="es-EC" sz="1100" b="0" i="0" u="none" strike="noStrike" dirty="0">
                          <a:solidFill>
                            <a:srgbClr val="000000"/>
                          </a:solidFill>
                          <a:latin typeface="Calibri"/>
                        </a:rPr>
                        <a:t>260308,93</a:t>
                      </a:r>
                    </a:p>
                  </a:txBody>
                  <a:tcPr marL="0" marR="0" marT="0" marB="0" anchor="b"/>
                </a:tc>
              </a:tr>
              <a:tr h="200661">
                <a:tc>
                  <a:txBody>
                    <a:bodyPr/>
                    <a:lstStyle/>
                    <a:p>
                      <a:pPr algn="l" fontAlgn="b"/>
                      <a:r>
                        <a:rPr lang="es-EC" sz="1100" b="0" i="0" u="none" strike="noStrike">
                          <a:solidFill>
                            <a:srgbClr val="000000"/>
                          </a:solidFill>
                          <a:latin typeface="Calibri"/>
                        </a:rPr>
                        <a:t>SAUNA TURCO- SPA</a:t>
                      </a:r>
                    </a:p>
                  </a:txBody>
                  <a:tcPr marL="0" marR="0" marT="0" marB="0" anchor="b"/>
                </a:tc>
                <a:tc>
                  <a:txBody>
                    <a:bodyPr/>
                    <a:lstStyle/>
                    <a:p>
                      <a:pPr algn="r" fontAlgn="b"/>
                      <a:r>
                        <a:rPr lang="es-EC" sz="1100" b="0" i="0" u="none" strike="noStrike">
                          <a:solidFill>
                            <a:srgbClr val="000000"/>
                          </a:solidFill>
                          <a:latin typeface="Calibri"/>
                        </a:rPr>
                        <a:t>3095,10</a:t>
                      </a:r>
                    </a:p>
                  </a:txBody>
                  <a:tcPr marL="0" marR="0" marT="0" marB="0" anchor="b"/>
                </a:tc>
                <a:tc>
                  <a:txBody>
                    <a:bodyPr/>
                    <a:lstStyle/>
                    <a:p>
                      <a:pPr algn="r" fontAlgn="b"/>
                      <a:r>
                        <a:rPr lang="es-EC" sz="1100" b="0" i="0" u="none" strike="noStrike">
                          <a:solidFill>
                            <a:srgbClr val="000000"/>
                          </a:solidFill>
                          <a:latin typeface="Calibri"/>
                        </a:rPr>
                        <a:t>3294,44</a:t>
                      </a:r>
                    </a:p>
                  </a:txBody>
                  <a:tcPr marL="0" marR="0" marT="0" marB="0" anchor="b"/>
                </a:tc>
                <a:tc>
                  <a:txBody>
                    <a:bodyPr/>
                    <a:lstStyle/>
                    <a:p>
                      <a:pPr algn="r" fontAlgn="b"/>
                      <a:r>
                        <a:rPr lang="es-EC" sz="1100" b="0" i="0" u="none" strike="noStrike">
                          <a:solidFill>
                            <a:srgbClr val="000000"/>
                          </a:solidFill>
                          <a:latin typeface="Calibri"/>
                        </a:rPr>
                        <a:t>3617,78</a:t>
                      </a:r>
                    </a:p>
                  </a:txBody>
                  <a:tcPr marL="0" marR="0" marT="0" marB="0" anchor="b"/>
                </a:tc>
                <a:tc>
                  <a:txBody>
                    <a:bodyPr/>
                    <a:lstStyle/>
                    <a:p>
                      <a:pPr algn="r" fontAlgn="b"/>
                      <a:r>
                        <a:rPr lang="es-EC" sz="1100" b="0" i="0" u="none" strike="noStrike">
                          <a:solidFill>
                            <a:srgbClr val="000000"/>
                          </a:solidFill>
                          <a:latin typeface="Calibri"/>
                        </a:rPr>
                        <a:t>4098,79</a:t>
                      </a:r>
                    </a:p>
                  </a:txBody>
                  <a:tcPr marL="0" marR="0" marT="0" marB="0" anchor="b"/>
                </a:tc>
                <a:tc>
                  <a:txBody>
                    <a:bodyPr/>
                    <a:lstStyle/>
                    <a:p>
                      <a:pPr algn="r" fontAlgn="b"/>
                      <a:r>
                        <a:rPr lang="es-EC" sz="1100" b="0" i="0" u="none" strike="noStrike">
                          <a:solidFill>
                            <a:srgbClr val="000000"/>
                          </a:solidFill>
                          <a:latin typeface="Calibri"/>
                        </a:rPr>
                        <a:t>4790,96</a:t>
                      </a:r>
                    </a:p>
                  </a:txBody>
                  <a:tcPr marL="0" marR="0" marT="0" marB="0" anchor="b"/>
                </a:tc>
              </a:tr>
              <a:tr h="200661">
                <a:tc>
                  <a:txBody>
                    <a:bodyPr/>
                    <a:lstStyle/>
                    <a:p>
                      <a:pPr algn="l" fontAlgn="b"/>
                      <a:r>
                        <a:rPr lang="es-EC" sz="1100" b="0" i="0" u="none" strike="noStrike">
                          <a:solidFill>
                            <a:srgbClr val="000000"/>
                          </a:solidFill>
                          <a:latin typeface="Calibri"/>
                        </a:rPr>
                        <a:t>HOSPEDAJE</a:t>
                      </a:r>
                    </a:p>
                  </a:txBody>
                  <a:tcPr marL="0" marR="0" marT="0" marB="0" anchor="b"/>
                </a:tc>
                <a:tc>
                  <a:txBody>
                    <a:bodyPr/>
                    <a:lstStyle/>
                    <a:p>
                      <a:pPr algn="r" fontAlgn="b"/>
                      <a:r>
                        <a:rPr lang="es-EC" sz="1100" b="0" i="0" u="none" strike="noStrike">
                          <a:solidFill>
                            <a:srgbClr val="000000"/>
                          </a:solidFill>
                          <a:latin typeface="Calibri"/>
                        </a:rPr>
                        <a:t>3404,61</a:t>
                      </a:r>
                    </a:p>
                  </a:txBody>
                  <a:tcPr marL="0" marR="0" marT="0" marB="0" anchor="b"/>
                </a:tc>
                <a:tc>
                  <a:txBody>
                    <a:bodyPr/>
                    <a:lstStyle/>
                    <a:p>
                      <a:pPr algn="r" fontAlgn="b"/>
                      <a:r>
                        <a:rPr lang="es-EC" sz="1100" b="0" i="0" u="none" strike="noStrike">
                          <a:solidFill>
                            <a:srgbClr val="000000"/>
                          </a:solidFill>
                          <a:latin typeface="Calibri"/>
                        </a:rPr>
                        <a:t>3623,88</a:t>
                      </a:r>
                    </a:p>
                  </a:txBody>
                  <a:tcPr marL="0" marR="0" marT="0" marB="0" anchor="b"/>
                </a:tc>
                <a:tc>
                  <a:txBody>
                    <a:bodyPr/>
                    <a:lstStyle/>
                    <a:p>
                      <a:pPr algn="r" fontAlgn="b"/>
                      <a:r>
                        <a:rPr lang="es-EC" sz="1100" b="0" i="0" u="none" strike="noStrike">
                          <a:solidFill>
                            <a:srgbClr val="000000"/>
                          </a:solidFill>
                          <a:latin typeface="Calibri"/>
                        </a:rPr>
                        <a:t>3979,56</a:t>
                      </a:r>
                    </a:p>
                  </a:txBody>
                  <a:tcPr marL="0" marR="0" marT="0" marB="0" anchor="b"/>
                </a:tc>
                <a:tc>
                  <a:txBody>
                    <a:bodyPr/>
                    <a:lstStyle/>
                    <a:p>
                      <a:pPr algn="r" fontAlgn="b"/>
                      <a:r>
                        <a:rPr lang="es-EC" sz="1100" b="0" i="0" u="none" strike="noStrike">
                          <a:solidFill>
                            <a:srgbClr val="000000"/>
                          </a:solidFill>
                          <a:latin typeface="Calibri"/>
                        </a:rPr>
                        <a:t>4508,67</a:t>
                      </a:r>
                    </a:p>
                  </a:txBody>
                  <a:tcPr marL="0" marR="0" marT="0" marB="0" anchor="b"/>
                </a:tc>
                <a:tc>
                  <a:txBody>
                    <a:bodyPr/>
                    <a:lstStyle/>
                    <a:p>
                      <a:pPr algn="r" fontAlgn="b"/>
                      <a:r>
                        <a:rPr lang="es-EC" sz="1100" b="0" i="0" u="none" strike="noStrike">
                          <a:solidFill>
                            <a:srgbClr val="000000"/>
                          </a:solidFill>
                          <a:latin typeface="Calibri"/>
                        </a:rPr>
                        <a:t>5270,06</a:t>
                      </a:r>
                    </a:p>
                  </a:txBody>
                  <a:tcPr marL="0" marR="0" marT="0" marB="0" anchor="b"/>
                </a:tc>
              </a:tr>
              <a:tr h="200661">
                <a:tc>
                  <a:txBody>
                    <a:bodyPr/>
                    <a:lstStyle/>
                    <a:p>
                      <a:pPr algn="l" fontAlgn="b"/>
                      <a:r>
                        <a:rPr lang="es-EC" sz="1100" b="0" i="0" u="none" strike="noStrike">
                          <a:solidFill>
                            <a:srgbClr val="000000"/>
                          </a:solidFill>
                          <a:latin typeface="Calibri"/>
                        </a:rPr>
                        <a:t>Ventas Proyectadas servicios</a:t>
                      </a:r>
                    </a:p>
                  </a:txBody>
                  <a:tcPr marL="0" marR="0" marT="0" marB="0" anchor="b"/>
                </a:tc>
                <a:tc>
                  <a:txBody>
                    <a:bodyPr/>
                    <a:lstStyle/>
                    <a:p>
                      <a:pPr algn="l" fontAlgn="b"/>
                      <a:r>
                        <a:rPr lang="es-EC" sz="1100" b="0" i="0" u="none" strike="noStrike">
                          <a:solidFill>
                            <a:srgbClr val="000000"/>
                          </a:solidFill>
                          <a:latin typeface="Calibri"/>
                        </a:rPr>
                        <a:t> </a:t>
                      </a:r>
                    </a:p>
                  </a:txBody>
                  <a:tcPr marL="0" marR="0" marT="0" marB="0" anchor="b"/>
                </a:tc>
                <a:tc>
                  <a:txBody>
                    <a:bodyPr/>
                    <a:lstStyle/>
                    <a:p>
                      <a:pPr algn="l" fontAlgn="b"/>
                      <a:r>
                        <a:rPr lang="es-EC" sz="1100" b="0" i="0" u="none" strike="noStrike">
                          <a:solidFill>
                            <a:srgbClr val="000000"/>
                          </a:solidFill>
                          <a:latin typeface="Calibri"/>
                        </a:rPr>
                        <a:t> </a:t>
                      </a:r>
                    </a:p>
                  </a:txBody>
                  <a:tcPr marL="0" marR="0" marT="0" marB="0" anchor="b"/>
                </a:tc>
                <a:tc>
                  <a:txBody>
                    <a:bodyPr/>
                    <a:lstStyle/>
                    <a:p>
                      <a:pPr algn="l" fontAlgn="b"/>
                      <a:r>
                        <a:rPr lang="es-EC" sz="1100" b="0" i="0" u="none" strike="noStrike">
                          <a:solidFill>
                            <a:srgbClr val="000000"/>
                          </a:solidFill>
                          <a:latin typeface="Calibri"/>
                        </a:rPr>
                        <a:t> </a:t>
                      </a:r>
                    </a:p>
                  </a:txBody>
                  <a:tcPr marL="0" marR="0" marT="0" marB="0" anchor="b"/>
                </a:tc>
                <a:tc>
                  <a:txBody>
                    <a:bodyPr/>
                    <a:lstStyle/>
                    <a:p>
                      <a:pPr algn="l" fontAlgn="b"/>
                      <a:r>
                        <a:rPr lang="es-EC" sz="1100" b="0" i="0" u="none" strike="noStrike">
                          <a:solidFill>
                            <a:srgbClr val="000000"/>
                          </a:solidFill>
                          <a:latin typeface="Calibri"/>
                        </a:rPr>
                        <a:t> </a:t>
                      </a:r>
                    </a:p>
                  </a:txBody>
                  <a:tcPr marL="0" marR="0" marT="0" marB="0" anchor="b"/>
                </a:tc>
                <a:tc>
                  <a:txBody>
                    <a:bodyPr/>
                    <a:lstStyle/>
                    <a:p>
                      <a:pPr algn="l" fontAlgn="b"/>
                      <a:r>
                        <a:rPr lang="es-EC" sz="1100" b="0" i="0" u="none" strike="noStrike">
                          <a:solidFill>
                            <a:srgbClr val="000000"/>
                          </a:solidFill>
                          <a:latin typeface="Calibri"/>
                        </a:rPr>
                        <a:t> </a:t>
                      </a:r>
                    </a:p>
                  </a:txBody>
                  <a:tcPr marL="0" marR="0" marT="0" marB="0" anchor="b"/>
                </a:tc>
              </a:tr>
              <a:tr h="200661">
                <a:tc>
                  <a:txBody>
                    <a:bodyPr/>
                    <a:lstStyle/>
                    <a:p>
                      <a:pPr algn="l" fontAlgn="b"/>
                      <a:r>
                        <a:rPr lang="es-EC" sz="1100" b="0" i="0" u="none" strike="noStrike">
                          <a:solidFill>
                            <a:srgbClr val="000000"/>
                          </a:solidFill>
                          <a:latin typeface="Calibri"/>
                        </a:rPr>
                        <a:t> -Costo Proyectados</a:t>
                      </a:r>
                    </a:p>
                  </a:txBody>
                  <a:tcPr marL="0" marR="0" marT="0" marB="0" anchor="b"/>
                </a:tc>
                <a:tc>
                  <a:txBody>
                    <a:bodyPr/>
                    <a:lstStyle/>
                    <a:p>
                      <a:pPr algn="l" fontAlgn="b"/>
                      <a:r>
                        <a:rPr lang="es-EC" sz="1100" b="0" i="0" u="none" strike="noStrike">
                          <a:solidFill>
                            <a:srgbClr val="000000"/>
                          </a:solidFill>
                          <a:latin typeface="Calibri"/>
                        </a:rPr>
                        <a:t> </a:t>
                      </a:r>
                    </a:p>
                  </a:txBody>
                  <a:tcPr marL="0" marR="0" marT="0" marB="0" anchor="b"/>
                </a:tc>
                <a:tc>
                  <a:txBody>
                    <a:bodyPr/>
                    <a:lstStyle/>
                    <a:p>
                      <a:pPr algn="l" fontAlgn="b"/>
                      <a:r>
                        <a:rPr lang="es-EC" sz="1100" b="0" i="0" u="none" strike="noStrike">
                          <a:solidFill>
                            <a:srgbClr val="000000"/>
                          </a:solidFill>
                          <a:latin typeface="Calibri"/>
                        </a:rPr>
                        <a:t> </a:t>
                      </a:r>
                    </a:p>
                  </a:txBody>
                  <a:tcPr marL="0" marR="0" marT="0" marB="0" anchor="b"/>
                </a:tc>
                <a:tc>
                  <a:txBody>
                    <a:bodyPr/>
                    <a:lstStyle/>
                    <a:p>
                      <a:pPr algn="l" fontAlgn="b"/>
                      <a:r>
                        <a:rPr lang="es-EC" sz="1100" b="0" i="0" u="none" strike="noStrike">
                          <a:solidFill>
                            <a:srgbClr val="000000"/>
                          </a:solidFill>
                          <a:latin typeface="Calibri"/>
                        </a:rPr>
                        <a:t> </a:t>
                      </a:r>
                    </a:p>
                  </a:txBody>
                  <a:tcPr marL="0" marR="0" marT="0" marB="0" anchor="b"/>
                </a:tc>
                <a:tc>
                  <a:txBody>
                    <a:bodyPr/>
                    <a:lstStyle/>
                    <a:p>
                      <a:pPr algn="l" fontAlgn="b"/>
                      <a:r>
                        <a:rPr lang="es-EC" sz="1100" b="0" i="0" u="none" strike="noStrike">
                          <a:solidFill>
                            <a:srgbClr val="000000"/>
                          </a:solidFill>
                          <a:latin typeface="Calibri"/>
                        </a:rPr>
                        <a:t> </a:t>
                      </a:r>
                    </a:p>
                  </a:txBody>
                  <a:tcPr marL="0" marR="0" marT="0" marB="0" anchor="b"/>
                </a:tc>
                <a:tc>
                  <a:txBody>
                    <a:bodyPr/>
                    <a:lstStyle/>
                    <a:p>
                      <a:pPr algn="l" fontAlgn="b"/>
                      <a:r>
                        <a:rPr lang="es-EC" sz="1100" b="0" i="0" u="none" strike="noStrike">
                          <a:solidFill>
                            <a:srgbClr val="000000"/>
                          </a:solidFill>
                          <a:latin typeface="Calibri"/>
                        </a:rPr>
                        <a:t> </a:t>
                      </a:r>
                    </a:p>
                  </a:txBody>
                  <a:tcPr marL="0" marR="0" marT="0" marB="0" anchor="b"/>
                </a:tc>
              </a:tr>
              <a:tr h="200661">
                <a:tc>
                  <a:txBody>
                    <a:bodyPr/>
                    <a:lstStyle/>
                    <a:p>
                      <a:pPr algn="l" fontAlgn="b"/>
                      <a:r>
                        <a:rPr lang="es-EC" sz="1000" b="1" i="0" u="none" strike="noStrike">
                          <a:solidFill>
                            <a:srgbClr val="FF0000"/>
                          </a:solidFill>
                          <a:latin typeface="Arial"/>
                        </a:rPr>
                        <a:t> = Utilidad Bruta proyectada </a:t>
                      </a:r>
                    </a:p>
                  </a:txBody>
                  <a:tcPr marL="0" marR="0" marT="0" marB="0" anchor="b"/>
                </a:tc>
                <a:tc>
                  <a:txBody>
                    <a:bodyPr/>
                    <a:lstStyle/>
                    <a:p>
                      <a:pPr algn="r" fontAlgn="b"/>
                      <a:r>
                        <a:rPr lang="es-EC" sz="1100" b="1" i="0" u="none" strike="noStrike">
                          <a:solidFill>
                            <a:srgbClr val="000000"/>
                          </a:solidFill>
                          <a:latin typeface="Calibri"/>
                        </a:rPr>
                        <a:t>227696,19</a:t>
                      </a:r>
                    </a:p>
                  </a:txBody>
                  <a:tcPr marL="0" marR="0" marT="0" marB="0" anchor="b"/>
                </a:tc>
                <a:tc>
                  <a:txBody>
                    <a:bodyPr/>
                    <a:lstStyle/>
                    <a:p>
                      <a:pPr algn="r" fontAlgn="b"/>
                      <a:r>
                        <a:rPr lang="es-EC" sz="1100" b="1" i="0" u="none" strike="noStrike">
                          <a:solidFill>
                            <a:srgbClr val="000000"/>
                          </a:solidFill>
                          <a:latin typeface="Calibri"/>
                        </a:rPr>
                        <a:t>242360,94</a:t>
                      </a:r>
                    </a:p>
                  </a:txBody>
                  <a:tcPr marL="0" marR="0" marT="0" marB="0" anchor="b"/>
                </a:tc>
                <a:tc>
                  <a:txBody>
                    <a:bodyPr/>
                    <a:lstStyle/>
                    <a:p>
                      <a:pPr algn="r" fontAlgn="b"/>
                      <a:r>
                        <a:rPr lang="es-EC" sz="1100" b="1" i="0" u="none" strike="noStrike">
                          <a:solidFill>
                            <a:srgbClr val="000000"/>
                          </a:solidFill>
                          <a:latin typeface="Calibri"/>
                        </a:rPr>
                        <a:t>266147,82</a:t>
                      </a:r>
                    </a:p>
                  </a:txBody>
                  <a:tcPr marL="0" marR="0" marT="0" marB="0" anchor="b"/>
                </a:tc>
                <a:tc>
                  <a:txBody>
                    <a:bodyPr/>
                    <a:lstStyle/>
                    <a:p>
                      <a:pPr algn="r" fontAlgn="b"/>
                      <a:r>
                        <a:rPr lang="es-EC" sz="1100" b="1" i="0" u="none" strike="noStrike">
                          <a:solidFill>
                            <a:srgbClr val="000000"/>
                          </a:solidFill>
                          <a:latin typeface="Calibri"/>
                        </a:rPr>
                        <a:t>301534,24</a:t>
                      </a:r>
                    </a:p>
                  </a:txBody>
                  <a:tcPr marL="0" marR="0" marT="0" marB="0" anchor="b"/>
                </a:tc>
                <a:tc>
                  <a:txBody>
                    <a:bodyPr/>
                    <a:lstStyle/>
                    <a:p>
                      <a:pPr algn="r" fontAlgn="b"/>
                      <a:r>
                        <a:rPr lang="es-EC" sz="1100" b="1" i="0" u="none" strike="noStrike">
                          <a:solidFill>
                            <a:srgbClr val="000000"/>
                          </a:solidFill>
                          <a:latin typeface="Calibri"/>
                        </a:rPr>
                        <a:t>352455,09</a:t>
                      </a:r>
                    </a:p>
                  </a:txBody>
                  <a:tcPr marL="0" marR="0" marT="0" marB="0" anchor="b"/>
                </a:tc>
              </a:tr>
              <a:tr h="200661">
                <a:tc>
                  <a:txBody>
                    <a:bodyPr/>
                    <a:lstStyle/>
                    <a:p>
                      <a:pPr algn="l" fontAlgn="b"/>
                      <a:r>
                        <a:rPr lang="es-EC" sz="1100" b="0" i="0" u="none" strike="noStrike">
                          <a:solidFill>
                            <a:srgbClr val="000000"/>
                          </a:solidFill>
                          <a:latin typeface="Calibri"/>
                        </a:rPr>
                        <a:t> -Gastos Proyectados</a:t>
                      </a:r>
                    </a:p>
                  </a:txBody>
                  <a:tcPr marL="0" marR="0" marT="0" marB="0" anchor="b"/>
                </a:tc>
                <a:tc>
                  <a:txBody>
                    <a:bodyPr/>
                    <a:lstStyle/>
                    <a:p>
                      <a:pPr algn="l" fontAlgn="b"/>
                      <a:r>
                        <a:rPr lang="es-EC" sz="1100" b="0" i="0" u="none" strike="noStrike">
                          <a:solidFill>
                            <a:srgbClr val="000000"/>
                          </a:solidFill>
                          <a:latin typeface="Calibri"/>
                        </a:rPr>
                        <a:t> </a:t>
                      </a:r>
                    </a:p>
                  </a:txBody>
                  <a:tcPr marL="0" marR="0" marT="0" marB="0" anchor="b"/>
                </a:tc>
                <a:tc>
                  <a:txBody>
                    <a:bodyPr/>
                    <a:lstStyle/>
                    <a:p>
                      <a:pPr algn="l" fontAlgn="b"/>
                      <a:r>
                        <a:rPr lang="es-EC" sz="1100" b="0" i="0" u="none" strike="noStrike">
                          <a:solidFill>
                            <a:srgbClr val="000000"/>
                          </a:solidFill>
                          <a:latin typeface="Calibri"/>
                        </a:rPr>
                        <a:t> </a:t>
                      </a:r>
                    </a:p>
                  </a:txBody>
                  <a:tcPr marL="0" marR="0" marT="0" marB="0" anchor="b"/>
                </a:tc>
                <a:tc>
                  <a:txBody>
                    <a:bodyPr/>
                    <a:lstStyle/>
                    <a:p>
                      <a:pPr algn="l" fontAlgn="b"/>
                      <a:r>
                        <a:rPr lang="es-EC" sz="1100" b="0" i="0" u="none" strike="noStrike">
                          <a:solidFill>
                            <a:srgbClr val="000000"/>
                          </a:solidFill>
                          <a:latin typeface="Calibri"/>
                        </a:rPr>
                        <a:t> </a:t>
                      </a:r>
                    </a:p>
                  </a:txBody>
                  <a:tcPr marL="0" marR="0" marT="0" marB="0" anchor="b"/>
                </a:tc>
                <a:tc>
                  <a:txBody>
                    <a:bodyPr/>
                    <a:lstStyle/>
                    <a:p>
                      <a:pPr algn="l" fontAlgn="b"/>
                      <a:r>
                        <a:rPr lang="es-EC" sz="1100" b="0" i="0" u="none" strike="noStrike">
                          <a:solidFill>
                            <a:srgbClr val="000000"/>
                          </a:solidFill>
                          <a:latin typeface="Calibri"/>
                        </a:rPr>
                        <a:t> </a:t>
                      </a:r>
                    </a:p>
                  </a:txBody>
                  <a:tcPr marL="0" marR="0" marT="0" marB="0" anchor="b"/>
                </a:tc>
                <a:tc>
                  <a:txBody>
                    <a:bodyPr/>
                    <a:lstStyle/>
                    <a:p>
                      <a:pPr algn="l" fontAlgn="b"/>
                      <a:r>
                        <a:rPr lang="es-EC" sz="1100" b="0" i="0" u="none" strike="noStrike">
                          <a:solidFill>
                            <a:srgbClr val="000000"/>
                          </a:solidFill>
                          <a:latin typeface="Calibri"/>
                        </a:rPr>
                        <a:t> </a:t>
                      </a:r>
                    </a:p>
                  </a:txBody>
                  <a:tcPr marL="0" marR="0" marT="0" marB="0" anchor="b"/>
                </a:tc>
              </a:tr>
              <a:tr h="200661">
                <a:tc>
                  <a:txBody>
                    <a:bodyPr/>
                    <a:lstStyle/>
                    <a:p>
                      <a:pPr algn="l" fontAlgn="b"/>
                      <a:r>
                        <a:rPr lang="es-EC" sz="1100" b="0" i="0" u="none" strike="noStrike">
                          <a:solidFill>
                            <a:srgbClr val="000000"/>
                          </a:solidFill>
                          <a:latin typeface="Calibri"/>
                        </a:rPr>
                        <a:t>Gastos Administrativos</a:t>
                      </a:r>
                    </a:p>
                  </a:txBody>
                  <a:tcPr marL="0" marR="0" marT="0" marB="0" anchor="b"/>
                </a:tc>
                <a:tc>
                  <a:txBody>
                    <a:bodyPr/>
                    <a:lstStyle/>
                    <a:p>
                      <a:pPr algn="r" fontAlgn="b"/>
                      <a:r>
                        <a:rPr lang="es-EC" sz="1100" b="0" i="0" u="none" strike="noStrike">
                          <a:solidFill>
                            <a:srgbClr val="000000"/>
                          </a:solidFill>
                          <a:latin typeface="Calibri"/>
                        </a:rPr>
                        <a:t>16104,00</a:t>
                      </a:r>
                    </a:p>
                  </a:txBody>
                  <a:tcPr marL="0" marR="0" marT="0" marB="0" anchor="b"/>
                </a:tc>
                <a:tc>
                  <a:txBody>
                    <a:bodyPr/>
                    <a:lstStyle/>
                    <a:p>
                      <a:pPr algn="r" fontAlgn="b"/>
                      <a:r>
                        <a:rPr lang="es-EC" sz="1100" b="0" i="0" u="none" strike="noStrike">
                          <a:solidFill>
                            <a:srgbClr val="000000"/>
                          </a:solidFill>
                          <a:latin typeface="Calibri"/>
                        </a:rPr>
                        <a:t>16614,50</a:t>
                      </a:r>
                    </a:p>
                  </a:txBody>
                  <a:tcPr marL="0" marR="0" marT="0" marB="0" anchor="b"/>
                </a:tc>
                <a:tc>
                  <a:txBody>
                    <a:bodyPr/>
                    <a:lstStyle/>
                    <a:p>
                      <a:pPr algn="r" fontAlgn="b"/>
                      <a:r>
                        <a:rPr lang="es-EC" sz="1100" b="0" i="0" u="none" strike="noStrike">
                          <a:solidFill>
                            <a:srgbClr val="000000"/>
                          </a:solidFill>
                          <a:latin typeface="Calibri"/>
                        </a:rPr>
                        <a:t>17141,18</a:t>
                      </a:r>
                    </a:p>
                  </a:txBody>
                  <a:tcPr marL="0" marR="0" marT="0" marB="0" anchor="b"/>
                </a:tc>
                <a:tc>
                  <a:txBody>
                    <a:bodyPr/>
                    <a:lstStyle/>
                    <a:p>
                      <a:pPr algn="r" fontAlgn="b"/>
                      <a:r>
                        <a:rPr lang="es-EC" sz="1100" b="0" i="0" u="none" strike="noStrike">
                          <a:solidFill>
                            <a:srgbClr val="000000"/>
                          </a:solidFill>
                          <a:latin typeface="Calibri"/>
                        </a:rPr>
                        <a:t>17684,55</a:t>
                      </a:r>
                    </a:p>
                  </a:txBody>
                  <a:tcPr marL="0" marR="0" marT="0" marB="0" anchor="b"/>
                </a:tc>
                <a:tc>
                  <a:txBody>
                    <a:bodyPr/>
                    <a:lstStyle/>
                    <a:p>
                      <a:pPr algn="r" fontAlgn="b"/>
                      <a:r>
                        <a:rPr lang="es-EC" sz="1100" b="0" i="0" u="none" strike="noStrike">
                          <a:solidFill>
                            <a:srgbClr val="000000"/>
                          </a:solidFill>
                          <a:latin typeface="Calibri"/>
                        </a:rPr>
                        <a:t>18245,15</a:t>
                      </a:r>
                    </a:p>
                  </a:txBody>
                  <a:tcPr marL="0" marR="0" marT="0" marB="0" anchor="b"/>
                </a:tc>
              </a:tr>
              <a:tr h="200661">
                <a:tc>
                  <a:txBody>
                    <a:bodyPr/>
                    <a:lstStyle/>
                    <a:p>
                      <a:pPr algn="l" fontAlgn="b"/>
                      <a:r>
                        <a:rPr lang="es-EC" sz="1100" b="0" i="0" u="none" strike="noStrike">
                          <a:solidFill>
                            <a:srgbClr val="000000"/>
                          </a:solidFill>
                          <a:latin typeface="Calibri"/>
                        </a:rPr>
                        <a:t>Gastos Ventas</a:t>
                      </a:r>
                    </a:p>
                  </a:txBody>
                  <a:tcPr marL="0" marR="0" marT="0" marB="0" anchor="b"/>
                </a:tc>
                <a:tc>
                  <a:txBody>
                    <a:bodyPr/>
                    <a:lstStyle/>
                    <a:p>
                      <a:pPr algn="r" fontAlgn="b"/>
                      <a:r>
                        <a:rPr lang="es-EC" sz="1100" b="0" i="0" u="none" strike="noStrike">
                          <a:solidFill>
                            <a:srgbClr val="000000"/>
                          </a:solidFill>
                          <a:latin typeface="Calibri"/>
                        </a:rPr>
                        <a:t>17304,00</a:t>
                      </a:r>
                    </a:p>
                  </a:txBody>
                  <a:tcPr marL="0" marR="0" marT="0" marB="0" anchor="b"/>
                </a:tc>
                <a:tc>
                  <a:txBody>
                    <a:bodyPr/>
                    <a:lstStyle/>
                    <a:p>
                      <a:pPr algn="r" fontAlgn="b"/>
                      <a:r>
                        <a:rPr lang="es-EC" sz="1100" b="0" i="0" u="none" strike="noStrike">
                          <a:solidFill>
                            <a:srgbClr val="000000"/>
                          </a:solidFill>
                          <a:latin typeface="Calibri"/>
                        </a:rPr>
                        <a:t>17852,54</a:t>
                      </a:r>
                    </a:p>
                  </a:txBody>
                  <a:tcPr marL="0" marR="0" marT="0" marB="0" anchor="b"/>
                </a:tc>
                <a:tc>
                  <a:txBody>
                    <a:bodyPr/>
                    <a:lstStyle/>
                    <a:p>
                      <a:pPr algn="r" fontAlgn="b"/>
                      <a:r>
                        <a:rPr lang="es-EC" sz="1100" b="0" i="0" u="none" strike="noStrike">
                          <a:solidFill>
                            <a:srgbClr val="000000"/>
                          </a:solidFill>
                          <a:latin typeface="Calibri"/>
                        </a:rPr>
                        <a:t>18418,46</a:t>
                      </a:r>
                    </a:p>
                  </a:txBody>
                  <a:tcPr marL="0" marR="0" marT="0" marB="0" anchor="b"/>
                </a:tc>
                <a:tc>
                  <a:txBody>
                    <a:bodyPr/>
                    <a:lstStyle/>
                    <a:p>
                      <a:pPr algn="r" fontAlgn="b"/>
                      <a:r>
                        <a:rPr lang="es-EC" sz="1100" b="0" i="0" u="none" strike="noStrike">
                          <a:solidFill>
                            <a:srgbClr val="000000"/>
                          </a:solidFill>
                          <a:latin typeface="Calibri"/>
                        </a:rPr>
                        <a:t>19002,33</a:t>
                      </a:r>
                    </a:p>
                  </a:txBody>
                  <a:tcPr marL="0" marR="0" marT="0" marB="0" anchor="b"/>
                </a:tc>
                <a:tc>
                  <a:txBody>
                    <a:bodyPr/>
                    <a:lstStyle/>
                    <a:p>
                      <a:pPr algn="r" fontAlgn="b"/>
                      <a:r>
                        <a:rPr lang="es-EC" sz="1100" b="0" i="0" u="none" strike="noStrike">
                          <a:solidFill>
                            <a:srgbClr val="000000"/>
                          </a:solidFill>
                          <a:latin typeface="Calibri"/>
                        </a:rPr>
                        <a:t>19604,70</a:t>
                      </a:r>
                    </a:p>
                  </a:txBody>
                  <a:tcPr marL="0" marR="0" marT="0" marB="0" anchor="b"/>
                </a:tc>
              </a:tr>
              <a:tr h="200661">
                <a:tc>
                  <a:txBody>
                    <a:bodyPr/>
                    <a:lstStyle/>
                    <a:p>
                      <a:pPr algn="l" fontAlgn="b"/>
                      <a:r>
                        <a:rPr lang="es-EC" sz="1100" b="0" i="0" u="none" strike="noStrike">
                          <a:solidFill>
                            <a:srgbClr val="000000"/>
                          </a:solidFill>
                          <a:latin typeface="Calibri"/>
                        </a:rPr>
                        <a:t>Servicios Generales</a:t>
                      </a:r>
                    </a:p>
                  </a:txBody>
                  <a:tcPr marL="0" marR="0" marT="0" marB="0" anchor="b"/>
                </a:tc>
                <a:tc>
                  <a:txBody>
                    <a:bodyPr/>
                    <a:lstStyle/>
                    <a:p>
                      <a:pPr algn="r" fontAlgn="b"/>
                      <a:r>
                        <a:rPr lang="es-EC" sz="1100" b="0" i="0" u="none" strike="noStrike">
                          <a:solidFill>
                            <a:srgbClr val="000000"/>
                          </a:solidFill>
                          <a:latin typeface="Calibri"/>
                        </a:rPr>
                        <a:t>612,00</a:t>
                      </a:r>
                    </a:p>
                  </a:txBody>
                  <a:tcPr marL="0" marR="0" marT="0" marB="0" anchor="b"/>
                </a:tc>
                <a:tc>
                  <a:txBody>
                    <a:bodyPr/>
                    <a:lstStyle/>
                    <a:p>
                      <a:pPr algn="r" fontAlgn="b"/>
                      <a:r>
                        <a:rPr lang="es-EC" sz="1100" b="0" i="0" u="none" strike="noStrike">
                          <a:solidFill>
                            <a:srgbClr val="000000"/>
                          </a:solidFill>
                          <a:latin typeface="Calibri"/>
                        </a:rPr>
                        <a:t>631,40</a:t>
                      </a:r>
                    </a:p>
                  </a:txBody>
                  <a:tcPr marL="0" marR="0" marT="0" marB="0" anchor="b"/>
                </a:tc>
                <a:tc>
                  <a:txBody>
                    <a:bodyPr/>
                    <a:lstStyle/>
                    <a:p>
                      <a:pPr algn="r" fontAlgn="b"/>
                      <a:r>
                        <a:rPr lang="es-EC" sz="1100" b="0" i="0" u="none" strike="noStrike">
                          <a:solidFill>
                            <a:srgbClr val="000000"/>
                          </a:solidFill>
                          <a:latin typeface="Calibri"/>
                        </a:rPr>
                        <a:t>651,42</a:t>
                      </a:r>
                    </a:p>
                  </a:txBody>
                  <a:tcPr marL="0" marR="0" marT="0" marB="0" anchor="b"/>
                </a:tc>
                <a:tc>
                  <a:txBody>
                    <a:bodyPr/>
                    <a:lstStyle/>
                    <a:p>
                      <a:pPr algn="r" fontAlgn="b"/>
                      <a:r>
                        <a:rPr lang="es-EC" sz="1100" b="0" i="0" u="none" strike="noStrike">
                          <a:solidFill>
                            <a:srgbClr val="000000"/>
                          </a:solidFill>
                          <a:latin typeface="Calibri"/>
                        </a:rPr>
                        <a:t>672,07</a:t>
                      </a:r>
                    </a:p>
                  </a:txBody>
                  <a:tcPr marL="0" marR="0" marT="0" marB="0" anchor="b"/>
                </a:tc>
                <a:tc>
                  <a:txBody>
                    <a:bodyPr/>
                    <a:lstStyle/>
                    <a:p>
                      <a:pPr algn="r" fontAlgn="b"/>
                      <a:r>
                        <a:rPr lang="es-EC" sz="1100" b="0" i="0" u="none" strike="noStrike">
                          <a:solidFill>
                            <a:srgbClr val="000000"/>
                          </a:solidFill>
                          <a:latin typeface="Calibri"/>
                        </a:rPr>
                        <a:t>693,37</a:t>
                      </a:r>
                    </a:p>
                  </a:txBody>
                  <a:tcPr marL="0" marR="0" marT="0" marB="0" anchor="b"/>
                </a:tc>
              </a:tr>
              <a:tr h="200661">
                <a:tc>
                  <a:txBody>
                    <a:bodyPr/>
                    <a:lstStyle/>
                    <a:p>
                      <a:pPr algn="l" fontAlgn="b"/>
                      <a:r>
                        <a:rPr lang="es-EC" sz="1100" b="0" i="0" u="none" strike="noStrike">
                          <a:solidFill>
                            <a:srgbClr val="000000"/>
                          </a:solidFill>
                          <a:latin typeface="Calibri"/>
                        </a:rPr>
                        <a:t>Depreciaciones</a:t>
                      </a:r>
                    </a:p>
                  </a:txBody>
                  <a:tcPr marL="0" marR="0" marT="0" marB="0" anchor="b"/>
                </a:tc>
                <a:tc>
                  <a:txBody>
                    <a:bodyPr/>
                    <a:lstStyle/>
                    <a:p>
                      <a:pPr algn="r" fontAlgn="b"/>
                      <a:r>
                        <a:rPr lang="es-EC" sz="1100" b="0" i="0" u="none" strike="noStrike">
                          <a:solidFill>
                            <a:srgbClr val="000000"/>
                          </a:solidFill>
                          <a:latin typeface="Calibri"/>
                        </a:rPr>
                        <a:t>2682,50</a:t>
                      </a:r>
                    </a:p>
                  </a:txBody>
                  <a:tcPr marL="0" marR="0" marT="0" marB="0" anchor="b"/>
                </a:tc>
                <a:tc>
                  <a:txBody>
                    <a:bodyPr/>
                    <a:lstStyle/>
                    <a:p>
                      <a:pPr algn="r" fontAlgn="b"/>
                      <a:r>
                        <a:rPr lang="es-EC" sz="1100" b="0" i="0" u="none" strike="noStrike">
                          <a:solidFill>
                            <a:srgbClr val="000000"/>
                          </a:solidFill>
                          <a:latin typeface="Calibri"/>
                        </a:rPr>
                        <a:t>2682,50</a:t>
                      </a:r>
                    </a:p>
                  </a:txBody>
                  <a:tcPr marL="0" marR="0" marT="0" marB="0" anchor="b"/>
                </a:tc>
                <a:tc>
                  <a:txBody>
                    <a:bodyPr/>
                    <a:lstStyle/>
                    <a:p>
                      <a:pPr algn="r" fontAlgn="b"/>
                      <a:r>
                        <a:rPr lang="es-EC" sz="1100" b="0" i="0" u="none" strike="noStrike">
                          <a:solidFill>
                            <a:srgbClr val="000000"/>
                          </a:solidFill>
                          <a:latin typeface="Calibri"/>
                        </a:rPr>
                        <a:t>2682,50</a:t>
                      </a:r>
                    </a:p>
                  </a:txBody>
                  <a:tcPr marL="0" marR="0" marT="0" marB="0" anchor="b"/>
                </a:tc>
                <a:tc>
                  <a:txBody>
                    <a:bodyPr/>
                    <a:lstStyle/>
                    <a:p>
                      <a:pPr algn="r" fontAlgn="b"/>
                      <a:r>
                        <a:rPr lang="es-EC" sz="1100" b="0" i="0" u="none" strike="noStrike">
                          <a:solidFill>
                            <a:srgbClr val="000000"/>
                          </a:solidFill>
                          <a:latin typeface="Calibri"/>
                        </a:rPr>
                        <a:t>1494,50</a:t>
                      </a:r>
                    </a:p>
                  </a:txBody>
                  <a:tcPr marL="0" marR="0" marT="0" marB="0" anchor="b"/>
                </a:tc>
                <a:tc>
                  <a:txBody>
                    <a:bodyPr/>
                    <a:lstStyle/>
                    <a:p>
                      <a:pPr algn="r" fontAlgn="b"/>
                      <a:r>
                        <a:rPr lang="es-EC" sz="1100" b="0" i="0" u="none" strike="noStrike">
                          <a:solidFill>
                            <a:srgbClr val="000000"/>
                          </a:solidFill>
                          <a:latin typeface="Calibri"/>
                        </a:rPr>
                        <a:t>1494,50</a:t>
                      </a:r>
                    </a:p>
                  </a:txBody>
                  <a:tcPr marL="0" marR="0" marT="0" marB="0" anchor="b"/>
                </a:tc>
              </a:tr>
              <a:tr h="200661">
                <a:tc>
                  <a:txBody>
                    <a:bodyPr/>
                    <a:lstStyle/>
                    <a:p>
                      <a:pPr algn="l" fontAlgn="b"/>
                      <a:r>
                        <a:rPr lang="es-EC" sz="1100" b="0" i="0" u="none" strike="noStrike">
                          <a:solidFill>
                            <a:srgbClr val="000000"/>
                          </a:solidFill>
                          <a:latin typeface="Calibri"/>
                        </a:rPr>
                        <a:t>Imprevistos 5%</a:t>
                      </a:r>
                    </a:p>
                  </a:txBody>
                  <a:tcPr marL="0" marR="0" marT="0" marB="0" anchor="b"/>
                </a:tc>
                <a:tc>
                  <a:txBody>
                    <a:bodyPr/>
                    <a:lstStyle/>
                    <a:p>
                      <a:pPr algn="r" fontAlgn="b"/>
                      <a:r>
                        <a:rPr lang="es-EC" sz="1100" b="0" i="0" u="none" strike="noStrike">
                          <a:solidFill>
                            <a:srgbClr val="000000"/>
                          </a:solidFill>
                          <a:latin typeface="Calibri"/>
                        </a:rPr>
                        <a:t>11384,81</a:t>
                      </a:r>
                    </a:p>
                  </a:txBody>
                  <a:tcPr marL="0" marR="0" marT="0" marB="0" anchor="b"/>
                </a:tc>
                <a:tc>
                  <a:txBody>
                    <a:bodyPr/>
                    <a:lstStyle/>
                    <a:p>
                      <a:pPr algn="r" fontAlgn="b"/>
                      <a:r>
                        <a:rPr lang="es-EC" sz="1100" b="0" i="0" u="none" strike="noStrike">
                          <a:solidFill>
                            <a:srgbClr val="000000"/>
                          </a:solidFill>
                          <a:latin typeface="Calibri"/>
                        </a:rPr>
                        <a:t>12118,05</a:t>
                      </a:r>
                    </a:p>
                  </a:txBody>
                  <a:tcPr marL="0" marR="0" marT="0" marB="0" anchor="b"/>
                </a:tc>
                <a:tc>
                  <a:txBody>
                    <a:bodyPr/>
                    <a:lstStyle/>
                    <a:p>
                      <a:pPr algn="r" fontAlgn="b"/>
                      <a:r>
                        <a:rPr lang="es-EC" sz="1100" b="0" i="0" u="none" strike="noStrike">
                          <a:solidFill>
                            <a:srgbClr val="000000"/>
                          </a:solidFill>
                          <a:latin typeface="Calibri"/>
                        </a:rPr>
                        <a:t>13307,39</a:t>
                      </a:r>
                    </a:p>
                  </a:txBody>
                  <a:tcPr marL="0" marR="0" marT="0" marB="0" anchor="b"/>
                </a:tc>
                <a:tc>
                  <a:txBody>
                    <a:bodyPr/>
                    <a:lstStyle/>
                    <a:p>
                      <a:pPr algn="r" fontAlgn="b"/>
                      <a:r>
                        <a:rPr lang="es-EC" sz="1100" b="0" i="0" u="none" strike="noStrike">
                          <a:solidFill>
                            <a:srgbClr val="000000"/>
                          </a:solidFill>
                          <a:latin typeface="Calibri"/>
                        </a:rPr>
                        <a:t>15076,71</a:t>
                      </a:r>
                    </a:p>
                  </a:txBody>
                  <a:tcPr marL="0" marR="0" marT="0" marB="0" anchor="b"/>
                </a:tc>
                <a:tc>
                  <a:txBody>
                    <a:bodyPr/>
                    <a:lstStyle/>
                    <a:p>
                      <a:pPr algn="r" fontAlgn="b"/>
                      <a:r>
                        <a:rPr lang="es-EC" sz="1100" b="0" i="0" u="none" strike="noStrike">
                          <a:solidFill>
                            <a:srgbClr val="000000"/>
                          </a:solidFill>
                          <a:latin typeface="Calibri"/>
                        </a:rPr>
                        <a:t>17622,75</a:t>
                      </a:r>
                    </a:p>
                  </a:txBody>
                  <a:tcPr marL="0" marR="0" marT="0" marB="0" anchor="b"/>
                </a:tc>
              </a:tr>
              <a:tr h="200661">
                <a:tc>
                  <a:txBody>
                    <a:bodyPr/>
                    <a:lstStyle/>
                    <a:p>
                      <a:pPr algn="l" fontAlgn="b"/>
                      <a:r>
                        <a:rPr lang="es-EC" sz="1000" b="1" i="0" u="none" strike="noStrike">
                          <a:solidFill>
                            <a:srgbClr val="1F497D"/>
                          </a:solidFill>
                          <a:latin typeface="Arial"/>
                        </a:rPr>
                        <a:t>TOTAL GASTOS</a:t>
                      </a:r>
                    </a:p>
                  </a:txBody>
                  <a:tcPr marL="0" marR="0" marT="0" marB="0" anchor="b"/>
                </a:tc>
                <a:tc>
                  <a:txBody>
                    <a:bodyPr/>
                    <a:lstStyle/>
                    <a:p>
                      <a:pPr algn="r" fontAlgn="b"/>
                      <a:r>
                        <a:rPr lang="es-EC" sz="1100" b="1" i="0" u="none" strike="noStrike">
                          <a:solidFill>
                            <a:srgbClr val="000000"/>
                          </a:solidFill>
                          <a:latin typeface="Calibri"/>
                        </a:rPr>
                        <a:t>48087,31</a:t>
                      </a:r>
                    </a:p>
                  </a:txBody>
                  <a:tcPr marL="0" marR="0" marT="0" marB="0" anchor="b"/>
                </a:tc>
                <a:tc>
                  <a:txBody>
                    <a:bodyPr/>
                    <a:lstStyle/>
                    <a:p>
                      <a:pPr algn="r" fontAlgn="b"/>
                      <a:r>
                        <a:rPr lang="es-EC" sz="1100" b="1" i="0" u="none" strike="noStrike">
                          <a:solidFill>
                            <a:srgbClr val="000000"/>
                          </a:solidFill>
                          <a:latin typeface="Calibri"/>
                        </a:rPr>
                        <a:t>49898,98</a:t>
                      </a:r>
                    </a:p>
                  </a:txBody>
                  <a:tcPr marL="0" marR="0" marT="0" marB="0" anchor="b"/>
                </a:tc>
                <a:tc>
                  <a:txBody>
                    <a:bodyPr/>
                    <a:lstStyle/>
                    <a:p>
                      <a:pPr algn="r" fontAlgn="b"/>
                      <a:r>
                        <a:rPr lang="es-EC" sz="1100" b="1" i="0" u="none" strike="noStrike">
                          <a:solidFill>
                            <a:srgbClr val="000000"/>
                          </a:solidFill>
                          <a:latin typeface="Calibri"/>
                        </a:rPr>
                        <a:t>52200,95</a:t>
                      </a:r>
                    </a:p>
                  </a:txBody>
                  <a:tcPr marL="0" marR="0" marT="0" marB="0" anchor="b"/>
                </a:tc>
                <a:tc>
                  <a:txBody>
                    <a:bodyPr/>
                    <a:lstStyle/>
                    <a:p>
                      <a:pPr algn="r" fontAlgn="b"/>
                      <a:r>
                        <a:rPr lang="es-EC" sz="1100" b="1" i="0" u="none" strike="noStrike">
                          <a:solidFill>
                            <a:srgbClr val="000000"/>
                          </a:solidFill>
                          <a:latin typeface="Calibri"/>
                        </a:rPr>
                        <a:t>53930,16</a:t>
                      </a:r>
                    </a:p>
                  </a:txBody>
                  <a:tcPr marL="0" marR="0" marT="0" marB="0" anchor="b"/>
                </a:tc>
                <a:tc>
                  <a:txBody>
                    <a:bodyPr/>
                    <a:lstStyle/>
                    <a:p>
                      <a:pPr algn="r" fontAlgn="b"/>
                      <a:r>
                        <a:rPr lang="es-EC" sz="1100" b="1" i="0" u="none" strike="noStrike">
                          <a:solidFill>
                            <a:srgbClr val="000000"/>
                          </a:solidFill>
                          <a:latin typeface="Calibri"/>
                        </a:rPr>
                        <a:t>57660,48</a:t>
                      </a:r>
                    </a:p>
                  </a:txBody>
                  <a:tcPr marL="0" marR="0" marT="0" marB="0" anchor="b"/>
                </a:tc>
              </a:tr>
              <a:tr h="200661">
                <a:tc>
                  <a:txBody>
                    <a:bodyPr/>
                    <a:lstStyle/>
                    <a:p>
                      <a:pPr algn="l" fontAlgn="b"/>
                      <a:r>
                        <a:rPr lang="es-EC" sz="1000" b="1" i="0" u="none" strike="noStrike">
                          <a:solidFill>
                            <a:srgbClr val="FF0000"/>
                          </a:solidFill>
                          <a:latin typeface="Arial"/>
                        </a:rPr>
                        <a:t> =Utilidad  operativa Proyectada</a:t>
                      </a:r>
                    </a:p>
                  </a:txBody>
                  <a:tcPr marL="0" marR="0" marT="0" marB="0" anchor="b"/>
                </a:tc>
                <a:tc>
                  <a:txBody>
                    <a:bodyPr/>
                    <a:lstStyle/>
                    <a:p>
                      <a:pPr algn="r" fontAlgn="b"/>
                      <a:r>
                        <a:rPr lang="es-EC" sz="1100" b="0" i="0" u="none" strike="noStrike">
                          <a:solidFill>
                            <a:srgbClr val="000000"/>
                          </a:solidFill>
                          <a:latin typeface="Calibri"/>
                        </a:rPr>
                        <a:t>179608,88</a:t>
                      </a:r>
                    </a:p>
                  </a:txBody>
                  <a:tcPr marL="0" marR="0" marT="0" marB="0" anchor="b"/>
                </a:tc>
                <a:tc>
                  <a:txBody>
                    <a:bodyPr/>
                    <a:lstStyle/>
                    <a:p>
                      <a:pPr algn="r" fontAlgn="b"/>
                      <a:r>
                        <a:rPr lang="es-EC" sz="1100" b="0" i="0" u="none" strike="noStrike">
                          <a:solidFill>
                            <a:srgbClr val="000000"/>
                          </a:solidFill>
                          <a:latin typeface="Calibri"/>
                        </a:rPr>
                        <a:t>192461,96</a:t>
                      </a:r>
                    </a:p>
                  </a:txBody>
                  <a:tcPr marL="0" marR="0" marT="0" marB="0" anchor="b"/>
                </a:tc>
                <a:tc>
                  <a:txBody>
                    <a:bodyPr/>
                    <a:lstStyle/>
                    <a:p>
                      <a:pPr algn="r" fontAlgn="b"/>
                      <a:r>
                        <a:rPr lang="es-EC" sz="1100" b="0" i="0" u="none" strike="noStrike">
                          <a:solidFill>
                            <a:srgbClr val="000000"/>
                          </a:solidFill>
                          <a:latin typeface="Calibri"/>
                        </a:rPr>
                        <a:t>213946,88</a:t>
                      </a:r>
                    </a:p>
                  </a:txBody>
                  <a:tcPr marL="0" marR="0" marT="0" marB="0" anchor="b"/>
                </a:tc>
                <a:tc>
                  <a:txBody>
                    <a:bodyPr/>
                    <a:lstStyle/>
                    <a:p>
                      <a:pPr algn="r" fontAlgn="b"/>
                      <a:r>
                        <a:rPr lang="es-EC" sz="1100" b="0" i="0" u="none" strike="noStrike">
                          <a:solidFill>
                            <a:srgbClr val="000000"/>
                          </a:solidFill>
                          <a:latin typeface="Calibri"/>
                        </a:rPr>
                        <a:t>247604,09</a:t>
                      </a:r>
                    </a:p>
                  </a:txBody>
                  <a:tcPr marL="0" marR="0" marT="0" marB="0" anchor="b"/>
                </a:tc>
                <a:tc>
                  <a:txBody>
                    <a:bodyPr/>
                    <a:lstStyle/>
                    <a:p>
                      <a:pPr algn="r" fontAlgn="b"/>
                      <a:r>
                        <a:rPr lang="es-EC" sz="1100" b="0" i="0" u="none" strike="noStrike">
                          <a:solidFill>
                            <a:srgbClr val="000000"/>
                          </a:solidFill>
                          <a:latin typeface="Calibri"/>
                        </a:rPr>
                        <a:t>294794,62</a:t>
                      </a:r>
                    </a:p>
                  </a:txBody>
                  <a:tcPr marL="0" marR="0" marT="0" marB="0" anchor="b"/>
                </a:tc>
              </a:tr>
              <a:tr h="200661">
                <a:tc>
                  <a:txBody>
                    <a:bodyPr/>
                    <a:lstStyle/>
                    <a:p>
                      <a:pPr algn="l" fontAlgn="b"/>
                      <a:r>
                        <a:rPr lang="es-EC" sz="1100" b="0" i="0" u="none" strike="noStrike">
                          <a:solidFill>
                            <a:srgbClr val="000000"/>
                          </a:solidFill>
                          <a:latin typeface="Calibri"/>
                        </a:rPr>
                        <a:t> - Gastos Financieros Proyectados(interés)</a:t>
                      </a:r>
                    </a:p>
                  </a:txBody>
                  <a:tcPr marL="0" marR="0" marT="0" marB="0" anchor="b"/>
                </a:tc>
                <a:tc>
                  <a:txBody>
                    <a:bodyPr/>
                    <a:lstStyle/>
                    <a:p>
                      <a:pPr algn="r" fontAlgn="b"/>
                      <a:r>
                        <a:rPr lang="es-EC" sz="1100" b="0" i="0" u="none" strike="noStrike">
                          <a:solidFill>
                            <a:srgbClr val="000000"/>
                          </a:solidFill>
                          <a:latin typeface="Calibri"/>
                        </a:rPr>
                        <a:t>7600,28</a:t>
                      </a:r>
                    </a:p>
                  </a:txBody>
                  <a:tcPr marL="0" marR="0" marT="0" marB="0" anchor="b"/>
                </a:tc>
                <a:tc>
                  <a:txBody>
                    <a:bodyPr/>
                    <a:lstStyle/>
                    <a:p>
                      <a:pPr algn="r" fontAlgn="b"/>
                      <a:r>
                        <a:rPr lang="es-EC" sz="1100" b="0" i="0" u="none" strike="noStrike">
                          <a:solidFill>
                            <a:srgbClr val="000000"/>
                          </a:solidFill>
                          <a:latin typeface="Calibri"/>
                        </a:rPr>
                        <a:t>6233,49</a:t>
                      </a:r>
                    </a:p>
                  </a:txBody>
                  <a:tcPr marL="0" marR="0" marT="0" marB="0" anchor="b"/>
                </a:tc>
                <a:tc>
                  <a:txBody>
                    <a:bodyPr/>
                    <a:lstStyle/>
                    <a:p>
                      <a:pPr algn="r" fontAlgn="b"/>
                      <a:r>
                        <a:rPr lang="es-EC" sz="1100" b="0" i="0" u="none" strike="noStrike">
                          <a:solidFill>
                            <a:srgbClr val="000000"/>
                          </a:solidFill>
                          <a:latin typeface="Calibri"/>
                        </a:rPr>
                        <a:t>4708,53</a:t>
                      </a:r>
                    </a:p>
                  </a:txBody>
                  <a:tcPr marL="0" marR="0" marT="0" marB="0" anchor="b"/>
                </a:tc>
                <a:tc>
                  <a:txBody>
                    <a:bodyPr/>
                    <a:lstStyle/>
                    <a:p>
                      <a:pPr algn="r" fontAlgn="b"/>
                      <a:r>
                        <a:rPr lang="es-EC" sz="1100" b="0" i="0" u="none" strike="noStrike">
                          <a:solidFill>
                            <a:srgbClr val="000000"/>
                          </a:solidFill>
                          <a:latin typeface="Calibri"/>
                        </a:rPr>
                        <a:t>3007,10</a:t>
                      </a:r>
                    </a:p>
                  </a:txBody>
                  <a:tcPr marL="0" marR="0" marT="0" marB="0" anchor="b"/>
                </a:tc>
                <a:tc>
                  <a:txBody>
                    <a:bodyPr/>
                    <a:lstStyle/>
                    <a:p>
                      <a:pPr algn="r" fontAlgn="b"/>
                      <a:r>
                        <a:rPr lang="es-EC" sz="1100" b="0" i="0" u="none" strike="noStrike">
                          <a:solidFill>
                            <a:srgbClr val="000000"/>
                          </a:solidFill>
                          <a:latin typeface="Calibri"/>
                        </a:rPr>
                        <a:t>1108,78</a:t>
                      </a:r>
                    </a:p>
                  </a:txBody>
                  <a:tcPr marL="0" marR="0" marT="0" marB="0" anchor="b"/>
                </a:tc>
              </a:tr>
              <a:tr h="200661">
                <a:tc>
                  <a:txBody>
                    <a:bodyPr/>
                    <a:lstStyle/>
                    <a:p>
                      <a:pPr algn="l" fontAlgn="b"/>
                      <a:r>
                        <a:rPr lang="es-EC" sz="1000" b="1" i="0" u="none" strike="noStrike">
                          <a:solidFill>
                            <a:srgbClr val="FF0000"/>
                          </a:solidFill>
                          <a:latin typeface="Arial"/>
                        </a:rPr>
                        <a:t>=UTILIDAD ANTES DEL 15%</a:t>
                      </a:r>
                    </a:p>
                  </a:txBody>
                  <a:tcPr marL="0" marR="0" marT="0" marB="0" anchor="b"/>
                </a:tc>
                <a:tc>
                  <a:txBody>
                    <a:bodyPr/>
                    <a:lstStyle/>
                    <a:p>
                      <a:pPr algn="r" fontAlgn="b"/>
                      <a:r>
                        <a:rPr lang="es-EC" sz="1100" b="1" i="0" u="none" strike="noStrike">
                          <a:solidFill>
                            <a:srgbClr val="000000"/>
                          </a:solidFill>
                          <a:latin typeface="Calibri"/>
                        </a:rPr>
                        <a:t>172008,60</a:t>
                      </a:r>
                    </a:p>
                  </a:txBody>
                  <a:tcPr marL="0" marR="0" marT="0" marB="0" anchor="b"/>
                </a:tc>
                <a:tc>
                  <a:txBody>
                    <a:bodyPr/>
                    <a:lstStyle/>
                    <a:p>
                      <a:pPr algn="r" fontAlgn="b"/>
                      <a:r>
                        <a:rPr lang="es-EC" sz="1100" b="1" i="0" u="none" strike="noStrike">
                          <a:solidFill>
                            <a:srgbClr val="000000"/>
                          </a:solidFill>
                          <a:latin typeface="Calibri"/>
                        </a:rPr>
                        <a:t>186228,47</a:t>
                      </a:r>
                    </a:p>
                  </a:txBody>
                  <a:tcPr marL="0" marR="0" marT="0" marB="0" anchor="b"/>
                </a:tc>
                <a:tc>
                  <a:txBody>
                    <a:bodyPr/>
                    <a:lstStyle/>
                    <a:p>
                      <a:pPr algn="r" fontAlgn="b"/>
                      <a:r>
                        <a:rPr lang="es-EC" sz="1100" b="1" i="0" u="none" strike="noStrike">
                          <a:solidFill>
                            <a:srgbClr val="000000"/>
                          </a:solidFill>
                          <a:latin typeface="Calibri"/>
                        </a:rPr>
                        <a:t>209238,35</a:t>
                      </a:r>
                    </a:p>
                  </a:txBody>
                  <a:tcPr marL="0" marR="0" marT="0" marB="0" anchor="b"/>
                </a:tc>
                <a:tc>
                  <a:txBody>
                    <a:bodyPr/>
                    <a:lstStyle/>
                    <a:p>
                      <a:pPr algn="r" fontAlgn="b"/>
                      <a:r>
                        <a:rPr lang="es-EC" sz="1100" b="1" i="0" u="none" strike="noStrike">
                          <a:solidFill>
                            <a:srgbClr val="000000"/>
                          </a:solidFill>
                          <a:latin typeface="Calibri"/>
                        </a:rPr>
                        <a:t>244596,99</a:t>
                      </a:r>
                    </a:p>
                  </a:txBody>
                  <a:tcPr marL="0" marR="0" marT="0" marB="0" anchor="b"/>
                </a:tc>
                <a:tc>
                  <a:txBody>
                    <a:bodyPr/>
                    <a:lstStyle/>
                    <a:p>
                      <a:pPr algn="r" fontAlgn="b"/>
                      <a:r>
                        <a:rPr lang="es-EC" sz="1100" b="1" i="0" u="none" strike="noStrike">
                          <a:solidFill>
                            <a:srgbClr val="000000"/>
                          </a:solidFill>
                          <a:latin typeface="Calibri"/>
                        </a:rPr>
                        <a:t>293685,83</a:t>
                      </a:r>
                    </a:p>
                  </a:txBody>
                  <a:tcPr marL="0" marR="0" marT="0" marB="0" anchor="b"/>
                </a:tc>
              </a:tr>
              <a:tr h="200661">
                <a:tc>
                  <a:txBody>
                    <a:bodyPr/>
                    <a:lstStyle/>
                    <a:p>
                      <a:pPr algn="l" fontAlgn="b"/>
                      <a:r>
                        <a:rPr lang="es-EC" sz="1000" b="0" i="0" u="none" strike="noStrike">
                          <a:solidFill>
                            <a:srgbClr val="000000"/>
                          </a:solidFill>
                          <a:latin typeface="Arial"/>
                        </a:rPr>
                        <a:t> - Participación Trabajadores</a:t>
                      </a:r>
                    </a:p>
                  </a:txBody>
                  <a:tcPr marL="0" marR="0" marT="0" marB="0" anchor="b"/>
                </a:tc>
                <a:tc>
                  <a:txBody>
                    <a:bodyPr/>
                    <a:lstStyle/>
                    <a:p>
                      <a:pPr algn="r" fontAlgn="b"/>
                      <a:r>
                        <a:rPr lang="es-EC" sz="1100" b="0" i="0" u="none" strike="noStrike">
                          <a:solidFill>
                            <a:srgbClr val="000000"/>
                          </a:solidFill>
                          <a:latin typeface="Calibri"/>
                        </a:rPr>
                        <a:t>25801,29</a:t>
                      </a:r>
                    </a:p>
                  </a:txBody>
                  <a:tcPr marL="0" marR="0" marT="0" marB="0" anchor="b"/>
                </a:tc>
                <a:tc>
                  <a:txBody>
                    <a:bodyPr/>
                    <a:lstStyle/>
                    <a:p>
                      <a:pPr algn="r" fontAlgn="b"/>
                      <a:r>
                        <a:rPr lang="es-EC" sz="1100" b="0" i="0" u="none" strike="noStrike">
                          <a:solidFill>
                            <a:srgbClr val="000000"/>
                          </a:solidFill>
                          <a:latin typeface="Calibri"/>
                        </a:rPr>
                        <a:t>27934,27</a:t>
                      </a:r>
                    </a:p>
                  </a:txBody>
                  <a:tcPr marL="0" marR="0" marT="0" marB="0" anchor="b"/>
                </a:tc>
                <a:tc>
                  <a:txBody>
                    <a:bodyPr/>
                    <a:lstStyle/>
                    <a:p>
                      <a:pPr algn="r" fontAlgn="b"/>
                      <a:r>
                        <a:rPr lang="es-EC" sz="1100" b="0" i="0" u="none" strike="noStrike">
                          <a:solidFill>
                            <a:srgbClr val="000000"/>
                          </a:solidFill>
                          <a:latin typeface="Calibri"/>
                        </a:rPr>
                        <a:t>31385,75</a:t>
                      </a:r>
                    </a:p>
                  </a:txBody>
                  <a:tcPr marL="0" marR="0" marT="0" marB="0" anchor="b"/>
                </a:tc>
                <a:tc>
                  <a:txBody>
                    <a:bodyPr/>
                    <a:lstStyle/>
                    <a:p>
                      <a:pPr algn="r" fontAlgn="b"/>
                      <a:r>
                        <a:rPr lang="es-EC" sz="1100" b="0" i="0" u="none" strike="noStrike">
                          <a:solidFill>
                            <a:srgbClr val="000000"/>
                          </a:solidFill>
                          <a:latin typeface="Calibri"/>
                        </a:rPr>
                        <a:t>36689,55</a:t>
                      </a:r>
                    </a:p>
                  </a:txBody>
                  <a:tcPr marL="0" marR="0" marT="0" marB="0" anchor="b"/>
                </a:tc>
                <a:tc>
                  <a:txBody>
                    <a:bodyPr/>
                    <a:lstStyle/>
                    <a:p>
                      <a:pPr algn="r" fontAlgn="b"/>
                      <a:r>
                        <a:rPr lang="es-EC" sz="1100" b="0" i="0" u="none" strike="noStrike">
                          <a:solidFill>
                            <a:srgbClr val="000000"/>
                          </a:solidFill>
                          <a:latin typeface="Calibri"/>
                        </a:rPr>
                        <a:t>44052,87</a:t>
                      </a:r>
                    </a:p>
                  </a:txBody>
                  <a:tcPr marL="0" marR="0" marT="0" marB="0" anchor="b"/>
                </a:tc>
              </a:tr>
              <a:tr h="200661">
                <a:tc>
                  <a:txBody>
                    <a:bodyPr/>
                    <a:lstStyle/>
                    <a:p>
                      <a:pPr algn="l" fontAlgn="b"/>
                      <a:r>
                        <a:rPr lang="es-EC" sz="1000" b="1" i="0" u="none" strike="noStrike">
                          <a:solidFill>
                            <a:srgbClr val="FF0000"/>
                          </a:solidFill>
                          <a:latin typeface="Arial"/>
                        </a:rPr>
                        <a:t> = Utilidad Neta Proyectada </a:t>
                      </a:r>
                    </a:p>
                  </a:txBody>
                  <a:tcPr marL="0" marR="0" marT="0" marB="0" anchor="b"/>
                </a:tc>
                <a:tc>
                  <a:txBody>
                    <a:bodyPr/>
                    <a:lstStyle/>
                    <a:p>
                      <a:pPr algn="r" fontAlgn="b"/>
                      <a:r>
                        <a:rPr lang="es-EC" sz="1100" b="0" i="0" u="none" strike="noStrike">
                          <a:solidFill>
                            <a:srgbClr val="000000"/>
                          </a:solidFill>
                          <a:latin typeface="Calibri"/>
                        </a:rPr>
                        <a:t>146207,31</a:t>
                      </a:r>
                    </a:p>
                  </a:txBody>
                  <a:tcPr marL="0" marR="0" marT="0" marB="0" anchor="b"/>
                </a:tc>
                <a:tc>
                  <a:txBody>
                    <a:bodyPr/>
                    <a:lstStyle/>
                    <a:p>
                      <a:pPr algn="r" fontAlgn="b"/>
                      <a:r>
                        <a:rPr lang="es-EC" sz="1100" b="0" i="0" u="none" strike="noStrike">
                          <a:solidFill>
                            <a:srgbClr val="000000"/>
                          </a:solidFill>
                          <a:latin typeface="Calibri"/>
                        </a:rPr>
                        <a:t>158294,20</a:t>
                      </a:r>
                    </a:p>
                  </a:txBody>
                  <a:tcPr marL="0" marR="0" marT="0" marB="0" anchor="b"/>
                </a:tc>
                <a:tc>
                  <a:txBody>
                    <a:bodyPr/>
                    <a:lstStyle/>
                    <a:p>
                      <a:pPr algn="r" fontAlgn="b"/>
                      <a:r>
                        <a:rPr lang="es-EC" sz="1100" b="0" i="0" u="none" strike="noStrike">
                          <a:solidFill>
                            <a:srgbClr val="000000"/>
                          </a:solidFill>
                          <a:latin typeface="Calibri"/>
                        </a:rPr>
                        <a:t>177852,60</a:t>
                      </a:r>
                    </a:p>
                  </a:txBody>
                  <a:tcPr marL="0" marR="0" marT="0" marB="0" anchor="b"/>
                </a:tc>
                <a:tc>
                  <a:txBody>
                    <a:bodyPr/>
                    <a:lstStyle/>
                    <a:p>
                      <a:pPr algn="r" fontAlgn="b"/>
                      <a:r>
                        <a:rPr lang="es-EC" sz="1100" b="0" i="0" u="none" strike="noStrike">
                          <a:solidFill>
                            <a:srgbClr val="000000"/>
                          </a:solidFill>
                          <a:latin typeface="Calibri"/>
                        </a:rPr>
                        <a:t>207907,44</a:t>
                      </a:r>
                    </a:p>
                  </a:txBody>
                  <a:tcPr marL="0" marR="0" marT="0" marB="0" anchor="b"/>
                </a:tc>
                <a:tc>
                  <a:txBody>
                    <a:bodyPr/>
                    <a:lstStyle/>
                    <a:p>
                      <a:pPr algn="r" fontAlgn="b"/>
                      <a:r>
                        <a:rPr lang="es-EC" sz="1100" b="0" i="0" u="none" strike="noStrike">
                          <a:solidFill>
                            <a:srgbClr val="000000"/>
                          </a:solidFill>
                          <a:latin typeface="Calibri"/>
                        </a:rPr>
                        <a:t>249632,96</a:t>
                      </a:r>
                    </a:p>
                  </a:txBody>
                  <a:tcPr marL="0" marR="0" marT="0" marB="0" anchor="b"/>
                </a:tc>
              </a:tr>
              <a:tr h="200661">
                <a:tc>
                  <a:txBody>
                    <a:bodyPr/>
                    <a:lstStyle/>
                    <a:p>
                      <a:pPr algn="l" fontAlgn="b"/>
                      <a:r>
                        <a:rPr lang="es-EC" sz="1000" b="1" i="0" u="none" strike="noStrike">
                          <a:solidFill>
                            <a:srgbClr val="FF0000"/>
                          </a:solidFill>
                          <a:latin typeface="Arial"/>
                        </a:rPr>
                        <a:t>impuesto a ala renta</a:t>
                      </a:r>
                    </a:p>
                  </a:txBody>
                  <a:tcPr marL="0" marR="0" marT="0" marB="0" anchor="b"/>
                </a:tc>
                <a:tc>
                  <a:txBody>
                    <a:bodyPr/>
                    <a:lstStyle/>
                    <a:p>
                      <a:pPr algn="r" fontAlgn="b"/>
                      <a:r>
                        <a:rPr lang="es-EC" sz="1100" b="0" i="0" u="none" strike="noStrike">
                          <a:solidFill>
                            <a:srgbClr val="000000"/>
                          </a:solidFill>
                          <a:latin typeface="Calibri"/>
                        </a:rPr>
                        <a:t>35089,75</a:t>
                      </a:r>
                    </a:p>
                  </a:txBody>
                  <a:tcPr marL="0" marR="0" marT="0" marB="0" anchor="b"/>
                </a:tc>
                <a:tc>
                  <a:txBody>
                    <a:bodyPr/>
                    <a:lstStyle/>
                    <a:p>
                      <a:pPr algn="r" fontAlgn="b"/>
                      <a:r>
                        <a:rPr lang="es-EC" sz="1100" b="0" i="0" u="none" strike="noStrike">
                          <a:solidFill>
                            <a:srgbClr val="000000"/>
                          </a:solidFill>
                          <a:latin typeface="Calibri"/>
                        </a:rPr>
                        <a:t>36407,67</a:t>
                      </a:r>
                    </a:p>
                  </a:txBody>
                  <a:tcPr marL="0" marR="0" marT="0" marB="0" anchor="b"/>
                </a:tc>
                <a:tc>
                  <a:txBody>
                    <a:bodyPr/>
                    <a:lstStyle/>
                    <a:p>
                      <a:pPr algn="r" fontAlgn="b"/>
                      <a:r>
                        <a:rPr lang="es-EC" sz="1100" b="0" i="0" u="none" strike="noStrike">
                          <a:solidFill>
                            <a:srgbClr val="000000"/>
                          </a:solidFill>
                          <a:latin typeface="Calibri"/>
                        </a:rPr>
                        <a:t>39127,57</a:t>
                      </a:r>
                    </a:p>
                  </a:txBody>
                  <a:tcPr marL="0" marR="0" marT="0" marB="0" anchor="b"/>
                </a:tc>
                <a:tc>
                  <a:txBody>
                    <a:bodyPr/>
                    <a:lstStyle/>
                    <a:p>
                      <a:pPr algn="r" fontAlgn="b"/>
                      <a:r>
                        <a:rPr lang="es-EC" sz="1100" b="0" i="0" u="none" strike="noStrike">
                          <a:solidFill>
                            <a:srgbClr val="000000"/>
                          </a:solidFill>
                          <a:latin typeface="Calibri"/>
                        </a:rPr>
                        <a:t>45739,69</a:t>
                      </a:r>
                    </a:p>
                  </a:txBody>
                  <a:tcPr marL="0" marR="0" marT="0" marB="0" anchor="b"/>
                </a:tc>
                <a:tc>
                  <a:txBody>
                    <a:bodyPr/>
                    <a:lstStyle/>
                    <a:p>
                      <a:pPr algn="r" fontAlgn="b"/>
                      <a:r>
                        <a:rPr lang="es-EC" sz="1100" b="0" i="0" u="none" strike="noStrike">
                          <a:solidFill>
                            <a:srgbClr val="000000"/>
                          </a:solidFill>
                          <a:latin typeface="Calibri"/>
                        </a:rPr>
                        <a:t>54919,25</a:t>
                      </a:r>
                    </a:p>
                  </a:txBody>
                  <a:tcPr marL="0" marR="0" marT="0" marB="0" anchor="b"/>
                </a:tc>
              </a:tr>
              <a:tr h="200661">
                <a:tc>
                  <a:txBody>
                    <a:bodyPr/>
                    <a:lstStyle/>
                    <a:p>
                      <a:pPr algn="l" fontAlgn="b"/>
                      <a:r>
                        <a:rPr lang="es-EC" sz="1000" b="1" i="0" u="none" strike="noStrike" dirty="0">
                          <a:solidFill>
                            <a:srgbClr val="FF0000"/>
                          </a:solidFill>
                          <a:latin typeface="Arial"/>
                        </a:rPr>
                        <a:t>Utilidad neta del ejercicio</a:t>
                      </a:r>
                    </a:p>
                  </a:txBody>
                  <a:tcPr marL="0" marR="0" marT="0" marB="0" anchor="b"/>
                </a:tc>
                <a:tc>
                  <a:txBody>
                    <a:bodyPr/>
                    <a:lstStyle/>
                    <a:p>
                      <a:pPr algn="r" fontAlgn="b"/>
                      <a:r>
                        <a:rPr lang="es-EC" sz="1100" b="0" i="0" u="none" strike="noStrike" dirty="0">
                          <a:solidFill>
                            <a:srgbClr val="000000"/>
                          </a:solidFill>
                          <a:latin typeface="Calibri"/>
                        </a:rPr>
                        <a:t>111117,56</a:t>
                      </a:r>
                    </a:p>
                  </a:txBody>
                  <a:tcPr marL="0" marR="0" marT="0" marB="0" anchor="b"/>
                </a:tc>
                <a:tc>
                  <a:txBody>
                    <a:bodyPr/>
                    <a:lstStyle/>
                    <a:p>
                      <a:pPr algn="r" fontAlgn="b"/>
                      <a:r>
                        <a:rPr lang="es-EC" sz="1100" b="0" i="0" u="none" strike="noStrike">
                          <a:solidFill>
                            <a:srgbClr val="000000"/>
                          </a:solidFill>
                          <a:latin typeface="Calibri"/>
                        </a:rPr>
                        <a:t>121886,53</a:t>
                      </a:r>
                    </a:p>
                  </a:txBody>
                  <a:tcPr marL="0" marR="0" marT="0" marB="0" anchor="b"/>
                </a:tc>
                <a:tc>
                  <a:txBody>
                    <a:bodyPr/>
                    <a:lstStyle/>
                    <a:p>
                      <a:pPr algn="r" fontAlgn="b"/>
                      <a:r>
                        <a:rPr lang="es-EC" sz="1100" b="0" i="0" u="none" strike="noStrike">
                          <a:solidFill>
                            <a:srgbClr val="000000"/>
                          </a:solidFill>
                          <a:latin typeface="Calibri"/>
                        </a:rPr>
                        <a:t>138725,03</a:t>
                      </a:r>
                    </a:p>
                  </a:txBody>
                  <a:tcPr marL="0" marR="0" marT="0" marB="0" anchor="b"/>
                </a:tc>
                <a:tc>
                  <a:txBody>
                    <a:bodyPr/>
                    <a:lstStyle/>
                    <a:p>
                      <a:pPr algn="r" fontAlgn="b"/>
                      <a:r>
                        <a:rPr lang="es-EC" sz="1100" b="0" i="0" u="none" strike="noStrike">
                          <a:solidFill>
                            <a:srgbClr val="000000"/>
                          </a:solidFill>
                          <a:latin typeface="Calibri"/>
                        </a:rPr>
                        <a:t>162167,75</a:t>
                      </a:r>
                    </a:p>
                  </a:txBody>
                  <a:tcPr marL="0" marR="0" marT="0" marB="0" anchor="b"/>
                </a:tc>
                <a:tc>
                  <a:txBody>
                    <a:bodyPr/>
                    <a:lstStyle/>
                    <a:p>
                      <a:pPr algn="r" fontAlgn="b"/>
                      <a:r>
                        <a:rPr lang="es-EC" sz="1100" b="0" i="0" u="none" strike="noStrike" dirty="0">
                          <a:solidFill>
                            <a:srgbClr val="000000"/>
                          </a:solidFill>
                          <a:latin typeface="Calibri"/>
                        </a:rPr>
                        <a:t>194713,71</a:t>
                      </a:r>
                    </a:p>
                  </a:txBody>
                  <a:tcPr marL="0" marR="0" marT="0" marB="0" anchor="b"/>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14356"/>
            <a:ext cx="8229600" cy="581772"/>
          </a:xfrm>
        </p:spPr>
        <p:txBody>
          <a:bodyPr>
            <a:noAutofit/>
          </a:bodyPr>
          <a:lstStyle/>
          <a:p>
            <a:pPr algn="ctr"/>
            <a:r>
              <a:rPr lang="es-EC" sz="2400" b="1" dirty="0" smtClean="0"/>
              <a:t>CONCLUSIONES</a:t>
            </a:r>
            <a:r>
              <a:rPr lang="es-EC" sz="2400" dirty="0" smtClean="0"/>
              <a:t/>
            </a:r>
            <a:br>
              <a:rPr lang="es-EC" sz="2400" dirty="0" smtClean="0"/>
            </a:br>
            <a:endParaRPr lang="es-EC" sz="2400" dirty="0"/>
          </a:p>
        </p:txBody>
      </p:sp>
      <p:sp>
        <p:nvSpPr>
          <p:cNvPr id="3" name="2 Marcador de contenido"/>
          <p:cNvSpPr>
            <a:spLocks noGrp="1"/>
          </p:cNvSpPr>
          <p:nvPr>
            <p:ph idx="1"/>
          </p:nvPr>
        </p:nvSpPr>
        <p:spPr>
          <a:xfrm>
            <a:off x="457200" y="1071546"/>
            <a:ext cx="8229600" cy="5253054"/>
          </a:xfrm>
        </p:spPr>
        <p:txBody>
          <a:bodyPr>
            <a:normAutofit fontScale="62500" lnSpcReduction="20000"/>
          </a:bodyPr>
          <a:lstStyle/>
          <a:p>
            <a:pPr>
              <a:buNone/>
            </a:pPr>
            <a:r>
              <a:rPr lang="es-EC" sz="2800" b="1" dirty="0" smtClean="0"/>
              <a:t> </a:t>
            </a:r>
            <a:endParaRPr lang="es-EC" sz="2400" dirty="0" smtClean="0"/>
          </a:p>
          <a:p>
            <a:pPr lvl="1" algn="just"/>
            <a:r>
              <a:rPr lang="es-ES" dirty="0" smtClean="0"/>
              <a:t>Se concluye que es fundamental la rehabilitación del “Manantialito” por los criterios emitidos por expertos, estudiantes, amas de casa etc.</a:t>
            </a:r>
            <a:endParaRPr lang="es-EC" dirty="0" smtClean="0"/>
          </a:p>
          <a:p>
            <a:pPr algn="just">
              <a:buNone/>
            </a:pPr>
            <a:r>
              <a:rPr lang="es-ES" sz="2800" dirty="0" smtClean="0"/>
              <a:t> </a:t>
            </a:r>
            <a:endParaRPr lang="es-EC" sz="2800" dirty="0" smtClean="0"/>
          </a:p>
          <a:p>
            <a:pPr lvl="1" algn="just"/>
            <a:r>
              <a:rPr lang="es-ES" dirty="0" smtClean="0"/>
              <a:t>El mercado existente es muy positivo para este proyecto, ya que cada vez existe un mayor número de turistas que demandan estos servicios como: turismo de recreación y gastronómico.</a:t>
            </a:r>
            <a:endParaRPr lang="es-EC" dirty="0" smtClean="0"/>
          </a:p>
          <a:p>
            <a:pPr algn="just">
              <a:buNone/>
            </a:pPr>
            <a:r>
              <a:rPr lang="es-ES" sz="2800" dirty="0" smtClean="0"/>
              <a:t> </a:t>
            </a:r>
            <a:endParaRPr lang="es-EC" sz="2800" dirty="0" smtClean="0"/>
          </a:p>
          <a:p>
            <a:pPr lvl="1" algn="just"/>
            <a:r>
              <a:rPr lang="es-ES" dirty="0" smtClean="0"/>
              <a:t>Los criterios emitidos en el proyecto son muy necesarios para brindar productos y servicios de calidad y además es necesario dar la </a:t>
            </a:r>
            <a:r>
              <a:rPr lang="es-ES" dirty="0" smtClean="0"/>
              <a:t>seguridad apropiada a </a:t>
            </a:r>
            <a:r>
              <a:rPr lang="es-ES" dirty="0" smtClean="0"/>
              <a:t>los turistas.</a:t>
            </a:r>
            <a:endParaRPr lang="es-EC" dirty="0" smtClean="0"/>
          </a:p>
          <a:p>
            <a:pPr algn="just">
              <a:buNone/>
            </a:pPr>
            <a:r>
              <a:rPr lang="es-ES" sz="2800" dirty="0" smtClean="0"/>
              <a:t>  </a:t>
            </a:r>
            <a:endParaRPr lang="es-EC" sz="2800" dirty="0" smtClean="0"/>
          </a:p>
          <a:p>
            <a:pPr lvl="1" algn="just"/>
            <a:r>
              <a:rPr lang="es-ES" dirty="0" smtClean="0"/>
              <a:t>En la ciudad de Ibarra, la rehabilitación del “Manantialito” si es posible porque ya posee áreas instaladas, solo faltaría aumentar sus extensiones para crear un área de juegos infantiles, futbolito, ecua vóley, etc.</a:t>
            </a:r>
            <a:endParaRPr lang="es-EC" dirty="0" smtClean="0"/>
          </a:p>
          <a:p>
            <a:pPr algn="just">
              <a:buNone/>
            </a:pPr>
            <a:r>
              <a:rPr lang="es-ES" sz="2800" dirty="0" smtClean="0"/>
              <a:t> </a:t>
            </a:r>
            <a:endParaRPr lang="es-EC" sz="2800" dirty="0" smtClean="0"/>
          </a:p>
          <a:p>
            <a:pPr lvl="1" algn="just">
              <a:buNone/>
            </a:pPr>
            <a:endParaRPr lang="es-ES" dirty="0" smtClean="0"/>
          </a:p>
          <a:p>
            <a:pPr lvl="1" algn="just"/>
            <a:r>
              <a:rPr lang="es-ES" dirty="0" smtClean="0"/>
              <a:t>El desarrollo del estudio de mercado permitió demostrar la existencia de un mercado potencial insatisfecho, frente a la oferta actual determinando la viabilidad desde el punto de vista del tamaño del mercado.</a:t>
            </a:r>
            <a:endParaRPr lang="es-EC" dirty="0" smtClean="0"/>
          </a:p>
          <a:p>
            <a:pPr algn="just">
              <a:buNone/>
            </a:pPr>
            <a:r>
              <a:rPr lang="es-ES" sz="2800" dirty="0" smtClean="0"/>
              <a:t> </a:t>
            </a:r>
            <a:endParaRPr lang="es-EC" sz="2800" dirty="0" smtClean="0"/>
          </a:p>
          <a:p>
            <a:pPr lvl="1" algn="just"/>
            <a:r>
              <a:rPr lang="es-ES" dirty="0" smtClean="0"/>
              <a:t>El estudio financiero demuestra de que el proyecto es sustentable ya que genera ingresos suficientes para cubrir los gastos y generar utilidad.</a:t>
            </a:r>
            <a:endParaRPr lang="es-EC" dirty="0" smtClean="0"/>
          </a:p>
          <a:p>
            <a:pPr algn="just"/>
            <a:endParaRPr lang="es-EC"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idx="1"/>
          </p:nvPr>
        </p:nvSpPr>
        <p:spPr>
          <a:xfrm>
            <a:off x="357188" y="428625"/>
            <a:ext cx="8329612" cy="5895975"/>
          </a:xfrm>
        </p:spPr>
        <p:txBody>
          <a:bodyPr>
            <a:normAutofit fontScale="62500" lnSpcReduction="20000"/>
          </a:bodyPr>
          <a:lstStyle/>
          <a:p>
            <a:pPr algn="ctr">
              <a:buNone/>
            </a:pPr>
            <a:endParaRPr lang="es-EC" sz="3400" b="1" dirty="0" smtClean="0">
              <a:solidFill>
                <a:srgbClr val="0070C0"/>
              </a:solidFill>
            </a:endParaRPr>
          </a:p>
          <a:p>
            <a:pPr algn="ctr">
              <a:buNone/>
            </a:pPr>
            <a:r>
              <a:rPr lang="es-EC" sz="4400" b="1" dirty="0" smtClean="0">
                <a:solidFill>
                  <a:srgbClr val="0070C0"/>
                </a:solidFill>
                <a:latin typeface="+mj-lt"/>
              </a:rPr>
              <a:t>RECOMENDACIONES</a:t>
            </a:r>
          </a:p>
          <a:p>
            <a:pPr>
              <a:buNone/>
            </a:pPr>
            <a:endParaRPr lang="es-EC" sz="4400" dirty="0" smtClean="0"/>
          </a:p>
          <a:p>
            <a:pPr lvl="0"/>
            <a:r>
              <a:rPr lang="es-ES" dirty="0" smtClean="0"/>
              <a:t>Se recomienda rehabilitar el Centro Turístico Manantialito en la ciudad de Ibarra fundamentándose por los criterios de expertos en turismo, hotelería y empresas turísticas así como también de profesionales, estudiantes, amas de casa, etc.</a:t>
            </a:r>
            <a:endParaRPr lang="es-EC" dirty="0" smtClean="0"/>
          </a:p>
          <a:p>
            <a:pPr>
              <a:buNone/>
            </a:pPr>
            <a:r>
              <a:rPr lang="es-ES" dirty="0" smtClean="0"/>
              <a:t> </a:t>
            </a:r>
            <a:endParaRPr lang="es-EC" dirty="0" smtClean="0"/>
          </a:p>
          <a:p>
            <a:pPr lvl="0"/>
            <a:r>
              <a:rPr lang="es-ES" dirty="0" smtClean="0"/>
              <a:t>Es importante reabrir un lugar recreativo por la gran afluencia de turistas locales y extranjeros que buscan un lugar de esparcimiento y variedad de platos típicos.</a:t>
            </a:r>
            <a:endParaRPr lang="es-EC" dirty="0" smtClean="0"/>
          </a:p>
          <a:p>
            <a:pPr>
              <a:buNone/>
            </a:pPr>
            <a:r>
              <a:rPr lang="es-ES" dirty="0" smtClean="0"/>
              <a:t> </a:t>
            </a:r>
            <a:endParaRPr lang="es-EC" dirty="0" smtClean="0"/>
          </a:p>
          <a:p>
            <a:endParaRPr lang="es-EC" dirty="0" smtClean="0"/>
          </a:p>
          <a:p>
            <a:pPr lvl="0"/>
            <a:r>
              <a:rPr lang="es-ES" dirty="0" smtClean="0"/>
              <a:t>Recomendar que al reactivar un Centro Turístico exista servicios de calidad y calidez, y también es esencial brindar una seguridad a los turistas.</a:t>
            </a:r>
            <a:endParaRPr lang="es-EC" dirty="0" smtClean="0"/>
          </a:p>
          <a:p>
            <a:pPr>
              <a:buNone/>
            </a:pPr>
            <a:r>
              <a:rPr lang="es-ES" dirty="0" smtClean="0"/>
              <a:t> </a:t>
            </a:r>
          </a:p>
          <a:p>
            <a:pPr lvl="0"/>
            <a:endParaRPr lang="es-EC" dirty="0" smtClean="0"/>
          </a:p>
          <a:p>
            <a:pPr lvl="0"/>
            <a:r>
              <a:rPr lang="es-ES" dirty="0" smtClean="0"/>
              <a:t>Se debería aumentar sus áreas de recreación de esté Centro Turístico como por ejemplo: juegos infantiles, ecua vóley, futbolito, ping pon, etc.</a:t>
            </a:r>
            <a:endParaRPr lang="es-EC" dirty="0" smtClean="0"/>
          </a:p>
          <a:p>
            <a:pPr>
              <a:buNone/>
            </a:pPr>
            <a:r>
              <a:rPr lang="es-ES" dirty="0" smtClean="0"/>
              <a:t> </a:t>
            </a:r>
            <a:endParaRPr lang="es-EC" dirty="0" smtClean="0"/>
          </a:p>
          <a:p>
            <a:pPr lvl="0"/>
            <a:r>
              <a:rPr lang="es-ES" dirty="0" smtClean="0"/>
              <a:t>Cubrir la demanda insatisfecha establecido en el estudio de mercado.</a:t>
            </a:r>
          </a:p>
          <a:p>
            <a:pPr>
              <a:buNone/>
            </a:pPr>
            <a:r>
              <a:rPr lang="es-ES" dirty="0" smtClean="0"/>
              <a:t> </a:t>
            </a:r>
            <a:endParaRPr lang="es-EC" dirty="0" smtClean="0"/>
          </a:p>
          <a:p>
            <a:pPr>
              <a:buNone/>
            </a:pPr>
            <a:r>
              <a:rPr lang="es-ES" dirty="0" smtClean="0"/>
              <a:t> </a:t>
            </a:r>
            <a:endParaRPr lang="es-EC" dirty="0" smtClean="0"/>
          </a:p>
          <a:p>
            <a:r>
              <a:rPr lang="es-EC" dirty="0" smtClean="0"/>
              <a:t>Implementar el proyecto manejándose indicadores financieros y de gestión adecuados para sustentar la duración del proyecto.</a:t>
            </a:r>
            <a:endParaRPr lang="es-EC"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500034" y="2214554"/>
            <a:ext cx="7851648" cy="1828800"/>
          </a:xfrm>
        </p:spPr>
        <p:txBody>
          <a:bodyPr>
            <a:noAutofit/>
          </a:bodyPr>
          <a:lstStyle/>
          <a:p>
            <a:pPr algn="ctr"/>
            <a:r>
              <a:rPr lang="es-EC" sz="15000" i="1" dirty="0" smtClean="0">
                <a:effectLst/>
              </a:rPr>
              <a:t>GRACIAS</a:t>
            </a:r>
            <a:endParaRPr lang="es-EC" sz="15000" i="1" dirty="0">
              <a:effectLst/>
            </a:endParaRPr>
          </a:p>
        </p:txBody>
      </p:sp>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42918"/>
            <a:ext cx="8229600" cy="5681682"/>
          </a:xfrm>
        </p:spPr>
        <p:txBody>
          <a:bodyPr/>
          <a:lstStyle/>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a:p>
        </p:txBody>
      </p:sp>
      <p:sp>
        <p:nvSpPr>
          <p:cNvPr id="21" name="20 Elipse"/>
          <p:cNvSpPr/>
          <p:nvPr/>
        </p:nvSpPr>
        <p:spPr bwMode="auto">
          <a:xfrm>
            <a:off x="4119556" y="3333748"/>
            <a:ext cx="2071702" cy="1643074"/>
          </a:xfrm>
          <a:prstGeom prst="ellipse">
            <a:avLst/>
          </a:prstGeom>
          <a:solidFill>
            <a:srgbClr val="CC9900"/>
          </a:solidFill>
          <a:ln>
            <a:solidFill>
              <a:schemeClr val="tx1"/>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scene3d>
              <a:camera prst="orthographicFront"/>
              <a:lightRig rig="balanced" dir="t">
                <a:rot lat="0" lon="0" rev="2100000"/>
              </a:lightRig>
            </a:scene3d>
            <a:sp3d extrusionH="57150" prstMaterial="metal">
              <a:bevelT w="38100" h="25400"/>
              <a:contourClr>
                <a:schemeClr val="bg2"/>
              </a:contourClr>
            </a:sp3d>
          </a:bodyPr>
          <a:lstStyle/>
          <a:p>
            <a:pPr>
              <a:defRPr/>
            </a:pPr>
            <a:endParaRPr lang="es-EC" b="1" dirty="0">
              <a:ln w="50800"/>
              <a:solidFill>
                <a:schemeClr val="bg1">
                  <a:shade val="50000"/>
                </a:schemeClr>
              </a:solidFill>
            </a:endParaRPr>
          </a:p>
          <a:p>
            <a:pPr>
              <a:defRPr/>
            </a:pPr>
            <a:r>
              <a:rPr lang="es-EC" sz="3600" b="1" dirty="0" smtClean="0">
                <a:ln w="50800"/>
                <a:solidFill>
                  <a:srgbClr val="00B050"/>
                </a:solidFill>
                <a:cs typeface="Arial" pitchFamily="34" charset="0"/>
              </a:rPr>
              <a:t> </a:t>
            </a:r>
            <a:r>
              <a:rPr lang="es-EC" sz="3600" b="1" dirty="0" smtClean="0">
                <a:ln w="50800"/>
                <a:solidFill>
                  <a:schemeClr val="tx1"/>
                </a:solidFill>
                <a:cs typeface="Arial" pitchFamily="34" charset="0"/>
              </a:rPr>
              <a:t>Tesis</a:t>
            </a:r>
            <a:endParaRPr lang="es-EC" sz="3600" b="1" dirty="0">
              <a:ln w="50800"/>
              <a:solidFill>
                <a:schemeClr val="tx1"/>
              </a:solidFill>
              <a:cs typeface="Arial" pitchFamily="34" charset="0"/>
            </a:endParaRPr>
          </a:p>
        </p:txBody>
      </p:sp>
      <p:cxnSp>
        <p:nvCxnSpPr>
          <p:cNvPr id="22" name="21 Conector recto de flecha"/>
          <p:cNvCxnSpPr>
            <a:stCxn id="21" idx="0"/>
          </p:cNvCxnSpPr>
          <p:nvPr/>
        </p:nvCxnSpPr>
        <p:spPr bwMode="auto">
          <a:xfrm rot="16200000" flipV="1">
            <a:off x="4673600" y="2851151"/>
            <a:ext cx="928687" cy="36512"/>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3" name="22 Conector recto de flecha"/>
          <p:cNvCxnSpPr/>
          <p:nvPr/>
        </p:nvCxnSpPr>
        <p:spPr bwMode="auto">
          <a:xfrm flipV="1">
            <a:off x="6048375" y="3286124"/>
            <a:ext cx="666765" cy="404815"/>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4" name="23 Conector recto de flecha"/>
          <p:cNvCxnSpPr/>
          <p:nvPr/>
        </p:nvCxnSpPr>
        <p:spPr bwMode="auto">
          <a:xfrm>
            <a:off x="5976938" y="4691063"/>
            <a:ext cx="738202" cy="595325"/>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5" name="24 Conector recto de flecha"/>
          <p:cNvCxnSpPr/>
          <p:nvPr/>
        </p:nvCxnSpPr>
        <p:spPr bwMode="auto">
          <a:xfrm rot="10800000" flipV="1">
            <a:off x="3643306" y="4786321"/>
            <a:ext cx="785818" cy="642937"/>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6" name="25 Conector recto de flecha"/>
          <p:cNvCxnSpPr/>
          <p:nvPr/>
        </p:nvCxnSpPr>
        <p:spPr bwMode="auto">
          <a:xfrm rot="10800000">
            <a:off x="3357554" y="3500438"/>
            <a:ext cx="833446" cy="333376"/>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47" name="46 Elipse"/>
          <p:cNvSpPr/>
          <p:nvPr/>
        </p:nvSpPr>
        <p:spPr>
          <a:xfrm>
            <a:off x="1142976" y="4857760"/>
            <a:ext cx="2428892" cy="1785950"/>
          </a:xfrm>
          <a:prstGeom prst="ellipse">
            <a:avLst/>
          </a:prstGeom>
          <a:solidFill>
            <a:srgbClr val="CC99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algn="ctr">
              <a:defRPr/>
            </a:pPr>
            <a:r>
              <a:rPr lang="es-EC" dirty="0" smtClean="0">
                <a:ln w="10541" cmpd="sng">
                  <a:solidFill>
                    <a:schemeClr val="accent1">
                      <a:shade val="88000"/>
                      <a:satMod val="110000"/>
                    </a:schemeClr>
                  </a:solidFill>
                  <a:prstDash val="solid"/>
                </a:ln>
                <a:solidFill>
                  <a:schemeClr val="tx1"/>
                </a:solidFill>
                <a:latin typeface="AntigoniBd" pitchFamily="34" charset="0"/>
                <a:cs typeface="Arial" pitchFamily="34" charset="0"/>
              </a:rPr>
              <a:t>CAPÍTULO IV</a:t>
            </a:r>
          </a:p>
          <a:p>
            <a:pPr algn="ctr">
              <a:defRPr/>
            </a:pPr>
            <a:r>
              <a:rPr lang="es-EC" sz="1600" dirty="0" smtClean="0">
                <a:ln w="10541" cmpd="sng">
                  <a:solidFill>
                    <a:schemeClr val="accent1">
                      <a:shade val="88000"/>
                      <a:satMod val="110000"/>
                    </a:schemeClr>
                  </a:solidFill>
                  <a:prstDash val="solid"/>
                </a:ln>
                <a:solidFill>
                  <a:schemeClr val="tx1"/>
                </a:solidFill>
                <a:latin typeface="AntigoniBd" pitchFamily="34" charset="0"/>
                <a:cs typeface="Arial" pitchFamily="34" charset="0"/>
              </a:rPr>
              <a:t>Análisis, interpretación y discusión de resultados  </a:t>
            </a:r>
            <a:endParaRPr lang="es-EC" sz="1600" dirty="0">
              <a:ln w="10541" cmpd="sng">
                <a:solidFill>
                  <a:schemeClr val="accent1">
                    <a:shade val="88000"/>
                    <a:satMod val="110000"/>
                  </a:schemeClr>
                </a:solidFill>
                <a:prstDash val="solid"/>
              </a:ln>
              <a:solidFill>
                <a:schemeClr val="tx1"/>
              </a:solidFill>
              <a:latin typeface="AntigoniBd" pitchFamily="34" charset="0"/>
              <a:cs typeface="Arial" pitchFamily="34" charset="0"/>
            </a:endParaRPr>
          </a:p>
        </p:txBody>
      </p:sp>
      <p:sp>
        <p:nvSpPr>
          <p:cNvPr id="48" name="47 Elipse"/>
          <p:cNvSpPr/>
          <p:nvPr/>
        </p:nvSpPr>
        <p:spPr>
          <a:xfrm>
            <a:off x="6786578" y="2428868"/>
            <a:ext cx="2143108" cy="1357322"/>
          </a:xfrm>
          <a:prstGeom prst="ellipse">
            <a:avLst/>
          </a:prstGeom>
          <a:solidFill>
            <a:srgbClr val="CC99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s-EC" sz="1600" b="1" dirty="0" smtClean="0">
                <a:ln w="10541" cmpd="sng">
                  <a:solidFill>
                    <a:schemeClr val="accent1">
                      <a:shade val="88000"/>
                      <a:satMod val="110000"/>
                    </a:schemeClr>
                  </a:solidFill>
                  <a:prstDash val="solid"/>
                </a:ln>
                <a:solidFill>
                  <a:schemeClr val="tx1"/>
                </a:solidFill>
                <a:latin typeface="Arial" pitchFamily="34" charset="0"/>
                <a:cs typeface="Arial" pitchFamily="34" charset="0"/>
              </a:rPr>
              <a:t>CAPÍTULO II </a:t>
            </a:r>
          </a:p>
          <a:p>
            <a:pPr>
              <a:defRPr/>
            </a:pPr>
            <a:r>
              <a:rPr lang="es-EC" sz="1600" b="1" dirty="0" smtClean="0">
                <a:ln w="10541" cmpd="sng">
                  <a:solidFill>
                    <a:schemeClr val="accent1">
                      <a:shade val="88000"/>
                      <a:satMod val="110000"/>
                    </a:schemeClr>
                  </a:solidFill>
                  <a:prstDash val="solid"/>
                </a:ln>
                <a:solidFill>
                  <a:schemeClr val="tx1"/>
                </a:solidFill>
                <a:latin typeface="Arial" pitchFamily="34" charset="0"/>
                <a:cs typeface="Arial" pitchFamily="34" charset="0"/>
              </a:rPr>
              <a:t>    Marco </a:t>
            </a:r>
          </a:p>
          <a:p>
            <a:pPr>
              <a:defRPr/>
            </a:pPr>
            <a:r>
              <a:rPr lang="es-EC" sz="1600" b="1" dirty="0" smtClean="0">
                <a:ln w="10541" cmpd="sng">
                  <a:solidFill>
                    <a:schemeClr val="accent1">
                      <a:shade val="88000"/>
                      <a:satMod val="110000"/>
                    </a:schemeClr>
                  </a:solidFill>
                  <a:prstDash val="solid"/>
                </a:ln>
                <a:solidFill>
                  <a:schemeClr val="tx1"/>
                </a:solidFill>
                <a:latin typeface="Arial" pitchFamily="34" charset="0"/>
                <a:cs typeface="Arial" pitchFamily="34" charset="0"/>
              </a:rPr>
              <a:t>   Teórico</a:t>
            </a:r>
            <a:endParaRPr lang="es-EC" dirty="0">
              <a:ln w="10541" cmpd="sng">
                <a:solidFill>
                  <a:schemeClr val="accent1">
                    <a:shade val="88000"/>
                    <a:satMod val="110000"/>
                  </a:schemeClr>
                </a:solidFill>
                <a:prstDash val="solid"/>
              </a:ln>
              <a:solidFill>
                <a:schemeClr val="tx1"/>
              </a:solidFill>
              <a:latin typeface="Arial" pitchFamily="34" charset="0"/>
              <a:cs typeface="Arial" pitchFamily="34" charset="0"/>
            </a:endParaRPr>
          </a:p>
        </p:txBody>
      </p:sp>
      <p:sp>
        <p:nvSpPr>
          <p:cNvPr id="49" name="48 Elipse"/>
          <p:cNvSpPr/>
          <p:nvPr/>
        </p:nvSpPr>
        <p:spPr>
          <a:xfrm>
            <a:off x="6715140" y="4786322"/>
            <a:ext cx="2000264" cy="1785950"/>
          </a:xfrm>
          <a:prstGeom prst="ellipse">
            <a:avLst/>
          </a:prstGeom>
          <a:solidFill>
            <a:srgbClr val="CC99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s-EC" b="1" dirty="0" smtClean="0">
                <a:ln w="10541" cmpd="sng">
                  <a:solidFill>
                    <a:schemeClr val="accent1">
                      <a:shade val="88000"/>
                      <a:satMod val="110000"/>
                    </a:schemeClr>
                  </a:solidFill>
                  <a:prstDash val="solid"/>
                </a:ln>
                <a:solidFill>
                  <a:schemeClr val="tx1"/>
                </a:solidFill>
                <a:latin typeface="Arial" pitchFamily="34" charset="0"/>
                <a:cs typeface="Arial" pitchFamily="34" charset="0"/>
              </a:rPr>
              <a:t>CAPÍTULO     </a:t>
            </a:r>
          </a:p>
          <a:p>
            <a:pPr>
              <a:defRPr/>
            </a:pPr>
            <a:r>
              <a:rPr lang="es-EC" b="1" dirty="0">
                <a:ln w="10541" cmpd="sng">
                  <a:solidFill>
                    <a:schemeClr val="accent1">
                      <a:shade val="88000"/>
                      <a:satMod val="110000"/>
                    </a:schemeClr>
                  </a:solidFill>
                  <a:prstDash val="solid"/>
                </a:ln>
                <a:solidFill>
                  <a:schemeClr val="tx1"/>
                </a:solidFill>
                <a:latin typeface="Arial" pitchFamily="34" charset="0"/>
                <a:cs typeface="Arial" pitchFamily="34" charset="0"/>
              </a:rPr>
              <a:t> </a:t>
            </a:r>
            <a:r>
              <a:rPr lang="es-EC" b="1" dirty="0" smtClean="0">
                <a:ln w="10541" cmpd="sng">
                  <a:solidFill>
                    <a:schemeClr val="accent1">
                      <a:shade val="88000"/>
                      <a:satMod val="110000"/>
                    </a:schemeClr>
                  </a:solidFill>
                  <a:prstDash val="solid"/>
                </a:ln>
                <a:solidFill>
                  <a:schemeClr val="tx1"/>
                </a:solidFill>
                <a:latin typeface="Arial" pitchFamily="34" charset="0"/>
                <a:cs typeface="Arial" pitchFamily="34" charset="0"/>
              </a:rPr>
              <a:t>       III</a:t>
            </a:r>
          </a:p>
          <a:p>
            <a:pPr>
              <a:defRPr/>
            </a:pPr>
            <a:r>
              <a:rPr lang="es-EC" sz="1600" b="1" dirty="0" smtClean="0">
                <a:ln w="10541" cmpd="sng">
                  <a:solidFill>
                    <a:schemeClr val="accent1">
                      <a:shade val="88000"/>
                      <a:satMod val="110000"/>
                    </a:schemeClr>
                  </a:solidFill>
                  <a:prstDash val="solid"/>
                </a:ln>
                <a:solidFill>
                  <a:schemeClr val="tx1"/>
                </a:solidFill>
                <a:latin typeface="Arial" pitchFamily="34" charset="0"/>
                <a:cs typeface="Arial" pitchFamily="34" charset="0"/>
              </a:rPr>
              <a:t>Metodología</a:t>
            </a:r>
            <a:endParaRPr lang="es-EC" sz="1600" b="1" dirty="0">
              <a:ln w="10541" cmpd="sng">
                <a:solidFill>
                  <a:schemeClr val="accent1">
                    <a:shade val="88000"/>
                    <a:satMod val="110000"/>
                  </a:schemeClr>
                </a:solidFill>
                <a:prstDash val="solid"/>
              </a:ln>
              <a:solidFill>
                <a:schemeClr val="tx1"/>
              </a:solidFill>
              <a:latin typeface="Arial" pitchFamily="34" charset="0"/>
              <a:cs typeface="Arial" pitchFamily="34" charset="0"/>
            </a:endParaRPr>
          </a:p>
        </p:txBody>
      </p:sp>
      <p:sp>
        <p:nvSpPr>
          <p:cNvPr id="55" name="54 Rectángulo"/>
          <p:cNvSpPr/>
          <p:nvPr/>
        </p:nvSpPr>
        <p:spPr>
          <a:xfrm>
            <a:off x="2094398" y="2967335"/>
            <a:ext cx="415498" cy="923330"/>
          </a:xfrm>
          <a:prstGeom prst="rect">
            <a:avLst/>
          </a:prstGeom>
          <a:noFill/>
        </p:spPr>
        <p:txBody>
          <a:bodyPr wrap="none" lIns="91440" tIns="45720" rIns="91440" bIns="45720">
            <a:spAutoFit/>
          </a:bodyPr>
          <a:lstStyle/>
          <a:p>
            <a:pPr algn="ctr"/>
            <a:r>
              <a:rPr lang="es-EC" sz="5400" b="1" cap="none" spc="300" dirty="0">
                <a:ln w="11430" cmpd="sng">
                  <a:solidFill>
                    <a:schemeClr val="accent1">
                      <a:tint val="10000"/>
                    </a:schemeClr>
                  </a:solidFill>
                  <a:prstDash val="solid"/>
                  <a:miter lim="800000"/>
                </a:ln>
                <a:solidFill>
                  <a:schemeClr val="accent5">
                    <a:lumMod val="75000"/>
                  </a:schemeClr>
                </a:solidFill>
                <a:effectLst>
                  <a:glow rad="45500">
                    <a:schemeClr val="accent1">
                      <a:satMod val="220000"/>
                      <a:alpha val="35000"/>
                    </a:schemeClr>
                  </a:glow>
                </a:effectLst>
                <a:latin typeface="Arial" pitchFamily="34" charset="0"/>
                <a:cs typeface="Arial" pitchFamily="34" charset="0"/>
              </a:rPr>
              <a:t> </a:t>
            </a:r>
            <a:endParaRPr lang="es-EC" b="1" cap="none" spc="300" dirty="0">
              <a:ln w="11430" cmpd="sng">
                <a:solidFill>
                  <a:schemeClr val="accent1">
                    <a:tint val="10000"/>
                  </a:schemeClr>
                </a:solidFill>
                <a:prstDash val="solid"/>
                <a:miter lim="800000"/>
              </a:ln>
              <a:solidFill>
                <a:schemeClr val="accent5">
                  <a:lumMod val="75000"/>
                </a:schemeClr>
              </a:solidFill>
              <a:effectLst>
                <a:glow rad="45500">
                  <a:schemeClr val="accent1">
                    <a:satMod val="220000"/>
                    <a:alpha val="35000"/>
                  </a:schemeClr>
                </a:glow>
              </a:effectLst>
            </a:endParaRPr>
          </a:p>
        </p:txBody>
      </p:sp>
      <p:sp>
        <p:nvSpPr>
          <p:cNvPr id="58" name="57 Elipse"/>
          <p:cNvSpPr/>
          <p:nvPr/>
        </p:nvSpPr>
        <p:spPr>
          <a:xfrm>
            <a:off x="4071934" y="785794"/>
            <a:ext cx="2143108" cy="1643074"/>
          </a:xfrm>
          <a:prstGeom prst="ellipse">
            <a:avLst/>
          </a:prstGeom>
          <a:solidFill>
            <a:srgbClr val="CC99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s-EC" sz="1600" b="1" dirty="0" smtClean="0">
                <a:ln w="10541" cmpd="sng">
                  <a:solidFill>
                    <a:schemeClr val="accent1">
                      <a:shade val="88000"/>
                      <a:satMod val="110000"/>
                    </a:schemeClr>
                  </a:solidFill>
                  <a:prstDash val="solid"/>
                </a:ln>
                <a:solidFill>
                  <a:schemeClr val="tx1"/>
                </a:solidFill>
                <a:latin typeface="Arial" pitchFamily="34" charset="0"/>
                <a:cs typeface="Arial" pitchFamily="34" charset="0"/>
              </a:rPr>
              <a:t>CAPÍTULO I </a:t>
            </a:r>
          </a:p>
          <a:p>
            <a:pPr>
              <a:defRPr/>
            </a:pPr>
            <a:r>
              <a:rPr lang="es-EC" sz="1600" b="1" dirty="0" smtClean="0">
                <a:ln w="10541" cmpd="sng">
                  <a:solidFill>
                    <a:schemeClr val="accent1">
                      <a:shade val="88000"/>
                      <a:satMod val="110000"/>
                    </a:schemeClr>
                  </a:solidFill>
                  <a:prstDash val="solid"/>
                </a:ln>
                <a:solidFill>
                  <a:schemeClr val="tx1"/>
                </a:solidFill>
                <a:latin typeface="Arial" pitchFamily="34" charset="0"/>
                <a:cs typeface="Arial" pitchFamily="34" charset="0"/>
              </a:rPr>
              <a:t>    Problema </a:t>
            </a:r>
          </a:p>
          <a:p>
            <a:pPr>
              <a:defRPr/>
            </a:pPr>
            <a:r>
              <a:rPr lang="es-EC" sz="1600" b="1" dirty="0">
                <a:ln w="10541" cmpd="sng">
                  <a:solidFill>
                    <a:schemeClr val="accent1">
                      <a:shade val="88000"/>
                      <a:satMod val="110000"/>
                    </a:schemeClr>
                  </a:solidFill>
                  <a:prstDash val="solid"/>
                </a:ln>
                <a:solidFill>
                  <a:schemeClr val="tx1"/>
                </a:solidFill>
                <a:latin typeface="Arial" pitchFamily="34" charset="0"/>
                <a:cs typeface="Arial" pitchFamily="34" charset="0"/>
              </a:rPr>
              <a:t> </a:t>
            </a:r>
            <a:r>
              <a:rPr lang="es-EC" sz="1600" b="1" dirty="0" smtClean="0">
                <a:ln w="10541" cmpd="sng">
                  <a:solidFill>
                    <a:schemeClr val="accent1">
                      <a:shade val="88000"/>
                      <a:satMod val="110000"/>
                    </a:schemeClr>
                  </a:solidFill>
                  <a:prstDash val="solid"/>
                </a:ln>
                <a:solidFill>
                  <a:schemeClr val="tx1"/>
                </a:solidFill>
                <a:latin typeface="Arial" pitchFamily="34" charset="0"/>
                <a:cs typeface="Arial" pitchFamily="34" charset="0"/>
              </a:rPr>
              <a:t>       de Investigación</a:t>
            </a:r>
          </a:p>
          <a:p>
            <a:pPr>
              <a:defRPr/>
            </a:pPr>
            <a:r>
              <a:rPr lang="es-EC" sz="1600" b="1" dirty="0" smtClean="0">
                <a:ln w="10541" cmpd="sng">
                  <a:solidFill>
                    <a:schemeClr val="accent1">
                      <a:shade val="88000"/>
                      <a:satMod val="110000"/>
                    </a:schemeClr>
                  </a:solidFill>
                  <a:prstDash val="solid"/>
                </a:ln>
                <a:solidFill>
                  <a:schemeClr val="tx1"/>
                </a:solidFill>
                <a:latin typeface="Arial" pitchFamily="34" charset="0"/>
                <a:cs typeface="Arial" pitchFamily="34" charset="0"/>
              </a:rPr>
              <a:t> </a:t>
            </a:r>
            <a:endParaRPr lang="es-EC" dirty="0">
              <a:ln w="10541" cmpd="sng">
                <a:solidFill>
                  <a:schemeClr val="accent1">
                    <a:shade val="88000"/>
                    <a:satMod val="110000"/>
                  </a:schemeClr>
                </a:solidFill>
                <a:prstDash val="solid"/>
              </a:ln>
              <a:solidFill>
                <a:schemeClr val="tx1"/>
              </a:solidFill>
              <a:latin typeface="Arial" pitchFamily="34" charset="0"/>
              <a:cs typeface="Arial" pitchFamily="34" charset="0"/>
            </a:endParaRPr>
          </a:p>
        </p:txBody>
      </p:sp>
      <p:sp>
        <p:nvSpPr>
          <p:cNvPr id="60" name="59 Elipse"/>
          <p:cNvSpPr/>
          <p:nvPr/>
        </p:nvSpPr>
        <p:spPr>
          <a:xfrm>
            <a:off x="1142976" y="2428868"/>
            <a:ext cx="2143108" cy="1714512"/>
          </a:xfrm>
          <a:prstGeom prst="ellipse">
            <a:avLst/>
          </a:prstGeom>
          <a:solidFill>
            <a:srgbClr val="CC99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C" sz="1700" b="1" dirty="0" smtClean="0">
                <a:ln w="10541" cmpd="sng">
                  <a:solidFill>
                    <a:schemeClr val="accent1">
                      <a:shade val="88000"/>
                      <a:satMod val="110000"/>
                    </a:schemeClr>
                  </a:solidFill>
                  <a:prstDash val="solid"/>
                </a:ln>
                <a:solidFill>
                  <a:schemeClr val="tx1"/>
                </a:solidFill>
                <a:latin typeface="Arial" pitchFamily="34" charset="0"/>
                <a:cs typeface="Arial" pitchFamily="34" charset="0"/>
              </a:rPr>
              <a:t>CAPÍTULO V</a:t>
            </a:r>
          </a:p>
          <a:p>
            <a:pPr algn="ctr">
              <a:defRPr/>
            </a:pPr>
            <a:r>
              <a:rPr lang="es-EC" sz="1700" b="1" dirty="0" smtClean="0">
                <a:ln w="10541" cmpd="sng">
                  <a:solidFill>
                    <a:schemeClr val="accent1">
                      <a:shade val="88000"/>
                      <a:satMod val="110000"/>
                    </a:schemeClr>
                  </a:solidFill>
                  <a:prstDash val="solid"/>
                </a:ln>
                <a:solidFill>
                  <a:schemeClr val="tx1"/>
                </a:solidFill>
                <a:latin typeface="Arial" pitchFamily="34" charset="0"/>
                <a:cs typeface="Arial" pitchFamily="34" charset="0"/>
              </a:rPr>
              <a:t>Desarrollo de la Propuesta</a:t>
            </a:r>
            <a:endParaRPr lang="es-EC" sz="1700" b="1" dirty="0">
              <a:ln w="10541" cmpd="sng">
                <a:solidFill>
                  <a:schemeClr val="accent1">
                    <a:shade val="88000"/>
                    <a:satMod val="110000"/>
                  </a:schemeClr>
                </a:solidFill>
                <a:prstDash val="solid"/>
              </a:ln>
              <a:solidFill>
                <a:schemeClr val="tx1"/>
              </a:solidFill>
              <a:latin typeface="Arial" pitchFamily="34" charset="0"/>
              <a:cs typeface="Arial" pitchFamily="34" charset="0"/>
            </a:endParaRPr>
          </a:p>
        </p:txBody>
      </p:sp>
      <p:sp>
        <p:nvSpPr>
          <p:cNvPr id="16" name="15 CuadroTexto"/>
          <p:cNvSpPr txBox="1"/>
          <p:nvPr/>
        </p:nvSpPr>
        <p:spPr>
          <a:xfrm>
            <a:off x="357158" y="714356"/>
            <a:ext cx="3643338" cy="523220"/>
          </a:xfrm>
          <a:prstGeom prst="rect">
            <a:avLst/>
          </a:prstGeom>
          <a:noFill/>
        </p:spPr>
        <p:txBody>
          <a:bodyPr wrap="square" rtlCol="0">
            <a:spAutoFit/>
          </a:bodyPr>
          <a:lstStyle/>
          <a:p>
            <a:pPr algn="ctr"/>
            <a:r>
              <a:rPr lang="es-EC" sz="2800" dirty="0" smtClean="0"/>
              <a:t>CONTENIDO</a:t>
            </a:r>
            <a:endParaRPr lang="es-EC" sz="28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85794"/>
            <a:ext cx="8229600" cy="1061294"/>
          </a:xfrm>
        </p:spPr>
        <p:txBody>
          <a:bodyPr>
            <a:normAutofit/>
          </a:bodyPr>
          <a:lstStyle/>
          <a:p>
            <a:pPr algn="ctr"/>
            <a:endParaRPr lang="es-EC" sz="3200" dirty="0"/>
          </a:p>
        </p:txBody>
      </p:sp>
      <p:graphicFrame>
        <p:nvGraphicFramePr>
          <p:cNvPr id="4" name="3 Marcador de contenido"/>
          <p:cNvGraphicFramePr>
            <a:graphicFrameLocks noGrp="1"/>
          </p:cNvGraphicFramePr>
          <p:nvPr>
            <p:ph idx="1"/>
          </p:nvPr>
        </p:nvGraphicFramePr>
        <p:xfrm>
          <a:off x="0" y="0"/>
          <a:ext cx="8929718" cy="664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2428860" y="4071943"/>
            <a:ext cx="4357718" cy="369332"/>
          </a:xfrm>
          <a:prstGeom prst="rect">
            <a:avLst/>
          </a:prstGeom>
          <a:noFill/>
        </p:spPr>
        <p:txBody>
          <a:bodyPr wrap="square" rtlCol="0">
            <a:spAutoFit/>
          </a:bodyPr>
          <a:lstStyle/>
          <a:p>
            <a:pPr lvl="0" algn="ctr"/>
            <a:endParaRPr lang="es-EC" dirty="0"/>
          </a:p>
        </p:txBody>
      </p:sp>
      <p:graphicFrame>
        <p:nvGraphicFramePr>
          <p:cNvPr id="7" name="6 Diagrama"/>
          <p:cNvGraphicFramePr/>
          <p:nvPr/>
        </p:nvGraphicFramePr>
        <p:xfrm>
          <a:off x="0" y="500042"/>
          <a:ext cx="9144000" cy="578647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8 CuadroTexto"/>
          <p:cNvSpPr txBox="1"/>
          <p:nvPr/>
        </p:nvSpPr>
        <p:spPr>
          <a:xfrm>
            <a:off x="152400" y="714356"/>
            <a:ext cx="633386" cy="4278094"/>
          </a:xfrm>
          <a:prstGeom prst="rect">
            <a:avLst/>
          </a:prstGeom>
          <a:noFill/>
        </p:spPr>
        <p:txBody>
          <a:bodyPr wrap="square" rtlCol="0" anchor="ctr" anchorCtr="1">
            <a:spAutoFit/>
          </a:bodyPr>
          <a:lstStyle/>
          <a:p>
            <a:r>
              <a:rPr lang="es-EC" sz="2400" b="1" dirty="0" smtClean="0">
                <a:latin typeface="+mj-lt"/>
              </a:rPr>
              <a:t>C</a:t>
            </a:r>
          </a:p>
          <a:p>
            <a:r>
              <a:rPr lang="es-EC" sz="2400" b="1" dirty="0" smtClean="0">
                <a:latin typeface="+mj-lt"/>
              </a:rPr>
              <a:t>A</a:t>
            </a:r>
          </a:p>
          <a:p>
            <a:r>
              <a:rPr lang="es-EC" sz="2400" b="1" dirty="0" smtClean="0">
                <a:latin typeface="+mj-lt"/>
              </a:rPr>
              <a:t>P</a:t>
            </a:r>
          </a:p>
          <a:p>
            <a:r>
              <a:rPr lang="es-EC" sz="2400" b="1" dirty="0" smtClean="0">
                <a:latin typeface="+mj-lt"/>
              </a:rPr>
              <a:t>Í</a:t>
            </a:r>
          </a:p>
          <a:p>
            <a:r>
              <a:rPr lang="es-EC" sz="2400" b="1" dirty="0" smtClean="0">
                <a:latin typeface="+mj-lt"/>
              </a:rPr>
              <a:t>T</a:t>
            </a:r>
          </a:p>
          <a:p>
            <a:r>
              <a:rPr lang="es-EC" sz="2400" b="1" dirty="0" smtClean="0">
                <a:latin typeface="+mj-lt"/>
              </a:rPr>
              <a:t>U</a:t>
            </a:r>
          </a:p>
          <a:p>
            <a:r>
              <a:rPr lang="es-EC" sz="2400" b="1" dirty="0" smtClean="0">
                <a:latin typeface="+mj-lt"/>
              </a:rPr>
              <a:t>L</a:t>
            </a:r>
          </a:p>
          <a:p>
            <a:r>
              <a:rPr lang="es-EC" sz="2400" b="1" dirty="0" smtClean="0">
                <a:latin typeface="+mj-lt"/>
              </a:rPr>
              <a:t>O</a:t>
            </a:r>
          </a:p>
          <a:p>
            <a:endParaRPr lang="es-EC" sz="2400" b="1" dirty="0" smtClean="0">
              <a:latin typeface="+mj-lt"/>
            </a:endParaRPr>
          </a:p>
          <a:p>
            <a:r>
              <a:rPr lang="es-EC" sz="2400" b="1" dirty="0" smtClean="0">
                <a:latin typeface="+mj-lt"/>
              </a:rPr>
              <a:t> I</a:t>
            </a:r>
          </a:p>
          <a:p>
            <a:endParaRPr lang="es-EC" sz="3200" dirty="0" smtClean="0">
              <a:latin typeface="+mj-l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704088"/>
            <a:ext cx="8229600" cy="367458"/>
          </a:xfrm>
        </p:spPr>
        <p:txBody>
          <a:bodyPr>
            <a:noAutofit/>
          </a:bodyPr>
          <a:lstStyle/>
          <a:p>
            <a:r>
              <a:rPr lang="es-EC" sz="2400" b="1" dirty="0" smtClean="0"/>
              <a:t>CAPÍTULO II MARCO TEÓRICO</a:t>
            </a:r>
            <a:endParaRPr lang="es-EC" sz="2400" dirty="0"/>
          </a:p>
        </p:txBody>
      </p:sp>
      <p:graphicFrame>
        <p:nvGraphicFramePr>
          <p:cNvPr id="4" name="3 Marcador de contenido"/>
          <p:cNvGraphicFramePr>
            <a:graphicFrameLocks noGrp="1"/>
          </p:cNvGraphicFramePr>
          <p:nvPr>
            <p:ph idx="1"/>
          </p:nvPr>
        </p:nvGraphicFramePr>
        <p:xfrm>
          <a:off x="457200" y="1142985"/>
          <a:ext cx="8229600" cy="5181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00034" y="214290"/>
            <a:ext cx="8229600" cy="581772"/>
          </a:xfrm>
        </p:spPr>
        <p:txBody>
          <a:bodyPr>
            <a:normAutofit/>
          </a:bodyPr>
          <a:lstStyle/>
          <a:p>
            <a:pPr algn="ctr"/>
            <a:r>
              <a:rPr lang="es-EC" sz="2400" b="1" dirty="0" smtClean="0"/>
              <a:t>CAPÍTULO III METODOLOGÍA</a:t>
            </a:r>
            <a:endParaRPr lang="es-EC" sz="2400" dirty="0"/>
          </a:p>
        </p:txBody>
      </p:sp>
      <p:sp>
        <p:nvSpPr>
          <p:cNvPr id="6" name="5 Marcador de contenido"/>
          <p:cNvSpPr>
            <a:spLocks noGrp="1"/>
          </p:cNvSpPr>
          <p:nvPr>
            <p:ph idx="1"/>
          </p:nvPr>
        </p:nvSpPr>
        <p:spPr>
          <a:xfrm>
            <a:off x="500034" y="928670"/>
            <a:ext cx="8186766" cy="5395930"/>
          </a:xfrm>
        </p:spPr>
        <p:txBody>
          <a:bodyPr>
            <a:normAutofit fontScale="85000" lnSpcReduction="20000"/>
          </a:bodyPr>
          <a:lstStyle/>
          <a:p>
            <a:r>
              <a:rPr lang="es-EC" b="1" u="sng" dirty="0" smtClean="0">
                <a:solidFill>
                  <a:srgbClr val="FF0000"/>
                </a:solidFill>
              </a:rPr>
              <a:t>Tipo de Investigación</a:t>
            </a:r>
            <a:endParaRPr lang="es-EC" dirty="0" smtClean="0">
              <a:solidFill>
                <a:srgbClr val="FF0000"/>
              </a:solidFill>
            </a:endParaRPr>
          </a:p>
          <a:p>
            <a:pPr>
              <a:buNone/>
            </a:pPr>
            <a:r>
              <a:rPr lang="es-EC" dirty="0" smtClean="0">
                <a:solidFill>
                  <a:srgbClr val="FF0000"/>
                </a:solidFill>
              </a:rPr>
              <a:t>     El presente proyecto utilizará </a:t>
            </a:r>
            <a:r>
              <a:rPr lang="es-ES" dirty="0" smtClean="0">
                <a:solidFill>
                  <a:srgbClr val="FF0000"/>
                </a:solidFill>
              </a:rPr>
              <a:t>investigación mixta, combinando las investigaciones exploratoria y descriptiva, para la obtención de datos cuantitativos y cualitativos.</a:t>
            </a:r>
          </a:p>
          <a:p>
            <a:pPr>
              <a:buNone/>
            </a:pPr>
            <a:endParaRPr lang="es-EC" dirty="0" smtClean="0"/>
          </a:p>
          <a:p>
            <a:r>
              <a:rPr lang="es-EC" b="1" u="sng" dirty="0" smtClean="0"/>
              <a:t> </a:t>
            </a:r>
            <a:r>
              <a:rPr lang="es-EC" b="1" u="sng" dirty="0" smtClean="0">
                <a:solidFill>
                  <a:srgbClr val="000099"/>
                </a:solidFill>
              </a:rPr>
              <a:t>Diseño de Investigación</a:t>
            </a:r>
            <a:endParaRPr lang="es-EC" dirty="0" smtClean="0">
              <a:solidFill>
                <a:srgbClr val="000099"/>
              </a:solidFill>
            </a:endParaRPr>
          </a:p>
          <a:p>
            <a:r>
              <a:rPr lang="es-ES" dirty="0" smtClean="0">
                <a:solidFill>
                  <a:srgbClr val="000099"/>
                </a:solidFill>
              </a:rPr>
              <a:t>Por ser una investigación que comprende un período de tiempo, su diseño es transversal. En esta investigación se podrá conocer y describir la actual situación del Centro Recreativo Acuático Manantial</a:t>
            </a:r>
            <a:endParaRPr lang="es-EC" dirty="0" smtClean="0">
              <a:solidFill>
                <a:srgbClr val="000099"/>
              </a:solidFill>
            </a:endParaRPr>
          </a:p>
          <a:p>
            <a:endParaRPr lang="es-EC" dirty="0" smtClean="0"/>
          </a:p>
          <a:p>
            <a:r>
              <a:rPr lang="es-EC" dirty="0" smtClean="0"/>
              <a:t> </a:t>
            </a:r>
            <a:r>
              <a:rPr lang="es-EC" b="1" u="sng" dirty="0" smtClean="0">
                <a:solidFill>
                  <a:srgbClr val="5E0218"/>
                </a:solidFill>
              </a:rPr>
              <a:t>Variables </a:t>
            </a:r>
            <a:endParaRPr lang="es-EC" dirty="0" smtClean="0">
              <a:solidFill>
                <a:srgbClr val="5E0218"/>
              </a:solidFill>
            </a:endParaRPr>
          </a:p>
          <a:p>
            <a:r>
              <a:rPr lang="es-EC" dirty="0" smtClean="0">
                <a:solidFill>
                  <a:srgbClr val="5E0218"/>
                </a:solidFill>
              </a:rPr>
              <a:t>Las variables de soporte en esta investigación son:</a:t>
            </a:r>
          </a:p>
          <a:p>
            <a:pPr lvl="0"/>
            <a:r>
              <a:rPr lang="es-EC" dirty="0" smtClean="0">
                <a:solidFill>
                  <a:srgbClr val="5E0218"/>
                </a:solidFill>
              </a:rPr>
              <a:t>Situación y Condiciones  actuales del Centro Recreativo Acuático Manantial</a:t>
            </a:r>
          </a:p>
          <a:p>
            <a:pPr lvl="0"/>
            <a:r>
              <a:rPr lang="es-EC" dirty="0" smtClean="0">
                <a:solidFill>
                  <a:srgbClr val="5E0218"/>
                </a:solidFill>
              </a:rPr>
              <a:t>Estudio de Mercado, Técnico y Económico para la reapertura del Centro Recreativo  Acuático Manantial.</a:t>
            </a:r>
          </a:p>
          <a:p>
            <a:pPr lvl="0"/>
            <a:endParaRPr lang="es-EC" b="1" dirty="0" smtClean="0"/>
          </a:p>
          <a:p>
            <a:pPr lvl="0"/>
            <a:endParaRPr lang="es-EC" dirty="0" smtClean="0"/>
          </a:p>
          <a:p>
            <a:pPr lvl="0"/>
            <a:endParaRPr lang="es-EC" dirty="0" smtClean="0"/>
          </a:p>
          <a:p>
            <a:pPr lvl="0"/>
            <a:endParaRPr lang="es-EC" dirty="0" smtClean="0"/>
          </a:p>
          <a:p>
            <a:pPr lvl="0"/>
            <a:endParaRPr lang="es-EC" dirty="0" smtClean="0"/>
          </a:p>
          <a:p>
            <a:pPr lvl="0"/>
            <a:endParaRPr lang="es-EC" dirty="0" smtClean="0"/>
          </a:p>
          <a:p>
            <a:endParaRPr lang="es-EC"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428604"/>
          <a:ext cx="8229600"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85728"/>
            <a:ext cx="8229600" cy="714380"/>
          </a:xfrm>
        </p:spPr>
        <p:txBody>
          <a:bodyPr>
            <a:normAutofit fontScale="90000"/>
          </a:bodyPr>
          <a:lstStyle/>
          <a:p>
            <a:pPr algn="ctr"/>
            <a:r>
              <a:rPr lang="es-EC" sz="2800" dirty="0" smtClean="0"/>
              <a:t/>
            </a:r>
            <a:br>
              <a:rPr lang="es-EC" sz="2800" dirty="0" smtClean="0"/>
            </a:br>
            <a:r>
              <a:rPr lang="es-EC" sz="2700" b="1" dirty="0" smtClean="0"/>
              <a:t>CAPÍTULO IV</a:t>
            </a:r>
            <a:br>
              <a:rPr lang="es-EC" sz="2700" b="1" dirty="0" smtClean="0"/>
            </a:br>
            <a:r>
              <a:rPr lang="es-EC" sz="2700" b="1" dirty="0" smtClean="0"/>
              <a:t>ANÁLISIS, INTERPRETACIÓN Y DISCUSIÓN DE RESULTADOS</a:t>
            </a:r>
            <a:endParaRPr lang="es-EC" sz="2700" b="1" dirty="0"/>
          </a:p>
        </p:txBody>
      </p:sp>
      <p:sp>
        <p:nvSpPr>
          <p:cNvPr id="3" name="2 Marcador de contenido"/>
          <p:cNvSpPr>
            <a:spLocks noGrp="1"/>
          </p:cNvSpPr>
          <p:nvPr>
            <p:ph idx="1"/>
          </p:nvPr>
        </p:nvSpPr>
        <p:spPr>
          <a:xfrm>
            <a:off x="457200" y="1214422"/>
            <a:ext cx="8229600" cy="5110178"/>
          </a:xfrm>
        </p:spPr>
        <p:txBody>
          <a:bodyPr>
            <a:normAutofit fontScale="85000" lnSpcReduction="20000"/>
          </a:bodyPr>
          <a:lstStyle/>
          <a:p>
            <a:pPr algn="just"/>
            <a:r>
              <a:rPr lang="es-EC" dirty="0" smtClean="0"/>
              <a:t>Los resultados que se muestran las encuestas se concluye que es factible la propuesta de que se reabra el servicio del Centro Recreativo Manantialito.</a:t>
            </a:r>
          </a:p>
          <a:p>
            <a:pPr algn="just"/>
            <a:endParaRPr lang="es-EC" dirty="0" smtClean="0"/>
          </a:p>
          <a:p>
            <a:pPr algn="just"/>
            <a:r>
              <a:rPr lang="es-EC" dirty="0" smtClean="0"/>
              <a:t>El Centro Recreativo “El Manantialito” en cuanto a la ubicación geográfica, es un lugar estratégico, por  su cercanía, y en una parte no muy alejada del centro de la ciudad lo cual lo convierte en un agregado adicional para destacarse de otros Centros Turísticos.</a:t>
            </a:r>
          </a:p>
          <a:p>
            <a:pPr algn="just">
              <a:buNone/>
            </a:pPr>
            <a:endParaRPr lang="es-EC" dirty="0" smtClean="0"/>
          </a:p>
          <a:p>
            <a:pPr algn="just"/>
            <a:r>
              <a:rPr lang="es-EC" dirty="0" smtClean="0"/>
              <a:t>Como se ve en las encuestas el cliente estaría dispuesto a pagar un precio muy asequible y su margen de utilidad  es suficiente para que este Centro sea </a:t>
            </a:r>
            <a:r>
              <a:rPr lang="es-EC" dirty="0" err="1" smtClean="0"/>
              <a:t>reaperturado</a:t>
            </a:r>
            <a:r>
              <a:rPr lang="es-EC" dirty="0" smtClean="0"/>
              <a:t>.</a:t>
            </a:r>
          </a:p>
          <a:p>
            <a:pPr algn="just"/>
            <a:endParaRPr lang="es-EC" dirty="0" smtClean="0"/>
          </a:p>
          <a:p>
            <a:pPr algn="just"/>
            <a:r>
              <a:rPr lang="es-EC" dirty="0" smtClean="0"/>
              <a:t>Es importante destacar los beneficios que prestará la reapertura del Centro Recreacional “Manantialito” como es cubriendo la demanda de turistas en feriados y fines de </a:t>
            </a:r>
            <a:r>
              <a:rPr lang="es-EC" dirty="0" smtClean="0"/>
              <a:t>semana.</a:t>
            </a:r>
            <a:endParaRPr lang="es-EC"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85728"/>
            <a:ext cx="8229600" cy="1143000"/>
          </a:xfrm>
        </p:spPr>
        <p:txBody>
          <a:bodyPr>
            <a:normAutofit fontScale="90000"/>
          </a:bodyPr>
          <a:lstStyle/>
          <a:p>
            <a:pPr algn="ctr"/>
            <a:r>
              <a:rPr lang="es-EC" sz="2400" b="1" dirty="0" smtClean="0"/>
              <a:t>CAPÍTULO V  </a:t>
            </a:r>
            <a:br>
              <a:rPr lang="es-EC" sz="2400" b="1" dirty="0" smtClean="0"/>
            </a:br>
            <a:r>
              <a:rPr lang="es-EC" sz="2400" b="1" dirty="0" smtClean="0"/>
              <a:t>CUADRO SINÓPTICO DEL ESTUDIO DE FACTIBILIDAD PARA LA REHABILITACIÓN DEL “CENTRO TURÍSTICO MANANTIALITO”</a:t>
            </a:r>
            <a:endParaRPr lang="es-EC" sz="2400" b="1" dirty="0"/>
          </a:p>
        </p:txBody>
      </p:sp>
      <p:sp>
        <p:nvSpPr>
          <p:cNvPr id="3" name="2 Marcador de contenido"/>
          <p:cNvSpPr>
            <a:spLocks noGrp="1"/>
          </p:cNvSpPr>
          <p:nvPr>
            <p:ph idx="1"/>
          </p:nvPr>
        </p:nvSpPr>
        <p:spPr/>
        <p:txBody>
          <a:bodyPr/>
          <a:lstStyle/>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a:p>
        </p:txBody>
      </p:sp>
      <p:sp>
        <p:nvSpPr>
          <p:cNvPr id="5" name="4 Elipse"/>
          <p:cNvSpPr/>
          <p:nvPr/>
        </p:nvSpPr>
        <p:spPr>
          <a:xfrm>
            <a:off x="357158" y="1571612"/>
            <a:ext cx="2214578" cy="1857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OBJETIVOS DE LA PROPUESTA</a:t>
            </a:r>
            <a:endParaRPr lang="es-EC" sz="1400" dirty="0"/>
          </a:p>
        </p:txBody>
      </p:sp>
      <p:sp>
        <p:nvSpPr>
          <p:cNvPr id="7" name="6 Elipse"/>
          <p:cNvSpPr/>
          <p:nvPr/>
        </p:nvSpPr>
        <p:spPr>
          <a:xfrm>
            <a:off x="3000364" y="1714488"/>
            <a:ext cx="2786082" cy="1571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ESTUDIO DE MERCADO </a:t>
            </a:r>
          </a:p>
          <a:p>
            <a:pPr algn="ctr"/>
            <a:r>
              <a:rPr lang="es-EC" sz="1400" dirty="0" smtClean="0"/>
              <a:t>1. DEMANDA, PRECIOS, COMERCIALIZACIÓN</a:t>
            </a:r>
            <a:endParaRPr lang="es-EC" sz="1400" dirty="0"/>
          </a:p>
        </p:txBody>
      </p:sp>
      <p:sp>
        <p:nvSpPr>
          <p:cNvPr id="8" name="7 Elipse"/>
          <p:cNvSpPr/>
          <p:nvPr/>
        </p:nvSpPr>
        <p:spPr>
          <a:xfrm>
            <a:off x="6215074" y="1714488"/>
            <a:ext cx="2643206"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ESTUDIO TÉCNICO PROVEE INFORMACIÓN PARA CONSIDERAR EL MONTO DE LAS INVERSIONES</a:t>
            </a:r>
            <a:endParaRPr lang="es-EC" sz="1400" dirty="0"/>
          </a:p>
        </p:txBody>
      </p:sp>
      <p:sp>
        <p:nvSpPr>
          <p:cNvPr id="9" name="8 Elipse"/>
          <p:cNvSpPr/>
          <p:nvPr/>
        </p:nvSpPr>
        <p:spPr>
          <a:xfrm>
            <a:off x="357158" y="3786190"/>
            <a:ext cx="2500330" cy="1785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ESTRUCTURA ORGANIZACIONAL</a:t>
            </a:r>
            <a:endParaRPr lang="es-EC" sz="1400" dirty="0"/>
          </a:p>
        </p:txBody>
      </p:sp>
      <p:sp>
        <p:nvSpPr>
          <p:cNvPr id="10" name="9 Elipse"/>
          <p:cNvSpPr/>
          <p:nvPr/>
        </p:nvSpPr>
        <p:spPr>
          <a:xfrm>
            <a:off x="3428992" y="3571876"/>
            <a:ext cx="2571768" cy="1928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EVALUACIÓN FINANCIERA</a:t>
            </a:r>
          </a:p>
          <a:p>
            <a:pPr algn="ctr"/>
            <a:r>
              <a:rPr lang="es-EC" sz="1400" dirty="0" smtClean="0"/>
              <a:t>VAN/ TIR/ TR</a:t>
            </a:r>
            <a:endParaRPr lang="es-EC" sz="1400" dirty="0"/>
          </a:p>
        </p:txBody>
      </p:sp>
      <p:sp>
        <p:nvSpPr>
          <p:cNvPr id="11" name="10 Elipse"/>
          <p:cNvSpPr/>
          <p:nvPr/>
        </p:nvSpPr>
        <p:spPr>
          <a:xfrm>
            <a:off x="6357950" y="3643314"/>
            <a:ext cx="2571768" cy="1785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ESTUDIO FINANCIERO</a:t>
            </a:r>
          </a:p>
          <a:p>
            <a:pPr algn="ctr"/>
            <a:r>
              <a:rPr lang="es-EC" sz="1400" dirty="0" smtClean="0"/>
              <a:t>*FINANCIAMIENTO DEL PRESUPUESTO</a:t>
            </a:r>
          </a:p>
          <a:p>
            <a:pPr algn="ctr"/>
            <a:r>
              <a:rPr lang="es-EC" sz="1400" dirty="0" smtClean="0"/>
              <a:t>*DETERMINACIÓN DE INGRESOS </a:t>
            </a:r>
          </a:p>
          <a:p>
            <a:pPr algn="ctr"/>
            <a:r>
              <a:rPr lang="es-EC" sz="1400" dirty="0" smtClean="0"/>
              <a:t>*ESTADO DE RESULTADOS</a:t>
            </a:r>
            <a:endParaRPr lang="es-EC" sz="1400" dirty="0"/>
          </a:p>
        </p:txBody>
      </p:sp>
      <p:sp>
        <p:nvSpPr>
          <p:cNvPr id="19" name="18 Flecha derecha"/>
          <p:cNvSpPr/>
          <p:nvPr/>
        </p:nvSpPr>
        <p:spPr>
          <a:xfrm>
            <a:off x="5715008" y="2214554"/>
            <a:ext cx="500066"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2</a:t>
            </a:r>
            <a:endParaRPr lang="es-EC" dirty="0"/>
          </a:p>
        </p:txBody>
      </p:sp>
      <p:sp>
        <p:nvSpPr>
          <p:cNvPr id="21" name="20 Flecha derecha"/>
          <p:cNvSpPr/>
          <p:nvPr/>
        </p:nvSpPr>
        <p:spPr>
          <a:xfrm>
            <a:off x="2571736" y="2285992"/>
            <a:ext cx="42862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1</a:t>
            </a:r>
            <a:endParaRPr lang="es-EC" dirty="0"/>
          </a:p>
        </p:txBody>
      </p:sp>
      <p:sp>
        <p:nvSpPr>
          <p:cNvPr id="24" name="23 Flecha izquierda"/>
          <p:cNvSpPr/>
          <p:nvPr/>
        </p:nvSpPr>
        <p:spPr>
          <a:xfrm>
            <a:off x="6000760" y="4143380"/>
            <a:ext cx="335466"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4</a:t>
            </a:r>
            <a:endParaRPr lang="es-EC" dirty="0"/>
          </a:p>
        </p:txBody>
      </p:sp>
      <p:sp>
        <p:nvSpPr>
          <p:cNvPr id="25" name="24 Flecha izquierda"/>
          <p:cNvSpPr/>
          <p:nvPr/>
        </p:nvSpPr>
        <p:spPr>
          <a:xfrm>
            <a:off x="2857488" y="4286256"/>
            <a:ext cx="500066"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5</a:t>
            </a:r>
            <a:endParaRPr lang="es-EC" dirty="0"/>
          </a:p>
        </p:txBody>
      </p:sp>
      <p:sp>
        <p:nvSpPr>
          <p:cNvPr id="15" name="14 Flecha abajo"/>
          <p:cNvSpPr/>
          <p:nvPr/>
        </p:nvSpPr>
        <p:spPr>
          <a:xfrm>
            <a:off x="7429520" y="3286124"/>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3</a:t>
            </a:r>
            <a:endParaRPr lang="es-EC"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10334"/>
          </a:xfrm>
        </p:spPr>
        <p:txBody>
          <a:bodyPr>
            <a:normAutofit/>
          </a:bodyPr>
          <a:lstStyle/>
          <a:p>
            <a:pPr algn="ctr"/>
            <a:r>
              <a:rPr lang="es-EC" sz="2400" b="1" dirty="0" smtClean="0"/>
              <a:t>OBJETIVOS DE LA PROPUESTA</a:t>
            </a:r>
            <a:endParaRPr lang="es-EC" sz="2400" b="1" dirty="0"/>
          </a:p>
        </p:txBody>
      </p:sp>
      <p:graphicFrame>
        <p:nvGraphicFramePr>
          <p:cNvPr id="4" name="3 Marcador de contenido"/>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1531</TotalTime>
  <Words>1139</Words>
  <Application>Microsoft Office PowerPoint</Application>
  <PresentationFormat>Presentación en pantalla (4:3)</PresentationFormat>
  <Paragraphs>366</Paragraphs>
  <Slides>17</Slides>
  <Notes>1</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Flujo</vt:lpstr>
      <vt:lpstr>UNIVERSIDAD TÉCNICA DEL NORTE</vt:lpstr>
      <vt:lpstr>Diapositiva 2</vt:lpstr>
      <vt:lpstr>Diapositiva 3</vt:lpstr>
      <vt:lpstr>CAPÍTULO II MARCO TEÓRICO</vt:lpstr>
      <vt:lpstr>CAPÍTULO III METODOLOGÍA</vt:lpstr>
      <vt:lpstr>Diapositiva 6</vt:lpstr>
      <vt:lpstr> CAPÍTULO IV ANÁLISIS, INTERPRETACIÓN Y DISCUSIÓN DE RESULTADOS</vt:lpstr>
      <vt:lpstr>CAPÍTULO V   CUADRO SINÓPTICO DEL ESTUDIO DE FACTIBILIDAD PARA LA REHABILITACIÓN DEL “CENTRO TURÍSTICO MANANTIALITO”</vt:lpstr>
      <vt:lpstr>OBJETIVOS DE LA PROPUESTA</vt:lpstr>
      <vt:lpstr>Diapositiva 10</vt:lpstr>
      <vt:lpstr>Diapositiva 11</vt:lpstr>
      <vt:lpstr>Diapositiva 12</vt:lpstr>
      <vt:lpstr>ESTUDIO FINANCIERO</vt:lpstr>
      <vt:lpstr>ESTADO DE PÉRDIDAS Y GANACIAS  </vt:lpstr>
      <vt:lpstr>CONCLUSIONES </vt:lpstr>
      <vt:lpstr>Diapositiva 16</vt:lpstr>
      <vt:lpstr>GRACIAS</vt:lpstr>
    </vt:vector>
  </TitlesOfParts>
  <Company>Wilson Carranco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TECNICA DEL NORTE</dc:title>
  <dc:creator>OPC</dc:creator>
  <cp:lastModifiedBy>OPC</cp:lastModifiedBy>
  <cp:revision>173</cp:revision>
  <dcterms:created xsi:type="dcterms:W3CDTF">2002-08-06T05:11:02Z</dcterms:created>
  <dcterms:modified xsi:type="dcterms:W3CDTF">2002-08-06T05:38:13Z</dcterms:modified>
</cp:coreProperties>
</file>