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301" r:id="rId5"/>
    <p:sldId id="263" r:id="rId6"/>
    <p:sldId id="293" r:id="rId7"/>
    <p:sldId id="287" r:id="rId8"/>
    <p:sldId id="288" r:id="rId9"/>
    <p:sldId id="290" r:id="rId10"/>
    <p:sldId id="294" r:id="rId11"/>
    <p:sldId id="266" r:id="rId12"/>
    <p:sldId id="295" r:id="rId13"/>
    <p:sldId id="303" r:id="rId14"/>
    <p:sldId id="305" r:id="rId15"/>
    <p:sldId id="272" r:id="rId16"/>
    <p:sldId id="273" r:id="rId17"/>
    <p:sldId id="274" r:id="rId18"/>
    <p:sldId id="275" r:id="rId19"/>
    <p:sldId id="279" r:id="rId20"/>
    <p:sldId id="280" r:id="rId21"/>
    <p:sldId id="296" r:id="rId22"/>
    <p:sldId id="297" r:id="rId23"/>
    <p:sldId id="298" r:id="rId24"/>
    <p:sldId id="299" r:id="rId25"/>
    <p:sldId id="300" r:id="rId26"/>
    <p:sldId id="292" r:id="rId27"/>
    <p:sldId id="302" r:id="rId28"/>
    <p:sldId id="283" r:id="rId29"/>
    <p:sldId id="284" r:id="rId30"/>
    <p:sldId id="285"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3399FF"/>
    <a:srgbClr val="008080"/>
    <a:srgbClr val="009999"/>
    <a:srgbClr val="000099"/>
    <a:srgbClr val="0066FF"/>
    <a:srgbClr val="00EEE8"/>
    <a:srgbClr val="00FCF6"/>
    <a:srgbClr val="33CC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0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560B5-29DA-44CA-9B5A-2BAD536AC2A3}" type="doc">
      <dgm:prSet loTypeId="urn:microsoft.com/office/officeart/2005/8/layout/pyramid2" loCatId="list" qsTypeId="urn:microsoft.com/office/officeart/2005/8/quickstyle/simple1" qsCatId="simple" csTypeId="urn:microsoft.com/office/officeart/2005/8/colors/colorful3" csCatId="colorful" phldr="1"/>
      <dgm:spPr/>
    </dgm:pt>
    <dgm:pt modelId="{2D1C3A81-37BF-4031-9342-6832B9914083}">
      <dgm:prSet phldrT="[Texto]"/>
      <dgm:spPr/>
      <dgm:t>
        <a:bodyPr/>
        <a:lstStyle/>
        <a:p>
          <a:r>
            <a:rPr lang="es-EC" dirty="0" smtClean="0"/>
            <a:t>Filosófico</a:t>
          </a:r>
          <a:endParaRPr lang="es-EC" dirty="0"/>
        </a:p>
      </dgm:t>
    </dgm:pt>
    <dgm:pt modelId="{3EA11F10-5B7B-401F-A856-4D6FCC4681E9}" type="parTrans" cxnId="{83C5BBF1-FBFA-466D-AC62-FBAC9848EC48}">
      <dgm:prSet/>
      <dgm:spPr/>
      <dgm:t>
        <a:bodyPr/>
        <a:lstStyle/>
        <a:p>
          <a:endParaRPr lang="es-EC"/>
        </a:p>
      </dgm:t>
    </dgm:pt>
    <dgm:pt modelId="{41A2B9D5-5FD9-4AE7-A2B9-99AC8A76EB48}" type="sibTrans" cxnId="{83C5BBF1-FBFA-466D-AC62-FBAC9848EC48}">
      <dgm:prSet/>
      <dgm:spPr/>
      <dgm:t>
        <a:bodyPr/>
        <a:lstStyle/>
        <a:p>
          <a:endParaRPr lang="es-EC"/>
        </a:p>
      </dgm:t>
    </dgm:pt>
    <dgm:pt modelId="{9AD32628-987E-48A5-8D31-E745CDE7AEB4}">
      <dgm:prSet phldrT="[Texto]"/>
      <dgm:spPr/>
      <dgm:t>
        <a:bodyPr/>
        <a:lstStyle/>
        <a:p>
          <a:r>
            <a:rPr lang="es-EC" dirty="0" smtClean="0"/>
            <a:t>Social</a:t>
          </a:r>
          <a:endParaRPr lang="es-EC" dirty="0"/>
        </a:p>
      </dgm:t>
    </dgm:pt>
    <dgm:pt modelId="{C420480E-C4CA-443A-85FD-5F1E550F9A13}" type="parTrans" cxnId="{C21EA8A9-83FD-47E8-970A-A7E78B52E188}">
      <dgm:prSet/>
      <dgm:spPr/>
      <dgm:t>
        <a:bodyPr/>
        <a:lstStyle/>
        <a:p>
          <a:endParaRPr lang="es-EC"/>
        </a:p>
      </dgm:t>
    </dgm:pt>
    <dgm:pt modelId="{1461042B-7BE2-434F-8B02-370F69491830}" type="sibTrans" cxnId="{C21EA8A9-83FD-47E8-970A-A7E78B52E188}">
      <dgm:prSet/>
      <dgm:spPr/>
      <dgm:t>
        <a:bodyPr/>
        <a:lstStyle/>
        <a:p>
          <a:endParaRPr lang="es-EC"/>
        </a:p>
      </dgm:t>
    </dgm:pt>
    <dgm:pt modelId="{EF3CA327-65BD-4235-91BA-60B2A4EB3B18}">
      <dgm:prSet phldrT="[Texto]"/>
      <dgm:spPr/>
      <dgm:t>
        <a:bodyPr/>
        <a:lstStyle/>
        <a:p>
          <a:r>
            <a:rPr lang="es-EC" dirty="0" smtClean="0"/>
            <a:t>Psicológico</a:t>
          </a:r>
          <a:endParaRPr lang="es-EC" dirty="0"/>
        </a:p>
      </dgm:t>
    </dgm:pt>
    <dgm:pt modelId="{F792511F-9697-499D-BFE5-59B25954BF59}" type="parTrans" cxnId="{A7CEBD2D-C519-4B62-86B5-AC1C24AC4996}">
      <dgm:prSet/>
      <dgm:spPr/>
      <dgm:t>
        <a:bodyPr/>
        <a:lstStyle/>
        <a:p>
          <a:endParaRPr lang="es-EC"/>
        </a:p>
      </dgm:t>
    </dgm:pt>
    <dgm:pt modelId="{B2AAE6F4-A807-4ECE-97DD-38F687622AE0}" type="sibTrans" cxnId="{A7CEBD2D-C519-4B62-86B5-AC1C24AC4996}">
      <dgm:prSet/>
      <dgm:spPr/>
      <dgm:t>
        <a:bodyPr/>
        <a:lstStyle/>
        <a:p>
          <a:endParaRPr lang="es-EC"/>
        </a:p>
      </dgm:t>
    </dgm:pt>
    <dgm:pt modelId="{D55BC840-B001-428B-B91B-EC013EBE6B2B}" type="pres">
      <dgm:prSet presAssocID="{C38560B5-29DA-44CA-9B5A-2BAD536AC2A3}" presName="compositeShape" presStyleCnt="0">
        <dgm:presLayoutVars>
          <dgm:dir/>
          <dgm:resizeHandles/>
        </dgm:presLayoutVars>
      </dgm:prSet>
      <dgm:spPr/>
    </dgm:pt>
    <dgm:pt modelId="{18C8D0AC-F2A1-4800-BBAC-78268241CEED}" type="pres">
      <dgm:prSet presAssocID="{C38560B5-29DA-44CA-9B5A-2BAD536AC2A3}" presName="pyramid" presStyleLbl="node1" presStyleIdx="0" presStyleCnt="1"/>
      <dgm:spPr/>
    </dgm:pt>
    <dgm:pt modelId="{08555FF6-1DCB-44CB-928B-0BAA3A50C596}" type="pres">
      <dgm:prSet presAssocID="{C38560B5-29DA-44CA-9B5A-2BAD536AC2A3}" presName="theList" presStyleCnt="0"/>
      <dgm:spPr/>
    </dgm:pt>
    <dgm:pt modelId="{92D0DB1E-83F5-4FE1-8F1B-DD98D9809D06}" type="pres">
      <dgm:prSet presAssocID="{2D1C3A81-37BF-4031-9342-6832B9914083}" presName="aNode" presStyleLbl="fgAcc1" presStyleIdx="0" presStyleCnt="3">
        <dgm:presLayoutVars>
          <dgm:bulletEnabled val="1"/>
        </dgm:presLayoutVars>
      </dgm:prSet>
      <dgm:spPr/>
      <dgm:t>
        <a:bodyPr/>
        <a:lstStyle/>
        <a:p>
          <a:endParaRPr lang="es-EC"/>
        </a:p>
      </dgm:t>
    </dgm:pt>
    <dgm:pt modelId="{022BE926-360A-4298-BCCC-BE0B132FD045}" type="pres">
      <dgm:prSet presAssocID="{2D1C3A81-37BF-4031-9342-6832B9914083}" presName="aSpace" presStyleCnt="0"/>
      <dgm:spPr/>
    </dgm:pt>
    <dgm:pt modelId="{B25B5036-1251-47B9-B8E4-5076E5989442}" type="pres">
      <dgm:prSet presAssocID="{9AD32628-987E-48A5-8D31-E745CDE7AEB4}" presName="aNode" presStyleLbl="fgAcc1" presStyleIdx="1" presStyleCnt="3">
        <dgm:presLayoutVars>
          <dgm:bulletEnabled val="1"/>
        </dgm:presLayoutVars>
      </dgm:prSet>
      <dgm:spPr/>
      <dgm:t>
        <a:bodyPr/>
        <a:lstStyle/>
        <a:p>
          <a:endParaRPr lang="es-EC"/>
        </a:p>
      </dgm:t>
    </dgm:pt>
    <dgm:pt modelId="{2F555C96-013D-44B8-8722-917A14F1504D}" type="pres">
      <dgm:prSet presAssocID="{9AD32628-987E-48A5-8D31-E745CDE7AEB4}" presName="aSpace" presStyleCnt="0"/>
      <dgm:spPr/>
    </dgm:pt>
    <dgm:pt modelId="{DD5377AF-DAE7-41E7-8D74-4A5C074EF2A8}" type="pres">
      <dgm:prSet presAssocID="{EF3CA327-65BD-4235-91BA-60B2A4EB3B18}" presName="aNode" presStyleLbl="fgAcc1" presStyleIdx="2" presStyleCnt="3">
        <dgm:presLayoutVars>
          <dgm:bulletEnabled val="1"/>
        </dgm:presLayoutVars>
      </dgm:prSet>
      <dgm:spPr/>
      <dgm:t>
        <a:bodyPr/>
        <a:lstStyle/>
        <a:p>
          <a:endParaRPr lang="es-EC"/>
        </a:p>
      </dgm:t>
    </dgm:pt>
    <dgm:pt modelId="{8A45FF73-C406-49BD-A717-FEBAC226F574}" type="pres">
      <dgm:prSet presAssocID="{EF3CA327-65BD-4235-91BA-60B2A4EB3B18}" presName="aSpace" presStyleCnt="0"/>
      <dgm:spPr/>
    </dgm:pt>
  </dgm:ptLst>
  <dgm:cxnLst>
    <dgm:cxn modelId="{69C77494-E529-40F7-A512-F99CC59A7CE1}" type="presOf" srcId="{C38560B5-29DA-44CA-9B5A-2BAD536AC2A3}" destId="{D55BC840-B001-428B-B91B-EC013EBE6B2B}" srcOrd="0" destOrd="0" presId="urn:microsoft.com/office/officeart/2005/8/layout/pyramid2"/>
    <dgm:cxn modelId="{83C5BBF1-FBFA-466D-AC62-FBAC9848EC48}" srcId="{C38560B5-29DA-44CA-9B5A-2BAD536AC2A3}" destId="{2D1C3A81-37BF-4031-9342-6832B9914083}" srcOrd="0" destOrd="0" parTransId="{3EA11F10-5B7B-401F-A856-4D6FCC4681E9}" sibTransId="{41A2B9D5-5FD9-4AE7-A2B9-99AC8A76EB48}"/>
    <dgm:cxn modelId="{569EAB7A-A31B-4164-8A66-E48E5D3D3FCE}" type="presOf" srcId="{2D1C3A81-37BF-4031-9342-6832B9914083}" destId="{92D0DB1E-83F5-4FE1-8F1B-DD98D9809D06}" srcOrd="0" destOrd="0" presId="urn:microsoft.com/office/officeart/2005/8/layout/pyramid2"/>
    <dgm:cxn modelId="{C21EA8A9-83FD-47E8-970A-A7E78B52E188}" srcId="{C38560B5-29DA-44CA-9B5A-2BAD536AC2A3}" destId="{9AD32628-987E-48A5-8D31-E745CDE7AEB4}" srcOrd="1" destOrd="0" parTransId="{C420480E-C4CA-443A-85FD-5F1E550F9A13}" sibTransId="{1461042B-7BE2-434F-8B02-370F69491830}"/>
    <dgm:cxn modelId="{534F5864-6040-45DC-AE99-1E3C9980D2E8}" type="presOf" srcId="{EF3CA327-65BD-4235-91BA-60B2A4EB3B18}" destId="{DD5377AF-DAE7-41E7-8D74-4A5C074EF2A8}" srcOrd="0" destOrd="0" presId="urn:microsoft.com/office/officeart/2005/8/layout/pyramid2"/>
    <dgm:cxn modelId="{3D150A07-F94A-464D-B23D-1643C4A1962D}" type="presOf" srcId="{9AD32628-987E-48A5-8D31-E745CDE7AEB4}" destId="{B25B5036-1251-47B9-B8E4-5076E5989442}" srcOrd="0" destOrd="0" presId="urn:microsoft.com/office/officeart/2005/8/layout/pyramid2"/>
    <dgm:cxn modelId="{A7CEBD2D-C519-4B62-86B5-AC1C24AC4996}" srcId="{C38560B5-29DA-44CA-9B5A-2BAD536AC2A3}" destId="{EF3CA327-65BD-4235-91BA-60B2A4EB3B18}" srcOrd="2" destOrd="0" parTransId="{F792511F-9697-499D-BFE5-59B25954BF59}" sibTransId="{B2AAE6F4-A807-4ECE-97DD-38F687622AE0}"/>
    <dgm:cxn modelId="{51914118-18D9-48CD-9A23-C87D5CCC22EC}" type="presParOf" srcId="{D55BC840-B001-428B-B91B-EC013EBE6B2B}" destId="{18C8D0AC-F2A1-4800-BBAC-78268241CEED}" srcOrd="0" destOrd="0" presId="urn:microsoft.com/office/officeart/2005/8/layout/pyramid2"/>
    <dgm:cxn modelId="{8687F655-59CA-4B02-882D-9946D76D1351}" type="presParOf" srcId="{D55BC840-B001-428B-B91B-EC013EBE6B2B}" destId="{08555FF6-1DCB-44CB-928B-0BAA3A50C596}" srcOrd="1" destOrd="0" presId="urn:microsoft.com/office/officeart/2005/8/layout/pyramid2"/>
    <dgm:cxn modelId="{5A778AA1-0529-454A-A439-DBF2906FECD8}" type="presParOf" srcId="{08555FF6-1DCB-44CB-928B-0BAA3A50C596}" destId="{92D0DB1E-83F5-4FE1-8F1B-DD98D9809D06}" srcOrd="0" destOrd="0" presId="urn:microsoft.com/office/officeart/2005/8/layout/pyramid2"/>
    <dgm:cxn modelId="{68163C2C-31DD-4ABD-B553-0699DA9DDC4A}" type="presParOf" srcId="{08555FF6-1DCB-44CB-928B-0BAA3A50C596}" destId="{022BE926-360A-4298-BCCC-BE0B132FD045}" srcOrd="1" destOrd="0" presId="urn:microsoft.com/office/officeart/2005/8/layout/pyramid2"/>
    <dgm:cxn modelId="{576AAB78-5C98-4BF4-9E1F-4D19CB8CCCA2}" type="presParOf" srcId="{08555FF6-1DCB-44CB-928B-0BAA3A50C596}" destId="{B25B5036-1251-47B9-B8E4-5076E5989442}" srcOrd="2" destOrd="0" presId="urn:microsoft.com/office/officeart/2005/8/layout/pyramid2"/>
    <dgm:cxn modelId="{435AA68A-AEB6-4CEA-A396-0C27E6FC1B91}" type="presParOf" srcId="{08555FF6-1DCB-44CB-928B-0BAA3A50C596}" destId="{2F555C96-013D-44B8-8722-917A14F1504D}" srcOrd="3" destOrd="0" presId="urn:microsoft.com/office/officeart/2005/8/layout/pyramid2"/>
    <dgm:cxn modelId="{782B4164-689D-46D9-92FB-29F39368AEA2}" type="presParOf" srcId="{08555FF6-1DCB-44CB-928B-0BAA3A50C596}" destId="{DD5377AF-DAE7-41E7-8D74-4A5C074EF2A8}" srcOrd="4" destOrd="0" presId="urn:microsoft.com/office/officeart/2005/8/layout/pyramid2"/>
    <dgm:cxn modelId="{DFC11741-3C0F-4BD3-A651-94E99CA96F26}" type="presParOf" srcId="{08555FF6-1DCB-44CB-928B-0BAA3A50C596}" destId="{8A45FF73-C406-49BD-A717-FEBAC226F574}"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074DD4-34B9-417D-9B72-1AA701B3C622}" type="doc">
      <dgm:prSet loTypeId="urn:microsoft.com/office/officeart/2005/8/layout/pyramid2" loCatId="list" qsTypeId="urn:microsoft.com/office/officeart/2005/8/quickstyle/simple1" qsCatId="simple" csTypeId="urn:microsoft.com/office/officeart/2005/8/colors/accent2_1" csCatId="accent2" phldr="1"/>
      <dgm:spPr/>
    </dgm:pt>
    <dgm:pt modelId="{1BE5EE39-CDFA-434F-968F-08A8651424DB}">
      <dgm:prSet phldrT="[Texto]"/>
      <dgm:spPr/>
      <dgm:t>
        <a:bodyPr/>
        <a:lstStyle/>
        <a:p>
          <a:r>
            <a:rPr lang="es-ES" dirty="0" smtClean="0"/>
            <a:t>Introducción </a:t>
          </a:r>
          <a:endParaRPr lang="es-ES" dirty="0"/>
        </a:p>
      </dgm:t>
    </dgm:pt>
    <dgm:pt modelId="{673D3027-C3B0-4034-B7DE-A7769AFBF5E1}" type="parTrans" cxnId="{E6B204C8-2B58-4662-A736-93879D299AB0}">
      <dgm:prSet/>
      <dgm:spPr/>
      <dgm:t>
        <a:bodyPr/>
        <a:lstStyle/>
        <a:p>
          <a:endParaRPr lang="es-ES"/>
        </a:p>
      </dgm:t>
    </dgm:pt>
    <dgm:pt modelId="{13854A0A-F7E0-4628-A3B5-445751B6C126}" type="sibTrans" cxnId="{E6B204C8-2B58-4662-A736-93879D299AB0}">
      <dgm:prSet/>
      <dgm:spPr/>
      <dgm:t>
        <a:bodyPr/>
        <a:lstStyle/>
        <a:p>
          <a:endParaRPr lang="es-ES"/>
        </a:p>
      </dgm:t>
    </dgm:pt>
    <dgm:pt modelId="{A58B0AA4-4012-4CC1-80C7-9F296EC8E691}">
      <dgm:prSet phldrT="[Texto]"/>
      <dgm:spPr/>
      <dgm:t>
        <a:bodyPr/>
        <a:lstStyle/>
        <a:p>
          <a:r>
            <a:rPr lang="es-ES" dirty="0" smtClean="0"/>
            <a:t>Objetivo </a:t>
          </a:r>
          <a:endParaRPr lang="es-ES" dirty="0"/>
        </a:p>
      </dgm:t>
    </dgm:pt>
    <dgm:pt modelId="{A6C10B6F-1AE5-46FA-A939-A7B86A95B92C}" type="parTrans" cxnId="{B884E63D-EB3D-4218-85FD-0B93315CDA53}">
      <dgm:prSet/>
      <dgm:spPr/>
      <dgm:t>
        <a:bodyPr/>
        <a:lstStyle/>
        <a:p>
          <a:endParaRPr lang="es-ES"/>
        </a:p>
      </dgm:t>
    </dgm:pt>
    <dgm:pt modelId="{F93215EF-49D1-40E7-8D1C-5B4396C6235C}" type="sibTrans" cxnId="{B884E63D-EB3D-4218-85FD-0B93315CDA53}">
      <dgm:prSet/>
      <dgm:spPr/>
      <dgm:t>
        <a:bodyPr/>
        <a:lstStyle/>
        <a:p>
          <a:endParaRPr lang="es-ES"/>
        </a:p>
      </dgm:t>
    </dgm:pt>
    <dgm:pt modelId="{1DD2F248-8AD6-49B8-9999-503C37E2DEED}">
      <dgm:prSet phldrT="[Texto]"/>
      <dgm:spPr/>
      <dgm:t>
        <a:bodyPr/>
        <a:lstStyle/>
        <a:p>
          <a:r>
            <a:rPr lang="es-ES" dirty="0" smtClean="0"/>
            <a:t>Desarrollo de la guía</a:t>
          </a:r>
          <a:endParaRPr lang="es-ES" dirty="0"/>
        </a:p>
      </dgm:t>
    </dgm:pt>
    <dgm:pt modelId="{CB69BF51-EABC-49A0-BFA6-3537609DEDB6}" type="parTrans" cxnId="{16941F63-FDAA-4327-9C5B-DB90C63EAAEC}">
      <dgm:prSet/>
      <dgm:spPr/>
      <dgm:t>
        <a:bodyPr/>
        <a:lstStyle/>
        <a:p>
          <a:endParaRPr lang="es-ES"/>
        </a:p>
      </dgm:t>
    </dgm:pt>
    <dgm:pt modelId="{519D0781-D94E-466B-9CAC-1F3D1EC7F06C}" type="sibTrans" cxnId="{16941F63-FDAA-4327-9C5B-DB90C63EAAEC}">
      <dgm:prSet/>
      <dgm:spPr/>
      <dgm:t>
        <a:bodyPr/>
        <a:lstStyle/>
        <a:p>
          <a:endParaRPr lang="es-ES"/>
        </a:p>
      </dgm:t>
    </dgm:pt>
    <dgm:pt modelId="{95A16543-CE71-4A39-B3BE-37741505CD06}">
      <dgm:prSet/>
      <dgm:spPr/>
      <dgm:t>
        <a:bodyPr/>
        <a:lstStyle/>
        <a:p>
          <a:r>
            <a:rPr lang="es-EC" dirty="0" smtClean="0"/>
            <a:t>Justificación </a:t>
          </a:r>
          <a:endParaRPr lang="es-EC" dirty="0"/>
        </a:p>
      </dgm:t>
    </dgm:pt>
    <dgm:pt modelId="{F3382280-F3AE-4F78-A6EC-BABF9F8C8F58}" type="parTrans" cxnId="{764F426D-EF86-4165-A5E9-2F4614AD1AF6}">
      <dgm:prSet/>
      <dgm:spPr/>
    </dgm:pt>
    <dgm:pt modelId="{B3EBD358-8DD8-4C90-8456-0F441F79EDD6}" type="sibTrans" cxnId="{764F426D-EF86-4165-A5E9-2F4614AD1AF6}">
      <dgm:prSet/>
      <dgm:spPr/>
    </dgm:pt>
    <dgm:pt modelId="{79D0A2B1-17C1-4048-A208-1E3CD762020D}">
      <dgm:prSet/>
      <dgm:spPr/>
      <dgm:t>
        <a:bodyPr/>
        <a:lstStyle/>
        <a:p>
          <a:r>
            <a:rPr lang="es-EC" dirty="0" smtClean="0"/>
            <a:t>Ejemplos prácticos</a:t>
          </a:r>
          <a:endParaRPr lang="es-EC" dirty="0"/>
        </a:p>
      </dgm:t>
    </dgm:pt>
    <dgm:pt modelId="{B9D01B9A-EF8F-4323-85CC-423C3CD66823}" type="parTrans" cxnId="{446A46FA-7218-4ABD-9BD0-CE3D1D588EFB}">
      <dgm:prSet/>
      <dgm:spPr/>
    </dgm:pt>
    <dgm:pt modelId="{A1089E51-61CD-4CE4-8713-C5CA251ECFE1}" type="sibTrans" cxnId="{446A46FA-7218-4ABD-9BD0-CE3D1D588EFB}">
      <dgm:prSet/>
      <dgm:spPr/>
    </dgm:pt>
    <dgm:pt modelId="{06EFA794-0D93-441C-B0C3-03D845C3A9FF}" type="pres">
      <dgm:prSet presAssocID="{BA074DD4-34B9-417D-9B72-1AA701B3C622}" presName="compositeShape" presStyleCnt="0">
        <dgm:presLayoutVars>
          <dgm:dir/>
          <dgm:resizeHandles/>
        </dgm:presLayoutVars>
      </dgm:prSet>
      <dgm:spPr/>
    </dgm:pt>
    <dgm:pt modelId="{E89FA81E-C581-499B-9FDA-F2D2E5E47785}" type="pres">
      <dgm:prSet presAssocID="{BA074DD4-34B9-417D-9B72-1AA701B3C622}" presName="pyramid" presStyleLbl="node1" presStyleIdx="0" presStyleCnt="1"/>
      <dgm:spPr>
        <a:solidFill>
          <a:schemeClr val="bg2">
            <a:lumMod val="50000"/>
          </a:schemeClr>
        </a:solidFill>
      </dgm:spPr>
    </dgm:pt>
    <dgm:pt modelId="{4650C826-0873-4EBF-B113-D57229AAB91E}" type="pres">
      <dgm:prSet presAssocID="{BA074DD4-34B9-417D-9B72-1AA701B3C622}" presName="theList" presStyleCnt="0"/>
      <dgm:spPr/>
    </dgm:pt>
    <dgm:pt modelId="{049BC4DA-A51C-4D9E-9174-963B8F0BFBC2}" type="pres">
      <dgm:prSet presAssocID="{1BE5EE39-CDFA-434F-968F-08A8651424DB}" presName="aNode" presStyleLbl="fgAcc1" presStyleIdx="0" presStyleCnt="5">
        <dgm:presLayoutVars>
          <dgm:bulletEnabled val="1"/>
        </dgm:presLayoutVars>
      </dgm:prSet>
      <dgm:spPr/>
      <dgm:t>
        <a:bodyPr/>
        <a:lstStyle/>
        <a:p>
          <a:endParaRPr lang="es-ES"/>
        </a:p>
      </dgm:t>
    </dgm:pt>
    <dgm:pt modelId="{A4ED9960-DA9B-4F14-B4E0-B84A737B8962}" type="pres">
      <dgm:prSet presAssocID="{1BE5EE39-CDFA-434F-968F-08A8651424DB}" presName="aSpace" presStyleCnt="0"/>
      <dgm:spPr/>
    </dgm:pt>
    <dgm:pt modelId="{7EFCED77-346B-4F7D-9061-A17D9D928BF9}" type="pres">
      <dgm:prSet presAssocID="{95A16543-CE71-4A39-B3BE-37741505CD06}" presName="aNode" presStyleLbl="fgAcc1" presStyleIdx="1" presStyleCnt="5">
        <dgm:presLayoutVars>
          <dgm:bulletEnabled val="1"/>
        </dgm:presLayoutVars>
      </dgm:prSet>
      <dgm:spPr/>
      <dgm:t>
        <a:bodyPr/>
        <a:lstStyle/>
        <a:p>
          <a:endParaRPr lang="es-EC"/>
        </a:p>
      </dgm:t>
    </dgm:pt>
    <dgm:pt modelId="{5FB0324F-B9DA-470C-8A11-59A3709A651C}" type="pres">
      <dgm:prSet presAssocID="{95A16543-CE71-4A39-B3BE-37741505CD06}" presName="aSpace" presStyleCnt="0"/>
      <dgm:spPr/>
    </dgm:pt>
    <dgm:pt modelId="{B328DDC6-1ED5-4603-8186-D5605D66D733}" type="pres">
      <dgm:prSet presAssocID="{A58B0AA4-4012-4CC1-80C7-9F296EC8E691}" presName="aNode" presStyleLbl="fgAcc1" presStyleIdx="2" presStyleCnt="5">
        <dgm:presLayoutVars>
          <dgm:bulletEnabled val="1"/>
        </dgm:presLayoutVars>
      </dgm:prSet>
      <dgm:spPr/>
      <dgm:t>
        <a:bodyPr/>
        <a:lstStyle/>
        <a:p>
          <a:endParaRPr lang="es-ES"/>
        </a:p>
      </dgm:t>
    </dgm:pt>
    <dgm:pt modelId="{FE3A9ABE-F6B0-493D-A47C-7F95080DFF81}" type="pres">
      <dgm:prSet presAssocID="{A58B0AA4-4012-4CC1-80C7-9F296EC8E691}" presName="aSpace" presStyleCnt="0"/>
      <dgm:spPr/>
    </dgm:pt>
    <dgm:pt modelId="{B6877F34-E215-43F1-BF10-A4D4C6D5DD03}" type="pres">
      <dgm:prSet presAssocID="{1DD2F248-8AD6-49B8-9999-503C37E2DEED}" presName="aNode" presStyleLbl="fgAcc1" presStyleIdx="3" presStyleCnt="5" custLinFactNeighborX="187" custLinFactNeighborY="39561">
        <dgm:presLayoutVars>
          <dgm:bulletEnabled val="1"/>
        </dgm:presLayoutVars>
      </dgm:prSet>
      <dgm:spPr/>
      <dgm:t>
        <a:bodyPr/>
        <a:lstStyle/>
        <a:p>
          <a:endParaRPr lang="es-ES"/>
        </a:p>
      </dgm:t>
    </dgm:pt>
    <dgm:pt modelId="{CBC0BC87-63C8-4C38-A569-8C5A01138565}" type="pres">
      <dgm:prSet presAssocID="{1DD2F248-8AD6-49B8-9999-503C37E2DEED}" presName="aSpace" presStyleCnt="0"/>
      <dgm:spPr/>
    </dgm:pt>
    <dgm:pt modelId="{06B52FB8-5657-46E7-80CA-102D3EC49A20}" type="pres">
      <dgm:prSet presAssocID="{79D0A2B1-17C1-4048-A208-1E3CD762020D}" presName="aNode" presStyleLbl="fgAcc1" presStyleIdx="4" presStyleCnt="5" custLinFactNeighborX="187" custLinFactNeighborY="-75858">
        <dgm:presLayoutVars>
          <dgm:bulletEnabled val="1"/>
        </dgm:presLayoutVars>
      </dgm:prSet>
      <dgm:spPr/>
      <dgm:t>
        <a:bodyPr/>
        <a:lstStyle/>
        <a:p>
          <a:endParaRPr lang="es-EC"/>
        </a:p>
      </dgm:t>
    </dgm:pt>
    <dgm:pt modelId="{2AB92754-388E-4EA4-A4C9-5145803FD660}" type="pres">
      <dgm:prSet presAssocID="{79D0A2B1-17C1-4048-A208-1E3CD762020D}" presName="aSpace" presStyleCnt="0"/>
      <dgm:spPr/>
    </dgm:pt>
  </dgm:ptLst>
  <dgm:cxnLst>
    <dgm:cxn modelId="{E0A73AD3-86F3-440D-9506-E53861279479}" type="presOf" srcId="{A58B0AA4-4012-4CC1-80C7-9F296EC8E691}" destId="{B328DDC6-1ED5-4603-8186-D5605D66D733}" srcOrd="0" destOrd="0" presId="urn:microsoft.com/office/officeart/2005/8/layout/pyramid2"/>
    <dgm:cxn modelId="{877B7891-7C21-42E2-B9F4-759A1BD686B9}" type="presOf" srcId="{BA074DD4-34B9-417D-9B72-1AA701B3C622}" destId="{06EFA794-0D93-441C-B0C3-03D845C3A9FF}" srcOrd="0" destOrd="0" presId="urn:microsoft.com/office/officeart/2005/8/layout/pyramid2"/>
    <dgm:cxn modelId="{53172CED-3E0F-4F51-8B4C-471FE61C829D}" type="presOf" srcId="{79D0A2B1-17C1-4048-A208-1E3CD762020D}" destId="{06B52FB8-5657-46E7-80CA-102D3EC49A20}" srcOrd="0" destOrd="0" presId="urn:microsoft.com/office/officeart/2005/8/layout/pyramid2"/>
    <dgm:cxn modelId="{E6B204C8-2B58-4662-A736-93879D299AB0}" srcId="{BA074DD4-34B9-417D-9B72-1AA701B3C622}" destId="{1BE5EE39-CDFA-434F-968F-08A8651424DB}" srcOrd="0" destOrd="0" parTransId="{673D3027-C3B0-4034-B7DE-A7769AFBF5E1}" sibTransId="{13854A0A-F7E0-4628-A3B5-445751B6C126}"/>
    <dgm:cxn modelId="{48D7CBDA-AFD6-4D39-B065-51410314C91A}" type="presOf" srcId="{1BE5EE39-CDFA-434F-968F-08A8651424DB}" destId="{049BC4DA-A51C-4D9E-9174-963B8F0BFBC2}" srcOrd="0" destOrd="0" presId="urn:microsoft.com/office/officeart/2005/8/layout/pyramid2"/>
    <dgm:cxn modelId="{16941F63-FDAA-4327-9C5B-DB90C63EAAEC}" srcId="{BA074DD4-34B9-417D-9B72-1AA701B3C622}" destId="{1DD2F248-8AD6-49B8-9999-503C37E2DEED}" srcOrd="3" destOrd="0" parTransId="{CB69BF51-EABC-49A0-BFA6-3537609DEDB6}" sibTransId="{519D0781-D94E-466B-9CAC-1F3D1EC7F06C}"/>
    <dgm:cxn modelId="{B884E63D-EB3D-4218-85FD-0B93315CDA53}" srcId="{BA074DD4-34B9-417D-9B72-1AA701B3C622}" destId="{A58B0AA4-4012-4CC1-80C7-9F296EC8E691}" srcOrd="2" destOrd="0" parTransId="{A6C10B6F-1AE5-46FA-A939-A7B86A95B92C}" sibTransId="{F93215EF-49D1-40E7-8D1C-5B4396C6235C}"/>
    <dgm:cxn modelId="{446A46FA-7218-4ABD-9BD0-CE3D1D588EFB}" srcId="{BA074DD4-34B9-417D-9B72-1AA701B3C622}" destId="{79D0A2B1-17C1-4048-A208-1E3CD762020D}" srcOrd="4" destOrd="0" parTransId="{B9D01B9A-EF8F-4323-85CC-423C3CD66823}" sibTransId="{A1089E51-61CD-4CE4-8713-C5CA251ECFE1}"/>
    <dgm:cxn modelId="{558EB652-3DC1-4870-8349-DE69E9EAE832}" type="presOf" srcId="{1DD2F248-8AD6-49B8-9999-503C37E2DEED}" destId="{B6877F34-E215-43F1-BF10-A4D4C6D5DD03}" srcOrd="0" destOrd="0" presId="urn:microsoft.com/office/officeart/2005/8/layout/pyramid2"/>
    <dgm:cxn modelId="{764F426D-EF86-4165-A5E9-2F4614AD1AF6}" srcId="{BA074DD4-34B9-417D-9B72-1AA701B3C622}" destId="{95A16543-CE71-4A39-B3BE-37741505CD06}" srcOrd="1" destOrd="0" parTransId="{F3382280-F3AE-4F78-A6EC-BABF9F8C8F58}" sibTransId="{B3EBD358-8DD8-4C90-8456-0F441F79EDD6}"/>
    <dgm:cxn modelId="{FE27DFAA-33F9-4708-9064-C8941894498A}" type="presOf" srcId="{95A16543-CE71-4A39-B3BE-37741505CD06}" destId="{7EFCED77-346B-4F7D-9061-A17D9D928BF9}" srcOrd="0" destOrd="0" presId="urn:microsoft.com/office/officeart/2005/8/layout/pyramid2"/>
    <dgm:cxn modelId="{F7BD6E5F-CEBB-4F21-8916-DD90087911CF}" type="presParOf" srcId="{06EFA794-0D93-441C-B0C3-03D845C3A9FF}" destId="{E89FA81E-C581-499B-9FDA-F2D2E5E47785}" srcOrd="0" destOrd="0" presId="urn:microsoft.com/office/officeart/2005/8/layout/pyramid2"/>
    <dgm:cxn modelId="{FB6AEC94-09D4-4365-957B-09C08F9217BE}" type="presParOf" srcId="{06EFA794-0D93-441C-B0C3-03D845C3A9FF}" destId="{4650C826-0873-4EBF-B113-D57229AAB91E}" srcOrd="1" destOrd="0" presId="urn:microsoft.com/office/officeart/2005/8/layout/pyramid2"/>
    <dgm:cxn modelId="{22246D56-A8E3-4F8C-8BE1-23C4404AA2A8}" type="presParOf" srcId="{4650C826-0873-4EBF-B113-D57229AAB91E}" destId="{049BC4DA-A51C-4D9E-9174-963B8F0BFBC2}" srcOrd="0" destOrd="0" presId="urn:microsoft.com/office/officeart/2005/8/layout/pyramid2"/>
    <dgm:cxn modelId="{D6D8F67D-C77F-4DB0-9777-555CA97AC5C2}" type="presParOf" srcId="{4650C826-0873-4EBF-B113-D57229AAB91E}" destId="{A4ED9960-DA9B-4F14-B4E0-B84A737B8962}" srcOrd="1" destOrd="0" presId="urn:microsoft.com/office/officeart/2005/8/layout/pyramid2"/>
    <dgm:cxn modelId="{047B3245-0C4E-4520-B3DF-8548D3DA9FDD}" type="presParOf" srcId="{4650C826-0873-4EBF-B113-D57229AAB91E}" destId="{7EFCED77-346B-4F7D-9061-A17D9D928BF9}" srcOrd="2" destOrd="0" presId="urn:microsoft.com/office/officeart/2005/8/layout/pyramid2"/>
    <dgm:cxn modelId="{5A751FE1-C4CA-4471-9CBC-22750AED1181}" type="presParOf" srcId="{4650C826-0873-4EBF-B113-D57229AAB91E}" destId="{5FB0324F-B9DA-470C-8A11-59A3709A651C}" srcOrd="3" destOrd="0" presId="urn:microsoft.com/office/officeart/2005/8/layout/pyramid2"/>
    <dgm:cxn modelId="{4C76E7A1-DE9E-42E9-AA33-A41B66F2A0C0}" type="presParOf" srcId="{4650C826-0873-4EBF-B113-D57229AAB91E}" destId="{B328DDC6-1ED5-4603-8186-D5605D66D733}" srcOrd="4" destOrd="0" presId="urn:microsoft.com/office/officeart/2005/8/layout/pyramid2"/>
    <dgm:cxn modelId="{19AE2047-5BBD-4508-AB5F-E1C3F6C8E4CD}" type="presParOf" srcId="{4650C826-0873-4EBF-B113-D57229AAB91E}" destId="{FE3A9ABE-F6B0-493D-A47C-7F95080DFF81}" srcOrd="5" destOrd="0" presId="urn:microsoft.com/office/officeart/2005/8/layout/pyramid2"/>
    <dgm:cxn modelId="{9F14FEA4-CB97-452D-B876-5001D16A472C}" type="presParOf" srcId="{4650C826-0873-4EBF-B113-D57229AAB91E}" destId="{B6877F34-E215-43F1-BF10-A4D4C6D5DD03}" srcOrd="6" destOrd="0" presId="urn:microsoft.com/office/officeart/2005/8/layout/pyramid2"/>
    <dgm:cxn modelId="{6AC0131C-1B55-4172-88E9-2301DA4304C5}" type="presParOf" srcId="{4650C826-0873-4EBF-B113-D57229AAB91E}" destId="{CBC0BC87-63C8-4C38-A569-8C5A01138565}" srcOrd="7" destOrd="0" presId="urn:microsoft.com/office/officeart/2005/8/layout/pyramid2"/>
    <dgm:cxn modelId="{AB63C611-9CD2-4F2D-9EC0-D9617A969863}" type="presParOf" srcId="{4650C826-0873-4EBF-B113-D57229AAB91E}" destId="{06B52FB8-5657-46E7-80CA-102D3EC49A20}" srcOrd="8" destOrd="0" presId="urn:microsoft.com/office/officeart/2005/8/layout/pyramid2"/>
    <dgm:cxn modelId="{719F6BC0-F481-4737-ADB6-3E2B4E2CDA2C}" type="presParOf" srcId="{4650C826-0873-4EBF-B113-D57229AAB91E}" destId="{2AB92754-388E-4EA4-A4C9-5145803FD660}"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C54A31-EF0E-4F7F-B291-C4D376E4FA9A}" type="doc">
      <dgm:prSet loTypeId="urn:microsoft.com/office/officeart/2005/8/layout/chevron2" loCatId="list" qsTypeId="urn:microsoft.com/office/officeart/2005/8/quickstyle/3d3" qsCatId="3D" csTypeId="urn:microsoft.com/office/officeart/2005/8/colors/colorful1#2" csCatId="colorful" phldr="1"/>
      <dgm:spPr/>
      <dgm:t>
        <a:bodyPr/>
        <a:lstStyle/>
        <a:p>
          <a:endParaRPr lang="es-EC"/>
        </a:p>
      </dgm:t>
    </dgm:pt>
    <dgm:pt modelId="{B81D5DC2-4C58-4396-B090-BDF4FA4F98BC}">
      <dgm:prSet phldrT="[Texto]"/>
      <dgm:spPr/>
      <dgm:t>
        <a:bodyPr/>
        <a:lstStyle/>
        <a:p>
          <a:r>
            <a:rPr lang="es-EC">
              <a:latin typeface="+mj-lt"/>
            </a:rPr>
            <a:t>.</a:t>
          </a:r>
        </a:p>
      </dgm:t>
    </dgm:pt>
    <dgm:pt modelId="{B3F7658C-DC7B-4304-AF27-A7D3D4E9EF2B}" type="parTrans" cxnId="{77776F6C-B847-4161-A54A-6103F8E8C006}">
      <dgm:prSet/>
      <dgm:spPr/>
      <dgm:t>
        <a:bodyPr/>
        <a:lstStyle/>
        <a:p>
          <a:endParaRPr lang="es-EC">
            <a:latin typeface="+mj-lt"/>
          </a:endParaRPr>
        </a:p>
      </dgm:t>
    </dgm:pt>
    <dgm:pt modelId="{C7A922FD-BDFF-481D-A31F-CC2CC12F496C}" type="sibTrans" cxnId="{77776F6C-B847-4161-A54A-6103F8E8C006}">
      <dgm:prSet/>
      <dgm:spPr/>
      <dgm:t>
        <a:bodyPr/>
        <a:lstStyle/>
        <a:p>
          <a:endParaRPr lang="es-EC">
            <a:latin typeface="+mj-lt"/>
          </a:endParaRPr>
        </a:p>
      </dgm:t>
    </dgm:pt>
    <dgm:pt modelId="{CB2CEF3A-3B1F-489D-8B45-EA9AF650F3E7}">
      <dgm:prSet phldrT="[Texto]"/>
      <dgm:spPr>
        <a:solidFill>
          <a:schemeClr val="accent2">
            <a:lumMod val="40000"/>
            <a:lumOff val="60000"/>
            <a:alpha val="90000"/>
          </a:schemeClr>
        </a:solidFill>
      </dgm:spPr>
      <dgm:t>
        <a:bodyPr/>
        <a:lstStyle/>
        <a:p>
          <a:pPr algn="l"/>
          <a:r>
            <a:rPr lang="es-EC" b="1">
              <a:latin typeface="+mj-lt"/>
            </a:rPr>
            <a:t>Principio de unidad de la constitución:</a:t>
          </a:r>
          <a:r>
            <a:rPr lang="es-EC">
              <a:latin typeface="+mj-lt"/>
            </a:rPr>
            <a:t>Identificar los principios fundamentales de la parte dogmática, orgánica y económica de la Constitución.</a:t>
          </a:r>
        </a:p>
      </dgm:t>
    </dgm:pt>
    <dgm:pt modelId="{522AA6C1-DD8F-4196-9125-552250C499EF}" type="parTrans" cxnId="{3002DF76-B636-4EB6-9FC8-0F1CF5A3044A}">
      <dgm:prSet/>
      <dgm:spPr/>
      <dgm:t>
        <a:bodyPr/>
        <a:lstStyle/>
        <a:p>
          <a:endParaRPr lang="es-EC">
            <a:latin typeface="+mj-lt"/>
          </a:endParaRPr>
        </a:p>
      </dgm:t>
    </dgm:pt>
    <dgm:pt modelId="{13897BB3-FA7A-4E48-83FB-5C8220F9BA52}" type="sibTrans" cxnId="{3002DF76-B636-4EB6-9FC8-0F1CF5A3044A}">
      <dgm:prSet/>
      <dgm:spPr/>
      <dgm:t>
        <a:bodyPr/>
        <a:lstStyle/>
        <a:p>
          <a:endParaRPr lang="es-EC">
            <a:latin typeface="+mj-lt"/>
          </a:endParaRPr>
        </a:p>
      </dgm:t>
    </dgm:pt>
    <dgm:pt modelId="{04119ACD-7695-402B-AE08-9CA90E6CBBF5}">
      <dgm:prSet phldrT="[Texto]"/>
      <dgm:spPr/>
      <dgm:t>
        <a:bodyPr/>
        <a:lstStyle/>
        <a:p>
          <a:r>
            <a:rPr lang="es-EC">
              <a:latin typeface="+mj-lt"/>
            </a:rPr>
            <a:t>.</a:t>
          </a:r>
        </a:p>
      </dgm:t>
    </dgm:pt>
    <dgm:pt modelId="{BB9B8299-E6F3-4A3C-BD13-8578200088D8}" type="parTrans" cxnId="{9310EAEB-1C09-4E9D-B305-A4F939EACD33}">
      <dgm:prSet/>
      <dgm:spPr/>
      <dgm:t>
        <a:bodyPr/>
        <a:lstStyle/>
        <a:p>
          <a:endParaRPr lang="es-EC">
            <a:latin typeface="+mj-lt"/>
          </a:endParaRPr>
        </a:p>
      </dgm:t>
    </dgm:pt>
    <dgm:pt modelId="{868BFA4D-0F3D-4AE9-BD60-BBA6E920EF39}" type="sibTrans" cxnId="{9310EAEB-1C09-4E9D-B305-A4F939EACD33}">
      <dgm:prSet/>
      <dgm:spPr/>
      <dgm:t>
        <a:bodyPr/>
        <a:lstStyle/>
        <a:p>
          <a:endParaRPr lang="es-EC">
            <a:latin typeface="+mj-lt"/>
          </a:endParaRPr>
        </a:p>
      </dgm:t>
    </dgm:pt>
    <dgm:pt modelId="{3595E725-7C91-4DFE-9B22-3E79781BAB6B}">
      <dgm:prSet phldrT="[Texto]"/>
      <dgm:spPr>
        <a:solidFill>
          <a:schemeClr val="accent3">
            <a:lumMod val="60000"/>
            <a:lumOff val="40000"/>
            <a:alpha val="90000"/>
          </a:schemeClr>
        </a:solidFill>
      </dgm:spPr>
      <dgm:t>
        <a:bodyPr/>
        <a:lstStyle/>
        <a:p>
          <a:pPr algn="just"/>
          <a:r>
            <a:rPr lang="es-EC" b="1">
              <a:latin typeface="+mj-lt"/>
            </a:rPr>
            <a:t>Principio de Concordancia Práctica: </a:t>
          </a:r>
          <a:r>
            <a:rPr lang="es-EC" b="0">
              <a:latin typeface="+mj-lt"/>
            </a:rPr>
            <a:t>Ponderación proporcional de valores o bienes, en su forma, modo, espacio y tiempo.</a:t>
          </a:r>
          <a:endParaRPr lang="es-EC" b="1">
            <a:latin typeface="+mj-lt"/>
          </a:endParaRPr>
        </a:p>
      </dgm:t>
    </dgm:pt>
    <dgm:pt modelId="{29901064-62F5-4F55-B52B-A6D210210CDD}" type="parTrans" cxnId="{22C579BB-668B-442A-950A-0E00AFB6CB73}">
      <dgm:prSet/>
      <dgm:spPr/>
      <dgm:t>
        <a:bodyPr/>
        <a:lstStyle/>
        <a:p>
          <a:endParaRPr lang="es-EC">
            <a:latin typeface="+mj-lt"/>
          </a:endParaRPr>
        </a:p>
      </dgm:t>
    </dgm:pt>
    <dgm:pt modelId="{35C9AF1E-23DC-45B8-AE51-1A00B59E2532}" type="sibTrans" cxnId="{22C579BB-668B-442A-950A-0E00AFB6CB73}">
      <dgm:prSet/>
      <dgm:spPr/>
      <dgm:t>
        <a:bodyPr/>
        <a:lstStyle/>
        <a:p>
          <a:endParaRPr lang="es-EC">
            <a:latin typeface="+mj-lt"/>
          </a:endParaRPr>
        </a:p>
      </dgm:t>
    </dgm:pt>
    <dgm:pt modelId="{B295D0DA-8887-4F5E-9B56-B1AE77917D14}">
      <dgm:prSet phldrT="[Texto]"/>
      <dgm:spPr/>
      <dgm:t>
        <a:bodyPr/>
        <a:lstStyle/>
        <a:p>
          <a:r>
            <a:rPr lang="es-EC">
              <a:latin typeface="+mj-lt"/>
            </a:rPr>
            <a:t>.</a:t>
          </a:r>
        </a:p>
      </dgm:t>
    </dgm:pt>
    <dgm:pt modelId="{2B453153-DA80-4354-BB83-55DD872D8E43}" type="parTrans" cxnId="{65653B3F-2899-4AFE-A444-4EE90650810C}">
      <dgm:prSet/>
      <dgm:spPr/>
      <dgm:t>
        <a:bodyPr/>
        <a:lstStyle/>
        <a:p>
          <a:endParaRPr lang="es-EC">
            <a:latin typeface="+mj-lt"/>
          </a:endParaRPr>
        </a:p>
      </dgm:t>
    </dgm:pt>
    <dgm:pt modelId="{F5FA210B-1E7C-4FF0-BA71-7E3E0AFA2F48}" type="sibTrans" cxnId="{65653B3F-2899-4AFE-A444-4EE90650810C}">
      <dgm:prSet/>
      <dgm:spPr/>
      <dgm:t>
        <a:bodyPr/>
        <a:lstStyle/>
        <a:p>
          <a:endParaRPr lang="es-EC">
            <a:latin typeface="+mj-lt"/>
          </a:endParaRPr>
        </a:p>
      </dgm:t>
    </dgm:pt>
    <dgm:pt modelId="{36AB8335-832D-410F-BCAB-AAA7F86644D7}">
      <dgm:prSet phldrT="[Texto]"/>
      <dgm:spPr>
        <a:solidFill>
          <a:schemeClr val="accent5">
            <a:lumMod val="40000"/>
            <a:lumOff val="60000"/>
            <a:alpha val="90000"/>
          </a:schemeClr>
        </a:solidFill>
      </dgm:spPr>
      <dgm:t>
        <a:bodyPr/>
        <a:lstStyle/>
        <a:p>
          <a:r>
            <a:rPr lang="es-EC" b="1" dirty="0">
              <a:latin typeface="+mj-lt"/>
            </a:rPr>
            <a:t>Principio de eficacia integradora: </a:t>
          </a:r>
          <a:r>
            <a:rPr lang="es-EC" b="0" dirty="0">
              <a:latin typeface="+mj-lt"/>
            </a:rPr>
            <a:t>Preferir las soluciones jurídico políticas que promueven la integración social y la unidad Constitucional.</a:t>
          </a:r>
          <a:endParaRPr lang="es-EC" b="1" dirty="0">
            <a:latin typeface="+mj-lt"/>
          </a:endParaRPr>
        </a:p>
      </dgm:t>
    </dgm:pt>
    <dgm:pt modelId="{A94E73C9-E64D-4784-A991-EEBECF4A4F6F}" type="parTrans" cxnId="{DEC25647-BE00-46EC-A5EE-9A4F9F22D727}">
      <dgm:prSet/>
      <dgm:spPr/>
      <dgm:t>
        <a:bodyPr/>
        <a:lstStyle/>
        <a:p>
          <a:endParaRPr lang="es-EC">
            <a:latin typeface="+mj-lt"/>
          </a:endParaRPr>
        </a:p>
      </dgm:t>
    </dgm:pt>
    <dgm:pt modelId="{2F80A94E-99EE-4CA9-AFF3-86E23BC9B2B1}" type="sibTrans" cxnId="{DEC25647-BE00-46EC-A5EE-9A4F9F22D727}">
      <dgm:prSet/>
      <dgm:spPr/>
      <dgm:t>
        <a:bodyPr/>
        <a:lstStyle/>
        <a:p>
          <a:endParaRPr lang="es-EC">
            <a:latin typeface="+mj-lt"/>
          </a:endParaRPr>
        </a:p>
      </dgm:t>
    </dgm:pt>
    <dgm:pt modelId="{B5983433-0265-4CD5-910F-51A56B5B6FA9}">
      <dgm:prSet/>
      <dgm:spPr/>
      <dgm:t>
        <a:bodyPr/>
        <a:lstStyle/>
        <a:p>
          <a:endParaRPr lang="es-EC">
            <a:latin typeface="+mj-lt"/>
          </a:endParaRPr>
        </a:p>
      </dgm:t>
    </dgm:pt>
    <dgm:pt modelId="{C85D955B-850E-4D0D-90CF-136C1A21356D}" type="parTrans" cxnId="{2054CF38-0F40-4AE0-8A69-1542CA342E95}">
      <dgm:prSet/>
      <dgm:spPr/>
      <dgm:t>
        <a:bodyPr/>
        <a:lstStyle/>
        <a:p>
          <a:endParaRPr lang="es-EC">
            <a:latin typeface="+mj-lt"/>
          </a:endParaRPr>
        </a:p>
      </dgm:t>
    </dgm:pt>
    <dgm:pt modelId="{5ADB7757-A0C1-4D94-9331-82E099BC2E61}" type="sibTrans" cxnId="{2054CF38-0F40-4AE0-8A69-1542CA342E95}">
      <dgm:prSet/>
      <dgm:spPr/>
      <dgm:t>
        <a:bodyPr/>
        <a:lstStyle/>
        <a:p>
          <a:endParaRPr lang="es-EC">
            <a:latin typeface="+mj-lt"/>
          </a:endParaRPr>
        </a:p>
      </dgm:t>
    </dgm:pt>
    <dgm:pt modelId="{A2A74AA3-AED0-49BE-ADEE-C8FA164CED92}">
      <dgm:prSet/>
      <dgm:spPr>
        <a:solidFill>
          <a:schemeClr val="accent4">
            <a:lumMod val="40000"/>
            <a:lumOff val="60000"/>
            <a:alpha val="90000"/>
          </a:schemeClr>
        </a:solidFill>
      </dgm:spPr>
      <dgm:t>
        <a:bodyPr/>
        <a:lstStyle/>
        <a:p>
          <a:r>
            <a:rPr lang="es-EC" b="1">
              <a:latin typeface="+mj-lt"/>
            </a:rPr>
            <a:t>Principio de Corrección Funcional: </a:t>
          </a:r>
          <a:r>
            <a:rPr lang="es-EC" b="0">
              <a:latin typeface="+mj-lt"/>
            </a:rPr>
            <a:t>respeto a las competencias de los poderes públicos y organismos estatales</a:t>
          </a:r>
          <a:endParaRPr lang="es-EC">
            <a:latin typeface="+mj-lt"/>
          </a:endParaRPr>
        </a:p>
      </dgm:t>
    </dgm:pt>
    <dgm:pt modelId="{52EB8F25-9E84-47F4-BD28-F1B3E73F0E7A}" type="parTrans" cxnId="{ECE7A0BA-0AD0-435A-9B18-C8060C5D8871}">
      <dgm:prSet/>
      <dgm:spPr/>
      <dgm:t>
        <a:bodyPr/>
        <a:lstStyle/>
        <a:p>
          <a:endParaRPr lang="es-EC">
            <a:latin typeface="+mj-lt"/>
          </a:endParaRPr>
        </a:p>
      </dgm:t>
    </dgm:pt>
    <dgm:pt modelId="{497FB49C-3B97-453D-81BE-60431A6C628D}" type="sibTrans" cxnId="{ECE7A0BA-0AD0-435A-9B18-C8060C5D8871}">
      <dgm:prSet/>
      <dgm:spPr/>
      <dgm:t>
        <a:bodyPr/>
        <a:lstStyle/>
        <a:p>
          <a:endParaRPr lang="es-EC">
            <a:latin typeface="+mj-lt"/>
          </a:endParaRPr>
        </a:p>
      </dgm:t>
    </dgm:pt>
    <dgm:pt modelId="{773D38C7-6D54-49F1-9288-B38D642DA7AB}">
      <dgm:prSet/>
      <dgm:spPr/>
      <dgm:t>
        <a:bodyPr/>
        <a:lstStyle/>
        <a:p>
          <a:endParaRPr lang="es-EC">
            <a:latin typeface="+mj-lt"/>
          </a:endParaRPr>
        </a:p>
      </dgm:t>
    </dgm:pt>
    <dgm:pt modelId="{43ADFB25-A8C6-4757-8B41-8591F054DCBA}" type="parTrans" cxnId="{B91EF4DD-55B5-432D-97B0-BD07FB521B09}">
      <dgm:prSet/>
      <dgm:spPr/>
      <dgm:t>
        <a:bodyPr/>
        <a:lstStyle/>
        <a:p>
          <a:endParaRPr lang="es-EC">
            <a:latin typeface="+mj-lt"/>
          </a:endParaRPr>
        </a:p>
      </dgm:t>
    </dgm:pt>
    <dgm:pt modelId="{AAE2D8C8-9CD7-4376-A1BE-23922A0A0EC8}" type="sibTrans" cxnId="{B91EF4DD-55B5-432D-97B0-BD07FB521B09}">
      <dgm:prSet/>
      <dgm:spPr/>
      <dgm:t>
        <a:bodyPr/>
        <a:lstStyle/>
        <a:p>
          <a:endParaRPr lang="es-EC">
            <a:latin typeface="+mj-lt"/>
          </a:endParaRPr>
        </a:p>
      </dgm:t>
    </dgm:pt>
    <dgm:pt modelId="{80121926-D150-44FB-99BB-AD9FDDCD6471}">
      <dgm:prSet/>
      <dgm:spPr>
        <a:solidFill>
          <a:schemeClr val="accent6">
            <a:lumMod val="40000"/>
            <a:lumOff val="60000"/>
            <a:alpha val="90000"/>
          </a:schemeClr>
        </a:solidFill>
      </dgm:spPr>
      <dgm:t>
        <a:bodyPr/>
        <a:lstStyle/>
        <a:p>
          <a:r>
            <a:rPr lang="es-EC" b="1">
              <a:latin typeface="+mj-lt"/>
            </a:rPr>
            <a:t>Principio de la Fuerza Normativa de la Constitución:  </a:t>
          </a:r>
          <a:r>
            <a:rPr lang="es-EC" b="0">
              <a:latin typeface="+mj-lt"/>
            </a:rPr>
            <a:t>Las normas reglas y las normas principios deben ser cumplidas.</a:t>
          </a:r>
          <a:endParaRPr lang="es-EC" b="1">
            <a:latin typeface="+mj-lt"/>
          </a:endParaRPr>
        </a:p>
      </dgm:t>
    </dgm:pt>
    <dgm:pt modelId="{EF6E7982-AEE7-4087-AAA0-07DCE2063D34}" type="parTrans" cxnId="{F258B144-2295-4CF4-B48A-0E302F9A337C}">
      <dgm:prSet/>
      <dgm:spPr/>
      <dgm:t>
        <a:bodyPr/>
        <a:lstStyle/>
        <a:p>
          <a:endParaRPr lang="es-EC">
            <a:latin typeface="+mj-lt"/>
          </a:endParaRPr>
        </a:p>
      </dgm:t>
    </dgm:pt>
    <dgm:pt modelId="{19DACFDD-2392-4128-9B2F-601B345CA1AF}" type="sibTrans" cxnId="{F258B144-2295-4CF4-B48A-0E302F9A337C}">
      <dgm:prSet/>
      <dgm:spPr/>
      <dgm:t>
        <a:bodyPr/>
        <a:lstStyle/>
        <a:p>
          <a:endParaRPr lang="es-EC">
            <a:latin typeface="+mj-lt"/>
          </a:endParaRPr>
        </a:p>
      </dgm:t>
    </dgm:pt>
    <dgm:pt modelId="{305AA468-F59B-4CFB-8E4E-6445818BC41A}">
      <dgm:prSet/>
      <dgm:spPr>
        <a:solidFill>
          <a:srgbClr val="FF66FF"/>
        </a:solidFill>
      </dgm:spPr>
      <dgm:t>
        <a:bodyPr/>
        <a:lstStyle/>
        <a:p>
          <a:endParaRPr lang="es-EC">
            <a:latin typeface="+mj-lt"/>
          </a:endParaRPr>
        </a:p>
      </dgm:t>
    </dgm:pt>
    <dgm:pt modelId="{B2B16DDD-B66A-4BE9-BCF7-DDBE1777D209}" type="parTrans" cxnId="{9A67F3AF-D655-41E1-9096-542DA4E2BD16}">
      <dgm:prSet/>
      <dgm:spPr/>
      <dgm:t>
        <a:bodyPr/>
        <a:lstStyle/>
        <a:p>
          <a:endParaRPr lang="es-EC">
            <a:latin typeface="+mj-lt"/>
          </a:endParaRPr>
        </a:p>
      </dgm:t>
    </dgm:pt>
    <dgm:pt modelId="{BEEBC8F2-D89D-4283-879C-4DAD81752DA4}" type="sibTrans" cxnId="{9A67F3AF-D655-41E1-9096-542DA4E2BD16}">
      <dgm:prSet/>
      <dgm:spPr/>
      <dgm:t>
        <a:bodyPr/>
        <a:lstStyle/>
        <a:p>
          <a:endParaRPr lang="es-EC">
            <a:latin typeface="+mj-lt"/>
          </a:endParaRPr>
        </a:p>
      </dgm:t>
    </dgm:pt>
    <dgm:pt modelId="{EBA4905D-0F5C-45EA-9BE9-05F6174086E2}">
      <dgm:prSet/>
      <dgm:spPr>
        <a:solidFill>
          <a:srgbClr val="FFCCFF">
            <a:alpha val="89804"/>
          </a:srgbClr>
        </a:solidFill>
      </dgm:spPr>
      <dgm:t>
        <a:bodyPr/>
        <a:lstStyle/>
        <a:p>
          <a:r>
            <a:rPr lang="es-EC" b="1">
              <a:latin typeface="+mj-lt"/>
            </a:rPr>
            <a:t>Principio de Interpretación Conforme a la Constitución:  </a:t>
          </a:r>
          <a:r>
            <a:rPr lang="es-EC" b="0">
              <a:latin typeface="+mj-lt"/>
            </a:rPr>
            <a:t>Una ley no debe ser declarada nula, cuando puede ser interpretada en concordancia con la Constitución.</a:t>
          </a:r>
          <a:endParaRPr lang="es-EC" b="1">
            <a:latin typeface="+mj-lt"/>
          </a:endParaRPr>
        </a:p>
      </dgm:t>
    </dgm:pt>
    <dgm:pt modelId="{0B81F4B9-C2F0-402E-B388-4D7F164D8847}" type="parTrans" cxnId="{05060EE9-5339-4E43-971A-AC073619F4B7}">
      <dgm:prSet/>
      <dgm:spPr/>
      <dgm:t>
        <a:bodyPr/>
        <a:lstStyle/>
        <a:p>
          <a:endParaRPr lang="es-EC">
            <a:latin typeface="+mj-lt"/>
          </a:endParaRPr>
        </a:p>
      </dgm:t>
    </dgm:pt>
    <dgm:pt modelId="{1244CEA5-69AE-437C-A7F3-2950BC249F1A}" type="sibTrans" cxnId="{05060EE9-5339-4E43-971A-AC073619F4B7}">
      <dgm:prSet/>
      <dgm:spPr/>
      <dgm:t>
        <a:bodyPr/>
        <a:lstStyle/>
        <a:p>
          <a:endParaRPr lang="es-EC">
            <a:latin typeface="+mj-lt"/>
          </a:endParaRPr>
        </a:p>
      </dgm:t>
    </dgm:pt>
    <dgm:pt modelId="{4FD4180F-D722-40AC-B5CE-11A2E3DAF8DB}" type="pres">
      <dgm:prSet presAssocID="{DDC54A31-EF0E-4F7F-B291-C4D376E4FA9A}" presName="linearFlow" presStyleCnt="0">
        <dgm:presLayoutVars>
          <dgm:dir/>
          <dgm:animLvl val="lvl"/>
          <dgm:resizeHandles val="exact"/>
        </dgm:presLayoutVars>
      </dgm:prSet>
      <dgm:spPr/>
      <dgm:t>
        <a:bodyPr/>
        <a:lstStyle/>
        <a:p>
          <a:endParaRPr lang="es-EC"/>
        </a:p>
      </dgm:t>
    </dgm:pt>
    <dgm:pt modelId="{D8C952B1-A980-4E17-B710-05BFFC10B957}" type="pres">
      <dgm:prSet presAssocID="{B81D5DC2-4C58-4396-B090-BDF4FA4F98BC}" presName="composite" presStyleCnt="0"/>
      <dgm:spPr/>
    </dgm:pt>
    <dgm:pt modelId="{9FFA3067-A908-44EC-8439-BC4029C0C92D}" type="pres">
      <dgm:prSet presAssocID="{B81D5DC2-4C58-4396-B090-BDF4FA4F98BC}" presName="parentText" presStyleLbl="alignNode1" presStyleIdx="0" presStyleCnt="6">
        <dgm:presLayoutVars>
          <dgm:chMax val="1"/>
          <dgm:bulletEnabled val="1"/>
        </dgm:presLayoutVars>
      </dgm:prSet>
      <dgm:spPr/>
      <dgm:t>
        <a:bodyPr/>
        <a:lstStyle/>
        <a:p>
          <a:endParaRPr lang="es-EC"/>
        </a:p>
      </dgm:t>
    </dgm:pt>
    <dgm:pt modelId="{03A482DA-E77D-4509-B950-3507A471057A}" type="pres">
      <dgm:prSet presAssocID="{B81D5DC2-4C58-4396-B090-BDF4FA4F98BC}" presName="descendantText" presStyleLbl="alignAcc1" presStyleIdx="0" presStyleCnt="6">
        <dgm:presLayoutVars>
          <dgm:bulletEnabled val="1"/>
        </dgm:presLayoutVars>
      </dgm:prSet>
      <dgm:spPr/>
      <dgm:t>
        <a:bodyPr/>
        <a:lstStyle/>
        <a:p>
          <a:endParaRPr lang="es-EC"/>
        </a:p>
      </dgm:t>
    </dgm:pt>
    <dgm:pt modelId="{9E25A20A-2A09-4B25-B0AD-3D7E7160BE79}" type="pres">
      <dgm:prSet presAssocID="{C7A922FD-BDFF-481D-A31F-CC2CC12F496C}" presName="sp" presStyleCnt="0"/>
      <dgm:spPr/>
    </dgm:pt>
    <dgm:pt modelId="{358D9BAA-44D2-42A0-9FC0-E55CAE947F7C}" type="pres">
      <dgm:prSet presAssocID="{04119ACD-7695-402B-AE08-9CA90E6CBBF5}" presName="composite" presStyleCnt="0"/>
      <dgm:spPr/>
    </dgm:pt>
    <dgm:pt modelId="{F4FD5241-C9CD-4421-9748-4139225C0785}" type="pres">
      <dgm:prSet presAssocID="{04119ACD-7695-402B-AE08-9CA90E6CBBF5}" presName="parentText" presStyleLbl="alignNode1" presStyleIdx="1" presStyleCnt="6" custLinFactNeighborX="0" custLinFactNeighborY="0">
        <dgm:presLayoutVars>
          <dgm:chMax val="1"/>
          <dgm:bulletEnabled val="1"/>
        </dgm:presLayoutVars>
      </dgm:prSet>
      <dgm:spPr/>
      <dgm:t>
        <a:bodyPr/>
        <a:lstStyle/>
        <a:p>
          <a:endParaRPr lang="es-EC"/>
        </a:p>
      </dgm:t>
    </dgm:pt>
    <dgm:pt modelId="{8042FB35-384C-40A2-A4B8-6B7138CD0036}" type="pres">
      <dgm:prSet presAssocID="{04119ACD-7695-402B-AE08-9CA90E6CBBF5}" presName="descendantText" presStyleLbl="alignAcc1" presStyleIdx="1" presStyleCnt="6" custLinFactNeighborX="0" custLinFactNeighborY="0">
        <dgm:presLayoutVars>
          <dgm:bulletEnabled val="1"/>
        </dgm:presLayoutVars>
      </dgm:prSet>
      <dgm:spPr/>
      <dgm:t>
        <a:bodyPr/>
        <a:lstStyle/>
        <a:p>
          <a:endParaRPr lang="es-EC"/>
        </a:p>
      </dgm:t>
    </dgm:pt>
    <dgm:pt modelId="{8E7A35B4-9936-45DE-BC20-C6FEBF38BD00}" type="pres">
      <dgm:prSet presAssocID="{868BFA4D-0F3D-4AE9-BD60-BBA6E920EF39}" presName="sp" presStyleCnt="0"/>
      <dgm:spPr/>
    </dgm:pt>
    <dgm:pt modelId="{F06E0DDE-5A0C-4591-B02B-3B19935991E0}" type="pres">
      <dgm:prSet presAssocID="{B5983433-0265-4CD5-910F-51A56B5B6FA9}" presName="composite" presStyleCnt="0"/>
      <dgm:spPr/>
    </dgm:pt>
    <dgm:pt modelId="{13390EC5-5F7A-4326-B756-4BBC0C30B560}" type="pres">
      <dgm:prSet presAssocID="{B5983433-0265-4CD5-910F-51A56B5B6FA9}" presName="parentText" presStyleLbl="alignNode1" presStyleIdx="2" presStyleCnt="6">
        <dgm:presLayoutVars>
          <dgm:chMax val="1"/>
          <dgm:bulletEnabled val="1"/>
        </dgm:presLayoutVars>
      </dgm:prSet>
      <dgm:spPr/>
      <dgm:t>
        <a:bodyPr/>
        <a:lstStyle/>
        <a:p>
          <a:endParaRPr lang="es-EC"/>
        </a:p>
      </dgm:t>
    </dgm:pt>
    <dgm:pt modelId="{4745C59B-BD84-4B93-90AF-058FD0E60C61}" type="pres">
      <dgm:prSet presAssocID="{B5983433-0265-4CD5-910F-51A56B5B6FA9}" presName="descendantText" presStyleLbl="alignAcc1" presStyleIdx="2" presStyleCnt="6">
        <dgm:presLayoutVars>
          <dgm:bulletEnabled val="1"/>
        </dgm:presLayoutVars>
      </dgm:prSet>
      <dgm:spPr/>
      <dgm:t>
        <a:bodyPr/>
        <a:lstStyle/>
        <a:p>
          <a:endParaRPr lang="es-EC"/>
        </a:p>
      </dgm:t>
    </dgm:pt>
    <dgm:pt modelId="{D5C070E9-83DC-48DA-AC7B-AA301FFA6145}" type="pres">
      <dgm:prSet presAssocID="{5ADB7757-A0C1-4D94-9331-82E099BC2E61}" presName="sp" presStyleCnt="0"/>
      <dgm:spPr/>
    </dgm:pt>
    <dgm:pt modelId="{A6D37EA0-8D04-4CDA-B885-CE5D6AAED742}" type="pres">
      <dgm:prSet presAssocID="{B295D0DA-8887-4F5E-9B56-B1AE77917D14}" presName="composite" presStyleCnt="0"/>
      <dgm:spPr/>
    </dgm:pt>
    <dgm:pt modelId="{BC3BDFB9-00C1-4E6A-A69C-2440D7BC66F9}" type="pres">
      <dgm:prSet presAssocID="{B295D0DA-8887-4F5E-9B56-B1AE77917D14}" presName="parentText" presStyleLbl="alignNode1" presStyleIdx="3" presStyleCnt="6">
        <dgm:presLayoutVars>
          <dgm:chMax val="1"/>
          <dgm:bulletEnabled val="1"/>
        </dgm:presLayoutVars>
      </dgm:prSet>
      <dgm:spPr/>
      <dgm:t>
        <a:bodyPr/>
        <a:lstStyle/>
        <a:p>
          <a:endParaRPr lang="es-EC"/>
        </a:p>
      </dgm:t>
    </dgm:pt>
    <dgm:pt modelId="{A0DB27F1-C650-4BB5-975A-9EA44BCEDBE5}" type="pres">
      <dgm:prSet presAssocID="{B295D0DA-8887-4F5E-9B56-B1AE77917D14}" presName="descendantText" presStyleLbl="alignAcc1" presStyleIdx="3" presStyleCnt="6" custLinFactNeighborX="0" custLinFactNeighborY="0">
        <dgm:presLayoutVars>
          <dgm:bulletEnabled val="1"/>
        </dgm:presLayoutVars>
      </dgm:prSet>
      <dgm:spPr/>
      <dgm:t>
        <a:bodyPr/>
        <a:lstStyle/>
        <a:p>
          <a:endParaRPr lang="es-EC"/>
        </a:p>
      </dgm:t>
    </dgm:pt>
    <dgm:pt modelId="{C4757DCC-FDDB-4416-9C74-E5DB2E7FC61C}" type="pres">
      <dgm:prSet presAssocID="{F5FA210B-1E7C-4FF0-BA71-7E3E0AFA2F48}" presName="sp" presStyleCnt="0"/>
      <dgm:spPr/>
    </dgm:pt>
    <dgm:pt modelId="{F984746C-EFF7-4A79-9BAC-5DD290F1E94C}" type="pres">
      <dgm:prSet presAssocID="{773D38C7-6D54-49F1-9288-B38D642DA7AB}" presName="composite" presStyleCnt="0"/>
      <dgm:spPr/>
    </dgm:pt>
    <dgm:pt modelId="{2D7D7647-A282-4DDB-9927-249A0E48CCAD}" type="pres">
      <dgm:prSet presAssocID="{773D38C7-6D54-49F1-9288-B38D642DA7AB}" presName="parentText" presStyleLbl="alignNode1" presStyleIdx="4" presStyleCnt="6">
        <dgm:presLayoutVars>
          <dgm:chMax val="1"/>
          <dgm:bulletEnabled val="1"/>
        </dgm:presLayoutVars>
      </dgm:prSet>
      <dgm:spPr/>
      <dgm:t>
        <a:bodyPr/>
        <a:lstStyle/>
        <a:p>
          <a:endParaRPr lang="es-EC"/>
        </a:p>
      </dgm:t>
    </dgm:pt>
    <dgm:pt modelId="{88F32A03-37DB-482E-AFE2-1A176438148D}" type="pres">
      <dgm:prSet presAssocID="{773D38C7-6D54-49F1-9288-B38D642DA7AB}" presName="descendantText" presStyleLbl="alignAcc1" presStyleIdx="4" presStyleCnt="6">
        <dgm:presLayoutVars>
          <dgm:bulletEnabled val="1"/>
        </dgm:presLayoutVars>
      </dgm:prSet>
      <dgm:spPr/>
      <dgm:t>
        <a:bodyPr/>
        <a:lstStyle/>
        <a:p>
          <a:endParaRPr lang="es-EC"/>
        </a:p>
      </dgm:t>
    </dgm:pt>
    <dgm:pt modelId="{D36F8E35-84DE-48DB-B7B8-0A45AE0CD2A7}" type="pres">
      <dgm:prSet presAssocID="{AAE2D8C8-9CD7-4376-A1BE-23922A0A0EC8}" presName="sp" presStyleCnt="0"/>
      <dgm:spPr/>
    </dgm:pt>
    <dgm:pt modelId="{10CE2B4A-E1B4-4363-9FD9-FAB11EE6A4DF}" type="pres">
      <dgm:prSet presAssocID="{305AA468-F59B-4CFB-8E4E-6445818BC41A}" presName="composite" presStyleCnt="0"/>
      <dgm:spPr/>
    </dgm:pt>
    <dgm:pt modelId="{5FA52D1C-5221-4F8D-B72B-F2B80EE9FED8}" type="pres">
      <dgm:prSet presAssocID="{305AA468-F59B-4CFB-8E4E-6445818BC41A}" presName="parentText" presStyleLbl="alignNode1" presStyleIdx="5" presStyleCnt="6">
        <dgm:presLayoutVars>
          <dgm:chMax val="1"/>
          <dgm:bulletEnabled val="1"/>
        </dgm:presLayoutVars>
      </dgm:prSet>
      <dgm:spPr/>
      <dgm:t>
        <a:bodyPr/>
        <a:lstStyle/>
        <a:p>
          <a:endParaRPr lang="es-EC"/>
        </a:p>
      </dgm:t>
    </dgm:pt>
    <dgm:pt modelId="{5DFA6539-9D18-430E-9E53-7366ECD060E7}" type="pres">
      <dgm:prSet presAssocID="{305AA468-F59B-4CFB-8E4E-6445818BC41A}" presName="descendantText" presStyleLbl="alignAcc1" presStyleIdx="5" presStyleCnt="6">
        <dgm:presLayoutVars>
          <dgm:bulletEnabled val="1"/>
        </dgm:presLayoutVars>
      </dgm:prSet>
      <dgm:spPr/>
      <dgm:t>
        <a:bodyPr/>
        <a:lstStyle/>
        <a:p>
          <a:endParaRPr lang="es-EC"/>
        </a:p>
      </dgm:t>
    </dgm:pt>
  </dgm:ptLst>
  <dgm:cxnLst>
    <dgm:cxn modelId="{3002DF76-B636-4EB6-9FC8-0F1CF5A3044A}" srcId="{B81D5DC2-4C58-4396-B090-BDF4FA4F98BC}" destId="{CB2CEF3A-3B1F-489D-8B45-EA9AF650F3E7}" srcOrd="0" destOrd="0" parTransId="{522AA6C1-DD8F-4196-9125-552250C499EF}" sibTransId="{13897BB3-FA7A-4E48-83FB-5C8220F9BA52}"/>
    <dgm:cxn modelId="{22C579BB-668B-442A-950A-0E00AFB6CB73}" srcId="{04119ACD-7695-402B-AE08-9CA90E6CBBF5}" destId="{3595E725-7C91-4DFE-9B22-3E79781BAB6B}" srcOrd="0" destOrd="0" parTransId="{29901064-62F5-4F55-B52B-A6D210210CDD}" sibTransId="{35C9AF1E-23DC-45B8-AE51-1A00B59E2532}"/>
    <dgm:cxn modelId="{ECE7A0BA-0AD0-435A-9B18-C8060C5D8871}" srcId="{B5983433-0265-4CD5-910F-51A56B5B6FA9}" destId="{A2A74AA3-AED0-49BE-ADEE-C8FA164CED92}" srcOrd="0" destOrd="0" parTransId="{52EB8F25-9E84-47F4-BD28-F1B3E73F0E7A}" sibTransId="{497FB49C-3B97-453D-81BE-60431A6C628D}"/>
    <dgm:cxn modelId="{B9961893-0CF5-4DC2-89BC-E88752F75737}" type="presOf" srcId="{773D38C7-6D54-49F1-9288-B38D642DA7AB}" destId="{2D7D7647-A282-4DDB-9927-249A0E48CCAD}" srcOrd="0" destOrd="0" presId="urn:microsoft.com/office/officeart/2005/8/layout/chevron2"/>
    <dgm:cxn modelId="{05060EE9-5339-4E43-971A-AC073619F4B7}" srcId="{305AA468-F59B-4CFB-8E4E-6445818BC41A}" destId="{EBA4905D-0F5C-45EA-9BE9-05F6174086E2}" srcOrd="0" destOrd="0" parTransId="{0B81F4B9-C2F0-402E-B388-4D7F164D8847}" sibTransId="{1244CEA5-69AE-437C-A7F3-2950BC249F1A}"/>
    <dgm:cxn modelId="{9ABCA9DB-5045-4BBE-B2DE-9DC00F1905EA}" type="presOf" srcId="{EBA4905D-0F5C-45EA-9BE9-05F6174086E2}" destId="{5DFA6539-9D18-430E-9E53-7366ECD060E7}" srcOrd="0" destOrd="0" presId="urn:microsoft.com/office/officeart/2005/8/layout/chevron2"/>
    <dgm:cxn modelId="{2BDF5790-748B-4D17-A6F2-7FD5EA309594}" type="presOf" srcId="{305AA468-F59B-4CFB-8E4E-6445818BC41A}" destId="{5FA52D1C-5221-4F8D-B72B-F2B80EE9FED8}" srcOrd="0" destOrd="0" presId="urn:microsoft.com/office/officeart/2005/8/layout/chevron2"/>
    <dgm:cxn modelId="{B91EF4DD-55B5-432D-97B0-BD07FB521B09}" srcId="{DDC54A31-EF0E-4F7F-B291-C4D376E4FA9A}" destId="{773D38C7-6D54-49F1-9288-B38D642DA7AB}" srcOrd="4" destOrd="0" parTransId="{43ADFB25-A8C6-4757-8B41-8591F054DCBA}" sibTransId="{AAE2D8C8-9CD7-4376-A1BE-23922A0A0EC8}"/>
    <dgm:cxn modelId="{ED5D7D03-1216-4849-BFBF-FF499B23C802}" type="presOf" srcId="{B81D5DC2-4C58-4396-B090-BDF4FA4F98BC}" destId="{9FFA3067-A908-44EC-8439-BC4029C0C92D}" srcOrd="0" destOrd="0" presId="urn:microsoft.com/office/officeart/2005/8/layout/chevron2"/>
    <dgm:cxn modelId="{818A2EE6-70F6-47C1-B73D-07064EDB537D}" type="presOf" srcId="{3595E725-7C91-4DFE-9B22-3E79781BAB6B}" destId="{8042FB35-384C-40A2-A4B8-6B7138CD0036}" srcOrd="0" destOrd="0" presId="urn:microsoft.com/office/officeart/2005/8/layout/chevron2"/>
    <dgm:cxn modelId="{65653B3F-2899-4AFE-A444-4EE90650810C}" srcId="{DDC54A31-EF0E-4F7F-B291-C4D376E4FA9A}" destId="{B295D0DA-8887-4F5E-9B56-B1AE77917D14}" srcOrd="3" destOrd="0" parTransId="{2B453153-DA80-4354-BB83-55DD872D8E43}" sibTransId="{F5FA210B-1E7C-4FF0-BA71-7E3E0AFA2F48}"/>
    <dgm:cxn modelId="{5526AD2A-60D5-4AB9-9F1F-DD16002F322A}" type="presOf" srcId="{B295D0DA-8887-4F5E-9B56-B1AE77917D14}" destId="{BC3BDFB9-00C1-4E6A-A69C-2440D7BC66F9}" srcOrd="0" destOrd="0" presId="urn:microsoft.com/office/officeart/2005/8/layout/chevron2"/>
    <dgm:cxn modelId="{F258B144-2295-4CF4-B48A-0E302F9A337C}" srcId="{773D38C7-6D54-49F1-9288-B38D642DA7AB}" destId="{80121926-D150-44FB-99BB-AD9FDDCD6471}" srcOrd="0" destOrd="0" parTransId="{EF6E7982-AEE7-4087-AAA0-07DCE2063D34}" sibTransId="{19DACFDD-2392-4128-9B2F-601B345CA1AF}"/>
    <dgm:cxn modelId="{7081E5D4-EA41-4578-BCC9-FCF75C89DFF4}" type="presOf" srcId="{CB2CEF3A-3B1F-489D-8B45-EA9AF650F3E7}" destId="{03A482DA-E77D-4509-B950-3507A471057A}" srcOrd="0" destOrd="0" presId="urn:microsoft.com/office/officeart/2005/8/layout/chevron2"/>
    <dgm:cxn modelId="{DEC25647-BE00-46EC-A5EE-9A4F9F22D727}" srcId="{B295D0DA-8887-4F5E-9B56-B1AE77917D14}" destId="{36AB8335-832D-410F-BCAB-AAA7F86644D7}" srcOrd="0" destOrd="0" parTransId="{A94E73C9-E64D-4784-A991-EEBECF4A4F6F}" sibTransId="{2F80A94E-99EE-4CA9-AFF3-86E23BC9B2B1}"/>
    <dgm:cxn modelId="{F3B98EF3-8761-4DB6-A536-3A4A46D79EAB}" type="presOf" srcId="{80121926-D150-44FB-99BB-AD9FDDCD6471}" destId="{88F32A03-37DB-482E-AFE2-1A176438148D}" srcOrd="0" destOrd="0" presId="urn:microsoft.com/office/officeart/2005/8/layout/chevron2"/>
    <dgm:cxn modelId="{E02CCCA9-A7FE-412A-87DC-80E1C73F8332}" type="presOf" srcId="{36AB8335-832D-410F-BCAB-AAA7F86644D7}" destId="{A0DB27F1-C650-4BB5-975A-9EA44BCEDBE5}" srcOrd="0" destOrd="0" presId="urn:microsoft.com/office/officeart/2005/8/layout/chevron2"/>
    <dgm:cxn modelId="{9A67F3AF-D655-41E1-9096-542DA4E2BD16}" srcId="{DDC54A31-EF0E-4F7F-B291-C4D376E4FA9A}" destId="{305AA468-F59B-4CFB-8E4E-6445818BC41A}" srcOrd="5" destOrd="0" parTransId="{B2B16DDD-B66A-4BE9-BCF7-DDBE1777D209}" sibTransId="{BEEBC8F2-D89D-4283-879C-4DAD81752DA4}"/>
    <dgm:cxn modelId="{9310EAEB-1C09-4E9D-B305-A4F939EACD33}" srcId="{DDC54A31-EF0E-4F7F-B291-C4D376E4FA9A}" destId="{04119ACD-7695-402B-AE08-9CA90E6CBBF5}" srcOrd="1" destOrd="0" parTransId="{BB9B8299-E6F3-4A3C-BD13-8578200088D8}" sibTransId="{868BFA4D-0F3D-4AE9-BD60-BBA6E920EF39}"/>
    <dgm:cxn modelId="{3C45817C-4784-47FE-9D74-B92DBC227844}" type="presOf" srcId="{DDC54A31-EF0E-4F7F-B291-C4D376E4FA9A}" destId="{4FD4180F-D722-40AC-B5CE-11A2E3DAF8DB}" srcOrd="0" destOrd="0" presId="urn:microsoft.com/office/officeart/2005/8/layout/chevron2"/>
    <dgm:cxn modelId="{2054CF38-0F40-4AE0-8A69-1542CA342E95}" srcId="{DDC54A31-EF0E-4F7F-B291-C4D376E4FA9A}" destId="{B5983433-0265-4CD5-910F-51A56B5B6FA9}" srcOrd="2" destOrd="0" parTransId="{C85D955B-850E-4D0D-90CF-136C1A21356D}" sibTransId="{5ADB7757-A0C1-4D94-9331-82E099BC2E61}"/>
    <dgm:cxn modelId="{C5CCC23B-A79D-493D-9D31-78CA9A891033}" type="presOf" srcId="{A2A74AA3-AED0-49BE-ADEE-C8FA164CED92}" destId="{4745C59B-BD84-4B93-90AF-058FD0E60C61}" srcOrd="0" destOrd="0" presId="urn:microsoft.com/office/officeart/2005/8/layout/chevron2"/>
    <dgm:cxn modelId="{A2FCAE72-1DA1-4E00-9C00-D89E78697E6F}" type="presOf" srcId="{04119ACD-7695-402B-AE08-9CA90E6CBBF5}" destId="{F4FD5241-C9CD-4421-9748-4139225C0785}" srcOrd="0" destOrd="0" presId="urn:microsoft.com/office/officeart/2005/8/layout/chevron2"/>
    <dgm:cxn modelId="{77776F6C-B847-4161-A54A-6103F8E8C006}" srcId="{DDC54A31-EF0E-4F7F-B291-C4D376E4FA9A}" destId="{B81D5DC2-4C58-4396-B090-BDF4FA4F98BC}" srcOrd="0" destOrd="0" parTransId="{B3F7658C-DC7B-4304-AF27-A7D3D4E9EF2B}" sibTransId="{C7A922FD-BDFF-481D-A31F-CC2CC12F496C}"/>
    <dgm:cxn modelId="{42E8C9FB-A5CE-49A3-949B-4CADCFC88DAF}" type="presOf" srcId="{B5983433-0265-4CD5-910F-51A56B5B6FA9}" destId="{13390EC5-5F7A-4326-B756-4BBC0C30B560}" srcOrd="0" destOrd="0" presId="urn:microsoft.com/office/officeart/2005/8/layout/chevron2"/>
    <dgm:cxn modelId="{F91DC3EC-C61F-4AD9-AE3E-3190666F9FFE}" type="presParOf" srcId="{4FD4180F-D722-40AC-B5CE-11A2E3DAF8DB}" destId="{D8C952B1-A980-4E17-B710-05BFFC10B957}" srcOrd="0" destOrd="0" presId="urn:microsoft.com/office/officeart/2005/8/layout/chevron2"/>
    <dgm:cxn modelId="{28D91B06-0EA1-4001-A679-A9F0A2B4DC45}" type="presParOf" srcId="{D8C952B1-A980-4E17-B710-05BFFC10B957}" destId="{9FFA3067-A908-44EC-8439-BC4029C0C92D}" srcOrd="0" destOrd="0" presId="urn:microsoft.com/office/officeart/2005/8/layout/chevron2"/>
    <dgm:cxn modelId="{2B55FC6F-B705-4C18-A5DD-256F4C0EAA38}" type="presParOf" srcId="{D8C952B1-A980-4E17-B710-05BFFC10B957}" destId="{03A482DA-E77D-4509-B950-3507A471057A}" srcOrd="1" destOrd="0" presId="urn:microsoft.com/office/officeart/2005/8/layout/chevron2"/>
    <dgm:cxn modelId="{9C2465C7-6712-45CD-9EFA-14CDD18BA6F9}" type="presParOf" srcId="{4FD4180F-D722-40AC-B5CE-11A2E3DAF8DB}" destId="{9E25A20A-2A09-4B25-B0AD-3D7E7160BE79}" srcOrd="1" destOrd="0" presId="urn:microsoft.com/office/officeart/2005/8/layout/chevron2"/>
    <dgm:cxn modelId="{BAACAD59-2898-45BF-AA2C-7C4C11D44533}" type="presParOf" srcId="{4FD4180F-D722-40AC-B5CE-11A2E3DAF8DB}" destId="{358D9BAA-44D2-42A0-9FC0-E55CAE947F7C}" srcOrd="2" destOrd="0" presId="urn:microsoft.com/office/officeart/2005/8/layout/chevron2"/>
    <dgm:cxn modelId="{FDA38A4F-EC6B-4254-B1D4-C374067E3C76}" type="presParOf" srcId="{358D9BAA-44D2-42A0-9FC0-E55CAE947F7C}" destId="{F4FD5241-C9CD-4421-9748-4139225C0785}" srcOrd="0" destOrd="0" presId="urn:microsoft.com/office/officeart/2005/8/layout/chevron2"/>
    <dgm:cxn modelId="{912BDA48-B857-4B6A-81F1-F38255BB861F}" type="presParOf" srcId="{358D9BAA-44D2-42A0-9FC0-E55CAE947F7C}" destId="{8042FB35-384C-40A2-A4B8-6B7138CD0036}" srcOrd="1" destOrd="0" presId="urn:microsoft.com/office/officeart/2005/8/layout/chevron2"/>
    <dgm:cxn modelId="{9237F033-BB78-4D7D-8B18-E46AEA3C9995}" type="presParOf" srcId="{4FD4180F-D722-40AC-B5CE-11A2E3DAF8DB}" destId="{8E7A35B4-9936-45DE-BC20-C6FEBF38BD00}" srcOrd="3" destOrd="0" presId="urn:microsoft.com/office/officeart/2005/8/layout/chevron2"/>
    <dgm:cxn modelId="{27BAB244-EF38-4C18-A5CF-38C5ADF780A5}" type="presParOf" srcId="{4FD4180F-D722-40AC-B5CE-11A2E3DAF8DB}" destId="{F06E0DDE-5A0C-4591-B02B-3B19935991E0}" srcOrd="4" destOrd="0" presId="urn:microsoft.com/office/officeart/2005/8/layout/chevron2"/>
    <dgm:cxn modelId="{7091E81E-9405-4312-B308-A65A4DB967AF}" type="presParOf" srcId="{F06E0DDE-5A0C-4591-B02B-3B19935991E0}" destId="{13390EC5-5F7A-4326-B756-4BBC0C30B560}" srcOrd="0" destOrd="0" presId="urn:microsoft.com/office/officeart/2005/8/layout/chevron2"/>
    <dgm:cxn modelId="{771C4716-0263-4943-B858-E42931300EC5}" type="presParOf" srcId="{F06E0DDE-5A0C-4591-B02B-3B19935991E0}" destId="{4745C59B-BD84-4B93-90AF-058FD0E60C61}" srcOrd="1" destOrd="0" presId="urn:microsoft.com/office/officeart/2005/8/layout/chevron2"/>
    <dgm:cxn modelId="{71B4F5B4-35C2-4616-B5FE-0ECFB2F09CE3}" type="presParOf" srcId="{4FD4180F-D722-40AC-B5CE-11A2E3DAF8DB}" destId="{D5C070E9-83DC-48DA-AC7B-AA301FFA6145}" srcOrd="5" destOrd="0" presId="urn:microsoft.com/office/officeart/2005/8/layout/chevron2"/>
    <dgm:cxn modelId="{CD73A21D-AE4C-49F8-BAD9-734CA321DC99}" type="presParOf" srcId="{4FD4180F-D722-40AC-B5CE-11A2E3DAF8DB}" destId="{A6D37EA0-8D04-4CDA-B885-CE5D6AAED742}" srcOrd="6" destOrd="0" presId="urn:microsoft.com/office/officeart/2005/8/layout/chevron2"/>
    <dgm:cxn modelId="{298B0E96-46A1-41C0-BA92-C8C46C47F048}" type="presParOf" srcId="{A6D37EA0-8D04-4CDA-B885-CE5D6AAED742}" destId="{BC3BDFB9-00C1-4E6A-A69C-2440D7BC66F9}" srcOrd="0" destOrd="0" presId="urn:microsoft.com/office/officeart/2005/8/layout/chevron2"/>
    <dgm:cxn modelId="{B91A5167-0431-4CAB-AE8F-E03A72287443}" type="presParOf" srcId="{A6D37EA0-8D04-4CDA-B885-CE5D6AAED742}" destId="{A0DB27F1-C650-4BB5-975A-9EA44BCEDBE5}" srcOrd="1" destOrd="0" presId="urn:microsoft.com/office/officeart/2005/8/layout/chevron2"/>
    <dgm:cxn modelId="{0958CD5A-D63C-4814-9A53-D35542D84907}" type="presParOf" srcId="{4FD4180F-D722-40AC-B5CE-11A2E3DAF8DB}" destId="{C4757DCC-FDDB-4416-9C74-E5DB2E7FC61C}" srcOrd="7" destOrd="0" presId="urn:microsoft.com/office/officeart/2005/8/layout/chevron2"/>
    <dgm:cxn modelId="{FB8954B3-C553-45AC-B5BF-98B967308FC4}" type="presParOf" srcId="{4FD4180F-D722-40AC-B5CE-11A2E3DAF8DB}" destId="{F984746C-EFF7-4A79-9BAC-5DD290F1E94C}" srcOrd="8" destOrd="0" presId="urn:microsoft.com/office/officeart/2005/8/layout/chevron2"/>
    <dgm:cxn modelId="{27CBA750-420A-4D2D-B43F-47B50D060C06}" type="presParOf" srcId="{F984746C-EFF7-4A79-9BAC-5DD290F1E94C}" destId="{2D7D7647-A282-4DDB-9927-249A0E48CCAD}" srcOrd="0" destOrd="0" presId="urn:microsoft.com/office/officeart/2005/8/layout/chevron2"/>
    <dgm:cxn modelId="{A2206C0E-A167-4709-A470-EBC68D9535C6}" type="presParOf" srcId="{F984746C-EFF7-4A79-9BAC-5DD290F1E94C}" destId="{88F32A03-37DB-482E-AFE2-1A176438148D}" srcOrd="1" destOrd="0" presId="urn:microsoft.com/office/officeart/2005/8/layout/chevron2"/>
    <dgm:cxn modelId="{992104A0-77AF-4B20-B380-0E64486D3D40}" type="presParOf" srcId="{4FD4180F-D722-40AC-B5CE-11A2E3DAF8DB}" destId="{D36F8E35-84DE-48DB-B7B8-0A45AE0CD2A7}" srcOrd="9" destOrd="0" presId="urn:microsoft.com/office/officeart/2005/8/layout/chevron2"/>
    <dgm:cxn modelId="{17DD77BA-77D6-47DE-A9A3-3FBBCDCA5F41}" type="presParOf" srcId="{4FD4180F-D722-40AC-B5CE-11A2E3DAF8DB}" destId="{10CE2B4A-E1B4-4363-9FD9-FAB11EE6A4DF}" srcOrd="10" destOrd="0" presId="urn:microsoft.com/office/officeart/2005/8/layout/chevron2"/>
    <dgm:cxn modelId="{CAFECC2D-A49D-4075-B795-F9EBFC9CBEB3}" type="presParOf" srcId="{10CE2B4A-E1B4-4363-9FD9-FAB11EE6A4DF}" destId="{5FA52D1C-5221-4F8D-B72B-F2B80EE9FED8}" srcOrd="0" destOrd="0" presId="urn:microsoft.com/office/officeart/2005/8/layout/chevron2"/>
    <dgm:cxn modelId="{A92B6426-9793-4627-A410-C26406FBBF03}" type="presParOf" srcId="{10CE2B4A-E1B4-4363-9FD9-FAB11EE6A4DF}" destId="{5DFA6539-9D18-430E-9E53-7366ECD060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A84F56-A7CD-4EE6-8BAB-22AB537BA3D5}" type="doc">
      <dgm:prSet loTypeId="urn:microsoft.com/office/officeart/2005/8/layout/hierarchy3" loCatId="list" qsTypeId="urn:microsoft.com/office/officeart/2005/8/quickstyle/3d2" qsCatId="3D" csTypeId="urn:microsoft.com/office/officeart/2005/8/colors/colorful1#3" csCatId="colorful" phldr="1"/>
      <dgm:spPr/>
      <dgm:t>
        <a:bodyPr/>
        <a:lstStyle/>
        <a:p>
          <a:endParaRPr lang="es-EC"/>
        </a:p>
      </dgm:t>
    </dgm:pt>
    <dgm:pt modelId="{842A0189-81F5-457B-BB47-CD823232573A}">
      <dgm:prSet phldrT="[Texto]" custT="1"/>
      <dgm:spPr/>
      <dgm:t>
        <a:bodyPr/>
        <a:lstStyle/>
        <a:p>
          <a:r>
            <a:rPr lang="es-EC" sz="1200" b="1" dirty="0"/>
            <a:t>METODOS TRADICIONALES</a:t>
          </a:r>
        </a:p>
        <a:p>
          <a:r>
            <a:rPr lang="es-EC" sz="1200" b="1" dirty="0" smtClean="0"/>
            <a:t>SAVIGNY</a:t>
          </a:r>
          <a:endParaRPr lang="es-EC" sz="1200" b="1" dirty="0"/>
        </a:p>
      </dgm:t>
    </dgm:pt>
    <dgm:pt modelId="{40AF062B-3386-48A4-8975-D41AC4FA2F6F}" type="parTrans" cxnId="{1F2ECBDB-A070-4CCC-BF83-EB8417B3F299}">
      <dgm:prSet/>
      <dgm:spPr/>
      <dgm:t>
        <a:bodyPr/>
        <a:lstStyle/>
        <a:p>
          <a:endParaRPr lang="es-EC" sz="1200"/>
        </a:p>
      </dgm:t>
    </dgm:pt>
    <dgm:pt modelId="{A38EAEB3-9F53-4DFE-87BD-211FB69D2746}" type="sibTrans" cxnId="{1F2ECBDB-A070-4CCC-BF83-EB8417B3F299}">
      <dgm:prSet/>
      <dgm:spPr/>
      <dgm:t>
        <a:bodyPr/>
        <a:lstStyle/>
        <a:p>
          <a:endParaRPr lang="es-EC" sz="1200"/>
        </a:p>
      </dgm:t>
    </dgm:pt>
    <dgm:pt modelId="{8D931867-62A0-40FC-A5BD-33567310CC5B}">
      <dgm:prSet phldrT="[Texto]" custT="1"/>
      <dgm:spPr>
        <a:solidFill>
          <a:schemeClr val="accent2">
            <a:lumMod val="60000"/>
            <a:lumOff val="40000"/>
            <a:alpha val="90000"/>
          </a:schemeClr>
        </a:solidFill>
      </dgm:spPr>
      <dgm:t>
        <a:bodyPr/>
        <a:lstStyle/>
        <a:p>
          <a:r>
            <a:rPr lang="es-EC" sz="1200"/>
            <a:t>Exegético</a:t>
          </a:r>
        </a:p>
      </dgm:t>
    </dgm:pt>
    <dgm:pt modelId="{8F8E5EF1-46E4-410C-8D26-B1AADC659630}" type="parTrans" cxnId="{1449F743-F131-4255-B749-0054EF637B94}">
      <dgm:prSet/>
      <dgm:spPr/>
      <dgm:t>
        <a:bodyPr/>
        <a:lstStyle/>
        <a:p>
          <a:endParaRPr lang="es-EC" sz="1200"/>
        </a:p>
      </dgm:t>
    </dgm:pt>
    <dgm:pt modelId="{2DBC7E6F-8A0E-4533-AE76-4DCE9E77C046}" type="sibTrans" cxnId="{1449F743-F131-4255-B749-0054EF637B94}">
      <dgm:prSet/>
      <dgm:spPr/>
      <dgm:t>
        <a:bodyPr/>
        <a:lstStyle/>
        <a:p>
          <a:endParaRPr lang="es-EC" sz="1200"/>
        </a:p>
      </dgm:t>
    </dgm:pt>
    <dgm:pt modelId="{FFB6C44C-F378-4FC8-93DC-92B94AB0D1CD}">
      <dgm:prSet phldrT="[Texto]" custT="1"/>
      <dgm:spPr>
        <a:solidFill>
          <a:schemeClr val="accent2">
            <a:lumMod val="60000"/>
            <a:lumOff val="40000"/>
            <a:alpha val="90000"/>
          </a:schemeClr>
        </a:solidFill>
      </dgm:spPr>
      <dgm:t>
        <a:bodyPr/>
        <a:lstStyle/>
        <a:p>
          <a:r>
            <a:rPr lang="es-EC" sz="1200"/>
            <a:t>Histórico </a:t>
          </a:r>
        </a:p>
      </dgm:t>
    </dgm:pt>
    <dgm:pt modelId="{29C6CBDB-2DB2-4229-A7EE-B34E35EA9431}" type="parTrans" cxnId="{B7DA660C-BCBA-40B8-B6A1-B8EC2F195A65}">
      <dgm:prSet/>
      <dgm:spPr/>
      <dgm:t>
        <a:bodyPr/>
        <a:lstStyle/>
        <a:p>
          <a:endParaRPr lang="es-EC" sz="1200"/>
        </a:p>
      </dgm:t>
    </dgm:pt>
    <dgm:pt modelId="{8F301291-087F-446E-A224-EADF32CAC451}" type="sibTrans" cxnId="{B7DA660C-BCBA-40B8-B6A1-B8EC2F195A65}">
      <dgm:prSet/>
      <dgm:spPr/>
      <dgm:t>
        <a:bodyPr/>
        <a:lstStyle/>
        <a:p>
          <a:endParaRPr lang="es-EC" sz="1200"/>
        </a:p>
      </dgm:t>
    </dgm:pt>
    <dgm:pt modelId="{15BAB60D-059E-44D1-9AB0-D57981D32B31}">
      <dgm:prSet phldrT="[Texto]" custT="1"/>
      <dgm:spPr/>
      <dgm:t>
        <a:bodyPr/>
        <a:lstStyle/>
        <a:p>
          <a:r>
            <a:rPr lang="es-EC" sz="1200" b="1"/>
            <a:t>METODOS MODERNOS</a:t>
          </a:r>
        </a:p>
        <a:p>
          <a:r>
            <a:rPr lang="es-EC" sz="1200" b="1"/>
            <a:t>INTERPRETACIÓN CONSTITUCIONAL</a:t>
          </a:r>
        </a:p>
      </dgm:t>
    </dgm:pt>
    <dgm:pt modelId="{5770C00B-507A-4EBB-BAB3-BD6D5F75CF0F}" type="parTrans" cxnId="{167F8B7C-8F95-49D5-AECC-C8EB2A66600C}">
      <dgm:prSet/>
      <dgm:spPr/>
      <dgm:t>
        <a:bodyPr/>
        <a:lstStyle/>
        <a:p>
          <a:endParaRPr lang="es-EC" sz="1200"/>
        </a:p>
      </dgm:t>
    </dgm:pt>
    <dgm:pt modelId="{943B3246-ABF5-4AB0-9947-6893BEAC7A74}" type="sibTrans" cxnId="{167F8B7C-8F95-49D5-AECC-C8EB2A66600C}">
      <dgm:prSet/>
      <dgm:spPr/>
      <dgm:t>
        <a:bodyPr/>
        <a:lstStyle/>
        <a:p>
          <a:endParaRPr lang="es-EC" sz="1200"/>
        </a:p>
      </dgm:t>
    </dgm:pt>
    <dgm:pt modelId="{FB9CF229-D736-4F9B-AD28-B25E143CC125}">
      <dgm:prSet phldrT="[Texto]" custT="1"/>
      <dgm:spPr>
        <a:solidFill>
          <a:schemeClr val="accent3">
            <a:alpha val="90000"/>
          </a:schemeClr>
        </a:solidFill>
      </dgm:spPr>
      <dgm:t>
        <a:bodyPr/>
        <a:lstStyle/>
        <a:p>
          <a:r>
            <a:rPr lang="es-EC" sz="1200"/>
            <a:t>Interpretación tópica</a:t>
          </a:r>
        </a:p>
      </dgm:t>
    </dgm:pt>
    <dgm:pt modelId="{A92C0D0A-325B-4FE4-A269-A9157D71C11E}" type="parTrans" cxnId="{FD799CF0-97B6-4AE3-969B-AF75544D19F3}">
      <dgm:prSet/>
      <dgm:spPr/>
      <dgm:t>
        <a:bodyPr/>
        <a:lstStyle/>
        <a:p>
          <a:endParaRPr lang="es-EC" sz="1200"/>
        </a:p>
      </dgm:t>
    </dgm:pt>
    <dgm:pt modelId="{25CA0708-ACFF-4085-8513-8E53A5684E9F}" type="sibTrans" cxnId="{FD799CF0-97B6-4AE3-969B-AF75544D19F3}">
      <dgm:prSet/>
      <dgm:spPr/>
      <dgm:t>
        <a:bodyPr/>
        <a:lstStyle/>
        <a:p>
          <a:endParaRPr lang="es-EC" sz="1200"/>
        </a:p>
      </dgm:t>
    </dgm:pt>
    <dgm:pt modelId="{66527A9D-1629-4BBC-B85D-0E8590A999F3}">
      <dgm:prSet phldrT="[Texto]" custT="1"/>
      <dgm:spPr>
        <a:solidFill>
          <a:schemeClr val="accent3">
            <a:alpha val="90000"/>
          </a:schemeClr>
        </a:solidFill>
      </dgm:spPr>
      <dgm:t>
        <a:bodyPr/>
        <a:lstStyle/>
        <a:p>
          <a:r>
            <a:rPr lang="es-EC" sz="1200"/>
            <a:t>Interpretación racional (teoría de la argumentación</a:t>
          </a:r>
        </a:p>
      </dgm:t>
    </dgm:pt>
    <dgm:pt modelId="{034BC793-0550-44AA-A306-7B5F032AAE3E}" type="parTrans" cxnId="{400F92CD-279D-4277-A2C3-4D1E383A36F6}">
      <dgm:prSet/>
      <dgm:spPr/>
      <dgm:t>
        <a:bodyPr/>
        <a:lstStyle/>
        <a:p>
          <a:endParaRPr lang="es-EC" sz="1200"/>
        </a:p>
      </dgm:t>
    </dgm:pt>
    <dgm:pt modelId="{5947824E-C1E1-446A-86FF-D68D2F4AE240}" type="sibTrans" cxnId="{400F92CD-279D-4277-A2C3-4D1E383A36F6}">
      <dgm:prSet/>
      <dgm:spPr/>
      <dgm:t>
        <a:bodyPr/>
        <a:lstStyle/>
        <a:p>
          <a:endParaRPr lang="es-EC" sz="1200"/>
        </a:p>
      </dgm:t>
    </dgm:pt>
    <dgm:pt modelId="{ABE9CF4E-F221-4E27-A81A-56936E24AA3A}">
      <dgm:prSet custT="1"/>
      <dgm:spPr>
        <a:solidFill>
          <a:schemeClr val="accent2">
            <a:lumMod val="60000"/>
            <a:lumOff val="40000"/>
            <a:alpha val="90000"/>
          </a:schemeClr>
        </a:solidFill>
      </dgm:spPr>
      <dgm:t>
        <a:bodyPr/>
        <a:lstStyle/>
        <a:p>
          <a:r>
            <a:rPr lang="es-EC" sz="1200"/>
            <a:t>Sistemático</a:t>
          </a:r>
        </a:p>
      </dgm:t>
    </dgm:pt>
    <dgm:pt modelId="{1D5296CC-B73A-45F5-B6E9-10292DFDA890}" type="parTrans" cxnId="{956C1785-82E2-4F9C-A622-7EF31127E3B7}">
      <dgm:prSet/>
      <dgm:spPr/>
      <dgm:t>
        <a:bodyPr/>
        <a:lstStyle/>
        <a:p>
          <a:endParaRPr lang="es-EC" sz="1200"/>
        </a:p>
      </dgm:t>
    </dgm:pt>
    <dgm:pt modelId="{8150B0FA-7B10-417F-871F-5F3CBBFE34B4}" type="sibTrans" cxnId="{956C1785-82E2-4F9C-A622-7EF31127E3B7}">
      <dgm:prSet/>
      <dgm:spPr/>
      <dgm:t>
        <a:bodyPr/>
        <a:lstStyle/>
        <a:p>
          <a:endParaRPr lang="es-EC" sz="1200"/>
        </a:p>
      </dgm:t>
    </dgm:pt>
    <dgm:pt modelId="{45A3D463-93A8-45E9-A461-A60249767EE4}">
      <dgm:prSet custT="1"/>
      <dgm:spPr>
        <a:solidFill>
          <a:schemeClr val="accent2">
            <a:lumMod val="60000"/>
            <a:lumOff val="40000"/>
            <a:alpha val="90000"/>
          </a:schemeClr>
        </a:solidFill>
      </dgm:spPr>
      <dgm:t>
        <a:bodyPr/>
        <a:lstStyle/>
        <a:p>
          <a:r>
            <a:rPr lang="es-EC" sz="1200"/>
            <a:t>Teleológico</a:t>
          </a:r>
        </a:p>
      </dgm:t>
    </dgm:pt>
    <dgm:pt modelId="{9361E22F-B37C-45F5-BB08-C5F3428EB013}" type="parTrans" cxnId="{10BED53E-F8B3-4D11-8FCC-422999609D9E}">
      <dgm:prSet/>
      <dgm:spPr/>
      <dgm:t>
        <a:bodyPr/>
        <a:lstStyle/>
        <a:p>
          <a:endParaRPr lang="es-EC" sz="1200"/>
        </a:p>
      </dgm:t>
    </dgm:pt>
    <dgm:pt modelId="{B80BF905-5A3F-4535-8108-D834DA26ED0F}" type="sibTrans" cxnId="{10BED53E-F8B3-4D11-8FCC-422999609D9E}">
      <dgm:prSet/>
      <dgm:spPr/>
      <dgm:t>
        <a:bodyPr/>
        <a:lstStyle/>
        <a:p>
          <a:endParaRPr lang="es-EC" sz="1200"/>
        </a:p>
      </dgm:t>
    </dgm:pt>
    <dgm:pt modelId="{8A0353B8-3F5A-4CE1-B351-CBF7507BF0D9}" type="pres">
      <dgm:prSet presAssocID="{41A84F56-A7CD-4EE6-8BAB-22AB537BA3D5}" presName="diagram" presStyleCnt="0">
        <dgm:presLayoutVars>
          <dgm:chPref val="1"/>
          <dgm:dir/>
          <dgm:animOne val="branch"/>
          <dgm:animLvl val="lvl"/>
          <dgm:resizeHandles/>
        </dgm:presLayoutVars>
      </dgm:prSet>
      <dgm:spPr/>
      <dgm:t>
        <a:bodyPr/>
        <a:lstStyle/>
        <a:p>
          <a:endParaRPr lang="es-EC"/>
        </a:p>
      </dgm:t>
    </dgm:pt>
    <dgm:pt modelId="{98E77E68-076C-4A03-A596-7DDD39DCF360}" type="pres">
      <dgm:prSet presAssocID="{842A0189-81F5-457B-BB47-CD823232573A}" presName="root" presStyleCnt="0"/>
      <dgm:spPr/>
    </dgm:pt>
    <dgm:pt modelId="{D7742DD2-F168-49F2-92E0-F61EB8F7916F}" type="pres">
      <dgm:prSet presAssocID="{842A0189-81F5-457B-BB47-CD823232573A}" presName="rootComposite" presStyleCnt="0"/>
      <dgm:spPr/>
    </dgm:pt>
    <dgm:pt modelId="{315520BC-FAA5-487C-9A3A-8E881B8FF9D4}" type="pres">
      <dgm:prSet presAssocID="{842A0189-81F5-457B-BB47-CD823232573A}" presName="rootText" presStyleLbl="node1" presStyleIdx="0" presStyleCnt="2" custScaleX="154307" custScaleY="117512"/>
      <dgm:spPr/>
      <dgm:t>
        <a:bodyPr/>
        <a:lstStyle/>
        <a:p>
          <a:endParaRPr lang="es-EC"/>
        </a:p>
      </dgm:t>
    </dgm:pt>
    <dgm:pt modelId="{94AC72A3-F729-4F85-ABFD-84856CE1291A}" type="pres">
      <dgm:prSet presAssocID="{842A0189-81F5-457B-BB47-CD823232573A}" presName="rootConnector" presStyleLbl="node1" presStyleIdx="0" presStyleCnt="2"/>
      <dgm:spPr/>
      <dgm:t>
        <a:bodyPr/>
        <a:lstStyle/>
        <a:p>
          <a:endParaRPr lang="es-EC"/>
        </a:p>
      </dgm:t>
    </dgm:pt>
    <dgm:pt modelId="{445274C5-93D9-4F16-8556-B2CE3235C084}" type="pres">
      <dgm:prSet presAssocID="{842A0189-81F5-457B-BB47-CD823232573A}" presName="childShape" presStyleCnt="0"/>
      <dgm:spPr/>
    </dgm:pt>
    <dgm:pt modelId="{0BED3F34-E1A3-444C-B89C-8D3349D34553}" type="pres">
      <dgm:prSet presAssocID="{8F8E5EF1-46E4-410C-8D26-B1AADC659630}" presName="Name13" presStyleLbl="parChTrans1D2" presStyleIdx="0" presStyleCnt="6"/>
      <dgm:spPr/>
      <dgm:t>
        <a:bodyPr/>
        <a:lstStyle/>
        <a:p>
          <a:endParaRPr lang="es-EC"/>
        </a:p>
      </dgm:t>
    </dgm:pt>
    <dgm:pt modelId="{31643F35-67B2-48DC-8EEC-5D68AF6D361D}" type="pres">
      <dgm:prSet presAssocID="{8D931867-62A0-40FC-A5BD-33567310CC5B}" presName="childText" presStyleLbl="bgAcc1" presStyleIdx="0" presStyleCnt="6" custScaleX="116688" custLinFactNeighborX="4896" custLinFactNeighborY="1958">
        <dgm:presLayoutVars>
          <dgm:bulletEnabled val="1"/>
        </dgm:presLayoutVars>
      </dgm:prSet>
      <dgm:spPr/>
      <dgm:t>
        <a:bodyPr/>
        <a:lstStyle/>
        <a:p>
          <a:endParaRPr lang="es-EC"/>
        </a:p>
      </dgm:t>
    </dgm:pt>
    <dgm:pt modelId="{E27C5366-1C98-4BCC-BF49-70A871CBBA77}" type="pres">
      <dgm:prSet presAssocID="{29C6CBDB-2DB2-4229-A7EE-B34E35EA9431}" presName="Name13" presStyleLbl="parChTrans1D2" presStyleIdx="1" presStyleCnt="6"/>
      <dgm:spPr/>
      <dgm:t>
        <a:bodyPr/>
        <a:lstStyle/>
        <a:p>
          <a:endParaRPr lang="es-EC"/>
        </a:p>
      </dgm:t>
    </dgm:pt>
    <dgm:pt modelId="{2112DA68-AEB2-4AB2-BBD0-AAD39473A885}" type="pres">
      <dgm:prSet presAssocID="{FFB6C44C-F378-4FC8-93DC-92B94AB0D1CD}" presName="childText" presStyleLbl="bgAcc1" presStyleIdx="1" presStyleCnt="6" custScaleX="117140" custLinFactNeighborX="3672">
        <dgm:presLayoutVars>
          <dgm:bulletEnabled val="1"/>
        </dgm:presLayoutVars>
      </dgm:prSet>
      <dgm:spPr/>
      <dgm:t>
        <a:bodyPr/>
        <a:lstStyle/>
        <a:p>
          <a:endParaRPr lang="es-EC"/>
        </a:p>
      </dgm:t>
    </dgm:pt>
    <dgm:pt modelId="{B4646F57-75C1-4FF9-8D28-DD215E579A3E}" type="pres">
      <dgm:prSet presAssocID="{1D5296CC-B73A-45F5-B6E9-10292DFDA890}" presName="Name13" presStyleLbl="parChTrans1D2" presStyleIdx="2" presStyleCnt="6"/>
      <dgm:spPr/>
      <dgm:t>
        <a:bodyPr/>
        <a:lstStyle/>
        <a:p>
          <a:endParaRPr lang="es-EC"/>
        </a:p>
      </dgm:t>
    </dgm:pt>
    <dgm:pt modelId="{71314A34-875F-451F-8269-76D909140841}" type="pres">
      <dgm:prSet presAssocID="{ABE9CF4E-F221-4E27-A81A-56936E24AA3A}" presName="childText" presStyleLbl="bgAcc1" presStyleIdx="2" presStyleCnt="6" custScaleX="112235" custLinFactNeighborX="3450">
        <dgm:presLayoutVars>
          <dgm:bulletEnabled val="1"/>
        </dgm:presLayoutVars>
      </dgm:prSet>
      <dgm:spPr/>
      <dgm:t>
        <a:bodyPr/>
        <a:lstStyle/>
        <a:p>
          <a:endParaRPr lang="es-EC"/>
        </a:p>
      </dgm:t>
    </dgm:pt>
    <dgm:pt modelId="{54322290-9AF1-41A7-81D9-6DB1654418AA}" type="pres">
      <dgm:prSet presAssocID="{9361E22F-B37C-45F5-BB08-C5F3428EB013}" presName="Name13" presStyleLbl="parChTrans1D2" presStyleIdx="3" presStyleCnt="6"/>
      <dgm:spPr/>
      <dgm:t>
        <a:bodyPr/>
        <a:lstStyle/>
        <a:p>
          <a:endParaRPr lang="es-EC"/>
        </a:p>
      </dgm:t>
    </dgm:pt>
    <dgm:pt modelId="{71BAED46-6F03-4BB1-A406-228AD95281B4}" type="pres">
      <dgm:prSet presAssocID="{45A3D463-93A8-45E9-A461-A60249767EE4}" presName="childText" presStyleLbl="bgAcc1" presStyleIdx="3" presStyleCnt="6" custScaleX="114237">
        <dgm:presLayoutVars>
          <dgm:bulletEnabled val="1"/>
        </dgm:presLayoutVars>
      </dgm:prSet>
      <dgm:spPr/>
      <dgm:t>
        <a:bodyPr/>
        <a:lstStyle/>
        <a:p>
          <a:endParaRPr lang="es-EC"/>
        </a:p>
      </dgm:t>
    </dgm:pt>
    <dgm:pt modelId="{6F611D3E-4807-48DA-A6F5-A003D26DA619}" type="pres">
      <dgm:prSet presAssocID="{15BAB60D-059E-44D1-9AB0-D57981D32B31}" presName="root" presStyleCnt="0"/>
      <dgm:spPr/>
    </dgm:pt>
    <dgm:pt modelId="{1EA3EF24-FC9A-458C-8650-AC81DB4D422B}" type="pres">
      <dgm:prSet presAssocID="{15BAB60D-059E-44D1-9AB0-D57981D32B31}" presName="rootComposite" presStyleCnt="0"/>
      <dgm:spPr/>
    </dgm:pt>
    <dgm:pt modelId="{34883C9C-9021-469B-9116-DF39C0324351}" type="pres">
      <dgm:prSet presAssocID="{15BAB60D-059E-44D1-9AB0-D57981D32B31}" presName="rootText" presStyleLbl="node1" presStyleIdx="1" presStyleCnt="2" custScaleX="188889" custScaleY="122082"/>
      <dgm:spPr/>
      <dgm:t>
        <a:bodyPr/>
        <a:lstStyle/>
        <a:p>
          <a:endParaRPr lang="es-EC"/>
        </a:p>
      </dgm:t>
    </dgm:pt>
    <dgm:pt modelId="{1C5CD815-5C05-4219-AB1C-DB3326DAD8DC}" type="pres">
      <dgm:prSet presAssocID="{15BAB60D-059E-44D1-9AB0-D57981D32B31}" presName="rootConnector" presStyleLbl="node1" presStyleIdx="1" presStyleCnt="2"/>
      <dgm:spPr/>
      <dgm:t>
        <a:bodyPr/>
        <a:lstStyle/>
        <a:p>
          <a:endParaRPr lang="es-EC"/>
        </a:p>
      </dgm:t>
    </dgm:pt>
    <dgm:pt modelId="{62F9E8CB-8202-41D3-9FF8-07B670031770}" type="pres">
      <dgm:prSet presAssocID="{15BAB60D-059E-44D1-9AB0-D57981D32B31}" presName="childShape" presStyleCnt="0"/>
      <dgm:spPr/>
    </dgm:pt>
    <dgm:pt modelId="{F234F41F-1343-4B92-9170-17755DB97964}" type="pres">
      <dgm:prSet presAssocID="{A92C0D0A-325B-4FE4-A269-A9157D71C11E}" presName="Name13" presStyleLbl="parChTrans1D2" presStyleIdx="4" presStyleCnt="6"/>
      <dgm:spPr/>
      <dgm:t>
        <a:bodyPr/>
        <a:lstStyle/>
        <a:p>
          <a:endParaRPr lang="es-EC"/>
        </a:p>
      </dgm:t>
    </dgm:pt>
    <dgm:pt modelId="{12C53B9C-B54E-48E3-AA0F-4660E6EC0A81}" type="pres">
      <dgm:prSet presAssocID="{FB9CF229-D736-4F9B-AD28-B25E143CC125}" presName="childText" presStyleLbl="bgAcc1" presStyleIdx="4" presStyleCnt="6" custScaleX="173648">
        <dgm:presLayoutVars>
          <dgm:bulletEnabled val="1"/>
        </dgm:presLayoutVars>
      </dgm:prSet>
      <dgm:spPr/>
      <dgm:t>
        <a:bodyPr/>
        <a:lstStyle/>
        <a:p>
          <a:endParaRPr lang="es-EC"/>
        </a:p>
      </dgm:t>
    </dgm:pt>
    <dgm:pt modelId="{0D3F1E23-9F95-4AA4-B302-7BC2079AEC2E}" type="pres">
      <dgm:prSet presAssocID="{034BC793-0550-44AA-A306-7B5F032AAE3E}" presName="Name13" presStyleLbl="parChTrans1D2" presStyleIdx="5" presStyleCnt="6"/>
      <dgm:spPr/>
      <dgm:t>
        <a:bodyPr/>
        <a:lstStyle/>
        <a:p>
          <a:endParaRPr lang="es-EC"/>
        </a:p>
      </dgm:t>
    </dgm:pt>
    <dgm:pt modelId="{89EA0F2E-505F-4768-B424-E357699F78AF}" type="pres">
      <dgm:prSet presAssocID="{66527A9D-1629-4BBC-B85D-0E8590A999F3}" presName="childText" presStyleLbl="bgAcc1" presStyleIdx="5" presStyleCnt="6" custScaleX="176623" custScaleY="185360">
        <dgm:presLayoutVars>
          <dgm:bulletEnabled val="1"/>
        </dgm:presLayoutVars>
      </dgm:prSet>
      <dgm:spPr/>
      <dgm:t>
        <a:bodyPr/>
        <a:lstStyle/>
        <a:p>
          <a:endParaRPr lang="es-EC"/>
        </a:p>
      </dgm:t>
    </dgm:pt>
  </dgm:ptLst>
  <dgm:cxnLst>
    <dgm:cxn modelId="{956C1785-82E2-4F9C-A622-7EF31127E3B7}" srcId="{842A0189-81F5-457B-BB47-CD823232573A}" destId="{ABE9CF4E-F221-4E27-A81A-56936E24AA3A}" srcOrd="2" destOrd="0" parTransId="{1D5296CC-B73A-45F5-B6E9-10292DFDA890}" sibTransId="{8150B0FA-7B10-417F-871F-5F3CBBFE34B4}"/>
    <dgm:cxn modelId="{9FD60172-04C4-4845-BBFA-3D3490375623}" type="presOf" srcId="{45A3D463-93A8-45E9-A461-A60249767EE4}" destId="{71BAED46-6F03-4BB1-A406-228AD95281B4}" srcOrd="0" destOrd="0" presId="urn:microsoft.com/office/officeart/2005/8/layout/hierarchy3"/>
    <dgm:cxn modelId="{D91D5437-1A64-47E7-817B-EA91B2038E07}" type="presOf" srcId="{41A84F56-A7CD-4EE6-8BAB-22AB537BA3D5}" destId="{8A0353B8-3F5A-4CE1-B351-CBF7507BF0D9}" srcOrd="0" destOrd="0" presId="urn:microsoft.com/office/officeart/2005/8/layout/hierarchy3"/>
    <dgm:cxn modelId="{36180F48-AC08-4BCE-BA39-0B9BF1635374}" type="presOf" srcId="{15BAB60D-059E-44D1-9AB0-D57981D32B31}" destId="{34883C9C-9021-469B-9116-DF39C0324351}" srcOrd="0" destOrd="0" presId="urn:microsoft.com/office/officeart/2005/8/layout/hierarchy3"/>
    <dgm:cxn modelId="{400F92CD-279D-4277-A2C3-4D1E383A36F6}" srcId="{15BAB60D-059E-44D1-9AB0-D57981D32B31}" destId="{66527A9D-1629-4BBC-B85D-0E8590A999F3}" srcOrd="1" destOrd="0" parTransId="{034BC793-0550-44AA-A306-7B5F032AAE3E}" sibTransId="{5947824E-C1E1-446A-86FF-D68D2F4AE240}"/>
    <dgm:cxn modelId="{D36A17F7-1B3D-4116-B1A4-15B341414EFE}" type="presOf" srcId="{ABE9CF4E-F221-4E27-A81A-56936E24AA3A}" destId="{71314A34-875F-451F-8269-76D909140841}" srcOrd="0" destOrd="0" presId="urn:microsoft.com/office/officeart/2005/8/layout/hierarchy3"/>
    <dgm:cxn modelId="{167F8B7C-8F95-49D5-AECC-C8EB2A66600C}" srcId="{41A84F56-A7CD-4EE6-8BAB-22AB537BA3D5}" destId="{15BAB60D-059E-44D1-9AB0-D57981D32B31}" srcOrd="1" destOrd="0" parTransId="{5770C00B-507A-4EBB-BAB3-BD6D5F75CF0F}" sibTransId="{943B3246-ABF5-4AB0-9947-6893BEAC7A74}"/>
    <dgm:cxn modelId="{1F2ECBDB-A070-4CCC-BF83-EB8417B3F299}" srcId="{41A84F56-A7CD-4EE6-8BAB-22AB537BA3D5}" destId="{842A0189-81F5-457B-BB47-CD823232573A}" srcOrd="0" destOrd="0" parTransId="{40AF062B-3386-48A4-8975-D41AC4FA2F6F}" sibTransId="{A38EAEB3-9F53-4DFE-87BD-211FB69D2746}"/>
    <dgm:cxn modelId="{2F5B316A-C791-4806-B32E-67C200E35316}" type="presOf" srcId="{1D5296CC-B73A-45F5-B6E9-10292DFDA890}" destId="{B4646F57-75C1-4FF9-8D28-DD215E579A3E}" srcOrd="0" destOrd="0" presId="urn:microsoft.com/office/officeart/2005/8/layout/hierarchy3"/>
    <dgm:cxn modelId="{28070AAA-C9AB-464E-9C74-ADA3702F9730}" type="presOf" srcId="{842A0189-81F5-457B-BB47-CD823232573A}" destId="{94AC72A3-F729-4F85-ABFD-84856CE1291A}" srcOrd="1" destOrd="0" presId="urn:microsoft.com/office/officeart/2005/8/layout/hierarchy3"/>
    <dgm:cxn modelId="{4BFF3E82-52E0-4906-87C0-7AF5F37F1BC3}" type="presOf" srcId="{842A0189-81F5-457B-BB47-CD823232573A}" destId="{315520BC-FAA5-487C-9A3A-8E881B8FF9D4}" srcOrd="0" destOrd="0" presId="urn:microsoft.com/office/officeart/2005/8/layout/hierarchy3"/>
    <dgm:cxn modelId="{B86CC326-DDBF-46F3-8F65-B299D3D3869F}" type="presOf" srcId="{9361E22F-B37C-45F5-BB08-C5F3428EB013}" destId="{54322290-9AF1-41A7-81D9-6DB1654418AA}" srcOrd="0" destOrd="0" presId="urn:microsoft.com/office/officeart/2005/8/layout/hierarchy3"/>
    <dgm:cxn modelId="{F850332F-EB0C-4BAB-ACBC-8F1949140252}" type="presOf" srcId="{A92C0D0A-325B-4FE4-A269-A9157D71C11E}" destId="{F234F41F-1343-4B92-9170-17755DB97964}" srcOrd="0" destOrd="0" presId="urn:microsoft.com/office/officeart/2005/8/layout/hierarchy3"/>
    <dgm:cxn modelId="{8070751B-2E31-4757-9BC1-C0F4D23CDADA}" type="presOf" srcId="{66527A9D-1629-4BBC-B85D-0E8590A999F3}" destId="{89EA0F2E-505F-4768-B424-E357699F78AF}" srcOrd="0" destOrd="0" presId="urn:microsoft.com/office/officeart/2005/8/layout/hierarchy3"/>
    <dgm:cxn modelId="{EDEE2B87-7179-4476-A3BB-DFE5183C87D2}" type="presOf" srcId="{FFB6C44C-F378-4FC8-93DC-92B94AB0D1CD}" destId="{2112DA68-AEB2-4AB2-BBD0-AAD39473A885}" srcOrd="0" destOrd="0" presId="urn:microsoft.com/office/officeart/2005/8/layout/hierarchy3"/>
    <dgm:cxn modelId="{5D9B849A-980D-4BA3-9C3D-DFEFAB3E08FC}" type="presOf" srcId="{FB9CF229-D736-4F9B-AD28-B25E143CC125}" destId="{12C53B9C-B54E-48E3-AA0F-4660E6EC0A81}" srcOrd="0" destOrd="0" presId="urn:microsoft.com/office/officeart/2005/8/layout/hierarchy3"/>
    <dgm:cxn modelId="{B7DA660C-BCBA-40B8-B6A1-B8EC2F195A65}" srcId="{842A0189-81F5-457B-BB47-CD823232573A}" destId="{FFB6C44C-F378-4FC8-93DC-92B94AB0D1CD}" srcOrd="1" destOrd="0" parTransId="{29C6CBDB-2DB2-4229-A7EE-B34E35EA9431}" sibTransId="{8F301291-087F-446E-A224-EADF32CAC451}"/>
    <dgm:cxn modelId="{C1D6218B-4DB1-4A62-95C6-C84D8831F790}" type="presOf" srcId="{8D931867-62A0-40FC-A5BD-33567310CC5B}" destId="{31643F35-67B2-48DC-8EEC-5D68AF6D361D}" srcOrd="0" destOrd="0" presId="urn:microsoft.com/office/officeart/2005/8/layout/hierarchy3"/>
    <dgm:cxn modelId="{FD799CF0-97B6-4AE3-969B-AF75544D19F3}" srcId="{15BAB60D-059E-44D1-9AB0-D57981D32B31}" destId="{FB9CF229-D736-4F9B-AD28-B25E143CC125}" srcOrd="0" destOrd="0" parTransId="{A92C0D0A-325B-4FE4-A269-A9157D71C11E}" sibTransId="{25CA0708-ACFF-4085-8513-8E53A5684E9F}"/>
    <dgm:cxn modelId="{8F428F6D-99FF-45F5-BC5A-F7CEC4E5CF22}" type="presOf" srcId="{29C6CBDB-2DB2-4229-A7EE-B34E35EA9431}" destId="{E27C5366-1C98-4BCC-BF49-70A871CBBA77}" srcOrd="0" destOrd="0" presId="urn:microsoft.com/office/officeart/2005/8/layout/hierarchy3"/>
    <dgm:cxn modelId="{11883934-AE27-40F4-B3DC-BC7A2AD9A917}" type="presOf" srcId="{034BC793-0550-44AA-A306-7B5F032AAE3E}" destId="{0D3F1E23-9F95-4AA4-B302-7BC2079AEC2E}" srcOrd="0" destOrd="0" presId="urn:microsoft.com/office/officeart/2005/8/layout/hierarchy3"/>
    <dgm:cxn modelId="{7108331A-622A-41EC-9F39-7A315DAE0C42}" type="presOf" srcId="{8F8E5EF1-46E4-410C-8D26-B1AADC659630}" destId="{0BED3F34-E1A3-444C-B89C-8D3349D34553}" srcOrd="0" destOrd="0" presId="urn:microsoft.com/office/officeart/2005/8/layout/hierarchy3"/>
    <dgm:cxn modelId="{1449F743-F131-4255-B749-0054EF637B94}" srcId="{842A0189-81F5-457B-BB47-CD823232573A}" destId="{8D931867-62A0-40FC-A5BD-33567310CC5B}" srcOrd="0" destOrd="0" parTransId="{8F8E5EF1-46E4-410C-8D26-B1AADC659630}" sibTransId="{2DBC7E6F-8A0E-4533-AE76-4DCE9E77C046}"/>
    <dgm:cxn modelId="{3F535A69-8855-4196-A8B3-91B6EFA4274D}" type="presOf" srcId="{15BAB60D-059E-44D1-9AB0-D57981D32B31}" destId="{1C5CD815-5C05-4219-AB1C-DB3326DAD8DC}" srcOrd="1" destOrd="0" presId="urn:microsoft.com/office/officeart/2005/8/layout/hierarchy3"/>
    <dgm:cxn modelId="{10BED53E-F8B3-4D11-8FCC-422999609D9E}" srcId="{842A0189-81F5-457B-BB47-CD823232573A}" destId="{45A3D463-93A8-45E9-A461-A60249767EE4}" srcOrd="3" destOrd="0" parTransId="{9361E22F-B37C-45F5-BB08-C5F3428EB013}" sibTransId="{B80BF905-5A3F-4535-8108-D834DA26ED0F}"/>
    <dgm:cxn modelId="{4AA52BBE-F6E3-465B-8FBB-B1A5E2190E72}" type="presParOf" srcId="{8A0353B8-3F5A-4CE1-B351-CBF7507BF0D9}" destId="{98E77E68-076C-4A03-A596-7DDD39DCF360}" srcOrd="0" destOrd="0" presId="urn:microsoft.com/office/officeart/2005/8/layout/hierarchy3"/>
    <dgm:cxn modelId="{DEF2E655-D9C6-45BA-BD8F-58B0D4211A9F}" type="presParOf" srcId="{98E77E68-076C-4A03-A596-7DDD39DCF360}" destId="{D7742DD2-F168-49F2-92E0-F61EB8F7916F}" srcOrd="0" destOrd="0" presId="urn:microsoft.com/office/officeart/2005/8/layout/hierarchy3"/>
    <dgm:cxn modelId="{00E3ADD6-5637-4B11-A6C3-C7EBAF11DA10}" type="presParOf" srcId="{D7742DD2-F168-49F2-92E0-F61EB8F7916F}" destId="{315520BC-FAA5-487C-9A3A-8E881B8FF9D4}" srcOrd="0" destOrd="0" presId="urn:microsoft.com/office/officeart/2005/8/layout/hierarchy3"/>
    <dgm:cxn modelId="{505F0A0B-C4CB-4A26-AD7D-DB9BD0087D4B}" type="presParOf" srcId="{D7742DD2-F168-49F2-92E0-F61EB8F7916F}" destId="{94AC72A3-F729-4F85-ABFD-84856CE1291A}" srcOrd="1" destOrd="0" presId="urn:microsoft.com/office/officeart/2005/8/layout/hierarchy3"/>
    <dgm:cxn modelId="{FB668CB9-2C53-4B98-9A18-5931DC5A4093}" type="presParOf" srcId="{98E77E68-076C-4A03-A596-7DDD39DCF360}" destId="{445274C5-93D9-4F16-8556-B2CE3235C084}" srcOrd="1" destOrd="0" presId="urn:microsoft.com/office/officeart/2005/8/layout/hierarchy3"/>
    <dgm:cxn modelId="{38AEDF42-2EE4-4C50-9022-34E80FDFAA64}" type="presParOf" srcId="{445274C5-93D9-4F16-8556-B2CE3235C084}" destId="{0BED3F34-E1A3-444C-B89C-8D3349D34553}" srcOrd="0" destOrd="0" presId="urn:microsoft.com/office/officeart/2005/8/layout/hierarchy3"/>
    <dgm:cxn modelId="{9CE36A04-181B-48F6-88D6-7BE324B990F1}" type="presParOf" srcId="{445274C5-93D9-4F16-8556-B2CE3235C084}" destId="{31643F35-67B2-48DC-8EEC-5D68AF6D361D}" srcOrd="1" destOrd="0" presId="urn:microsoft.com/office/officeart/2005/8/layout/hierarchy3"/>
    <dgm:cxn modelId="{18A148A0-53A7-4991-AF2E-ED7D787DEACB}" type="presParOf" srcId="{445274C5-93D9-4F16-8556-B2CE3235C084}" destId="{E27C5366-1C98-4BCC-BF49-70A871CBBA77}" srcOrd="2" destOrd="0" presId="urn:microsoft.com/office/officeart/2005/8/layout/hierarchy3"/>
    <dgm:cxn modelId="{C9399539-3CF3-4128-A5A4-FA01F8B6156B}" type="presParOf" srcId="{445274C5-93D9-4F16-8556-B2CE3235C084}" destId="{2112DA68-AEB2-4AB2-BBD0-AAD39473A885}" srcOrd="3" destOrd="0" presId="urn:microsoft.com/office/officeart/2005/8/layout/hierarchy3"/>
    <dgm:cxn modelId="{E09EE9A7-D528-4790-BDBE-170FA3193B92}" type="presParOf" srcId="{445274C5-93D9-4F16-8556-B2CE3235C084}" destId="{B4646F57-75C1-4FF9-8D28-DD215E579A3E}" srcOrd="4" destOrd="0" presId="urn:microsoft.com/office/officeart/2005/8/layout/hierarchy3"/>
    <dgm:cxn modelId="{7FA51411-B427-4D99-9070-67DBD1C6CBD8}" type="presParOf" srcId="{445274C5-93D9-4F16-8556-B2CE3235C084}" destId="{71314A34-875F-451F-8269-76D909140841}" srcOrd="5" destOrd="0" presId="urn:microsoft.com/office/officeart/2005/8/layout/hierarchy3"/>
    <dgm:cxn modelId="{9CC7FF20-F688-44C5-A918-8CF37EBFC8AB}" type="presParOf" srcId="{445274C5-93D9-4F16-8556-B2CE3235C084}" destId="{54322290-9AF1-41A7-81D9-6DB1654418AA}" srcOrd="6" destOrd="0" presId="urn:microsoft.com/office/officeart/2005/8/layout/hierarchy3"/>
    <dgm:cxn modelId="{E0CB2C5B-D327-48FA-889C-FD69EF6D5B08}" type="presParOf" srcId="{445274C5-93D9-4F16-8556-B2CE3235C084}" destId="{71BAED46-6F03-4BB1-A406-228AD95281B4}" srcOrd="7" destOrd="0" presId="urn:microsoft.com/office/officeart/2005/8/layout/hierarchy3"/>
    <dgm:cxn modelId="{879037B0-AC5E-4FBE-AAFE-C2C3BE38455F}" type="presParOf" srcId="{8A0353B8-3F5A-4CE1-B351-CBF7507BF0D9}" destId="{6F611D3E-4807-48DA-A6F5-A003D26DA619}" srcOrd="1" destOrd="0" presId="urn:microsoft.com/office/officeart/2005/8/layout/hierarchy3"/>
    <dgm:cxn modelId="{10DC9145-38B9-4949-8123-534BC68C638D}" type="presParOf" srcId="{6F611D3E-4807-48DA-A6F5-A003D26DA619}" destId="{1EA3EF24-FC9A-458C-8650-AC81DB4D422B}" srcOrd="0" destOrd="0" presId="urn:microsoft.com/office/officeart/2005/8/layout/hierarchy3"/>
    <dgm:cxn modelId="{16C817AD-9314-406A-8386-3B1543989797}" type="presParOf" srcId="{1EA3EF24-FC9A-458C-8650-AC81DB4D422B}" destId="{34883C9C-9021-469B-9116-DF39C0324351}" srcOrd="0" destOrd="0" presId="urn:microsoft.com/office/officeart/2005/8/layout/hierarchy3"/>
    <dgm:cxn modelId="{C663904C-40E6-490A-B904-4F0525408A8B}" type="presParOf" srcId="{1EA3EF24-FC9A-458C-8650-AC81DB4D422B}" destId="{1C5CD815-5C05-4219-AB1C-DB3326DAD8DC}" srcOrd="1" destOrd="0" presId="urn:microsoft.com/office/officeart/2005/8/layout/hierarchy3"/>
    <dgm:cxn modelId="{3019DAE0-0613-4085-9C52-AB9A69846CA4}" type="presParOf" srcId="{6F611D3E-4807-48DA-A6F5-A003D26DA619}" destId="{62F9E8CB-8202-41D3-9FF8-07B670031770}" srcOrd="1" destOrd="0" presId="urn:microsoft.com/office/officeart/2005/8/layout/hierarchy3"/>
    <dgm:cxn modelId="{0B2197F4-49AE-4CCF-8D12-EC234B1D952A}" type="presParOf" srcId="{62F9E8CB-8202-41D3-9FF8-07B670031770}" destId="{F234F41F-1343-4B92-9170-17755DB97964}" srcOrd="0" destOrd="0" presId="urn:microsoft.com/office/officeart/2005/8/layout/hierarchy3"/>
    <dgm:cxn modelId="{70061C57-DBD5-41A6-B4AD-8715AC9FAF0F}" type="presParOf" srcId="{62F9E8CB-8202-41D3-9FF8-07B670031770}" destId="{12C53B9C-B54E-48E3-AA0F-4660E6EC0A81}" srcOrd="1" destOrd="0" presId="urn:microsoft.com/office/officeart/2005/8/layout/hierarchy3"/>
    <dgm:cxn modelId="{0B744428-DF28-44A3-BAD4-2470DF4C7C4A}" type="presParOf" srcId="{62F9E8CB-8202-41D3-9FF8-07B670031770}" destId="{0D3F1E23-9F95-4AA4-B302-7BC2079AEC2E}" srcOrd="2" destOrd="0" presId="urn:microsoft.com/office/officeart/2005/8/layout/hierarchy3"/>
    <dgm:cxn modelId="{2BA7996D-B657-49D7-90C5-2F37AC6E0D0E}" type="presParOf" srcId="{62F9E8CB-8202-41D3-9FF8-07B670031770}" destId="{89EA0F2E-505F-4768-B424-E357699F78AF}"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A94677-3A96-44BD-82BF-470E86DA7325}" type="doc">
      <dgm:prSet loTypeId="urn:microsoft.com/office/officeart/2005/8/layout/hList3" loCatId="list" qsTypeId="urn:microsoft.com/office/officeart/2005/8/quickstyle/simple5" qsCatId="simple" csTypeId="urn:microsoft.com/office/officeart/2005/8/colors/accent1_1" csCatId="accent1" phldr="1"/>
      <dgm:spPr/>
      <dgm:t>
        <a:bodyPr/>
        <a:lstStyle/>
        <a:p>
          <a:endParaRPr lang="es-EC"/>
        </a:p>
      </dgm:t>
    </dgm:pt>
    <dgm:pt modelId="{25CB5295-BDC8-4D78-937D-3AC740596CD1}">
      <dgm:prSet phldrT="[Texto]"/>
      <dgm:spPr/>
      <dgm:t>
        <a:bodyPr/>
        <a:lstStyle/>
        <a:p>
          <a:r>
            <a:rPr lang="es-EC"/>
            <a:t>TEST DE RAZONAMIENTO</a:t>
          </a:r>
        </a:p>
      </dgm:t>
    </dgm:pt>
    <dgm:pt modelId="{982CBF79-007F-4406-A144-4326B4195970}" type="parTrans" cxnId="{EE379807-84F9-432D-902D-0E009AF87858}">
      <dgm:prSet/>
      <dgm:spPr/>
      <dgm:t>
        <a:bodyPr/>
        <a:lstStyle/>
        <a:p>
          <a:endParaRPr lang="es-EC"/>
        </a:p>
      </dgm:t>
    </dgm:pt>
    <dgm:pt modelId="{03F5BD3B-65BA-4CDE-B2C8-B641456E0685}" type="sibTrans" cxnId="{EE379807-84F9-432D-902D-0E009AF87858}">
      <dgm:prSet/>
      <dgm:spPr/>
      <dgm:t>
        <a:bodyPr/>
        <a:lstStyle/>
        <a:p>
          <a:endParaRPr lang="es-EC"/>
        </a:p>
      </dgm:t>
    </dgm:pt>
    <dgm:pt modelId="{787D6A33-05BB-414A-84D8-6D8D840B586A}">
      <dgm:prSet phldrT="[Texto]"/>
      <dgm:spPr/>
      <dgm:t>
        <a:bodyPr/>
        <a:lstStyle/>
        <a:p>
          <a:pPr algn="ctr"/>
          <a:r>
            <a:rPr lang="es-EC" b="1" dirty="0"/>
            <a:t>SUBPRINCIPIO</a:t>
          </a:r>
        </a:p>
        <a:p>
          <a:pPr algn="ctr"/>
          <a:r>
            <a:rPr lang="es-EC" b="1" dirty="0"/>
            <a:t>DE IDONEIDAD O</a:t>
          </a:r>
        </a:p>
        <a:p>
          <a:pPr algn="ctr"/>
          <a:r>
            <a:rPr lang="es-EC" b="1" dirty="0"/>
            <a:t>DE </a:t>
          </a:r>
          <a:r>
            <a:rPr lang="es-EC" b="1" dirty="0" smtClean="0"/>
            <a:t>ADECUACIÓN</a:t>
          </a:r>
          <a:endParaRPr lang="es-EC" dirty="0"/>
        </a:p>
        <a:p>
          <a:pPr algn="just"/>
          <a:r>
            <a:rPr lang="es-EC" dirty="0"/>
            <a:t>Toda injerencia en los DD.FF, debe ser apta o capaz para fomentar un objetivo constitucionalmente legítimo</a:t>
          </a:r>
        </a:p>
      </dgm:t>
    </dgm:pt>
    <dgm:pt modelId="{36B7782E-03FC-41C3-85AE-DAC6936310CC}" type="parTrans" cxnId="{4F2DB0A8-86EA-4819-B5F2-287D24BEFB34}">
      <dgm:prSet/>
      <dgm:spPr/>
      <dgm:t>
        <a:bodyPr/>
        <a:lstStyle/>
        <a:p>
          <a:endParaRPr lang="es-EC"/>
        </a:p>
      </dgm:t>
    </dgm:pt>
    <dgm:pt modelId="{83217334-D190-4408-B0D3-E77AC23C4D88}" type="sibTrans" cxnId="{4F2DB0A8-86EA-4819-B5F2-287D24BEFB34}">
      <dgm:prSet/>
      <dgm:spPr/>
      <dgm:t>
        <a:bodyPr/>
        <a:lstStyle/>
        <a:p>
          <a:endParaRPr lang="es-EC"/>
        </a:p>
      </dgm:t>
    </dgm:pt>
    <dgm:pt modelId="{47EA5A8F-451A-4598-BEBF-D47D627016FC}">
      <dgm:prSet phldrT="[Texto]" custT="1"/>
      <dgm:spPr/>
      <dgm:t>
        <a:bodyPr/>
        <a:lstStyle/>
        <a:p>
          <a:pPr algn="ctr"/>
          <a:endParaRPr lang="es-EC" sz="1100" dirty="0"/>
        </a:p>
        <a:p>
          <a:pPr algn="ctr"/>
          <a:endParaRPr lang="es-EC" sz="1600" dirty="0"/>
        </a:p>
        <a:p>
          <a:pPr algn="ctr"/>
          <a:r>
            <a:rPr lang="es-EC" sz="1600" b="1" dirty="0"/>
            <a:t>SUBPRINCIPIO</a:t>
          </a:r>
        </a:p>
        <a:p>
          <a:pPr algn="ctr"/>
          <a:r>
            <a:rPr lang="es-EC" sz="1600" b="1" dirty="0"/>
            <a:t>DE </a:t>
          </a:r>
          <a:r>
            <a:rPr lang="es-EC" sz="1600" b="1" dirty="0" smtClean="0"/>
            <a:t>NECESIDAD</a:t>
          </a:r>
          <a:endParaRPr lang="es-EC" sz="1600" dirty="0"/>
        </a:p>
        <a:p>
          <a:pPr algn="ctr"/>
          <a:endParaRPr lang="es-EC" sz="1600" dirty="0"/>
        </a:p>
        <a:p>
          <a:pPr algn="just"/>
          <a:r>
            <a:rPr lang="es-EC" sz="1600" dirty="0"/>
            <a:t>Para que una injerencia en los DD.FF. sea necesaria, no debe existir ningún otro medio alternativo que revista, por lo menos, la misma aptitud para</a:t>
          </a:r>
        </a:p>
        <a:p>
          <a:pPr algn="ctr"/>
          <a:r>
            <a:rPr lang="es-EC" sz="1600" dirty="0"/>
            <a:t>alcanzar el objetivo propuesto y que sea más benigno con el derecho afectado</a:t>
          </a:r>
        </a:p>
      </dgm:t>
    </dgm:pt>
    <dgm:pt modelId="{E141F970-AB40-4515-A470-ADB6A9F3A9E6}" type="parTrans" cxnId="{1E6B01BE-32AC-4E7B-8A0C-6FEA945817F1}">
      <dgm:prSet/>
      <dgm:spPr/>
      <dgm:t>
        <a:bodyPr/>
        <a:lstStyle/>
        <a:p>
          <a:endParaRPr lang="es-EC"/>
        </a:p>
      </dgm:t>
    </dgm:pt>
    <dgm:pt modelId="{FFCD45AD-9977-4C3C-84CD-1B05567F9071}" type="sibTrans" cxnId="{1E6B01BE-32AC-4E7B-8A0C-6FEA945817F1}">
      <dgm:prSet/>
      <dgm:spPr/>
      <dgm:t>
        <a:bodyPr/>
        <a:lstStyle/>
        <a:p>
          <a:endParaRPr lang="es-EC"/>
        </a:p>
      </dgm:t>
    </dgm:pt>
    <dgm:pt modelId="{AB7874FE-93F4-43B1-9BC0-E142D51339A3}">
      <dgm:prSet phldrT="[Texto]"/>
      <dgm:spPr/>
      <dgm:t>
        <a:bodyPr/>
        <a:lstStyle/>
        <a:p>
          <a:pPr algn="ctr"/>
          <a:r>
            <a:rPr lang="es-EC" b="1" dirty="0"/>
            <a:t>SUBPRINCIPIO DE</a:t>
          </a:r>
        </a:p>
        <a:p>
          <a:pPr algn="ctr"/>
          <a:r>
            <a:rPr lang="es-EC" b="1" dirty="0"/>
            <a:t>PROPORCIONALIDAD</a:t>
          </a:r>
        </a:p>
        <a:p>
          <a:pPr algn="ctr"/>
          <a:r>
            <a:rPr lang="es-EC" b="1" dirty="0"/>
            <a:t>STRICTU </a:t>
          </a:r>
          <a:r>
            <a:rPr lang="es-EC" b="1" dirty="0" smtClean="0"/>
            <a:t>SENSU</a:t>
          </a:r>
          <a:endParaRPr lang="es-EC" dirty="0"/>
        </a:p>
        <a:p>
          <a:pPr algn="just"/>
          <a:r>
            <a:rPr lang="es-EC" dirty="0"/>
            <a:t>El grado de realización del objetivo de intervención debe ser por lo menos equivalente o proporcional al grado de afectación del derecho fundamental</a:t>
          </a:r>
        </a:p>
      </dgm:t>
    </dgm:pt>
    <dgm:pt modelId="{5BFB573E-E78C-40D4-B369-D8AD8F1DC7CB}" type="parTrans" cxnId="{B427AFF7-268C-4E65-A9E9-2B42B657B34E}">
      <dgm:prSet/>
      <dgm:spPr/>
      <dgm:t>
        <a:bodyPr/>
        <a:lstStyle/>
        <a:p>
          <a:endParaRPr lang="es-EC"/>
        </a:p>
      </dgm:t>
    </dgm:pt>
    <dgm:pt modelId="{AB2E8F1B-A744-45A7-9255-537A3BFF1FB2}" type="sibTrans" cxnId="{B427AFF7-268C-4E65-A9E9-2B42B657B34E}">
      <dgm:prSet/>
      <dgm:spPr/>
      <dgm:t>
        <a:bodyPr/>
        <a:lstStyle/>
        <a:p>
          <a:endParaRPr lang="es-EC"/>
        </a:p>
      </dgm:t>
    </dgm:pt>
    <dgm:pt modelId="{288AD04B-F18F-48F8-9AC5-4A9761E777F4}" type="pres">
      <dgm:prSet presAssocID="{B1A94677-3A96-44BD-82BF-470E86DA7325}" presName="composite" presStyleCnt="0">
        <dgm:presLayoutVars>
          <dgm:chMax val="1"/>
          <dgm:dir/>
          <dgm:resizeHandles val="exact"/>
        </dgm:presLayoutVars>
      </dgm:prSet>
      <dgm:spPr/>
      <dgm:t>
        <a:bodyPr/>
        <a:lstStyle/>
        <a:p>
          <a:endParaRPr lang="es-EC"/>
        </a:p>
      </dgm:t>
    </dgm:pt>
    <dgm:pt modelId="{2D5D47BA-C4DA-4112-9724-E38CF8F331FE}" type="pres">
      <dgm:prSet presAssocID="{25CB5295-BDC8-4D78-937D-3AC740596CD1}" presName="roof" presStyleLbl="dkBgShp" presStyleIdx="0" presStyleCnt="2" custScaleY="65326"/>
      <dgm:spPr/>
      <dgm:t>
        <a:bodyPr/>
        <a:lstStyle/>
        <a:p>
          <a:endParaRPr lang="es-EC"/>
        </a:p>
      </dgm:t>
    </dgm:pt>
    <dgm:pt modelId="{581E700D-2374-4D62-9283-4258306072D0}" type="pres">
      <dgm:prSet presAssocID="{25CB5295-BDC8-4D78-937D-3AC740596CD1}" presName="pillars" presStyleCnt="0"/>
      <dgm:spPr/>
      <dgm:t>
        <a:bodyPr/>
        <a:lstStyle/>
        <a:p>
          <a:endParaRPr lang="es-EC"/>
        </a:p>
      </dgm:t>
    </dgm:pt>
    <dgm:pt modelId="{535BDFD1-8D64-4B0F-84B6-947A8D01E60C}" type="pres">
      <dgm:prSet presAssocID="{25CB5295-BDC8-4D78-937D-3AC740596CD1}" presName="pillar1" presStyleLbl="node1" presStyleIdx="0" presStyleCnt="3">
        <dgm:presLayoutVars>
          <dgm:bulletEnabled val="1"/>
        </dgm:presLayoutVars>
      </dgm:prSet>
      <dgm:spPr/>
      <dgm:t>
        <a:bodyPr/>
        <a:lstStyle/>
        <a:p>
          <a:endParaRPr lang="es-EC"/>
        </a:p>
      </dgm:t>
    </dgm:pt>
    <dgm:pt modelId="{CFCEE1CA-8DBA-4904-96D2-224FF1AF6343}" type="pres">
      <dgm:prSet presAssocID="{47EA5A8F-451A-4598-BEBF-D47D627016FC}" presName="pillarX" presStyleLbl="node1" presStyleIdx="1" presStyleCnt="3">
        <dgm:presLayoutVars>
          <dgm:bulletEnabled val="1"/>
        </dgm:presLayoutVars>
      </dgm:prSet>
      <dgm:spPr/>
      <dgm:t>
        <a:bodyPr/>
        <a:lstStyle/>
        <a:p>
          <a:endParaRPr lang="es-EC"/>
        </a:p>
      </dgm:t>
    </dgm:pt>
    <dgm:pt modelId="{4E08AABC-5E5B-4DB3-95B5-0A2E449B016F}" type="pres">
      <dgm:prSet presAssocID="{AB7874FE-93F4-43B1-9BC0-E142D51339A3}" presName="pillarX" presStyleLbl="node1" presStyleIdx="2" presStyleCnt="3">
        <dgm:presLayoutVars>
          <dgm:bulletEnabled val="1"/>
        </dgm:presLayoutVars>
      </dgm:prSet>
      <dgm:spPr/>
      <dgm:t>
        <a:bodyPr/>
        <a:lstStyle/>
        <a:p>
          <a:endParaRPr lang="es-EC"/>
        </a:p>
      </dgm:t>
    </dgm:pt>
    <dgm:pt modelId="{88D7CF77-2ADC-4836-A45E-B5B0D99CB4BE}" type="pres">
      <dgm:prSet presAssocID="{25CB5295-BDC8-4D78-937D-3AC740596CD1}" presName="base" presStyleLbl="dkBgShp" presStyleIdx="1" presStyleCnt="2" custLinFactNeighborX="-115"/>
      <dgm:spPr/>
      <dgm:t>
        <a:bodyPr/>
        <a:lstStyle/>
        <a:p>
          <a:endParaRPr lang="es-EC"/>
        </a:p>
      </dgm:t>
    </dgm:pt>
  </dgm:ptLst>
  <dgm:cxnLst>
    <dgm:cxn modelId="{B427AFF7-268C-4E65-A9E9-2B42B657B34E}" srcId="{25CB5295-BDC8-4D78-937D-3AC740596CD1}" destId="{AB7874FE-93F4-43B1-9BC0-E142D51339A3}" srcOrd="2" destOrd="0" parTransId="{5BFB573E-E78C-40D4-B369-D8AD8F1DC7CB}" sibTransId="{AB2E8F1B-A744-45A7-9255-537A3BFF1FB2}"/>
    <dgm:cxn modelId="{4D07DE60-ABA0-498B-A772-33999C0362B5}" type="presOf" srcId="{B1A94677-3A96-44BD-82BF-470E86DA7325}" destId="{288AD04B-F18F-48F8-9AC5-4A9761E777F4}" srcOrd="0" destOrd="0" presId="urn:microsoft.com/office/officeart/2005/8/layout/hList3"/>
    <dgm:cxn modelId="{1E6B01BE-32AC-4E7B-8A0C-6FEA945817F1}" srcId="{25CB5295-BDC8-4D78-937D-3AC740596CD1}" destId="{47EA5A8F-451A-4598-BEBF-D47D627016FC}" srcOrd="1" destOrd="0" parTransId="{E141F970-AB40-4515-A470-ADB6A9F3A9E6}" sibTransId="{FFCD45AD-9977-4C3C-84CD-1B05567F9071}"/>
    <dgm:cxn modelId="{985B7C49-4A10-4431-ABB7-0F2E8EC83745}" type="presOf" srcId="{787D6A33-05BB-414A-84D8-6D8D840B586A}" destId="{535BDFD1-8D64-4B0F-84B6-947A8D01E60C}" srcOrd="0" destOrd="0" presId="urn:microsoft.com/office/officeart/2005/8/layout/hList3"/>
    <dgm:cxn modelId="{A084B0FB-CC66-4A3F-B274-7E119142901D}" type="presOf" srcId="{47EA5A8F-451A-4598-BEBF-D47D627016FC}" destId="{CFCEE1CA-8DBA-4904-96D2-224FF1AF6343}" srcOrd="0" destOrd="0" presId="urn:microsoft.com/office/officeart/2005/8/layout/hList3"/>
    <dgm:cxn modelId="{EE379807-84F9-432D-902D-0E009AF87858}" srcId="{B1A94677-3A96-44BD-82BF-470E86DA7325}" destId="{25CB5295-BDC8-4D78-937D-3AC740596CD1}" srcOrd="0" destOrd="0" parTransId="{982CBF79-007F-4406-A144-4326B4195970}" sibTransId="{03F5BD3B-65BA-4CDE-B2C8-B641456E0685}"/>
    <dgm:cxn modelId="{4F2DB0A8-86EA-4819-B5F2-287D24BEFB34}" srcId="{25CB5295-BDC8-4D78-937D-3AC740596CD1}" destId="{787D6A33-05BB-414A-84D8-6D8D840B586A}" srcOrd="0" destOrd="0" parTransId="{36B7782E-03FC-41C3-85AE-DAC6936310CC}" sibTransId="{83217334-D190-4408-B0D3-E77AC23C4D88}"/>
    <dgm:cxn modelId="{0821ED4F-442E-4DDA-87CF-1F3354095507}" type="presOf" srcId="{25CB5295-BDC8-4D78-937D-3AC740596CD1}" destId="{2D5D47BA-C4DA-4112-9724-E38CF8F331FE}" srcOrd="0" destOrd="0" presId="urn:microsoft.com/office/officeart/2005/8/layout/hList3"/>
    <dgm:cxn modelId="{A81C7286-32C8-49BA-917E-92840D9DC32A}" type="presOf" srcId="{AB7874FE-93F4-43B1-9BC0-E142D51339A3}" destId="{4E08AABC-5E5B-4DB3-95B5-0A2E449B016F}" srcOrd="0" destOrd="0" presId="urn:microsoft.com/office/officeart/2005/8/layout/hList3"/>
    <dgm:cxn modelId="{D96A08A5-6100-4AF1-86D1-2E8D76EDFDCA}" type="presParOf" srcId="{288AD04B-F18F-48F8-9AC5-4A9761E777F4}" destId="{2D5D47BA-C4DA-4112-9724-E38CF8F331FE}" srcOrd="0" destOrd="0" presId="urn:microsoft.com/office/officeart/2005/8/layout/hList3"/>
    <dgm:cxn modelId="{EA7512B9-0D9E-4DA6-8180-00B2A2D6B793}" type="presParOf" srcId="{288AD04B-F18F-48F8-9AC5-4A9761E777F4}" destId="{581E700D-2374-4D62-9283-4258306072D0}" srcOrd="1" destOrd="0" presId="urn:microsoft.com/office/officeart/2005/8/layout/hList3"/>
    <dgm:cxn modelId="{5CE6413F-80D6-4221-9AE5-B384523C5683}" type="presParOf" srcId="{581E700D-2374-4D62-9283-4258306072D0}" destId="{535BDFD1-8D64-4B0F-84B6-947A8D01E60C}" srcOrd="0" destOrd="0" presId="urn:microsoft.com/office/officeart/2005/8/layout/hList3"/>
    <dgm:cxn modelId="{3CC94913-DFDB-4AD2-AF32-32FF03B149B0}" type="presParOf" srcId="{581E700D-2374-4D62-9283-4258306072D0}" destId="{CFCEE1CA-8DBA-4904-96D2-224FF1AF6343}" srcOrd="1" destOrd="0" presId="urn:microsoft.com/office/officeart/2005/8/layout/hList3"/>
    <dgm:cxn modelId="{0F65F885-8502-42CA-9326-15F3112A643B}" type="presParOf" srcId="{581E700D-2374-4D62-9283-4258306072D0}" destId="{4E08AABC-5E5B-4DB3-95B5-0A2E449B016F}" srcOrd="2" destOrd="0" presId="urn:microsoft.com/office/officeart/2005/8/layout/hList3"/>
    <dgm:cxn modelId="{AE9A0518-1434-4DA1-8F99-05E210FC1F72}" type="presParOf" srcId="{288AD04B-F18F-48F8-9AC5-4A9761E777F4}" destId="{88D7CF77-2ADC-4836-A45E-B5B0D99CB4B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A8637D-4721-47E2-8647-1012D8297750}" type="doc">
      <dgm:prSet loTypeId="urn:microsoft.com/office/officeart/2005/8/layout/pyramid4" loCatId="pyramid" qsTypeId="urn:microsoft.com/office/officeart/2005/8/quickstyle/3d3" qsCatId="3D" csTypeId="urn:microsoft.com/office/officeart/2005/8/colors/colorful5" csCatId="colorful" phldr="1"/>
      <dgm:spPr/>
      <dgm:t>
        <a:bodyPr/>
        <a:lstStyle/>
        <a:p>
          <a:endParaRPr lang="es-EC"/>
        </a:p>
      </dgm:t>
    </dgm:pt>
    <dgm:pt modelId="{6FE1635C-2277-4C5E-82E8-3EE66C5D2064}">
      <dgm:prSet phldrT="[Texto]" custT="1"/>
      <dgm:spPr/>
      <dgm:t>
        <a:bodyPr/>
        <a:lstStyle/>
        <a:p>
          <a:r>
            <a:rPr lang="es-EC" sz="1400" b="1">
              <a:solidFill>
                <a:sysClr val="windowText" lastClr="000000"/>
              </a:solidFill>
            </a:rPr>
            <a:t>Ley de ponderación</a:t>
          </a:r>
        </a:p>
      </dgm:t>
    </dgm:pt>
    <dgm:pt modelId="{336B068D-8B38-4FBF-A19A-199CEE15A75F}" type="parTrans" cxnId="{FC0D0812-383D-411B-A171-C2FB60686BDB}">
      <dgm:prSet/>
      <dgm:spPr/>
      <dgm:t>
        <a:bodyPr/>
        <a:lstStyle/>
        <a:p>
          <a:endParaRPr lang="es-EC" sz="1400" b="1">
            <a:solidFill>
              <a:sysClr val="windowText" lastClr="000000"/>
            </a:solidFill>
          </a:endParaRPr>
        </a:p>
      </dgm:t>
    </dgm:pt>
    <dgm:pt modelId="{9B7D5F02-0E1F-43AB-A6D1-55CEF2854B07}" type="sibTrans" cxnId="{FC0D0812-383D-411B-A171-C2FB60686BDB}">
      <dgm:prSet/>
      <dgm:spPr/>
      <dgm:t>
        <a:bodyPr/>
        <a:lstStyle/>
        <a:p>
          <a:endParaRPr lang="es-EC" sz="1400" b="1">
            <a:solidFill>
              <a:sysClr val="windowText" lastClr="000000"/>
            </a:solidFill>
          </a:endParaRPr>
        </a:p>
      </dgm:t>
    </dgm:pt>
    <dgm:pt modelId="{10598505-269D-4E55-8841-FA1166D116BE}">
      <dgm:prSet phldrT="[Texto]" custT="1"/>
      <dgm:spPr/>
      <dgm:t>
        <a:bodyPr/>
        <a:lstStyle/>
        <a:p>
          <a:r>
            <a:rPr lang="es-EC" sz="1400" b="1">
              <a:solidFill>
                <a:sysClr val="windowText" lastClr="000000"/>
              </a:solidFill>
            </a:rPr>
            <a:t>Carga de argumenta-ción</a:t>
          </a:r>
        </a:p>
      </dgm:t>
    </dgm:pt>
    <dgm:pt modelId="{2EE209E6-D8FB-44E9-AB15-AD8B8EC30F8F}" type="parTrans" cxnId="{F2B0D5B8-3ED2-47BD-A914-F3D4749A2EA7}">
      <dgm:prSet/>
      <dgm:spPr/>
      <dgm:t>
        <a:bodyPr/>
        <a:lstStyle/>
        <a:p>
          <a:endParaRPr lang="es-EC" sz="1400" b="1">
            <a:solidFill>
              <a:sysClr val="windowText" lastClr="000000"/>
            </a:solidFill>
          </a:endParaRPr>
        </a:p>
      </dgm:t>
    </dgm:pt>
    <dgm:pt modelId="{D37C9878-0CAD-4289-9AF2-29EE90BD8805}" type="sibTrans" cxnId="{F2B0D5B8-3ED2-47BD-A914-F3D4749A2EA7}">
      <dgm:prSet/>
      <dgm:spPr/>
      <dgm:t>
        <a:bodyPr/>
        <a:lstStyle/>
        <a:p>
          <a:endParaRPr lang="es-EC" sz="1400" b="1">
            <a:solidFill>
              <a:sysClr val="windowText" lastClr="000000"/>
            </a:solidFill>
          </a:endParaRPr>
        </a:p>
      </dgm:t>
    </dgm:pt>
    <dgm:pt modelId="{569116CC-A66E-4A4A-88CC-F1F2FCB53827}">
      <dgm:prSet phldrT="[Texto]" custT="1"/>
      <dgm:spPr/>
      <dgm:t>
        <a:bodyPr/>
        <a:lstStyle/>
        <a:p>
          <a:r>
            <a:rPr lang="es-EC" sz="1400" b="1">
              <a:solidFill>
                <a:sysClr val="windowText" lastClr="000000"/>
              </a:solidFill>
            </a:rPr>
            <a:t>ELEMENTOS DE LA PONDERA-CIÓN</a:t>
          </a:r>
        </a:p>
      </dgm:t>
    </dgm:pt>
    <dgm:pt modelId="{F8EEC67F-0572-4054-89A3-5E53C58E7795}" type="parTrans" cxnId="{3782A543-F84A-4D1A-9795-C8199D446CE9}">
      <dgm:prSet/>
      <dgm:spPr/>
      <dgm:t>
        <a:bodyPr/>
        <a:lstStyle/>
        <a:p>
          <a:endParaRPr lang="es-EC" sz="1400" b="1">
            <a:solidFill>
              <a:sysClr val="windowText" lastClr="000000"/>
            </a:solidFill>
          </a:endParaRPr>
        </a:p>
      </dgm:t>
    </dgm:pt>
    <dgm:pt modelId="{780B5483-7F2A-4B3D-B90D-D97DF4F9F98C}" type="sibTrans" cxnId="{3782A543-F84A-4D1A-9795-C8199D446CE9}">
      <dgm:prSet/>
      <dgm:spPr/>
      <dgm:t>
        <a:bodyPr/>
        <a:lstStyle/>
        <a:p>
          <a:endParaRPr lang="es-EC" sz="1400" b="1">
            <a:solidFill>
              <a:sysClr val="windowText" lastClr="000000"/>
            </a:solidFill>
          </a:endParaRPr>
        </a:p>
      </dgm:t>
    </dgm:pt>
    <dgm:pt modelId="{45BF9F4C-215E-4162-A33A-D8DFC7348DE7}">
      <dgm:prSet phldrT="[Texto]" custT="1"/>
      <dgm:spPr/>
      <dgm:t>
        <a:bodyPr/>
        <a:lstStyle/>
        <a:p>
          <a:r>
            <a:rPr lang="es-EC" sz="1400" b="1">
              <a:solidFill>
                <a:sysClr val="windowText" lastClr="000000"/>
              </a:solidFill>
            </a:rPr>
            <a:t>Fórmula de peso</a:t>
          </a:r>
        </a:p>
      </dgm:t>
    </dgm:pt>
    <dgm:pt modelId="{371EABCF-E351-4384-BFE0-1A62643E3190}" type="parTrans" cxnId="{ADE94583-0A51-49E4-BA9C-02D28209EE35}">
      <dgm:prSet/>
      <dgm:spPr/>
      <dgm:t>
        <a:bodyPr/>
        <a:lstStyle/>
        <a:p>
          <a:endParaRPr lang="es-EC" sz="1400" b="1">
            <a:solidFill>
              <a:sysClr val="windowText" lastClr="000000"/>
            </a:solidFill>
          </a:endParaRPr>
        </a:p>
      </dgm:t>
    </dgm:pt>
    <dgm:pt modelId="{018C41E4-0AC4-4853-8C27-4A267CAAE9B3}" type="sibTrans" cxnId="{ADE94583-0A51-49E4-BA9C-02D28209EE35}">
      <dgm:prSet/>
      <dgm:spPr/>
      <dgm:t>
        <a:bodyPr/>
        <a:lstStyle/>
        <a:p>
          <a:endParaRPr lang="es-EC" sz="1400" b="1">
            <a:solidFill>
              <a:sysClr val="windowText" lastClr="000000"/>
            </a:solidFill>
          </a:endParaRPr>
        </a:p>
      </dgm:t>
    </dgm:pt>
    <dgm:pt modelId="{A3AB2A6B-BFBC-4A9E-80BF-3E6CEDCD932E}" type="pres">
      <dgm:prSet presAssocID="{9AA8637D-4721-47E2-8647-1012D8297750}" presName="compositeShape" presStyleCnt="0">
        <dgm:presLayoutVars>
          <dgm:chMax val="9"/>
          <dgm:dir/>
          <dgm:resizeHandles val="exact"/>
        </dgm:presLayoutVars>
      </dgm:prSet>
      <dgm:spPr/>
      <dgm:t>
        <a:bodyPr/>
        <a:lstStyle/>
        <a:p>
          <a:endParaRPr lang="es-EC"/>
        </a:p>
      </dgm:t>
    </dgm:pt>
    <dgm:pt modelId="{43632D05-A87D-4B68-B320-ACF633BB16A0}" type="pres">
      <dgm:prSet presAssocID="{9AA8637D-4721-47E2-8647-1012D8297750}" presName="triangle1" presStyleLbl="node1" presStyleIdx="0" presStyleCnt="4" custScaleX="111205">
        <dgm:presLayoutVars>
          <dgm:bulletEnabled val="1"/>
        </dgm:presLayoutVars>
      </dgm:prSet>
      <dgm:spPr/>
      <dgm:t>
        <a:bodyPr/>
        <a:lstStyle/>
        <a:p>
          <a:endParaRPr lang="es-EC"/>
        </a:p>
      </dgm:t>
    </dgm:pt>
    <dgm:pt modelId="{023D939F-E71F-45B5-9DA4-49A2DA36BB8F}" type="pres">
      <dgm:prSet presAssocID="{9AA8637D-4721-47E2-8647-1012D8297750}" presName="triangle2" presStyleLbl="node1" presStyleIdx="1" presStyleCnt="4" custScaleX="108350" custLinFactNeighborX="-4167" custLinFactNeighborY="0">
        <dgm:presLayoutVars>
          <dgm:bulletEnabled val="1"/>
        </dgm:presLayoutVars>
      </dgm:prSet>
      <dgm:spPr/>
      <dgm:t>
        <a:bodyPr/>
        <a:lstStyle/>
        <a:p>
          <a:endParaRPr lang="es-EC"/>
        </a:p>
      </dgm:t>
    </dgm:pt>
    <dgm:pt modelId="{4EDD4A1E-B4B0-4E7E-ABC5-F03224CA3643}" type="pres">
      <dgm:prSet presAssocID="{9AA8637D-4721-47E2-8647-1012D8297750}" presName="triangle3" presStyleLbl="node1" presStyleIdx="2" presStyleCnt="4" custScaleX="106408">
        <dgm:presLayoutVars>
          <dgm:bulletEnabled val="1"/>
        </dgm:presLayoutVars>
      </dgm:prSet>
      <dgm:spPr/>
      <dgm:t>
        <a:bodyPr/>
        <a:lstStyle/>
        <a:p>
          <a:endParaRPr lang="es-EC"/>
        </a:p>
      </dgm:t>
    </dgm:pt>
    <dgm:pt modelId="{953E2A37-7305-49BE-9D42-DBB18441E4B1}" type="pres">
      <dgm:prSet presAssocID="{9AA8637D-4721-47E2-8647-1012D8297750}" presName="triangle4" presStyleLbl="node1" presStyleIdx="3" presStyleCnt="4" custScaleX="107094" custLinFactNeighborX="2083" custLinFactNeighborY="0">
        <dgm:presLayoutVars>
          <dgm:bulletEnabled val="1"/>
        </dgm:presLayoutVars>
      </dgm:prSet>
      <dgm:spPr/>
      <dgm:t>
        <a:bodyPr/>
        <a:lstStyle/>
        <a:p>
          <a:endParaRPr lang="es-EC"/>
        </a:p>
      </dgm:t>
    </dgm:pt>
  </dgm:ptLst>
  <dgm:cxnLst>
    <dgm:cxn modelId="{A5FDAB87-E160-473B-8F00-19A3DD0E8972}" type="presOf" srcId="{10598505-269D-4E55-8841-FA1166D116BE}" destId="{023D939F-E71F-45B5-9DA4-49A2DA36BB8F}" srcOrd="0" destOrd="0" presId="urn:microsoft.com/office/officeart/2005/8/layout/pyramid4"/>
    <dgm:cxn modelId="{BB64C94B-F812-48CB-AC0B-5E2903DC99D2}" type="presOf" srcId="{9AA8637D-4721-47E2-8647-1012D8297750}" destId="{A3AB2A6B-BFBC-4A9E-80BF-3E6CEDCD932E}" srcOrd="0" destOrd="0" presId="urn:microsoft.com/office/officeart/2005/8/layout/pyramid4"/>
    <dgm:cxn modelId="{C42DFF21-5A4E-4979-8B7E-1ECE0B691938}" type="presOf" srcId="{6FE1635C-2277-4C5E-82E8-3EE66C5D2064}" destId="{43632D05-A87D-4B68-B320-ACF633BB16A0}" srcOrd="0" destOrd="0" presId="urn:microsoft.com/office/officeart/2005/8/layout/pyramid4"/>
    <dgm:cxn modelId="{FC0D0812-383D-411B-A171-C2FB60686BDB}" srcId="{9AA8637D-4721-47E2-8647-1012D8297750}" destId="{6FE1635C-2277-4C5E-82E8-3EE66C5D2064}" srcOrd="0" destOrd="0" parTransId="{336B068D-8B38-4FBF-A19A-199CEE15A75F}" sibTransId="{9B7D5F02-0E1F-43AB-A6D1-55CEF2854B07}"/>
    <dgm:cxn modelId="{F2B0D5B8-3ED2-47BD-A914-F3D4749A2EA7}" srcId="{9AA8637D-4721-47E2-8647-1012D8297750}" destId="{10598505-269D-4E55-8841-FA1166D116BE}" srcOrd="1" destOrd="0" parTransId="{2EE209E6-D8FB-44E9-AB15-AD8B8EC30F8F}" sibTransId="{D37C9878-0CAD-4289-9AF2-29EE90BD8805}"/>
    <dgm:cxn modelId="{BCFA09C8-353D-4F5E-A83C-8D4DD092A903}" type="presOf" srcId="{569116CC-A66E-4A4A-88CC-F1F2FCB53827}" destId="{4EDD4A1E-B4B0-4E7E-ABC5-F03224CA3643}" srcOrd="0" destOrd="0" presId="urn:microsoft.com/office/officeart/2005/8/layout/pyramid4"/>
    <dgm:cxn modelId="{DCB6B4EC-CBAC-41F0-97E1-0C1A7D47046F}" type="presOf" srcId="{45BF9F4C-215E-4162-A33A-D8DFC7348DE7}" destId="{953E2A37-7305-49BE-9D42-DBB18441E4B1}" srcOrd="0" destOrd="0" presId="urn:microsoft.com/office/officeart/2005/8/layout/pyramid4"/>
    <dgm:cxn modelId="{ADE94583-0A51-49E4-BA9C-02D28209EE35}" srcId="{9AA8637D-4721-47E2-8647-1012D8297750}" destId="{45BF9F4C-215E-4162-A33A-D8DFC7348DE7}" srcOrd="3" destOrd="0" parTransId="{371EABCF-E351-4384-BFE0-1A62643E3190}" sibTransId="{018C41E4-0AC4-4853-8C27-4A267CAAE9B3}"/>
    <dgm:cxn modelId="{3782A543-F84A-4D1A-9795-C8199D446CE9}" srcId="{9AA8637D-4721-47E2-8647-1012D8297750}" destId="{569116CC-A66E-4A4A-88CC-F1F2FCB53827}" srcOrd="2" destOrd="0" parTransId="{F8EEC67F-0572-4054-89A3-5E53C58E7795}" sibTransId="{780B5483-7F2A-4B3D-B90D-D97DF4F9F98C}"/>
    <dgm:cxn modelId="{C5C2017D-BBB3-4177-A256-3CF30202831A}" type="presParOf" srcId="{A3AB2A6B-BFBC-4A9E-80BF-3E6CEDCD932E}" destId="{43632D05-A87D-4B68-B320-ACF633BB16A0}" srcOrd="0" destOrd="0" presId="urn:microsoft.com/office/officeart/2005/8/layout/pyramid4"/>
    <dgm:cxn modelId="{F41A993C-041E-4955-A230-01158D833A08}" type="presParOf" srcId="{A3AB2A6B-BFBC-4A9E-80BF-3E6CEDCD932E}" destId="{023D939F-E71F-45B5-9DA4-49A2DA36BB8F}" srcOrd="1" destOrd="0" presId="urn:microsoft.com/office/officeart/2005/8/layout/pyramid4"/>
    <dgm:cxn modelId="{2F606C78-E2C2-4725-B238-A7C76C2686CD}" type="presParOf" srcId="{A3AB2A6B-BFBC-4A9E-80BF-3E6CEDCD932E}" destId="{4EDD4A1E-B4B0-4E7E-ABC5-F03224CA3643}" srcOrd="2" destOrd="0" presId="urn:microsoft.com/office/officeart/2005/8/layout/pyramid4"/>
    <dgm:cxn modelId="{9B8A3E92-96CD-40BA-943E-8186E8B76EE3}" type="presParOf" srcId="{A3AB2A6B-BFBC-4A9E-80BF-3E6CEDCD932E}" destId="{953E2A37-7305-49BE-9D42-DBB18441E4B1}"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7B0442-08A7-4023-ACEA-6E81277394EF}" type="doc">
      <dgm:prSet loTypeId="urn:microsoft.com/office/officeart/2005/8/layout/process3" loCatId="process" qsTypeId="urn:microsoft.com/office/officeart/2005/8/quickstyle/3d3" qsCatId="3D" csTypeId="urn:microsoft.com/office/officeart/2005/8/colors/colorful1#4" csCatId="colorful" phldr="1"/>
      <dgm:spPr/>
      <dgm:t>
        <a:bodyPr/>
        <a:lstStyle/>
        <a:p>
          <a:endParaRPr lang="es-EC"/>
        </a:p>
      </dgm:t>
    </dgm:pt>
    <dgm:pt modelId="{32F37B2D-1B94-4FE2-9B61-D69C9365B1A1}">
      <dgm:prSet phldrT="[Texto]" custT="1"/>
      <dgm:spPr/>
      <dgm:t>
        <a:bodyPr/>
        <a:lstStyle/>
        <a:p>
          <a:r>
            <a:rPr lang="es-EC" sz="1600"/>
            <a:t>Paso 1</a:t>
          </a:r>
        </a:p>
      </dgm:t>
    </dgm:pt>
    <dgm:pt modelId="{9CAD08DB-D343-4515-8376-E1416F99895C}" type="parTrans" cxnId="{DADD4B4D-1B7F-46D3-B609-905C3D064452}">
      <dgm:prSet/>
      <dgm:spPr/>
      <dgm:t>
        <a:bodyPr/>
        <a:lstStyle/>
        <a:p>
          <a:endParaRPr lang="es-EC" sz="1600"/>
        </a:p>
      </dgm:t>
    </dgm:pt>
    <dgm:pt modelId="{4A24B34A-F66A-4A9B-84E3-9C64982AC336}" type="sibTrans" cxnId="{DADD4B4D-1B7F-46D3-B609-905C3D064452}">
      <dgm:prSet custT="1"/>
      <dgm:spPr/>
      <dgm:t>
        <a:bodyPr/>
        <a:lstStyle/>
        <a:p>
          <a:endParaRPr lang="es-EC" sz="1600"/>
        </a:p>
      </dgm:t>
    </dgm:pt>
    <dgm:pt modelId="{D7B97360-69F1-43BE-8779-3BF407654BE4}">
      <dgm:prSet phldrT="[Texto]" custT="1"/>
      <dgm:spPr>
        <a:solidFill>
          <a:srgbClr val="FFCCFF">
            <a:alpha val="90000"/>
          </a:srgbClr>
        </a:solidFill>
      </dgm:spPr>
      <dgm:t>
        <a:bodyPr/>
        <a:lstStyle/>
        <a:p>
          <a:r>
            <a:rPr lang="es-EC" sz="1600"/>
            <a:t>Es preciso definir el grado de no satisfacción  o afectación de uno de los principios</a:t>
          </a:r>
        </a:p>
      </dgm:t>
    </dgm:pt>
    <dgm:pt modelId="{7B7E8FA5-2083-46CE-B7C2-80E1F0B1A726}" type="parTrans" cxnId="{343267B9-F515-4BC8-8C2B-4EEAC2DF366A}">
      <dgm:prSet/>
      <dgm:spPr/>
      <dgm:t>
        <a:bodyPr/>
        <a:lstStyle/>
        <a:p>
          <a:endParaRPr lang="es-EC" sz="1600"/>
        </a:p>
      </dgm:t>
    </dgm:pt>
    <dgm:pt modelId="{F59A56B6-34F0-413E-8935-CE287B2512E1}" type="sibTrans" cxnId="{343267B9-F515-4BC8-8C2B-4EEAC2DF366A}">
      <dgm:prSet/>
      <dgm:spPr/>
      <dgm:t>
        <a:bodyPr/>
        <a:lstStyle/>
        <a:p>
          <a:endParaRPr lang="es-EC" sz="1600"/>
        </a:p>
      </dgm:t>
    </dgm:pt>
    <dgm:pt modelId="{0F1E4F24-1443-4748-BE78-652A4295A610}">
      <dgm:prSet phldrT="[Texto]" custT="1"/>
      <dgm:spPr/>
      <dgm:t>
        <a:bodyPr/>
        <a:lstStyle/>
        <a:p>
          <a:r>
            <a:rPr lang="es-EC" sz="1600"/>
            <a:t>Paso 2</a:t>
          </a:r>
        </a:p>
      </dgm:t>
    </dgm:pt>
    <dgm:pt modelId="{FEF98D3A-0FAE-4F69-BC0D-3B65F814096D}" type="parTrans" cxnId="{654DDBDF-FAA1-4B85-8BEB-4B0D02637431}">
      <dgm:prSet/>
      <dgm:spPr/>
      <dgm:t>
        <a:bodyPr/>
        <a:lstStyle/>
        <a:p>
          <a:endParaRPr lang="es-EC" sz="1600"/>
        </a:p>
      </dgm:t>
    </dgm:pt>
    <dgm:pt modelId="{8FF830CE-7BB0-4019-9E55-589E43E59736}" type="sibTrans" cxnId="{654DDBDF-FAA1-4B85-8BEB-4B0D02637431}">
      <dgm:prSet custT="1"/>
      <dgm:spPr/>
      <dgm:t>
        <a:bodyPr/>
        <a:lstStyle/>
        <a:p>
          <a:endParaRPr lang="es-EC" sz="1600"/>
        </a:p>
      </dgm:t>
    </dgm:pt>
    <dgm:pt modelId="{AD117985-A946-4658-BCC8-D5AEC26A082D}">
      <dgm:prSet phldrT="[Texto]" custT="1"/>
      <dgm:spPr>
        <a:solidFill>
          <a:schemeClr val="accent3">
            <a:lumMod val="40000"/>
            <a:lumOff val="60000"/>
            <a:alpha val="90000"/>
          </a:schemeClr>
        </a:solidFill>
      </dgm:spPr>
      <dgm:t>
        <a:bodyPr/>
        <a:lstStyle/>
        <a:p>
          <a:r>
            <a:rPr lang="es-EC" sz="1600" dirty="0"/>
            <a:t>Se define la importancia de la </a:t>
          </a:r>
          <a:r>
            <a:rPr lang="es-EC" sz="1600" dirty="0" smtClean="0"/>
            <a:t>satisfacción </a:t>
          </a:r>
          <a:r>
            <a:rPr lang="es-EC" sz="1600" dirty="0"/>
            <a:t>del principio que juega en sentido contrario</a:t>
          </a:r>
        </a:p>
      </dgm:t>
    </dgm:pt>
    <dgm:pt modelId="{3BD411A1-BF87-44B8-8A4F-B16EFEB01211}" type="parTrans" cxnId="{E71F32A2-2A1D-4135-819C-AC637FF4169C}">
      <dgm:prSet/>
      <dgm:spPr/>
      <dgm:t>
        <a:bodyPr/>
        <a:lstStyle/>
        <a:p>
          <a:endParaRPr lang="es-EC" sz="1600"/>
        </a:p>
      </dgm:t>
    </dgm:pt>
    <dgm:pt modelId="{F660E57E-FA36-4DB6-8C96-5872636AC407}" type="sibTrans" cxnId="{E71F32A2-2A1D-4135-819C-AC637FF4169C}">
      <dgm:prSet/>
      <dgm:spPr/>
      <dgm:t>
        <a:bodyPr/>
        <a:lstStyle/>
        <a:p>
          <a:endParaRPr lang="es-EC" sz="1600"/>
        </a:p>
      </dgm:t>
    </dgm:pt>
    <dgm:pt modelId="{7360B9E2-95F2-4171-9A5D-9D739AE04EE9}">
      <dgm:prSet phldrT="[Texto]" custT="1"/>
      <dgm:spPr/>
      <dgm:t>
        <a:bodyPr/>
        <a:lstStyle/>
        <a:p>
          <a:r>
            <a:rPr lang="es-EC" sz="1600"/>
            <a:t>Paso 3</a:t>
          </a:r>
        </a:p>
      </dgm:t>
    </dgm:pt>
    <dgm:pt modelId="{58E03B0E-EC39-4CD6-89D6-77677E96E1D1}" type="parTrans" cxnId="{22EF4009-48E0-47CD-83B7-89389A3FC85A}">
      <dgm:prSet/>
      <dgm:spPr/>
      <dgm:t>
        <a:bodyPr/>
        <a:lstStyle/>
        <a:p>
          <a:endParaRPr lang="es-EC" sz="1600"/>
        </a:p>
      </dgm:t>
    </dgm:pt>
    <dgm:pt modelId="{93ADE80A-6B9F-40A7-8B82-926152569404}" type="sibTrans" cxnId="{22EF4009-48E0-47CD-83B7-89389A3FC85A}">
      <dgm:prSet/>
      <dgm:spPr/>
      <dgm:t>
        <a:bodyPr/>
        <a:lstStyle/>
        <a:p>
          <a:endParaRPr lang="es-EC" sz="1600"/>
        </a:p>
      </dgm:t>
    </dgm:pt>
    <dgm:pt modelId="{71FE152A-6B96-45CA-AFBF-FE452BED8DC1}">
      <dgm:prSet phldrT="[Texto]" custT="1"/>
      <dgm:spPr>
        <a:solidFill>
          <a:schemeClr val="accent4">
            <a:lumMod val="40000"/>
            <a:lumOff val="60000"/>
            <a:alpha val="90000"/>
          </a:schemeClr>
        </a:solidFill>
      </dgm:spPr>
      <dgm:t>
        <a:bodyPr/>
        <a:lstStyle/>
        <a:p>
          <a:r>
            <a:rPr lang="es-EC" sz="1600"/>
            <a:t>Debe definirse si la importancia de la satisfacción del principio contrario justifica la afectación del otro.</a:t>
          </a:r>
        </a:p>
      </dgm:t>
    </dgm:pt>
    <dgm:pt modelId="{E45117A6-7036-4E7A-90A5-FB341AF56E80}" type="parTrans" cxnId="{544492B8-79FD-4329-8B90-0784F5CA7A0D}">
      <dgm:prSet/>
      <dgm:spPr/>
      <dgm:t>
        <a:bodyPr/>
        <a:lstStyle/>
        <a:p>
          <a:endParaRPr lang="es-EC" sz="1600"/>
        </a:p>
      </dgm:t>
    </dgm:pt>
    <dgm:pt modelId="{55060D09-73CA-4DE5-8106-6D422CD92638}" type="sibTrans" cxnId="{544492B8-79FD-4329-8B90-0784F5CA7A0D}">
      <dgm:prSet/>
      <dgm:spPr/>
      <dgm:t>
        <a:bodyPr/>
        <a:lstStyle/>
        <a:p>
          <a:endParaRPr lang="es-EC" sz="1600"/>
        </a:p>
      </dgm:t>
    </dgm:pt>
    <dgm:pt modelId="{3404A6CF-BBE0-48AD-BD3B-5F0D81F57171}" type="pres">
      <dgm:prSet presAssocID="{E47B0442-08A7-4023-ACEA-6E81277394EF}" presName="linearFlow" presStyleCnt="0">
        <dgm:presLayoutVars>
          <dgm:dir/>
          <dgm:animLvl val="lvl"/>
          <dgm:resizeHandles val="exact"/>
        </dgm:presLayoutVars>
      </dgm:prSet>
      <dgm:spPr/>
      <dgm:t>
        <a:bodyPr/>
        <a:lstStyle/>
        <a:p>
          <a:endParaRPr lang="es-EC"/>
        </a:p>
      </dgm:t>
    </dgm:pt>
    <dgm:pt modelId="{7590D45A-6B52-4BC9-99C2-0707CC57C7DE}" type="pres">
      <dgm:prSet presAssocID="{32F37B2D-1B94-4FE2-9B61-D69C9365B1A1}" presName="composite" presStyleCnt="0"/>
      <dgm:spPr/>
    </dgm:pt>
    <dgm:pt modelId="{34E8BB63-5968-4405-96EC-630EE8BB1B09}" type="pres">
      <dgm:prSet presAssocID="{32F37B2D-1B94-4FE2-9B61-D69C9365B1A1}" presName="parTx" presStyleLbl="node1" presStyleIdx="0" presStyleCnt="3">
        <dgm:presLayoutVars>
          <dgm:chMax val="0"/>
          <dgm:chPref val="0"/>
          <dgm:bulletEnabled val="1"/>
        </dgm:presLayoutVars>
      </dgm:prSet>
      <dgm:spPr/>
      <dgm:t>
        <a:bodyPr/>
        <a:lstStyle/>
        <a:p>
          <a:endParaRPr lang="es-EC"/>
        </a:p>
      </dgm:t>
    </dgm:pt>
    <dgm:pt modelId="{4AA567AD-358B-4902-90CE-A3EA798C4469}" type="pres">
      <dgm:prSet presAssocID="{32F37B2D-1B94-4FE2-9B61-D69C9365B1A1}" presName="parSh" presStyleLbl="node1" presStyleIdx="0" presStyleCnt="3"/>
      <dgm:spPr/>
      <dgm:t>
        <a:bodyPr/>
        <a:lstStyle/>
        <a:p>
          <a:endParaRPr lang="es-EC"/>
        </a:p>
      </dgm:t>
    </dgm:pt>
    <dgm:pt modelId="{14FB3E71-75BE-4002-B90D-0673C0EF557C}" type="pres">
      <dgm:prSet presAssocID="{32F37B2D-1B94-4FE2-9B61-D69C9365B1A1}" presName="desTx" presStyleLbl="fgAcc1" presStyleIdx="0" presStyleCnt="3">
        <dgm:presLayoutVars>
          <dgm:bulletEnabled val="1"/>
        </dgm:presLayoutVars>
      </dgm:prSet>
      <dgm:spPr/>
      <dgm:t>
        <a:bodyPr/>
        <a:lstStyle/>
        <a:p>
          <a:endParaRPr lang="es-EC"/>
        </a:p>
      </dgm:t>
    </dgm:pt>
    <dgm:pt modelId="{1E3DBB82-A6C7-459B-AF0D-3D449D8070EA}" type="pres">
      <dgm:prSet presAssocID="{4A24B34A-F66A-4A9B-84E3-9C64982AC336}" presName="sibTrans" presStyleLbl="sibTrans2D1" presStyleIdx="0" presStyleCnt="2"/>
      <dgm:spPr/>
      <dgm:t>
        <a:bodyPr/>
        <a:lstStyle/>
        <a:p>
          <a:endParaRPr lang="es-EC"/>
        </a:p>
      </dgm:t>
    </dgm:pt>
    <dgm:pt modelId="{FCF3F4B5-E7DC-409A-820B-8AACD6ED0244}" type="pres">
      <dgm:prSet presAssocID="{4A24B34A-F66A-4A9B-84E3-9C64982AC336}" presName="connTx" presStyleLbl="sibTrans2D1" presStyleIdx="0" presStyleCnt="2"/>
      <dgm:spPr/>
      <dgm:t>
        <a:bodyPr/>
        <a:lstStyle/>
        <a:p>
          <a:endParaRPr lang="es-EC"/>
        </a:p>
      </dgm:t>
    </dgm:pt>
    <dgm:pt modelId="{53DB400A-0607-4BA1-BB67-E8DC2F4765BB}" type="pres">
      <dgm:prSet presAssocID="{0F1E4F24-1443-4748-BE78-652A4295A610}" presName="composite" presStyleCnt="0"/>
      <dgm:spPr/>
    </dgm:pt>
    <dgm:pt modelId="{C90D5387-D487-4FB1-9651-A0EFD199FD7F}" type="pres">
      <dgm:prSet presAssocID="{0F1E4F24-1443-4748-BE78-652A4295A610}" presName="parTx" presStyleLbl="node1" presStyleIdx="0" presStyleCnt="3">
        <dgm:presLayoutVars>
          <dgm:chMax val="0"/>
          <dgm:chPref val="0"/>
          <dgm:bulletEnabled val="1"/>
        </dgm:presLayoutVars>
      </dgm:prSet>
      <dgm:spPr/>
      <dgm:t>
        <a:bodyPr/>
        <a:lstStyle/>
        <a:p>
          <a:endParaRPr lang="es-EC"/>
        </a:p>
      </dgm:t>
    </dgm:pt>
    <dgm:pt modelId="{3EA61F53-C883-4C7B-828E-7C9E5E9C1889}" type="pres">
      <dgm:prSet presAssocID="{0F1E4F24-1443-4748-BE78-652A4295A610}" presName="parSh" presStyleLbl="node1" presStyleIdx="1" presStyleCnt="3" custLinFactNeighborX="695" custLinFactNeighborY="-4302"/>
      <dgm:spPr/>
      <dgm:t>
        <a:bodyPr/>
        <a:lstStyle/>
        <a:p>
          <a:endParaRPr lang="es-EC"/>
        </a:p>
      </dgm:t>
    </dgm:pt>
    <dgm:pt modelId="{88B3CBA2-1515-498D-9089-4B5A45C16DBD}" type="pres">
      <dgm:prSet presAssocID="{0F1E4F24-1443-4748-BE78-652A4295A610}" presName="desTx" presStyleLbl="fgAcc1" presStyleIdx="1" presStyleCnt="3">
        <dgm:presLayoutVars>
          <dgm:bulletEnabled val="1"/>
        </dgm:presLayoutVars>
      </dgm:prSet>
      <dgm:spPr/>
      <dgm:t>
        <a:bodyPr/>
        <a:lstStyle/>
        <a:p>
          <a:endParaRPr lang="es-EC"/>
        </a:p>
      </dgm:t>
    </dgm:pt>
    <dgm:pt modelId="{2DE9CBA9-11E4-4A4F-A8F2-0E7480F50FB2}" type="pres">
      <dgm:prSet presAssocID="{8FF830CE-7BB0-4019-9E55-589E43E59736}" presName="sibTrans" presStyleLbl="sibTrans2D1" presStyleIdx="1" presStyleCnt="2"/>
      <dgm:spPr/>
      <dgm:t>
        <a:bodyPr/>
        <a:lstStyle/>
        <a:p>
          <a:endParaRPr lang="es-EC"/>
        </a:p>
      </dgm:t>
    </dgm:pt>
    <dgm:pt modelId="{F06EA2B6-9F59-4910-A6CA-05CD64F79BE5}" type="pres">
      <dgm:prSet presAssocID="{8FF830CE-7BB0-4019-9E55-589E43E59736}" presName="connTx" presStyleLbl="sibTrans2D1" presStyleIdx="1" presStyleCnt="2"/>
      <dgm:spPr/>
      <dgm:t>
        <a:bodyPr/>
        <a:lstStyle/>
        <a:p>
          <a:endParaRPr lang="es-EC"/>
        </a:p>
      </dgm:t>
    </dgm:pt>
    <dgm:pt modelId="{C40FE589-3808-478C-9C2E-6A3E40048D71}" type="pres">
      <dgm:prSet presAssocID="{7360B9E2-95F2-4171-9A5D-9D739AE04EE9}" presName="composite" presStyleCnt="0"/>
      <dgm:spPr/>
    </dgm:pt>
    <dgm:pt modelId="{A3067F4F-1593-4AF3-AA26-44BF256222EB}" type="pres">
      <dgm:prSet presAssocID="{7360B9E2-95F2-4171-9A5D-9D739AE04EE9}" presName="parTx" presStyleLbl="node1" presStyleIdx="1" presStyleCnt="3">
        <dgm:presLayoutVars>
          <dgm:chMax val="0"/>
          <dgm:chPref val="0"/>
          <dgm:bulletEnabled val="1"/>
        </dgm:presLayoutVars>
      </dgm:prSet>
      <dgm:spPr/>
      <dgm:t>
        <a:bodyPr/>
        <a:lstStyle/>
        <a:p>
          <a:endParaRPr lang="es-EC"/>
        </a:p>
      </dgm:t>
    </dgm:pt>
    <dgm:pt modelId="{BC5D2FEC-D1FF-4697-BB62-BD8AD0406B4B}" type="pres">
      <dgm:prSet presAssocID="{7360B9E2-95F2-4171-9A5D-9D739AE04EE9}" presName="parSh" presStyleLbl="node1" presStyleIdx="2" presStyleCnt="3"/>
      <dgm:spPr/>
      <dgm:t>
        <a:bodyPr/>
        <a:lstStyle/>
        <a:p>
          <a:endParaRPr lang="es-EC"/>
        </a:p>
      </dgm:t>
    </dgm:pt>
    <dgm:pt modelId="{FAFF7518-C021-4BE0-8510-BD02BDED8F42}" type="pres">
      <dgm:prSet presAssocID="{7360B9E2-95F2-4171-9A5D-9D739AE04EE9}" presName="desTx" presStyleLbl="fgAcc1" presStyleIdx="2" presStyleCnt="3">
        <dgm:presLayoutVars>
          <dgm:bulletEnabled val="1"/>
        </dgm:presLayoutVars>
      </dgm:prSet>
      <dgm:spPr/>
      <dgm:t>
        <a:bodyPr/>
        <a:lstStyle/>
        <a:p>
          <a:endParaRPr lang="es-EC"/>
        </a:p>
      </dgm:t>
    </dgm:pt>
  </dgm:ptLst>
  <dgm:cxnLst>
    <dgm:cxn modelId="{344CA896-5A22-4B7E-80D0-9BAC558432FD}" type="presOf" srcId="{8FF830CE-7BB0-4019-9E55-589E43E59736}" destId="{F06EA2B6-9F59-4910-A6CA-05CD64F79BE5}" srcOrd="1" destOrd="0" presId="urn:microsoft.com/office/officeart/2005/8/layout/process3"/>
    <dgm:cxn modelId="{6E75ADF8-754D-4EE2-ACB6-A20F0FB9AC20}" type="presOf" srcId="{8FF830CE-7BB0-4019-9E55-589E43E59736}" destId="{2DE9CBA9-11E4-4A4F-A8F2-0E7480F50FB2}" srcOrd="0" destOrd="0" presId="urn:microsoft.com/office/officeart/2005/8/layout/process3"/>
    <dgm:cxn modelId="{22EF4009-48E0-47CD-83B7-89389A3FC85A}" srcId="{E47B0442-08A7-4023-ACEA-6E81277394EF}" destId="{7360B9E2-95F2-4171-9A5D-9D739AE04EE9}" srcOrd="2" destOrd="0" parTransId="{58E03B0E-EC39-4CD6-89D6-77677E96E1D1}" sibTransId="{93ADE80A-6B9F-40A7-8B82-926152569404}"/>
    <dgm:cxn modelId="{3C76D664-12E6-40F8-B9CA-7100D84C31B8}" type="presOf" srcId="{AD117985-A946-4658-BCC8-D5AEC26A082D}" destId="{88B3CBA2-1515-498D-9089-4B5A45C16DBD}" srcOrd="0" destOrd="0" presId="urn:microsoft.com/office/officeart/2005/8/layout/process3"/>
    <dgm:cxn modelId="{544492B8-79FD-4329-8B90-0784F5CA7A0D}" srcId="{7360B9E2-95F2-4171-9A5D-9D739AE04EE9}" destId="{71FE152A-6B96-45CA-AFBF-FE452BED8DC1}" srcOrd="0" destOrd="0" parTransId="{E45117A6-7036-4E7A-90A5-FB341AF56E80}" sibTransId="{55060D09-73CA-4DE5-8106-6D422CD92638}"/>
    <dgm:cxn modelId="{DADD4B4D-1B7F-46D3-B609-905C3D064452}" srcId="{E47B0442-08A7-4023-ACEA-6E81277394EF}" destId="{32F37B2D-1B94-4FE2-9B61-D69C9365B1A1}" srcOrd="0" destOrd="0" parTransId="{9CAD08DB-D343-4515-8376-E1416F99895C}" sibTransId="{4A24B34A-F66A-4A9B-84E3-9C64982AC336}"/>
    <dgm:cxn modelId="{7C4CFCD9-C26C-4EC9-9E34-48724D1850B3}" type="presOf" srcId="{71FE152A-6B96-45CA-AFBF-FE452BED8DC1}" destId="{FAFF7518-C021-4BE0-8510-BD02BDED8F42}" srcOrd="0" destOrd="0" presId="urn:microsoft.com/office/officeart/2005/8/layout/process3"/>
    <dgm:cxn modelId="{C45084EC-4D7F-46BA-B988-36A71BB55700}" type="presOf" srcId="{4A24B34A-F66A-4A9B-84E3-9C64982AC336}" destId="{1E3DBB82-A6C7-459B-AF0D-3D449D8070EA}" srcOrd="0" destOrd="0" presId="urn:microsoft.com/office/officeart/2005/8/layout/process3"/>
    <dgm:cxn modelId="{E71F32A2-2A1D-4135-819C-AC637FF4169C}" srcId="{0F1E4F24-1443-4748-BE78-652A4295A610}" destId="{AD117985-A946-4658-BCC8-D5AEC26A082D}" srcOrd="0" destOrd="0" parTransId="{3BD411A1-BF87-44B8-8A4F-B16EFEB01211}" sibTransId="{F660E57E-FA36-4DB6-8C96-5872636AC407}"/>
    <dgm:cxn modelId="{BDD5AD20-A8A3-455A-B51A-825D227A4C3B}" type="presOf" srcId="{0F1E4F24-1443-4748-BE78-652A4295A610}" destId="{C90D5387-D487-4FB1-9651-A0EFD199FD7F}" srcOrd="0" destOrd="0" presId="urn:microsoft.com/office/officeart/2005/8/layout/process3"/>
    <dgm:cxn modelId="{654DDBDF-FAA1-4B85-8BEB-4B0D02637431}" srcId="{E47B0442-08A7-4023-ACEA-6E81277394EF}" destId="{0F1E4F24-1443-4748-BE78-652A4295A610}" srcOrd="1" destOrd="0" parTransId="{FEF98D3A-0FAE-4F69-BC0D-3B65F814096D}" sibTransId="{8FF830CE-7BB0-4019-9E55-589E43E59736}"/>
    <dgm:cxn modelId="{F91F01D2-34CE-435B-B6FE-6DD1F831C04D}" type="presOf" srcId="{D7B97360-69F1-43BE-8779-3BF407654BE4}" destId="{14FB3E71-75BE-4002-B90D-0673C0EF557C}" srcOrd="0" destOrd="0" presId="urn:microsoft.com/office/officeart/2005/8/layout/process3"/>
    <dgm:cxn modelId="{8C37BFE3-78EA-484C-AAA5-60CC76258F5B}" type="presOf" srcId="{E47B0442-08A7-4023-ACEA-6E81277394EF}" destId="{3404A6CF-BBE0-48AD-BD3B-5F0D81F57171}" srcOrd="0" destOrd="0" presId="urn:microsoft.com/office/officeart/2005/8/layout/process3"/>
    <dgm:cxn modelId="{343267B9-F515-4BC8-8C2B-4EEAC2DF366A}" srcId="{32F37B2D-1B94-4FE2-9B61-D69C9365B1A1}" destId="{D7B97360-69F1-43BE-8779-3BF407654BE4}" srcOrd="0" destOrd="0" parTransId="{7B7E8FA5-2083-46CE-B7C2-80E1F0B1A726}" sibTransId="{F59A56B6-34F0-413E-8935-CE287B2512E1}"/>
    <dgm:cxn modelId="{88EBB062-BB55-45DB-BE73-FB496F3A0D46}" type="presOf" srcId="{4A24B34A-F66A-4A9B-84E3-9C64982AC336}" destId="{FCF3F4B5-E7DC-409A-820B-8AACD6ED0244}" srcOrd="1" destOrd="0" presId="urn:microsoft.com/office/officeart/2005/8/layout/process3"/>
    <dgm:cxn modelId="{8CC003AC-B5D7-4C69-8E80-7A960B1E0FEF}" type="presOf" srcId="{32F37B2D-1B94-4FE2-9B61-D69C9365B1A1}" destId="{34E8BB63-5968-4405-96EC-630EE8BB1B09}" srcOrd="0" destOrd="0" presId="urn:microsoft.com/office/officeart/2005/8/layout/process3"/>
    <dgm:cxn modelId="{C871280B-26A6-40FA-A6D2-B4FAA7D49B93}" type="presOf" srcId="{7360B9E2-95F2-4171-9A5D-9D739AE04EE9}" destId="{BC5D2FEC-D1FF-4697-BB62-BD8AD0406B4B}" srcOrd="1" destOrd="0" presId="urn:microsoft.com/office/officeart/2005/8/layout/process3"/>
    <dgm:cxn modelId="{B9B7D457-B575-42FA-B067-B05CE4CDA180}" type="presOf" srcId="{32F37B2D-1B94-4FE2-9B61-D69C9365B1A1}" destId="{4AA567AD-358B-4902-90CE-A3EA798C4469}" srcOrd="1" destOrd="0" presId="urn:microsoft.com/office/officeart/2005/8/layout/process3"/>
    <dgm:cxn modelId="{F0DF11EB-176F-4727-8EB8-BCC39769D9B4}" type="presOf" srcId="{0F1E4F24-1443-4748-BE78-652A4295A610}" destId="{3EA61F53-C883-4C7B-828E-7C9E5E9C1889}" srcOrd="1" destOrd="0" presId="urn:microsoft.com/office/officeart/2005/8/layout/process3"/>
    <dgm:cxn modelId="{F98BCC7B-8A22-4FD5-BCAB-F14BD8EFF419}" type="presOf" srcId="{7360B9E2-95F2-4171-9A5D-9D739AE04EE9}" destId="{A3067F4F-1593-4AF3-AA26-44BF256222EB}" srcOrd="0" destOrd="0" presId="urn:microsoft.com/office/officeart/2005/8/layout/process3"/>
    <dgm:cxn modelId="{33CE7AB6-7A02-4ED7-848A-28A4E649DBDE}" type="presParOf" srcId="{3404A6CF-BBE0-48AD-BD3B-5F0D81F57171}" destId="{7590D45A-6B52-4BC9-99C2-0707CC57C7DE}" srcOrd="0" destOrd="0" presId="urn:microsoft.com/office/officeart/2005/8/layout/process3"/>
    <dgm:cxn modelId="{9F72D0A9-6DBF-4A57-A614-E61CA3CD560C}" type="presParOf" srcId="{7590D45A-6B52-4BC9-99C2-0707CC57C7DE}" destId="{34E8BB63-5968-4405-96EC-630EE8BB1B09}" srcOrd="0" destOrd="0" presId="urn:microsoft.com/office/officeart/2005/8/layout/process3"/>
    <dgm:cxn modelId="{C8B74159-464A-47CC-8125-784EF271C0E2}" type="presParOf" srcId="{7590D45A-6B52-4BC9-99C2-0707CC57C7DE}" destId="{4AA567AD-358B-4902-90CE-A3EA798C4469}" srcOrd="1" destOrd="0" presId="urn:microsoft.com/office/officeart/2005/8/layout/process3"/>
    <dgm:cxn modelId="{0D4C3BB0-971A-48E2-83E2-96D9A29915B2}" type="presParOf" srcId="{7590D45A-6B52-4BC9-99C2-0707CC57C7DE}" destId="{14FB3E71-75BE-4002-B90D-0673C0EF557C}" srcOrd="2" destOrd="0" presId="urn:microsoft.com/office/officeart/2005/8/layout/process3"/>
    <dgm:cxn modelId="{B5C86180-BD09-4593-B342-4ADB98C6EA5A}" type="presParOf" srcId="{3404A6CF-BBE0-48AD-BD3B-5F0D81F57171}" destId="{1E3DBB82-A6C7-459B-AF0D-3D449D8070EA}" srcOrd="1" destOrd="0" presId="urn:microsoft.com/office/officeart/2005/8/layout/process3"/>
    <dgm:cxn modelId="{0C222693-AEF2-46C8-A505-658773D640D4}" type="presParOf" srcId="{1E3DBB82-A6C7-459B-AF0D-3D449D8070EA}" destId="{FCF3F4B5-E7DC-409A-820B-8AACD6ED0244}" srcOrd="0" destOrd="0" presId="urn:microsoft.com/office/officeart/2005/8/layout/process3"/>
    <dgm:cxn modelId="{8EFA5BA8-7403-4ADE-95EB-75772EB9D8D5}" type="presParOf" srcId="{3404A6CF-BBE0-48AD-BD3B-5F0D81F57171}" destId="{53DB400A-0607-4BA1-BB67-E8DC2F4765BB}" srcOrd="2" destOrd="0" presId="urn:microsoft.com/office/officeart/2005/8/layout/process3"/>
    <dgm:cxn modelId="{F69EAD74-F268-4152-92BE-6667DCAF352F}" type="presParOf" srcId="{53DB400A-0607-4BA1-BB67-E8DC2F4765BB}" destId="{C90D5387-D487-4FB1-9651-A0EFD199FD7F}" srcOrd="0" destOrd="0" presId="urn:microsoft.com/office/officeart/2005/8/layout/process3"/>
    <dgm:cxn modelId="{9F1B27F7-176D-4DDB-A566-09FEE70DBA62}" type="presParOf" srcId="{53DB400A-0607-4BA1-BB67-E8DC2F4765BB}" destId="{3EA61F53-C883-4C7B-828E-7C9E5E9C1889}" srcOrd="1" destOrd="0" presId="urn:microsoft.com/office/officeart/2005/8/layout/process3"/>
    <dgm:cxn modelId="{A1298510-341E-4132-AFEB-713DACEA263A}" type="presParOf" srcId="{53DB400A-0607-4BA1-BB67-E8DC2F4765BB}" destId="{88B3CBA2-1515-498D-9089-4B5A45C16DBD}" srcOrd="2" destOrd="0" presId="urn:microsoft.com/office/officeart/2005/8/layout/process3"/>
    <dgm:cxn modelId="{5C02C1E2-4F8E-4052-9070-095BF5C75E5C}" type="presParOf" srcId="{3404A6CF-BBE0-48AD-BD3B-5F0D81F57171}" destId="{2DE9CBA9-11E4-4A4F-A8F2-0E7480F50FB2}" srcOrd="3" destOrd="0" presId="urn:microsoft.com/office/officeart/2005/8/layout/process3"/>
    <dgm:cxn modelId="{7F9E014B-4E85-4EA7-B5AA-698BD859410B}" type="presParOf" srcId="{2DE9CBA9-11E4-4A4F-A8F2-0E7480F50FB2}" destId="{F06EA2B6-9F59-4910-A6CA-05CD64F79BE5}" srcOrd="0" destOrd="0" presId="urn:microsoft.com/office/officeart/2005/8/layout/process3"/>
    <dgm:cxn modelId="{E8399FAE-AC2D-48EF-9294-2B6BBFEA1B94}" type="presParOf" srcId="{3404A6CF-BBE0-48AD-BD3B-5F0D81F57171}" destId="{C40FE589-3808-478C-9C2E-6A3E40048D71}" srcOrd="4" destOrd="0" presId="urn:microsoft.com/office/officeart/2005/8/layout/process3"/>
    <dgm:cxn modelId="{E090368D-98AF-4F10-B490-BD429C737807}" type="presParOf" srcId="{C40FE589-3808-478C-9C2E-6A3E40048D71}" destId="{A3067F4F-1593-4AF3-AA26-44BF256222EB}" srcOrd="0" destOrd="0" presId="urn:microsoft.com/office/officeart/2005/8/layout/process3"/>
    <dgm:cxn modelId="{E88F6FAB-0FC8-4BC5-B900-83D546319B98}" type="presParOf" srcId="{C40FE589-3808-478C-9C2E-6A3E40048D71}" destId="{BC5D2FEC-D1FF-4697-BB62-BD8AD0406B4B}" srcOrd="1" destOrd="0" presId="urn:microsoft.com/office/officeart/2005/8/layout/process3"/>
    <dgm:cxn modelId="{372C1A94-83AE-4413-A7AF-EEC4C129D5FC}" type="presParOf" srcId="{C40FE589-3808-478C-9C2E-6A3E40048D71}" destId="{FAFF7518-C021-4BE0-8510-BD02BDED8F4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07CB2B-FEA7-4499-8E63-A13096CEFED2}" type="doc">
      <dgm:prSet loTypeId="urn:microsoft.com/office/officeart/2005/8/layout/matrix1" loCatId="matrix" qsTypeId="urn:microsoft.com/office/officeart/2005/8/quickstyle/3d2" qsCatId="3D" csTypeId="urn:microsoft.com/office/officeart/2005/8/colors/colorful1#5" csCatId="colorful" phldr="1"/>
      <dgm:spPr/>
      <dgm:t>
        <a:bodyPr/>
        <a:lstStyle/>
        <a:p>
          <a:endParaRPr lang="es-EC"/>
        </a:p>
      </dgm:t>
    </dgm:pt>
    <dgm:pt modelId="{FFD99A3B-57D7-472F-A5F9-EF57BBF1BCB9}">
      <dgm:prSet phldrT="[Texto]" custT="1"/>
      <dgm:spPr/>
      <dgm:t>
        <a:bodyPr/>
        <a:lstStyle/>
        <a:p>
          <a:r>
            <a:rPr lang="es-EC" sz="1400">
              <a:latin typeface="+mj-lt"/>
            </a:rPr>
            <a:t>JUCIO</a:t>
          </a:r>
        </a:p>
      </dgm:t>
    </dgm:pt>
    <dgm:pt modelId="{72F9CBA0-222F-422F-90B3-9721850BC620}" type="parTrans" cxnId="{089F3837-79B2-431E-9788-BC9160C03FD9}">
      <dgm:prSet/>
      <dgm:spPr/>
      <dgm:t>
        <a:bodyPr/>
        <a:lstStyle/>
        <a:p>
          <a:endParaRPr lang="es-EC" sz="1400">
            <a:latin typeface="+mj-lt"/>
          </a:endParaRPr>
        </a:p>
      </dgm:t>
    </dgm:pt>
    <dgm:pt modelId="{7F963318-1AC3-4210-8453-0E17BD48872F}" type="sibTrans" cxnId="{089F3837-79B2-431E-9788-BC9160C03FD9}">
      <dgm:prSet/>
      <dgm:spPr/>
      <dgm:t>
        <a:bodyPr/>
        <a:lstStyle/>
        <a:p>
          <a:endParaRPr lang="es-EC" sz="1400">
            <a:latin typeface="+mj-lt"/>
          </a:endParaRPr>
        </a:p>
      </dgm:t>
    </dgm:pt>
    <dgm:pt modelId="{F3B58566-4DAB-4D22-8BAC-76754FD51AF0}">
      <dgm:prSet phldrT="[Texto]" custT="1"/>
      <dgm:spPr/>
      <dgm:t>
        <a:bodyPr/>
        <a:lstStyle/>
        <a:p>
          <a:r>
            <a:rPr lang="es-EC" sz="1400" b="1">
              <a:latin typeface="+mj-lt"/>
            </a:rPr>
            <a:t>JUICIO DE MEDIDA CON FIN LEGÍTIMO CONSTITUCIONALMENTE</a:t>
          </a:r>
          <a:r>
            <a:rPr lang="es-EC" sz="1400">
              <a:latin typeface="+mj-lt"/>
            </a:rPr>
            <a:t>:</a:t>
          </a:r>
        </a:p>
        <a:p>
          <a:r>
            <a:rPr lang="es-EC" sz="1400">
              <a:latin typeface="+mj-lt"/>
            </a:rPr>
            <a:t>(Fin constitucionalmente legítimo de</a:t>
          </a:r>
        </a:p>
        <a:p>
          <a:r>
            <a:rPr lang="es-EC" sz="1400">
              <a:latin typeface="+mj-lt"/>
            </a:rPr>
            <a:t>la medida enjuiciada, como fundamento de la interferencia en la esfera de otro principio) </a:t>
          </a:r>
        </a:p>
      </dgm:t>
    </dgm:pt>
    <dgm:pt modelId="{6B536AA0-441B-4B89-B97F-C5F0811C4B51}" type="parTrans" cxnId="{85BC9A6F-53E1-4C6E-B682-ABA31580DC2A}">
      <dgm:prSet/>
      <dgm:spPr/>
      <dgm:t>
        <a:bodyPr/>
        <a:lstStyle/>
        <a:p>
          <a:endParaRPr lang="es-EC" sz="1400">
            <a:latin typeface="+mj-lt"/>
          </a:endParaRPr>
        </a:p>
      </dgm:t>
    </dgm:pt>
    <dgm:pt modelId="{E827C9C4-5E5D-4229-BE04-422FFFEDD962}" type="sibTrans" cxnId="{85BC9A6F-53E1-4C6E-B682-ABA31580DC2A}">
      <dgm:prSet/>
      <dgm:spPr/>
      <dgm:t>
        <a:bodyPr/>
        <a:lstStyle/>
        <a:p>
          <a:endParaRPr lang="es-EC" sz="1400">
            <a:latin typeface="+mj-lt"/>
          </a:endParaRPr>
        </a:p>
      </dgm:t>
    </dgm:pt>
    <dgm:pt modelId="{AB710075-840B-4890-9426-40F2E0D96808}">
      <dgm:prSet phldrT="[Texto]" custT="1"/>
      <dgm:spPr/>
      <dgm:t>
        <a:bodyPr/>
        <a:lstStyle/>
        <a:p>
          <a:r>
            <a:rPr lang="es-EC" sz="1400" b="1">
              <a:latin typeface="+mj-lt"/>
            </a:rPr>
            <a:t>JUICIO DE IDONEIDAD</a:t>
          </a:r>
          <a:r>
            <a:rPr lang="es-EC" sz="1400">
              <a:latin typeface="+mj-lt"/>
            </a:rPr>
            <a:t>: </a:t>
          </a:r>
        </a:p>
        <a:p>
          <a:r>
            <a:rPr lang="es-EC" sz="1400">
              <a:latin typeface="+mj-lt"/>
            </a:rPr>
            <a:t>(Acreditación de adecuación, aptitud o idoneidad de la medida objeto de</a:t>
          </a:r>
        </a:p>
        <a:p>
          <a:r>
            <a:rPr lang="es-EC" sz="1400">
              <a:latin typeface="+mj-lt"/>
            </a:rPr>
            <a:t>enjuiciamiento en orden a la protección o consecución de la finalidad expresada)</a:t>
          </a:r>
        </a:p>
      </dgm:t>
    </dgm:pt>
    <dgm:pt modelId="{7E525B91-7EFA-4CFB-9FCF-CDAF2E469C83}" type="parTrans" cxnId="{3A8ED4BB-BB07-45F3-A95C-07BB74F0415E}">
      <dgm:prSet/>
      <dgm:spPr/>
      <dgm:t>
        <a:bodyPr/>
        <a:lstStyle/>
        <a:p>
          <a:endParaRPr lang="es-EC" sz="1400">
            <a:latin typeface="+mj-lt"/>
          </a:endParaRPr>
        </a:p>
      </dgm:t>
    </dgm:pt>
    <dgm:pt modelId="{0855F4D3-C0DA-4EE8-B95E-90C3176EAA96}" type="sibTrans" cxnId="{3A8ED4BB-BB07-45F3-A95C-07BB74F0415E}">
      <dgm:prSet/>
      <dgm:spPr/>
      <dgm:t>
        <a:bodyPr/>
        <a:lstStyle/>
        <a:p>
          <a:endParaRPr lang="es-EC" sz="1400">
            <a:latin typeface="+mj-lt"/>
          </a:endParaRPr>
        </a:p>
      </dgm:t>
    </dgm:pt>
    <dgm:pt modelId="{558D7F3C-8B27-4F56-96C4-58AE82FFD2ED}">
      <dgm:prSet phldrT="[Texto]" custT="1"/>
      <dgm:spPr/>
      <dgm:t>
        <a:bodyPr/>
        <a:lstStyle/>
        <a:p>
          <a:r>
            <a:rPr lang="es-EC" sz="1400" b="1">
              <a:latin typeface="+mj-lt"/>
            </a:rPr>
            <a:t>JUICIO DE PROPORCIONALIDAD</a:t>
          </a:r>
          <a:r>
            <a:rPr lang="es-EC" sz="1400">
              <a:latin typeface="+mj-lt"/>
            </a:rPr>
            <a:t>:</a:t>
          </a:r>
        </a:p>
        <a:p>
          <a:r>
            <a:rPr lang="es-EC" sz="1400">
              <a:latin typeface="+mj-lt"/>
            </a:rPr>
            <a:t>(en sentido estricto)</a:t>
          </a:r>
        </a:p>
        <a:p>
          <a:r>
            <a:rPr lang="es-EC" sz="1400">
              <a:latin typeface="+mj-lt"/>
            </a:rPr>
            <a:t> </a:t>
          </a:r>
        </a:p>
      </dgm:t>
    </dgm:pt>
    <dgm:pt modelId="{851EA651-6D46-4D47-ACC4-036AC6B39872}" type="parTrans" cxnId="{EC6EE277-AEAA-45E8-B686-FCD695BC1A7E}">
      <dgm:prSet/>
      <dgm:spPr/>
      <dgm:t>
        <a:bodyPr/>
        <a:lstStyle/>
        <a:p>
          <a:endParaRPr lang="es-EC" sz="1400">
            <a:latin typeface="+mj-lt"/>
          </a:endParaRPr>
        </a:p>
      </dgm:t>
    </dgm:pt>
    <dgm:pt modelId="{D0FAB159-85DB-442A-A561-914E97BE7994}" type="sibTrans" cxnId="{EC6EE277-AEAA-45E8-B686-FCD695BC1A7E}">
      <dgm:prSet/>
      <dgm:spPr/>
      <dgm:t>
        <a:bodyPr/>
        <a:lstStyle/>
        <a:p>
          <a:endParaRPr lang="es-EC" sz="1400">
            <a:latin typeface="+mj-lt"/>
          </a:endParaRPr>
        </a:p>
      </dgm:t>
    </dgm:pt>
    <dgm:pt modelId="{FF7B005E-DF40-4415-BC42-4BAC1AB8E215}">
      <dgm:prSet phldrT="[Texto]" custT="1"/>
      <dgm:spPr/>
      <dgm:t>
        <a:bodyPr/>
        <a:lstStyle/>
        <a:p>
          <a:r>
            <a:rPr lang="es-EC" sz="1400" b="1">
              <a:latin typeface="+mj-lt"/>
            </a:rPr>
            <a:t>JUICIO DE NECESIDAD</a:t>
          </a:r>
          <a:r>
            <a:rPr lang="es-EC" sz="1400">
              <a:latin typeface="+mj-lt"/>
            </a:rPr>
            <a:t>:</a:t>
          </a:r>
          <a:br>
            <a:rPr lang="es-EC" sz="1400">
              <a:latin typeface="+mj-lt"/>
            </a:rPr>
          </a:br>
          <a:r>
            <a:rPr lang="es-EC" sz="1400">
              <a:latin typeface="+mj-lt"/>
            </a:rPr>
            <a:t>(Necesaria lesión de un principio o derecho fundamental)</a:t>
          </a:r>
        </a:p>
      </dgm:t>
    </dgm:pt>
    <dgm:pt modelId="{C1E43F3A-49E0-49FA-90CD-8C2D78BE2A5D}" type="parTrans" cxnId="{E3AF5E75-F472-4BB0-91A0-174DEE087B9E}">
      <dgm:prSet/>
      <dgm:spPr/>
      <dgm:t>
        <a:bodyPr/>
        <a:lstStyle/>
        <a:p>
          <a:endParaRPr lang="es-EC" sz="1400">
            <a:latin typeface="+mj-lt"/>
          </a:endParaRPr>
        </a:p>
      </dgm:t>
    </dgm:pt>
    <dgm:pt modelId="{31A19662-C4FC-46F1-9FC1-304FCE8367A2}" type="sibTrans" cxnId="{E3AF5E75-F472-4BB0-91A0-174DEE087B9E}">
      <dgm:prSet/>
      <dgm:spPr/>
      <dgm:t>
        <a:bodyPr/>
        <a:lstStyle/>
        <a:p>
          <a:endParaRPr lang="es-EC" sz="1400">
            <a:latin typeface="+mj-lt"/>
          </a:endParaRPr>
        </a:p>
      </dgm:t>
    </dgm:pt>
    <dgm:pt modelId="{C5462271-20D4-43A3-B91A-403EA95307B3}" type="pres">
      <dgm:prSet presAssocID="{6E07CB2B-FEA7-4499-8E63-A13096CEFED2}" presName="diagram" presStyleCnt="0">
        <dgm:presLayoutVars>
          <dgm:chMax val="1"/>
          <dgm:dir/>
          <dgm:animLvl val="ctr"/>
          <dgm:resizeHandles val="exact"/>
        </dgm:presLayoutVars>
      </dgm:prSet>
      <dgm:spPr/>
      <dgm:t>
        <a:bodyPr/>
        <a:lstStyle/>
        <a:p>
          <a:endParaRPr lang="es-EC"/>
        </a:p>
      </dgm:t>
    </dgm:pt>
    <dgm:pt modelId="{EC0F1FC5-678C-4FE8-AD99-BDC5CB443F91}" type="pres">
      <dgm:prSet presAssocID="{6E07CB2B-FEA7-4499-8E63-A13096CEFED2}" presName="matrix" presStyleCnt="0"/>
      <dgm:spPr/>
    </dgm:pt>
    <dgm:pt modelId="{BF95DE21-B6AB-4D6F-98E1-5E8BBA4E2B0F}" type="pres">
      <dgm:prSet presAssocID="{6E07CB2B-FEA7-4499-8E63-A13096CEFED2}" presName="tile1" presStyleLbl="node1" presStyleIdx="0" presStyleCnt="4"/>
      <dgm:spPr/>
      <dgm:t>
        <a:bodyPr/>
        <a:lstStyle/>
        <a:p>
          <a:endParaRPr lang="es-EC"/>
        </a:p>
      </dgm:t>
    </dgm:pt>
    <dgm:pt modelId="{9BF6F744-0CBF-4DE0-8390-38F131BD9E7C}" type="pres">
      <dgm:prSet presAssocID="{6E07CB2B-FEA7-4499-8E63-A13096CEFED2}" presName="tile1text" presStyleLbl="node1" presStyleIdx="0" presStyleCnt="4">
        <dgm:presLayoutVars>
          <dgm:chMax val="0"/>
          <dgm:chPref val="0"/>
          <dgm:bulletEnabled val="1"/>
        </dgm:presLayoutVars>
      </dgm:prSet>
      <dgm:spPr/>
      <dgm:t>
        <a:bodyPr/>
        <a:lstStyle/>
        <a:p>
          <a:endParaRPr lang="es-EC"/>
        </a:p>
      </dgm:t>
    </dgm:pt>
    <dgm:pt modelId="{70849AD9-5B8B-4C55-9DA0-D7A583367D44}" type="pres">
      <dgm:prSet presAssocID="{6E07CB2B-FEA7-4499-8E63-A13096CEFED2}" presName="tile2" presStyleLbl="node1" presStyleIdx="1" presStyleCnt="4"/>
      <dgm:spPr/>
      <dgm:t>
        <a:bodyPr/>
        <a:lstStyle/>
        <a:p>
          <a:endParaRPr lang="es-EC"/>
        </a:p>
      </dgm:t>
    </dgm:pt>
    <dgm:pt modelId="{0CEEF230-89B5-4D71-AA91-500D9CF2966D}" type="pres">
      <dgm:prSet presAssocID="{6E07CB2B-FEA7-4499-8E63-A13096CEFED2}" presName="tile2text" presStyleLbl="node1" presStyleIdx="1" presStyleCnt="4">
        <dgm:presLayoutVars>
          <dgm:chMax val="0"/>
          <dgm:chPref val="0"/>
          <dgm:bulletEnabled val="1"/>
        </dgm:presLayoutVars>
      </dgm:prSet>
      <dgm:spPr/>
      <dgm:t>
        <a:bodyPr/>
        <a:lstStyle/>
        <a:p>
          <a:endParaRPr lang="es-EC"/>
        </a:p>
      </dgm:t>
    </dgm:pt>
    <dgm:pt modelId="{90AC24E8-67F2-43F5-ADE2-D113FBCED034}" type="pres">
      <dgm:prSet presAssocID="{6E07CB2B-FEA7-4499-8E63-A13096CEFED2}" presName="tile3" presStyleLbl="node1" presStyleIdx="2" presStyleCnt="4"/>
      <dgm:spPr/>
      <dgm:t>
        <a:bodyPr/>
        <a:lstStyle/>
        <a:p>
          <a:endParaRPr lang="es-EC"/>
        </a:p>
      </dgm:t>
    </dgm:pt>
    <dgm:pt modelId="{BDDB47EB-701A-456A-BF05-DEE54541F744}" type="pres">
      <dgm:prSet presAssocID="{6E07CB2B-FEA7-4499-8E63-A13096CEFED2}" presName="tile3text" presStyleLbl="node1" presStyleIdx="2" presStyleCnt="4">
        <dgm:presLayoutVars>
          <dgm:chMax val="0"/>
          <dgm:chPref val="0"/>
          <dgm:bulletEnabled val="1"/>
        </dgm:presLayoutVars>
      </dgm:prSet>
      <dgm:spPr/>
      <dgm:t>
        <a:bodyPr/>
        <a:lstStyle/>
        <a:p>
          <a:endParaRPr lang="es-EC"/>
        </a:p>
      </dgm:t>
    </dgm:pt>
    <dgm:pt modelId="{59B623CE-1BE9-474F-9188-5B1DE69A0FEE}" type="pres">
      <dgm:prSet presAssocID="{6E07CB2B-FEA7-4499-8E63-A13096CEFED2}" presName="tile4" presStyleLbl="node1" presStyleIdx="3" presStyleCnt="4"/>
      <dgm:spPr/>
      <dgm:t>
        <a:bodyPr/>
        <a:lstStyle/>
        <a:p>
          <a:endParaRPr lang="es-EC"/>
        </a:p>
      </dgm:t>
    </dgm:pt>
    <dgm:pt modelId="{2CE42565-C543-44A5-9C7D-9A652ADB56CC}" type="pres">
      <dgm:prSet presAssocID="{6E07CB2B-FEA7-4499-8E63-A13096CEFED2}" presName="tile4text" presStyleLbl="node1" presStyleIdx="3" presStyleCnt="4">
        <dgm:presLayoutVars>
          <dgm:chMax val="0"/>
          <dgm:chPref val="0"/>
          <dgm:bulletEnabled val="1"/>
        </dgm:presLayoutVars>
      </dgm:prSet>
      <dgm:spPr/>
      <dgm:t>
        <a:bodyPr/>
        <a:lstStyle/>
        <a:p>
          <a:endParaRPr lang="es-EC"/>
        </a:p>
      </dgm:t>
    </dgm:pt>
    <dgm:pt modelId="{1D6E111F-BC5A-4F2C-A01F-6DCE6102B503}" type="pres">
      <dgm:prSet presAssocID="{6E07CB2B-FEA7-4499-8E63-A13096CEFED2}" presName="centerTile" presStyleLbl="fgShp" presStyleIdx="0" presStyleCnt="1">
        <dgm:presLayoutVars>
          <dgm:chMax val="0"/>
          <dgm:chPref val="0"/>
        </dgm:presLayoutVars>
      </dgm:prSet>
      <dgm:spPr/>
      <dgm:t>
        <a:bodyPr/>
        <a:lstStyle/>
        <a:p>
          <a:endParaRPr lang="es-EC"/>
        </a:p>
      </dgm:t>
    </dgm:pt>
  </dgm:ptLst>
  <dgm:cxnLst>
    <dgm:cxn modelId="{A7443997-D69B-4CEF-BE55-6D7287803E72}" type="presOf" srcId="{F3B58566-4DAB-4D22-8BAC-76754FD51AF0}" destId="{9BF6F744-0CBF-4DE0-8390-38F131BD9E7C}" srcOrd="1" destOrd="0" presId="urn:microsoft.com/office/officeart/2005/8/layout/matrix1"/>
    <dgm:cxn modelId="{85BC9A6F-53E1-4C6E-B682-ABA31580DC2A}" srcId="{FFD99A3B-57D7-472F-A5F9-EF57BBF1BCB9}" destId="{F3B58566-4DAB-4D22-8BAC-76754FD51AF0}" srcOrd="0" destOrd="0" parTransId="{6B536AA0-441B-4B89-B97F-C5F0811C4B51}" sibTransId="{E827C9C4-5E5D-4229-BE04-422FFFEDD962}"/>
    <dgm:cxn modelId="{07479FB8-5AC8-4162-B950-2BCCD4BF4401}" type="presOf" srcId="{AB710075-840B-4890-9426-40F2E0D96808}" destId="{70849AD9-5B8B-4C55-9DA0-D7A583367D44}" srcOrd="0" destOrd="0" presId="urn:microsoft.com/office/officeart/2005/8/layout/matrix1"/>
    <dgm:cxn modelId="{3E418B32-B3B9-4F79-8808-6FEF295C2ED5}" type="presOf" srcId="{FF7B005E-DF40-4415-BC42-4BAC1AB8E215}" destId="{59B623CE-1BE9-474F-9188-5B1DE69A0FEE}" srcOrd="0" destOrd="0" presId="urn:microsoft.com/office/officeart/2005/8/layout/matrix1"/>
    <dgm:cxn modelId="{55AC0B99-4029-4086-9148-DB77E0184E72}" type="presOf" srcId="{558D7F3C-8B27-4F56-96C4-58AE82FFD2ED}" destId="{90AC24E8-67F2-43F5-ADE2-D113FBCED034}" srcOrd="0" destOrd="0" presId="urn:microsoft.com/office/officeart/2005/8/layout/matrix1"/>
    <dgm:cxn modelId="{B65F709A-1C06-4359-8A86-41E859D1A870}" type="presOf" srcId="{F3B58566-4DAB-4D22-8BAC-76754FD51AF0}" destId="{BF95DE21-B6AB-4D6F-98E1-5E8BBA4E2B0F}" srcOrd="0" destOrd="0" presId="urn:microsoft.com/office/officeart/2005/8/layout/matrix1"/>
    <dgm:cxn modelId="{CE56F8E1-81AE-4C67-9D48-4026B1C1CA51}" type="presOf" srcId="{558D7F3C-8B27-4F56-96C4-58AE82FFD2ED}" destId="{BDDB47EB-701A-456A-BF05-DEE54541F744}" srcOrd="1" destOrd="0" presId="urn:microsoft.com/office/officeart/2005/8/layout/matrix1"/>
    <dgm:cxn modelId="{E3AF5E75-F472-4BB0-91A0-174DEE087B9E}" srcId="{FFD99A3B-57D7-472F-A5F9-EF57BBF1BCB9}" destId="{FF7B005E-DF40-4415-BC42-4BAC1AB8E215}" srcOrd="3" destOrd="0" parTransId="{C1E43F3A-49E0-49FA-90CD-8C2D78BE2A5D}" sibTransId="{31A19662-C4FC-46F1-9FC1-304FCE8367A2}"/>
    <dgm:cxn modelId="{4E04245F-C1B2-47BA-A267-255F4B03E6A1}" type="presOf" srcId="{FF7B005E-DF40-4415-BC42-4BAC1AB8E215}" destId="{2CE42565-C543-44A5-9C7D-9A652ADB56CC}" srcOrd="1" destOrd="0" presId="urn:microsoft.com/office/officeart/2005/8/layout/matrix1"/>
    <dgm:cxn modelId="{79298E76-7F4F-4D74-AC64-32818547C0BA}" type="presOf" srcId="{FFD99A3B-57D7-472F-A5F9-EF57BBF1BCB9}" destId="{1D6E111F-BC5A-4F2C-A01F-6DCE6102B503}" srcOrd="0" destOrd="0" presId="urn:microsoft.com/office/officeart/2005/8/layout/matrix1"/>
    <dgm:cxn modelId="{EC6EE277-AEAA-45E8-B686-FCD695BC1A7E}" srcId="{FFD99A3B-57D7-472F-A5F9-EF57BBF1BCB9}" destId="{558D7F3C-8B27-4F56-96C4-58AE82FFD2ED}" srcOrd="2" destOrd="0" parTransId="{851EA651-6D46-4D47-ACC4-036AC6B39872}" sibTransId="{D0FAB159-85DB-442A-A561-914E97BE7994}"/>
    <dgm:cxn modelId="{0E222555-4047-492C-A07C-9FC4A9B4924C}" type="presOf" srcId="{6E07CB2B-FEA7-4499-8E63-A13096CEFED2}" destId="{C5462271-20D4-43A3-B91A-403EA95307B3}" srcOrd="0" destOrd="0" presId="urn:microsoft.com/office/officeart/2005/8/layout/matrix1"/>
    <dgm:cxn modelId="{3A8ED4BB-BB07-45F3-A95C-07BB74F0415E}" srcId="{FFD99A3B-57D7-472F-A5F9-EF57BBF1BCB9}" destId="{AB710075-840B-4890-9426-40F2E0D96808}" srcOrd="1" destOrd="0" parTransId="{7E525B91-7EFA-4CFB-9FCF-CDAF2E469C83}" sibTransId="{0855F4D3-C0DA-4EE8-B95E-90C3176EAA96}"/>
    <dgm:cxn modelId="{2B0EBA62-C5B0-4434-864F-E7402012AD9F}" type="presOf" srcId="{AB710075-840B-4890-9426-40F2E0D96808}" destId="{0CEEF230-89B5-4D71-AA91-500D9CF2966D}" srcOrd="1" destOrd="0" presId="urn:microsoft.com/office/officeart/2005/8/layout/matrix1"/>
    <dgm:cxn modelId="{089F3837-79B2-431E-9788-BC9160C03FD9}" srcId="{6E07CB2B-FEA7-4499-8E63-A13096CEFED2}" destId="{FFD99A3B-57D7-472F-A5F9-EF57BBF1BCB9}" srcOrd="0" destOrd="0" parTransId="{72F9CBA0-222F-422F-90B3-9721850BC620}" sibTransId="{7F963318-1AC3-4210-8453-0E17BD48872F}"/>
    <dgm:cxn modelId="{7450B30D-74A4-498F-AB3F-0905E9588EAF}" type="presParOf" srcId="{C5462271-20D4-43A3-B91A-403EA95307B3}" destId="{EC0F1FC5-678C-4FE8-AD99-BDC5CB443F91}" srcOrd="0" destOrd="0" presId="urn:microsoft.com/office/officeart/2005/8/layout/matrix1"/>
    <dgm:cxn modelId="{4BABE26E-6794-479F-9E80-08DE24D18581}" type="presParOf" srcId="{EC0F1FC5-678C-4FE8-AD99-BDC5CB443F91}" destId="{BF95DE21-B6AB-4D6F-98E1-5E8BBA4E2B0F}" srcOrd="0" destOrd="0" presId="urn:microsoft.com/office/officeart/2005/8/layout/matrix1"/>
    <dgm:cxn modelId="{78E4CB87-BFE6-4F37-A3B2-4885BC26D18A}" type="presParOf" srcId="{EC0F1FC5-678C-4FE8-AD99-BDC5CB443F91}" destId="{9BF6F744-0CBF-4DE0-8390-38F131BD9E7C}" srcOrd="1" destOrd="0" presId="urn:microsoft.com/office/officeart/2005/8/layout/matrix1"/>
    <dgm:cxn modelId="{DA849979-BF33-407D-BB99-EC63ED0FE3B0}" type="presParOf" srcId="{EC0F1FC5-678C-4FE8-AD99-BDC5CB443F91}" destId="{70849AD9-5B8B-4C55-9DA0-D7A583367D44}" srcOrd="2" destOrd="0" presId="urn:microsoft.com/office/officeart/2005/8/layout/matrix1"/>
    <dgm:cxn modelId="{85056565-7A8F-448D-8678-9749132ED908}" type="presParOf" srcId="{EC0F1FC5-678C-4FE8-AD99-BDC5CB443F91}" destId="{0CEEF230-89B5-4D71-AA91-500D9CF2966D}" srcOrd="3" destOrd="0" presId="urn:microsoft.com/office/officeart/2005/8/layout/matrix1"/>
    <dgm:cxn modelId="{A18BCE7B-04E3-4CF6-99F8-ADCB94B3209E}" type="presParOf" srcId="{EC0F1FC5-678C-4FE8-AD99-BDC5CB443F91}" destId="{90AC24E8-67F2-43F5-ADE2-D113FBCED034}" srcOrd="4" destOrd="0" presId="urn:microsoft.com/office/officeart/2005/8/layout/matrix1"/>
    <dgm:cxn modelId="{B1DBDD24-CFF7-485E-A67C-6A7E4AA40621}" type="presParOf" srcId="{EC0F1FC5-678C-4FE8-AD99-BDC5CB443F91}" destId="{BDDB47EB-701A-456A-BF05-DEE54541F744}" srcOrd="5" destOrd="0" presId="urn:microsoft.com/office/officeart/2005/8/layout/matrix1"/>
    <dgm:cxn modelId="{1B324CF7-7050-416E-A5E8-C8E27FAF8CE0}" type="presParOf" srcId="{EC0F1FC5-678C-4FE8-AD99-BDC5CB443F91}" destId="{59B623CE-1BE9-474F-9188-5B1DE69A0FEE}" srcOrd="6" destOrd="0" presId="urn:microsoft.com/office/officeart/2005/8/layout/matrix1"/>
    <dgm:cxn modelId="{52DEAC9C-025A-4E9E-B1A2-80D9A462216B}" type="presParOf" srcId="{EC0F1FC5-678C-4FE8-AD99-BDC5CB443F91}" destId="{2CE42565-C543-44A5-9C7D-9A652ADB56CC}" srcOrd="7" destOrd="0" presId="urn:microsoft.com/office/officeart/2005/8/layout/matrix1"/>
    <dgm:cxn modelId="{05B94E3F-C69F-4BA7-83EA-8B5F98F8174E}" type="presParOf" srcId="{C5462271-20D4-43A3-B91A-403EA95307B3}" destId="{1D6E111F-BC5A-4F2C-A01F-6DCE6102B50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D508493-84E1-4E97-A293-1AC2EC90B1E7}"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es-EC"/>
        </a:p>
      </dgm:t>
    </dgm:pt>
    <dgm:pt modelId="{99FC0BAB-A5B0-47CA-8FBC-6484B13F9AD0}">
      <dgm:prSet phldrT="[Texto]" custT="1"/>
      <dgm:spPr/>
      <dgm:t>
        <a:bodyPr/>
        <a:lstStyle/>
        <a:p>
          <a:r>
            <a:rPr lang="es-ES" sz="1100" b="1"/>
            <a:t>Quididad</a:t>
          </a:r>
          <a:endParaRPr lang="es-EC" sz="1100" b="1"/>
        </a:p>
      </dgm:t>
    </dgm:pt>
    <dgm:pt modelId="{C51B2C2B-720C-475A-91DB-62E0E401AA3E}" type="parTrans" cxnId="{68B706EE-471B-4F88-ADDA-874B83E2348C}">
      <dgm:prSet/>
      <dgm:spPr/>
      <dgm:t>
        <a:bodyPr/>
        <a:lstStyle/>
        <a:p>
          <a:endParaRPr lang="es-EC" sz="1100" b="1"/>
        </a:p>
      </dgm:t>
    </dgm:pt>
    <dgm:pt modelId="{D94FE448-3233-4559-A698-3883208279F8}" type="sibTrans" cxnId="{68B706EE-471B-4F88-ADDA-874B83E2348C}">
      <dgm:prSet/>
      <dgm:spPr/>
      <dgm:t>
        <a:bodyPr/>
        <a:lstStyle/>
        <a:p>
          <a:endParaRPr lang="es-EC" sz="1100" b="1"/>
        </a:p>
      </dgm:t>
    </dgm:pt>
    <dgm:pt modelId="{5C47A6B0-EC72-42EE-B292-FFF6A160CEB8}">
      <dgm:prSet phldrT="[Texto]" custT="1"/>
      <dgm:spPr/>
      <dgm:t>
        <a:bodyPr/>
        <a:lstStyle/>
        <a:p>
          <a:r>
            <a:rPr lang="es-ES" sz="1100" b="1"/>
            <a:t>Razón suficiente</a:t>
          </a:r>
          <a:endParaRPr lang="es-EC" sz="1100" b="1"/>
        </a:p>
      </dgm:t>
    </dgm:pt>
    <dgm:pt modelId="{9347ADB3-1188-4BEF-9048-C762C346CD9B}" type="parTrans" cxnId="{2CFE2362-DB87-4DD3-A48C-FD229A154B44}">
      <dgm:prSet/>
      <dgm:spPr/>
      <dgm:t>
        <a:bodyPr/>
        <a:lstStyle/>
        <a:p>
          <a:endParaRPr lang="es-EC" sz="1100" b="1"/>
        </a:p>
      </dgm:t>
    </dgm:pt>
    <dgm:pt modelId="{A2E61451-8843-43BD-9EF3-FB1F7E217033}" type="sibTrans" cxnId="{2CFE2362-DB87-4DD3-A48C-FD229A154B44}">
      <dgm:prSet/>
      <dgm:spPr/>
      <dgm:t>
        <a:bodyPr/>
        <a:lstStyle/>
        <a:p>
          <a:endParaRPr lang="es-EC" sz="1100" b="1"/>
        </a:p>
      </dgm:t>
    </dgm:pt>
    <dgm:pt modelId="{E469CB63-C643-4125-801F-7A0C487E4D55}">
      <dgm:prSet phldrT="[Texto]" custT="1"/>
      <dgm:spPr/>
      <dgm:t>
        <a:bodyPr/>
        <a:lstStyle/>
        <a:p>
          <a:r>
            <a:rPr lang="es-ES" sz="1100" b="1"/>
            <a:t>Veracidad</a:t>
          </a:r>
          <a:endParaRPr lang="es-EC" sz="1100" b="1"/>
        </a:p>
      </dgm:t>
    </dgm:pt>
    <dgm:pt modelId="{81A3733C-6CFA-4714-8E5B-4A040A8E9D6C}" type="parTrans" cxnId="{313051CA-0E76-430D-9F70-9E2287FD0B5D}">
      <dgm:prSet/>
      <dgm:spPr/>
      <dgm:t>
        <a:bodyPr/>
        <a:lstStyle/>
        <a:p>
          <a:endParaRPr lang="es-EC" sz="1100" b="1"/>
        </a:p>
      </dgm:t>
    </dgm:pt>
    <dgm:pt modelId="{7A3B0B88-0166-48E9-987E-7E77811069C1}" type="sibTrans" cxnId="{313051CA-0E76-430D-9F70-9E2287FD0B5D}">
      <dgm:prSet/>
      <dgm:spPr/>
      <dgm:t>
        <a:bodyPr/>
        <a:lstStyle/>
        <a:p>
          <a:endParaRPr lang="es-EC" sz="1100" b="1"/>
        </a:p>
      </dgm:t>
    </dgm:pt>
    <dgm:pt modelId="{108644A4-9B6C-4A27-ADB8-5EBC42BA5B49}">
      <dgm:prSet phldrT="[Texto]" custT="1"/>
      <dgm:spPr/>
      <dgm:t>
        <a:bodyPr/>
        <a:lstStyle/>
        <a:p>
          <a:r>
            <a:rPr lang="es-ES" sz="1100" b="1"/>
            <a:t>contradic-ción: </a:t>
          </a:r>
          <a:endParaRPr lang="es-EC" sz="1100" b="1"/>
        </a:p>
      </dgm:t>
    </dgm:pt>
    <dgm:pt modelId="{73FA7421-0F27-4904-BCAF-003F38E03F79}" type="parTrans" cxnId="{B88D75BD-ED62-4ED7-AEB9-AF6A8D744A29}">
      <dgm:prSet/>
      <dgm:spPr/>
      <dgm:t>
        <a:bodyPr/>
        <a:lstStyle/>
        <a:p>
          <a:endParaRPr lang="es-EC" sz="1100" b="1"/>
        </a:p>
      </dgm:t>
    </dgm:pt>
    <dgm:pt modelId="{A92C6DB6-16D4-4F0E-894C-10A05B30323F}" type="sibTrans" cxnId="{B88D75BD-ED62-4ED7-AEB9-AF6A8D744A29}">
      <dgm:prSet/>
      <dgm:spPr/>
      <dgm:t>
        <a:bodyPr/>
        <a:lstStyle/>
        <a:p>
          <a:endParaRPr lang="es-EC" sz="1100" b="1"/>
        </a:p>
      </dgm:t>
    </dgm:pt>
    <dgm:pt modelId="{CDACFF4C-7E88-49A1-A3B5-E767CCFF894E}">
      <dgm:prSet custT="1"/>
      <dgm:spPr/>
      <dgm:t>
        <a:bodyPr/>
        <a:lstStyle/>
        <a:p>
          <a:r>
            <a:rPr lang="es-ES" sz="1100" b="1"/>
            <a:t>Identidad </a:t>
          </a:r>
          <a:endParaRPr lang="es-EC" sz="1100" b="1"/>
        </a:p>
      </dgm:t>
    </dgm:pt>
    <dgm:pt modelId="{105049B7-0F63-432E-A898-FB544D7E2ADF}" type="parTrans" cxnId="{F3BEC59C-F2C7-46B7-B559-B216FDBD766F}">
      <dgm:prSet/>
      <dgm:spPr/>
      <dgm:t>
        <a:bodyPr/>
        <a:lstStyle/>
        <a:p>
          <a:endParaRPr lang="es-EC" sz="1100" b="1"/>
        </a:p>
      </dgm:t>
    </dgm:pt>
    <dgm:pt modelId="{9D41FF70-969A-4F96-8166-17E12423280D}" type="sibTrans" cxnId="{F3BEC59C-F2C7-46B7-B559-B216FDBD766F}">
      <dgm:prSet/>
      <dgm:spPr/>
      <dgm:t>
        <a:bodyPr/>
        <a:lstStyle/>
        <a:p>
          <a:endParaRPr lang="es-EC" sz="1100" b="1"/>
        </a:p>
      </dgm:t>
    </dgm:pt>
    <dgm:pt modelId="{35B978FD-9934-4C21-A188-2F63AA05DE24}">
      <dgm:prSet custT="1"/>
      <dgm:spPr/>
      <dgm:t>
        <a:bodyPr/>
        <a:lstStyle/>
        <a:p>
          <a:r>
            <a:rPr lang="es-ES" sz="1100" b="1"/>
            <a:t>Ockham</a:t>
          </a:r>
          <a:endParaRPr lang="es-EC" sz="1100" b="1"/>
        </a:p>
      </dgm:t>
    </dgm:pt>
    <dgm:pt modelId="{215F2DB5-E1E0-4D44-A7C6-80647C9A8BA5}" type="parTrans" cxnId="{7E74AAA9-2528-42BF-96E7-E85D73333ABF}">
      <dgm:prSet/>
      <dgm:spPr/>
      <dgm:t>
        <a:bodyPr/>
        <a:lstStyle/>
        <a:p>
          <a:endParaRPr lang="es-EC" sz="1100" b="1"/>
        </a:p>
      </dgm:t>
    </dgm:pt>
    <dgm:pt modelId="{546D7A1B-41BC-4B27-92AB-816B745D69E6}" type="sibTrans" cxnId="{7E74AAA9-2528-42BF-96E7-E85D73333ABF}">
      <dgm:prSet/>
      <dgm:spPr/>
      <dgm:t>
        <a:bodyPr/>
        <a:lstStyle/>
        <a:p>
          <a:endParaRPr lang="es-EC" sz="1100" b="1"/>
        </a:p>
      </dgm:t>
    </dgm:pt>
    <dgm:pt modelId="{E1A6B55E-6397-45B3-A7F2-4CB8DB706CB7}">
      <dgm:prSet custT="1"/>
      <dgm:spPr/>
      <dgm:t>
        <a:bodyPr/>
        <a:lstStyle/>
        <a:p>
          <a:r>
            <a:rPr lang="es-ES" sz="1100" b="1"/>
            <a:t>Javoleno</a:t>
          </a:r>
          <a:endParaRPr lang="es-EC" sz="1100" b="1"/>
        </a:p>
      </dgm:t>
    </dgm:pt>
    <dgm:pt modelId="{6A981ABB-CB6C-423A-8678-184B68F23B5A}" type="parTrans" cxnId="{32FE2118-85F3-45F2-9B9E-C55EAD27DE97}">
      <dgm:prSet/>
      <dgm:spPr/>
      <dgm:t>
        <a:bodyPr/>
        <a:lstStyle/>
        <a:p>
          <a:endParaRPr lang="es-EC" sz="1100" b="1"/>
        </a:p>
      </dgm:t>
    </dgm:pt>
    <dgm:pt modelId="{B9BE716F-1E62-42C8-B1A5-A86A71995D0B}" type="sibTrans" cxnId="{32FE2118-85F3-45F2-9B9E-C55EAD27DE97}">
      <dgm:prSet/>
      <dgm:spPr/>
      <dgm:t>
        <a:bodyPr/>
        <a:lstStyle/>
        <a:p>
          <a:endParaRPr lang="es-EC" sz="1100" b="1"/>
        </a:p>
      </dgm:t>
    </dgm:pt>
    <dgm:pt modelId="{B6585DB7-8B4E-42AD-BECB-AE0535250451}" type="pres">
      <dgm:prSet presAssocID="{2D508493-84E1-4E97-A293-1AC2EC90B1E7}" presName="Name0" presStyleCnt="0">
        <dgm:presLayoutVars>
          <dgm:dir/>
          <dgm:resizeHandles val="exact"/>
        </dgm:presLayoutVars>
      </dgm:prSet>
      <dgm:spPr/>
      <dgm:t>
        <a:bodyPr/>
        <a:lstStyle/>
        <a:p>
          <a:endParaRPr lang="es-EC"/>
        </a:p>
      </dgm:t>
    </dgm:pt>
    <dgm:pt modelId="{397DB250-1486-4846-BF3E-0FD35DC6C08E}" type="pres">
      <dgm:prSet presAssocID="{99FC0BAB-A5B0-47CA-8FBC-6484B13F9AD0}" presName="Name5" presStyleLbl="vennNode1" presStyleIdx="0" presStyleCnt="7" custScaleX="108428">
        <dgm:presLayoutVars>
          <dgm:bulletEnabled val="1"/>
        </dgm:presLayoutVars>
      </dgm:prSet>
      <dgm:spPr/>
      <dgm:t>
        <a:bodyPr/>
        <a:lstStyle/>
        <a:p>
          <a:endParaRPr lang="es-EC"/>
        </a:p>
      </dgm:t>
    </dgm:pt>
    <dgm:pt modelId="{70B8BF49-EF8B-4A5D-B966-C4701672881D}" type="pres">
      <dgm:prSet presAssocID="{D94FE448-3233-4559-A698-3883208279F8}" presName="space" presStyleCnt="0"/>
      <dgm:spPr/>
    </dgm:pt>
    <dgm:pt modelId="{1AAFA896-47DA-441F-8C46-3019B01DA01D}" type="pres">
      <dgm:prSet presAssocID="{5C47A6B0-EC72-42EE-B292-FFF6A160CEB8}" presName="Name5" presStyleLbl="vennNode1" presStyleIdx="1" presStyleCnt="7" custScaleX="116209">
        <dgm:presLayoutVars>
          <dgm:bulletEnabled val="1"/>
        </dgm:presLayoutVars>
      </dgm:prSet>
      <dgm:spPr/>
      <dgm:t>
        <a:bodyPr/>
        <a:lstStyle/>
        <a:p>
          <a:endParaRPr lang="es-EC"/>
        </a:p>
      </dgm:t>
    </dgm:pt>
    <dgm:pt modelId="{2B46FFBD-6AFB-435C-B237-9F2AD32D85D6}" type="pres">
      <dgm:prSet presAssocID="{A2E61451-8843-43BD-9EF3-FB1F7E217033}" presName="space" presStyleCnt="0"/>
      <dgm:spPr/>
    </dgm:pt>
    <dgm:pt modelId="{6345262B-CA7D-4751-9A5E-DB033BF165C7}" type="pres">
      <dgm:prSet presAssocID="{E469CB63-C643-4125-801F-7A0C487E4D55}" presName="Name5" presStyleLbl="vennNode1" presStyleIdx="2" presStyleCnt="7" custScaleX="114733">
        <dgm:presLayoutVars>
          <dgm:bulletEnabled val="1"/>
        </dgm:presLayoutVars>
      </dgm:prSet>
      <dgm:spPr/>
      <dgm:t>
        <a:bodyPr/>
        <a:lstStyle/>
        <a:p>
          <a:endParaRPr lang="es-EC"/>
        </a:p>
      </dgm:t>
    </dgm:pt>
    <dgm:pt modelId="{EAFA0A48-AC93-4B95-8DAA-6FDE5BF37C50}" type="pres">
      <dgm:prSet presAssocID="{7A3B0B88-0166-48E9-987E-7E77811069C1}" presName="space" presStyleCnt="0"/>
      <dgm:spPr/>
    </dgm:pt>
    <dgm:pt modelId="{617C9596-A316-4493-8EF5-EC61A405F84B}" type="pres">
      <dgm:prSet presAssocID="{CDACFF4C-7E88-49A1-A3B5-E767CCFF894E}" presName="Name5" presStyleLbl="vennNode1" presStyleIdx="3" presStyleCnt="7" custScaleX="107536" custLinFactNeighborX="-11053" custLinFactNeighborY="-811">
        <dgm:presLayoutVars>
          <dgm:bulletEnabled val="1"/>
        </dgm:presLayoutVars>
      </dgm:prSet>
      <dgm:spPr/>
      <dgm:t>
        <a:bodyPr/>
        <a:lstStyle/>
        <a:p>
          <a:endParaRPr lang="es-EC"/>
        </a:p>
      </dgm:t>
    </dgm:pt>
    <dgm:pt modelId="{1AED1E14-07E9-4A05-86A2-57B2CF90E23D}" type="pres">
      <dgm:prSet presAssocID="{9D41FF70-969A-4F96-8166-17E12423280D}" presName="space" presStyleCnt="0"/>
      <dgm:spPr/>
    </dgm:pt>
    <dgm:pt modelId="{25F90F08-84EC-49CD-8AEA-C33A5D0D6BDD}" type="pres">
      <dgm:prSet presAssocID="{108644A4-9B6C-4A27-ADB8-5EBC42BA5B49}" presName="Name5" presStyleLbl="vennNode1" presStyleIdx="4" presStyleCnt="7">
        <dgm:presLayoutVars>
          <dgm:bulletEnabled val="1"/>
        </dgm:presLayoutVars>
      </dgm:prSet>
      <dgm:spPr/>
      <dgm:t>
        <a:bodyPr/>
        <a:lstStyle/>
        <a:p>
          <a:endParaRPr lang="es-EC"/>
        </a:p>
      </dgm:t>
    </dgm:pt>
    <dgm:pt modelId="{9FE60DFB-075B-4372-9B2E-F424605E55C2}" type="pres">
      <dgm:prSet presAssocID="{A92C6DB6-16D4-4F0E-894C-10A05B30323F}" presName="space" presStyleCnt="0"/>
      <dgm:spPr/>
    </dgm:pt>
    <dgm:pt modelId="{1A492DCD-53B0-4824-984A-E4CA792D96B3}" type="pres">
      <dgm:prSet presAssocID="{35B978FD-9934-4C21-A188-2F63AA05DE24}" presName="Name5" presStyleLbl="vennNode1" presStyleIdx="5" presStyleCnt="7">
        <dgm:presLayoutVars>
          <dgm:bulletEnabled val="1"/>
        </dgm:presLayoutVars>
      </dgm:prSet>
      <dgm:spPr/>
      <dgm:t>
        <a:bodyPr/>
        <a:lstStyle/>
        <a:p>
          <a:endParaRPr lang="es-EC"/>
        </a:p>
      </dgm:t>
    </dgm:pt>
    <dgm:pt modelId="{EDD34CA4-1CCB-4379-B183-47F5FD0D0C60}" type="pres">
      <dgm:prSet presAssocID="{546D7A1B-41BC-4B27-92AB-816B745D69E6}" presName="space" presStyleCnt="0"/>
      <dgm:spPr/>
    </dgm:pt>
    <dgm:pt modelId="{42CC39E2-AFC5-4584-A357-5273E50D1614}" type="pres">
      <dgm:prSet presAssocID="{E1A6B55E-6397-45B3-A7F2-4CB8DB706CB7}" presName="Name5" presStyleLbl="vennNode1" presStyleIdx="6" presStyleCnt="7">
        <dgm:presLayoutVars>
          <dgm:bulletEnabled val="1"/>
        </dgm:presLayoutVars>
      </dgm:prSet>
      <dgm:spPr/>
      <dgm:t>
        <a:bodyPr/>
        <a:lstStyle/>
        <a:p>
          <a:endParaRPr lang="es-EC"/>
        </a:p>
      </dgm:t>
    </dgm:pt>
  </dgm:ptLst>
  <dgm:cxnLst>
    <dgm:cxn modelId="{6E73D9A6-0A0B-4817-B52D-532CEDA5916B}" type="presOf" srcId="{35B978FD-9934-4C21-A188-2F63AA05DE24}" destId="{1A492DCD-53B0-4824-984A-E4CA792D96B3}" srcOrd="0" destOrd="0" presId="urn:microsoft.com/office/officeart/2005/8/layout/venn3"/>
    <dgm:cxn modelId="{2CFE2362-DB87-4DD3-A48C-FD229A154B44}" srcId="{2D508493-84E1-4E97-A293-1AC2EC90B1E7}" destId="{5C47A6B0-EC72-42EE-B292-FFF6A160CEB8}" srcOrd="1" destOrd="0" parTransId="{9347ADB3-1188-4BEF-9048-C762C346CD9B}" sibTransId="{A2E61451-8843-43BD-9EF3-FB1F7E217033}"/>
    <dgm:cxn modelId="{3F0F07A4-2B85-4AFD-9C0E-029775975EE5}" type="presOf" srcId="{E1A6B55E-6397-45B3-A7F2-4CB8DB706CB7}" destId="{42CC39E2-AFC5-4584-A357-5273E50D1614}" srcOrd="0" destOrd="0" presId="urn:microsoft.com/office/officeart/2005/8/layout/venn3"/>
    <dgm:cxn modelId="{90589E5C-2BEE-4552-8817-562C7A71855B}" type="presOf" srcId="{5C47A6B0-EC72-42EE-B292-FFF6A160CEB8}" destId="{1AAFA896-47DA-441F-8C46-3019B01DA01D}" srcOrd="0" destOrd="0" presId="urn:microsoft.com/office/officeart/2005/8/layout/venn3"/>
    <dgm:cxn modelId="{88692EA7-F51A-4737-9B4F-8D390E3BCE72}" type="presOf" srcId="{E469CB63-C643-4125-801F-7A0C487E4D55}" destId="{6345262B-CA7D-4751-9A5E-DB033BF165C7}" srcOrd="0" destOrd="0" presId="urn:microsoft.com/office/officeart/2005/8/layout/venn3"/>
    <dgm:cxn modelId="{88991B99-12CC-440F-A572-E00903D022AB}" type="presOf" srcId="{2D508493-84E1-4E97-A293-1AC2EC90B1E7}" destId="{B6585DB7-8B4E-42AD-BECB-AE0535250451}" srcOrd="0" destOrd="0" presId="urn:microsoft.com/office/officeart/2005/8/layout/venn3"/>
    <dgm:cxn modelId="{313051CA-0E76-430D-9F70-9E2287FD0B5D}" srcId="{2D508493-84E1-4E97-A293-1AC2EC90B1E7}" destId="{E469CB63-C643-4125-801F-7A0C487E4D55}" srcOrd="2" destOrd="0" parTransId="{81A3733C-6CFA-4714-8E5B-4A040A8E9D6C}" sibTransId="{7A3B0B88-0166-48E9-987E-7E77811069C1}"/>
    <dgm:cxn modelId="{66418641-F623-4FAB-8FA5-495D2AA39166}" type="presOf" srcId="{99FC0BAB-A5B0-47CA-8FBC-6484B13F9AD0}" destId="{397DB250-1486-4846-BF3E-0FD35DC6C08E}" srcOrd="0" destOrd="0" presId="urn:microsoft.com/office/officeart/2005/8/layout/venn3"/>
    <dgm:cxn modelId="{32FE2118-85F3-45F2-9B9E-C55EAD27DE97}" srcId="{2D508493-84E1-4E97-A293-1AC2EC90B1E7}" destId="{E1A6B55E-6397-45B3-A7F2-4CB8DB706CB7}" srcOrd="6" destOrd="0" parTransId="{6A981ABB-CB6C-423A-8678-184B68F23B5A}" sibTransId="{B9BE716F-1E62-42C8-B1A5-A86A71995D0B}"/>
    <dgm:cxn modelId="{7E74AAA9-2528-42BF-96E7-E85D73333ABF}" srcId="{2D508493-84E1-4E97-A293-1AC2EC90B1E7}" destId="{35B978FD-9934-4C21-A188-2F63AA05DE24}" srcOrd="5" destOrd="0" parTransId="{215F2DB5-E1E0-4D44-A7C6-80647C9A8BA5}" sibTransId="{546D7A1B-41BC-4B27-92AB-816B745D69E6}"/>
    <dgm:cxn modelId="{DF68F950-802F-4729-B9C5-4D765F19D2BE}" type="presOf" srcId="{108644A4-9B6C-4A27-ADB8-5EBC42BA5B49}" destId="{25F90F08-84EC-49CD-8AEA-C33A5D0D6BDD}" srcOrd="0" destOrd="0" presId="urn:microsoft.com/office/officeart/2005/8/layout/venn3"/>
    <dgm:cxn modelId="{19B87267-66A7-41D6-A545-8CA96AFC95A2}" type="presOf" srcId="{CDACFF4C-7E88-49A1-A3B5-E767CCFF894E}" destId="{617C9596-A316-4493-8EF5-EC61A405F84B}" srcOrd="0" destOrd="0" presId="urn:microsoft.com/office/officeart/2005/8/layout/venn3"/>
    <dgm:cxn modelId="{B88D75BD-ED62-4ED7-AEB9-AF6A8D744A29}" srcId="{2D508493-84E1-4E97-A293-1AC2EC90B1E7}" destId="{108644A4-9B6C-4A27-ADB8-5EBC42BA5B49}" srcOrd="4" destOrd="0" parTransId="{73FA7421-0F27-4904-BCAF-003F38E03F79}" sibTransId="{A92C6DB6-16D4-4F0E-894C-10A05B30323F}"/>
    <dgm:cxn modelId="{68B706EE-471B-4F88-ADDA-874B83E2348C}" srcId="{2D508493-84E1-4E97-A293-1AC2EC90B1E7}" destId="{99FC0BAB-A5B0-47CA-8FBC-6484B13F9AD0}" srcOrd="0" destOrd="0" parTransId="{C51B2C2B-720C-475A-91DB-62E0E401AA3E}" sibTransId="{D94FE448-3233-4559-A698-3883208279F8}"/>
    <dgm:cxn modelId="{F3BEC59C-F2C7-46B7-B559-B216FDBD766F}" srcId="{2D508493-84E1-4E97-A293-1AC2EC90B1E7}" destId="{CDACFF4C-7E88-49A1-A3B5-E767CCFF894E}" srcOrd="3" destOrd="0" parTransId="{105049B7-0F63-432E-A898-FB544D7E2ADF}" sibTransId="{9D41FF70-969A-4F96-8166-17E12423280D}"/>
    <dgm:cxn modelId="{369F1F30-51F0-4A8E-8A6E-6F0F2FCCA338}" type="presParOf" srcId="{B6585DB7-8B4E-42AD-BECB-AE0535250451}" destId="{397DB250-1486-4846-BF3E-0FD35DC6C08E}" srcOrd="0" destOrd="0" presId="urn:microsoft.com/office/officeart/2005/8/layout/venn3"/>
    <dgm:cxn modelId="{6B5371D0-77AB-4428-A98B-AF141813FFEC}" type="presParOf" srcId="{B6585DB7-8B4E-42AD-BECB-AE0535250451}" destId="{70B8BF49-EF8B-4A5D-B966-C4701672881D}" srcOrd="1" destOrd="0" presId="urn:microsoft.com/office/officeart/2005/8/layout/venn3"/>
    <dgm:cxn modelId="{4AAE366E-90AC-4993-A5F9-64A16B01ED21}" type="presParOf" srcId="{B6585DB7-8B4E-42AD-BECB-AE0535250451}" destId="{1AAFA896-47DA-441F-8C46-3019B01DA01D}" srcOrd="2" destOrd="0" presId="urn:microsoft.com/office/officeart/2005/8/layout/venn3"/>
    <dgm:cxn modelId="{3AD1E148-D545-486B-AC68-CE3D6713CB5A}" type="presParOf" srcId="{B6585DB7-8B4E-42AD-BECB-AE0535250451}" destId="{2B46FFBD-6AFB-435C-B237-9F2AD32D85D6}" srcOrd="3" destOrd="0" presId="urn:microsoft.com/office/officeart/2005/8/layout/venn3"/>
    <dgm:cxn modelId="{3A7E7662-B9B0-41BE-9EAA-2351C55764F9}" type="presParOf" srcId="{B6585DB7-8B4E-42AD-BECB-AE0535250451}" destId="{6345262B-CA7D-4751-9A5E-DB033BF165C7}" srcOrd="4" destOrd="0" presId="urn:microsoft.com/office/officeart/2005/8/layout/venn3"/>
    <dgm:cxn modelId="{9F8E8DB5-B2CC-40D1-88DE-4E7AE23988A2}" type="presParOf" srcId="{B6585DB7-8B4E-42AD-BECB-AE0535250451}" destId="{EAFA0A48-AC93-4B95-8DAA-6FDE5BF37C50}" srcOrd="5" destOrd="0" presId="urn:microsoft.com/office/officeart/2005/8/layout/venn3"/>
    <dgm:cxn modelId="{FAF8874C-9B7D-4789-ACA0-8F8290A917C9}" type="presParOf" srcId="{B6585DB7-8B4E-42AD-BECB-AE0535250451}" destId="{617C9596-A316-4493-8EF5-EC61A405F84B}" srcOrd="6" destOrd="0" presId="urn:microsoft.com/office/officeart/2005/8/layout/venn3"/>
    <dgm:cxn modelId="{FCF8B362-07F6-47E1-9271-DBB46DF8ED6B}" type="presParOf" srcId="{B6585DB7-8B4E-42AD-BECB-AE0535250451}" destId="{1AED1E14-07E9-4A05-86A2-57B2CF90E23D}" srcOrd="7" destOrd="0" presId="urn:microsoft.com/office/officeart/2005/8/layout/venn3"/>
    <dgm:cxn modelId="{A5127AD0-F39C-4D14-BABE-83148FC9ED34}" type="presParOf" srcId="{B6585DB7-8B4E-42AD-BECB-AE0535250451}" destId="{25F90F08-84EC-49CD-8AEA-C33A5D0D6BDD}" srcOrd="8" destOrd="0" presId="urn:microsoft.com/office/officeart/2005/8/layout/venn3"/>
    <dgm:cxn modelId="{D0EC48B0-B4F4-49AD-952F-3D4280B42692}" type="presParOf" srcId="{B6585DB7-8B4E-42AD-BECB-AE0535250451}" destId="{9FE60DFB-075B-4372-9B2E-F424605E55C2}" srcOrd="9" destOrd="0" presId="urn:microsoft.com/office/officeart/2005/8/layout/venn3"/>
    <dgm:cxn modelId="{0E045AEB-6508-4CD9-B80D-EB4869CD1C48}" type="presParOf" srcId="{B6585DB7-8B4E-42AD-BECB-AE0535250451}" destId="{1A492DCD-53B0-4824-984A-E4CA792D96B3}" srcOrd="10" destOrd="0" presId="urn:microsoft.com/office/officeart/2005/8/layout/venn3"/>
    <dgm:cxn modelId="{B8F1A97B-5496-417E-BF81-DD3E1AB781D2}" type="presParOf" srcId="{B6585DB7-8B4E-42AD-BECB-AE0535250451}" destId="{EDD34CA4-1CCB-4379-B183-47F5FD0D0C60}" srcOrd="11" destOrd="0" presId="urn:microsoft.com/office/officeart/2005/8/layout/venn3"/>
    <dgm:cxn modelId="{50897158-1036-4153-82FA-02B54744FCF7}" type="presParOf" srcId="{B6585DB7-8B4E-42AD-BECB-AE0535250451}" destId="{42CC39E2-AFC5-4584-A357-5273E50D1614}" srcOrd="1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3EE24A-BE9D-47A9-A150-C7EBEF6D02BD}" type="doc">
      <dgm:prSet loTypeId="urn:microsoft.com/office/officeart/2005/8/layout/cycle8" loCatId="cycle" qsTypeId="urn:microsoft.com/office/officeart/2005/8/quickstyle/simple1" qsCatId="simple" csTypeId="urn:microsoft.com/office/officeart/2005/8/colors/accent1_2" csCatId="accent1" phldr="1"/>
      <dgm:spPr/>
    </dgm:pt>
    <dgm:pt modelId="{A6F3DC8E-8DDB-4CEE-9824-E17321D4947D}">
      <dgm:prSet phldrT="[Texto]" custT="1"/>
      <dgm:spPr/>
      <dgm:t>
        <a:bodyPr/>
        <a:lstStyle/>
        <a:p>
          <a:r>
            <a:rPr lang="es-EC" sz="1800" b="1" dirty="0" smtClean="0">
              <a:solidFill>
                <a:schemeClr val="tx1"/>
              </a:solidFill>
            </a:rPr>
            <a:t>FORMAS DE DEMOCRA-CIA</a:t>
          </a:r>
          <a:endParaRPr lang="es-EC" sz="1800" b="1" dirty="0">
            <a:solidFill>
              <a:schemeClr val="tx1"/>
            </a:solidFill>
          </a:endParaRPr>
        </a:p>
      </dgm:t>
    </dgm:pt>
    <dgm:pt modelId="{5457D751-0609-4D0B-9667-A4BC306ACE41}" type="parTrans" cxnId="{0B682E38-73D5-4F87-BF08-77D4328DC0F1}">
      <dgm:prSet/>
      <dgm:spPr/>
      <dgm:t>
        <a:bodyPr/>
        <a:lstStyle/>
        <a:p>
          <a:endParaRPr lang="es-EC" sz="1800" b="1">
            <a:solidFill>
              <a:schemeClr val="tx1"/>
            </a:solidFill>
          </a:endParaRPr>
        </a:p>
      </dgm:t>
    </dgm:pt>
    <dgm:pt modelId="{940E5D80-6A78-40D7-96BB-2A02BC482E8F}" type="sibTrans" cxnId="{0B682E38-73D5-4F87-BF08-77D4328DC0F1}">
      <dgm:prSet/>
      <dgm:spPr/>
      <dgm:t>
        <a:bodyPr/>
        <a:lstStyle/>
        <a:p>
          <a:endParaRPr lang="es-EC" sz="1800" b="1">
            <a:solidFill>
              <a:schemeClr val="tx1"/>
            </a:solidFill>
          </a:endParaRPr>
        </a:p>
      </dgm:t>
    </dgm:pt>
    <dgm:pt modelId="{06CDA104-D2F6-423E-A99B-7ED09938273E}">
      <dgm:prSet phldrT="[Texto]" custT="1"/>
      <dgm:spPr/>
      <dgm:t>
        <a:bodyPr/>
        <a:lstStyle/>
        <a:p>
          <a:r>
            <a:rPr lang="es-EC" sz="1800" b="1" dirty="0" smtClean="0">
              <a:solidFill>
                <a:schemeClr val="tx1"/>
              </a:solidFill>
            </a:rPr>
            <a:t>INDICADORES DE CALIDAD</a:t>
          </a:r>
          <a:endParaRPr lang="es-EC" sz="1800" b="1" dirty="0">
            <a:solidFill>
              <a:schemeClr val="tx1"/>
            </a:solidFill>
          </a:endParaRPr>
        </a:p>
      </dgm:t>
    </dgm:pt>
    <dgm:pt modelId="{1294A97D-2A74-4AF8-AA96-019194021211}" type="parTrans" cxnId="{3E20A21C-6641-4F49-8343-5FFBF9AE7B86}">
      <dgm:prSet/>
      <dgm:spPr/>
      <dgm:t>
        <a:bodyPr/>
        <a:lstStyle/>
        <a:p>
          <a:endParaRPr lang="es-EC" sz="1800" b="1">
            <a:solidFill>
              <a:schemeClr val="tx1"/>
            </a:solidFill>
          </a:endParaRPr>
        </a:p>
      </dgm:t>
    </dgm:pt>
    <dgm:pt modelId="{C398EDC8-76C8-4E9B-A8C2-882CD018BD72}" type="sibTrans" cxnId="{3E20A21C-6641-4F49-8343-5FFBF9AE7B86}">
      <dgm:prSet/>
      <dgm:spPr/>
      <dgm:t>
        <a:bodyPr/>
        <a:lstStyle/>
        <a:p>
          <a:endParaRPr lang="es-EC" sz="1800" b="1">
            <a:solidFill>
              <a:schemeClr val="tx1"/>
            </a:solidFill>
          </a:endParaRPr>
        </a:p>
      </dgm:t>
    </dgm:pt>
    <dgm:pt modelId="{39AEB111-EEAF-4C5B-A66A-BC9147B028F4}" type="pres">
      <dgm:prSet presAssocID="{B73EE24A-BE9D-47A9-A150-C7EBEF6D02BD}" presName="compositeShape" presStyleCnt="0">
        <dgm:presLayoutVars>
          <dgm:chMax val="7"/>
          <dgm:dir/>
          <dgm:resizeHandles val="exact"/>
        </dgm:presLayoutVars>
      </dgm:prSet>
      <dgm:spPr/>
    </dgm:pt>
    <dgm:pt modelId="{A46FD01B-4214-4C5D-9000-9B53544598A6}" type="pres">
      <dgm:prSet presAssocID="{B73EE24A-BE9D-47A9-A150-C7EBEF6D02BD}" presName="wedge1" presStyleLbl="node1" presStyleIdx="0" presStyleCnt="2"/>
      <dgm:spPr/>
      <dgm:t>
        <a:bodyPr/>
        <a:lstStyle/>
        <a:p>
          <a:endParaRPr lang="es-EC"/>
        </a:p>
      </dgm:t>
    </dgm:pt>
    <dgm:pt modelId="{B0DD925C-E9FB-435E-A885-25AEAC64B601}" type="pres">
      <dgm:prSet presAssocID="{B73EE24A-BE9D-47A9-A150-C7EBEF6D02BD}" presName="dummy1a" presStyleCnt="0"/>
      <dgm:spPr/>
    </dgm:pt>
    <dgm:pt modelId="{BF579F88-7B38-4080-88C3-7A724DA40A39}" type="pres">
      <dgm:prSet presAssocID="{B73EE24A-BE9D-47A9-A150-C7EBEF6D02BD}" presName="dummy1b" presStyleCnt="0"/>
      <dgm:spPr/>
    </dgm:pt>
    <dgm:pt modelId="{BDDBBF59-8D64-4598-914A-933C67C32B92}" type="pres">
      <dgm:prSet presAssocID="{B73EE24A-BE9D-47A9-A150-C7EBEF6D02BD}" presName="wedge1Tx" presStyleLbl="node1" presStyleIdx="0" presStyleCnt="2">
        <dgm:presLayoutVars>
          <dgm:chMax val="0"/>
          <dgm:chPref val="0"/>
          <dgm:bulletEnabled val="1"/>
        </dgm:presLayoutVars>
      </dgm:prSet>
      <dgm:spPr/>
      <dgm:t>
        <a:bodyPr/>
        <a:lstStyle/>
        <a:p>
          <a:endParaRPr lang="es-EC"/>
        </a:p>
      </dgm:t>
    </dgm:pt>
    <dgm:pt modelId="{774754D6-7AD9-430E-99CD-F88046C91B24}" type="pres">
      <dgm:prSet presAssocID="{B73EE24A-BE9D-47A9-A150-C7EBEF6D02BD}" presName="wedge2" presStyleLbl="node1" presStyleIdx="1" presStyleCnt="2"/>
      <dgm:spPr/>
      <dgm:t>
        <a:bodyPr/>
        <a:lstStyle/>
        <a:p>
          <a:endParaRPr lang="es-EC"/>
        </a:p>
      </dgm:t>
    </dgm:pt>
    <dgm:pt modelId="{C92AB772-C52E-4936-BCF2-69E9026CB585}" type="pres">
      <dgm:prSet presAssocID="{B73EE24A-BE9D-47A9-A150-C7EBEF6D02BD}" presName="dummy2a" presStyleCnt="0"/>
      <dgm:spPr/>
    </dgm:pt>
    <dgm:pt modelId="{03C0FA06-06D5-4F24-A8E0-EF154E112531}" type="pres">
      <dgm:prSet presAssocID="{B73EE24A-BE9D-47A9-A150-C7EBEF6D02BD}" presName="dummy2b" presStyleCnt="0"/>
      <dgm:spPr/>
    </dgm:pt>
    <dgm:pt modelId="{6170AF3C-C8B9-466E-B0E9-A646CFDB93AE}" type="pres">
      <dgm:prSet presAssocID="{B73EE24A-BE9D-47A9-A150-C7EBEF6D02BD}" presName="wedge2Tx" presStyleLbl="node1" presStyleIdx="1" presStyleCnt="2">
        <dgm:presLayoutVars>
          <dgm:chMax val="0"/>
          <dgm:chPref val="0"/>
          <dgm:bulletEnabled val="1"/>
        </dgm:presLayoutVars>
      </dgm:prSet>
      <dgm:spPr/>
      <dgm:t>
        <a:bodyPr/>
        <a:lstStyle/>
        <a:p>
          <a:endParaRPr lang="es-EC"/>
        </a:p>
      </dgm:t>
    </dgm:pt>
    <dgm:pt modelId="{8209BDCF-FCE8-4597-A181-4EC79AC06112}" type="pres">
      <dgm:prSet presAssocID="{940E5D80-6A78-40D7-96BB-2A02BC482E8F}" presName="arrowWedge1" presStyleLbl="fgSibTrans2D1" presStyleIdx="0" presStyleCnt="2"/>
      <dgm:spPr/>
    </dgm:pt>
    <dgm:pt modelId="{F186E171-859F-4550-9D50-A9611FD612DE}" type="pres">
      <dgm:prSet presAssocID="{C398EDC8-76C8-4E9B-A8C2-882CD018BD72}" presName="arrowWedge2" presStyleLbl="fgSibTrans2D1" presStyleIdx="1" presStyleCnt="2"/>
      <dgm:spPr/>
    </dgm:pt>
  </dgm:ptLst>
  <dgm:cxnLst>
    <dgm:cxn modelId="{0B682E38-73D5-4F87-BF08-77D4328DC0F1}" srcId="{B73EE24A-BE9D-47A9-A150-C7EBEF6D02BD}" destId="{A6F3DC8E-8DDB-4CEE-9824-E17321D4947D}" srcOrd="0" destOrd="0" parTransId="{5457D751-0609-4D0B-9667-A4BC306ACE41}" sibTransId="{940E5D80-6A78-40D7-96BB-2A02BC482E8F}"/>
    <dgm:cxn modelId="{DF93BD61-A862-4D4F-9515-D931EB7F1B39}" type="presOf" srcId="{06CDA104-D2F6-423E-A99B-7ED09938273E}" destId="{774754D6-7AD9-430E-99CD-F88046C91B24}" srcOrd="0" destOrd="0" presId="urn:microsoft.com/office/officeart/2005/8/layout/cycle8"/>
    <dgm:cxn modelId="{54EACEB3-92F9-4B55-950F-3F8E34D87D47}" type="presOf" srcId="{B73EE24A-BE9D-47A9-A150-C7EBEF6D02BD}" destId="{39AEB111-EEAF-4C5B-A66A-BC9147B028F4}" srcOrd="0" destOrd="0" presId="urn:microsoft.com/office/officeart/2005/8/layout/cycle8"/>
    <dgm:cxn modelId="{3E20A21C-6641-4F49-8343-5FFBF9AE7B86}" srcId="{B73EE24A-BE9D-47A9-A150-C7EBEF6D02BD}" destId="{06CDA104-D2F6-423E-A99B-7ED09938273E}" srcOrd="1" destOrd="0" parTransId="{1294A97D-2A74-4AF8-AA96-019194021211}" sibTransId="{C398EDC8-76C8-4E9B-A8C2-882CD018BD72}"/>
    <dgm:cxn modelId="{19BF3467-FCC3-4BF8-95D7-B215FE1609F4}" type="presOf" srcId="{06CDA104-D2F6-423E-A99B-7ED09938273E}" destId="{6170AF3C-C8B9-466E-B0E9-A646CFDB93AE}" srcOrd="1" destOrd="0" presId="urn:microsoft.com/office/officeart/2005/8/layout/cycle8"/>
    <dgm:cxn modelId="{2E2C600D-D35D-47F3-9ADC-17345DF000B0}" type="presOf" srcId="{A6F3DC8E-8DDB-4CEE-9824-E17321D4947D}" destId="{BDDBBF59-8D64-4598-914A-933C67C32B92}" srcOrd="1" destOrd="0" presId="urn:microsoft.com/office/officeart/2005/8/layout/cycle8"/>
    <dgm:cxn modelId="{9C14684F-37A7-4D2B-9347-C8BAD4C35DE1}" type="presOf" srcId="{A6F3DC8E-8DDB-4CEE-9824-E17321D4947D}" destId="{A46FD01B-4214-4C5D-9000-9B53544598A6}" srcOrd="0" destOrd="0" presId="urn:microsoft.com/office/officeart/2005/8/layout/cycle8"/>
    <dgm:cxn modelId="{AEE3FF3D-8BFB-4427-995F-9506D4BB7C6B}" type="presParOf" srcId="{39AEB111-EEAF-4C5B-A66A-BC9147B028F4}" destId="{A46FD01B-4214-4C5D-9000-9B53544598A6}" srcOrd="0" destOrd="0" presId="urn:microsoft.com/office/officeart/2005/8/layout/cycle8"/>
    <dgm:cxn modelId="{5F57B204-0A2C-4E40-AF9E-8EB3C68E1C3B}" type="presParOf" srcId="{39AEB111-EEAF-4C5B-A66A-BC9147B028F4}" destId="{B0DD925C-E9FB-435E-A885-25AEAC64B601}" srcOrd="1" destOrd="0" presId="urn:microsoft.com/office/officeart/2005/8/layout/cycle8"/>
    <dgm:cxn modelId="{2DF32C06-41BB-450A-9EE3-B39EF31F3B51}" type="presParOf" srcId="{39AEB111-EEAF-4C5B-A66A-BC9147B028F4}" destId="{BF579F88-7B38-4080-88C3-7A724DA40A39}" srcOrd="2" destOrd="0" presId="urn:microsoft.com/office/officeart/2005/8/layout/cycle8"/>
    <dgm:cxn modelId="{51237D24-ADAC-4AF1-9BF9-4FA71F7561CA}" type="presParOf" srcId="{39AEB111-EEAF-4C5B-A66A-BC9147B028F4}" destId="{BDDBBF59-8D64-4598-914A-933C67C32B92}" srcOrd="3" destOrd="0" presId="urn:microsoft.com/office/officeart/2005/8/layout/cycle8"/>
    <dgm:cxn modelId="{288D6334-FEE1-40F7-9F1C-1309CA45E449}" type="presParOf" srcId="{39AEB111-EEAF-4C5B-A66A-BC9147B028F4}" destId="{774754D6-7AD9-430E-99CD-F88046C91B24}" srcOrd="4" destOrd="0" presId="urn:microsoft.com/office/officeart/2005/8/layout/cycle8"/>
    <dgm:cxn modelId="{6E1FD101-500B-4CEA-BD57-44347C8AB6FD}" type="presParOf" srcId="{39AEB111-EEAF-4C5B-A66A-BC9147B028F4}" destId="{C92AB772-C52E-4936-BCF2-69E9026CB585}" srcOrd="5" destOrd="0" presId="urn:microsoft.com/office/officeart/2005/8/layout/cycle8"/>
    <dgm:cxn modelId="{F0CD1F89-B28E-48F5-93E0-9D04209A2742}" type="presParOf" srcId="{39AEB111-EEAF-4C5B-A66A-BC9147B028F4}" destId="{03C0FA06-06D5-4F24-A8E0-EF154E112531}" srcOrd="6" destOrd="0" presId="urn:microsoft.com/office/officeart/2005/8/layout/cycle8"/>
    <dgm:cxn modelId="{2DF41285-0C53-411F-8C5E-0CDAFB80C942}" type="presParOf" srcId="{39AEB111-EEAF-4C5B-A66A-BC9147B028F4}" destId="{6170AF3C-C8B9-466E-B0E9-A646CFDB93AE}" srcOrd="7" destOrd="0" presId="urn:microsoft.com/office/officeart/2005/8/layout/cycle8"/>
    <dgm:cxn modelId="{4A9236ED-09BF-4079-AA82-F0D4062F34B6}" type="presParOf" srcId="{39AEB111-EEAF-4C5B-A66A-BC9147B028F4}" destId="{8209BDCF-FCE8-4597-A181-4EC79AC06112}" srcOrd="8" destOrd="0" presId="urn:microsoft.com/office/officeart/2005/8/layout/cycle8"/>
    <dgm:cxn modelId="{6D28612C-6D7E-4678-8A87-CB7A7F9DE9E9}" type="presParOf" srcId="{39AEB111-EEAF-4C5B-A66A-BC9147B028F4}" destId="{F186E171-859F-4550-9D50-A9611FD612DE}" srcOrd="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38558D-72EE-405E-9D8E-B63163C55F7E}" type="doc">
      <dgm:prSet loTypeId="urn:microsoft.com/office/officeart/2005/8/layout/radial5" loCatId="cycle" qsTypeId="urn:microsoft.com/office/officeart/2005/8/quickstyle/3d3" qsCatId="3D" csTypeId="urn:microsoft.com/office/officeart/2005/8/colors/colorful1#1" csCatId="colorful" phldr="1"/>
      <dgm:spPr/>
      <dgm:t>
        <a:bodyPr/>
        <a:lstStyle/>
        <a:p>
          <a:endParaRPr lang="es-ES"/>
        </a:p>
      </dgm:t>
    </dgm:pt>
    <dgm:pt modelId="{80F6ABDB-8405-4699-9B7E-55563B85F89D}">
      <dgm:prSet phldrT="[Texto]" custT="1"/>
      <dgm:spPr/>
      <dgm:t>
        <a:bodyPr/>
        <a:lstStyle/>
        <a:p>
          <a:r>
            <a:rPr lang="es-ES" sz="1400" b="1" smtClean="0"/>
            <a:t>PROPIEDAD</a:t>
          </a:r>
          <a:endParaRPr lang="es-ES" sz="1400" b="1" dirty="0"/>
        </a:p>
      </dgm:t>
    </dgm:pt>
    <dgm:pt modelId="{F39FED9F-94F4-46DA-A969-F0014E0A503A}" type="parTrans" cxnId="{A04FCAFB-9181-4669-993A-C3953B9B710B}">
      <dgm:prSet/>
      <dgm:spPr/>
      <dgm:t>
        <a:bodyPr/>
        <a:lstStyle/>
        <a:p>
          <a:endParaRPr lang="es-ES" sz="1400" b="1">
            <a:solidFill>
              <a:schemeClr val="tx1"/>
            </a:solidFill>
          </a:endParaRPr>
        </a:p>
      </dgm:t>
    </dgm:pt>
    <dgm:pt modelId="{DC022EFC-4DCE-4CEB-94A1-58D6A55183CA}" type="sibTrans" cxnId="{A04FCAFB-9181-4669-993A-C3953B9B710B}">
      <dgm:prSet/>
      <dgm:spPr/>
      <dgm:t>
        <a:bodyPr/>
        <a:lstStyle/>
        <a:p>
          <a:endParaRPr lang="es-ES" sz="1400" b="1">
            <a:solidFill>
              <a:schemeClr val="tx1"/>
            </a:solidFill>
          </a:endParaRPr>
        </a:p>
      </dgm:t>
    </dgm:pt>
    <dgm:pt modelId="{862DCADF-7CFB-4EF5-A952-ACCD3F339798}">
      <dgm:prSet phldrT="[Texto]" custT="1"/>
      <dgm:spPr/>
      <dgm:t>
        <a:bodyPr/>
        <a:lstStyle/>
        <a:p>
          <a:r>
            <a:rPr lang="es-ES" sz="1400" b="1" dirty="0" smtClean="0">
              <a:solidFill>
                <a:schemeClr val="bg1"/>
              </a:solidFill>
            </a:rPr>
            <a:t>DEFINICIÓN DE CONSTITUCIÓN</a:t>
          </a:r>
          <a:endParaRPr lang="es-ES" sz="1400" b="1" dirty="0">
            <a:solidFill>
              <a:schemeClr val="bg1"/>
            </a:solidFill>
          </a:endParaRPr>
        </a:p>
      </dgm:t>
    </dgm:pt>
    <dgm:pt modelId="{E0FADC8A-E4CA-4CE6-8FF5-9C68A282F929}" type="parTrans" cxnId="{15521C67-506D-4CB2-A322-8FCFE1443D56}">
      <dgm:prSet custT="1"/>
      <dgm:spPr/>
      <dgm:t>
        <a:bodyPr/>
        <a:lstStyle/>
        <a:p>
          <a:endParaRPr lang="es-ES" sz="1400" b="1">
            <a:solidFill>
              <a:schemeClr val="tx1"/>
            </a:solidFill>
          </a:endParaRPr>
        </a:p>
      </dgm:t>
    </dgm:pt>
    <dgm:pt modelId="{D5278CD5-AC4B-4DEE-9067-66C086C1AD2F}" type="sibTrans" cxnId="{15521C67-506D-4CB2-A322-8FCFE1443D56}">
      <dgm:prSet/>
      <dgm:spPr/>
      <dgm:t>
        <a:bodyPr/>
        <a:lstStyle/>
        <a:p>
          <a:endParaRPr lang="es-ES" sz="1400" b="1">
            <a:solidFill>
              <a:schemeClr val="tx1"/>
            </a:solidFill>
          </a:endParaRPr>
        </a:p>
      </dgm:t>
    </dgm:pt>
    <dgm:pt modelId="{A9EC38BB-870E-40BA-BB3B-A8B22E5DEA66}">
      <dgm:prSet phldrT="[Texto]" custT="1"/>
      <dgm:spPr/>
      <dgm:t>
        <a:bodyPr/>
        <a:lstStyle/>
        <a:p>
          <a:r>
            <a:rPr lang="es-ES" sz="1400" b="1" dirty="0" smtClean="0"/>
            <a:t>GARANTÍAS CONSTITUCIONALES</a:t>
          </a:r>
          <a:endParaRPr lang="es-ES" sz="1400" b="1" dirty="0"/>
        </a:p>
      </dgm:t>
    </dgm:pt>
    <dgm:pt modelId="{FCC552FA-77D7-4921-AA11-86793B9D28C2}" type="parTrans" cxnId="{613C506F-7EB7-445C-BFAC-DE32F0532EB7}">
      <dgm:prSet custT="1"/>
      <dgm:spPr/>
      <dgm:t>
        <a:bodyPr/>
        <a:lstStyle/>
        <a:p>
          <a:endParaRPr lang="es-ES" sz="1400" b="1">
            <a:solidFill>
              <a:schemeClr val="tx1"/>
            </a:solidFill>
          </a:endParaRPr>
        </a:p>
      </dgm:t>
    </dgm:pt>
    <dgm:pt modelId="{3A1C52FD-A199-455E-A09A-54F0B32B478F}" type="sibTrans" cxnId="{613C506F-7EB7-445C-BFAC-DE32F0532EB7}">
      <dgm:prSet/>
      <dgm:spPr/>
      <dgm:t>
        <a:bodyPr/>
        <a:lstStyle/>
        <a:p>
          <a:endParaRPr lang="es-ES" sz="1400" b="1">
            <a:solidFill>
              <a:schemeClr val="tx1"/>
            </a:solidFill>
          </a:endParaRPr>
        </a:p>
      </dgm:t>
    </dgm:pt>
    <dgm:pt modelId="{7F43E184-9C63-4A2B-A31D-E0AE7BA42371}">
      <dgm:prSet custT="1"/>
      <dgm:spPr/>
      <dgm:t>
        <a:bodyPr/>
        <a:lstStyle/>
        <a:p>
          <a:r>
            <a:rPr lang="es-ES" sz="1400" b="1" dirty="0" smtClean="0"/>
            <a:t>DEMOCRACIA CONSTITUCIONAL</a:t>
          </a:r>
          <a:endParaRPr lang="es-ES" sz="1400" b="1" dirty="0"/>
        </a:p>
      </dgm:t>
    </dgm:pt>
    <dgm:pt modelId="{6CDB1E97-CC8F-4F37-9E89-0AC05095F3F3}" type="parTrans" cxnId="{16E44347-AF10-4EF6-8329-DF81ABCBABF0}">
      <dgm:prSet custT="1"/>
      <dgm:spPr/>
      <dgm:t>
        <a:bodyPr/>
        <a:lstStyle/>
        <a:p>
          <a:endParaRPr lang="es-ES" sz="1400" b="1">
            <a:solidFill>
              <a:schemeClr val="tx1"/>
            </a:solidFill>
          </a:endParaRPr>
        </a:p>
      </dgm:t>
    </dgm:pt>
    <dgm:pt modelId="{7382FA85-85B3-4F4D-9B13-CB42F28CF4A1}" type="sibTrans" cxnId="{16E44347-AF10-4EF6-8329-DF81ABCBABF0}">
      <dgm:prSet/>
      <dgm:spPr/>
      <dgm:t>
        <a:bodyPr/>
        <a:lstStyle/>
        <a:p>
          <a:endParaRPr lang="es-ES" sz="1400" b="1">
            <a:solidFill>
              <a:schemeClr val="tx1"/>
            </a:solidFill>
          </a:endParaRPr>
        </a:p>
      </dgm:t>
    </dgm:pt>
    <dgm:pt modelId="{88082D6B-53CB-45CD-AC86-CE79EDD2EFEC}">
      <dgm:prSet custT="1"/>
      <dgm:spPr/>
      <dgm:t>
        <a:bodyPr/>
        <a:lstStyle/>
        <a:p>
          <a:r>
            <a:rPr lang="es-ES" sz="1400" b="1" dirty="0" smtClean="0"/>
            <a:t>PRINCIPIOS</a:t>
          </a:r>
          <a:r>
            <a:rPr lang="es-ES" sz="1400" b="1" baseline="0" dirty="0" smtClean="0"/>
            <a:t> CONSTITUCIONALES</a:t>
          </a:r>
          <a:endParaRPr lang="es-ES" sz="1400" b="1" dirty="0"/>
        </a:p>
      </dgm:t>
    </dgm:pt>
    <dgm:pt modelId="{06A4EE98-693B-4832-82E4-51582393086C}" type="parTrans" cxnId="{B94D715D-FACB-464F-8B66-64EC71890A71}">
      <dgm:prSet custT="1"/>
      <dgm:spPr/>
      <dgm:t>
        <a:bodyPr/>
        <a:lstStyle/>
        <a:p>
          <a:endParaRPr lang="es-ES" sz="1400" b="1">
            <a:solidFill>
              <a:schemeClr val="tx1"/>
            </a:solidFill>
          </a:endParaRPr>
        </a:p>
      </dgm:t>
    </dgm:pt>
    <dgm:pt modelId="{4252A83F-5207-4944-A6B3-8969C2A037D4}" type="sibTrans" cxnId="{B94D715D-FACB-464F-8B66-64EC71890A71}">
      <dgm:prSet/>
      <dgm:spPr/>
      <dgm:t>
        <a:bodyPr/>
        <a:lstStyle/>
        <a:p>
          <a:endParaRPr lang="es-ES" sz="1400" b="1">
            <a:solidFill>
              <a:schemeClr val="tx1"/>
            </a:solidFill>
          </a:endParaRPr>
        </a:p>
      </dgm:t>
    </dgm:pt>
    <dgm:pt modelId="{0C2363BD-AE09-4200-822C-BB3B650BC35C}">
      <dgm:prSet custT="1"/>
      <dgm:spPr/>
      <dgm:t>
        <a:bodyPr/>
        <a:lstStyle/>
        <a:p>
          <a:r>
            <a:rPr lang="es-ES" sz="1400" b="1" dirty="0" smtClean="0"/>
            <a:t>DERECHO CONSTITUCIONAL</a:t>
          </a:r>
          <a:endParaRPr lang="es-ES" sz="1400" b="1" dirty="0"/>
        </a:p>
      </dgm:t>
    </dgm:pt>
    <dgm:pt modelId="{A252AF3E-8788-4135-AB46-3574ACA28184}" type="parTrans" cxnId="{F388DBC5-9956-48E7-B0C4-E6BA963A2A97}">
      <dgm:prSet custT="1"/>
      <dgm:spPr/>
      <dgm:t>
        <a:bodyPr/>
        <a:lstStyle/>
        <a:p>
          <a:endParaRPr lang="es-ES" sz="1400" b="1">
            <a:solidFill>
              <a:schemeClr val="tx1"/>
            </a:solidFill>
          </a:endParaRPr>
        </a:p>
      </dgm:t>
    </dgm:pt>
    <dgm:pt modelId="{D770A6AE-4711-4D65-B657-0992041C43CC}" type="sibTrans" cxnId="{F388DBC5-9956-48E7-B0C4-E6BA963A2A97}">
      <dgm:prSet/>
      <dgm:spPr/>
      <dgm:t>
        <a:bodyPr/>
        <a:lstStyle/>
        <a:p>
          <a:endParaRPr lang="es-ES" sz="1400" b="1">
            <a:solidFill>
              <a:schemeClr val="tx1"/>
            </a:solidFill>
          </a:endParaRPr>
        </a:p>
      </dgm:t>
    </dgm:pt>
    <dgm:pt modelId="{E5CA51A0-EC63-4C81-94C3-75D6FD01F5CC}" type="pres">
      <dgm:prSet presAssocID="{3138558D-72EE-405E-9D8E-B63163C55F7E}" presName="Name0" presStyleCnt="0">
        <dgm:presLayoutVars>
          <dgm:chMax val="1"/>
          <dgm:dir/>
          <dgm:animLvl val="ctr"/>
          <dgm:resizeHandles val="exact"/>
        </dgm:presLayoutVars>
      </dgm:prSet>
      <dgm:spPr/>
      <dgm:t>
        <a:bodyPr/>
        <a:lstStyle/>
        <a:p>
          <a:endParaRPr lang="es-ES"/>
        </a:p>
      </dgm:t>
    </dgm:pt>
    <dgm:pt modelId="{F2405769-EF73-4D76-A088-A040F0FF884B}" type="pres">
      <dgm:prSet presAssocID="{80F6ABDB-8405-4699-9B7E-55563B85F89D}" presName="centerShape" presStyleLbl="node0" presStyleIdx="0" presStyleCnt="1" custScaleX="126076"/>
      <dgm:spPr/>
      <dgm:t>
        <a:bodyPr/>
        <a:lstStyle/>
        <a:p>
          <a:endParaRPr lang="es-ES"/>
        </a:p>
      </dgm:t>
    </dgm:pt>
    <dgm:pt modelId="{01EC4CEA-5CDA-41A9-9FD8-D21A0BEF38C3}" type="pres">
      <dgm:prSet presAssocID="{E0FADC8A-E4CA-4CE6-8FF5-9C68A282F929}" presName="parTrans" presStyleLbl="sibTrans2D1" presStyleIdx="0" presStyleCnt="5"/>
      <dgm:spPr/>
      <dgm:t>
        <a:bodyPr/>
        <a:lstStyle/>
        <a:p>
          <a:endParaRPr lang="es-ES"/>
        </a:p>
      </dgm:t>
    </dgm:pt>
    <dgm:pt modelId="{AAC71539-3ECE-47ED-ACD0-0A3159C4558A}" type="pres">
      <dgm:prSet presAssocID="{E0FADC8A-E4CA-4CE6-8FF5-9C68A282F929}" presName="connectorText" presStyleLbl="sibTrans2D1" presStyleIdx="0" presStyleCnt="5"/>
      <dgm:spPr/>
      <dgm:t>
        <a:bodyPr/>
        <a:lstStyle/>
        <a:p>
          <a:endParaRPr lang="es-ES"/>
        </a:p>
      </dgm:t>
    </dgm:pt>
    <dgm:pt modelId="{77AD7F0A-4CC8-4D71-ADC0-4754F3B10456}" type="pres">
      <dgm:prSet presAssocID="{862DCADF-7CFB-4EF5-A952-ACCD3F339798}" presName="node" presStyleLbl="node1" presStyleIdx="0" presStyleCnt="5" custScaleX="133072" custRadScaleRad="96969" custRadScaleInc="-3424">
        <dgm:presLayoutVars>
          <dgm:bulletEnabled val="1"/>
        </dgm:presLayoutVars>
      </dgm:prSet>
      <dgm:spPr/>
      <dgm:t>
        <a:bodyPr/>
        <a:lstStyle/>
        <a:p>
          <a:endParaRPr lang="es-ES"/>
        </a:p>
      </dgm:t>
    </dgm:pt>
    <dgm:pt modelId="{A880F3FB-8DEE-45F3-BF09-0C90684BE28B}" type="pres">
      <dgm:prSet presAssocID="{A252AF3E-8788-4135-AB46-3574ACA28184}" presName="parTrans" presStyleLbl="sibTrans2D1" presStyleIdx="1" presStyleCnt="5"/>
      <dgm:spPr/>
      <dgm:t>
        <a:bodyPr/>
        <a:lstStyle/>
        <a:p>
          <a:endParaRPr lang="es-ES"/>
        </a:p>
      </dgm:t>
    </dgm:pt>
    <dgm:pt modelId="{4A2C8F7E-520B-4E4A-B05C-03D768CFD21B}" type="pres">
      <dgm:prSet presAssocID="{A252AF3E-8788-4135-AB46-3574ACA28184}" presName="connectorText" presStyleLbl="sibTrans2D1" presStyleIdx="1" presStyleCnt="5"/>
      <dgm:spPr/>
      <dgm:t>
        <a:bodyPr/>
        <a:lstStyle/>
        <a:p>
          <a:endParaRPr lang="es-ES"/>
        </a:p>
      </dgm:t>
    </dgm:pt>
    <dgm:pt modelId="{4A1C2D4B-4C28-49E2-83A4-7A7EBE8E9BED}" type="pres">
      <dgm:prSet presAssocID="{0C2363BD-AE09-4200-822C-BB3B650BC35C}" presName="node" presStyleLbl="node1" presStyleIdx="1" presStyleCnt="5" custScaleX="143670" custRadScaleRad="118354" custRadScaleInc="-1323">
        <dgm:presLayoutVars>
          <dgm:bulletEnabled val="1"/>
        </dgm:presLayoutVars>
      </dgm:prSet>
      <dgm:spPr/>
      <dgm:t>
        <a:bodyPr/>
        <a:lstStyle/>
        <a:p>
          <a:endParaRPr lang="es-ES"/>
        </a:p>
      </dgm:t>
    </dgm:pt>
    <dgm:pt modelId="{BF1B3018-B614-4040-BA8D-340A96C444E5}" type="pres">
      <dgm:prSet presAssocID="{06A4EE98-693B-4832-82E4-51582393086C}" presName="parTrans" presStyleLbl="sibTrans2D1" presStyleIdx="2" presStyleCnt="5"/>
      <dgm:spPr/>
      <dgm:t>
        <a:bodyPr/>
        <a:lstStyle/>
        <a:p>
          <a:endParaRPr lang="es-ES"/>
        </a:p>
      </dgm:t>
    </dgm:pt>
    <dgm:pt modelId="{DECCF095-7446-442D-A1C7-234FFA7EFEB0}" type="pres">
      <dgm:prSet presAssocID="{06A4EE98-693B-4832-82E4-51582393086C}" presName="connectorText" presStyleLbl="sibTrans2D1" presStyleIdx="2" presStyleCnt="5"/>
      <dgm:spPr/>
      <dgm:t>
        <a:bodyPr/>
        <a:lstStyle/>
        <a:p>
          <a:endParaRPr lang="es-ES"/>
        </a:p>
      </dgm:t>
    </dgm:pt>
    <dgm:pt modelId="{ACE090BB-049D-427C-B0F0-2896F99CDE69}" type="pres">
      <dgm:prSet presAssocID="{88082D6B-53CB-45CD-AC86-CE79EDD2EFEC}" presName="node" presStyleLbl="node1" presStyleIdx="2" presStyleCnt="5" custScaleX="143000" custRadScaleRad="110939" custRadScaleInc="-19612">
        <dgm:presLayoutVars>
          <dgm:bulletEnabled val="1"/>
        </dgm:presLayoutVars>
      </dgm:prSet>
      <dgm:spPr/>
      <dgm:t>
        <a:bodyPr/>
        <a:lstStyle/>
        <a:p>
          <a:endParaRPr lang="es-ES"/>
        </a:p>
      </dgm:t>
    </dgm:pt>
    <dgm:pt modelId="{F968BCF5-63D8-4CD2-B186-0684B2136886}" type="pres">
      <dgm:prSet presAssocID="{6CDB1E97-CC8F-4F37-9E89-0AC05095F3F3}" presName="parTrans" presStyleLbl="sibTrans2D1" presStyleIdx="3" presStyleCnt="5"/>
      <dgm:spPr/>
      <dgm:t>
        <a:bodyPr/>
        <a:lstStyle/>
        <a:p>
          <a:endParaRPr lang="es-ES"/>
        </a:p>
      </dgm:t>
    </dgm:pt>
    <dgm:pt modelId="{73D4B7EB-499D-4256-A5CE-BB3068ACE973}" type="pres">
      <dgm:prSet presAssocID="{6CDB1E97-CC8F-4F37-9E89-0AC05095F3F3}" presName="connectorText" presStyleLbl="sibTrans2D1" presStyleIdx="3" presStyleCnt="5"/>
      <dgm:spPr/>
      <dgm:t>
        <a:bodyPr/>
        <a:lstStyle/>
        <a:p>
          <a:endParaRPr lang="es-ES"/>
        </a:p>
      </dgm:t>
    </dgm:pt>
    <dgm:pt modelId="{899D271A-BBBE-4434-B369-4D61DACEF4A7}" type="pres">
      <dgm:prSet presAssocID="{7F43E184-9C63-4A2B-A31D-E0AE7BA42371}" presName="node" presStyleLbl="node1" presStyleIdx="3" presStyleCnt="5" custScaleX="137973" custRadScaleRad="101585" custRadScaleInc="2970">
        <dgm:presLayoutVars>
          <dgm:bulletEnabled val="1"/>
        </dgm:presLayoutVars>
      </dgm:prSet>
      <dgm:spPr/>
      <dgm:t>
        <a:bodyPr/>
        <a:lstStyle/>
        <a:p>
          <a:endParaRPr lang="es-ES"/>
        </a:p>
      </dgm:t>
    </dgm:pt>
    <dgm:pt modelId="{B1987664-3921-49E0-B71B-AB1FFFAA4B13}" type="pres">
      <dgm:prSet presAssocID="{FCC552FA-77D7-4921-AA11-86793B9D28C2}" presName="parTrans" presStyleLbl="sibTrans2D1" presStyleIdx="4" presStyleCnt="5"/>
      <dgm:spPr/>
      <dgm:t>
        <a:bodyPr/>
        <a:lstStyle/>
        <a:p>
          <a:endParaRPr lang="es-ES"/>
        </a:p>
      </dgm:t>
    </dgm:pt>
    <dgm:pt modelId="{D415717E-E7AB-427D-8B37-FA08C03B57FF}" type="pres">
      <dgm:prSet presAssocID="{FCC552FA-77D7-4921-AA11-86793B9D28C2}" presName="connectorText" presStyleLbl="sibTrans2D1" presStyleIdx="4" presStyleCnt="5"/>
      <dgm:spPr/>
      <dgm:t>
        <a:bodyPr/>
        <a:lstStyle/>
        <a:p>
          <a:endParaRPr lang="es-ES"/>
        </a:p>
      </dgm:t>
    </dgm:pt>
    <dgm:pt modelId="{622E8456-1A46-4069-90BC-CBA7E439D8A8}" type="pres">
      <dgm:prSet presAssocID="{A9EC38BB-870E-40BA-BB3B-A8B22E5DEA66}" presName="node" presStyleLbl="node1" presStyleIdx="4" presStyleCnt="5" custScaleX="144495" custRadScaleRad="113674" custRadScaleInc="-1348">
        <dgm:presLayoutVars>
          <dgm:bulletEnabled val="1"/>
        </dgm:presLayoutVars>
      </dgm:prSet>
      <dgm:spPr/>
      <dgm:t>
        <a:bodyPr/>
        <a:lstStyle/>
        <a:p>
          <a:endParaRPr lang="es-ES"/>
        </a:p>
      </dgm:t>
    </dgm:pt>
  </dgm:ptLst>
  <dgm:cxnLst>
    <dgm:cxn modelId="{CF406103-4111-406B-8D57-155B733BB565}" type="presOf" srcId="{06A4EE98-693B-4832-82E4-51582393086C}" destId="{BF1B3018-B614-4040-BA8D-340A96C444E5}" srcOrd="0" destOrd="0" presId="urn:microsoft.com/office/officeart/2005/8/layout/radial5"/>
    <dgm:cxn modelId="{A04FCAFB-9181-4669-993A-C3953B9B710B}" srcId="{3138558D-72EE-405E-9D8E-B63163C55F7E}" destId="{80F6ABDB-8405-4699-9B7E-55563B85F89D}" srcOrd="0" destOrd="0" parTransId="{F39FED9F-94F4-46DA-A969-F0014E0A503A}" sibTransId="{DC022EFC-4DCE-4CEB-94A1-58D6A55183CA}"/>
    <dgm:cxn modelId="{5D7A0A96-C614-4EEE-97DF-6E0FA9ED48D1}" type="presOf" srcId="{862DCADF-7CFB-4EF5-A952-ACCD3F339798}" destId="{77AD7F0A-4CC8-4D71-ADC0-4754F3B10456}" srcOrd="0" destOrd="0" presId="urn:microsoft.com/office/officeart/2005/8/layout/radial5"/>
    <dgm:cxn modelId="{752F839A-6AC2-427E-936A-01FF910FE984}" type="presOf" srcId="{88082D6B-53CB-45CD-AC86-CE79EDD2EFEC}" destId="{ACE090BB-049D-427C-B0F0-2896F99CDE69}" srcOrd="0" destOrd="0" presId="urn:microsoft.com/office/officeart/2005/8/layout/radial5"/>
    <dgm:cxn modelId="{6E924105-F418-4F82-B1B2-D58EF9F0A4E5}" type="presOf" srcId="{FCC552FA-77D7-4921-AA11-86793B9D28C2}" destId="{D415717E-E7AB-427D-8B37-FA08C03B57FF}" srcOrd="1" destOrd="0" presId="urn:microsoft.com/office/officeart/2005/8/layout/radial5"/>
    <dgm:cxn modelId="{6065161F-2DB0-4CB8-B664-6A6C066285AF}" type="presOf" srcId="{6CDB1E97-CC8F-4F37-9E89-0AC05095F3F3}" destId="{F968BCF5-63D8-4CD2-B186-0684B2136886}" srcOrd="0" destOrd="0" presId="urn:microsoft.com/office/officeart/2005/8/layout/radial5"/>
    <dgm:cxn modelId="{6EFE7748-CFB4-41AE-9968-5B78A1CC63DE}" type="presOf" srcId="{A9EC38BB-870E-40BA-BB3B-A8B22E5DEA66}" destId="{622E8456-1A46-4069-90BC-CBA7E439D8A8}" srcOrd="0" destOrd="0" presId="urn:microsoft.com/office/officeart/2005/8/layout/radial5"/>
    <dgm:cxn modelId="{E927D9DE-385F-4615-9078-488DF79E8F8F}" type="presOf" srcId="{A252AF3E-8788-4135-AB46-3574ACA28184}" destId="{4A2C8F7E-520B-4E4A-B05C-03D768CFD21B}" srcOrd="1" destOrd="0" presId="urn:microsoft.com/office/officeart/2005/8/layout/radial5"/>
    <dgm:cxn modelId="{06C5CBF2-2092-4B99-BC9D-DBA4558940A7}" type="presOf" srcId="{E0FADC8A-E4CA-4CE6-8FF5-9C68A282F929}" destId="{01EC4CEA-5CDA-41A9-9FD8-D21A0BEF38C3}" srcOrd="0" destOrd="0" presId="urn:microsoft.com/office/officeart/2005/8/layout/radial5"/>
    <dgm:cxn modelId="{E7E22559-DD35-4426-B07B-C45B9A6023B5}" type="presOf" srcId="{3138558D-72EE-405E-9D8E-B63163C55F7E}" destId="{E5CA51A0-EC63-4C81-94C3-75D6FD01F5CC}" srcOrd="0" destOrd="0" presId="urn:microsoft.com/office/officeart/2005/8/layout/radial5"/>
    <dgm:cxn modelId="{613C506F-7EB7-445C-BFAC-DE32F0532EB7}" srcId="{80F6ABDB-8405-4699-9B7E-55563B85F89D}" destId="{A9EC38BB-870E-40BA-BB3B-A8B22E5DEA66}" srcOrd="4" destOrd="0" parTransId="{FCC552FA-77D7-4921-AA11-86793B9D28C2}" sibTransId="{3A1C52FD-A199-455E-A09A-54F0B32B478F}"/>
    <dgm:cxn modelId="{92BF157D-7421-4B5C-B60F-6A89D19383D1}" type="presOf" srcId="{06A4EE98-693B-4832-82E4-51582393086C}" destId="{DECCF095-7446-442D-A1C7-234FFA7EFEB0}" srcOrd="1" destOrd="0" presId="urn:microsoft.com/office/officeart/2005/8/layout/radial5"/>
    <dgm:cxn modelId="{1216E367-0E8C-436C-8679-F02BB703E8A5}" type="presOf" srcId="{0C2363BD-AE09-4200-822C-BB3B650BC35C}" destId="{4A1C2D4B-4C28-49E2-83A4-7A7EBE8E9BED}" srcOrd="0" destOrd="0" presId="urn:microsoft.com/office/officeart/2005/8/layout/radial5"/>
    <dgm:cxn modelId="{16E44347-AF10-4EF6-8329-DF81ABCBABF0}" srcId="{80F6ABDB-8405-4699-9B7E-55563B85F89D}" destId="{7F43E184-9C63-4A2B-A31D-E0AE7BA42371}" srcOrd="3" destOrd="0" parTransId="{6CDB1E97-CC8F-4F37-9E89-0AC05095F3F3}" sibTransId="{7382FA85-85B3-4F4D-9B13-CB42F28CF4A1}"/>
    <dgm:cxn modelId="{B94D715D-FACB-464F-8B66-64EC71890A71}" srcId="{80F6ABDB-8405-4699-9B7E-55563B85F89D}" destId="{88082D6B-53CB-45CD-AC86-CE79EDD2EFEC}" srcOrd="2" destOrd="0" parTransId="{06A4EE98-693B-4832-82E4-51582393086C}" sibTransId="{4252A83F-5207-4944-A6B3-8969C2A037D4}"/>
    <dgm:cxn modelId="{F6C08A81-8944-4044-A329-72A55887F3BB}" type="presOf" srcId="{A252AF3E-8788-4135-AB46-3574ACA28184}" destId="{A880F3FB-8DEE-45F3-BF09-0C90684BE28B}" srcOrd="0" destOrd="0" presId="urn:microsoft.com/office/officeart/2005/8/layout/radial5"/>
    <dgm:cxn modelId="{BBC50613-A220-4C4D-B455-E6B9A5D7FF65}" type="presOf" srcId="{80F6ABDB-8405-4699-9B7E-55563B85F89D}" destId="{F2405769-EF73-4D76-A088-A040F0FF884B}" srcOrd="0" destOrd="0" presId="urn:microsoft.com/office/officeart/2005/8/layout/radial5"/>
    <dgm:cxn modelId="{332ADDF2-634A-4AFD-8288-2A0BB5F888FB}" type="presOf" srcId="{FCC552FA-77D7-4921-AA11-86793B9D28C2}" destId="{B1987664-3921-49E0-B71B-AB1FFFAA4B13}" srcOrd="0" destOrd="0" presId="urn:microsoft.com/office/officeart/2005/8/layout/radial5"/>
    <dgm:cxn modelId="{15521C67-506D-4CB2-A322-8FCFE1443D56}" srcId="{80F6ABDB-8405-4699-9B7E-55563B85F89D}" destId="{862DCADF-7CFB-4EF5-A952-ACCD3F339798}" srcOrd="0" destOrd="0" parTransId="{E0FADC8A-E4CA-4CE6-8FF5-9C68A282F929}" sibTransId="{D5278CD5-AC4B-4DEE-9067-66C086C1AD2F}"/>
    <dgm:cxn modelId="{F388DBC5-9956-48E7-B0C4-E6BA963A2A97}" srcId="{80F6ABDB-8405-4699-9B7E-55563B85F89D}" destId="{0C2363BD-AE09-4200-822C-BB3B650BC35C}" srcOrd="1" destOrd="0" parTransId="{A252AF3E-8788-4135-AB46-3574ACA28184}" sibTransId="{D770A6AE-4711-4D65-B657-0992041C43CC}"/>
    <dgm:cxn modelId="{CB2CCFB5-A8F4-4FF9-A3A4-A7D70658691D}" type="presOf" srcId="{6CDB1E97-CC8F-4F37-9E89-0AC05095F3F3}" destId="{73D4B7EB-499D-4256-A5CE-BB3068ACE973}" srcOrd="1" destOrd="0" presId="urn:microsoft.com/office/officeart/2005/8/layout/radial5"/>
    <dgm:cxn modelId="{962EB9B3-A5D0-4F62-88B5-59B2AEAA35DC}" type="presOf" srcId="{7F43E184-9C63-4A2B-A31D-E0AE7BA42371}" destId="{899D271A-BBBE-4434-B369-4D61DACEF4A7}" srcOrd="0" destOrd="0" presId="urn:microsoft.com/office/officeart/2005/8/layout/radial5"/>
    <dgm:cxn modelId="{7B8DC1F6-E57F-4F6F-9FE1-EE76315DC0BF}" type="presOf" srcId="{E0FADC8A-E4CA-4CE6-8FF5-9C68A282F929}" destId="{AAC71539-3ECE-47ED-ACD0-0A3159C4558A}" srcOrd="1" destOrd="0" presId="urn:microsoft.com/office/officeart/2005/8/layout/radial5"/>
    <dgm:cxn modelId="{69ECA9A7-E9A7-4ED7-8F37-279C63FC6888}" type="presParOf" srcId="{E5CA51A0-EC63-4C81-94C3-75D6FD01F5CC}" destId="{F2405769-EF73-4D76-A088-A040F0FF884B}" srcOrd="0" destOrd="0" presId="urn:microsoft.com/office/officeart/2005/8/layout/radial5"/>
    <dgm:cxn modelId="{0BF42A9A-DD76-44B3-BDCB-B3E1D83135A4}" type="presParOf" srcId="{E5CA51A0-EC63-4C81-94C3-75D6FD01F5CC}" destId="{01EC4CEA-5CDA-41A9-9FD8-D21A0BEF38C3}" srcOrd="1" destOrd="0" presId="urn:microsoft.com/office/officeart/2005/8/layout/radial5"/>
    <dgm:cxn modelId="{053B43E7-68B4-45F5-9A3E-006305ED55B4}" type="presParOf" srcId="{01EC4CEA-5CDA-41A9-9FD8-D21A0BEF38C3}" destId="{AAC71539-3ECE-47ED-ACD0-0A3159C4558A}" srcOrd="0" destOrd="0" presId="urn:microsoft.com/office/officeart/2005/8/layout/radial5"/>
    <dgm:cxn modelId="{CB470B9C-32C0-4D33-836E-4A68EBA78E61}" type="presParOf" srcId="{E5CA51A0-EC63-4C81-94C3-75D6FD01F5CC}" destId="{77AD7F0A-4CC8-4D71-ADC0-4754F3B10456}" srcOrd="2" destOrd="0" presId="urn:microsoft.com/office/officeart/2005/8/layout/radial5"/>
    <dgm:cxn modelId="{CF6BA2CA-29E6-4EE8-9AA1-4E7154AB3931}" type="presParOf" srcId="{E5CA51A0-EC63-4C81-94C3-75D6FD01F5CC}" destId="{A880F3FB-8DEE-45F3-BF09-0C90684BE28B}" srcOrd="3" destOrd="0" presId="urn:microsoft.com/office/officeart/2005/8/layout/radial5"/>
    <dgm:cxn modelId="{BDF34F0B-5FF4-4CD2-94B7-2BBC0D295398}" type="presParOf" srcId="{A880F3FB-8DEE-45F3-BF09-0C90684BE28B}" destId="{4A2C8F7E-520B-4E4A-B05C-03D768CFD21B}" srcOrd="0" destOrd="0" presId="urn:microsoft.com/office/officeart/2005/8/layout/radial5"/>
    <dgm:cxn modelId="{59909F78-79FC-4AC5-9619-5F24FF9A2835}" type="presParOf" srcId="{E5CA51A0-EC63-4C81-94C3-75D6FD01F5CC}" destId="{4A1C2D4B-4C28-49E2-83A4-7A7EBE8E9BED}" srcOrd="4" destOrd="0" presId="urn:microsoft.com/office/officeart/2005/8/layout/radial5"/>
    <dgm:cxn modelId="{40795EA5-1C6F-4C94-BA63-120F1A24B272}" type="presParOf" srcId="{E5CA51A0-EC63-4C81-94C3-75D6FD01F5CC}" destId="{BF1B3018-B614-4040-BA8D-340A96C444E5}" srcOrd="5" destOrd="0" presId="urn:microsoft.com/office/officeart/2005/8/layout/radial5"/>
    <dgm:cxn modelId="{1906D454-22C8-487F-9F2C-41F8EBB68BA6}" type="presParOf" srcId="{BF1B3018-B614-4040-BA8D-340A96C444E5}" destId="{DECCF095-7446-442D-A1C7-234FFA7EFEB0}" srcOrd="0" destOrd="0" presId="urn:microsoft.com/office/officeart/2005/8/layout/radial5"/>
    <dgm:cxn modelId="{C21EB075-BE04-4500-B8F1-2C37499418A3}" type="presParOf" srcId="{E5CA51A0-EC63-4C81-94C3-75D6FD01F5CC}" destId="{ACE090BB-049D-427C-B0F0-2896F99CDE69}" srcOrd="6" destOrd="0" presId="urn:microsoft.com/office/officeart/2005/8/layout/radial5"/>
    <dgm:cxn modelId="{C4465E85-AE3B-4B58-A96A-CD35EB327FAB}" type="presParOf" srcId="{E5CA51A0-EC63-4C81-94C3-75D6FD01F5CC}" destId="{F968BCF5-63D8-4CD2-B186-0684B2136886}" srcOrd="7" destOrd="0" presId="urn:microsoft.com/office/officeart/2005/8/layout/radial5"/>
    <dgm:cxn modelId="{598B5916-299F-4277-A94F-AC83EF1F7BB1}" type="presParOf" srcId="{F968BCF5-63D8-4CD2-B186-0684B2136886}" destId="{73D4B7EB-499D-4256-A5CE-BB3068ACE973}" srcOrd="0" destOrd="0" presId="urn:microsoft.com/office/officeart/2005/8/layout/radial5"/>
    <dgm:cxn modelId="{B38C024F-DE08-40FE-8E4F-DAD5D0746601}" type="presParOf" srcId="{E5CA51A0-EC63-4C81-94C3-75D6FD01F5CC}" destId="{899D271A-BBBE-4434-B369-4D61DACEF4A7}" srcOrd="8" destOrd="0" presId="urn:microsoft.com/office/officeart/2005/8/layout/radial5"/>
    <dgm:cxn modelId="{4F5181AD-649A-4F9A-8CB0-A3C0053B16EA}" type="presParOf" srcId="{E5CA51A0-EC63-4C81-94C3-75D6FD01F5CC}" destId="{B1987664-3921-49E0-B71B-AB1FFFAA4B13}" srcOrd="9" destOrd="0" presId="urn:microsoft.com/office/officeart/2005/8/layout/radial5"/>
    <dgm:cxn modelId="{5E411D19-E411-41AB-8F77-D04FA33BE42E}" type="presParOf" srcId="{B1987664-3921-49E0-B71B-AB1FFFAA4B13}" destId="{D415717E-E7AB-427D-8B37-FA08C03B57FF}" srcOrd="0" destOrd="0" presId="urn:microsoft.com/office/officeart/2005/8/layout/radial5"/>
    <dgm:cxn modelId="{7F6D772E-F6C1-45A4-9940-68C11A630343}" type="presParOf" srcId="{E5CA51A0-EC63-4C81-94C3-75D6FD01F5CC}" destId="{622E8456-1A46-4069-90BC-CBA7E439D8A8}"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BEF7E-48FB-44D4-AEA5-8D08287885ED}" type="doc">
      <dgm:prSet loTypeId="urn:microsoft.com/office/officeart/2005/8/layout/venn2" loCatId="relationship" qsTypeId="urn:microsoft.com/office/officeart/2005/8/quickstyle/3d1" qsCatId="3D" csTypeId="urn:microsoft.com/office/officeart/2005/8/colors/accent2_4" csCatId="accent2" phldr="1"/>
      <dgm:spPr/>
      <dgm:t>
        <a:bodyPr/>
        <a:lstStyle/>
        <a:p>
          <a:endParaRPr lang="es-ES"/>
        </a:p>
      </dgm:t>
    </dgm:pt>
    <dgm:pt modelId="{5DE7B8C7-77BA-4A31-BA6F-ABE18EC9EB1C}">
      <dgm:prSet phldrT="[Texto]" custT="1"/>
      <dgm:spPr/>
      <dgm:t>
        <a:bodyPr/>
        <a:lstStyle/>
        <a:p>
          <a:r>
            <a:rPr lang="es-ES" sz="1800" b="1" smtClean="0"/>
            <a:t>APELACIÓN COMO DERECHO</a:t>
          </a:r>
          <a:endParaRPr lang="es-ES" sz="1800" b="1" dirty="0"/>
        </a:p>
      </dgm:t>
    </dgm:pt>
    <dgm:pt modelId="{44D28DED-A6AE-4199-B3AD-395F2FD4E4A2}" type="parTrans" cxnId="{C56ECB59-C103-43CC-ABAE-706B27DAF205}">
      <dgm:prSet/>
      <dgm:spPr/>
      <dgm:t>
        <a:bodyPr/>
        <a:lstStyle/>
        <a:p>
          <a:endParaRPr lang="es-ES" sz="1600" b="1">
            <a:solidFill>
              <a:schemeClr val="tx1"/>
            </a:solidFill>
          </a:endParaRPr>
        </a:p>
      </dgm:t>
    </dgm:pt>
    <dgm:pt modelId="{E36F089C-3888-42ED-8E3A-7D3C7F146471}" type="sibTrans" cxnId="{C56ECB59-C103-43CC-ABAE-706B27DAF205}">
      <dgm:prSet/>
      <dgm:spPr/>
      <dgm:t>
        <a:bodyPr/>
        <a:lstStyle/>
        <a:p>
          <a:endParaRPr lang="es-ES" sz="1600" b="1">
            <a:solidFill>
              <a:schemeClr val="tx1"/>
            </a:solidFill>
          </a:endParaRPr>
        </a:p>
      </dgm:t>
    </dgm:pt>
    <dgm:pt modelId="{A372D9B4-6761-428B-BC93-94DE974CE91D}">
      <dgm:prSet phldrT="[Texto]" custT="1"/>
      <dgm:spPr/>
      <dgm:t>
        <a:bodyPr/>
        <a:lstStyle/>
        <a:p>
          <a:r>
            <a:rPr lang="es-ES" sz="1800" b="1" smtClean="0"/>
            <a:t>IMPORTANCIA</a:t>
          </a:r>
          <a:endParaRPr lang="es-ES" sz="1800" b="1" dirty="0"/>
        </a:p>
      </dgm:t>
    </dgm:pt>
    <dgm:pt modelId="{05D1B333-E718-42BC-BFE7-FECAD3BE9373}" type="parTrans" cxnId="{F7B87788-AEA2-40B3-96A7-781852D5E0DB}">
      <dgm:prSet/>
      <dgm:spPr/>
      <dgm:t>
        <a:bodyPr/>
        <a:lstStyle/>
        <a:p>
          <a:endParaRPr lang="es-ES" sz="1600" b="1">
            <a:solidFill>
              <a:schemeClr val="tx1"/>
            </a:solidFill>
          </a:endParaRPr>
        </a:p>
      </dgm:t>
    </dgm:pt>
    <dgm:pt modelId="{1ACC30AF-54F8-4CC9-9662-F1E5AA357986}" type="sibTrans" cxnId="{F7B87788-AEA2-40B3-96A7-781852D5E0DB}">
      <dgm:prSet/>
      <dgm:spPr/>
      <dgm:t>
        <a:bodyPr/>
        <a:lstStyle/>
        <a:p>
          <a:endParaRPr lang="es-ES" sz="1600" b="1">
            <a:solidFill>
              <a:schemeClr val="tx1"/>
            </a:solidFill>
          </a:endParaRPr>
        </a:p>
      </dgm:t>
    </dgm:pt>
    <dgm:pt modelId="{22C3FCB5-541A-45A3-A54B-833681484E6E}">
      <dgm:prSet phldrT="[Texto]" custT="1"/>
      <dgm:spPr/>
      <dgm:t>
        <a:bodyPr/>
        <a:lstStyle/>
        <a:p>
          <a:r>
            <a:rPr lang="es-ES" sz="1800" b="1" smtClean="0"/>
            <a:t>CARACTERÍS-TICAS </a:t>
          </a:r>
          <a:endParaRPr lang="es-ES" sz="1800" b="1" dirty="0"/>
        </a:p>
      </dgm:t>
    </dgm:pt>
    <dgm:pt modelId="{FCB2EE3D-3394-4D10-A63E-D948A515AC58}" type="parTrans" cxnId="{BC66012B-C82E-4C62-B33F-6C04ED5B8449}">
      <dgm:prSet/>
      <dgm:spPr/>
      <dgm:t>
        <a:bodyPr/>
        <a:lstStyle/>
        <a:p>
          <a:endParaRPr lang="es-ES" sz="1600" b="1">
            <a:solidFill>
              <a:schemeClr val="tx1"/>
            </a:solidFill>
          </a:endParaRPr>
        </a:p>
      </dgm:t>
    </dgm:pt>
    <dgm:pt modelId="{0C3264EB-219A-4017-845B-F93A0C6F3B02}" type="sibTrans" cxnId="{BC66012B-C82E-4C62-B33F-6C04ED5B8449}">
      <dgm:prSet/>
      <dgm:spPr/>
      <dgm:t>
        <a:bodyPr/>
        <a:lstStyle/>
        <a:p>
          <a:endParaRPr lang="es-ES" sz="1600" b="1">
            <a:solidFill>
              <a:schemeClr val="tx1"/>
            </a:solidFill>
          </a:endParaRPr>
        </a:p>
      </dgm:t>
    </dgm:pt>
    <dgm:pt modelId="{CF3D35C3-1A1E-4F39-8665-46D7F85CBFCF}">
      <dgm:prSet phldrT="[Texto]" custT="1"/>
      <dgm:spPr/>
      <dgm:t>
        <a:bodyPr/>
        <a:lstStyle/>
        <a:p>
          <a:r>
            <a:rPr lang="es-ES" sz="1800" b="1" smtClean="0"/>
            <a:t>CLASES DE DERECHOS</a:t>
          </a:r>
          <a:endParaRPr lang="es-ES" sz="1800" b="1" dirty="0"/>
        </a:p>
      </dgm:t>
    </dgm:pt>
    <dgm:pt modelId="{48868E9D-1A5F-4A45-8743-A6394478EEBB}" type="parTrans" cxnId="{669C176A-0A09-48B4-99CF-E8C535D3FCA9}">
      <dgm:prSet/>
      <dgm:spPr/>
      <dgm:t>
        <a:bodyPr/>
        <a:lstStyle/>
        <a:p>
          <a:endParaRPr lang="es-ES" sz="1600" b="1">
            <a:solidFill>
              <a:schemeClr val="tx1"/>
            </a:solidFill>
          </a:endParaRPr>
        </a:p>
      </dgm:t>
    </dgm:pt>
    <dgm:pt modelId="{7602B570-BF6D-439E-AED5-1803A42863C3}" type="sibTrans" cxnId="{669C176A-0A09-48B4-99CF-E8C535D3FCA9}">
      <dgm:prSet/>
      <dgm:spPr/>
      <dgm:t>
        <a:bodyPr/>
        <a:lstStyle/>
        <a:p>
          <a:endParaRPr lang="es-ES" sz="1600" b="1">
            <a:solidFill>
              <a:schemeClr val="tx1"/>
            </a:solidFill>
          </a:endParaRPr>
        </a:p>
      </dgm:t>
    </dgm:pt>
    <dgm:pt modelId="{E6716374-1F4C-4245-96AC-6C9ECD471F8C}" type="pres">
      <dgm:prSet presAssocID="{1DDBEF7E-48FB-44D4-AEA5-8D08287885ED}" presName="Name0" presStyleCnt="0">
        <dgm:presLayoutVars>
          <dgm:chMax val="7"/>
          <dgm:resizeHandles val="exact"/>
        </dgm:presLayoutVars>
      </dgm:prSet>
      <dgm:spPr/>
      <dgm:t>
        <a:bodyPr/>
        <a:lstStyle/>
        <a:p>
          <a:endParaRPr lang="es-ES"/>
        </a:p>
      </dgm:t>
    </dgm:pt>
    <dgm:pt modelId="{A504D796-3A4A-45E1-977B-7BA4ABA1CDEC}" type="pres">
      <dgm:prSet presAssocID="{1DDBEF7E-48FB-44D4-AEA5-8D08287885ED}" presName="comp1" presStyleCnt="0"/>
      <dgm:spPr/>
      <dgm:t>
        <a:bodyPr/>
        <a:lstStyle/>
        <a:p>
          <a:endParaRPr lang="es-ES"/>
        </a:p>
      </dgm:t>
    </dgm:pt>
    <dgm:pt modelId="{5162DAB2-0602-4446-87B6-0385BC2C09B1}" type="pres">
      <dgm:prSet presAssocID="{1DDBEF7E-48FB-44D4-AEA5-8D08287885ED}" presName="circle1" presStyleLbl="node1" presStyleIdx="0" presStyleCnt="4" custScaleX="90989" custLinFactNeighborX="2253"/>
      <dgm:spPr/>
      <dgm:t>
        <a:bodyPr/>
        <a:lstStyle/>
        <a:p>
          <a:endParaRPr lang="es-ES"/>
        </a:p>
      </dgm:t>
    </dgm:pt>
    <dgm:pt modelId="{C7435CD8-3158-4DE3-A357-2F10BC4B59D6}" type="pres">
      <dgm:prSet presAssocID="{1DDBEF7E-48FB-44D4-AEA5-8D08287885ED}" presName="c1text" presStyleLbl="node1" presStyleIdx="0" presStyleCnt="4">
        <dgm:presLayoutVars>
          <dgm:bulletEnabled val="1"/>
        </dgm:presLayoutVars>
      </dgm:prSet>
      <dgm:spPr/>
      <dgm:t>
        <a:bodyPr/>
        <a:lstStyle/>
        <a:p>
          <a:endParaRPr lang="es-ES"/>
        </a:p>
      </dgm:t>
    </dgm:pt>
    <dgm:pt modelId="{1BB7630B-A03A-41C9-B2BD-C5FDD56E9CD4}" type="pres">
      <dgm:prSet presAssocID="{1DDBEF7E-48FB-44D4-AEA5-8D08287885ED}" presName="comp2" presStyleCnt="0"/>
      <dgm:spPr/>
      <dgm:t>
        <a:bodyPr/>
        <a:lstStyle/>
        <a:p>
          <a:endParaRPr lang="es-ES"/>
        </a:p>
      </dgm:t>
    </dgm:pt>
    <dgm:pt modelId="{86E46AC2-B7C1-4E92-81D7-F45F43F1623F}" type="pres">
      <dgm:prSet presAssocID="{1DDBEF7E-48FB-44D4-AEA5-8D08287885ED}" presName="circle2" presStyleLbl="node1" presStyleIdx="1" presStyleCnt="4" custScaleX="104556" custLinFactNeighborX="2579" custLinFactNeighborY="941"/>
      <dgm:spPr/>
      <dgm:t>
        <a:bodyPr/>
        <a:lstStyle/>
        <a:p>
          <a:endParaRPr lang="es-ES"/>
        </a:p>
      </dgm:t>
    </dgm:pt>
    <dgm:pt modelId="{19B03CF3-18E5-434D-9D47-3D0A577ED5AA}" type="pres">
      <dgm:prSet presAssocID="{1DDBEF7E-48FB-44D4-AEA5-8D08287885ED}" presName="c2text" presStyleLbl="node1" presStyleIdx="1" presStyleCnt="4">
        <dgm:presLayoutVars>
          <dgm:bulletEnabled val="1"/>
        </dgm:presLayoutVars>
      </dgm:prSet>
      <dgm:spPr/>
      <dgm:t>
        <a:bodyPr/>
        <a:lstStyle/>
        <a:p>
          <a:endParaRPr lang="es-ES"/>
        </a:p>
      </dgm:t>
    </dgm:pt>
    <dgm:pt modelId="{B90B344C-A28E-456E-9DF2-AD455B0F9D79}" type="pres">
      <dgm:prSet presAssocID="{1DDBEF7E-48FB-44D4-AEA5-8D08287885ED}" presName="comp3" presStyleCnt="0"/>
      <dgm:spPr/>
      <dgm:t>
        <a:bodyPr/>
        <a:lstStyle/>
        <a:p>
          <a:endParaRPr lang="es-ES"/>
        </a:p>
      </dgm:t>
    </dgm:pt>
    <dgm:pt modelId="{2660A1C4-134D-40B9-88FD-9EF3FCB915ED}" type="pres">
      <dgm:prSet presAssocID="{1DDBEF7E-48FB-44D4-AEA5-8D08287885ED}" presName="circle3" presStyleLbl="node1" presStyleIdx="2" presStyleCnt="4"/>
      <dgm:spPr/>
      <dgm:t>
        <a:bodyPr/>
        <a:lstStyle/>
        <a:p>
          <a:endParaRPr lang="es-ES"/>
        </a:p>
      </dgm:t>
    </dgm:pt>
    <dgm:pt modelId="{8A843B6B-6DDA-488C-BBCF-CC92D770C216}" type="pres">
      <dgm:prSet presAssocID="{1DDBEF7E-48FB-44D4-AEA5-8D08287885ED}" presName="c3text" presStyleLbl="node1" presStyleIdx="2" presStyleCnt="4">
        <dgm:presLayoutVars>
          <dgm:bulletEnabled val="1"/>
        </dgm:presLayoutVars>
      </dgm:prSet>
      <dgm:spPr/>
      <dgm:t>
        <a:bodyPr/>
        <a:lstStyle/>
        <a:p>
          <a:endParaRPr lang="es-ES"/>
        </a:p>
      </dgm:t>
    </dgm:pt>
    <dgm:pt modelId="{64A7A16C-2C84-429A-ACB1-D40F54D400CD}" type="pres">
      <dgm:prSet presAssocID="{1DDBEF7E-48FB-44D4-AEA5-8D08287885ED}" presName="comp4" presStyleCnt="0"/>
      <dgm:spPr/>
      <dgm:t>
        <a:bodyPr/>
        <a:lstStyle/>
        <a:p>
          <a:endParaRPr lang="es-ES"/>
        </a:p>
      </dgm:t>
    </dgm:pt>
    <dgm:pt modelId="{731E0ECF-E7F2-4FD8-9052-9235D1CD0DC6}" type="pres">
      <dgm:prSet presAssocID="{1DDBEF7E-48FB-44D4-AEA5-8D08287885ED}" presName="circle4" presStyleLbl="node1" presStyleIdx="3" presStyleCnt="4"/>
      <dgm:spPr/>
      <dgm:t>
        <a:bodyPr/>
        <a:lstStyle/>
        <a:p>
          <a:endParaRPr lang="es-ES"/>
        </a:p>
      </dgm:t>
    </dgm:pt>
    <dgm:pt modelId="{7372F924-4894-4321-AE58-F7D0B7B8F9FB}" type="pres">
      <dgm:prSet presAssocID="{1DDBEF7E-48FB-44D4-AEA5-8D08287885ED}" presName="c4text" presStyleLbl="node1" presStyleIdx="3" presStyleCnt="4">
        <dgm:presLayoutVars>
          <dgm:bulletEnabled val="1"/>
        </dgm:presLayoutVars>
      </dgm:prSet>
      <dgm:spPr/>
      <dgm:t>
        <a:bodyPr/>
        <a:lstStyle/>
        <a:p>
          <a:endParaRPr lang="es-ES"/>
        </a:p>
      </dgm:t>
    </dgm:pt>
  </dgm:ptLst>
  <dgm:cxnLst>
    <dgm:cxn modelId="{8B981C60-5E64-46E1-8F78-B90392000635}" type="presOf" srcId="{A372D9B4-6761-428B-BC93-94DE974CE91D}" destId="{19B03CF3-18E5-434D-9D47-3D0A577ED5AA}" srcOrd="1" destOrd="0" presId="urn:microsoft.com/office/officeart/2005/8/layout/venn2"/>
    <dgm:cxn modelId="{C56ECB59-C103-43CC-ABAE-706B27DAF205}" srcId="{1DDBEF7E-48FB-44D4-AEA5-8D08287885ED}" destId="{5DE7B8C7-77BA-4A31-BA6F-ABE18EC9EB1C}" srcOrd="0" destOrd="0" parTransId="{44D28DED-A6AE-4199-B3AD-395F2FD4E4A2}" sibTransId="{E36F089C-3888-42ED-8E3A-7D3C7F146471}"/>
    <dgm:cxn modelId="{FA09B510-6857-422E-8456-C39244EA0ED6}" type="presOf" srcId="{22C3FCB5-541A-45A3-A54B-833681484E6E}" destId="{8A843B6B-6DDA-488C-BBCF-CC92D770C216}" srcOrd="1" destOrd="0" presId="urn:microsoft.com/office/officeart/2005/8/layout/venn2"/>
    <dgm:cxn modelId="{376E2F46-F262-4599-838D-C8798E37D577}" type="presOf" srcId="{CF3D35C3-1A1E-4F39-8665-46D7F85CBFCF}" destId="{731E0ECF-E7F2-4FD8-9052-9235D1CD0DC6}" srcOrd="0" destOrd="0" presId="urn:microsoft.com/office/officeart/2005/8/layout/venn2"/>
    <dgm:cxn modelId="{BC66012B-C82E-4C62-B33F-6C04ED5B8449}" srcId="{1DDBEF7E-48FB-44D4-AEA5-8D08287885ED}" destId="{22C3FCB5-541A-45A3-A54B-833681484E6E}" srcOrd="2" destOrd="0" parTransId="{FCB2EE3D-3394-4D10-A63E-D948A515AC58}" sibTransId="{0C3264EB-219A-4017-845B-F93A0C6F3B02}"/>
    <dgm:cxn modelId="{AA5512DF-F36A-4EB5-91DD-F6DE3E338F57}" type="presOf" srcId="{5DE7B8C7-77BA-4A31-BA6F-ABE18EC9EB1C}" destId="{C7435CD8-3158-4DE3-A357-2F10BC4B59D6}" srcOrd="1" destOrd="0" presId="urn:microsoft.com/office/officeart/2005/8/layout/venn2"/>
    <dgm:cxn modelId="{EE7A2B9B-8CFB-49BE-B025-D4F57F88CB76}" type="presOf" srcId="{1DDBEF7E-48FB-44D4-AEA5-8D08287885ED}" destId="{E6716374-1F4C-4245-96AC-6C9ECD471F8C}" srcOrd="0" destOrd="0" presId="urn:microsoft.com/office/officeart/2005/8/layout/venn2"/>
    <dgm:cxn modelId="{BEFB1879-9A4A-4504-80D5-FD472DF4E41D}" type="presOf" srcId="{A372D9B4-6761-428B-BC93-94DE974CE91D}" destId="{86E46AC2-B7C1-4E92-81D7-F45F43F1623F}" srcOrd="0" destOrd="0" presId="urn:microsoft.com/office/officeart/2005/8/layout/venn2"/>
    <dgm:cxn modelId="{E066D0C7-6507-49E2-A976-A401E0B59A75}" type="presOf" srcId="{5DE7B8C7-77BA-4A31-BA6F-ABE18EC9EB1C}" destId="{5162DAB2-0602-4446-87B6-0385BC2C09B1}" srcOrd="0" destOrd="0" presId="urn:microsoft.com/office/officeart/2005/8/layout/venn2"/>
    <dgm:cxn modelId="{AD533FDE-3E0A-4A25-9DE9-7FA9153D7DA0}" type="presOf" srcId="{CF3D35C3-1A1E-4F39-8665-46D7F85CBFCF}" destId="{7372F924-4894-4321-AE58-F7D0B7B8F9FB}" srcOrd="1" destOrd="0" presId="urn:microsoft.com/office/officeart/2005/8/layout/venn2"/>
    <dgm:cxn modelId="{F7B87788-AEA2-40B3-96A7-781852D5E0DB}" srcId="{1DDBEF7E-48FB-44D4-AEA5-8D08287885ED}" destId="{A372D9B4-6761-428B-BC93-94DE974CE91D}" srcOrd="1" destOrd="0" parTransId="{05D1B333-E718-42BC-BFE7-FECAD3BE9373}" sibTransId="{1ACC30AF-54F8-4CC9-9662-F1E5AA357986}"/>
    <dgm:cxn modelId="{376B0134-86D0-40CE-8EB2-03FF418D6048}" type="presOf" srcId="{22C3FCB5-541A-45A3-A54B-833681484E6E}" destId="{2660A1C4-134D-40B9-88FD-9EF3FCB915ED}" srcOrd="0" destOrd="0" presId="urn:microsoft.com/office/officeart/2005/8/layout/venn2"/>
    <dgm:cxn modelId="{669C176A-0A09-48B4-99CF-E8C535D3FCA9}" srcId="{1DDBEF7E-48FB-44D4-AEA5-8D08287885ED}" destId="{CF3D35C3-1A1E-4F39-8665-46D7F85CBFCF}" srcOrd="3" destOrd="0" parTransId="{48868E9D-1A5F-4A45-8743-A6394478EEBB}" sibTransId="{7602B570-BF6D-439E-AED5-1803A42863C3}"/>
    <dgm:cxn modelId="{4E272C2D-0B93-4D28-8F50-A619E757BCC8}" type="presParOf" srcId="{E6716374-1F4C-4245-96AC-6C9ECD471F8C}" destId="{A504D796-3A4A-45E1-977B-7BA4ABA1CDEC}" srcOrd="0" destOrd="0" presId="urn:microsoft.com/office/officeart/2005/8/layout/venn2"/>
    <dgm:cxn modelId="{A5DFB04E-CA30-47A4-9B1F-7F696365C53A}" type="presParOf" srcId="{A504D796-3A4A-45E1-977B-7BA4ABA1CDEC}" destId="{5162DAB2-0602-4446-87B6-0385BC2C09B1}" srcOrd="0" destOrd="0" presId="urn:microsoft.com/office/officeart/2005/8/layout/venn2"/>
    <dgm:cxn modelId="{DB8139D5-B5A1-46DF-BC99-113E0F9E8335}" type="presParOf" srcId="{A504D796-3A4A-45E1-977B-7BA4ABA1CDEC}" destId="{C7435CD8-3158-4DE3-A357-2F10BC4B59D6}" srcOrd="1" destOrd="0" presId="urn:microsoft.com/office/officeart/2005/8/layout/venn2"/>
    <dgm:cxn modelId="{F32BC50A-0F48-470F-87BF-E76E1F51CA8B}" type="presParOf" srcId="{E6716374-1F4C-4245-96AC-6C9ECD471F8C}" destId="{1BB7630B-A03A-41C9-B2BD-C5FDD56E9CD4}" srcOrd="1" destOrd="0" presId="urn:microsoft.com/office/officeart/2005/8/layout/venn2"/>
    <dgm:cxn modelId="{4615524F-1E29-4FF4-93E9-FD00270EBCE3}" type="presParOf" srcId="{1BB7630B-A03A-41C9-B2BD-C5FDD56E9CD4}" destId="{86E46AC2-B7C1-4E92-81D7-F45F43F1623F}" srcOrd="0" destOrd="0" presId="urn:microsoft.com/office/officeart/2005/8/layout/venn2"/>
    <dgm:cxn modelId="{347D044D-B4FA-40F7-813C-71C858AF1C53}" type="presParOf" srcId="{1BB7630B-A03A-41C9-B2BD-C5FDD56E9CD4}" destId="{19B03CF3-18E5-434D-9D47-3D0A577ED5AA}" srcOrd="1" destOrd="0" presId="urn:microsoft.com/office/officeart/2005/8/layout/venn2"/>
    <dgm:cxn modelId="{BC075462-BE2F-491A-BFCB-1B38108DE7EA}" type="presParOf" srcId="{E6716374-1F4C-4245-96AC-6C9ECD471F8C}" destId="{B90B344C-A28E-456E-9DF2-AD455B0F9D79}" srcOrd="2" destOrd="0" presId="urn:microsoft.com/office/officeart/2005/8/layout/venn2"/>
    <dgm:cxn modelId="{7D3EB4DA-BD0F-4A1E-998D-5AF0D3FAA68E}" type="presParOf" srcId="{B90B344C-A28E-456E-9DF2-AD455B0F9D79}" destId="{2660A1C4-134D-40B9-88FD-9EF3FCB915ED}" srcOrd="0" destOrd="0" presId="urn:microsoft.com/office/officeart/2005/8/layout/venn2"/>
    <dgm:cxn modelId="{E2E93B91-79BE-474E-874C-6C3DFD81DFF1}" type="presParOf" srcId="{B90B344C-A28E-456E-9DF2-AD455B0F9D79}" destId="{8A843B6B-6DDA-488C-BBCF-CC92D770C216}" srcOrd="1" destOrd="0" presId="urn:microsoft.com/office/officeart/2005/8/layout/venn2"/>
    <dgm:cxn modelId="{51C2BB9A-845D-4D4D-A2F0-E30ED415F2F2}" type="presParOf" srcId="{E6716374-1F4C-4245-96AC-6C9ECD471F8C}" destId="{64A7A16C-2C84-429A-ACB1-D40F54D400CD}" srcOrd="3" destOrd="0" presId="urn:microsoft.com/office/officeart/2005/8/layout/venn2"/>
    <dgm:cxn modelId="{7CBD9BD3-B190-4E63-8962-D809C31D747B}" type="presParOf" srcId="{64A7A16C-2C84-429A-ACB1-D40F54D400CD}" destId="{731E0ECF-E7F2-4FD8-9052-9235D1CD0DC6}" srcOrd="0" destOrd="0" presId="urn:microsoft.com/office/officeart/2005/8/layout/venn2"/>
    <dgm:cxn modelId="{F1711A14-43C5-4E8E-BFE2-17DD0D7A8E12}" type="presParOf" srcId="{64A7A16C-2C84-429A-ACB1-D40F54D400CD}" destId="{7372F924-4894-4321-AE58-F7D0B7B8F9FB}" srcOrd="1" destOrd="0" presId="urn:microsoft.com/office/officeart/2005/8/layout/venn2"/>
  </dgm:cxnLst>
  <dgm:bg>
    <a:effectLst>
      <a:glow rad="228600">
        <a:schemeClr val="accent6">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C865EE-FD0A-47A7-ABF2-58D2EF809AAD}"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s-ES"/>
        </a:p>
      </dgm:t>
    </dgm:pt>
    <dgm:pt modelId="{D54EAAB8-E75C-4FBC-ABA3-9DF63DE15704}">
      <dgm:prSet phldrT="[Texto]"/>
      <dgm:spPr/>
      <dgm:t>
        <a:bodyPr/>
        <a:lstStyle/>
        <a:p>
          <a:r>
            <a:rPr lang="es-ES" b="1" dirty="0" smtClean="0">
              <a:solidFill>
                <a:schemeClr val="tx1"/>
              </a:solidFill>
            </a:rPr>
            <a:t>OBJETIVOS:</a:t>
          </a:r>
          <a:endParaRPr lang="es-ES" b="1" dirty="0">
            <a:solidFill>
              <a:schemeClr val="tx1"/>
            </a:solidFill>
          </a:endParaRPr>
        </a:p>
      </dgm:t>
    </dgm:pt>
    <dgm:pt modelId="{9398600F-9297-43C7-B02F-0F3038A588FC}" type="parTrans" cxnId="{67C15D4E-8566-4C0D-A302-AFE027E4024C}">
      <dgm:prSet/>
      <dgm:spPr/>
      <dgm:t>
        <a:bodyPr/>
        <a:lstStyle/>
        <a:p>
          <a:endParaRPr lang="es-ES" b="1">
            <a:solidFill>
              <a:schemeClr val="tx1"/>
            </a:solidFill>
          </a:endParaRPr>
        </a:p>
      </dgm:t>
    </dgm:pt>
    <dgm:pt modelId="{B2DA2FFD-5C24-4563-BEB0-5B97FE002016}" type="sibTrans" cxnId="{67C15D4E-8566-4C0D-A302-AFE027E4024C}">
      <dgm:prSet/>
      <dgm:spPr/>
      <dgm:t>
        <a:bodyPr/>
        <a:lstStyle/>
        <a:p>
          <a:endParaRPr lang="es-ES" b="1">
            <a:solidFill>
              <a:schemeClr val="tx1"/>
            </a:solidFill>
          </a:endParaRPr>
        </a:p>
      </dgm:t>
    </dgm:pt>
    <dgm:pt modelId="{B6FF940C-4C65-4BD5-A362-AA29B4A35A55}">
      <dgm:prSet phldrT="[Texto]"/>
      <dgm:spPr/>
      <dgm:t>
        <a:bodyPr/>
        <a:lstStyle/>
        <a:p>
          <a:r>
            <a:rPr lang="es-ES" b="1" dirty="0" smtClean="0">
              <a:solidFill>
                <a:schemeClr val="tx1"/>
              </a:solidFill>
            </a:rPr>
            <a:t>3.- Promoción del conocimiento</a:t>
          </a:r>
          <a:endParaRPr lang="es-ES" b="1" dirty="0">
            <a:solidFill>
              <a:schemeClr val="tx1"/>
            </a:solidFill>
          </a:endParaRPr>
        </a:p>
      </dgm:t>
    </dgm:pt>
    <dgm:pt modelId="{7AE441E8-0FD1-48B8-8805-A3335662ED0D}" type="parTrans" cxnId="{FADF3898-EFDB-48B6-A7F3-239FD3ED8764}">
      <dgm:prSet/>
      <dgm:spPr/>
      <dgm:t>
        <a:bodyPr/>
        <a:lstStyle/>
        <a:p>
          <a:endParaRPr lang="es-ES" b="1">
            <a:solidFill>
              <a:schemeClr val="tx1"/>
            </a:solidFill>
          </a:endParaRPr>
        </a:p>
      </dgm:t>
    </dgm:pt>
    <dgm:pt modelId="{C096BB1A-531D-4CB8-B3CB-DAC36EB23DA6}" type="sibTrans" cxnId="{FADF3898-EFDB-48B6-A7F3-239FD3ED8764}">
      <dgm:prSet/>
      <dgm:spPr/>
      <dgm:t>
        <a:bodyPr/>
        <a:lstStyle/>
        <a:p>
          <a:endParaRPr lang="es-ES" b="1">
            <a:solidFill>
              <a:schemeClr val="tx1"/>
            </a:solidFill>
          </a:endParaRPr>
        </a:p>
      </dgm:t>
    </dgm:pt>
    <dgm:pt modelId="{A05D0425-5C3F-4F8D-AF9F-4CF649DCE0D3}">
      <dgm:prSet phldrT="[Texto]"/>
      <dgm:spPr/>
      <dgm:t>
        <a:bodyPr/>
        <a:lstStyle/>
        <a:p>
          <a:r>
            <a:rPr lang="es-ES" b="1" dirty="0" smtClean="0">
              <a:solidFill>
                <a:schemeClr val="tx1"/>
              </a:solidFill>
            </a:rPr>
            <a:t>4.- Fortalecimiento de la legitimidad</a:t>
          </a:r>
          <a:endParaRPr lang="es-ES" b="1" dirty="0">
            <a:solidFill>
              <a:schemeClr val="tx1"/>
            </a:solidFill>
          </a:endParaRPr>
        </a:p>
      </dgm:t>
    </dgm:pt>
    <dgm:pt modelId="{2B34280E-39FF-47D4-A5C2-00454B1DF74C}" type="parTrans" cxnId="{C2F5F5DF-2ACE-4D39-83C7-AF9B969A56E8}">
      <dgm:prSet/>
      <dgm:spPr/>
      <dgm:t>
        <a:bodyPr/>
        <a:lstStyle/>
        <a:p>
          <a:endParaRPr lang="es-ES" b="1">
            <a:solidFill>
              <a:schemeClr val="tx1"/>
            </a:solidFill>
          </a:endParaRPr>
        </a:p>
      </dgm:t>
    </dgm:pt>
    <dgm:pt modelId="{68FDCBEB-C1CC-4191-88BE-F8EE20EE74B3}" type="sibTrans" cxnId="{C2F5F5DF-2ACE-4D39-83C7-AF9B969A56E8}">
      <dgm:prSet/>
      <dgm:spPr/>
      <dgm:t>
        <a:bodyPr/>
        <a:lstStyle/>
        <a:p>
          <a:endParaRPr lang="es-ES" b="1">
            <a:solidFill>
              <a:schemeClr val="tx1"/>
            </a:solidFill>
          </a:endParaRPr>
        </a:p>
      </dgm:t>
    </dgm:pt>
    <dgm:pt modelId="{22573D21-57D8-4814-BF89-F0CA09077CAE}">
      <dgm:prSet/>
      <dgm:spPr/>
      <dgm:t>
        <a:bodyPr/>
        <a:lstStyle/>
        <a:p>
          <a:r>
            <a:rPr lang="es-ES" b="1" dirty="0" smtClean="0">
              <a:solidFill>
                <a:schemeClr val="tx1"/>
              </a:solidFill>
            </a:rPr>
            <a:t>1.- Reconciliación entre grupos</a:t>
          </a:r>
          <a:endParaRPr lang="es-ES" b="1" dirty="0">
            <a:solidFill>
              <a:schemeClr val="tx1"/>
            </a:solidFill>
          </a:endParaRPr>
        </a:p>
      </dgm:t>
    </dgm:pt>
    <dgm:pt modelId="{CA1E3E52-9AE7-4EB6-AA64-6832DE71A777}" type="parTrans" cxnId="{48891CFD-1270-49AA-A489-D5157DED6F8F}">
      <dgm:prSet/>
      <dgm:spPr/>
      <dgm:t>
        <a:bodyPr/>
        <a:lstStyle/>
        <a:p>
          <a:endParaRPr lang="es-ES" b="1">
            <a:solidFill>
              <a:schemeClr val="tx1"/>
            </a:solidFill>
          </a:endParaRPr>
        </a:p>
      </dgm:t>
    </dgm:pt>
    <dgm:pt modelId="{167E7E4A-143C-4141-A09E-B9844C860662}" type="sibTrans" cxnId="{48891CFD-1270-49AA-A489-D5157DED6F8F}">
      <dgm:prSet/>
      <dgm:spPr/>
      <dgm:t>
        <a:bodyPr/>
        <a:lstStyle/>
        <a:p>
          <a:endParaRPr lang="es-ES" b="1">
            <a:solidFill>
              <a:schemeClr val="tx1"/>
            </a:solidFill>
          </a:endParaRPr>
        </a:p>
      </dgm:t>
    </dgm:pt>
    <dgm:pt modelId="{E3E47E98-43B7-4FD7-849A-51E20DFC9DA4}">
      <dgm:prSet/>
      <dgm:spPr/>
      <dgm:t>
        <a:bodyPr/>
        <a:lstStyle/>
        <a:p>
          <a:r>
            <a:rPr lang="es-ES" b="1" dirty="0" smtClean="0">
              <a:solidFill>
                <a:schemeClr val="tx1"/>
              </a:solidFill>
            </a:rPr>
            <a:t>2.- Empoderamiento de la ciudadanía</a:t>
          </a:r>
          <a:endParaRPr lang="es-ES" b="1" dirty="0">
            <a:solidFill>
              <a:schemeClr val="tx1"/>
            </a:solidFill>
          </a:endParaRPr>
        </a:p>
      </dgm:t>
    </dgm:pt>
    <dgm:pt modelId="{248F34F0-B2D7-497F-AF56-8DF841C1BB02}" type="parTrans" cxnId="{A97253D5-334A-4F6B-823A-AA970DA8FBA7}">
      <dgm:prSet/>
      <dgm:spPr/>
      <dgm:t>
        <a:bodyPr/>
        <a:lstStyle/>
        <a:p>
          <a:endParaRPr lang="es-ES" b="1">
            <a:solidFill>
              <a:schemeClr val="tx1"/>
            </a:solidFill>
          </a:endParaRPr>
        </a:p>
      </dgm:t>
    </dgm:pt>
    <dgm:pt modelId="{C02CF113-3190-4DB5-9EFB-1237D1E1776E}" type="sibTrans" cxnId="{A97253D5-334A-4F6B-823A-AA970DA8FBA7}">
      <dgm:prSet/>
      <dgm:spPr/>
      <dgm:t>
        <a:bodyPr/>
        <a:lstStyle/>
        <a:p>
          <a:endParaRPr lang="es-ES" b="1">
            <a:solidFill>
              <a:schemeClr val="tx1"/>
            </a:solidFill>
          </a:endParaRPr>
        </a:p>
      </dgm:t>
    </dgm:pt>
    <dgm:pt modelId="{90B105B1-5978-4249-84DE-1E9159D00F32}" type="pres">
      <dgm:prSet presAssocID="{31C865EE-FD0A-47A7-ABF2-58D2EF809AAD}" presName="linear" presStyleCnt="0">
        <dgm:presLayoutVars>
          <dgm:dir/>
          <dgm:animLvl val="lvl"/>
          <dgm:resizeHandles val="exact"/>
        </dgm:presLayoutVars>
      </dgm:prSet>
      <dgm:spPr/>
      <dgm:t>
        <a:bodyPr/>
        <a:lstStyle/>
        <a:p>
          <a:endParaRPr lang="es-ES"/>
        </a:p>
      </dgm:t>
    </dgm:pt>
    <dgm:pt modelId="{3D2C5B59-615F-4052-855F-BDAE2D17315F}" type="pres">
      <dgm:prSet presAssocID="{D54EAAB8-E75C-4FBC-ABA3-9DF63DE15704}" presName="parentLin" presStyleCnt="0"/>
      <dgm:spPr/>
    </dgm:pt>
    <dgm:pt modelId="{1DE7A98B-1EB3-4568-8276-4D29A7E86725}" type="pres">
      <dgm:prSet presAssocID="{D54EAAB8-E75C-4FBC-ABA3-9DF63DE15704}" presName="parentLeftMargin" presStyleLbl="node1" presStyleIdx="0" presStyleCnt="5"/>
      <dgm:spPr/>
      <dgm:t>
        <a:bodyPr/>
        <a:lstStyle/>
        <a:p>
          <a:endParaRPr lang="es-ES"/>
        </a:p>
      </dgm:t>
    </dgm:pt>
    <dgm:pt modelId="{D1145418-137E-48BD-BCD6-AFC2093C23EF}" type="pres">
      <dgm:prSet presAssocID="{D54EAAB8-E75C-4FBC-ABA3-9DF63DE15704}" presName="parentText" presStyleLbl="node1" presStyleIdx="0" presStyleCnt="5">
        <dgm:presLayoutVars>
          <dgm:chMax val="0"/>
          <dgm:bulletEnabled val="1"/>
        </dgm:presLayoutVars>
      </dgm:prSet>
      <dgm:spPr/>
      <dgm:t>
        <a:bodyPr/>
        <a:lstStyle/>
        <a:p>
          <a:endParaRPr lang="es-ES"/>
        </a:p>
      </dgm:t>
    </dgm:pt>
    <dgm:pt modelId="{4D9A16F1-3413-4500-B0A3-9E3BB8108DF5}" type="pres">
      <dgm:prSet presAssocID="{D54EAAB8-E75C-4FBC-ABA3-9DF63DE15704}" presName="negativeSpace" presStyleCnt="0"/>
      <dgm:spPr/>
    </dgm:pt>
    <dgm:pt modelId="{3311FF3B-A9B7-48C8-9459-6F822F896363}" type="pres">
      <dgm:prSet presAssocID="{D54EAAB8-E75C-4FBC-ABA3-9DF63DE15704}" presName="childText" presStyleLbl="conFgAcc1" presStyleIdx="0" presStyleCnt="5">
        <dgm:presLayoutVars>
          <dgm:bulletEnabled val="1"/>
        </dgm:presLayoutVars>
      </dgm:prSet>
      <dgm:spPr/>
    </dgm:pt>
    <dgm:pt modelId="{0752D6DE-D314-4FB5-9831-AD01C4E03354}" type="pres">
      <dgm:prSet presAssocID="{B2DA2FFD-5C24-4563-BEB0-5B97FE002016}" presName="spaceBetweenRectangles" presStyleCnt="0"/>
      <dgm:spPr/>
    </dgm:pt>
    <dgm:pt modelId="{5B68F472-4851-43FF-9967-757B85CD285B}" type="pres">
      <dgm:prSet presAssocID="{22573D21-57D8-4814-BF89-F0CA09077CAE}" presName="parentLin" presStyleCnt="0"/>
      <dgm:spPr/>
    </dgm:pt>
    <dgm:pt modelId="{4DCD07BF-1F50-475D-A9BA-66D12A5F2639}" type="pres">
      <dgm:prSet presAssocID="{22573D21-57D8-4814-BF89-F0CA09077CAE}" presName="parentLeftMargin" presStyleLbl="node1" presStyleIdx="0" presStyleCnt="5"/>
      <dgm:spPr/>
      <dgm:t>
        <a:bodyPr/>
        <a:lstStyle/>
        <a:p>
          <a:endParaRPr lang="es-ES"/>
        </a:p>
      </dgm:t>
    </dgm:pt>
    <dgm:pt modelId="{2EB0B05C-EDC3-4B8C-996E-F479922D0577}" type="pres">
      <dgm:prSet presAssocID="{22573D21-57D8-4814-BF89-F0CA09077CAE}" presName="parentText" presStyleLbl="node1" presStyleIdx="1" presStyleCnt="5">
        <dgm:presLayoutVars>
          <dgm:chMax val="0"/>
          <dgm:bulletEnabled val="1"/>
        </dgm:presLayoutVars>
      </dgm:prSet>
      <dgm:spPr/>
      <dgm:t>
        <a:bodyPr/>
        <a:lstStyle/>
        <a:p>
          <a:endParaRPr lang="es-ES"/>
        </a:p>
      </dgm:t>
    </dgm:pt>
    <dgm:pt modelId="{1C861EC8-E795-497F-AEA9-B7F85B60C0E1}" type="pres">
      <dgm:prSet presAssocID="{22573D21-57D8-4814-BF89-F0CA09077CAE}" presName="negativeSpace" presStyleCnt="0"/>
      <dgm:spPr/>
    </dgm:pt>
    <dgm:pt modelId="{C7E178B9-CAF2-4052-8657-C0305FFBE739}" type="pres">
      <dgm:prSet presAssocID="{22573D21-57D8-4814-BF89-F0CA09077CAE}" presName="childText" presStyleLbl="conFgAcc1" presStyleIdx="1" presStyleCnt="5">
        <dgm:presLayoutVars>
          <dgm:bulletEnabled val="1"/>
        </dgm:presLayoutVars>
      </dgm:prSet>
      <dgm:spPr/>
    </dgm:pt>
    <dgm:pt modelId="{FD063B0B-27DD-4FB3-813D-E43EAAA903BB}" type="pres">
      <dgm:prSet presAssocID="{167E7E4A-143C-4141-A09E-B9844C860662}" presName="spaceBetweenRectangles" presStyleCnt="0"/>
      <dgm:spPr/>
    </dgm:pt>
    <dgm:pt modelId="{9215B093-BA2F-4044-AB8E-4CD696F5F7A0}" type="pres">
      <dgm:prSet presAssocID="{E3E47E98-43B7-4FD7-849A-51E20DFC9DA4}" presName="parentLin" presStyleCnt="0"/>
      <dgm:spPr/>
    </dgm:pt>
    <dgm:pt modelId="{C6A1FD26-A00E-486D-BB0F-79388D4D2182}" type="pres">
      <dgm:prSet presAssocID="{E3E47E98-43B7-4FD7-849A-51E20DFC9DA4}" presName="parentLeftMargin" presStyleLbl="node1" presStyleIdx="1" presStyleCnt="5"/>
      <dgm:spPr/>
      <dgm:t>
        <a:bodyPr/>
        <a:lstStyle/>
        <a:p>
          <a:endParaRPr lang="es-ES"/>
        </a:p>
      </dgm:t>
    </dgm:pt>
    <dgm:pt modelId="{27E85AD4-E23C-48D2-858F-9688E2689AE5}" type="pres">
      <dgm:prSet presAssocID="{E3E47E98-43B7-4FD7-849A-51E20DFC9DA4}" presName="parentText" presStyleLbl="node1" presStyleIdx="2" presStyleCnt="5">
        <dgm:presLayoutVars>
          <dgm:chMax val="0"/>
          <dgm:bulletEnabled val="1"/>
        </dgm:presLayoutVars>
      </dgm:prSet>
      <dgm:spPr/>
      <dgm:t>
        <a:bodyPr/>
        <a:lstStyle/>
        <a:p>
          <a:endParaRPr lang="es-ES"/>
        </a:p>
      </dgm:t>
    </dgm:pt>
    <dgm:pt modelId="{7246D4CC-6049-45BD-A2B7-D6116EC32B66}" type="pres">
      <dgm:prSet presAssocID="{E3E47E98-43B7-4FD7-849A-51E20DFC9DA4}" presName="negativeSpace" presStyleCnt="0"/>
      <dgm:spPr/>
    </dgm:pt>
    <dgm:pt modelId="{C419B6E9-E7E1-4E86-8FE7-F96C56029C1A}" type="pres">
      <dgm:prSet presAssocID="{E3E47E98-43B7-4FD7-849A-51E20DFC9DA4}" presName="childText" presStyleLbl="conFgAcc1" presStyleIdx="2" presStyleCnt="5">
        <dgm:presLayoutVars>
          <dgm:bulletEnabled val="1"/>
        </dgm:presLayoutVars>
      </dgm:prSet>
      <dgm:spPr/>
    </dgm:pt>
    <dgm:pt modelId="{4112023D-C075-4BE0-9CB2-1739F6B94E1A}" type="pres">
      <dgm:prSet presAssocID="{C02CF113-3190-4DB5-9EFB-1237D1E1776E}" presName="spaceBetweenRectangles" presStyleCnt="0"/>
      <dgm:spPr/>
    </dgm:pt>
    <dgm:pt modelId="{8BA138ED-2B9E-4C97-BE48-9E911D41BDBB}" type="pres">
      <dgm:prSet presAssocID="{B6FF940C-4C65-4BD5-A362-AA29B4A35A55}" presName="parentLin" presStyleCnt="0"/>
      <dgm:spPr/>
    </dgm:pt>
    <dgm:pt modelId="{02A0C039-D318-4D76-BF0C-6C8AFA908FC7}" type="pres">
      <dgm:prSet presAssocID="{B6FF940C-4C65-4BD5-A362-AA29B4A35A55}" presName="parentLeftMargin" presStyleLbl="node1" presStyleIdx="2" presStyleCnt="5"/>
      <dgm:spPr/>
      <dgm:t>
        <a:bodyPr/>
        <a:lstStyle/>
        <a:p>
          <a:endParaRPr lang="es-ES"/>
        </a:p>
      </dgm:t>
    </dgm:pt>
    <dgm:pt modelId="{0E02C4D3-863D-445B-9F77-50BDFCB57E62}" type="pres">
      <dgm:prSet presAssocID="{B6FF940C-4C65-4BD5-A362-AA29B4A35A55}" presName="parentText" presStyleLbl="node1" presStyleIdx="3" presStyleCnt="5" custLinFactNeighborX="-19463" custLinFactNeighborY="-3299">
        <dgm:presLayoutVars>
          <dgm:chMax val="0"/>
          <dgm:bulletEnabled val="1"/>
        </dgm:presLayoutVars>
      </dgm:prSet>
      <dgm:spPr/>
      <dgm:t>
        <a:bodyPr/>
        <a:lstStyle/>
        <a:p>
          <a:endParaRPr lang="es-ES"/>
        </a:p>
      </dgm:t>
    </dgm:pt>
    <dgm:pt modelId="{092FEC8F-C0E5-4982-B551-E4CBD5FBB369}" type="pres">
      <dgm:prSet presAssocID="{B6FF940C-4C65-4BD5-A362-AA29B4A35A55}" presName="negativeSpace" presStyleCnt="0"/>
      <dgm:spPr/>
    </dgm:pt>
    <dgm:pt modelId="{D6853935-E7F8-4749-9326-96AE2056C6E1}" type="pres">
      <dgm:prSet presAssocID="{B6FF940C-4C65-4BD5-A362-AA29B4A35A55}" presName="childText" presStyleLbl="conFgAcc1" presStyleIdx="3" presStyleCnt="5">
        <dgm:presLayoutVars>
          <dgm:bulletEnabled val="1"/>
        </dgm:presLayoutVars>
      </dgm:prSet>
      <dgm:spPr/>
    </dgm:pt>
    <dgm:pt modelId="{ED1158F3-379E-47B5-8C09-44746FF792E2}" type="pres">
      <dgm:prSet presAssocID="{C096BB1A-531D-4CB8-B3CB-DAC36EB23DA6}" presName="spaceBetweenRectangles" presStyleCnt="0"/>
      <dgm:spPr/>
    </dgm:pt>
    <dgm:pt modelId="{E8B497C4-0D0F-4EE9-A29D-E4979EB9E13E}" type="pres">
      <dgm:prSet presAssocID="{A05D0425-5C3F-4F8D-AF9F-4CF649DCE0D3}" presName="parentLin" presStyleCnt="0"/>
      <dgm:spPr/>
    </dgm:pt>
    <dgm:pt modelId="{320A901B-C454-41B8-B5BE-FD740E9EEDEE}" type="pres">
      <dgm:prSet presAssocID="{A05D0425-5C3F-4F8D-AF9F-4CF649DCE0D3}" presName="parentLeftMargin" presStyleLbl="node1" presStyleIdx="3" presStyleCnt="5"/>
      <dgm:spPr/>
      <dgm:t>
        <a:bodyPr/>
        <a:lstStyle/>
        <a:p>
          <a:endParaRPr lang="es-ES"/>
        </a:p>
      </dgm:t>
    </dgm:pt>
    <dgm:pt modelId="{BE99198F-B772-4D6E-B05E-AB15814B5B32}" type="pres">
      <dgm:prSet presAssocID="{A05D0425-5C3F-4F8D-AF9F-4CF649DCE0D3}" presName="parentText" presStyleLbl="node1" presStyleIdx="4" presStyleCnt="5">
        <dgm:presLayoutVars>
          <dgm:chMax val="0"/>
          <dgm:bulletEnabled val="1"/>
        </dgm:presLayoutVars>
      </dgm:prSet>
      <dgm:spPr/>
      <dgm:t>
        <a:bodyPr/>
        <a:lstStyle/>
        <a:p>
          <a:endParaRPr lang="es-ES"/>
        </a:p>
      </dgm:t>
    </dgm:pt>
    <dgm:pt modelId="{D4FEF4C4-9AC5-4FA3-BBBA-667392B58CE1}" type="pres">
      <dgm:prSet presAssocID="{A05D0425-5C3F-4F8D-AF9F-4CF649DCE0D3}" presName="negativeSpace" presStyleCnt="0"/>
      <dgm:spPr/>
    </dgm:pt>
    <dgm:pt modelId="{8C267581-FD2F-414A-8C6A-BD060765AC53}" type="pres">
      <dgm:prSet presAssocID="{A05D0425-5C3F-4F8D-AF9F-4CF649DCE0D3}" presName="childText" presStyleLbl="conFgAcc1" presStyleIdx="4" presStyleCnt="5">
        <dgm:presLayoutVars>
          <dgm:bulletEnabled val="1"/>
        </dgm:presLayoutVars>
      </dgm:prSet>
      <dgm:spPr/>
    </dgm:pt>
  </dgm:ptLst>
  <dgm:cxnLst>
    <dgm:cxn modelId="{FADF3898-EFDB-48B6-A7F3-239FD3ED8764}" srcId="{31C865EE-FD0A-47A7-ABF2-58D2EF809AAD}" destId="{B6FF940C-4C65-4BD5-A362-AA29B4A35A55}" srcOrd="3" destOrd="0" parTransId="{7AE441E8-0FD1-48B8-8805-A3335662ED0D}" sibTransId="{C096BB1A-531D-4CB8-B3CB-DAC36EB23DA6}"/>
    <dgm:cxn modelId="{A97253D5-334A-4F6B-823A-AA970DA8FBA7}" srcId="{31C865EE-FD0A-47A7-ABF2-58D2EF809AAD}" destId="{E3E47E98-43B7-4FD7-849A-51E20DFC9DA4}" srcOrd="2" destOrd="0" parTransId="{248F34F0-B2D7-497F-AF56-8DF841C1BB02}" sibTransId="{C02CF113-3190-4DB5-9EFB-1237D1E1776E}"/>
    <dgm:cxn modelId="{67C15D4E-8566-4C0D-A302-AFE027E4024C}" srcId="{31C865EE-FD0A-47A7-ABF2-58D2EF809AAD}" destId="{D54EAAB8-E75C-4FBC-ABA3-9DF63DE15704}" srcOrd="0" destOrd="0" parTransId="{9398600F-9297-43C7-B02F-0F3038A588FC}" sibTransId="{B2DA2FFD-5C24-4563-BEB0-5B97FE002016}"/>
    <dgm:cxn modelId="{B50BD452-B597-4A98-8AE7-4CD9C9C9E1C5}" type="presOf" srcId="{D54EAAB8-E75C-4FBC-ABA3-9DF63DE15704}" destId="{D1145418-137E-48BD-BCD6-AFC2093C23EF}" srcOrd="1" destOrd="0" presId="urn:microsoft.com/office/officeart/2005/8/layout/list1"/>
    <dgm:cxn modelId="{DD21645B-8E1B-4F6D-A82A-64A01A6B12AF}" type="presOf" srcId="{B6FF940C-4C65-4BD5-A362-AA29B4A35A55}" destId="{0E02C4D3-863D-445B-9F77-50BDFCB57E62}" srcOrd="1" destOrd="0" presId="urn:microsoft.com/office/officeart/2005/8/layout/list1"/>
    <dgm:cxn modelId="{C82657DF-2FD9-4109-BD7F-9274CBFA297C}" type="presOf" srcId="{B6FF940C-4C65-4BD5-A362-AA29B4A35A55}" destId="{02A0C039-D318-4D76-BF0C-6C8AFA908FC7}" srcOrd="0" destOrd="0" presId="urn:microsoft.com/office/officeart/2005/8/layout/list1"/>
    <dgm:cxn modelId="{C2F5F5DF-2ACE-4D39-83C7-AF9B969A56E8}" srcId="{31C865EE-FD0A-47A7-ABF2-58D2EF809AAD}" destId="{A05D0425-5C3F-4F8D-AF9F-4CF649DCE0D3}" srcOrd="4" destOrd="0" parTransId="{2B34280E-39FF-47D4-A5C2-00454B1DF74C}" sibTransId="{68FDCBEB-C1CC-4191-88BE-F8EE20EE74B3}"/>
    <dgm:cxn modelId="{2054D46E-20F1-4AE5-BD5D-6F6632CD00A4}" type="presOf" srcId="{D54EAAB8-E75C-4FBC-ABA3-9DF63DE15704}" destId="{1DE7A98B-1EB3-4568-8276-4D29A7E86725}" srcOrd="0" destOrd="0" presId="urn:microsoft.com/office/officeart/2005/8/layout/list1"/>
    <dgm:cxn modelId="{4E0BD500-B73B-4BC4-925E-6CF3F8C17BDD}" type="presOf" srcId="{A05D0425-5C3F-4F8D-AF9F-4CF649DCE0D3}" destId="{320A901B-C454-41B8-B5BE-FD740E9EEDEE}" srcOrd="0" destOrd="0" presId="urn:microsoft.com/office/officeart/2005/8/layout/list1"/>
    <dgm:cxn modelId="{A329E525-1E80-4E66-8E8A-675DEF7556A1}" type="presOf" srcId="{31C865EE-FD0A-47A7-ABF2-58D2EF809AAD}" destId="{90B105B1-5978-4249-84DE-1E9159D00F32}" srcOrd="0" destOrd="0" presId="urn:microsoft.com/office/officeart/2005/8/layout/list1"/>
    <dgm:cxn modelId="{0664E184-787B-4ED9-9F2A-5246589E72CE}" type="presOf" srcId="{A05D0425-5C3F-4F8D-AF9F-4CF649DCE0D3}" destId="{BE99198F-B772-4D6E-B05E-AB15814B5B32}" srcOrd="1" destOrd="0" presId="urn:microsoft.com/office/officeart/2005/8/layout/list1"/>
    <dgm:cxn modelId="{DAFC623F-06E8-4DF5-BC5B-3485F4BBE725}" type="presOf" srcId="{22573D21-57D8-4814-BF89-F0CA09077CAE}" destId="{2EB0B05C-EDC3-4B8C-996E-F479922D0577}" srcOrd="1" destOrd="0" presId="urn:microsoft.com/office/officeart/2005/8/layout/list1"/>
    <dgm:cxn modelId="{5D2291CB-EEF8-4542-B50C-654E1CB4BB4A}" type="presOf" srcId="{22573D21-57D8-4814-BF89-F0CA09077CAE}" destId="{4DCD07BF-1F50-475D-A9BA-66D12A5F2639}" srcOrd="0" destOrd="0" presId="urn:microsoft.com/office/officeart/2005/8/layout/list1"/>
    <dgm:cxn modelId="{8456D334-3B89-4589-92D4-AFE8DF87677A}" type="presOf" srcId="{E3E47E98-43B7-4FD7-849A-51E20DFC9DA4}" destId="{27E85AD4-E23C-48D2-858F-9688E2689AE5}" srcOrd="1" destOrd="0" presId="urn:microsoft.com/office/officeart/2005/8/layout/list1"/>
    <dgm:cxn modelId="{48891CFD-1270-49AA-A489-D5157DED6F8F}" srcId="{31C865EE-FD0A-47A7-ABF2-58D2EF809AAD}" destId="{22573D21-57D8-4814-BF89-F0CA09077CAE}" srcOrd="1" destOrd="0" parTransId="{CA1E3E52-9AE7-4EB6-AA64-6832DE71A777}" sibTransId="{167E7E4A-143C-4141-A09E-B9844C860662}"/>
    <dgm:cxn modelId="{C43AB6C1-1B40-4B00-AABF-25191C6A94B9}" type="presOf" srcId="{E3E47E98-43B7-4FD7-849A-51E20DFC9DA4}" destId="{C6A1FD26-A00E-486D-BB0F-79388D4D2182}" srcOrd="0" destOrd="0" presId="urn:microsoft.com/office/officeart/2005/8/layout/list1"/>
    <dgm:cxn modelId="{D126CD41-9233-4AAC-9DFB-2A09A793F66F}" type="presParOf" srcId="{90B105B1-5978-4249-84DE-1E9159D00F32}" destId="{3D2C5B59-615F-4052-855F-BDAE2D17315F}" srcOrd="0" destOrd="0" presId="urn:microsoft.com/office/officeart/2005/8/layout/list1"/>
    <dgm:cxn modelId="{7026F6C3-CE5C-45A5-B375-D8A70BF44E7F}" type="presParOf" srcId="{3D2C5B59-615F-4052-855F-BDAE2D17315F}" destId="{1DE7A98B-1EB3-4568-8276-4D29A7E86725}" srcOrd="0" destOrd="0" presId="urn:microsoft.com/office/officeart/2005/8/layout/list1"/>
    <dgm:cxn modelId="{79128C4A-527F-4136-8B1C-C0652773A75A}" type="presParOf" srcId="{3D2C5B59-615F-4052-855F-BDAE2D17315F}" destId="{D1145418-137E-48BD-BCD6-AFC2093C23EF}" srcOrd="1" destOrd="0" presId="urn:microsoft.com/office/officeart/2005/8/layout/list1"/>
    <dgm:cxn modelId="{4C91E2F7-F3C1-4767-AF61-5325F168A707}" type="presParOf" srcId="{90B105B1-5978-4249-84DE-1E9159D00F32}" destId="{4D9A16F1-3413-4500-B0A3-9E3BB8108DF5}" srcOrd="1" destOrd="0" presId="urn:microsoft.com/office/officeart/2005/8/layout/list1"/>
    <dgm:cxn modelId="{96391203-27D2-4609-8972-E7E433BEDD6F}" type="presParOf" srcId="{90B105B1-5978-4249-84DE-1E9159D00F32}" destId="{3311FF3B-A9B7-48C8-9459-6F822F896363}" srcOrd="2" destOrd="0" presId="urn:microsoft.com/office/officeart/2005/8/layout/list1"/>
    <dgm:cxn modelId="{12B9B02A-9A30-4FDF-82A1-19658D35E175}" type="presParOf" srcId="{90B105B1-5978-4249-84DE-1E9159D00F32}" destId="{0752D6DE-D314-4FB5-9831-AD01C4E03354}" srcOrd="3" destOrd="0" presId="urn:microsoft.com/office/officeart/2005/8/layout/list1"/>
    <dgm:cxn modelId="{4C688744-1CAF-4EBC-B70C-D555035BACB1}" type="presParOf" srcId="{90B105B1-5978-4249-84DE-1E9159D00F32}" destId="{5B68F472-4851-43FF-9967-757B85CD285B}" srcOrd="4" destOrd="0" presId="urn:microsoft.com/office/officeart/2005/8/layout/list1"/>
    <dgm:cxn modelId="{C4DE5ACE-3662-42F6-847A-FEBD26BD17E6}" type="presParOf" srcId="{5B68F472-4851-43FF-9967-757B85CD285B}" destId="{4DCD07BF-1F50-475D-A9BA-66D12A5F2639}" srcOrd="0" destOrd="0" presId="urn:microsoft.com/office/officeart/2005/8/layout/list1"/>
    <dgm:cxn modelId="{E03A28AD-9F48-4538-9E55-D9010621C0DD}" type="presParOf" srcId="{5B68F472-4851-43FF-9967-757B85CD285B}" destId="{2EB0B05C-EDC3-4B8C-996E-F479922D0577}" srcOrd="1" destOrd="0" presId="urn:microsoft.com/office/officeart/2005/8/layout/list1"/>
    <dgm:cxn modelId="{55A5932A-7429-4047-86A5-BA9659DE79B0}" type="presParOf" srcId="{90B105B1-5978-4249-84DE-1E9159D00F32}" destId="{1C861EC8-E795-497F-AEA9-B7F85B60C0E1}" srcOrd="5" destOrd="0" presId="urn:microsoft.com/office/officeart/2005/8/layout/list1"/>
    <dgm:cxn modelId="{88CA563C-4138-41A8-AD84-7433E106360E}" type="presParOf" srcId="{90B105B1-5978-4249-84DE-1E9159D00F32}" destId="{C7E178B9-CAF2-4052-8657-C0305FFBE739}" srcOrd="6" destOrd="0" presId="urn:microsoft.com/office/officeart/2005/8/layout/list1"/>
    <dgm:cxn modelId="{4A38F526-84AC-4EA4-8B44-06DF63C0DBA3}" type="presParOf" srcId="{90B105B1-5978-4249-84DE-1E9159D00F32}" destId="{FD063B0B-27DD-4FB3-813D-E43EAAA903BB}" srcOrd="7" destOrd="0" presId="urn:microsoft.com/office/officeart/2005/8/layout/list1"/>
    <dgm:cxn modelId="{D1A9A34D-7DDE-4640-9486-849179470D65}" type="presParOf" srcId="{90B105B1-5978-4249-84DE-1E9159D00F32}" destId="{9215B093-BA2F-4044-AB8E-4CD696F5F7A0}" srcOrd="8" destOrd="0" presId="urn:microsoft.com/office/officeart/2005/8/layout/list1"/>
    <dgm:cxn modelId="{C29E0F03-C6D0-429F-BFD9-C20A10AA2AC6}" type="presParOf" srcId="{9215B093-BA2F-4044-AB8E-4CD696F5F7A0}" destId="{C6A1FD26-A00E-486D-BB0F-79388D4D2182}" srcOrd="0" destOrd="0" presId="urn:microsoft.com/office/officeart/2005/8/layout/list1"/>
    <dgm:cxn modelId="{577E2F3A-5DFA-48E5-9DB1-202BE2EA9013}" type="presParOf" srcId="{9215B093-BA2F-4044-AB8E-4CD696F5F7A0}" destId="{27E85AD4-E23C-48D2-858F-9688E2689AE5}" srcOrd="1" destOrd="0" presId="urn:microsoft.com/office/officeart/2005/8/layout/list1"/>
    <dgm:cxn modelId="{DC0A66A7-2580-4C5F-B149-EDC22E9F9E99}" type="presParOf" srcId="{90B105B1-5978-4249-84DE-1E9159D00F32}" destId="{7246D4CC-6049-45BD-A2B7-D6116EC32B66}" srcOrd="9" destOrd="0" presId="urn:microsoft.com/office/officeart/2005/8/layout/list1"/>
    <dgm:cxn modelId="{2A2D3D31-03F4-49FF-91F9-748352DF0EF4}" type="presParOf" srcId="{90B105B1-5978-4249-84DE-1E9159D00F32}" destId="{C419B6E9-E7E1-4E86-8FE7-F96C56029C1A}" srcOrd="10" destOrd="0" presId="urn:microsoft.com/office/officeart/2005/8/layout/list1"/>
    <dgm:cxn modelId="{FC389FEF-B31A-412D-B99A-7ECA4EE6D49A}" type="presParOf" srcId="{90B105B1-5978-4249-84DE-1E9159D00F32}" destId="{4112023D-C075-4BE0-9CB2-1739F6B94E1A}" srcOrd="11" destOrd="0" presId="urn:microsoft.com/office/officeart/2005/8/layout/list1"/>
    <dgm:cxn modelId="{7C98605C-6F92-41E8-AA94-A8904E616732}" type="presParOf" srcId="{90B105B1-5978-4249-84DE-1E9159D00F32}" destId="{8BA138ED-2B9E-4C97-BE48-9E911D41BDBB}" srcOrd="12" destOrd="0" presId="urn:microsoft.com/office/officeart/2005/8/layout/list1"/>
    <dgm:cxn modelId="{188BC241-7912-48F5-99A6-25BAA959C7E3}" type="presParOf" srcId="{8BA138ED-2B9E-4C97-BE48-9E911D41BDBB}" destId="{02A0C039-D318-4D76-BF0C-6C8AFA908FC7}" srcOrd="0" destOrd="0" presId="urn:microsoft.com/office/officeart/2005/8/layout/list1"/>
    <dgm:cxn modelId="{DFE336A2-05EB-4AF2-84B1-6828DF7F4C6C}" type="presParOf" srcId="{8BA138ED-2B9E-4C97-BE48-9E911D41BDBB}" destId="{0E02C4D3-863D-445B-9F77-50BDFCB57E62}" srcOrd="1" destOrd="0" presId="urn:microsoft.com/office/officeart/2005/8/layout/list1"/>
    <dgm:cxn modelId="{1A570495-15B1-46A9-84E2-1D63CA8E6E36}" type="presParOf" srcId="{90B105B1-5978-4249-84DE-1E9159D00F32}" destId="{092FEC8F-C0E5-4982-B551-E4CBD5FBB369}" srcOrd="13" destOrd="0" presId="urn:microsoft.com/office/officeart/2005/8/layout/list1"/>
    <dgm:cxn modelId="{324957C0-26D7-41C2-B62A-6547AC2C8612}" type="presParOf" srcId="{90B105B1-5978-4249-84DE-1E9159D00F32}" destId="{D6853935-E7F8-4749-9326-96AE2056C6E1}" srcOrd="14" destOrd="0" presId="urn:microsoft.com/office/officeart/2005/8/layout/list1"/>
    <dgm:cxn modelId="{9DB5B8AE-97FB-4FFA-956D-4D746FEB37E5}" type="presParOf" srcId="{90B105B1-5978-4249-84DE-1E9159D00F32}" destId="{ED1158F3-379E-47B5-8C09-44746FF792E2}" srcOrd="15" destOrd="0" presId="urn:microsoft.com/office/officeart/2005/8/layout/list1"/>
    <dgm:cxn modelId="{32FBD56E-B84D-4602-843B-5F47A33A0116}" type="presParOf" srcId="{90B105B1-5978-4249-84DE-1E9159D00F32}" destId="{E8B497C4-0D0F-4EE9-A29D-E4979EB9E13E}" srcOrd="16" destOrd="0" presId="urn:microsoft.com/office/officeart/2005/8/layout/list1"/>
    <dgm:cxn modelId="{F0B489C2-19E2-4CDE-B80A-3724E096B97E}" type="presParOf" srcId="{E8B497C4-0D0F-4EE9-A29D-E4979EB9E13E}" destId="{320A901B-C454-41B8-B5BE-FD740E9EEDEE}" srcOrd="0" destOrd="0" presId="urn:microsoft.com/office/officeart/2005/8/layout/list1"/>
    <dgm:cxn modelId="{AAEF88CC-8FD0-4545-BB24-2B9A0A4CC3C9}" type="presParOf" srcId="{E8B497C4-0D0F-4EE9-A29D-E4979EB9E13E}" destId="{BE99198F-B772-4D6E-B05E-AB15814B5B32}" srcOrd="1" destOrd="0" presId="urn:microsoft.com/office/officeart/2005/8/layout/list1"/>
    <dgm:cxn modelId="{F38EFEA8-55BB-4F64-BB9D-51A1C99E49A9}" type="presParOf" srcId="{90B105B1-5978-4249-84DE-1E9159D00F32}" destId="{D4FEF4C4-9AC5-4FA3-BBBA-667392B58CE1}" srcOrd="17" destOrd="0" presId="urn:microsoft.com/office/officeart/2005/8/layout/list1"/>
    <dgm:cxn modelId="{593BA0E2-239F-492B-852A-48CF0BD1A44A}" type="presParOf" srcId="{90B105B1-5978-4249-84DE-1E9159D00F32}" destId="{8C267581-FD2F-414A-8C6A-BD060765AC53}" srcOrd="18" destOrd="0" presId="urn:microsoft.com/office/officeart/2005/8/layout/list1"/>
  </dgm:cxnLst>
  <dgm:bg>
    <a:solidFill>
      <a:schemeClr val="accent2">
        <a:lumMod val="75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BEF43E-3B2F-436C-BA86-E69583818FAE}" type="doc">
      <dgm:prSet loTypeId="urn:microsoft.com/office/officeart/2005/8/layout/chevron2" loCatId="list" qsTypeId="urn:microsoft.com/office/officeart/2005/8/quickstyle/3d3" qsCatId="3D" csTypeId="urn:microsoft.com/office/officeart/2005/8/colors/accent6_4" csCatId="accent6" phldr="1"/>
      <dgm:spPr/>
      <dgm:t>
        <a:bodyPr/>
        <a:lstStyle/>
        <a:p>
          <a:endParaRPr lang="es-EC"/>
        </a:p>
      </dgm:t>
    </dgm:pt>
    <dgm:pt modelId="{0AE877AF-7CB9-446D-8A50-E1C8D8972B98}">
      <dgm:prSet phldrT="[Texto]"/>
      <dgm:spPr/>
      <dgm:t>
        <a:bodyPr/>
        <a:lstStyle/>
        <a:p>
          <a:r>
            <a:rPr lang="es-EC" dirty="0" smtClean="0"/>
            <a:t>.</a:t>
          </a:r>
          <a:endParaRPr lang="es-EC" dirty="0"/>
        </a:p>
      </dgm:t>
    </dgm:pt>
    <dgm:pt modelId="{838402E2-11C3-4EF6-B475-122256221B65}" type="parTrans" cxnId="{88F02B25-0009-4236-9426-53AC6E02D08F}">
      <dgm:prSet/>
      <dgm:spPr/>
      <dgm:t>
        <a:bodyPr/>
        <a:lstStyle/>
        <a:p>
          <a:endParaRPr lang="es-EC"/>
        </a:p>
      </dgm:t>
    </dgm:pt>
    <dgm:pt modelId="{B0EF6113-F917-4967-BB90-FE9722D50F0D}" type="sibTrans" cxnId="{88F02B25-0009-4236-9426-53AC6E02D08F}">
      <dgm:prSet/>
      <dgm:spPr/>
      <dgm:t>
        <a:bodyPr/>
        <a:lstStyle/>
        <a:p>
          <a:endParaRPr lang="es-EC"/>
        </a:p>
      </dgm:t>
    </dgm:pt>
    <dgm:pt modelId="{34E3A2A7-B8BC-49D4-A50D-9288EBAFD64C}">
      <dgm:prSet phldrT="[Texto]"/>
      <dgm:spPr/>
      <dgm:t>
        <a:bodyPr/>
        <a:lstStyle/>
        <a:p>
          <a:r>
            <a:rPr lang="es-EC" dirty="0" smtClean="0"/>
            <a:t>GARANTÍAS CONSTITUCIONALES</a:t>
          </a:r>
          <a:endParaRPr lang="es-EC" dirty="0"/>
        </a:p>
      </dgm:t>
    </dgm:pt>
    <dgm:pt modelId="{25271EE1-17A7-4FE5-9041-0AB9F52DFB1F}" type="parTrans" cxnId="{B068B4F7-BD10-435D-93D7-EA595EA0EDEA}">
      <dgm:prSet/>
      <dgm:spPr/>
      <dgm:t>
        <a:bodyPr/>
        <a:lstStyle/>
        <a:p>
          <a:endParaRPr lang="es-EC"/>
        </a:p>
      </dgm:t>
    </dgm:pt>
    <dgm:pt modelId="{7E8C53EC-9C5D-4A00-AE43-D5DFBEF51B66}" type="sibTrans" cxnId="{B068B4F7-BD10-435D-93D7-EA595EA0EDEA}">
      <dgm:prSet/>
      <dgm:spPr/>
      <dgm:t>
        <a:bodyPr/>
        <a:lstStyle/>
        <a:p>
          <a:endParaRPr lang="es-EC"/>
        </a:p>
      </dgm:t>
    </dgm:pt>
    <dgm:pt modelId="{D58A1AC8-C61B-426A-BB7B-90BA6B1E820C}">
      <dgm:prSet phldrT="[Texto]"/>
      <dgm:spPr/>
      <dgm:t>
        <a:bodyPr/>
        <a:lstStyle/>
        <a:p>
          <a:r>
            <a:rPr lang="es-EC" dirty="0" smtClean="0"/>
            <a:t>.</a:t>
          </a:r>
          <a:endParaRPr lang="es-EC" dirty="0"/>
        </a:p>
      </dgm:t>
    </dgm:pt>
    <dgm:pt modelId="{50661D40-DDDB-445C-9D3D-53F72219E56F}" type="parTrans" cxnId="{0F177270-B4D4-45C6-8FB5-2FA7C6E796BD}">
      <dgm:prSet/>
      <dgm:spPr/>
      <dgm:t>
        <a:bodyPr/>
        <a:lstStyle/>
        <a:p>
          <a:endParaRPr lang="es-EC"/>
        </a:p>
      </dgm:t>
    </dgm:pt>
    <dgm:pt modelId="{1BC00208-2E10-43CE-A218-850936F8B59A}" type="sibTrans" cxnId="{0F177270-B4D4-45C6-8FB5-2FA7C6E796BD}">
      <dgm:prSet/>
      <dgm:spPr/>
      <dgm:t>
        <a:bodyPr/>
        <a:lstStyle/>
        <a:p>
          <a:endParaRPr lang="es-EC"/>
        </a:p>
      </dgm:t>
    </dgm:pt>
    <dgm:pt modelId="{D99B503D-D068-48B1-BC4C-6E9AFA86812E}">
      <dgm:prSet phldrT="[Texto]"/>
      <dgm:spPr/>
      <dgm:t>
        <a:bodyPr/>
        <a:lstStyle/>
        <a:p>
          <a:r>
            <a:rPr lang="es-EC" dirty="0" smtClean="0"/>
            <a:t>POSITIVISMO Y GARANTÍAS</a:t>
          </a:r>
          <a:endParaRPr lang="es-EC" dirty="0"/>
        </a:p>
      </dgm:t>
    </dgm:pt>
    <dgm:pt modelId="{00E1D0DF-A531-4511-A270-9A0A38DDD60E}" type="parTrans" cxnId="{044AAB5E-8C84-4776-875A-17ACAACA5999}">
      <dgm:prSet/>
      <dgm:spPr/>
      <dgm:t>
        <a:bodyPr/>
        <a:lstStyle/>
        <a:p>
          <a:endParaRPr lang="es-EC"/>
        </a:p>
      </dgm:t>
    </dgm:pt>
    <dgm:pt modelId="{20C3D2ED-B7FF-4C2C-9231-BAAF4CCA8538}" type="sibTrans" cxnId="{044AAB5E-8C84-4776-875A-17ACAACA5999}">
      <dgm:prSet/>
      <dgm:spPr/>
      <dgm:t>
        <a:bodyPr/>
        <a:lstStyle/>
        <a:p>
          <a:endParaRPr lang="es-EC"/>
        </a:p>
      </dgm:t>
    </dgm:pt>
    <dgm:pt modelId="{B06F205D-BA2A-411A-83B2-D12B02BCD2CF}">
      <dgm:prSet phldrT="[Texto]"/>
      <dgm:spPr/>
      <dgm:t>
        <a:bodyPr/>
        <a:lstStyle/>
        <a:p>
          <a:r>
            <a:rPr lang="es-EC" dirty="0" smtClean="0"/>
            <a:t>.</a:t>
          </a:r>
          <a:endParaRPr lang="es-EC" dirty="0"/>
        </a:p>
      </dgm:t>
    </dgm:pt>
    <dgm:pt modelId="{336D1CEF-EDFA-4A0E-91FF-7870A8AC1555}" type="parTrans" cxnId="{A95E0541-9E2A-45C3-92F7-1F27444E0711}">
      <dgm:prSet/>
      <dgm:spPr/>
      <dgm:t>
        <a:bodyPr/>
        <a:lstStyle/>
        <a:p>
          <a:endParaRPr lang="es-EC"/>
        </a:p>
      </dgm:t>
    </dgm:pt>
    <dgm:pt modelId="{B1566B9C-C487-4FDA-9EC2-15ABE525327D}" type="sibTrans" cxnId="{A95E0541-9E2A-45C3-92F7-1F27444E0711}">
      <dgm:prSet/>
      <dgm:spPr/>
      <dgm:t>
        <a:bodyPr/>
        <a:lstStyle/>
        <a:p>
          <a:endParaRPr lang="es-EC"/>
        </a:p>
      </dgm:t>
    </dgm:pt>
    <dgm:pt modelId="{362F5173-1DDB-424D-A7E5-F36FDEE5F3E3}">
      <dgm:prSet phldrT="[Texto]"/>
      <dgm:spPr/>
      <dgm:t>
        <a:bodyPr/>
        <a:lstStyle/>
        <a:p>
          <a:r>
            <a:rPr lang="es-EC" dirty="0" smtClean="0"/>
            <a:t>GARANTIAS CONSTITUCIONALES EN EL ECUADOR</a:t>
          </a:r>
          <a:endParaRPr lang="es-EC" dirty="0"/>
        </a:p>
      </dgm:t>
    </dgm:pt>
    <dgm:pt modelId="{BB0D0C04-8271-4EA3-A508-16CE145C8587}" type="parTrans" cxnId="{2CBAF496-FBE8-4078-8DEB-4EE1568B63DA}">
      <dgm:prSet/>
      <dgm:spPr/>
      <dgm:t>
        <a:bodyPr/>
        <a:lstStyle/>
        <a:p>
          <a:endParaRPr lang="es-EC"/>
        </a:p>
      </dgm:t>
    </dgm:pt>
    <dgm:pt modelId="{010D5355-5627-4C13-AF0C-FB60B8F0305E}" type="sibTrans" cxnId="{2CBAF496-FBE8-4078-8DEB-4EE1568B63DA}">
      <dgm:prSet/>
      <dgm:spPr/>
      <dgm:t>
        <a:bodyPr/>
        <a:lstStyle/>
        <a:p>
          <a:endParaRPr lang="es-EC"/>
        </a:p>
      </dgm:t>
    </dgm:pt>
    <dgm:pt modelId="{33D33FE9-41BA-4AB6-83B7-B8B9FB943AF7}" type="pres">
      <dgm:prSet presAssocID="{5DBEF43E-3B2F-436C-BA86-E69583818FAE}" presName="linearFlow" presStyleCnt="0">
        <dgm:presLayoutVars>
          <dgm:dir/>
          <dgm:animLvl val="lvl"/>
          <dgm:resizeHandles val="exact"/>
        </dgm:presLayoutVars>
      </dgm:prSet>
      <dgm:spPr/>
      <dgm:t>
        <a:bodyPr/>
        <a:lstStyle/>
        <a:p>
          <a:endParaRPr lang="es-EC"/>
        </a:p>
      </dgm:t>
    </dgm:pt>
    <dgm:pt modelId="{FA51C1B4-DF32-4B6E-856A-F614386144AB}" type="pres">
      <dgm:prSet presAssocID="{0AE877AF-7CB9-446D-8A50-E1C8D8972B98}" presName="composite" presStyleCnt="0"/>
      <dgm:spPr/>
    </dgm:pt>
    <dgm:pt modelId="{5F870AA2-799D-4D09-8507-A466BB0F33E0}" type="pres">
      <dgm:prSet presAssocID="{0AE877AF-7CB9-446D-8A50-E1C8D8972B98}" presName="parentText" presStyleLbl="alignNode1" presStyleIdx="0" presStyleCnt="3">
        <dgm:presLayoutVars>
          <dgm:chMax val="1"/>
          <dgm:bulletEnabled val="1"/>
        </dgm:presLayoutVars>
      </dgm:prSet>
      <dgm:spPr/>
      <dgm:t>
        <a:bodyPr/>
        <a:lstStyle/>
        <a:p>
          <a:endParaRPr lang="es-EC"/>
        </a:p>
      </dgm:t>
    </dgm:pt>
    <dgm:pt modelId="{B9AF55D5-B3C9-45C4-B184-9E8F4DBE5BA7}" type="pres">
      <dgm:prSet presAssocID="{0AE877AF-7CB9-446D-8A50-E1C8D8972B98}" presName="descendantText" presStyleLbl="alignAcc1" presStyleIdx="0" presStyleCnt="3">
        <dgm:presLayoutVars>
          <dgm:bulletEnabled val="1"/>
        </dgm:presLayoutVars>
      </dgm:prSet>
      <dgm:spPr/>
      <dgm:t>
        <a:bodyPr/>
        <a:lstStyle/>
        <a:p>
          <a:endParaRPr lang="es-EC"/>
        </a:p>
      </dgm:t>
    </dgm:pt>
    <dgm:pt modelId="{F15D0C73-C290-44F7-AFBE-FA05863261E2}" type="pres">
      <dgm:prSet presAssocID="{B0EF6113-F917-4967-BB90-FE9722D50F0D}" presName="sp" presStyleCnt="0"/>
      <dgm:spPr/>
    </dgm:pt>
    <dgm:pt modelId="{811A4ADB-F4F6-4B2A-8451-6354183E4BC6}" type="pres">
      <dgm:prSet presAssocID="{D58A1AC8-C61B-426A-BB7B-90BA6B1E820C}" presName="composite" presStyleCnt="0"/>
      <dgm:spPr/>
    </dgm:pt>
    <dgm:pt modelId="{BBCD6AD5-CE41-4100-8030-F709507492C7}" type="pres">
      <dgm:prSet presAssocID="{D58A1AC8-C61B-426A-BB7B-90BA6B1E820C}" presName="parentText" presStyleLbl="alignNode1" presStyleIdx="1" presStyleCnt="3">
        <dgm:presLayoutVars>
          <dgm:chMax val="1"/>
          <dgm:bulletEnabled val="1"/>
        </dgm:presLayoutVars>
      </dgm:prSet>
      <dgm:spPr/>
      <dgm:t>
        <a:bodyPr/>
        <a:lstStyle/>
        <a:p>
          <a:endParaRPr lang="es-EC"/>
        </a:p>
      </dgm:t>
    </dgm:pt>
    <dgm:pt modelId="{268B17D2-BD5A-4761-9AFF-2D164FF9BE66}" type="pres">
      <dgm:prSet presAssocID="{D58A1AC8-C61B-426A-BB7B-90BA6B1E820C}" presName="descendantText" presStyleLbl="alignAcc1" presStyleIdx="1" presStyleCnt="3">
        <dgm:presLayoutVars>
          <dgm:bulletEnabled val="1"/>
        </dgm:presLayoutVars>
      </dgm:prSet>
      <dgm:spPr/>
      <dgm:t>
        <a:bodyPr/>
        <a:lstStyle/>
        <a:p>
          <a:endParaRPr lang="es-EC"/>
        </a:p>
      </dgm:t>
    </dgm:pt>
    <dgm:pt modelId="{A9DB3A26-BBF0-44B9-904B-055133DB64A1}" type="pres">
      <dgm:prSet presAssocID="{1BC00208-2E10-43CE-A218-850936F8B59A}" presName="sp" presStyleCnt="0"/>
      <dgm:spPr/>
    </dgm:pt>
    <dgm:pt modelId="{47DFCF16-B0DA-4ED9-A4DD-EADBF9E20E2A}" type="pres">
      <dgm:prSet presAssocID="{B06F205D-BA2A-411A-83B2-D12B02BCD2CF}" presName="composite" presStyleCnt="0"/>
      <dgm:spPr/>
    </dgm:pt>
    <dgm:pt modelId="{6B2834E4-B3E0-407E-AA00-6288D566FDA4}" type="pres">
      <dgm:prSet presAssocID="{B06F205D-BA2A-411A-83B2-D12B02BCD2CF}" presName="parentText" presStyleLbl="alignNode1" presStyleIdx="2" presStyleCnt="3">
        <dgm:presLayoutVars>
          <dgm:chMax val="1"/>
          <dgm:bulletEnabled val="1"/>
        </dgm:presLayoutVars>
      </dgm:prSet>
      <dgm:spPr/>
      <dgm:t>
        <a:bodyPr/>
        <a:lstStyle/>
        <a:p>
          <a:endParaRPr lang="es-EC"/>
        </a:p>
      </dgm:t>
    </dgm:pt>
    <dgm:pt modelId="{BB1AC055-59BC-4A3D-AB90-342612FDF5DC}" type="pres">
      <dgm:prSet presAssocID="{B06F205D-BA2A-411A-83B2-D12B02BCD2CF}" presName="descendantText" presStyleLbl="alignAcc1" presStyleIdx="2" presStyleCnt="3">
        <dgm:presLayoutVars>
          <dgm:bulletEnabled val="1"/>
        </dgm:presLayoutVars>
      </dgm:prSet>
      <dgm:spPr/>
      <dgm:t>
        <a:bodyPr/>
        <a:lstStyle/>
        <a:p>
          <a:endParaRPr lang="es-EC"/>
        </a:p>
      </dgm:t>
    </dgm:pt>
  </dgm:ptLst>
  <dgm:cxnLst>
    <dgm:cxn modelId="{E6B348C2-9E14-4645-9EC4-163EC16EB6C0}" type="presOf" srcId="{B06F205D-BA2A-411A-83B2-D12B02BCD2CF}" destId="{6B2834E4-B3E0-407E-AA00-6288D566FDA4}" srcOrd="0" destOrd="0" presId="urn:microsoft.com/office/officeart/2005/8/layout/chevron2"/>
    <dgm:cxn modelId="{2CBAF496-FBE8-4078-8DEB-4EE1568B63DA}" srcId="{B06F205D-BA2A-411A-83B2-D12B02BCD2CF}" destId="{362F5173-1DDB-424D-A7E5-F36FDEE5F3E3}" srcOrd="0" destOrd="0" parTransId="{BB0D0C04-8271-4EA3-A508-16CE145C8587}" sibTransId="{010D5355-5627-4C13-AF0C-FB60B8F0305E}"/>
    <dgm:cxn modelId="{757736EC-23D2-4F88-9645-4E3FF6E01636}" type="presOf" srcId="{362F5173-1DDB-424D-A7E5-F36FDEE5F3E3}" destId="{BB1AC055-59BC-4A3D-AB90-342612FDF5DC}" srcOrd="0" destOrd="0" presId="urn:microsoft.com/office/officeart/2005/8/layout/chevron2"/>
    <dgm:cxn modelId="{571FE9BF-9B9B-48CC-AF00-66D0AD1B23D1}" type="presOf" srcId="{D58A1AC8-C61B-426A-BB7B-90BA6B1E820C}" destId="{BBCD6AD5-CE41-4100-8030-F709507492C7}" srcOrd="0" destOrd="0" presId="urn:microsoft.com/office/officeart/2005/8/layout/chevron2"/>
    <dgm:cxn modelId="{B068B4F7-BD10-435D-93D7-EA595EA0EDEA}" srcId="{0AE877AF-7CB9-446D-8A50-E1C8D8972B98}" destId="{34E3A2A7-B8BC-49D4-A50D-9288EBAFD64C}" srcOrd="0" destOrd="0" parTransId="{25271EE1-17A7-4FE5-9041-0AB9F52DFB1F}" sibTransId="{7E8C53EC-9C5D-4A00-AE43-D5DFBEF51B66}"/>
    <dgm:cxn modelId="{044AAB5E-8C84-4776-875A-17ACAACA5999}" srcId="{D58A1AC8-C61B-426A-BB7B-90BA6B1E820C}" destId="{D99B503D-D068-48B1-BC4C-6E9AFA86812E}" srcOrd="0" destOrd="0" parTransId="{00E1D0DF-A531-4511-A270-9A0A38DDD60E}" sibTransId="{20C3D2ED-B7FF-4C2C-9231-BAAF4CCA8538}"/>
    <dgm:cxn modelId="{E1B4A991-9D02-4764-92CB-9309B21A571E}" type="presOf" srcId="{0AE877AF-7CB9-446D-8A50-E1C8D8972B98}" destId="{5F870AA2-799D-4D09-8507-A466BB0F33E0}" srcOrd="0" destOrd="0" presId="urn:microsoft.com/office/officeart/2005/8/layout/chevron2"/>
    <dgm:cxn modelId="{A95E0541-9E2A-45C3-92F7-1F27444E0711}" srcId="{5DBEF43E-3B2F-436C-BA86-E69583818FAE}" destId="{B06F205D-BA2A-411A-83B2-D12B02BCD2CF}" srcOrd="2" destOrd="0" parTransId="{336D1CEF-EDFA-4A0E-91FF-7870A8AC1555}" sibTransId="{B1566B9C-C487-4FDA-9EC2-15ABE525327D}"/>
    <dgm:cxn modelId="{0F177270-B4D4-45C6-8FB5-2FA7C6E796BD}" srcId="{5DBEF43E-3B2F-436C-BA86-E69583818FAE}" destId="{D58A1AC8-C61B-426A-BB7B-90BA6B1E820C}" srcOrd="1" destOrd="0" parTransId="{50661D40-DDDB-445C-9D3D-53F72219E56F}" sibTransId="{1BC00208-2E10-43CE-A218-850936F8B59A}"/>
    <dgm:cxn modelId="{E6E2382F-A670-4F6E-8BA2-60B14B0DE017}" type="presOf" srcId="{5DBEF43E-3B2F-436C-BA86-E69583818FAE}" destId="{33D33FE9-41BA-4AB6-83B7-B8B9FB943AF7}" srcOrd="0" destOrd="0" presId="urn:microsoft.com/office/officeart/2005/8/layout/chevron2"/>
    <dgm:cxn modelId="{DC57F228-F723-48CA-A2C6-A18011238B57}" type="presOf" srcId="{34E3A2A7-B8BC-49D4-A50D-9288EBAFD64C}" destId="{B9AF55D5-B3C9-45C4-B184-9E8F4DBE5BA7}" srcOrd="0" destOrd="0" presId="urn:microsoft.com/office/officeart/2005/8/layout/chevron2"/>
    <dgm:cxn modelId="{DD546524-3AA7-4AA0-88A3-5255FEB0E93F}" type="presOf" srcId="{D99B503D-D068-48B1-BC4C-6E9AFA86812E}" destId="{268B17D2-BD5A-4761-9AFF-2D164FF9BE66}" srcOrd="0" destOrd="0" presId="urn:microsoft.com/office/officeart/2005/8/layout/chevron2"/>
    <dgm:cxn modelId="{88F02B25-0009-4236-9426-53AC6E02D08F}" srcId="{5DBEF43E-3B2F-436C-BA86-E69583818FAE}" destId="{0AE877AF-7CB9-446D-8A50-E1C8D8972B98}" srcOrd="0" destOrd="0" parTransId="{838402E2-11C3-4EF6-B475-122256221B65}" sibTransId="{B0EF6113-F917-4967-BB90-FE9722D50F0D}"/>
    <dgm:cxn modelId="{F997E21F-A3A4-409D-8623-118242536EF4}" type="presParOf" srcId="{33D33FE9-41BA-4AB6-83B7-B8B9FB943AF7}" destId="{FA51C1B4-DF32-4B6E-856A-F614386144AB}" srcOrd="0" destOrd="0" presId="urn:microsoft.com/office/officeart/2005/8/layout/chevron2"/>
    <dgm:cxn modelId="{58377DF6-8BE4-4F48-8062-B360EF7C3FF2}" type="presParOf" srcId="{FA51C1B4-DF32-4B6E-856A-F614386144AB}" destId="{5F870AA2-799D-4D09-8507-A466BB0F33E0}" srcOrd="0" destOrd="0" presId="urn:microsoft.com/office/officeart/2005/8/layout/chevron2"/>
    <dgm:cxn modelId="{CA4E9BE3-7325-4A7E-8261-120FAFB7798C}" type="presParOf" srcId="{FA51C1B4-DF32-4B6E-856A-F614386144AB}" destId="{B9AF55D5-B3C9-45C4-B184-9E8F4DBE5BA7}" srcOrd="1" destOrd="0" presId="urn:microsoft.com/office/officeart/2005/8/layout/chevron2"/>
    <dgm:cxn modelId="{2E62515C-94B1-4F64-8E83-81815F92A7DC}" type="presParOf" srcId="{33D33FE9-41BA-4AB6-83B7-B8B9FB943AF7}" destId="{F15D0C73-C290-44F7-AFBE-FA05863261E2}" srcOrd="1" destOrd="0" presId="urn:microsoft.com/office/officeart/2005/8/layout/chevron2"/>
    <dgm:cxn modelId="{C707AF95-79C0-45B4-8DD8-54C8F90731C4}" type="presParOf" srcId="{33D33FE9-41BA-4AB6-83B7-B8B9FB943AF7}" destId="{811A4ADB-F4F6-4B2A-8451-6354183E4BC6}" srcOrd="2" destOrd="0" presId="urn:microsoft.com/office/officeart/2005/8/layout/chevron2"/>
    <dgm:cxn modelId="{43301E5C-55FC-4895-BD00-A09B87BD93EA}" type="presParOf" srcId="{811A4ADB-F4F6-4B2A-8451-6354183E4BC6}" destId="{BBCD6AD5-CE41-4100-8030-F709507492C7}" srcOrd="0" destOrd="0" presId="urn:microsoft.com/office/officeart/2005/8/layout/chevron2"/>
    <dgm:cxn modelId="{90250270-A73B-4218-B112-089142953EFF}" type="presParOf" srcId="{811A4ADB-F4F6-4B2A-8451-6354183E4BC6}" destId="{268B17D2-BD5A-4761-9AFF-2D164FF9BE66}" srcOrd="1" destOrd="0" presId="urn:microsoft.com/office/officeart/2005/8/layout/chevron2"/>
    <dgm:cxn modelId="{76A4617C-624E-42E7-9023-BBCFFF2221BE}" type="presParOf" srcId="{33D33FE9-41BA-4AB6-83B7-B8B9FB943AF7}" destId="{A9DB3A26-BBF0-44B9-904B-055133DB64A1}" srcOrd="3" destOrd="0" presId="urn:microsoft.com/office/officeart/2005/8/layout/chevron2"/>
    <dgm:cxn modelId="{7D6D85A6-7503-4CE8-9BE7-1537BE5764CC}" type="presParOf" srcId="{33D33FE9-41BA-4AB6-83B7-B8B9FB943AF7}" destId="{47DFCF16-B0DA-4ED9-A4DD-EADBF9E20E2A}" srcOrd="4" destOrd="0" presId="urn:microsoft.com/office/officeart/2005/8/layout/chevron2"/>
    <dgm:cxn modelId="{98917F27-4052-41D7-B085-276C8BB6A7C1}" type="presParOf" srcId="{47DFCF16-B0DA-4ED9-A4DD-EADBF9E20E2A}" destId="{6B2834E4-B3E0-407E-AA00-6288D566FDA4}" srcOrd="0" destOrd="0" presId="urn:microsoft.com/office/officeart/2005/8/layout/chevron2"/>
    <dgm:cxn modelId="{30738A17-31A7-4B9D-949F-3D29B6086A9D}" type="presParOf" srcId="{47DFCF16-B0DA-4ED9-A4DD-EADBF9E20E2A}" destId="{BB1AC055-59BC-4A3D-AB90-342612FDF5D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A16936-F24E-423A-8FA9-3B00E257EB73}" type="doc">
      <dgm:prSet loTypeId="urn:microsoft.com/office/officeart/2005/8/layout/hierarchy3" loCatId="list" qsTypeId="urn:microsoft.com/office/officeart/2005/8/quickstyle/3d3" qsCatId="3D" csTypeId="urn:microsoft.com/office/officeart/2005/8/colors/accent6_4" csCatId="accent6" phldr="1"/>
      <dgm:spPr/>
      <dgm:t>
        <a:bodyPr/>
        <a:lstStyle/>
        <a:p>
          <a:endParaRPr lang="es-EC"/>
        </a:p>
      </dgm:t>
    </dgm:pt>
    <dgm:pt modelId="{292FC911-F947-4FCA-8A41-261443C37455}">
      <dgm:prSet phldrT="[Texto]"/>
      <dgm:spPr/>
      <dgm:t>
        <a:bodyPr/>
        <a:lstStyle/>
        <a:p>
          <a:r>
            <a:rPr lang="es-ES" b="1" dirty="0" smtClean="0"/>
            <a:t>Principio de proporcionalidad</a:t>
          </a:r>
          <a:endParaRPr lang="es-EC" b="1" dirty="0"/>
        </a:p>
      </dgm:t>
    </dgm:pt>
    <dgm:pt modelId="{7600133A-C5EA-4036-81C6-FF2CEB86449D}" type="parTrans" cxnId="{F4AE265F-60AD-4BAF-B0FC-1E74066CC9BF}">
      <dgm:prSet/>
      <dgm:spPr/>
      <dgm:t>
        <a:bodyPr/>
        <a:lstStyle/>
        <a:p>
          <a:endParaRPr lang="es-EC"/>
        </a:p>
      </dgm:t>
    </dgm:pt>
    <dgm:pt modelId="{6041CDCE-AF68-4D2B-B25F-333AD1ACBA8C}" type="sibTrans" cxnId="{F4AE265F-60AD-4BAF-B0FC-1E74066CC9BF}">
      <dgm:prSet/>
      <dgm:spPr/>
      <dgm:t>
        <a:bodyPr/>
        <a:lstStyle/>
        <a:p>
          <a:endParaRPr lang="es-EC"/>
        </a:p>
      </dgm:t>
    </dgm:pt>
    <dgm:pt modelId="{EAF8A6AF-A07A-4A9D-86F8-3FDAF543628F}">
      <dgm:prSet phldrT="[Texto]"/>
      <dgm:spPr>
        <a:solidFill>
          <a:schemeClr val="accent2"/>
        </a:solidFill>
      </dgm:spPr>
      <dgm:t>
        <a:bodyPr/>
        <a:lstStyle/>
        <a:p>
          <a:r>
            <a:rPr lang="es-ES" b="1" dirty="0" smtClean="0"/>
            <a:t>Racionalidad de la ponderación</a:t>
          </a:r>
          <a:endParaRPr lang="es-EC" b="1" dirty="0"/>
        </a:p>
      </dgm:t>
    </dgm:pt>
    <dgm:pt modelId="{65498AAB-8A98-4980-BB70-9E0AC298C614}" type="parTrans" cxnId="{7B1CAF27-338B-4E1E-AB5D-B9B55CDD30CB}">
      <dgm:prSet/>
      <dgm:spPr/>
      <dgm:t>
        <a:bodyPr/>
        <a:lstStyle/>
        <a:p>
          <a:endParaRPr lang="es-EC"/>
        </a:p>
      </dgm:t>
    </dgm:pt>
    <dgm:pt modelId="{820973AA-B7D7-43C1-A4C7-96239D2DED5B}" type="sibTrans" cxnId="{7B1CAF27-338B-4E1E-AB5D-B9B55CDD30CB}">
      <dgm:prSet/>
      <dgm:spPr/>
      <dgm:t>
        <a:bodyPr/>
        <a:lstStyle/>
        <a:p>
          <a:endParaRPr lang="es-EC"/>
        </a:p>
      </dgm:t>
    </dgm:pt>
    <dgm:pt modelId="{A9A05094-E4C4-4B7E-B890-B2E86718030E}">
      <dgm:prSet phldrT="[Texto]"/>
      <dgm:spPr/>
      <dgm:t>
        <a:bodyPr/>
        <a:lstStyle/>
        <a:p>
          <a:r>
            <a:rPr lang="es-ES" dirty="0" smtClean="0"/>
            <a:t>La ley de la ponderación</a:t>
          </a:r>
          <a:endParaRPr lang="es-EC" dirty="0"/>
        </a:p>
      </dgm:t>
    </dgm:pt>
    <dgm:pt modelId="{2743E71C-1733-4EFA-86DC-E952A158710B}" type="parTrans" cxnId="{E1EEDF57-B67B-4BC8-970C-4E52AD9DCFED}">
      <dgm:prSet/>
      <dgm:spPr/>
      <dgm:t>
        <a:bodyPr/>
        <a:lstStyle/>
        <a:p>
          <a:endParaRPr lang="es-EC"/>
        </a:p>
      </dgm:t>
    </dgm:pt>
    <dgm:pt modelId="{E5795C8C-A3B0-4FB5-8690-43D5AA49B341}" type="sibTrans" cxnId="{E1EEDF57-B67B-4BC8-970C-4E52AD9DCFED}">
      <dgm:prSet/>
      <dgm:spPr/>
      <dgm:t>
        <a:bodyPr/>
        <a:lstStyle/>
        <a:p>
          <a:endParaRPr lang="es-EC"/>
        </a:p>
      </dgm:t>
    </dgm:pt>
    <dgm:pt modelId="{3902F303-087D-47E1-9B07-F14123B1DFBC}">
      <dgm:prSet phldrT="[Texto]"/>
      <dgm:spPr/>
      <dgm:t>
        <a:bodyPr/>
        <a:lstStyle/>
        <a:p>
          <a:r>
            <a:rPr lang="es-ES" dirty="0" smtClean="0"/>
            <a:t>La fórmula del peso</a:t>
          </a:r>
          <a:endParaRPr lang="es-EC" dirty="0"/>
        </a:p>
      </dgm:t>
    </dgm:pt>
    <dgm:pt modelId="{D7283380-6DD2-4DF2-9D58-13F4E35C46CB}" type="parTrans" cxnId="{B2B08AAB-3E54-4CA7-B4D0-FB53426CE8C5}">
      <dgm:prSet/>
      <dgm:spPr/>
      <dgm:t>
        <a:bodyPr/>
        <a:lstStyle/>
        <a:p>
          <a:endParaRPr lang="es-EC"/>
        </a:p>
      </dgm:t>
    </dgm:pt>
    <dgm:pt modelId="{D3F503D8-4B77-4943-BCD0-19594ABE3A0E}" type="sibTrans" cxnId="{B2B08AAB-3E54-4CA7-B4D0-FB53426CE8C5}">
      <dgm:prSet/>
      <dgm:spPr/>
      <dgm:t>
        <a:bodyPr/>
        <a:lstStyle/>
        <a:p>
          <a:endParaRPr lang="es-EC"/>
        </a:p>
      </dgm:t>
    </dgm:pt>
    <dgm:pt modelId="{9C58E05F-89E0-400D-A5F8-E6839750796A}">
      <dgm:prSet/>
      <dgm:spPr/>
      <dgm:t>
        <a:bodyPr/>
        <a:lstStyle/>
        <a:p>
          <a:r>
            <a:rPr lang="es-ES" dirty="0" smtClean="0"/>
            <a:t>Carga de la argumentación</a:t>
          </a:r>
          <a:endParaRPr lang="es-EC" dirty="0"/>
        </a:p>
      </dgm:t>
    </dgm:pt>
    <dgm:pt modelId="{8E2C1359-B17D-4DCB-967D-4BD881A5F99B}" type="parTrans" cxnId="{47EB794C-FE30-45F3-B785-F15DC85C302B}">
      <dgm:prSet/>
      <dgm:spPr/>
      <dgm:t>
        <a:bodyPr/>
        <a:lstStyle/>
        <a:p>
          <a:endParaRPr lang="es-EC"/>
        </a:p>
      </dgm:t>
    </dgm:pt>
    <dgm:pt modelId="{0B68CB5E-48E0-4947-BCD1-8B17C4901823}" type="sibTrans" cxnId="{47EB794C-FE30-45F3-B785-F15DC85C302B}">
      <dgm:prSet/>
      <dgm:spPr/>
      <dgm:t>
        <a:bodyPr/>
        <a:lstStyle/>
        <a:p>
          <a:endParaRPr lang="es-EC"/>
        </a:p>
      </dgm:t>
    </dgm:pt>
    <dgm:pt modelId="{FDFDB925-535B-43CE-9C34-754BFFA134E9}" type="pres">
      <dgm:prSet presAssocID="{99A16936-F24E-423A-8FA9-3B00E257EB73}" presName="diagram" presStyleCnt="0">
        <dgm:presLayoutVars>
          <dgm:chPref val="1"/>
          <dgm:dir/>
          <dgm:animOne val="branch"/>
          <dgm:animLvl val="lvl"/>
          <dgm:resizeHandles/>
        </dgm:presLayoutVars>
      </dgm:prSet>
      <dgm:spPr/>
      <dgm:t>
        <a:bodyPr/>
        <a:lstStyle/>
        <a:p>
          <a:endParaRPr lang="es-EC"/>
        </a:p>
      </dgm:t>
    </dgm:pt>
    <dgm:pt modelId="{2B16BF50-AE20-413E-9FD2-8A9D608BFD10}" type="pres">
      <dgm:prSet presAssocID="{292FC911-F947-4FCA-8A41-261443C37455}" presName="root" presStyleCnt="0"/>
      <dgm:spPr/>
    </dgm:pt>
    <dgm:pt modelId="{383E3369-624A-4DCC-9A97-D10D218C7CA7}" type="pres">
      <dgm:prSet presAssocID="{292FC911-F947-4FCA-8A41-261443C37455}" presName="rootComposite" presStyleCnt="0"/>
      <dgm:spPr/>
    </dgm:pt>
    <dgm:pt modelId="{204D6A1F-BB1D-46DB-8C61-AC4F8FE4ACD7}" type="pres">
      <dgm:prSet presAssocID="{292FC911-F947-4FCA-8A41-261443C37455}" presName="rootText" presStyleLbl="node1" presStyleIdx="0" presStyleCnt="2"/>
      <dgm:spPr/>
      <dgm:t>
        <a:bodyPr/>
        <a:lstStyle/>
        <a:p>
          <a:endParaRPr lang="es-EC"/>
        </a:p>
      </dgm:t>
    </dgm:pt>
    <dgm:pt modelId="{A65AD770-3728-408E-8393-AB78E9E52F05}" type="pres">
      <dgm:prSet presAssocID="{292FC911-F947-4FCA-8A41-261443C37455}" presName="rootConnector" presStyleLbl="node1" presStyleIdx="0" presStyleCnt="2"/>
      <dgm:spPr/>
      <dgm:t>
        <a:bodyPr/>
        <a:lstStyle/>
        <a:p>
          <a:endParaRPr lang="es-EC"/>
        </a:p>
      </dgm:t>
    </dgm:pt>
    <dgm:pt modelId="{DD5DA219-16B2-4D1F-992C-0A7D2825483D}" type="pres">
      <dgm:prSet presAssocID="{292FC911-F947-4FCA-8A41-261443C37455}" presName="childShape" presStyleCnt="0"/>
      <dgm:spPr/>
    </dgm:pt>
    <dgm:pt modelId="{03E58371-A036-47C4-9D08-685F284B1693}" type="pres">
      <dgm:prSet presAssocID="{EAF8A6AF-A07A-4A9D-86F8-3FDAF543628F}" presName="root" presStyleCnt="0"/>
      <dgm:spPr/>
    </dgm:pt>
    <dgm:pt modelId="{C8D6F5BD-62E9-44F3-8122-446BDB4FD558}" type="pres">
      <dgm:prSet presAssocID="{EAF8A6AF-A07A-4A9D-86F8-3FDAF543628F}" presName="rootComposite" presStyleCnt="0"/>
      <dgm:spPr/>
    </dgm:pt>
    <dgm:pt modelId="{4FDCD779-2458-41DB-BDC9-B215D9D06C04}" type="pres">
      <dgm:prSet presAssocID="{EAF8A6AF-A07A-4A9D-86F8-3FDAF543628F}" presName="rootText" presStyleLbl="node1" presStyleIdx="1" presStyleCnt="2"/>
      <dgm:spPr/>
      <dgm:t>
        <a:bodyPr/>
        <a:lstStyle/>
        <a:p>
          <a:endParaRPr lang="es-EC"/>
        </a:p>
      </dgm:t>
    </dgm:pt>
    <dgm:pt modelId="{A791AA92-1CAF-4116-8BE0-00E74B908E4D}" type="pres">
      <dgm:prSet presAssocID="{EAF8A6AF-A07A-4A9D-86F8-3FDAF543628F}" presName="rootConnector" presStyleLbl="node1" presStyleIdx="1" presStyleCnt="2"/>
      <dgm:spPr/>
      <dgm:t>
        <a:bodyPr/>
        <a:lstStyle/>
        <a:p>
          <a:endParaRPr lang="es-EC"/>
        </a:p>
      </dgm:t>
    </dgm:pt>
    <dgm:pt modelId="{60962354-0327-4912-93EE-C3B594CA1081}" type="pres">
      <dgm:prSet presAssocID="{EAF8A6AF-A07A-4A9D-86F8-3FDAF543628F}" presName="childShape" presStyleCnt="0"/>
      <dgm:spPr/>
    </dgm:pt>
    <dgm:pt modelId="{2BB0A40D-951B-4927-A1BD-D0253E63506F}" type="pres">
      <dgm:prSet presAssocID="{2743E71C-1733-4EFA-86DC-E952A158710B}" presName="Name13" presStyleLbl="parChTrans1D2" presStyleIdx="0" presStyleCnt="3"/>
      <dgm:spPr/>
      <dgm:t>
        <a:bodyPr/>
        <a:lstStyle/>
        <a:p>
          <a:endParaRPr lang="es-EC"/>
        </a:p>
      </dgm:t>
    </dgm:pt>
    <dgm:pt modelId="{964004F8-891E-4489-8403-A6DE9CA9F00B}" type="pres">
      <dgm:prSet presAssocID="{A9A05094-E4C4-4B7E-B890-B2E86718030E}" presName="childText" presStyleLbl="bgAcc1" presStyleIdx="0" presStyleCnt="3" custScaleX="121109" custLinFactNeighborX="5458" custLinFactNeighborY="1153">
        <dgm:presLayoutVars>
          <dgm:bulletEnabled val="1"/>
        </dgm:presLayoutVars>
      </dgm:prSet>
      <dgm:spPr/>
      <dgm:t>
        <a:bodyPr/>
        <a:lstStyle/>
        <a:p>
          <a:endParaRPr lang="es-EC"/>
        </a:p>
      </dgm:t>
    </dgm:pt>
    <dgm:pt modelId="{50E3DE70-5D99-41E8-A74F-974E8B7B26F7}" type="pres">
      <dgm:prSet presAssocID="{D7283380-6DD2-4DF2-9D58-13F4E35C46CB}" presName="Name13" presStyleLbl="parChTrans1D2" presStyleIdx="1" presStyleCnt="3"/>
      <dgm:spPr/>
      <dgm:t>
        <a:bodyPr/>
        <a:lstStyle/>
        <a:p>
          <a:endParaRPr lang="es-EC"/>
        </a:p>
      </dgm:t>
    </dgm:pt>
    <dgm:pt modelId="{CE66DE77-0FF0-4FEB-8A13-5A6645A6F7BF}" type="pres">
      <dgm:prSet presAssocID="{3902F303-087D-47E1-9B07-F14123B1DFBC}" presName="childText" presStyleLbl="bgAcc1" presStyleIdx="1" presStyleCnt="3" custScaleX="121547">
        <dgm:presLayoutVars>
          <dgm:bulletEnabled val="1"/>
        </dgm:presLayoutVars>
      </dgm:prSet>
      <dgm:spPr/>
      <dgm:t>
        <a:bodyPr/>
        <a:lstStyle/>
        <a:p>
          <a:endParaRPr lang="es-EC"/>
        </a:p>
      </dgm:t>
    </dgm:pt>
    <dgm:pt modelId="{3A13B655-65FA-499B-A424-A1CEE2CA582A}" type="pres">
      <dgm:prSet presAssocID="{8E2C1359-B17D-4DCB-967D-4BD881A5F99B}" presName="Name13" presStyleLbl="parChTrans1D2" presStyleIdx="2" presStyleCnt="3"/>
      <dgm:spPr/>
      <dgm:t>
        <a:bodyPr/>
        <a:lstStyle/>
        <a:p>
          <a:endParaRPr lang="es-EC"/>
        </a:p>
      </dgm:t>
    </dgm:pt>
    <dgm:pt modelId="{4A705901-41FA-459D-A2C6-C8C9A5A29BFB}" type="pres">
      <dgm:prSet presAssocID="{9C58E05F-89E0-400D-A5F8-E6839750796A}" presName="childText" presStyleLbl="bgAcc1" presStyleIdx="2" presStyleCnt="3" custScaleX="121058">
        <dgm:presLayoutVars>
          <dgm:bulletEnabled val="1"/>
        </dgm:presLayoutVars>
      </dgm:prSet>
      <dgm:spPr/>
      <dgm:t>
        <a:bodyPr/>
        <a:lstStyle/>
        <a:p>
          <a:endParaRPr lang="es-EC"/>
        </a:p>
      </dgm:t>
    </dgm:pt>
  </dgm:ptLst>
  <dgm:cxnLst>
    <dgm:cxn modelId="{094995A9-0ABE-47F7-9331-194D971C458E}" type="presOf" srcId="{2743E71C-1733-4EFA-86DC-E952A158710B}" destId="{2BB0A40D-951B-4927-A1BD-D0253E63506F}" srcOrd="0" destOrd="0" presId="urn:microsoft.com/office/officeart/2005/8/layout/hierarchy3"/>
    <dgm:cxn modelId="{711C04CC-3339-4D20-BB0E-47A9C04A0301}" type="presOf" srcId="{292FC911-F947-4FCA-8A41-261443C37455}" destId="{A65AD770-3728-408E-8393-AB78E9E52F05}" srcOrd="1" destOrd="0" presId="urn:microsoft.com/office/officeart/2005/8/layout/hierarchy3"/>
    <dgm:cxn modelId="{F4AE265F-60AD-4BAF-B0FC-1E74066CC9BF}" srcId="{99A16936-F24E-423A-8FA9-3B00E257EB73}" destId="{292FC911-F947-4FCA-8A41-261443C37455}" srcOrd="0" destOrd="0" parTransId="{7600133A-C5EA-4036-81C6-FF2CEB86449D}" sibTransId="{6041CDCE-AF68-4D2B-B25F-333AD1ACBA8C}"/>
    <dgm:cxn modelId="{3817C16D-F950-411E-870A-D901AEF3DC2C}" type="presOf" srcId="{9C58E05F-89E0-400D-A5F8-E6839750796A}" destId="{4A705901-41FA-459D-A2C6-C8C9A5A29BFB}" srcOrd="0" destOrd="0" presId="urn:microsoft.com/office/officeart/2005/8/layout/hierarchy3"/>
    <dgm:cxn modelId="{6C6E4CF4-AD9C-4388-BD00-FC562624F8D0}" type="presOf" srcId="{EAF8A6AF-A07A-4A9D-86F8-3FDAF543628F}" destId="{4FDCD779-2458-41DB-BDC9-B215D9D06C04}" srcOrd="0" destOrd="0" presId="urn:microsoft.com/office/officeart/2005/8/layout/hierarchy3"/>
    <dgm:cxn modelId="{413BAEDD-3808-4068-853B-0BC902B0C624}" type="presOf" srcId="{A9A05094-E4C4-4B7E-B890-B2E86718030E}" destId="{964004F8-891E-4489-8403-A6DE9CA9F00B}" srcOrd="0" destOrd="0" presId="urn:microsoft.com/office/officeart/2005/8/layout/hierarchy3"/>
    <dgm:cxn modelId="{7B1CAF27-338B-4E1E-AB5D-B9B55CDD30CB}" srcId="{99A16936-F24E-423A-8FA9-3B00E257EB73}" destId="{EAF8A6AF-A07A-4A9D-86F8-3FDAF543628F}" srcOrd="1" destOrd="0" parTransId="{65498AAB-8A98-4980-BB70-9E0AC298C614}" sibTransId="{820973AA-B7D7-43C1-A4C7-96239D2DED5B}"/>
    <dgm:cxn modelId="{615BE8D3-4A52-48DE-9B54-95098C28A89D}" type="presOf" srcId="{D7283380-6DD2-4DF2-9D58-13F4E35C46CB}" destId="{50E3DE70-5D99-41E8-A74F-974E8B7B26F7}" srcOrd="0" destOrd="0" presId="urn:microsoft.com/office/officeart/2005/8/layout/hierarchy3"/>
    <dgm:cxn modelId="{657603C3-4223-472F-8D21-B1351DE74219}" type="presOf" srcId="{8E2C1359-B17D-4DCB-967D-4BD881A5F99B}" destId="{3A13B655-65FA-499B-A424-A1CEE2CA582A}" srcOrd="0" destOrd="0" presId="urn:microsoft.com/office/officeart/2005/8/layout/hierarchy3"/>
    <dgm:cxn modelId="{8899FA0F-1D2E-4DCA-B09B-CCEBC6BC5293}" type="presOf" srcId="{99A16936-F24E-423A-8FA9-3B00E257EB73}" destId="{FDFDB925-535B-43CE-9C34-754BFFA134E9}" srcOrd="0" destOrd="0" presId="urn:microsoft.com/office/officeart/2005/8/layout/hierarchy3"/>
    <dgm:cxn modelId="{35B75CA3-3A18-4D6C-A05D-DB47387A0274}" type="presOf" srcId="{3902F303-087D-47E1-9B07-F14123B1DFBC}" destId="{CE66DE77-0FF0-4FEB-8A13-5A6645A6F7BF}" srcOrd="0" destOrd="0" presId="urn:microsoft.com/office/officeart/2005/8/layout/hierarchy3"/>
    <dgm:cxn modelId="{47EB794C-FE30-45F3-B785-F15DC85C302B}" srcId="{EAF8A6AF-A07A-4A9D-86F8-3FDAF543628F}" destId="{9C58E05F-89E0-400D-A5F8-E6839750796A}" srcOrd="2" destOrd="0" parTransId="{8E2C1359-B17D-4DCB-967D-4BD881A5F99B}" sibTransId="{0B68CB5E-48E0-4947-BCD1-8B17C4901823}"/>
    <dgm:cxn modelId="{B2B08AAB-3E54-4CA7-B4D0-FB53426CE8C5}" srcId="{EAF8A6AF-A07A-4A9D-86F8-3FDAF543628F}" destId="{3902F303-087D-47E1-9B07-F14123B1DFBC}" srcOrd="1" destOrd="0" parTransId="{D7283380-6DD2-4DF2-9D58-13F4E35C46CB}" sibTransId="{D3F503D8-4B77-4943-BCD0-19594ABE3A0E}"/>
    <dgm:cxn modelId="{75D5281E-0D06-48CA-8333-0DE81A0E3C63}" type="presOf" srcId="{EAF8A6AF-A07A-4A9D-86F8-3FDAF543628F}" destId="{A791AA92-1CAF-4116-8BE0-00E74B908E4D}" srcOrd="1" destOrd="0" presId="urn:microsoft.com/office/officeart/2005/8/layout/hierarchy3"/>
    <dgm:cxn modelId="{E1EEDF57-B67B-4BC8-970C-4E52AD9DCFED}" srcId="{EAF8A6AF-A07A-4A9D-86F8-3FDAF543628F}" destId="{A9A05094-E4C4-4B7E-B890-B2E86718030E}" srcOrd="0" destOrd="0" parTransId="{2743E71C-1733-4EFA-86DC-E952A158710B}" sibTransId="{E5795C8C-A3B0-4FB5-8690-43D5AA49B341}"/>
    <dgm:cxn modelId="{AE8CDBC2-9D64-4424-B546-2B98BE1C1790}" type="presOf" srcId="{292FC911-F947-4FCA-8A41-261443C37455}" destId="{204D6A1F-BB1D-46DB-8C61-AC4F8FE4ACD7}" srcOrd="0" destOrd="0" presId="urn:microsoft.com/office/officeart/2005/8/layout/hierarchy3"/>
    <dgm:cxn modelId="{EBD6A8E4-ECD4-4DB2-B70B-618C9CB59071}" type="presParOf" srcId="{FDFDB925-535B-43CE-9C34-754BFFA134E9}" destId="{2B16BF50-AE20-413E-9FD2-8A9D608BFD10}" srcOrd="0" destOrd="0" presId="urn:microsoft.com/office/officeart/2005/8/layout/hierarchy3"/>
    <dgm:cxn modelId="{D520330C-92D1-46F6-860B-83D062275DBC}" type="presParOf" srcId="{2B16BF50-AE20-413E-9FD2-8A9D608BFD10}" destId="{383E3369-624A-4DCC-9A97-D10D218C7CA7}" srcOrd="0" destOrd="0" presId="urn:microsoft.com/office/officeart/2005/8/layout/hierarchy3"/>
    <dgm:cxn modelId="{B1833FEF-F3D8-44F2-A2CE-CDDEB8C29F9B}" type="presParOf" srcId="{383E3369-624A-4DCC-9A97-D10D218C7CA7}" destId="{204D6A1F-BB1D-46DB-8C61-AC4F8FE4ACD7}" srcOrd="0" destOrd="0" presId="urn:microsoft.com/office/officeart/2005/8/layout/hierarchy3"/>
    <dgm:cxn modelId="{E6701286-EF43-4700-AF8D-5DDBCF44D9BE}" type="presParOf" srcId="{383E3369-624A-4DCC-9A97-D10D218C7CA7}" destId="{A65AD770-3728-408E-8393-AB78E9E52F05}" srcOrd="1" destOrd="0" presId="urn:microsoft.com/office/officeart/2005/8/layout/hierarchy3"/>
    <dgm:cxn modelId="{CDD862CD-91D4-47F1-8F3C-F49B4A2E64B3}" type="presParOf" srcId="{2B16BF50-AE20-413E-9FD2-8A9D608BFD10}" destId="{DD5DA219-16B2-4D1F-992C-0A7D2825483D}" srcOrd="1" destOrd="0" presId="urn:microsoft.com/office/officeart/2005/8/layout/hierarchy3"/>
    <dgm:cxn modelId="{66DFB654-AD5B-4ACC-9C63-FF9581E3C238}" type="presParOf" srcId="{FDFDB925-535B-43CE-9C34-754BFFA134E9}" destId="{03E58371-A036-47C4-9D08-685F284B1693}" srcOrd="1" destOrd="0" presId="urn:microsoft.com/office/officeart/2005/8/layout/hierarchy3"/>
    <dgm:cxn modelId="{3CF9F3BD-2F6D-4C78-BE73-AE4A31DA7AD1}" type="presParOf" srcId="{03E58371-A036-47C4-9D08-685F284B1693}" destId="{C8D6F5BD-62E9-44F3-8122-446BDB4FD558}" srcOrd="0" destOrd="0" presId="urn:microsoft.com/office/officeart/2005/8/layout/hierarchy3"/>
    <dgm:cxn modelId="{89E9EDCA-CC05-4205-92F3-F78FDC61D3AE}" type="presParOf" srcId="{C8D6F5BD-62E9-44F3-8122-446BDB4FD558}" destId="{4FDCD779-2458-41DB-BDC9-B215D9D06C04}" srcOrd="0" destOrd="0" presId="urn:microsoft.com/office/officeart/2005/8/layout/hierarchy3"/>
    <dgm:cxn modelId="{70FCA6B5-B0A6-4325-A860-F71B03565D04}" type="presParOf" srcId="{C8D6F5BD-62E9-44F3-8122-446BDB4FD558}" destId="{A791AA92-1CAF-4116-8BE0-00E74B908E4D}" srcOrd="1" destOrd="0" presId="urn:microsoft.com/office/officeart/2005/8/layout/hierarchy3"/>
    <dgm:cxn modelId="{74295903-A235-4C25-A2FE-D2D2E5C8C96B}" type="presParOf" srcId="{03E58371-A036-47C4-9D08-685F284B1693}" destId="{60962354-0327-4912-93EE-C3B594CA1081}" srcOrd="1" destOrd="0" presId="urn:microsoft.com/office/officeart/2005/8/layout/hierarchy3"/>
    <dgm:cxn modelId="{54B42A8E-3544-42EC-905B-E9B081F2C2DA}" type="presParOf" srcId="{60962354-0327-4912-93EE-C3B594CA1081}" destId="{2BB0A40D-951B-4927-A1BD-D0253E63506F}" srcOrd="0" destOrd="0" presId="urn:microsoft.com/office/officeart/2005/8/layout/hierarchy3"/>
    <dgm:cxn modelId="{EA1B4F63-BC48-4682-9191-5246C236AD06}" type="presParOf" srcId="{60962354-0327-4912-93EE-C3B594CA1081}" destId="{964004F8-891E-4489-8403-A6DE9CA9F00B}" srcOrd="1" destOrd="0" presId="urn:microsoft.com/office/officeart/2005/8/layout/hierarchy3"/>
    <dgm:cxn modelId="{C12DF5E5-4E5F-440B-B882-FA4A9123C2B4}" type="presParOf" srcId="{60962354-0327-4912-93EE-C3B594CA1081}" destId="{50E3DE70-5D99-41E8-A74F-974E8B7B26F7}" srcOrd="2" destOrd="0" presId="urn:microsoft.com/office/officeart/2005/8/layout/hierarchy3"/>
    <dgm:cxn modelId="{5796FCBF-B187-4BE3-9971-90B84147794C}" type="presParOf" srcId="{60962354-0327-4912-93EE-C3B594CA1081}" destId="{CE66DE77-0FF0-4FEB-8A13-5A6645A6F7BF}" srcOrd="3" destOrd="0" presId="urn:microsoft.com/office/officeart/2005/8/layout/hierarchy3"/>
    <dgm:cxn modelId="{D7812330-8AE2-451A-AE22-76F372B9601B}" type="presParOf" srcId="{60962354-0327-4912-93EE-C3B594CA1081}" destId="{3A13B655-65FA-499B-A424-A1CEE2CA582A}" srcOrd="4" destOrd="0" presId="urn:microsoft.com/office/officeart/2005/8/layout/hierarchy3"/>
    <dgm:cxn modelId="{B93649AE-0472-4C97-A75E-753B39091259}" type="presParOf" srcId="{60962354-0327-4912-93EE-C3B594CA1081}" destId="{4A705901-41FA-459D-A2C6-C8C9A5A29BFB}" srcOrd="5" destOrd="0" presId="urn:microsoft.com/office/officeart/2005/8/layout/hierarchy3"/>
  </dgm:cxnLst>
  <dgm:bg/>
  <dgm:whole>
    <a:ln>
      <a:solidFill>
        <a:schemeClr val="accent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85B150-AFF1-41DD-8193-63FE990D2FD4}" type="doc">
      <dgm:prSet loTypeId="urn:microsoft.com/office/officeart/2005/8/layout/hProcess9" loCatId="process" qsTypeId="urn:microsoft.com/office/officeart/2005/8/quickstyle/simple1" qsCatId="simple" csTypeId="urn:microsoft.com/office/officeart/2005/8/colors/accent1_2" csCatId="accent1" phldr="1"/>
      <dgm:spPr/>
    </dgm:pt>
    <dgm:pt modelId="{AA32EA2A-7AB3-4F25-857A-2DA4A058688E}">
      <dgm:prSet phldrT="[Texto]"/>
      <dgm:spPr>
        <a:solidFill>
          <a:srgbClr val="33CCCC"/>
        </a:solidFill>
      </dgm:spPr>
      <dgm:t>
        <a:bodyPr/>
        <a:lstStyle/>
        <a:p>
          <a:r>
            <a:rPr lang="es-ES" dirty="0" smtClean="0">
              <a:solidFill>
                <a:schemeClr val="tx1"/>
              </a:solidFill>
            </a:rPr>
            <a:t>Inductivo </a:t>
          </a:r>
          <a:endParaRPr lang="es-ES" dirty="0">
            <a:solidFill>
              <a:schemeClr val="tx1"/>
            </a:solidFill>
          </a:endParaRPr>
        </a:p>
      </dgm:t>
    </dgm:pt>
    <dgm:pt modelId="{D37E3719-B663-4E90-965D-C2F8C2C1A5D2}" type="parTrans" cxnId="{EEF0F5EA-52B3-477E-8A45-71EAB921490B}">
      <dgm:prSet/>
      <dgm:spPr/>
      <dgm:t>
        <a:bodyPr/>
        <a:lstStyle/>
        <a:p>
          <a:endParaRPr lang="es-ES">
            <a:solidFill>
              <a:schemeClr val="tx1"/>
            </a:solidFill>
          </a:endParaRPr>
        </a:p>
      </dgm:t>
    </dgm:pt>
    <dgm:pt modelId="{4C0D07B4-5683-411C-A9AF-FC9EF0205058}" type="sibTrans" cxnId="{EEF0F5EA-52B3-477E-8A45-71EAB921490B}">
      <dgm:prSet/>
      <dgm:spPr/>
      <dgm:t>
        <a:bodyPr/>
        <a:lstStyle/>
        <a:p>
          <a:endParaRPr lang="es-ES">
            <a:solidFill>
              <a:schemeClr val="tx1"/>
            </a:solidFill>
          </a:endParaRPr>
        </a:p>
      </dgm:t>
    </dgm:pt>
    <dgm:pt modelId="{7B6A883E-5287-4B0D-A98F-FBFE33CFC552}">
      <dgm:prSet phldrT="[Texto]"/>
      <dgm:spPr>
        <a:solidFill>
          <a:srgbClr val="00B0F0"/>
        </a:solidFill>
      </dgm:spPr>
      <dgm:t>
        <a:bodyPr/>
        <a:lstStyle/>
        <a:p>
          <a:r>
            <a:rPr lang="es-ES" dirty="0" smtClean="0">
              <a:solidFill>
                <a:schemeClr val="tx1"/>
              </a:solidFill>
            </a:rPr>
            <a:t>Analítico</a:t>
          </a:r>
          <a:endParaRPr lang="es-ES" dirty="0">
            <a:solidFill>
              <a:schemeClr val="tx1"/>
            </a:solidFill>
          </a:endParaRPr>
        </a:p>
      </dgm:t>
    </dgm:pt>
    <dgm:pt modelId="{21DC60C1-B39A-4040-8660-E9AC2DBEDBDE}" type="parTrans" cxnId="{5AF871D1-B7E4-459E-A6E1-F5D27FE49F07}">
      <dgm:prSet/>
      <dgm:spPr/>
      <dgm:t>
        <a:bodyPr/>
        <a:lstStyle/>
        <a:p>
          <a:endParaRPr lang="es-ES">
            <a:solidFill>
              <a:schemeClr val="tx1"/>
            </a:solidFill>
          </a:endParaRPr>
        </a:p>
      </dgm:t>
    </dgm:pt>
    <dgm:pt modelId="{6646E6EF-E0EA-4AC2-862F-B80E69EB8DD6}" type="sibTrans" cxnId="{5AF871D1-B7E4-459E-A6E1-F5D27FE49F07}">
      <dgm:prSet/>
      <dgm:spPr/>
      <dgm:t>
        <a:bodyPr/>
        <a:lstStyle/>
        <a:p>
          <a:endParaRPr lang="es-ES">
            <a:solidFill>
              <a:schemeClr val="tx1"/>
            </a:solidFill>
          </a:endParaRPr>
        </a:p>
      </dgm:t>
    </dgm:pt>
    <dgm:pt modelId="{1DD5F3B5-2E97-4D87-86D0-B0154D38A457}">
      <dgm:prSet phldrT="[Texto]"/>
      <dgm:spPr>
        <a:solidFill>
          <a:srgbClr val="FFC000"/>
        </a:solidFill>
      </dgm:spPr>
      <dgm:t>
        <a:bodyPr/>
        <a:lstStyle/>
        <a:p>
          <a:r>
            <a:rPr lang="es-ES" dirty="0" smtClean="0">
              <a:solidFill>
                <a:schemeClr val="tx1"/>
              </a:solidFill>
            </a:rPr>
            <a:t>Sintético </a:t>
          </a:r>
          <a:endParaRPr lang="es-ES" dirty="0">
            <a:solidFill>
              <a:schemeClr val="tx1"/>
            </a:solidFill>
          </a:endParaRPr>
        </a:p>
      </dgm:t>
    </dgm:pt>
    <dgm:pt modelId="{A116B418-F21A-414A-B77F-B5102CCB3BEA}" type="parTrans" cxnId="{16B0E728-38C8-469F-9770-5E36CEC79BD6}">
      <dgm:prSet/>
      <dgm:spPr/>
      <dgm:t>
        <a:bodyPr/>
        <a:lstStyle/>
        <a:p>
          <a:endParaRPr lang="es-ES">
            <a:solidFill>
              <a:schemeClr val="tx1"/>
            </a:solidFill>
          </a:endParaRPr>
        </a:p>
      </dgm:t>
    </dgm:pt>
    <dgm:pt modelId="{03D09E93-6B97-4BD2-8536-9B650A971F19}" type="sibTrans" cxnId="{16B0E728-38C8-469F-9770-5E36CEC79BD6}">
      <dgm:prSet/>
      <dgm:spPr/>
      <dgm:t>
        <a:bodyPr/>
        <a:lstStyle/>
        <a:p>
          <a:endParaRPr lang="es-ES">
            <a:solidFill>
              <a:schemeClr val="tx1"/>
            </a:solidFill>
          </a:endParaRPr>
        </a:p>
      </dgm:t>
    </dgm:pt>
    <dgm:pt modelId="{79A5A201-B83C-4C0C-8CC9-57C28D7B81AB}">
      <dgm:prSet/>
      <dgm:spPr>
        <a:solidFill>
          <a:srgbClr val="FF66FF"/>
        </a:solidFill>
      </dgm:spPr>
      <dgm:t>
        <a:bodyPr/>
        <a:lstStyle/>
        <a:p>
          <a:r>
            <a:rPr lang="es-ES" dirty="0" smtClean="0">
              <a:solidFill>
                <a:schemeClr val="tx1"/>
              </a:solidFill>
            </a:rPr>
            <a:t>Deductivo</a:t>
          </a:r>
          <a:endParaRPr lang="es-ES" dirty="0">
            <a:solidFill>
              <a:schemeClr val="tx1"/>
            </a:solidFill>
          </a:endParaRPr>
        </a:p>
      </dgm:t>
    </dgm:pt>
    <dgm:pt modelId="{AE470168-E18D-495A-8C42-5FA032DF425C}" type="parTrans" cxnId="{688F7B88-EE06-4A62-A55E-00C2AAA5507D}">
      <dgm:prSet/>
      <dgm:spPr/>
      <dgm:t>
        <a:bodyPr/>
        <a:lstStyle/>
        <a:p>
          <a:endParaRPr lang="es-ES">
            <a:solidFill>
              <a:schemeClr val="tx1"/>
            </a:solidFill>
          </a:endParaRPr>
        </a:p>
      </dgm:t>
    </dgm:pt>
    <dgm:pt modelId="{E5481F9B-558A-4B61-9FDD-9C2FB6892F43}" type="sibTrans" cxnId="{688F7B88-EE06-4A62-A55E-00C2AAA5507D}">
      <dgm:prSet/>
      <dgm:spPr/>
      <dgm:t>
        <a:bodyPr/>
        <a:lstStyle/>
        <a:p>
          <a:endParaRPr lang="es-ES">
            <a:solidFill>
              <a:schemeClr val="tx1"/>
            </a:solidFill>
          </a:endParaRPr>
        </a:p>
      </dgm:t>
    </dgm:pt>
    <dgm:pt modelId="{D35FBE31-CBBD-45DB-BEC9-A2CE1C89B864}">
      <dgm:prSet/>
      <dgm:spPr/>
      <dgm:t>
        <a:bodyPr/>
        <a:lstStyle/>
        <a:p>
          <a:r>
            <a:rPr lang="es-EC" dirty="0" smtClean="0">
              <a:solidFill>
                <a:schemeClr val="tx1"/>
              </a:solidFill>
            </a:rPr>
            <a:t>Científico </a:t>
          </a:r>
          <a:endParaRPr lang="es-EC" dirty="0">
            <a:solidFill>
              <a:schemeClr val="tx1"/>
            </a:solidFill>
          </a:endParaRPr>
        </a:p>
      </dgm:t>
    </dgm:pt>
    <dgm:pt modelId="{286D36AA-C37D-44B5-93A6-FA4D8AEBFA53}" type="parTrans" cxnId="{94F4C1E7-48AB-4CAB-AA68-2A478B88B7A7}">
      <dgm:prSet/>
      <dgm:spPr/>
      <dgm:t>
        <a:bodyPr/>
        <a:lstStyle/>
        <a:p>
          <a:endParaRPr lang="es-EC"/>
        </a:p>
      </dgm:t>
    </dgm:pt>
    <dgm:pt modelId="{A13C0F4A-DF14-4058-9CDA-CEB5D8B5DCCC}" type="sibTrans" cxnId="{94F4C1E7-48AB-4CAB-AA68-2A478B88B7A7}">
      <dgm:prSet/>
      <dgm:spPr/>
      <dgm:t>
        <a:bodyPr/>
        <a:lstStyle/>
        <a:p>
          <a:endParaRPr lang="es-EC"/>
        </a:p>
      </dgm:t>
    </dgm:pt>
    <dgm:pt modelId="{99E119BF-B675-4222-87C5-858532A92BE2}">
      <dgm:prSet/>
      <dgm:spPr>
        <a:solidFill>
          <a:schemeClr val="accent5"/>
        </a:solidFill>
      </dgm:spPr>
      <dgm:t>
        <a:bodyPr/>
        <a:lstStyle/>
        <a:p>
          <a:r>
            <a:rPr lang="es-EC" dirty="0" smtClean="0">
              <a:solidFill>
                <a:schemeClr val="tx1"/>
              </a:solidFill>
            </a:rPr>
            <a:t>Exegético</a:t>
          </a:r>
          <a:endParaRPr lang="es-EC" dirty="0">
            <a:solidFill>
              <a:schemeClr val="tx1"/>
            </a:solidFill>
          </a:endParaRPr>
        </a:p>
      </dgm:t>
    </dgm:pt>
    <dgm:pt modelId="{F2723D73-8580-48C2-87B9-50DC0C1D44C9}" type="parTrans" cxnId="{4ECED8B7-1B18-4CE9-9D0F-09FCF5DD2AE3}">
      <dgm:prSet/>
      <dgm:spPr/>
      <dgm:t>
        <a:bodyPr/>
        <a:lstStyle/>
        <a:p>
          <a:endParaRPr lang="es-EC"/>
        </a:p>
      </dgm:t>
    </dgm:pt>
    <dgm:pt modelId="{2FCA5B78-C3FC-4730-9098-9D5396FD1AD0}" type="sibTrans" cxnId="{4ECED8B7-1B18-4CE9-9D0F-09FCF5DD2AE3}">
      <dgm:prSet/>
      <dgm:spPr/>
      <dgm:t>
        <a:bodyPr/>
        <a:lstStyle/>
        <a:p>
          <a:endParaRPr lang="es-EC"/>
        </a:p>
      </dgm:t>
    </dgm:pt>
    <dgm:pt modelId="{AE239E78-D1C3-41DE-B4A2-B26A34F0AEB7}" type="pres">
      <dgm:prSet presAssocID="{A485B150-AFF1-41DD-8193-63FE990D2FD4}" presName="CompostProcess" presStyleCnt="0">
        <dgm:presLayoutVars>
          <dgm:dir/>
          <dgm:resizeHandles val="exact"/>
        </dgm:presLayoutVars>
      </dgm:prSet>
      <dgm:spPr/>
    </dgm:pt>
    <dgm:pt modelId="{7189C2CC-1BBD-4011-BE6E-6A3C1A834D07}" type="pres">
      <dgm:prSet presAssocID="{A485B150-AFF1-41DD-8193-63FE990D2FD4}" presName="arrow" presStyleLbl="bgShp" presStyleIdx="0" presStyleCnt="1"/>
      <dgm:spPr>
        <a:solidFill>
          <a:srgbClr val="7030A0"/>
        </a:solidFill>
      </dgm:spPr>
    </dgm:pt>
    <dgm:pt modelId="{CA8E4AF5-EA36-4CAA-B4F1-3BE09AE1BBF2}" type="pres">
      <dgm:prSet presAssocID="{A485B150-AFF1-41DD-8193-63FE990D2FD4}" presName="linearProcess" presStyleCnt="0"/>
      <dgm:spPr/>
    </dgm:pt>
    <dgm:pt modelId="{F6ABE935-D7E3-4969-92B8-7510B81CEDA0}" type="pres">
      <dgm:prSet presAssocID="{D35FBE31-CBBD-45DB-BEC9-A2CE1C89B864}" presName="textNode" presStyleLbl="node1" presStyleIdx="0" presStyleCnt="6">
        <dgm:presLayoutVars>
          <dgm:bulletEnabled val="1"/>
        </dgm:presLayoutVars>
      </dgm:prSet>
      <dgm:spPr/>
      <dgm:t>
        <a:bodyPr/>
        <a:lstStyle/>
        <a:p>
          <a:endParaRPr lang="es-EC"/>
        </a:p>
      </dgm:t>
    </dgm:pt>
    <dgm:pt modelId="{A04945CF-165A-4B1E-93CD-6E244B16288E}" type="pres">
      <dgm:prSet presAssocID="{A13C0F4A-DF14-4058-9CDA-CEB5D8B5DCCC}" presName="sibTrans" presStyleCnt="0"/>
      <dgm:spPr/>
    </dgm:pt>
    <dgm:pt modelId="{36A9621B-54B1-42ED-A60F-A28CEC4194BA}" type="pres">
      <dgm:prSet presAssocID="{AA32EA2A-7AB3-4F25-857A-2DA4A058688E}" presName="textNode" presStyleLbl="node1" presStyleIdx="1" presStyleCnt="6">
        <dgm:presLayoutVars>
          <dgm:bulletEnabled val="1"/>
        </dgm:presLayoutVars>
      </dgm:prSet>
      <dgm:spPr/>
      <dgm:t>
        <a:bodyPr/>
        <a:lstStyle/>
        <a:p>
          <a:endParaRPr lang="es-ES"/>
        </a:p>
      </dgm:t>
    </dgm:pt>
    <dgm:pt modelId="{CF3EB74B-6B2C-4873-BF67-2533A5561975}" type="pres">
      <dgm:prSet presAssocID="{4C0D07B4-5683-411C-A9AF-FC9EF0205058}" presName="sibTrans" presStyleCnt="0"/>
      <dgm:spPr/>
    </dgm:pt>
    <dgm:pt modelId="{BC448F6D-D5EB-41CD-B4EE-B8BB11D90F7A}" type="pres">
      <dgm:prSet presAssocID="{79A5A201-B83C-4C0C-8CC9-57C28D7B81AB}" presName="textNode" presStyleLbl="node1" presStyleIdx="2" presStyleCnt="6">
        <dgm:presLayoutVars>
          <dgm:bulletEnabled val="1"/>
        </dgm:presLayoutVars>
      </dgm:prSet>
      <dgm:spPr/>
      <dgm:t>
        <a:bodyPr/>
        <a:lstStyle/>
        <a:p>
          <a:endParaRPr lang="es-ES"/>
        </a:p>
      </dgm:t>
    </dgm:pt>
    <dgm:pt modelId="{DB7ACE11-FFF7-4A35-A789-66110A387BD3}" type="pres">
      <dgm:prSet presAssocID="{E5481F9B-558A-4B61-9FDD-9C2FB6892F43}" presName="sibTrans" presStyleCnt="0"/>
      <dgm:spPr/>
    </dgm:pt>
    <dgm:pt modelId="{9251B9CC-163B-486D-937A-C37AB1A03B81}" type="pres">
      <dgm:prSet presAssocID="{7B6A883E-5287-4B0D-A98F-FBFE33CFC552}" presName="textNode" presStyleLbl="node1" presStyleIdx="3" presStyleCnt="6">
        <dgm:presLayoutVars>
          <dgm:bulletEnabled val="1"/>
        </dgm:presLayoutVars>
      </dgm:prSet>
      <dgm:spPr/>
      <dgm:t>
        <a:bodyPr/>
        <a:lstStyle/>
        <a:p>
          <a:endParaRPr lang="es-ES"/>
        </a:p>
      </dgm:t>
    </dgm:pt>
    <dgm:pt modelId="{F4C8230D-3FC9-401C-BDFC-8FB1673F5480}" type="pres">
      <dgm:prSet presAssocID="{6646E6EF-E0EA-4AC2-862F-B80E69EB8DD6}" presName="sibTrans" presStyleCnt="0"/>
      <dgm:spPr/>
    </dgm:pt>
    <dgm:pt modelId="{1792F174-D2C1-4846-B2A0-1607369AB04E}" type="pres">
      <dgm:prSet presAssocID="{1DD5F3B5-2E97-4D87-86D0-B0154D38A457}" presName="textNode" presStyleLbl="node1" presStyleIdx="4" presStyleCnt="6">
        <dgm:presLayoutVars>
          <dgm:bulletEnabled val="1"/>
        </dgm:presLayoutVars>
      </dgm:prSet>
      <dgm:spPr/>
      <dgm:t>
        <a:bodyPr/>
        <a:lstStyle/>
        <a:p>
          <a:endParaRPr lang="es-ES"/>
        </a:p>
      </dgm:t>
    </dgm:pt>
    <dgm:pt modelId="{1FFF18BF-A1E5-4A36-8274-F8E1BFF27ECC}" type="pres">
      <dgm:prSet presAssocID="{03D09E93-6B97-4BD2-8536-9B650A971F19}" presName="sibTrans" presStyleCnt="0"/>
      <dgm:spPr/>
    </dgm:pt>
    <dgm:pt modelId="{54E69FC4-7FC5-452D-971A-2D378B1C71A3}" type="pres">
      <dgm:prSet presAssocID="{99E119BF-B675-4222-87C5-858532A92BE2}" presName="textNode" presStyleLbl="node1" presStyleIdx="5" presStyleCnt="6">
        <dgm:presLayoutVars>
          <dgm:bulletEnabled val="1"/>
        </dgm:presLayoutVars>
      </dgm:prSet>
      <dgm:spPr/>
      <dgm:t>
        <a:bodyPr/>
        <a:lstStyle/>
        <a:p>
          <a:endParaRPr lang="es-EC"/>
        </a:p>
      </dgm:t>
    </dgm:pt>
  </dgm:ptLst>
  <dgm:cxnLst>
    <dgm:cxn modelId="{5A3525DF-1CEC-4083-A6D0-2E81C69727B5}" type="presOf" srcId="{7B6A883E-5287-4B0D-A98F-FBFE33CFC552}" destId="{9251B9CC-163B-486D-937A-C37AB1A03B81}" srcOrd="0" destOrd="0" presId="urn:microsoft.com/office/officeart/2005/8/layout/hProcess9"/>
    <dgm:cxn modelId="{90F9B99A-1BFE-4D74-BCA7-00CE0DCDFFD0}" type="presOf" srcId="{D35FBE31-CBBD-45DB-BEC9-A2CE1C89B864}" destId="{F6ABE935-D7E3-4969-92B8-7510B81CEDA0}" srcOrd="0" destOrd="0" presId="urn:microsoft.com/office/officeart/2005/8/layout/hProcess9"/>
    <dgm:cxn modelId="{8467C4CD-8008-4168-9B70-E9654E43DE6E}" type="presOf" srcId="{99E119BF-B675-4222-87C5-858532A92BE2}" destId="{54E69FC4-7FC5-452D-971A-2D378B1C71A3}" srcOrd="0" destOrd="0" presId="urn:microsoft.com/office/officeart/2005/8/layout/hProcess9"/>
    <dgm:cxn modelId="{8F986DC3-1CFF-4CB0-9EE3-5EC229D12D85}" type="presOf" srcId="{AA32EA2A-7AB3-4F25-857A-2DA4A058688E}" destId="{36A9621B-54B1-42ED-A60F-A28CEC4194BA}" srcOrd="0" destOrd="0" presId="urn:microsoft.com/office/officeart/2005/8/layout/hProcess9"/>
    <dgm:cxn modelId="{99440EBE-5491-49E7-8DC0-71E842B545CC}" type="presOf" srcId="{A485B150-AFF1-41DD-8193-63FE990D2FD4}" destId="{AE239E78-D1C3-41DE-B4A2-B26A34F0AEB7}" srcOrd="0" destOrd="0" presId="urn:microsoft.com/office/officeart/2005/8/layout/hProcess9"/>
    <dgm:cxn modelId="{2F65C11F-08C8-4D70-8D7C-7AE8B08226C5}" type="presOf" srcId="{1DD5F3B5-2E97-4D87-86D0-B0154D38A457}" destId="{1792F174-D2C1-4846-B2A0-1607369AB04E}" srcOrd="0" destOrd="0" presId="urn:microsoft.com/office/officeart/2005/8/layout/hProcess9"/>
    <dgm:cxn modelId="{4ECED8B7-1B18-4CE9-9D0F-09FCF5DD2AE3}" srcId="{A485B150-AFF1-41DD-8193-63FE990D2FD4}" destId="{99E119BF-B675-4222-87C5-858532A92BE2}" srcOrd="5" destOrd="0" parTransId="{F2723D73-8580-48C2-87B9-50DC0C1D44C9}" sibTransId="{2FCA5B78-C3FC-4730-9098-9D5396FD1AD0}"/>
    <dgm:cxn modelId="{688F7B88-EE06-4A62-A55E-00C2AAA5507D}" srcId="{A485B150-AFF1-41DD-8193-63FE990D2FD4}" destId="{79A5A201-B83C-4C0C-8CC9-57C28D7B81AB}" srcOrd="2" destOrd="0" parTransId="{AE470168-E18D-495A-8C42-5FA032DF425C}" sibTransId="{E5481F9B-558A-4B61-9FDD-9C2FB6892F43}"/>
    <dgm:cxn modelId="{94F4C1E7-48AB-4CAB-AA68-2A478B88B7A7}" srcId="{A485B150-AFF1-41DD-8193-63FE990D2FD4}" destId="{D35FBE31-CBBD-45DB-BEC9-A2CE1C89B864}" srcOrd="0" destOrd="0" parTransId="{286D36AA-C37D-44B5-93A6-FA4D8AEBFA53}" sibTransId="{A13C0F4A-DF14-4058-9CDA-CEB5D8B5DCCC}"/>
    <dgm:cxn modelId="{1854E2D0-9195-47EA-B7A1-A2A89C66D197}" type="presOf" srcId="{79A5A201-B83C-4C0C-8CC9-57C28D7B81AB}" destId="{BC448F6D-D5EB-41CD-B4EE-B8BB11D90F7A}" srcOrd="0" destOrd="0" presId="urn:microsoft.com/office/officeart/2005/8/layout/hProcess9"/>
    <dgm:cxn modelId="{5AF871D1-B7E4-459E-A6E1-F5D27FE49F07}" srcId="{A485B150-AFF1-41DD-8193-63FE990D2FD4}" destId="{7B6A883E-5287-4B0D-A98F-FBFE33CFC552}" srcOrd="3" destOrd="0" parTransId="{21DC60C1-B39A-4040-8660-E9AC2DBEDBDE}" sibTransId="{6646E6EF-E0EA-4AC2-862F-B80E69EB8DD6}"/>
    <dgm:cxn modelId="{16B0E728-38C8-469F-9770-5E36CEC79BD6}" srcId="{A485B150-AFF1-41DD-8193-63FE990D2FD4}" destId="{1DD5F3B5-2E97-4D87-86D0-B0154D38A457}" srcOrd="4" destOrd="0" parTransId="{A116B418-F21A-414A-B77F-B5102CCB3BEA}" sibTransId="{03D09E93-6B97-4BD2-8536-9B650A971F19}"/>
    <dgm:cxn modelId="{EEF0F5EA-52B3-477E-8A45-71EAB921490B}" srcId="{A485B150-AFF1-41DD-8193-63FE990D2FD4}" destId="{AA32EA2A-7AB3-4F25-857A-2DA4A058688E}" srcOrd="1" destOrd="0" parTransId="{D37E3719-B663-4E90-965D-C2F8C2C1A5D2}" sibTransId="{4C0D07B4-5683-411C-A9AF-FC9EF0205058}"/>
    <dgm:cxn modelId="{E758EB35-ADC9-4C10-BC79-828AEEA5208C}" type="presParOf" srcId="{AE239E78-D1C3-41DE-B4A2-B26A34F0AEB7}" destId="{7189C2CC-1BBD-4011-BE6E-6A3C1A834D07}" srcOrd="0" destOrd="0" presId="urn:microsoft.com/office/officeart/2005/8/layout/hProcess9"/>
    <dgm:cxn modelId="{34AF9ADD-DE93-48EE-A0B8-7ACCE88121B3}" type="presParOf" srcId="{AE239E78-D1C3-41DE-B4A2-B26A34F0AEB7}" destId="{CA8E4AF5-EA36-4CAA-B4F1-3BE09AE1BBF2}" srcOrd="1" destOrd="0" presId="urn:microsoft.com/office/officeart/2005/8/layout/hProcess9"/>
    <dgm:cxn modelId="{79144A01-066F-4970-A452-7FBD72B7F5C2}" type="presParOf" srcId="{CA8E4AF5-EA36-4CAA-B4F1-3BE09AE1BBF2}" destId="{F6ABE935-D7E3-4969-92B8-7510B81CEDA0}" srcOrd="0" destOrd="0" presId="urn:microsoft.com/office/officeart/2005/8/layout/hProcess9"/>
    <dgm:cxn modelId="{D2086D42-706B-4E6E-B4CF-42A5B4458B93}" type="presParOf" srcId="{CA8E4AF5-EA36-4CAA-B4F1-3BE09AE1BBF2}" destId="{A04945CF-165A-4B1E-93CD-6E244B16288E}" srcOrd="1" destOrd="0" presId="urn:microsoft.com/office/officeart/2005/8/layout/hProcess9"/>
    <dgm:cxn modelId="{CFD79C9B-3817-4100-8BF9-4AE4DEAD22C8}" type="presParOf" srcId="{CA8E4AF5-EA36-4CAA-B4F1-3BE09AE1BBF2}" destId="{36A9621B-54B1-42ED-A60F-A28CEC4194BA}" srcOrd="2" destOrd="0" presId="urn:microsoft.com/office/officeart/2005/8/layout/hProcess9"/>
    <dgm:cxn modelId="{B7B099A3-26EF-470B-8D9A-44693E975368}" type="presParOf" srcId="{CA8E4AF5-EA36-4CAA-B4F1-3BE09AE1BBF2}" destId="{CF3EB74B-6B2C-4873-BF67-2533A5561975}" srcOrd="3" destOrd="0" presId="urn:microsoft.com/office/officeart/2005/8/layout/hProcess9"/>
    <dgm:cxn modelId="{90D8D489-3D75-4C16-A308-DA9265B34EFB}" type="presParOf" srcId="{CA8E4AF5-EA36-4CAA-B4F1-3BE09AE1BBF2}" destId="{BC448F6D-D5EB-41CD-B4EE-B8BB11D90F7A}" srcOrd="4" destOrd="0" presId="urn:microsoft.com/office/officeart/2005/8/layout/hProcess9"/>
    <dgm:cxn modelId="{EC4D2E39-89F9-4C64-B67C-A55C98E806C1}" type="presParOf" srcId="{CA8E4AF5-EA36-4CAA-B4F1-3BE09AE1BBF2}" destId="{DB7ACE11-FFF7-4A35-A789-66110A387BD3}" srcOrd="5" destOrd="0" presId="urn:microsoft.com/office/officeart/2005/8/layout/hProcess9"/>
    <dgm:cxn modelId="{707D511A-B5F5-4C1C-BC0D-C7A77274F61D}" type="presParOf" srcId="{CA8E4AF5-EA36-4CAA-B4F1-3BE09AE1BBF2}" destId="{9251B9CC-163B-486D-937A-C37AB1A03B81}" srcOrd="6" destOrd="0" presId="urn:microsoft.com/office/officeart/2005/8/layout/hProcess9"/>
    <dgm:cxn modelId="{61BE5936-4F24-484A-9079-64C634AACAE8}" type="presParOf" srcId="{CA8E4AF5-EA36-4CAA-B4F1-3BE09AE1BBF2}" destId="{F4C8230D-3FC9-401C-BDFC-8FB1673F5480}" srcOrd="7" destOrd="0" presId="urn:microsoft.com/office/officeart/2005/8/layout/hProcess9"/>
    <dgm:cxn modelId="{756C44E8-0BC8-4534-877F-8113BCBA52B7}" type="presParOf" srcId="{CA8E4AF5-EA36-4CAA-B4F1-3BE09AE1BBF2}" destId="{1792F174-D2C1-4846-B2A0-1607369AB04E}" srcOrd="8" destOrd="0" presId="urn:microsoft.com/office/officeart/2005/8/layout/hProcess9"/>
    <dgm:cxn modelId="{743BB0D8-DFA1-4A34-A245-9444FE419B2C}" type="presParOf" srcId="{CA8E4AF5-EA36-4CAA-B4F1-3BE09AE1BBF2}" destId="{1FFF18BF-A1E5-4A36-8274-F8E1BFF27ECC}" srcOrd="9" destOrd="0" presId="urn:microsoft.com/office/officeart/2005/8/layout/hProcess9"/>
    <dgm:cxn modelId="{AB266019-5F50-42C6-AB4C-0E1F9DD74398}" type="presParOf" srcId="{CA8E4AF5-EA36-4CAA-B4F1-3BE09AE1BBF2}" destId="{54E69FC4-7FC5-452D-971A-2D378B1C71A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866D22-C0D1-49D6-94F0-229068FC8ECB}" type="doc">
      <dgm:prSet loTypeId="urn:microsoft.com/office/officeart/2005/8/layout/hList3" loCatId="list" qsTypeId="urn:microsoft.com/office/officeart/2005/8/quickstyle/3d2" qsCatId="3D" csTypeId="urn:microsoft.com/office/officeart/2005/8/colors/accent5_3" csCatId="accent5" phldr="1"/>
      <dgm:spPr/>
      <dgm:t>
        <a:bodyPr/>
        <a:lstStyle/>
        <a:p>
          <a:endParaRPr lang="es-EC"/>
        </a:p>
      </dgm:t>
    </dgm:pt>
    <dgm:pt modelId="{EFE740F8-8728-4A3B-B4CF-2788350952B6}">
      <dgm:prSet phldrT="[Texto]"/>
      <dgm:spPr/>
      <dgm:t>
        <a:bodyPr/>
        <a:lstStyle/>
        <a:p>
          <a:r>
            <a:rPr lang="es-EC" dirty="0" smtClean="0"/>
            <a:t>Resultados </a:t>
          </a:r>
          <a:endParaRPr lang="es-EC" dirty="0"/>
        </a:p>
      </dgm:t>
    </dgm:pt>
    <dgm:pt modelId="{D5657A94-EA05-4F95-9959-CCAAE0E4A091}" type="parTrans" cxnId="{19256AB2-6629-4D12-B0BC-92BB706B8AC0}">
      <dgm:prSet/>
      <dgm:spPr/>
      <dgm:t>
        <a:bodyPr/>
        <a:lstStyle/>
        <a:p>
          <a:endParaRPr lang="es-EC"/>
        </a:p>
      </dgm:t>
    </dgm:pt>
    <dgm:pt modelId="{712F73CA-66E6-49F4-9238-EB64404738E9}" type="sibTrans" cxnId="{19256AB2-6629-4D12-B0BC-92BB706B8AC0}">
      <dgm:prSet/>
      <dgm:spPr/>
      <dgm:t>
        <a:bodyPr/>
        <a:lstStyle/>
        <a:p>
          <a:endParaRPr lang="es-EC"/>
        </a:p>
      </dgm:t>
    </dgm:pt>
    <dgm:pt modelId="{FC9655B9-E869-47FF-9350-FE158CD60AD0}">
      <dgm:prSet phldrT="[Texto]"/>
      <dgm:spPr/>
      <dgm:t>
        <a:bodyPr/>
        <a:lstStyle/>
        <a:p>
          <a:r>
            <a:rPr lang="es-EC" dirty="0" smtClean="0"/>
            <a:t>Los jueces a nivel de todos el Ecuador desconocen los procesos de los métodos de interpretación constitucional y menos aún los métodos de ponderación; y siguen utilizando la tradicional que es la base normativa; y si algún pretenden expresar que utiliza la ponderación, lo hacen sólo de forma enunciativa ya que no existe la argumentación de los casos</a:t>
          </a:r>
          <a:endParaRPr lang="es-EC" dirty="0"/>
        </a:p>
      </dgm:t>
    </dgm:pt>
    <dgm:pt modelId="{B708B3D1-DD03-448B-87E5-71F4CF692F00}" type="parTrans" cxnId="{B4310C1B-173A-49A4-B197-217C465A0AA7}">
      <dgm:prSet/>
      <dgm:spPr/>
      <dgm:t>
        <a:bodyPr/>
        <a:lstStyle/>
        <a:p>
          <a:endParaRPr lang="es-EC"/>
        </a:p>
      </dgm:t>
    </dgm:pt>
    <dgm:pt modelId="{AF372D84-F0C4-4B03-88EC-C94B4C8A1D32}" type="sibTrans" cxnId="{B4310C1B-173A-49A4-B197-217C465A0AA7}">
      <dgm:prSet/>
      <dgm:spPr/>
      <dgm:t>
        <a:bodyPr/>
        <a:lstStyle/>
        <a:p>
          <a:endParaRPr lang="es-EC"/>
        </a:p>
      </dgm:t>
    </dgm:pt>
    <dgm:pt modelId="{02FAFD02-FF67-4059-95C4-AE6E3920F825}">
      <dgm:prSet phldrT="[Texto]"/>
      <dgm:spPr/>
      <dgm:t>
        <a:bodyPr/>
        <a:lstStyle/>
        <a:p>
          <a:r>
            <a:rPr lang="es-EC" dirty="0" smtClean="0"/>
            <a:t>Para aplicar la ponderación se debe partir una “axiología móvil”, dependiendo los elementos fácticos de cada caso el juez debe analizar y ponderar los derechos los derechos en conflicto.</a:t>
          </a:r>
          <a:endParaRPr lang="es-EC" dirty="0"/>
        </a:p>
      </dgm:t>
    </dgm:pt>
    <dgm:pt modelId="{3BBFEBBE-176F-479A-AAE1-CFC9A935C90E}" type="parTrans" cxnId="{4EDE15FA-FAE8-4B96-B6F2-F0A1DD795B10}">
      <dgm:prSet/>
      <dgm:spPr/>
      <dgm:t>
        <a:bodyPr/>
        <a:lstStyle/>
        <a:p>
          <a:endParaRPr lang="es-EC"/>
        </a:p>
      </dgm:t>
    </dgm:pt>
    <dgm:pt modelId="{2CFD53C8-1B54-4D9A-9DE4-BB5CB74DC2DA}" type="sibTrans" cxnId="{4EDE15FA-FAE8-4B96-B6F2-F0A1DD795B10}">
      <dgm:prSet/>
      <dgm:spPr/>
      <dgm:t>
        <a:bodyPr/>
        <a:lstStyle/>
        <a:p>
          <a:endParaRPr lang="es-EC"/>
        </a:p>
      </dgm:t>
    </dgm:pt>
    <dgm:pt modelId="{BE05D65E-E20A-4F4E-963E-44F4F1A8B4F8}">
      <dgm:prSet phldrT="[Texto]"/>
      <dgm:spPr/>
      <dgm:t>
        <a:bodyPr/>
        <a:lstStyle/>
        <a:p>
          <a:r>
            <a:rPr lang="es-EC" dirty="0" smtClean="0"/>
            <a:t>La aplicación de la ponderación fundamentalmente en las garantías jurisdiccionales, debe ser especifica en cada caso y las características del mismo, esto ayudará a balancear cual es el derecho que más peso tiene sobre otros</a:t>
          </a:r>
          <a:endParaRPr lang="es-EC" dirty="0"/>
        </a:p>
      </dgm:t>
    </dgm:pt>
    <dgm:pt modelId="{130E6DE9-6A06-417C-8AB7-7D1FA1DB62B9}" type="parTrans" cxnId="{D8894B12-9962-486E-9066-CBDBD4929C4A}">
      <dgm:prSet/>
      <dgm:spPr/>
      <dgm:t>
        <a:bodyPr/>
        <a:lstStyle/>
        <a:p>
          <a:endParaRPr lang="es-EC"/>
        </a:p>
      </dgm:t>
    </dgm:pt>
    <dgm:pt modelId="{46CC969D-318F-4375-B785-9DD18EDE69C3}" type="sibTrans" cxnId="{D8894B12-9962-486E-9066-CBDBD4929C4A}">
      <dgm:prSet/>
      <dgm:spPr/>
      <dgm:t>
        <a:bodyPr/>
        <a:lstStyle/>
        <a:p>
          <a:endParaRPr lang="es-EC"/>
        </a:p>
      </dgm:t>
    </dgm:pt>
    <dgm:pt modelId="{B9CEA727-8CD9-4BC0-8E98-4ADA87AA95C6}" type="pres">
      <dgm:prSet presAssocID="{18866D22-C0D1-49D6-94F0-229068FC8ECB}" presName="composite" presStyleCnt="0">
        <dgm:presLayoutVars>
          <dgm:chMax val="1"/>
          <dgm:dir/>
          <dgm:resizeHandles val="exact"/>
        </dgm:presLayoutVars>
      </dgm:prSet>
      <dgm:spPr/>
      <dgm:t>
        <a:bodyPr/>
        <a:lstStyle/>
        <a:p>
          <a:endParaRPr lang="es-EC"/>
        </a:p>
      </dgm:t>
    </dgm:pt>
    <dgm:pt modelId="{DD53B69C-47F6-4460-8AE7-6E80CEFEF5AC}" type="pres">
      <dgm:prSet presAssocID="{EFE740F8-8728-4A3B-B4CF-2788350952B6}" presName="roof" presStyleLbl="dkBgShp" presStyleIdx="0" presStyleCnt="2"/>
      <dgm:spPr/>
      <dgm:t>
        <a:bodyPr/>
        <a:lstStyle/>
        <a:p>
          <a:endParaRPr lang="es-EC"/>
        </a:p>
      </dgm:t>
    </dgm:pt>
    <dgm:pt modelId="{77B04726-3F60-44F4-B3C2-A68A4DFEBA19}" type="pres">
      <dgm:prSet presAssocID="{EFE740F8-8728-4A3B-B4CF-2788350952B6}" presName="pillars" presStyleCnt="0"/>
      <dgm:spPr/>
    </dgm:pt>
    <dgm:pt modelId="{22CA2297-E069-447B-B771-03DA745AF408}" type="pres">
      <dgm:prSet presAssocID="{EFE740F8-8728-4A3B-B4CF-2788350952B6}" presName="pillar1" presStyleLbl="node1" presStyleIdx="0" presStyleCnt="3">
        <dgm:presLayoutVars>
          <dgm:bulletEnabled val="1"/>
        </dgm:presLayoutVars>
      </dgm:prSet>
      <dgm:spPr/>
      <dgm:t>
        <a:bodyPr/>
        <a:lstStyle/>
        <a:p>
          <a:endParaRPr lang="es-EC"/>
        </a:p>
      </dgm:t>
    </dgm:pt>
    <dgm:pt modelId="{E658BB2D-D924-4234-9655-F8E4EADACE50}" type="pres">
      <dgm:prSet presAssocID="{02FAFD02-FF67-4059-95C4-AE6E3920F825}" presName="pillarX" presStyleLbl="node1" presStyleIdx="1" presStyleCnt="3">
        <dgm:presLayoutVars>
          <dgm:bulletEnabled val="1"/>
        </dgm:presLayoutVars>
      </dgm:prSet>
      <dgm:spPr/>
      <dgm:t>
        <a:bodyPr/>
        <a:lstStyle/>
        <a:p>
          <a:endParaRPr lang="es-EC"/>
        </a:p>
      </dgm:t>
    </dgm:pt>
    <dgm:pt modelId="{8814B235-DEA6-4249-997D-8925D7B9648B}" type="pres">
      <dgm:prSet presAssocID="{BE05D65E-E20A-4F4E-963E-44F4F1A8B4F8}" presName="pillarX" presStyleLbl="node1" presStyleIdx="2" presStyleCnt="3">
        <dgm:presLayoutVars>
          <dgm:bulletEnabled val="1"/>
        </dgm:presLayoutVars>
      </dgm:prSet>
      <dgm:spPr/>
      <dgm:t>
        <a:bodyPr/>
        <a:lstStyle/>
        <a:p>
          <a:endParaRPr lang="es-EC"/>
        </a:p>
      </dgm:t>
    </dgm:pt>
    <dgm:pt modelId="{5BE88E3B-32A4-42CE-8FB9-761CCB628144}" type="pres">
      <dgm:prSet presAssocID="{EFE740F8-8728-4A3B-B4CF-2788350952B6}" presName="base" presStyleLbl="dkBgShp" presStyleIdx="1" presStyleCnt="2"/>
      <dgm:spPr/>
    </dgm:pt>
  </dgm:ptLst>
  <dgm:cxnLst>
    <dgm:cxn modelId="{19256AB2-6629-4D12-B0BC-92BB706B8AC0}" srcId="{18866D22-C0D1-49D6-94F0-229068FC8ECB}" destId="{EFE740F8-8728-4A3B-B4CF-2788350952B6}" srcOrd="0" destOrd="0" parTransId="{D5657A94-EA05-4F95-9959-CCAAE0E4A091}" sibTransId="{712F73CA-66E6-49F4-9238-EB64404738E9}"/>
    <dgm:cxn modelId="{DB03EA8D-9680-4099-8480-EE0463908147}" type="presOf" srcId="{EFE740F8-8728-4A3B-B4CF-2788350952B6}" destId="{DD53B69C-47F6-4460-8AE7-6E80CEFEF5AC}" srcOrd="0" destOrd="0" presId="urn:microsoft.com/office/officeart/2005/8/layout/hList3"/>
    <dgm:cxn modelId="{4EDE15FA-FAE8-4B96-B6F2-F0A1DD795B10}" srcId="{EFE740F8-8728-4A3B-B4CF-2788350952B6}" destId="{02FAFD02-FF67-4059-95C4-AE6E3920F825}" srcOrd="1" destOrd="0" parTransId="{3BBFEBBE-176F-479A-AAE1-CFC9A935C90E}" sibTransId="{2CFD53C8-1B54-4D9A-9DE4-BB5CB74DC2DA}"/>
    <dgm:cxn modelId="{B4310C1B-173A-49A4-B197-217C465A0AA7}" srcId="{EFE740F8-8728-4A3B-B4CF-2788350952B6}" destId="{FC9655B9-E869-47FF-9350-FE158CD60AD0}" srcOrd="0" destOrd="0" parTransId="{B708B3D1-DD03-448B-87E5-71F4CF692F00}" sibTransId="{AF372D84-F0C4-4B03-88EC-C94B4C8A1D32}"/>
    <dgm:cxn modelId="{95E04994-8DDE-452E-8269-3EE15A5BA099}" type="presOf" srcId="{FC9655B9-E869-47FF-9350-FE158CD60AD0}" destId="{22CA2297-E069-447B-B771-03DA745AF408}" srcOrd="0" destOrd="0" presId="urn:microsoft.com/office/officeart/2005/8/layout/hList3"/>
    <dgm:cxn modelId="{C4526BCC-7201-4652-8718-AF2CDFDCA021}" type="presOf" srcId="{02FAFD02-FF67-4059-95C4-AE6E3920F825}" destId="{E658BB2D-D924-4234-9655-F8E4EADACE50}" srcOrd="0" destOrd="0" presId="urn:microsoft.com/office/officeart/2005/8/layout/hList3"/>
    <dgm:cxn modelId="{E016F069-69F8-4D14-B8B0-E6E1FCCFAA1A}" type="presOf" srcId="{18866D22-C0D1-49D6-94F0-229068FC8ECB}" destId="{B9CEA727-8CD9-4BC0-8E98-4ADA87AA95C6}" srcOrd="0" destOrd="0" presId="urn:microsoft.com/office/officeart/2005/8/layout/hList3"/>
    <dgm:cxn modelId="{D8894B12-9962-486E-9066-CBDBD4929C4A}" srcId="{EFE740F8-8728-4A3B-B4CF-2788350952B6}" destId="{BE05D65E-E20A-4F4E-963E-44F4F1A8B4F8}" srcOrd="2" destOrd="0" parTransId="{130E6DE9-6A06-417C-8AB7-7D1FA1DB62B9}" sibTransId="{46CC969D-318F-4375-B785-9DD18EDE69C3}"/>
    <dgm:cxn modelId="{71754708-1C53-438C-AB56-93F3C12C853B}" type="presOf" srcId="{BE05D65E-E20A-4F4E-963E-44F4F1A8B4F8}" destId="{8814B235-DEA6-4249-997D-8925D7B9648B}" srcOrd="0" destOrd="0" presId="urn:microsoft.com/office/officeart/2005/8/layout/hList3"/>
    <dgm:cxn modelId="{B90F18F0-0594-4508-AE15-4FD08A49D149}" type="presParOf" srcId="{B9CEA727-8CD9-4BC0-8E98-4ADA87AA95C6}" destId="{DD53B69C-47F6-4460-8AE7-6E80CEFEF5AC}" srcOrd="0" destOrd="0" presId="urn:microsoft.com/office/officeart/2005/8/layout/hList3"/>
    <dgm:cxn modelId="{8DE1DCDE-0A78-4B4F-8E26-889D38A7A6AB}" type="presParOf" srcId="{B9CEA727-8CD9-4BC0-8E98-4ADA87AA95C6}" destId="{77B04726-3F60-44F4-B3C2-A68A4DFEBA19}" srcOrd="1" destOrd="0" presId="urn:microsoft.com/office/officeart/2005/8/layout/hList3"/>
    <dgm:cxn modelId="{5A46A11C-A5E0-4042-BB46-50F4D4877083}" type="presParOf" srcId="{77B04726-3F60-44F4-B3C2-A68A4DFEBA19}" destId="{22CA2297-E069-447B-B771-03DA745AF408}" srcOrd="0" destOrd="0" presId="urn:microsoft.com/office/officeart/2005/8/layout/hList3"/>
    <dgm:cxn modelId="{F3132AD9-FB0D-4393-A084-8AF5A268FB78}" type="presParOf" srcId="{77B04726-3F60-44F4-B3C2-A68A4DFEBA19}" destId="{E658BB2D-D924-4234-9655-F8E4EADACE50}" srcOrd="1" destOrd="0" presId="urn:microsoft.com/office/officeart/2005/8/layout/hList3"/>
    <dgm:cxn modelId="{75B3017C-F7B1-4195-9F9A-390130C6406F}" type="presParOf" srcId="{77B04726-3F60-44F4-B3C2-A68A4DFEBA19}" destId="{8814B235-DEA6-4249-997D-8925D7B9648B}" srcOrd="2" destOrd="0" presId="urn:microsoft.com/office/officeart/2005/8/layout/hList3"/>
    <dgm:cxn modelId="{2E97B2E3-AEA8-4A69-B89D-387D385FC8D4}" type="presParOf" srcId="{B9CEA727-8CD9-4BC0-8E98-4ADA87AA95C6}" destId="{5BE88E3B-32A4-42CE-8FB9-761CCB62814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8D0AC-F2A1-4800-BBAC-78268241CEED}">
      <dsp:nvSpPr>
        <dsp:cNvPr id="0" name=""/>
        <dsp:cNvSpPr/>
      </dsp:nvSpPr>
      <dsp:spPr>
        <a:xfrm>
          <a:off x="0" y="0"/>
          <a:ext cx="3662573" cy="4064000"/>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D0DB1E-83F5-4FE1-8F1B-DD98D9809D06}">
      <dsp:nvSpPr>
        <dsp:cNvPr id="0" name=""/>
        <dsp:cNvSpPr/>
      </dsp:nvSpPr>
      <dsp:spPr>
        <a:xfrm>
          <a:off x="1831286" y="408582"/>
          <a:ext cx="2380673" cy="962025"/>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dirty="0" smtClean="0"/>
            <a:t>Filosófico</a:t>
          </a:r>
          <a:endParaRPr lang="es-EC" sz="3400" kern="1200" dirty="0"/>
        </a:p>
      </dsp:txBody>
      <dsp:txXfrm>
        <a:off x="1878248" y="455544"/>
        <a:ext cx="2286749" cy="868101"/>
      </dsp:txXfrm>
    </dsp:sp>
    <dsp:sp modelId="{B25B5036-1251-47B9-B8E4-5076E5989442}">
      <dsp:nvSpPr>
        <dsp:cNvPr id="0" name=""/>
        <dsp:cNvSpPr/>
      </dsp:nvSpPr>
      <dsp:spPr>
        <a:xfrm>
          <a:off x="1831286" y="1490860"/>
          <a:ext cx="2380673" cy="962025"/>
        </a:xfrm>
        <a:prstGeom prst="roundRect">
          <a:avLst/>
        </a:prstGeom>
        <a:solidFill>
          <a:schemeClr val="lt1">
            <a:alpha val="90000"/>
            <a:hueOff val="0"/>
            <a:satOff val="0"/>
            <a:lumOff val="0"/>
            <a:alphaOff val="0"/>
          </a:schemeClr>
        </a:solidFill>
        <a:ln w="25400" cap="flat" cmpd="sng" algn="ctr">
          <a:solidFill>
            <a:schemeClr val="accent3">
              <a:hueOff val="526439"/>
              <a:satOff val="7689"/>
              <a:lumOff val="-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dirty="0" smtClean="0"/>
            <a:t>Social</a:t>
          </a:r>
          <a:endParaRPr lang="es-EC" sz="3400" kern="1200" dirty="0"/>
        </a:p>
      </dsp:txBody>
      <dsp:txXfrm>
        <a:off x="1878248" y="1537822"/>
        <a:ext cx="2286749" cy="868101"/>
      </dsp:txXfrm>
    </dsp:sp>
    <dsp:sp modelId="{DD5377AF-DAE7-41E7-8D74-4A5C074EF2A8}">
      <dsp:nvSpPr>
        <dsp:cNvPr id="0" name=""/>
        <dsp:cNvSpPr/>
      </dsp:nvSpPr>
      <dsp:spPr>
        <a:xfrm>
          <a:off x="1831286" y="2573139"/>
          <a:ext cx="2380673" cy="962025"/>
        </a:xfrm>
        <a:prstGeom prst="roundRect">
          <a:avLst/>
        </a:prstGeom>
        <a:solidFill>
          <a:schemeClr val="lt1">
            <a:alpha val="90000"/>
            <a:hueOff val="0"/>
            <a:satOff val="0"/>
            <a:lumOff val="0"/>
            <a:alphaOff val="0"/>
          </a:schemeClr>
        </a:solidFill>
        <a:ln w="25400" cap="flat" cmpd="sng" algn="ctr">
          <a:solidFill>
            <a:schemeClr val="accent3">
              <a:hueOff val="1052878"/>
              <a:satOff val="15378"/>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dirty="0" smtClean="0"/>
            <a:t>Psicológico</a:t>
          </a:r>
          <a:endParaRPr lang="es-EC" sz="3400" kern="1200" dirty="0"/>
        </a:p>
      </dsp:txBody>
      <dsp:txXfrm>
        <a:off x="1878248" y="2620101"/>
        <a:ext cx="2286749" cy="8681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FA81E-C581-499B-9FDA-F2D2E5E47785}">
      <dsp:nvSpPr>
        <dsp:cNvPr id="0" name=""/>
        <dsp:cNvSpPr/>
      </dsp:nvSpPr>
      <dsp:spPr>
        <a:xfrm>
          <a:off x="711199" y="0"/>
          <a:ext cx="4064000" cy="4064000"/>
        </a:xfrm>
        <a:prstGeom prst="triangle">
          <a:avLst/>
        </a:prstGeom>
        <a:solidFill>
          <a:schemeClr val="bg2">
            <a:lumMod val="5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BC4DA-A51C-4D9E-9174-963B8F0BFBC2}">
      <dsp:nvSpPr>
        <dsp:cNvPr id="0" name=""/>
        <dsp:cNvSpPr/>
      </dsp:nvSpPr>
      <dsp:spPr>
        <a:xfrm>
          <a:off x="2743199" y="406796"/>
          <a:ext cx="2641600" cy="577849"/>
        </a:xfrm>
        <a:prstGeom prst="round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Introducción </a:t>
          </a:r>
          <a:endParaRPr lang="es-ES" sz="2100" kern="1200" dirty="0"/>
        </a:p>
      </dsp:txBody>
      <dsp:txXfrm>
        <a:off x="2771407" y="435004"/>
        <a:ext cx="2585184" cy="521433"/>
      </dsp:txXfrm>
    </dsp:sp>
    <dsp:sp modelId="{7EFCED77-346B-4F7D-9061-A17D9D928BF9}">
      <dsp:nvSpPr>
        <dsp:cNvPr id="0" name=""/>
        <dsp:cNvSpPr/>
      </dsp:nvSpPr>
      <dsp:spPr>
        <a:xfrm>
          <a:off x="2743199" y="1056878"/>
          <a:ext cx="2641600" cy="577849"/>
        </a:xfrm>
        <a:prstGeom prst="round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Justificación </a:t>
          </a:r>
          <a:endParaRPr lang="es-EC" sz="2100" kern="1200" dirty="0"/>
        </a:p>
      </dsp:txBody>
      <dsp:txXfrm>
        <a:off x="2771407" y="1085086"/>
        <a:ext cx="2585184" cy="521433"/>
      </dsp:txXfrm>
    </dsp:sp>
    <dsp:sp modelId="{B328DDC6-1ED5-4603-8186-D5605D66D733}">
      <dsp:nvSpPr>
        <dsp:cNvPr id="0" name=""/>
        <dsp:cNvSpPr/>
      </dsp:nvSpPr>
      <dsp:spPr>
        <a:xfrm>
          <a:off x="2743199" y="1706959"/>
          <a:ext cx="2641600" cy="577849"/>
        </a:xfrm>
        <a:prstGeom prst="round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Objetivo </a:t>
          </a:r>
          <a:endParaRPr lang="es-ES" sz="2100" kern="1200" dirty="0"/>
        </a:p>
      </dsp:txBody>
      <dsp:txXfrm>
        <a:off x="2771407" y="1735167"/>
        <a:ext cx="2585184" cy="521433"/>
      </dsp:txXfrm>
    </dsp:sp>
    <dsp:sp modelId="{B6877F34-E215-43F1-BF10-A4D4C6D5DD03}">
      <dsp:nvSpPr>
        <dsp:cNvPr id="0" name=""/>
        <dsp:cNvSpPr/>
      </dsp:nvSpPr>
      <dsp:spPr>
        <a:xfrm>
          <a:off x="2748139" y="2385616"/>
          <a:ext cx="2641600" cy="577849"/>
        </a:xfrm>
        <a:prstGeom prst="round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Desarrollo de la guía</a:t>
          </a:r>
          <a:endParaRPr lang="es-ES" sz="2100" kern="1200" dirty="0"/>
        </a:p>
      </dsp:txBody>
      <dsp:txXfrm>
        <a:off x="2776347" y="2413824"/>
        <a:ext cx="2585184" cy="521433"/>
      </dsp:txXfrm>
    </dsp:sp>
    <dsp:sp modelId="{06B52FB8-5657-46E7-80CA-102D3EC49A20}">
      <dsp:nvSpPr>
        <dsp:cNvPr id="0" name=""/>
        <dsp:cNvSpPr/>
      </dsp:nvSpPr>
      <dsp:spPr>
        <a:xfrm>
          <a:off x="2748139" y="2952328"/>
          <a:ext cx="2641600" cy="577849"/>
        </a:xfrm>
        <a:prstGeom prst="round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Ejemplos prácticos</a:t>
          </a:r>
          <a:endParaRPr lang="es-EC" sz="2100" kern="1200" dirty="0"/>
        </a:p>
      </dsp:txBody>
      <dsp:txXfrm>
        <a:off x="2776347" y="2980536"/>
        <a:ext cx="2585184" cy="5214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A3067-A908-44EC-8439-BC4029C0C92D}">
      <dsp:nvSpPr>
        <dsp:cNvPr id="0" name=""/>
        <dsp:cNvSpPr/>
      </dsp:nvSpPr>
      <dsp:spPr>
        <a:xfrm rot="5400000">
          <a:off x="-156546" y="157399"/>
          <a:ext cx="1043644" cy="730551"/>
        </a:xfrm>
        <a:prstGeom prst="chevron">
          <a:avLst/>
        </a:prstGeom>
        <a:solidFill>
          <a:schemeClr val="accent2">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a:latin typeface="+mj-lt"/>
            </a:rPr>
            <a:t>.</a:t>
          </a:r>
        </a:p>
      </dsp:txBody>
      <dsp:txXfrm rot="-5400000">
        <a:off x="1" y="366129"/>
        <a:ext cx="730551" cy="313093"/>
      </dsp:txXfrm>
    </dsp:sp>
    <dsp:sp modelId="{03A482DA-E77D-4509-B950-3507A471057A}">
      <dsp:nvSpPr>
        <dsp:cNvPr id="0" name=""/>
        <dsp:cNvSpPr/>
      </dsp:nvSpPr>
      <dsp:spPr>
        <a:xfrm rot="5400000">
          <a:off x="2222334" y="-1490930"/>
          <a:ext cx="678369" cy="3661935"/>
        </a:xfrm>
        <a:prstGeom prst="round2SameRect">
          <a:avLst/>
        </a:prstGeom>
        <a:solidFill>
          <a:schemeClr val="accent2">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C" sz="1100" b="1" kern="1200">
              <a:latin typeface="+mj-lt"/>
            </a:rPr>
            <a:t>Principio de unidad de la constitución:</a:t>
          </a:r>
          <a:r>
            <a:rPr lang="es-EC" sz="1100" kern="1200">
              <a:latin typeface="+mj-lt"/>
            </a:rPr>
            <a:t>Identificar los principios fundamentales de la parte dogmática, orgánica y económica de la Constitución.</a:t>
          </a:r>
        </a:p>
      </dsp:txBody>
      <dsp:txXfrm rot="-5400000">
        <a:off x="730552" y="33967"/>
        <a:ext cx="3628820" cy="612139"/>
      </dsp:txXfrm>
    </dsp:sp>
    <dsp:sp modelId="{F4FD5241-C9CD-4421-9748-4139225C0785}">
      <dsp:nvSpPr>
        <dsp:cNvPr id="0" name=""/>
        <dsp:cNvSpPr/>
      </dsp:nvSpPr>
      <dsp:spPr>
        <a:xfrm rot="5400000">
          <a:off x="-156546" y="1094980"/>
          <a:ext cx="1043644" cy="730551"/>
        </a:xfrm>
        <a:prstGeom prst="chevron">
          <a:avLst/>
        </a:prstGeom>
        <a:solidFill>
          <a:schemeClr val="accent3">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a:latin typeface="+mj-lt"/>
            </a:rPr>
            <a:t>.</a:t>
          </a:r>
        </a:p>
      </dsp:txBody>
      <dsp:txXfrm rot="-5400000">
        <a:off x="1" y="1303710"/>
        <a:ext cx="730551" cy="313093"/>
      </dsp:txXfrm>
    </dsp:sp>
    <dsp:sp modelId="{8042FB35-384C-40A2-A4B8-6B7138CD0036}">
      <dsp:nvSpPr>
        <dsp:cNvPr id="0" name=""/>
        <dsp:cNvSpPr/>
      </dsp:nvSpPr>
      <dsp:spPr>
        <a:xfrm rot="5400000">
          <a:off x="2222334" y="-553349"/>
          <a:ext cx="678369" cy="3661935"/>
        </a:xfrm>
        <a:prstGeom prst="round2SameRect">
          <a:avLst/>
        </a:prstGeom>
        <a:solidFill>
          <a:schemeClr val="accent3">
            <a:lumMod val="60000"/>
            <a:lumOff val="4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s-EC" sz="1100" b="1" kern="1200">
              <a:latin typeface="+mj-lt"/>
            </a:rPr>
            <a:t>Principio de Concordancia Práctica: </a:t>
          </a:r>
          <a:r>
            <a:rPr lang="es-EC" sz="1100" b="0" kern="1200">
              <a:latin typeface="+mj-lt"/>
            </a:rPr>
            <a:t>Ponderación proporcional de valores o bienes, en su forma, modo, espacio y tiempo.</a:t>
          </a:r>
          <a:endParaRPr lang="es-EC" sz="1100" b="1" kern="1200">
            <a:latin typeface="+mj-lt"/>
          </a:endParaRPr>
        </a:p>
      </dsp:txBody>
      <dsp:txXfrm rot="-5400000">
        <a:off x="730552" y="971548"/>
        <a:ext cx="3628820" cy="612139"/>
      </dsp:txXfrm>
    </dsp:sp>
    <dsp:sp modelId="{13390EC5-5F7A-4326-B756-4BBC0C30B560}">
      <dsp:nvSpPr>
        <dsp:cNvPr id="0" name=""/>
        <dsp:cNvSpPr/>
      </dsp:nvSpPr>
      <dsp:spPr>
        <a:xfrm rot="5400000">
          <a:off x="-156546" y="2032561"/>
          <a:ext cx="1043644" cy="730551"/>
        </a:xfrm>
        <a:prstGeom prst="chevron">
          <a:avLst/>
        </a:prstGeom>
        <a:solidFill>
          <a:schemeClr val="accent4">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a:latin typeface="+mj-lt"/>
          </a:endParaRPr>
        </a:p>
      </dsp:txBody>
      <dsp:txXfrm rot="-5400000">
        <a:off x="1" y="2241291"/>
        <a:ext cx="730551" cy="313093"/>
      </dsp:txXfrm>
    </dsp:sp>
    <dsp:sp modelId="{4745C59B-BD84-4B93-90AF-058FD0E60C61}">
      <dsp:nvSpPr>
        <dsp:cNvPr id="0" name=""/>
        <dsp:cNvSpPr/>
      </dsp:nvSpPr>
      <dsp:spPr>
        <a:xfrm rot="5400000">
          <a:off x="2222334" y="384231"/>
          <a:ext cx="678369" cy="3661935"/>
        </a:xfrm>
        <a:prstGeom prst="round2SameRect">
          <a:avLst/>
        </a:prstGeom>
        <a:solidFill>
          <a:schemeClr val="accent4">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C" sz="1100" b="1" kern="1200">
              <a:latin typeface="+mj-lt"/>
            </a:rPr>
            <a:t>Principio de Corrección Funcional: </a:t>
          </a:r>
          <a:r>
            <a:rPr lang="es-EC" sz="1100" b="0" kern="1200">
              <a:latin typeface="+mj-lt"/>
            </a:rPr>
            <a:t>respeto a las competencias de los poderes públicos y organismos estatales</a:t>
          </a:r>
          <a:endParaRPr lang="es-EC" sz="1100" kern="1200">
            <a:latin typeface="+mj-lt"/>
          </a:endParaRPr>
        </a:p>
      </dsp:txBody>
      <dsp:txXfrm rot="-5400000">
        <a:off x="730552" y="1909129"/>
        <a:ext cx="3628820" cy="612139"/>
      </dsp:txXfrm>
    </dsp:sp>
    <dsp:sp modelId="{BC3BDFB9-00C1-4E6A-A69C-2440D7BC66F9}">
      <dsp:nvSpPr>
        <dsp:cNvPr id="0" name=""/>
        <dsp:cNvSpPr/>
      </dsp:nvSpPr>
      <dsp:spPr>
        <a:xfrm rot="5400000">
          <a:off x="-156546" y="2970142"/>
          <a:ext cx="1043644" cy="730551"/>
        </a:xfrm>
        <a:prstGeom prst="chevron">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a:latin typeface="+mj-lt"/>
            </a:rPr>
            <a:t>.</a:t>
          </a:r>
        </a:p>
      </dsp:txBody>
      <dsp:txXfrm rot="-5400000">
        <a:off x="1" y="3178872"/>
        <a:ext cx="730551" cy="313093"/>
      </dsp:txXfrm>
    </dsp:sp>
    <dsp:sp modelId="{A0DB27F1-C650-4BB5-975A-9EA44BCEDBE5}">
      <dsp:nvSpPr>
        <dsp:cNvPr id="0" name=""/>
        <dsp:cNvSpPr/>
      </dsp:nvSpPr>
      <dsp:spPr>
        <a:xfrm rot="5400000">
          <a:off x="2222334" y="1321812"/>
          <a:ext cx="678369" cy="3661935"/>
        </a:xfrm>
        <a:prstGeom prst="round2Same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C" sz="1100" b="1" kern="1200" dirty="0">
              <a:latin typeface="+mj-lt"/>
            </a:rPr>
            <a:t>Principio de eficacia integradora: </a:t>
          </a:r>
          <a:r>
            <a:rPr lang="es-EC" sz="1100" b="0" kern="1200" dirty="0">
              <a:latin typeface="+mj-lt"/>
            </a:rPr>
            <a:t>Preferir las soluciones jurídico políticas que promueven la integración social y la unidad Constitucional.</a:t>
          </a:r>
          <a:endParaRPr lang="es-EC" sz="1100" b="1" kern="1200" dirty="0">
            <a:latin typeface="+mj-lt"/>
          </a:endParaRPr>
        </a:p>
      </dsp:txBody>
      <dsp:txXfrm rot="-5400000">
        <a:off x="730552" y="2846710"/>
        <a:ext cx="3628820" cy="612139"/>
      </dsp:txXfrm>
    </dsp:sp>
    <dsp:sp modelId="{2D7D7647-A282-4DDB-9927-249A0E48CCAD}">
      <dsp:nvSpPr>
        <dsp:cNvPr id="0" name=""/>
        <dsp:cNvSpPr/>
      </dsp:nvSpPr>
      <dsp:spPr>
        <a:xfrm rot="5400000">
          <a:off x="-156546" y="3907723"/>
          <a:ext cx="1043644" cy="730551"/>
        </a:xfrm>
        <a:prstGeom prst="chevron">
          <a:avLst/>
        </a:prstGeom>
        <a:solidFill>
          <a:schemeClr val="accent6">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a:latin typeface="+mj-lt"/>
          </a:endParaRPr>
        </a:p>
      </dsp:txBody>
      <dsp:txXfrm rot="-5400000">
        <a:off x="1" y="4116453"/>
        <a:ext cx="730551" cy="313093"/>
      </dsp:txXfrm>
    </dsp:sp>
    <dsp:sp modelId="{88F32A03-37DB-482E-AFE2-1A176438148D}">
      <dsp:nvSpPr>
        <dsp:cNvPr id="0" name=""/>
        <dsp:cNvSpPr/>
      </dsp:nvSpPr>
      <dsp:spPr>
        <a:xfrm rot="5400000">
          <a:off x="2222334" y="2259393"/>
          <a:ext cx="678369" cy="3661935"/>
        </a:xfrm>
        <a:prstGeom prst="round2SameRect">
          <a:avLst/>
        </a:prstGeom>
        <a:solidFill>
          <a:schemeClr val="accent6">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C" sz="1100" b="1" kern="1200">
              <a:latin typeface="+mj-lt"/>
            </a:rPr>
            <a:t>Principio de la Fuerza Normativa de la Constitución:  </a:t>
          </a:r>
          <a:r>
            <a:rPr lang="es-EC" sz="1100" b="0" kern="1200">
              <a:latin typeface="+mj-lt"/>
            </a:rPr>
            <a:t>Las normas reglas y las normas principios deben ser cumplidas.</a:t>
          </a:r>
          <a:endParaRPr lang="es-EC" sz="1100" b="1" kern="1200">
            <a:latin typeface="+mj-lt"/>
          </a:endParaRPr>
        </a:p>
      </dsp:txBody>
      <dsp:txXfrm rot="-5400000">
        <a:off x="730552" y="3784291"/>
        <a:ext cx="3628820" cy="612139"/>
      </dsp:txXfrm>
    </dsp:sp>
    <dsp:sp modelId="{5FA52D1C-5221-4F8D-B72B-F2B80EE9FED8}">
      <dsp:nvSpPr>
        <dsp:cNvPr id="0" name=""/>
        <dsp:cNvSpPr/>
      </dsp:nvSpPr>
      <dsp:spPr>
        <a:xfrm rot="5400000">
          <a:off x="-156546" y="4845304"/>
          <a:ext cx="1043644" cy="730551"/>
        </a:xfrm>
        <a:prstGeom prst="chevron">
          <a:avLst/>
        </a:prstGeom>
        <a:solidFill>
          <a:srgbClr val="FF66FF"/>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a:latin typeface="+mj-lt"/>
          </a:endParaRPr>
        </a:p>
      </dsp:txBody>
      <dsp:txXfrm rot="-5400000">
        <a:off x="1" y="5054034"/>
        <a:ext cx="730551" cy="313093"/>
      </dsp:txXfrm>
    </dsp:sp>
    <dsp:sp modelId="{5DFA6539-9D18-430E-9E53-7366ECD060E7}">
      <dsp:nvSpPr>
        <dsp:cNvPr id="0" name=""/>
        <dsp:cNvSpPr/>
      </dsp:nvSpPr>
      <dsp:spPr>
        <a:xfrm rot="5400000">
          <a:off x="2222334" y="3196974"/>
          <a:ext cx="678369" cy="3661935"/>
        </a:xfrm>
        <a:prstGeom prst="round2SameRect">
          <a:avLst/>
        </a:prstGeom>
        <a:solidFill>
          <a:srgbClr val="FFCCFF">
            <a:alpha val="89804"/>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C" sz="1100" b="1" kern="1200">
              <a:latin typeface="+mj-lt"/>
            </a:rPr>
            <a:t>Principio de Interpretación Conforme a la Constitución:  </a:t>
          </a:r>
          <a:r>
            <a:rPr lang="es-EC" sz="1100" b="0" kern="1200">
              <a:latin typeface="+mj-lt"/>
            </a:rPr>
            <a:t>Una ley no debe ser declarada nula, cuando puede ser interpretada en concordancia con la Constitución.</a:t>
          </a:r>
          <a:endParaRPr lang="es-EC" sz="1100" b="1" kern="1200">
            <a:latin typeface="+mj-lt"/>
          </a:endParaRPr>
        </a:p>
      </dsp:txBody>
      <dsp:txXfrm rot="-5400000">
        <a:off x="730552" y="4721872"/>
        <a:ext cx="3628820" cy="6121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520BC-FAA5-487C-9A3A-8E881B8FF9D4}">
      <dsp:nvSpPr>
        <dsp:cNvPr id="0" name=""/>
        <dsp:cNvSpPr/>
      </dsp:nvSpPr>
      <dsp:spPr>
        <a:xfrm>
          <a:off x="809" y="305474"/>
          <a:ext cx="1673975" cy="637405"/>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b="1" kern="1200" dirty="0"/>
            <a:t>METODOS TRADICIONALES</a:t>
          </a:r>
        </a:p>
        <a:p>
          <a:pPr lvl="0" algn="ctr" defTabSz="533400">
            <a:lnSpc>
              <a:spcPct val="90000"/>
            </a:lnSpc>
            <a:spcBef>
              <a:spcPct val="0"/>
            </a:spcBef>
            <a:spcAft>
              <a:spcPct val="35000"/>
            </a:spcAft>
          </a:pPr>
          <a:r>
            <a:rPr lang="es-EC" sz="1200" b="1" kern="1200" dirty="0" smtClean="0"/>
            <a:t>SAVIGNY</a:t>
          </a:r>
          <a:endParaRPr lang="es-EC" sz="1200" b="1" kern="1200" dirty="0"/>
        </a:p>
      </dsp:txBody>
      <dsp:txXfrm>
        <a:off x="19478" y="324143"/>
        <a:ext cx="1636637" cy="600067"/>
      </dsp:txXfrm>
    </dsp:sp>
    <dsp:sp modelId="{0BED3F34-E1A3-444C-B89C-8D3349D34553}">
      <dsp:nvSpPr>
        <dsp:cNvPr id="0" name=""/>
        <dsp:cNvSpPr/>
      </dsp:nvSpPr>
      <dsp:spPr>
        <a:xfrm>
          <a:off x="168207" y="942879"/>
          <a:ext cx="209888" cy="417433"/>
        </a:xfrm>
        <a:custGeom>
          <a:avLst/>
          <a:gdLst/>
          <a:ahLst/>
          <a:cxnLst/>
          <a:rect l="0" t="0" r="0" b="0"/>
          <a:pathLst>
            <a:path>
              <a:moveTo>
                <a:pt x="0" y="0"/>
              </a:moveTo>
              <a:lnTo>
                <a:pt x="0" y="417433"/>
              </a:lnTo>
              <a:lnTo>
                <a:pt x="209888" y="41743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1643F35-67B2-48DC-8EEC-5D68AF6D361D}">
      <dsp:nvSpPr>
        <dsp:cNvPr id="0" name=""/>
        <dsp:cNvSpPr/>
      </dsp:nvSpPr>
      <dsp:spPr>
        <a:xfrm>
          <a:off x="378095" y="1089104"/>
          <a:ext cx="1012697" cy="542417"/>
        </a:xfrm>
        <a:prstGeom prst="roundRect">
          <a:avLst>
            <a:gd name="adj" fmla="val 10000"/>
          </a:avLst>
        </a:prstGeom>
        <a:solidFill>
          <a:schemeClr val="accent2">
            <a:lumMod val="60000"/>
            <a:lumOff val="40000"/>
            <a:alpha val="90000"/>
          </a:schemeClr>
        </a:solidFill>
        <a:ln w="100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a:t>Exegético</a:t>
          </a:r>
        </a:p>
      </dsp:txBody>
      <dsp:txXfrm>
        <a:off x="393982" y="1104991"/>
        <a:ext cx="980923" cy="510643"/>
      </dsp:txXfrm>
    </dsp:sp>
    <dsp:sp modelId="{E27C5366-1C98-4BCC-BF49-70A871CBBA77}">
      <dsp:nvSpPr>
        <dsp:cNvPr id="0" name=""/>
        <dsp:cNvSpPr/>
      </dsp:nvSpPr>
      <dsp:spPr>
        <a:xfrm>
          <a:off x="168207" y="942879"/>
          <a:ext cx="199265" cy="1084834"/>
        </a:xfrm>
        <a:custGeom>
          <a:avLst/>
          <a:gdLst/>
          <a:ahLst/>
          <a:cxnLst/>
          <a:rect l="0" t="0" r="0" b="0"/>
          <a:pathLst>
            <a:path>
              <a:moveTo>
                <a:pt x="0" y="0"/>
              </a:moveTo>
              <a:lnTo>
                <a:pt x="0" y="1084834"/>
              </a:lnTo>
              <a:lnTo>
                <a:pt x="199265" y="108483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112DA68-AEB2-4AB2-BBD0-AAD39473A885}">
      <dsp:nvSpPr>
        <dsp:cNvPr id="0" name=""/>
        <dsp:cNvSpPr/>
      </dsp:nvSpPr>
      <dsp:spPr>
        <a:xfrm>
          <a:off x="367473" y="1756505"/>
          <a:ext cx="1016619" cy="542417"/>
        </a:xfrm>
        <a:prstGeom prst="roundRect">
          <a:avLst>
            <a:gd name="adj" fmla="val 10000"/>
          </a:avLst>
        </a:prstGeom>
        <a:solidFill>
          <a:schemeClr val="accent2">
            <a:lumMod val="60000"/>
            <a:lumOff val="40000"/>
            <a:alpha val="90000"/>
          </a:schemeClr>
        </a:solidFill>
        <a:ln w="100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a:t>Histórico </a:t>
          </a:r>
        </a:p>
      </dsp:txBody>
      <dsp:txXfrm>
        <a:off x="383360" y="1772392"/>
        <a:ext cx="984845" cy="510643"/>
      </dsp:txXfrm>
    </dsp:sp>
    <dsp:sp modelId="{B4646F57-75C1-4FF9-8D28-DD215E579A3E}">
      <dsp:nvSpPr>
        <dsp:cNvPr id="0" name=""/>
        <dsp:cNvSpPr/>
      </dsp:nvSpPr>
      <dsp:spPr>
        <a:xfrm>
          <a:off x="168207" y="942879"/>
          <a:ext cx="197338" cy="1762855"/>
        </a:xfrm>
        <a:custGeom>
          <a:avLst/>
          <a:gdLst/>
          <a:ahLst/>
          <a:cxnLst/>
          <a:rect l="0" t="0" r="0" b="0"/>
          <a:pathLst>
            <a:path>
              <a:moveTo>
                <a:pt x="0" y="0"/>
              </a:moveTo>
              <a:lnTo>
                <a:pt x="0" y="1762855"/>
              </a:lnTo>
              <a:lnTo>
                <a:pt x="197338" y="17628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1314A34-875F-451F-8269-76D909140841}">
      <dsp:nvSpPr>
        <dsp:cNvPr id="0" name=""/>
        <dsp:cNvSpPr/>
      </dsp:nvSpPr>
      <dsp:spPr>
        <a:xfrm>
          <a:off x="365546" y="2434526"/>
          <a:ext cx="974050" cy="542417"/>
        </a:xfrm>
        <a:prstGeom prst="roundRect">
          <a:avLst>
            <a:gd name="adj" fmla="val 10000"/>
          </a:avLst>
        </a:prstGeom>
        <a:solidFill>
          <a:schemeClr val="accent2">
            <a:lumMod val="60000"/>
            <a:lumOff val="40000"/>
            <a:alpha val="90000"/>
          </a:schemeClr>
        </a:solidFill>
        <a:ln w="100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a:t>Sistemático</a:t>
          </a:r>
        </a:p>
      </dsp:txBody>
      <dsp:txXfrm>
        <a:off x="381433" y="2450413"/>
        <a:ext cx="942276" cy="510643"/>
      </dsp:txXfrm>
    </dsp:sp>
    <dsp:sp modelId="{54322290-9AF1-41A7-81D9-6DB1654418AA}">
      <dsp:nvSpPr>
        <dsp:cNvPr id="0" name=""/>
        <dsp:cNvSpPr/>
      </dsp:nvSpPr>
      <dsp:spPr>
        <a:xfrm>
          <a:off x="168207" y="942879"/>
          <a:ext cx="167397" cy="2440876"/>
        </a:xfrm>
        <a:custGeom>
          <a:avLst/>
          <a:gdLst/>
          <a:ahLst/>
          <a:cxnLst/>
          <a:rect l="0" t="0" r="0" b="0"/>
          <a:pathLst>
            <a:path>
              <a:moveTo>
                <a:pt x="0" y="0"/>
              </a:moveTo>
              <a:lnTo>
                <a:pt x="0" y="2440876"/>
              </a:lnTo>
              <a:lnTo>
                <a:pt x="167397" y="244087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1BAED46-6F03-4BB1-A406-228AD95281B4}">
      <dsp:nvSpPr>
        <dsp:cNvPr id="0" name=""/>
        <dsp:cNvSpPr/>
      </dsp:nvSpPr>
      <dsp:spPr>
        <a:xfrm>
          <a:off x="335604" y="3112548"/>
          <a:ext cx="991425" cy="542417"/>
        </a:xfrm>
        <a:prstGeom prst="roundRect">
          <a:avLst>
            <a:gd name="adj" fmla="val 10000"/>
          </a:avLst>
        </a:prstGeom>
        <a:solidFill>
          <a:schemeClr val="accent2">
            <a:lumMod val="60000"/>
            <a:lumOff val="40000"/>
            <a:alpha val="90000"/>
          </a:schemeClr>
        </a:solidFill>
        <a:ln w="100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a:t>Teleológico</a:t>
          </a:r>
        </a:p>
      </dsp:txBody>
      <dsp:txXfrm>
        <a:off x="351491" y="3128435"/>
        <a:ext cx="959651" cy="510643"/>
      </dsp:txXfrm>
    </dsp:sp>
    <dsp:sp modelId="{34883C9C-9021-469B-9116-DF39C0324351}">
      <dsp:nvSpPr>
        <dsp:cNvPr id="0" name=""/>
        <dsp:cNvSpPr/>
      </dsp:nvSpPr>
      <dsp:spPr>
        <a:xfrm>
          <a:off x="1945993" y="305474"/>
          <a:ext cx="2049132" cy="662193"/>
        </a:xfrm>
        <a:prstGeom prst="roundRect">
          <a:avLst>
            <a:gd name="adj" fmla="val 10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b="1" kern="1200"/>
            <a:t>METODOS MODERNOS</a:t>
          </a:r>
        </a:p>
        <a:p>
          <a:pPr lvl="0" algn="ctr" defTabSz="533400">
            <a:lnSpc>
              <a:spcPct val="90000"/>
            </a:lnSpc>
            <a:spcBef>
              <a:spcPct val="0"/>
            </a:spcBef>
            <a:spcAft>
              <a:spcPct val="35000"/>
            </a:spcAft>
          </a:pPr>
          <a:r>
            <a:rPr lang="es-EC" sz="1200" b="1" kern="1200"/>
            <a:t>INTERPRETACIÓN CONSTITUCIONAL</a:t>
          </a:r>
        </a:p>
      </dsp:txBody>
      <dsp:txXfrm>
        <a:off x="1965388" y="324869"/>
        <a:ext cx="2010342" cy="623403"/>
      </dsp:txXfrm>
    </dsp:sp>
    <dsp:sp modelId="{F234F41F-1343-4B92-9170-17755DB97964}">
      <dsp:nvSpPr>
        <dsp:cNvPr id="0" name=""/>
        <dsp:cNvSpPr/>
      </dsp:nvSpPr>
      <dsp:spPr>
        <a:xfrm>
          <a:off x="2150906" y="967668"/>
          <a:ext cx="204913" cy="406812"/>
        </a:xfrm>
        <a:custGeom>
          <a:avLst/>
          <a:gdLst/>
          <a:ahLst/>
          <a:cxnLst/>
          <a:rect l="0" t="0" r="0" b="0"/>
          <a:pathLst>
            <a:path>
              <a:moveTo>
                <a:pt x="0" y="0"/>
              </a:moveTo>
              <a:lnTo>
                <a:pt x="0" y="406812"/>
              </a:lnTo>
              <a:lnTo>
                <a:pt x="204913" y="406812"/>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2C53B9C-B54E-48E3-AA0F-4660E6EC0A81}">
      <dsp:nvSpPr>
        <dsp:cNvPr id="0" name=""/>
        <dsp:cNvSpPr/>
      </dsp:nvSpPr>
      <dsp:spPr>
        <a:xfrm>
          <a:off x="2355820" y="1103272"/>
          <a:ext cx="1507034" cy="542417"/>
        </a:xfrm>
        <a:prstGeom prst="roundRect">
          <a:avLst>
            <a:gd name="adj" fmla="val 10000"/>
          </a:avLst>
        </a:prstGeom>
        <a:solidFill>
          <a:schemeClr val="accent3">
            <a:alpha val="90000"/>
          </a:schemeClr>
        </a:solidFill>
        <a:ln w="100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a:t>Interpretación tópica</a:t>
          </a:r>
        </a:p>
      </dsp:txBody>
      <dsp:txXfrm>
        <a:off x="2371707" y="1119159"/>
        <a:ext cx="1475260" cy="510643"/>
      </dsp:txXfrm>
    </dsp:sp>
    <dsp:sp modelId="{0D3F1E23-9F95-4AA4-B302-7BC2079AEC2E}">
      <dsp:nvSpPr>
        <dsp:cNvPr id="0" name=""/>
        <dsp:cNvSpPr/>
      </dsp:nvSpPr>
      <dsp:spPr>
        <a:xfrm>
          <a:off x="2150906" y="967668"/>
          <a:ext cx="204913" cy="1316337"/>
        </a:xfrm>
        <a:custGeom>
          <a:avLst/>
          <a:gdLst/>
          <a:ahLst/>
          <a:cxnLst/>
          <a:rect l="0" t="0" r="0" b="0"/>
          <a:pathLst>
            <a:path>
              <a:moveTo>
                <a:pt x="0" y="0"/>
              </a:moveTo>
              <a:lnTo>
                <a:pt x="0" y="1316337"/>
              </a:lnTo>
              <a:lnTo>
                <a:pt x="204913" y="131633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9EA0F2E-505F-4768-B424-E357699F78AF}">
      <dsp:nvSpPr>
        <dsp:cNvPr id="0" name=""/>
        <dsp:cNvSpPr/>
      </dsp:nvSpPr>
      <dsp:spPr>
        <a:xfrm>
          <a:off x="2355820" y="1781293"/>
          <a:ext cx="1532853" cy="1005424"/>
        </a:xfrm>
        <a:prstGeom prst="roundRect">
          <a:avLst>
            <a:gd name="adj" fmla="val 10000"/>
          </a:avLst>
        </a:prstGeom>
        <a:solidFill>
          <a:schemeClr val="accent3">
            <a:alpha val="90000"/>
          </a:schemeClr>
        </a:solidFill>
        <a:ln w="100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a:t>Interpretación racional (teoría de la argumentación</a:t>
          </a:r>
        </a:p>
      </dsp:txBody>
      <dsp:txXfrm>
        <a:off x="2385268" y="1810741"/>
        <a:ext cx="1473957" cy="9465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D47BA-C4DA-4112-9724-E38CF8F331FE}">
      <dsp:nvSpPr>
        <dsp:cNvPr id="0" name=""/>
        <dsp:cNvSpPr/>
      </dsp:nvSpPr>
      <dsp:spPr>
        <a:xfrm>
          <a:off x="0" y="129900"/>
          <a:ext cx="7920880" cy="978931"/>
        </a:xfrm>
        <a:prstGeom prst="rect">
          <a:avLst/>
        </a:prstGeom>
        <a:solidFill>
          <a:schemeClr val="accent1">
            <a:shade val="80000"/>
            <a:hueOff val="0"/>
            <a:satOff val="0"/>
            <a:lumOff val="0"/>
            <a:alphaOff val="0"/>
          </a:schemeClr>
        </a:soli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shade val="80000"/>
              <a:hueOff val="0"/>
              <a:satOff val="0"/>
              <a:lumOff val="0"/>
              <a:alphaOff val="0"/>
              <a:shade val="60000"/>
              <a:satMod val="110000"/>
            </a:schemeClr>
          </a:contourClr>
        </a:sp3d>
      </dsp:spPr>
      <dsp:style>
        <a:lnRef idx="0">
          <a:scrgbClr r="0" g="0" b="0"/>
        </a:lnRef>
        <a:fillRef idx="1">
          <a:scrgbClr r="0" g="0" b="0"/>
        </a:fillRef>
        <a:effectRef idx="3">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s-EC" sz="4700" kern="1200"/>
            <a:t>TEST DE RAZONAMIENTO</a:t>
          </a:r>
        </a:p>
      </dsp:txBody>
      <dsp:txXfrm>
        <a:off x="0" y="129900"/>
        <a:ext cx="7920880" cy="978931"/>
      </dsp:txXfrm>
    </dsp:sp>
    <dsp:sp modelId="{535BDFD1-8D64-4B0F-84B6-947A8D01E60C}">
      <dsp:nvSpPr>
        <dsp:cNvPr id="0" name=""/>
        <dsp:cNvSpPr/>
      </dsp:nvSpPr>
      <dsp:spPr>
        <a:xfrm>
          <a:off x="3867" y="1368632"/>
          <a:ext cx="2637714" cy="3146918"/>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a:t>SUBPRINCIPIO</a:t>
          </a:r>
        </a:p>
        <a:p>
          <a:pPr lvl="0" algn="ctr" defTabSz="844550">
            <a:lnSpc>
              <a:spcPct val="90000"/>
            </a:lnSpc>
            <a:spcBef>
              <a:spcPct val="0"/>
            </a:spcBef>
            <a:spcAft>
              <a:spcPct val="35000"/>
            </a:spcAft>
          </a:pPr>
          <a:r>
            <a:rPr lang="es-EC" sz="1900" b="1" kern="1200" dirty="0"/>
            <a:t>DE IDONEIDAD O</a:t>
          </a:r>
        </a:p>
        <a:p>
          <a:pPr lvl="0" algn="ctr" defTabSz="844550">
            <a:lnSpc>
              <a:spcPct val="90000"/>
            </a:lnSpc>
            <a:spcBef>
              <a:spcPct val="0"/>
            </a:spcBef>
            <a:spcAft>
              <a:spcPct val="35000"/>
            </a:spcAft>
          </a:pPr>
          <a:r>
            <a:rPr lang="es-EC" sz="1900" b="1" kern="1200" dirty="0"/>
            <a:t>DE </a:t>
          </a:r>
          <a:r>
            <a:rPr lang="es-EC" sz="1900" b="1" kern="1200" dirty="0" smtClean="0"/>
            <a:t>ADECUACIÓN</a:t>
          </a:r>
          <a:endParaRPr lang="es-EC" sz="1900" kern="1200" dirty="0"/>
        </a:p>
        <a:p>
          <a:pPr lvl="0" algn="just" defTabSz="844550">
            <a:lnSpc>
              <a:spcPct val="90000"/>
            </a:lnSpc>
            <a:spcBef>
              <a:spcPct val="0"/>
            </a:spcBef>
            <a:spcAft>
              <a:spcPct val="35000"/>
            </a:spcAft>
          </a:pPr>
          <a:r>
            <a:rPr lang="es-EC" sz="1900" kern="1200" dirty="0"/>
            <a:t>Toda injerencia en los DD.FF, debe ser apta o capaz para fomentar un objetivo constitucionalmente legítimo</a:t>
          </a:r>
        </a:p>
      </dsp:txBody>
      <dsp:txXfrm>
        <a:off x="3867" y="1368632"/>
        <a:ext cx="2637714" cy="3146918"/>
      </dsp:txXfrm>
    </dsp:sp>
    <dsp:sp modelId="{CFCEE1CA-8DBA-4904-96D2-224FF1AF6343}">
      <dsp:nvSpPr>
        <dsp:cNvPr id="0" name=""/>
        <dsp:cNvSpPr/>
      </dsp:nvSpPr>
      <dsp:spPr>
        <a:xfrm>
          <a:off x="2641582" y="1368632"/>
          <a:ext cx="2637714" cy="3146918"/>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s-EC" sz="1100" kern="1200" dirty="0"/>
        </a:p>
        <a:p>
          <a:pPr lvl="0" algn="ctr" defTabSz="488950">
            <a:lnSpc>
              <a:spcPct val="90000"/>
            </a:lnSpc>
            <a:spcBef>
              <a:spcPct val="0"/>
            </a:spcBef>
            <a:spcAft>
              <a:spcPct val="35000"/>
            </a:spcAft>
          </a:pPr>
          <a:endParaRPr lang="es-EC" sz="1600" kern="1200" dirty="0"/>
        </a:p>
        <a:p>
          <a:pPr lvl="0" algn="ctr" defTabSz="488950">
            <a:lnSpc>
              <a:spcPct val="90000"/>
            </a:lnSpc>
            <a:spcBef>
              <a:spcPct val="0"/>
            </a:spcBef>
            <a:spcAft>
              <a:spcPct val="35000"/>
            </a:spcAft>
          </a:pPr>
          <a:r>
            <a:rPr lang="es-EC" sz="1600" b="1" kern="1200" dirty="0"/>
            <a:t>SUBPRINCIPIO</a:t>
          </a:r>
        </a:p>
        <a:p>
          <a:pPr lvl="0" algn="ctr" defTabSz="488950">
            <a:lnSpc>
              <a:spcPct val="90000"/>
            </a:lnSpc>
            <a:spcBef>
              <a:spcPct val="0"/>
            </a:spcBef>
            <a:spcAft>
              <a:spcPct val="35000"/>
            </a:spcAft>
          </a:pPr>
          <a:r>
            <a:rPr lang="es-EC" sz="1600" b="1" kern="1200" dirty="0"/>
            <a:t>DE </a:t>
          </a:r>
          <a:r>
            <a:rPr lang="es-EC" sz="1600" b="1" kern="1200" dirty="0" smtClean="0"/>
            <a:t>NECESIDAD</a:t>
          </a:r>
          <a:endParaRPr lang="es-EC" sz="1600" kern="1200" dirty="0"/>
        </a:p>
        <a:p>
          <a:pPr lvl="0" algn="ctr" defTabSz="488950">
            <a:lnSpc>
              <a:spcPct val="90000"/>
            </a:lnSpc>
            <a:spcBef>
              <a:spcPct val="0"/>
            </a:spcBef>
            <a:spcAft>
              <a:spcPct val="35000"/>
            </a:spcAft>
          </a:pPr>
          <a:endParaRPr lang="es-EC" sz="1600" kern="1200" dirty="0"/>
        </a:p>
        <a:p>
          <a:pPr lvl="0" algn="just" defTabSz="488950">
            <a:lnSpc>
              <a:spcPct val="90000"/>
            </a:lnSpc>
            <a:spcBef>
              <a:spcPct val="0"/>
            </a:spcBef>
            <a:spcAft>
              <a:spcPct val="35000"/>
            </a:spcAft>
          </a:pPr>
          <a:r>
            <a:rPr lang="es-EC" sz="1600" kern="1200" dirty="0"/>
            <a:t>Para que una injerencia en los DD.FF. sea necesaria, no debe existir ningún otro medio alternativo que revista, por lo menos, la misma aptitud para</a:t>
          </a:r>
        </a:p>
        <a:p>
          <a:pPr lvl="0" algn="ctr" defTabSz="488950">
            <a:lnSpc>
              <a:spcPct val="90000"/>
            </a:lnSpc>
            <a:spcBef>
              <a:spcPct val="0"/>
            </a:spcBef>
            <a:spcAft>
              <a:spcPct val="35000"/>
            </a:spcAft>
          </a:pPr>
          <a:r>
            <a:rPr lang="es-EC" sz="1600" kern="1200" dirty="0"/>
            <a:t>alcanzar el objetivo propuesto y que sea más benigno con el derecho afectado</a:t>
          </a:r>
        </a:p>
      </dsp:txBody>
      <dsp:txXfrm>
        <a:off x="2641582" y="1368632"/>
        <a:ext cx="2637714" cy="3146918"/>
      </dsp:txXfrm>
    </dsp:sp>
    <dsp:sp modelId="{4E08AABC-5E5B-4DB3-95B5-0A2E449B016F}">
      <dsp:nvSpPr>
        <dsp:cNvPr id="0" name=""/>
        <dsp:cNvSpPr/>
      </dsp:nvSpPr>
      <dsp:spPr>
        <a:xfrm>
          <a:off x="5279297" y="1368632"/>
          <a:ext cx="2637714" cy="3146918"/>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a:t>SUBPRINCIPIO DE</a:t>
          </a:r>
        </a:p>
        <a:p>
          <a:pPr lvl="0" algn="ctr" defTabSz="844550">
            <a:lnSpc>
              <a:spcPct val="90000"/>
            </a:lnSpc>
            <a:spcBef>
              <a:spcPct val="0"/>
            </a:spcBef>
            <a:spcAft>
              <a:spcPct val="35000"/>
            </a:spcAft>
          </a:pPr>
          <a:r>
            <a:rPr lang="es-EC" sz="1900" b="1" kern="1200" dirty="0"/>
            <a:t>PROPORCIONALIDAD</a:t>
          </a:r>
        </a:p>
        <a:p>
          <a:pPr lvl="0" algn="ctr" defTabSz="844550">
            <a:lnSpc>
              <a:spcPct val="90000"/>
            </a:lnSpc>
            <a:spcBef>
              <a:spcPct val="0"/>
            </a:spcBef>
            <a:spcAft>
              <a:spcPct val="35000"/>
            </a:spcAft>
          </a:pPr>
          <a:r>
            <a:rPr lang="es-EC" sz="1900" b="1" kern="1200" dirty="0"/>
            <a:t>STRICTU </a:t>
          </a:r>
          <a:r>
            <a:rPr lang="es-EC" sz="1900" b="1" kern="1200" dirty="0" smtClean="0"/>
            <a:t>SENSU</a:t>
          </a:r>
          <a:endParaRPr lang="es-EC" sz="1900" kern="1200" dirty="0"/>
        </a:p>
        <a:p>
          <a:pPr lvl="0" algn="just" defTabSz="844550">
            <a:lnSpc>
              <a:spcPct val="90000"/>
            </a:lnSpc>
            <a:spcBef>
              <a:spcPct val="0"/>
            </a:spcBef>
            <a:spcAft>
              <a:spcPct val="35000"/>
            </a:spcAft>
          </a:pPr>
          <a:r>
            <a:rPr lang="es-EC" sz="1900" kern="1200" dirty="0"/>
            <a:t>El grado de realización del objetivo de intervención debe ser por lo menos equivalente o proporcional al grado de afectación del derecho fundamental</a:t>
          </a:r>
        </a:p>
      </dsp:txBody>
      <dsp:txXfrm>
        <a:off x="5279297" y="1368632"/>
        <a:ext cx="2637714" cy="3146918"/>
      </dsp:txXfrm>
    </dsp:sp>
    <dsp:sp modelId="{88D7CF77-2ADC-4836-A45E-B5B0D99CB4BE}">
      <dsp:nvSpPr>
        <dsp:cNvPr id="0" name=""/>
        <dsp:cNvSpPr/>
      </dsp:nvSpPr>
      <dsp:spPr>
        <a:xfrm>
          <a:off x="0" y="4515551"/>
          <a:ext cx="7920880" cy="349657"/>
        </a:xfrm>
        <a:prstGeom prst="rect">
          <a:avLst/>
        </a:prstGeom>
        <a:solidFill>
          <a:schemeClr val="accent1">
            <a:shade val="80000"/>
            <a:hueOff val="0"/>
            <a:satOff val="0"/>
            <a:lumOff val="0"/>
            <a:alphaOff val="0"/>
          </a:schemeClr>
        </a:soli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shade val="80000"/>
              <a:hueOff val="0"/>
              <a:satOff val="0"/>
              <a:lumOff val="0"/>
              <a:alphaOff val="0"/>
              <a:shade val="60000"/>
              <a:satMod val="110000"/>
            </a:schemeClr>
          </a:contourClr>
        </a:sp3d>
      </dsp:spPr>
      <dsp:style>
        <a:lnRef idx="0">
          <a:scrgbClr r="0" g="0" b="0"/>
        </a:lnRef>
        <a:fillRef idx="1">
          <a:scrgbClr r="0" g="0" b="0"/>
        </a:fillRef>
        <a:effectRef idx="3">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32D05-A87D-4B68-B320-ACF633BB16A0}">
      <dsp:nvSpPr>
        <dsp:cNvPr id="0" name=""/>
        <dsp:cNvSpPr/>
      </dsp:nvSpPr>
      <dsp:spPr>
        <a:xfrm>
          <a:off x="2949857" y="0"/>
          <a:ext cx="2467145" cy="2218556"/>
        </a:xfrm>
        <a:prstGeom prst="triangl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a:solidFill>
                <a:sysClr val="windowText" lastClr="000000"/>
              </a:solidFill>
            </a:rPr>
            <a:t>Ley de ponderación</a:t>
          </a:r>
        </a:p>
      </dsp:txBody>
      <dsp:txXfrm>
        <a:off x="3566643" y="1109278"/>
        <a:ext cx="1233573" cy="1109278"/>
      </dsp:txXfrm>
    </dsp:sp>
    <dsp:sp modelId="{023D939F-E71F-45B5-9DA4-49A2DA36BB8F}">
      <dsp:nvSpPr>
        <dsp:cNvPr id="0" name=""/>
        <dsp:cNvSpPr/>
      </dsp:nvSpPr>
      <dsp:spPr>
        <a:xfrm>
          <a:off x="1779802" y="2218556"/>
          <a:ext cx="2403805" cy="2218556"/>
        </a:xfrm>
        <a:prstGeom prst="triangle">
          <a:avLst/>
        </a:prstGeom>
        <a:solidFill>
          <a:schemeClr val="accent5">
            <a:hueOff val="-279955"/>
            <a:satOff val="15216"/>
            <a:lumOff val="-2811"/>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a:solidFill>
                <a:sysClr val="windowText" lastClr="000000"/>
              </a:solidFill>
            </a:rPr>
            <a:t>Carga de argumenta-ción</a:t>
          </a:r>
        </a:p>
      </dsp:txBody>
      <dsp:txXfrm>
        <a:off x="2380753" y="3327834"/>
        <a:ext cx="1201903" cy="1109278"/>
      </dsp:txXfrm>
    </dsp:sp>
    <dsp:sp modelId="{4EDD4A1E-B4B0-4E7E-ABC5-F03224CA3643}">
      <dsp:nvSpPr>
        <dsp:cNvPr id="0" name=""/>
        <dsp:cNvSpPr/>
      </dsp:nvSpPr>
      <dsp:spPr>
        <a:xfrm rot="10800000">
          <a:off x="3003069" y="2218556"/>
          <a:ext cx="2360721" cy="2218556"/>
        </a:xfrm>
        <a:prstGeom prst="triangle">
          <a:avLst/>
        </a:prstGeom>
        <a:solidFill>
          <a:schemeClr val="accent5">
            <a:hueOff val="-559909"/>
            <a:satOff val="30431"/>
            <a:lumOff val="-5621"/>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a:solidFill>
                <a:sysClr val="windowText" lastClr="000000"/>
              </a:solidFill>
            </a:rPr>
            <a:t>ELEMENTOS DE LA PONDERA-CIÓN</a:t>
          </a:r>
        </a:p>
      </dsp:txBody>
      <dsp:txXfrm rot="10800000">
        <a:off x="3593249" y="2218556"/>
        <a:ext cx="1180361" cy="1109278"/>
      </dsp:txXfrm>
    </dsp:sp>
    <dsp:sp modelId="{953E2A37-7305-49BE-9D42-DBB18441E4B1}">
      <dsp:nvSpPr>
        <dsp:cNvPr id="0" name=""/>
        <dsp:cNvSpPr/>
      </dsp:nvSpPr>
      <dsp:spPr>
        <a:xfrm>
          <a:off x="4150950" y="2218556"/>
          <a:ext cx="2375940" cy="2218556"/>
        </a:xfrm>
        <a:prstGeom prst="triangle">
          <a:avLst/>
        </a:prstGeom>
        <a:solidFill>
          <a:schemeClr val="accent5">
            <a:hueOff val="-839864"/>
            <a:satOff val="45647"/>
            <a:lumOff val="-8432"/>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a:solidFill>
                <a:sysClr val="windowText" lastClr="000000"/>
              </a:solidFill>
            </a:rPr>
            <a:t>Fórmula de peso</a:t>
          </a:r>
        </a:p>
      </dsp:txBody>
      <dsp:txXfrm>
        <a:off x="4744935" y="3327834"/>
        <a:ext cx="1187970" cy="11092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567AD-358B-4902-90CE-A3EA798C4469}">
      <dsp:nvSpPr>
        <dsp:cNvPr id="0" name=""/>
        <dsp:cNvSpPr/>
      </dsp:nvSpPr>
      <dsp:spPr>
        <a:xfrm>
          <a:off x="4207" y="27927"/>
          <a:ext cx="1913263" cy="1814400"/>
        </a:xfrm>
        <a:prstGeom prst="roundRect">
          <a:avLst>
            <a:gd name="adj" fmla="val 10000"/>
          </a:avLst>
        </a:prstGeom>
        <a:solidFill>
          <a:schemeClr val="accent2">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C" sz="1600" kern="1200"/>
            <a:t>Paso 1</a:t>
          </a:r>
        </a:p>
      </dsp:txBody>
      <dsp:txXfrm>
        <a:off x="4207" y="27927"/>
        <a:ext cx="1913263" cy="765305"/>
      </dsp:txXfrm>
    </dsp:sp>
    <dsp:sp modelId="{14FB3E71-75BE-4002-B90D-0673C0EF557C}">
      <dsp:nvSpPr>
        <dsp:cNvPr id="0" name=""/>
        <dsp:cNvSpPr/>
      </dsp:nvSpPr>
      <dsp:spPr>
        <a:xfrm>
          <a:off x="396081" y="793232"/>
          <a:ext cx="1913263" cy="2419200"/>
        </a:xfrm>
        <a:prstGeom prst="roundRect">
          <a:avLst>
            <a:gd name="adj" fmla="val 10000"/>
          </a:avLst>
        </a:prstGeom>
        <a:solidFill>
          <a:srgbClr val="FFCCFF">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a:t>Es preciso definir el grado de no satisfacción  o afectación de uno de los principios</a:t>
          </a:r>
        </a:p>
      </dsp:txBody>
      <dsp:txXfrm>
        <a:off x="452119" y="849270"/>
        <a:ext cx="1801187" cy="2307124"/>
      </dsp:txXfrm>
    </dsp:sp>
    <dsp:sp modelId="{1E3DBB82-A6C7-459B-AF0D-3D449D8070EA}">
      <dsp:nvSpPr>
        <dsp:cNvPr id="0" name=""/>
        <dsp:cNvSpPr/>
      </dsp:nvSpPr>
      <dsp:spPr>
        <a:xfrm rot="21568898">
          <a:off x="2210827" y="158283"/>
          <a:ext cx="621966" cy="47634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2210830" y="254198"/>
        <a:ext cx="479062" cy="285809"/>
      </dsp:txXfrm>
    </dsp:sp>
    <dsp:sp modelId="{3EA61F53-C883-4C7B-828E-7C9E5E9C1889}">
      <dsp:nvSpPr>
        <dsp:cNvPr id="0" name=""/>
        <dsp:cNvSpPr/>
      </dsp:nvSpPr>
      <dsp:spPr>
        <a:xfrm>
          <a:off x="3090944" y="0"/>
          <a:ext cx="1913263" cy="1814400"/>
        </a:xfrm>
        <a:prstGeom prst="roundRect">
          <a:avLst>
            <a:gd name="adj" fmla="val 10000"/>
          </a:avLst>
        </a:prstGeom>
        <a:solidFill>
          <a:schemeClr val="accent3">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C" sz="1600" kern="1200"/>
            <a:t>Paso 2</a:t>
          </a:r>
        </a:p>
      </dsp:txBody>
      <dsp:txXfrm>
        <a:off x="3090944" y="0"/>
        <a:ext cx="1913263" cy="765305"/>
      </dsp:txXfrm>
    </dsp:sp>
    <dsp:sp modelId="{88B3CBA2-1515-498D-9089-4B5A45C16DBD}">
      <dsp:nvSpPr>
        <dsp:cNvPr id="0" name=""/>
        <dsp:cNvSpPr/>
      </dsp:nvSpPr>
      <dsp:spPr>
        <a:xfrm>
          <a:off x="3469520" y="793232"/>
          <a:ext cx="1913263" cy="2419200"/>
        </a:xfrm>
        <a:prstGeom prst="roundRect">
          <a:avLst>
            <a:gd name="adj" fmla="val 10000"/>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a:t>Se define la importancia de la </a:t>
          </a:r>
          <a:r>
            <a:rPr lang="es-EC" sz="1600" kern="1200" dirty="0" smtClean="0"/>
            <a:t>satisfacción </a:t>
          </a:r>
          <a:r>
            <a:rPr lang="es-EC" sz="1600" kern="1200" dirty="0"/>
            <a:t>del principio que juega en sentido contrario</a:t>
          </a:r>
        </a:p>
      </dsp:txBody>
      <dsp:txXfrm>
        <a:off x="3525558" y="849270"/>
        <a:ext cx="1801187" cy="2307124"/>
      </dsp:txXfrm>
    </dsp:sp>
    <dsp:sp modelId="{2DE9CBA9-11E4-4A4F-A8F2-0E7480F50FB2}">
      <dsp:nvSpPr>
        <dsp:cNvPr id="0" name=""/>
        <dsp:cNvSpPr/>
      </dsp:nvSpPr>
      <dsp:spPr>
        <a:xfrm rot="31372">
          <a:off x="5290915" y="158599"/>
          <a:ext cx="607870" cy="47634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5290918" y="253216"/>
        <a:ext cx="464966" cy="285809"/>
      </dsp:txXfrm>
    </dsp:sp>
    <dsp:sp modelId="{BC5D2FEC-D1FF-4697-BB62-BD8AD0406B4B}">
      <dsp:nvSpPr>
        <dsp:cNvPr id="0" name=""/>
        <dsp:cNvSpPr/>
      </dsp:nvSpPr>
      <dsp:spPr>
        <a:xfrm>
          <a:off x="6151086" y="27927"/>
          <a:ext cx="1913263" cy="1814400"/>
        </a:xfrm>
        <a:prstGeom prst="roundRect">
          <a:avLst>
            <a:gd name="adj" fmla="val 10000"/>
          </a:avLst>
        </a:prstGeom>
        <a:solidFill>
          <a:schemeClr val="accent4">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C" sz="1600" kern="1200"/>
            <a:t>Paso 3</a:t>
          </a:r>
        </a:p>
      </dsp:txBody>
      <dsp:txXfrm>
        <a:off x="6151086" y="27927"/>
        <a:ext cx="1913263" cy="765305"/>
      </dsp:txXfrm>
    </dsp:sp>
    <dsp:sp modelId="{FAFF7518-C021-4BE0-8510-BD02BDED8F42}">
      <dsp:nvSpPr>
        <dsp:cNvPr id="0" name=""/>
        <dsp:cNvSpPr/>
      </dsp:nvSpPr>
      <dsp:spPr>
        <a:xfrm>
          <a:off x="6542960" y="793232"/>
          <a:ext cx="1913263" cy="2419200"/>
        </a:xfrm>
        <a:prstGeom prst="roundRect">
          <a:avLst>
            <a:gd name="adj" fmla="val 10000"/>
          </a:avLst>
        </a:prstGeom>
        <a:solidFill>
          <a:schemeClr val="accent4">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a:t>Debe definirse si la importancia de la satisfacción del principio contrario justifica la afectación del otro.</a:t>
          </a:r>
        </a:p>
      </dsp:txBody>
      <dsp:txXfrm>
        <a:off x="6598998" y="849270"/>
        <a:ext cx="1801187" cy="23071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5DE21-B6AB-4D6F-98E1-5E8BBA4E2B0F}">
      <dsp:nvSpPr>
        <dsp:cNvPr id="0" name=""/>
        <dsp:cNvSpPr/>
      </dsp:nvSpPr>
      <dsp:spPr>
        <a:xfrm rot="16200000">
          <a:off x="847025" y="-847025"/>
          <a:ext cx="1656681" cy="3350731"/>
        </a:xfrm>
        <a:prstGeom prst="round1Rect">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a:latin typeface="+mj-lt"/>
            </a:rPr>
            <a:t>JUICIO DE MEDIDA CON FIN LEGÍTIMO CONSTITUCIONALMENTE</a:t>
          </a:r>
          <a:r>
            <a:rPr lang="es-EC" sz="1400" kern="1200">
              <a:latin typeface="+mj-lt"/>
            </a:rPr>
            <a:t>:</a:t>
          </a:r>
        </a:p>
        <a:p>
          <a:pPr lvl="0" algn="ctr" defTabSz="622300">
            <a:lnSpc>
              <a:spcPct val="90000"/>
            </a:lnSpc>
            <a:spcBef>
              <a:spcPct val="0"/>
            </a:spcBef>
            <a:spcAft>
              <a:spcPct val="35000"/>
            </a:spcAft>
          </a:pPr>
          <a:r>
            <a:rPr lang="es-EC" sz="1400" kern="1200">
              <a:latin typeface="+mj-lt"/>
            </a:rPr>
            <a:t>(Fin constitucionalmente legítimo de</a:t>
          </a:r>
        </a:p>
        <a:p>
          <a:pPr lvl="0" algn="ctr" defTabSz="622300">
            <a:lnSpc>
              <a:spcPct val="90000"/>
            </a:lnSpc>
            <a:spcBef>
              <a:spcPct val="0"/>
            </a:spcBef>
            <a:spcAft>
              <a:spcPct val="35000"/>
            </a:spcAft>
          </a:pPr>
          <a:r>
            <a:rPr lang="es-EC" sz="1400" kern="1200">
              <a:latin typeface="+mj-lt"/>
            </a:rPr>
            <a:t>la medida enjuiciada, como fundamento de la interferencia en la esfera de otro principio) </a:t>
          </a:r>
        </a:p>
      </dsp:txBody>
      <dsp:txXfrm rot="5400000">
        <a:off x="0" y="0"/>
        <a:ext cx="3350731" cy="1242510"/>
      </dsp:txXfrm>
    </dsp:sp>
    <dsp:sp modelId="{70849AD9-5B8B-4C55-9DA0-D7A583367D44}">
      <dsp:nvSpPr>
        <dsp:cNvPr id="0" name=""/>
        <dsp:cNvSpPr/>
      </dsp:nvSpPr>
      <dsp:spPr>
        <a:xfrm>
          <a:off x="3350731" y="0"/>
          <a:ext cx="3350731" cy="1656681"/>
        </a:xfrm>
        <a:prstGeom prst="round1Rect">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a:latin typeface="+mj-lt"/>
            </a:rPr>
            <a:t>JUICIO DE IDONEIDAD</a:t>
          </a:r>
          <a:r>
            <a:rPr lang="es-EC" sz="1400" kern="1200">
              <a:latin typeface="+mj-lt"/>
            </a:rPr>
            <a:t>: </a:t>
          </a:r>
        </a:p>
        <a:p>
          <a:pPr lvl="0" algn="ctr" defTabSz="622300">
            <a:lnSpc>
              <a:spcPct val="90000"/>
            </a:lnSpc>
            <a:spcBef>
              <a:spcPct val="0"/>
            </a:spcBef>
            <a:spcAft>
              <a:spcPct val="35000"/>
            </a:spcAft>
          </a:pPr>
          <a:r>
            <a:rPr lang="es-EC" sz="1400" kern="1200">
              <a:latin typeface="+mj-lt"/>
            </a:rPr>
            <a:t>(Acreditación de adecuación, aptitud o idoneidad de la medida objeto de</a:t>
          </a:r>
        </a:p>
        <a:p>
          <a:pPr lvl="0" algn="ctr" defTabSz="622300">
            <a:lnSpc>
              <a:spcPct val="90000"/>
            </a:lnSpc>
            <a:spcBef>
              <a:spcPct val="0"/>
            </a:spcBef>
            <a:spcAft>
              <a:spcPct val="35000"/>
            </a:spcAft>
          </a:pPr>
          <a:r>
            <a:rPr lang="es-EC" sz="1400" kern="1200">
              <a:latin typeface="+mj-lt"/>
            </a:rPr>
            <a:t>enjuiciamiento en orden a la protección o consecución de la finalidad expresada)</a:t>
          </a:r>
        </a:p>
      </dsp:txBody>
      <dsp:txXfrm>
        <a:off x="3350731" y="0"/>
        <a:ext cx="3350731" cy="1242510"/>
      </dsp:txXfrm>
    </dsp:sp>
    <dsp:sp modelId="{90AC24E8-67F2-43F5-ADE2-D113FBCED034}">
      <dsp:nvSpPr>
        <dsp:cNvPr id="0" name=""/>
        <dsp:cNvSpPr/>
      </dsp:nvSpPr>
      <dsp:spPr>
        <a:xfrm rot="10800000">
          <a:off x="0" y="1656681"/>
          <a:ext cx="3350731" cy="1656681"/>
        </a:xfrm>
        <a:prstGeom prst="round1Rect">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a:latin typeface="+mj-lt"/>
            </a:rPr>
            <a:t>JUICIO DE PROPORCIONALIDAD</a:t>
          </a:r>
          <a:r>
            <a:rPr lang="es-EC" sz="1400" kern="1200">
              <a:latin typeface="+mj-lt"/>
            </a:rPr>
            <a:t>:</a:t>
          </a:r>
        </a:p>
        <a:p>
          <a:pPr lvl="0" algn="ctr" defTabSz="622300">
            <a:lnSpc>
              <a:spcPct val="90000"/>
            </a:lnSpc>
            <a:spcBef>
              <a:spcPct val="0"/>
            </a:spcBef>
            <a:spcAft>
              <a:spcPct val="35000"/>
            </a:spcAft>
          </a:pPr>
          <a:r>
            <a:rPr lang="es-EC" sz="1400" kern="1200">
              <a:latin typeface="+mj-lt"/>
            </a:rPr>
            <a:t>(en sentido estricto)</a:t>
          </a:r>
        </a:p>
        <a:p>
          <a:pPr lvl="0" algn="ctr" defTabSz="622300">
            <a:lnSpc>
              <a:spcPct val="90000"/>
            </a:lnSpc>
            <a:spcBef>
              <a:spcPct val="0"/>
            </a:spcBef>
            <a:spcAft>
              <a:spcPct val="35000"/>
            </a:spcAft>
          </a:pPr>
          <a:r>
            <a:rPr lang="es-EC" sz="1400" kern="1200">
              <a:latin typeface="+mj-lt"/>
            </a:rPr>
            <a:t> </a:t>
          </a:r>
        </a:p>
      </dsp:txBody>
      <dsp:txXfrm rot="10800000">
        <a:off x="0" y="2070851"/>
        <a:ext cx="3350731" cy="1242510"/>
      </dsp:txXfrm>
    </dsp:sp>
    <dsp:sp modelId="{59B623CE-1BE9-474F-9188-5B1DE69A0FEE}">
      <dsp:nvSpPr>
        <dsp:cNvPr id="0" name=""/>
        <dsp:cNvSpPr/>
      </dsp:nvSpPr>
      <dsp:spPr>
        <a:xfrm rot="5400000">
          <a:off x="4197756" y="809656"/>
          <a:ext cx="1656681" cy="3350731"/>
        </a:xfrm>
        <a:prstGeom prst="round1Rect">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a:latin typeface="+mj-lt"/>
            </a:rPr>
            <a:t>JUICIO DE NECESIDAD</a:t>
          </a:r>
          <a:r>
            <a:rPr lang="es-EC" sz="1400" kern="1200">
              <a:latin typeface="+mj-lt"/>
            </a:rPr>
            <a:t>:</a:t>
          </a:r>
          <a:br>
            <a:rPr lang="es-EC" sz="1400" kern="1200">
              <a:latin typeface="+mj-lt"/>
            </a:rPr>
          </a:br>
          <a:r>
            <a:rPr lang="es-EC" sz="1400" kern="1200">
              <a:latin typeface="+mj-lt"/>
            </a:rPr>
            <a:t>(Necesaria lesión de un principio o derecho fundamental)</a:t>
          </a:r>
        </a:p>
      </dsp:txBody>
      <dsp:txXfrm rot="-5400000">
        <a:off x="3350731" y="2070851"/>
        <a:ext cx="3350731" cy="1242510"/>
      </dsp:txXfrm>
    </dsp:sp>
    <dsp:sp modelId="{1D6E111F-BC5A-4F2C-A01F-6DCE6102B503}">
      <dsp:nvSpPr>
        <dsp:cNvPr id="0" name=""/>
        <dsp:cNvSpPr/>
      </dsp:nvSpPr>
      <dsp:spPr>
        <a:xfrm>
          <a:off x="2345511" y="1242510"/>
          <a:ext cx="2010438" cy="828340"/>
        </a:xfrm>
        <a:prstGeom prst="roundRect">
          <a:avLst/>
        </a:prstGeom>
        <a:solidFill>
          <a:schemeClr val="accent2">
            <a:tint val="4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latin typeface="+mj-lt"/>
            </a:rPr>
            <a:t>JUCIO</a:t>
          </a:r>
        </a:p>
      </dsp:txBody>
      <dsp:txXfrm>
        <a:off x="2385947" y="1282946"/>
        <a:ext cx="1929566" cy="7474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DB250-1486-4846-BF3E-0FD35DC6C08E}">
      <dsp:nvSpPr>
        <dsp:cNvPr id="0" name=""/>
        <dsp:cNvSpPr/>
      </dsp:nvSpPr>
      <dsp:spPr>
        <a:xfrm>
          <a:off x="373443" y="657"/>
          <a:ext cx="1452342" cy="1339453"/>
        </a:xfrm>
        <a:prstGeom prst="ellipse">
          <a:avLst/>
        </a:prstGeom>
        <a:solidFill>
          <a:schemeClr val="accent2">
            <a:alpha val="5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3715" tIns="13970" rIns="73715" bIns="13970" numCol="1" spcCol="1270" anchor="ctr" anchorCtr="0">
          <a:noAutofit/>
        </a:bodyPr>
        <a:lstStyle/>
        <a:p>
          <a:pPr lvl="0" algn="ctr" defTabSz="488950">
            <a:lnSpc>
              <a:spcPct val="90000"/>
            </a:lnSpc>
            <a:spcBef>
              <a:spcPct val="0"/>
            </a:spcBef>
            <a:spcAft>
              <a:spcPct val="35000"/>
            </a:spcAft>
          </a:pPr>
          <a:r>
            <a:rPr lang="es-ES" sz="1100" b="1" kern="1200"/>
            <a:t>Quididad</a:t>
          </a:r>
          <a:endParaRPr lang="es-EC" sz="1100" b="1" kern="1200"/>
        </a:p>
      </dsp:txBody>
      <dsp:txXfrm>
        <a:off x="586134" y="196815"/>
        <a:ext cx="1026960" cy="947137"/>
      </dsp:txXfrm>
    </dsp:sp>
    <dsp:sp modelId="{1AAFA896-47DA-441F-8C46-3019B01DA01D}">
      <dsp:nvSpPr>
        <dsp:cNvPr id="0" name=""/>
        <dsp:cNvSpPr/>
      </dsp:nvSpPr>
      <dsp:spPr>
        <a:xfrm>
          <a:off x="1557895" y="657"/>
          <a:ext cx="1556565" cy="1339453"/>
        </a:xfrm>
        <a:prstGeom prst="ellipse">
          <a:avLst/>
        </a:prstGeom>
        <a:solidFill>
          <a:schemeClr val="accent2">
            <a:alpha val="50000"/>
            <a:hueOff val="-27199"/>
            <a:satOff val="-1572"/>
            <a:lumOff val="2157"/>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3715" tIns="13970" rIns="73715" bIns="13970" numCol="1" spcCol="1270" anchor="ctr" anchorCtr="0">
          <a:noAutofit/>
        </a:bodyPr>
        <a:lstStyle/>
        <a:p>
          <a:pPr lvl="0" algn="ctr" defTabSz="488950">
            <a:lnSpc>
              <a:spcPct val="90000"/>
            </a:lnSpc>
            <a:spcBef>
              <a:spcPct val="0"/>
            </a:spcBef>
            <a:spcAft>
              <a:spcPct val="35000"/>
            </a:spcAft>
          </a:pPr>
          <a:r>
            <a:rPr lang="es-ES" sz="1100" b="1" kern="1200"/>
            <a:t>Razón suficiente</a:t>
          </a:r>
          <a:endParaRPr lang="es-EC" sz="1100" b="1" kern="1200"/>
        </a:p>
      </dsp:txBody>
      <dsp:txXfrm>
        <a:off x="1785849" y="196815"/>
        <a:ext cx="1100657" cy="947137"/>
      </dsp:txXfrm>
    </dsp:sp>
    <dsp:sp modelId="{6345262B-CA7D-4751-9A5E-DB033BF165C7}">
      <dsp:nvSpPr>
        <dsp:cNvPr id="0" name=""/>
        <dsp:cNvSpPr/>
      </dsp:nvSpPr>
      <dsp:spPr>
        <a:xfrm>
          <a:off x="2846570" y="657"/>
          <a:ext cx="1536794" cy="1339453"/>
        </a:xfrm>
        <a:prstGeom prst="ellipse">
          <a:avLst/>
        </a:prstGeom>
        <a:solidFill>
          <a:schemeClr val="accent2">
            <a:alpha val="50000"/>
            <a:hueOff val="-54397"/>
            <a:satOff val="-3144"/>
            <a:lumOff val="4314"/>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3715" tIns="13970" rIns="73715" bIns="13970" numCol="1" spcCol="1270" anchor="ctr" anchorCtr="0">
          <a:noAutofit/>
        </a:bodyPr>
        <a:lstStyle/>
        <a:p>
          <a:pPr lvl="0" algn="ctr" defTabSz="488950">
            <a:lnSpc>
              <a:spcPct val="90000"/>
            </a:lnSpc>
            <a:spcBef>
              <a:spcPct val="0"/>
            </a:spcBef>
            <a:spcAft>
              <a:spcPct val="35000"/>
            </a:spcAft>
          </a:pPr>
          <a:r>
            <a:rPr lang="es-ES" sz="1100" b="1" kern="1200"/>
            <a:t>Veracidad</a:t>
          </a:r>
          <a:endParaRPr lang="es-EC" sz="1100" b="1" kern="1200"/>
        </a:p>
      </dsp:txBody>
      <dsp:txXfrm>
        <a:off x="3071628" y="196815"/>
        <a:ext cx="1086678" cy="947137"/>
      </dsp:txXfrm>
    </dsp:sp>
    <dsp:sp modelId="{617C9596-A316-4493-8EF5-EC61A405F84B}">
      <dsp:nvSpPr>
        <dsp:cNvPr id="0" name=""/>
        <dsp:cNvSpPr/>
      </dsp:nvSpPr>
      <dsp:spPr>
        <a:xfrm>
          <a:off x="4085864" y="0"/>
          <a:ext cx="1440394" cy="1339453"/>
        </a:xfrm>
        <a:prstGeom prst="ellipse">
          <a:avLst/>
        </a:prstGeom>
        <a:solidFill>
          <a:schemeClr val="accent2">
            <a:alpha val="50000"/>
            <a:hueOff val="-81596"/>
            <a:satOff val="-4716"/>
            <a:lumOff val="6471"/>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3715" tIns="13970" rIns="73715" bIns="13970" numCol="1" spcCol="1270" anchor="ctr" anchorCtr="0">
          <a:noAutofit/>
        </a:bodyPr>
        <a:lstStyle/>
        <a:p>
          <a:pPr lvl="0" algn="ctr" defTabSz="488950">
            <a:lnSpc>
              <a:spcPct val="90000"/>
            </a:lnSpc>
            <a:spcBef>
              <a:spcPct val="0"/>
            </a:spcBef>
            <a:spcAft>
              <a:spcPct val="35000"/>
            </a:spcAft>
          </a:pPr>
          <a:r>
            <a:rPr lang="es-ES" sz="1100" b="1" kern="1200"/>
            <a:t>Identidad </a:t>
          </a:r>
          <a:endParaRPr lang="es-EC" sz="1100" b="1" kern="1200"/>
        </a:p>
      </dsp:txBody>
      <dsp:txXfrm>
        <a:off x="4296805" y="196158"/>
        <a:ext cx="1018512" cy="947137"/>
      </dsp:txXfrm>
    </dsp:sp>
    <dsp:sp modelId="{25F90F08-84EC-49CD-8AEA-C33A5D0D6BDD}">
      <dsp:nvSpPr>
        <dsp:cNvPr id="0" name=""/>
        <dsp:cNvSpPr/>
      </dsp:nvSpPr>
      <dsp:spPr>
        <a:xfrm>
          <a:off x="5287977" y="657"/>
          <a:ext cx="1339453" cy="1339453"/>
        </a:xfrm>
        <a:prstGeom prst="ellipse">
          <a:avLst/>
        </a:prstGeom>
        <a:solidFill>
          <a:schemeClr val="accent2">
            <a:alpha val="50000"/>
            <a:hueOff val="-108794"/>
            <a:satOff val="-6288"/>
            <a:lumOff val="8627"/>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3715" tIns="13970" rIns="73715" bIns="13970" numCol="1" spcCol="1270" anchor="ctr" anchorCtr="0">
          <a:noAutofit/>
        </a:bodyPr>
        <a:lstStyle/>
        <a:p>
          <a:pPr lvl="0" algn="ctr" defTabSz="488950">
            <a:lnSpc>
              <a:spcPct val="90000"/>
            </a:lnSpc>
            <a:spcBef>
              <a:spcPct val="0"/>
            </a:spcBef>
            <a:spcAft>
              <a:spcPct val="35000"/>
            </a:spcAft>
          </a:pPr>
          <a:r>
            <a:rPr lang="es-ES" sz="1100" b="1" kern="1200"/>
            <a:t>contradic-ción: </a:t>
          </a:r>
          <a:endParaRPr lang="es-EC" sz="1100" b="1" kern="1200"/>
        </a:p>
      </dsp:txBody>
      <dsp:txXfrm>
        <a:off x="5484135" y="196815"/>
        <a:ext cx="947137" cy="947137"/>
      </dsp:txXfrm>
    </dsp:sp>
    <dsp:sp modelId="{1A492DCD-53B0-4824-984A-E4CA792D96B3}">
      <dsp:nvSpPr>
        <dsp:cNvPr id="0" name=""/>
        <dsp:cNvSpPr/>
      </dsp:nvSpPr>
      <dsp:spPr>
        <a:xfrm>
          <a:off x="6359540" y="657"/>
          <a:ext cx="1339453" cy="1339453"/>
        </a:xfrm>
        <a:prstGeom prst="ellipse">
          <a:avLst/>
        </a:prstGeom>
        <a:solidFill>
          <a:schemeClr val="accent2">
            <a:alpha val="50000"/>
            <a:hueOff val="-135993"/>
            <a:satOff val="-7860"/>
            <a:lumOff val="10784"/>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3715" tIns="13970" rIns="73715" bIns="13970" numCol="1" spcCol="1270" anchor="ctr" anchorCtr="0">
          <a:noAutofit/>
        </a:bodyPr>
        <a:lstStyle/>
        <a:p>
          <a:pPr lvl="0" algn="ctr" defTabSz="488950">
            <a:lnSpc>
              <a:spcPct val="90000"/>
            </a:lnSpc>
            <a:spcBef>
              <a:spcPct val="0"/>
            </a:spcBef>
            <a:spcAft>
              <a:spcPct val="35000"/>
            </a:spcAft>
          </a:pPr>
          <a:r>
            <a:rPr lang="es-ES" sz="1100" b="1" kern="1200"/>
            <a:t>Ockham</a:t>
          </a:r>
          <a:endParaRPr lang="es-EC" sz="1100" b="1" kern="1200"/>
        </a:p>
      </dsp:txBody>
      <dsp:txXfrm>
        <a:off x="6555698" y="196815"/>
        <a:ext cx="947137" cy="947137"/>
      </dsp:txXfrm>
    </dsp:sp>
    <dsp:sp modelId="{42CC39E2-AFC5-4584-A357-5273E50D1614}">
      <dsp:nvSpPr>
        <dsp:cNvPr id="0" name=""/>
        <dsp:cNvSpPr/>
      </dsp:nvSpPr>
      <dsp:spPr>
        <a:xfrm>
          <a:off x="7431102" y="657"/>
          <a:ext cx="1339453" cy="1339453"/>
        </a:xfrm>
        <a:prstGeom prst="ellipse">
          <a:avLst/>
        </a:prstGeom>
        <a:solidFill>
          <a:schemeClr val="accent2">
            <a:alpha val="50000"/>
            <a:hueOff val="-163191"/>
            <a:satOff val="-9432"/>
            <a:lumOff val="12941"/>
            <a:alphaOff val="0"/>
          </a:schemeClr>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3715" tIns="13970" rIns="73715" bIns="13970" numCol="1" spcCol="1270" anchor="ctr" anchorCtr="0">
          <a:noAutofit/>
        </a:bodyPr>
        <a:lstStyle/>
        <a:p>
          <a:pPr lvl="0" algn="ctr" defTabSz="488950">
            <a:lnSpc>
              <a:spcPct val="90000"/>
            </a:lnSpc>
            <a:spcBef>
              <a:spcPct val="0"/>
            </a:spcBef>
            <a:spcAft>
              <a:spcPct val="35000"/>
            </a:spcAft>
          </a:pPr>
          <a:r>
            <a:rPr lang="es-ES" sz="1100" b="1" kern="1200"/>
            <a:t>Javoleno</a:t>
          </a:r>
          <a:endParaRPr lang="es-EC" sz="1100" b="1" kern="1200"/>
        </a:p>
      </dsp:txBody>
      <dsp:txXfrm>
        <a:off x="7627260" y="196815"/>
        <a:ext cx="947137" cy="947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FD01B-4214-4C5D-9000-9B53544598A6}">
      <dsp:nvSpPr>
        <dsp:cNvPr id="0" name=""/>
        <dsp:cNvSpPr/>
      </dsp:nvSpPr>
      <dsp:spPr>
        <a:xfrm>
          <a:off x="480379" y="307119"/>
          <a:ext cx="3413760" cy="3413760"/>
        </a:xfrm>
        <a:prstGeom prst="pie">
          <a:avLst>
            <a:gd name="adj1" fmla="val 162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FORMAS DE DEMOCRA-CIA</a:t>
          </a:r>
          <a:endParaRPr lang="es-EC" sz="1800" b="1" kern="1200" dirty="0">
            <a:solidFill>
              <a:schemeClr val="tx1"/>
            </a:solidFill>
          </a:endParaRPr>
        </a:p>
      </dsp:txBody>
      <dsp:txXfrm>
        <a:off x="2345756" y="1201200"/>
        <a:ext cx="1219200" cy="1625600"/>
      </dsp:txXfrm>
    </dsp:sp>
    <dsp:sp modelId="{774754D6-7AD9-430E-99CD-F88046C91B24}">
      <dsp:nvSpPr>
        <dsp:cNvPr id="0" name=""/>
        <dsp:cNvSpPr/>
      </dsp:nvSpPr>
      <dsp:spPr>
        <a:xfrm>
          <a:off x="317820" y="307119"/>
          <a:ext cx="3413760" cy="34137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INDICADORES DE CALIDAD</a:t>
          </a:r>
          <a:endParaRPr lang="es-EC" sz="1800" b="1" kern="1200" dirty="0">
            <a:solidFill>
              <a:schemeClr val="tx1"/>
            </a:solidFill>
          </a:endParaRPr>
        </a:p>
      </dsp:txBody>
      <dsp:txXfrm>
        <a:off x="647003" y="1201200"/>
        <a:ext cx="1219200" cy="1625600"/>
      </dsp:txXfrm>
    </dsp:sp>
    <dsp:sp modelId="{8209BDCF-FCE8-4597-A181-4EC79AC06112}">
      <dsp:nvSpPr>
        <dsp:cNvPr id="0" name=""/>
        <dsp:cNvSpPr/>
      </dsp:nvSpPr>
      <dsp:spPr>
        <a:xfrm>
          <a:off x="269051" y="95791"/>
          <a:ext cx="3836416" cy="3836416"/>
        </a:xfrm>
        <a:prstGeom prst="circularArrow">
          <a:avLst>
            <a:gd name="adj1" fmla="val 5085"/>
            <a:gd name="adj2" fmla="val 327528"/>
            <a:gd name="adj3" fmla="val 50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86E171-859F-4550-9D50-A9611FD612DE}">
      <dsp:nvSpPr>
        <dsp:cNvPr id="0" name=""/>
        <dsp:cNvSpPr/>
      </dsp:nvSpPr>
      <dsp:spPr>
        <a:xfrm>
          <a:off x="106491" y="95791"/>
          <a:ext cx="3836416" cy="3836416"/>
        </a:xfrm>
        <a:prstGeom prst="circularArrow">
          <a:avLst>
            <a:gd name="adj1" fmla="val 5085"/>
            <a:gd name="adj2" fmla="val 327528"/>
            <a:gd name="adj3" fmla="val 158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05769-EF73-4D76-A088-A040F0FF884B}">
      <dsp:nvSpPr>
        <dsp:cNvPr id="0" name=""/>
        <dsp:cNvSpPr/>
      </dsp:nvSpPr>
      <dsp:spPr>
        <a:xfrm>
          <a:off x="3591533" y="2186954"/>
          <a:ext cx="1967369" cy="1560462"/>
        </a:xfrm>
        <a:prstGeom prst="ellipse">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smtClean="0"/>
            <a:t>PROPIEDAD</a:t>
          </a:r>
          <a:endParaRPr lang="es-ES" sz="1400" b="1" kern="1200" dirty="0"/>
        </a:p>
      </dsp:txBody>
      <dsp:txXfrm>
        <a:off x="3879648" y="2415478"/>
        <a:ext cx="1391139" cy="1103414"/>
      </dsp:txXfrm>
    </dsp:sp>
    <dsp:sp modelId="{01EC4CEA-5CDA-41A9-9FD8-D21A0BEF38C3}">
      <dsp:nvSpPr>
        <dsp:cNvPr id="0" name=""/>
        <dsp:cNvSpPr/>
      </dsp:nvSpPr>
      <dsp:spPr>
        <a:xfrm rot="16126042">
          <a:off x="4404916" y="1651531"/>
          <a:ext cx="295402" cy="53055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solidFill>
              <a:schemeClr val="tx1"/>
            </a:solidFill>
          </a:endParaRPr>
        </a:p>
      </dsp:txBody>
      <dsp:txXfrm rot="10800000">
        <a:off x="4450180" y="1801942"/>
        <a:ext cx="206781" cy="318335"/>
      </dsp:txXfrm>
    </dsp:sp>
    <dsp:sp modelId="{77AD7F0A-4CC8-4D71-ADC0-4754F3B10456}">
      <dsp:nvSpPr>
        <dsp:cNvPr id="0" name=""/>
        <dsp:cNvSpPr/>
      </dsp:nvSpPr>
      <dsp:spPr>
        <a:xfrm>
          <a:off x="3491387" y="69473"/>
          <a:ext cx="2076539" cy="1560462"/>
        </a:xfrm>
        <a:prstGeom prst="ellipse">
          <a:avLst/>
        </a:prstGeom>
        <a:solidFill>
          <a:schemeClr val="accent2">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1"/>
              </a:solidFill>
            </a:rPr>
            <a:t>DEFINICIÓN DE CONSTITUCIÓN</a:t>
          </a:r>
          <a:endParaRPr lang="es-ES" sz="1400" b="1" kern="1200" dirty="0">
            <a:solidFill>
              <a:schemeClr val="bg1"/>
            </a:solidFill>
          </a:endParaRPr>
        </a:p>
      </dsp:txBody>
      <dsp:txXfrm>
        <a:off x="3795489" y="297997"/>
        <a:ext cx="1468335" cy="1103414"/>
      </dsp:txXfrm>
    </dsp:sp>
    <dsp:sp modelId="{A880F3FB-8DEE-45F3-BF09-0C90684BE28B}">
      <dsp:nvSpPr>
        <dsp:cNvPr id="0" name=""/>
        <dsp:cNvSpPr/>
      </dsp:nvSpPr>
      <dsp:spPr>
        <a:xfrm rot="20491423">
          <a:off x="5591687" y="2312347"/>
          <a:ext cx="298809" cy="53055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solidFill>
              <a:schemeClr val="tx1"/>
            </a:solidFill>
          </a:endParaRPr>
        </a:p>
      </dsp:txBody>
      <dsp:txXfrm>
        <a:off x="5593997" y="2432662"/>
        <a:ext cx="209166" cy="318335"/>
      </dsp:txXfrm>
    </dsp:sp>
    <dsp:sp modelId="{4A1C2D4B-4C28-49E2-83A4-7A7EBE8E9BED}">
      <dsp:nvSpPr>
        <dsp:cNvPr id="0" name=""/>
        <dsp:cNvSpPr/>
      </dsp:nvSpPr>
      <dsp:spPr>
        <a:xfrm>
          <a:off x="5906069" y="1367719"/>
          <a:ext cx="2241917" cy="1560462"/>
        </a:xfrm>
        <a:prstGeom prst="ellipse">
          <a:avLst/>
        </a:prstGeom>
        <a:solidFill>
          <a:schemeClr val="accent3">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DERECHO CONSTITUCIONAL</a:t>
          </a:r>
          <a:endParaRPr lang="es-ES" sz="1400" b="1" kern="1200" dirty="0"/>
        </a:p>
      </dsp:txBody>
      <dsp:txXfrm>
        <a:off x="6234390" y="1596243"/>
        <a:ext cx="1585275" cy="1103414"/>
      </dsp:txXfrm>
    </dsp:sp>
    <dsp:sp modelId="{BF1B3018-B614-4040-BA8D-340A96C444E5}">
      <dsp:nvSpPr>
        <dsp:cNvPr id="0" name=""/>
        <dsp:cNvSpPr/>
      </dsp:nvSpPr>
      <dsp:spPr>
        <a:xfrm rot="2815811">
          <a:off x="5205502" y="3566301"/>
          <a:ext cx="355495" cy="530557"/>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solidFill>
              <a:schemeClr val="tx1"/>
            </a:solidFill>
          </a:endParaRPr>
        </a:p>
      </dsp:txBody>
      <dsp:txXfrm>
        <a:off x="5222412" y="3633458"/>
        <a:ext cx="248847" cy="318335"/>
      </dsp:txXfrm>
    </dsp:sp>
    <dsp:sp modelId="{ACE090BB-049D-427C-B0F0-2896F99CDE69}">
      <dsp:nvSpPr>
        <dsp:cNvPr id="0" name=""/>
        <dsp:cNvSpPr/>
      </dsp:nvSpPr>
      <dsp:spPr>
        <a:xfrm>
          <a:off x="5113902" y="3956769"/>
          <a:ext cx="2231461" cy="1560462"/>
        </a:xfrm>
        <a:prstGeom prst="ellipse">
          <a:avLst/>
        </a:prstGeom>
        <a:solidFill>
          <a:schemeClr val="accent4">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PRINCIPIOS</a:t>
          </a:r>
          <a:r>
            <a:rPr lang="es-ES" sz="1400" b="1" kern="1200" baseline="0" dirty="0" smtClean="0"/>
            <a:t> CONSTITUCIONALES</a:t>
          </a:r>
          <a:endParaRPr lang="es-ES" sz="1400" b="1" kern="1200" dirty="0"/>
        </a:p>
      </dsp:txBody>
      <dsp:txXfrm>
        <a:off x="5440692" y="4185293"/>
        <a:ext cx="1577881" cy="1103414"/>
      </dsp:txXfrm>
    </dsp:sp>
    <dsp:sp modelId="{F968BCF5-63D8-4CD2-B186-0684B2136886}">
      <dsp:nvSpPr>
        <dsp:cNvPr id="0" name=""/>
        <dsp:cNvSpPr/>
      </dsp:nvSpPr>
      <dsp:spPr>
        <a:xfrm rot="7624692">
          <a:off x="3778646" y="3573025"/>
          <a:ext cx="276543" cy="530557"/>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solidFill>
              <a:schemeClr val="tx1"/>
            </a:solidFill>
          </a:endParaRPr>
        </a:p>
      </dsp:txBody>
      <dsp:txXfrm rot="10800000">
        <a:off x="3845137" y="3646042"/>
        <a:ext cx="193580" cy="318335"/>
      </dsp:txXfrm>
    </dsp:sp>
    <dsp:sp modelId="{899D271A-BBBE-4434-B369-4D61DACEF4A7}">
      <dsp:nvSpPr>
        <dsp:cNvPr id="0" name=""/>
        <dsp:cNvSpPr/>
      </dsp:nvSpPr>
      <dsp:spPr>
        <a:xfrm>
          <a:off x="2161267" y="3956769"/>
          <a:ext cx="2153017" cy="1560462"/>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DEMOCRACIA CONSTITUCIONAL</a:t>
          </a:r>
          <a:endParaRPr lang="es-ES" sz="1400" b="1" kern="1200" dirty="0"/>
        </a:p>
      </dsp:txBody>
      <dsp:txXfrm>
        <a:off x="2476569" y="4185293"/>
        <a:ext cx="1522413" cy="1103414"/>
      </dsp:txXfrm>
    </dsp:sp>
    <dsp:sp modelId="{B1987664-3921-49E0-B71B-AB1FFFAA4B13}">
      <dsp:nvSpPr>
        <dsp:cNvPr id="0" name=""/>
        <dsp:cNvSpPr/>
      </dsp:nvSpPr>
      <dsp:spPr>
        <a:xfrm rot="11850883">
          <a:off x="3334742" y="2347965"/>
          <a:ext cx="237842" cy="530557"/>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solidFill>
              <a:schemeClr val="tx1"/>
            </a:solidFill>
          </a:endParaRPr>
        </a:p>
      </dsp:txBody>
      <dsp:txXfrm rot="10800000">
        <a:off x="3404441" y="2464813"/>
        <a:ext cx="166489" cy="318335"/>
      </dsp:txXfrm>
    </dsp:sp>
    <dsp:sp modelId="{622E8456-1A46-4069-90BC-CBA7E439D8A8}">
      <dsp:nvSpPr>
        <dsp:cNvPr id="0" name=""/>
        <dsp:cNvSpPr/>
      </dsp:nvSpPr>
      <dsp:spPr>
        <a:xfrm>
          <a:off x="1080091" y="1439742"/>
          <a:ext cx="2254790" cy="1560462"/>
        </a:xfrm>
        <a:prstGeom prst="ellipse">
          <a:avLst/>
        </a:prstGeom>
        <a:solidFill>
          <a:schemeClr val="accent6">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GARANTÍAS CONSTITUCIONALES</a:t>
          </a:r>
          <a:endParaRPr lang="es-ES" sz="1400" b="1" kern="1200" dirty="0"/>
        </a:p>
      </dsp:txBody>
      <dsp:txXfrm>
        <a:off x="1410297" y="1668266"/>
        <a:ext cx="1594378" cy="11034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2DAB2-0602-4446-87B6-0385BC2C09B1}">
      <dsp:nvSpPr>
        <dsp:cNvPr id="0" name=""/>
        <dsp:cNvSpPr/>
      </dsp:nvSpPr>
      <dsp:spPr>
        <a:xfrm>
          <a:off x="1817704" y="0"/>
          <a:ext cx="4968909" cy="5461000"/>
        </a:xfrm>
        <a:prstGeom prst="ellipse">
          <a:avLst/>
        </a:prstGeom>
        <a:gradFill rotWithShape="0">
          <a:gsLst>
            <a:gs pos="0">
              <a:schemeClr val="accent2">
                <a:shade val="50000"/>
                <a:hueOff val="0"/>
                <a:satOff val="0"/>
                <a:lumOff val="0"/>
                <a:alphaOff val="0"/>
                <a:tint val="75000"/>
                <a:shade val="85000"/>
                <a:satMod val="230000"/>
              </a:schemeClr>
            </a:gs>
            <a:gs pos="25000">
              <a:schemeClr val="accent2">
                <a:shade val="50000"/>
                <a:hueOff val="0"/>
                <a:satOff val="0"/>
                <a:lumOff val="0"/>
                <a:alphaOff val="0"/>
                <a:tint val="90000"/>
                <a:shade val="70000"/>
                <a:satMod val="220000"/>
              </a:schemeClr>
            </a:gs>
            <a:gs pos="50000">
              <a:schemeClr val="accent2">
                <a:shade val="50000"/>
                <a:hueOff val="0"/>
                <a:satOff val="0"/>
                <a:lumOff val="0"/>
                <a:alphaOff val="0"/>
                <a:tint val="90000"/>
                <a:shade val="58000"/>
                <a:satMod val="225000"/>
              </a:schemeClr>
            </a:gs>
            <a:gs pos="65000">
              <a:schemeClr val="accent2">
                <a:shade val="50000"/>
                <a:hueOff val="0"/>
                <a:satOff val="0"/>
                <a:lumOff val="0"/>
                <a:alphaOff val="0"/>
                <a:tint val="90000"/>
                <a:shade val="58000"/>
                <a:satMod val="225000"/>
              </a:schemeClr>
            </a:gs>
            <a:gs pos="80000">
              <a:schemeClr val="accent2">
                <a:shade val="50000"/>
                <a:hueOff val="0"/>
                <a:satOff val="0"/>
                <a:lumOff val="0"/>
                <a:alphaOff val="0"/>
                <a:tint val="90000"/>
                <a:shade val="69000"/>
                <a:satMod val="220000"/>
              </a:schemeClr>
            </a:gs>
            <a:gs pos="100000">
              <a:schemeClr val="accent2">
                <a:shade val="5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smtClean="0"/>
            <a:t>APELACIÓN COMO DERECHO</a:t>
          </a:r>
          <a:endParaRPr lang="es-ES" sz="1800" b="1" kern="1200" dirty="0"/>
        </a:p>
      </dsp:txBody>
      <dsp:txXfrm>
        <a:off x="3607505" y="273049"/>
        <a:ext cx="1389307" cy="819150"/>
      </dsp:txXfrm>
    </dsp:sp>
    <dsp:sp modelId="{86E46AC2-B7C1-4E92-81D7-F45F43F1623F}">
      <dsp:nvSpPr>
        <dsp:cNvPr id="0" name=""/>
        <dsp:cNvSpPr/>
      </dsp:nvSpPr>
      <dsp:spPr>
        <a:xfrm>
          <a:off x="2007873" y="1092200"/>
          <a:ext cx="4567842" cy="4368800"/>
        </a:xfrm>
        <a:prstGeom prst="ellipse">
          <a:avLst/>
        </a:prstGeom>
        <a:gradFill rotWithShape="0">
          <a:gsLst>
            <a:gs pos="0">
              <a:schemeClr val="accent2">
                <a:shade val="50000"/>
                <a:hueOff val="-131665"/>
                <a:satOff val="-7621"/>
                <a:lumOff val="24168"/>
                <a:alphaOff val="0"/>
                <a:tint val="75000"/>
                <a:shade val="85000"/>
                <a:satMod val="230000"/>
              </a:schemeClr>
            </a:gs>
            <a:gs pos="25000">
              <a:schemeClr val="accent2">
                <a:shade val="50000"/>
                <a:hueOff val="-131665"/>
                <a:satOff val="-7621"/>
                <a:lumOff val="24168"/>
                <a:alphaOff val="0"/>
                <a:tint val="90000"/>
                <a:shade val="70000"/>
                <a:satMod val="220000"/>
              </a:schemeClr>
            </a:gs>
            <a:gs pos="50000">
              <a:schemeClr val="accent2">
                <a:shade val="50000"/>
                <a:hueOff val="-131665"/>
                <a:satOff val="-7621"/>
                <a:lumOff val="24168"/>
                <a:alphaOff val="0"/>
                <a:tint val="90000"/>
                <a:shade val="58000"/>
                <a:satMod val="225000"/>
              </a:schemeClr>
            </a:gs>
            <a:gs pos="65000">
              <a:schemeClr val="accent2">
                <a:shade val="50000"/>
                <a:hueOff val="-131665"/>
                <a:satOff val="-7621"/>
                <a:lumOff val="24168"/>
                <a:alphaOff val="0"/>
                <a:tint val="90000"/>
                <a:shade val="58000"/>
                <a:satMod val="225000"/>
              </a:schemeClr>
            </a:gs>
            <a:gs pos="80000">
              <a:schemeClr val="accent2">
                <a:shade val="50000"/>
                <a:hueOff val="-131665"/>
                <a:satOff val="-7621"/>
                <a:lumOff val="24168"/>
                <a:alphaOff val="0"/>
                <a:tint val="90000"/>
                <a:shade val="69000"/>
                <a:satMod val="220000"/>
              </a:schemeClr>
            </a:gs>
            <a:gs pos="100000">
              <a:schemeClr val="accent2">
                <a:shade val="50000"/>
                <a:hueOff val="-131665"/>
                <a:satOff val="-7621"/>
                <a:lumOff val="2416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smtClean="0"/>
            <a:t>IMPORTANCIA</a:t>
          </a:r>
          <a:endParaRPr lang="es-ES" sz="1800" b="1" kern="1200" dirty="0"/>
        </a:p>
      </dsp:txBody>
      <dsp:txXfrm>
        <a:off x="3493563" y="1354328"/>
        <a:ext cx="1596460" cy="786384"/>
      </dsp:txXfrm>
    </dsp:sp>
    <dsp:sp modelId="{2660A1C4-134D-40B9-88FD-9EF3FCB915ED}">
      <dsp:nvSpPr>
        <dsp:cNvPr id="0" name=""/>
        <dsp:cNvSpPr/>
      </dsp:nvSpPr>
      <dsp:spPr>
        <a:xfrm>
          <a:off x="2540822" y="2184399"/>
          <a:ext cx="3276600" cy="3276600"/>
        </a:xfrm>
        <a:prstGeom prst="ellipse">
          <a:avLst/>
        </a:prstGeom>
        <a:gradFill rotWithShape="0">
          <a:gsLst>
            <a:gs pos="0">
              <a:schemeClr val="accent2">
                <a:shade val="50000"/>
                <a:hueOff val="-263330"/>
                <a:satOff val="-15241"/>
                <a:lumOff val="48336"/>
                <a:alphaOff val="0"/>
                <a:tint val="75000"/>
                <a:shade val="85000"/>
                <a:satMod val="230000"/>
              </a:schemeClr>
            </a:gs>
            <a:gs pos="25000">
              <a:schemeClr val="accent2">
                <a:shade val="50000"/>
                <a:hueOff val="-263330"/>
                <a:satOff val="-15241"/>
                <a:lumOff val="48336"/>
                <a:alphaOff val="0"/>
                <a:tint val="90000"/>
                <a:shade val="70000"/>
                <a:satMod val="220000"/>
              </a:schemeClr>
            </a:gs>
            <a:gs pos="50000">
              <a:schemeClr val="accent2">
                <a:shade val="50000"/>
                <a:hueOff val="-263330"/>
                <a:satOff val="-15241"/>
                <a:lumOff val="48336"/>
                <a:alphaOff val="0"/>
                <a:tint val="90000"/>
                <a:shade val="58000"/>
                <a:satMod val="225000"/>
              </a:schemeClr>
            </a:gs>
            <a:gs pos="65000">
              <a:schemeClr val="accent2">
                <a:shade val="50000"/>
                <a:hueOff val="-263330"/>
                <a:satOff val="-15241"/>
                <a:lumOff val="48336"/>
                <a:alphaOff val="0"/>
                <a:tint val="90000"/>
                <a:shade val="58000"/>
                <a:satMod val="225000"/>
              </a:schemeClr>
            </a:gs>
            <a:gs pos="80000">
              <a:schemeClr val="accent2">
                <a:shade val="50000"/>
                <a:hueOff val="-263330"/>
                <a:satOff val="-15241"/>
                <a:lumOff val="48336"/>
                <a:alphaOff val="0"/>
                <a:tint val="90000"/>
                <a:shade val="69000"/>
                <a:satMod val="220000"/>
              </a:schemeClr>
            </a:gs>
            <a:gs pos="100000">
              <a:schemeClr val="accent2">
                <a:shade val="50000"/>
                <a:hueOff val="-263330"/>
                <a:satOff val="-15241"/>
                <a:lumOff val="4833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smtClean="0"/>
            <a:t>CARACTERÍS-TICAS </a:t>
          </a:r>
          <a:endParaRPr lang="es-ES" sz="1800" b="1" kern="1200" dirty="0"/>
        </a:p>
      </dsp:txBody>
      <dsp:txXfrm>
        <a:off x="3415675" y="2430144"/>
        <a:ext cx="1526895" cy="737235"/>
      </dsp:txXfrm>
    </dsp:sp>
    <dsp:sp modelId="{731E0ECF-E7F2-4FD8-9052-9235D1CD0DC6}">
      <dsp:nvSpPr>
        <dsp:cNvPr id="0" name=""/>
        <dsp:cNvSpPr/>
      </dsp:nvSpPr>
      <dsp:spPr>
        <a:xfrm>
          <a:off x="3086923" y="3276600"/>
          <a:ext cx="2184400" cy="2184400"/>
        </a:xfrm>
        <a:prstGeom prst="ellipse">
          <a:avLst/>
        </a:prstGeom>
        <a:gradFill rotWithShape="0">
          <a:gsLst>
            <a:gs pos="0">
              <a:schemeClr val="accent2">
                <a:shade val="50000"/>
                <a:hueOff val="-131665"/>
                <a:satOff val="-7621"/>
                <a:lumOff val="24168"/>
                <a:alphaOff val="0"/>
                <a:tint val="75000"/>
                <a:shade val="85000"/>
                <a:satMod val="230000"/>
              </a:schemeClr>
            </a:gs>
            <a:gs pos="25000">
              <a:schemeClr val="accent2">
                <a:shade val="50000"/>
                <a:hueOff val="-131665"/>
                <a:satOff val="-7621"/>
                <a:lumOff val="24168"/>
                <a:alphaOff val="0"/>
                <a:tint val="90000"/>
                <a:shade val="70000"/>
                <a:satMod val="220000"/>
              </a:schemeClr>
            </a:gs>
            <a:gs pos="50000">
              <a:schemeClr val="accent2">
                <a:shade val="50000"/>
                <a:hueOff val="-131665"/>
                <a:satOff val="-7621"/>
                <a:lumOff val="24168"/>
                <a:alphaOff val="0"/>
                <a:tint val="90000"/>
                <a:shade val="58000"/>
                <a:satMod val="225000"/>
              </a:schemeClr>
            </a:gs>
            <a:gs pos="65000">
              <a:schemeClr val="accent2">
                <a:shade val="50000"/>
                <a:hueOff val="-131665"/>
                <a:satOff val="-7621"/>
                <a:lumOff val="24168"/>
                <a:alphaOff val="0"/>
                <a:tint val="90000"/>
                <a:shade val="58000"/>
                <a:satMod val="225000"/>
              </a:schemeClr>
            </a:gs>
            <a:gs pos="80000">
              <a:schemeClr val="accent2">
                <a:shade val="50000"/>
                <a:hueOff val="-131665"/>
                <a:satOff val="-7621"/>
                <a:lumOff val="24168"/>
                <a:alphaOff val="0"/>
                <a:tint val="90000"/>
                <a:shade val="69000"/>
                <a:satMod val="220000"/>
              </a:schemeClr>
            </a:gs>
            <a:gs pos="100000">
              <a:schemeClr val="accent2">
                <a:shade val="50000"/>
                <a:hueOff val="-131665"/>
                <a:satOff val="-7621"/>
                <a:lumOff val="2416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smtClean="0"/>
            <a:t>CLASES DE DERECHOS</a:t>
          </a:r>
          <a:endParaRPr lang="es-ES" sz="1800" b="1" kern="1200" dirty="0"/>
        </a:p>
      </dsp:txBody>
      <dsp:txXfrm>
        <a:off x="3406820" y="3822700"/>
        <a:ext cx="1544604" cy="1092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1FF3B-A9B7-48C8-9459-6F822F896363}">
      <dsp:nvSpPr>
        <dsp:cNvPr id="0" name=""/>
        <dsp:cNvSpPr/>
      </dsp:nvSpPr>
      <dsp:spPr>
        <a:xfrm>
          <a:off x="0" y="474372"/>
          <a:ext cx="3548066"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1145418-137E-48BD-BCD6-AFC2093C23EF}">
      <dsp:nvSpPr>
        <dsp:cNvPr id="0" name=""/>
        <dsp:cNvSpPr/>
      </dsp:nvSpPr>
      <dsp:spPr>
        <a:xfrm>
          <a:off x="177403" y="179172"/>
          <a:ext cx="2483646" cy="590400"/>
        </a:xfrm>
        <a:prstGeom prst="roundRect">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3876" tIns="0" rIns="93876" bIns="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tx1"/>
              </a:solidFill>
            </a:rPr>
            <a:t>OBJETIVOS:</a:t>
          </a:r>
          <a:endParaRPr lang="es-ES" sz="2000" b="1" kern="1200" dirty="0">
            <a:solidFill>
              <a:schemeClr val="tx1"/>
            </a:solidFill>
          </a:endParaRPr>
        </a:p>
      </dsp:txBody>
      <dsp:txXfrm>
        <a:off x="206224" y="207993"/>
        <a:ext cx="2426004" cy="532758"/>
      </dsp:txXfrm>
    </dsp:sp>
    <dsp:sp modelId="{C7E178B9-CAF2-4052-8657-C0305FFBE739}">
      <dsp:nvSpPr>
        <dsp:cNvPr id="0" name=""/>
        <dsp:cNvSpPr/>
      </dsp:nvSpPr>
      <dsp:spPr>
        <a:xfrm>
          <a:off x="0" y="1381573"/>
          <a:ext cx="3548066"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EB0B05C-EDC3-4B8C-996E-F479922D0577}">
      <dsp:nvSpPr>
        <dsp:cNvPr id="0" name=""/>
        <dsp:cNvSpPr/>
      </dsp:nvSpPr>
      <dsp:spPr>
        <a:xfrm>
          <a:off x="177403" y="1086372"/>
          <a:ext cx="2483646" cy="590400"/>
        </a:xfrm>
        <a:prstGeom prst="roundRect">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3876" tIns="0" rIns="93876" bIns="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tx1"/>
              </a:solidFill>
            </a:rPr>
            <a:t>1.- Reconciliación entre grupos</a:t>
          </a:r>
          <a:endParaRPr lang="es-ES" sz="2000" b="1" kern="1200" dirty="0">
            <a:solidFill>
              <a:schemeClr val="tx1"/>
            </a:solidFill>
          </a:endParaRPr>
        </a:p>
      </dsp:txBody>
      <dsp:txXfrm>
        <a:off x="206224" y="1115193"/>
        <a:ext cx="2426004" cy="532758"/>
      </dsp:txXfrm>
    </dsp:sp>
    <dsp:sp modelId="{C419B6E9-E7E1-4E86-8FE7-F96C56029C1A}">
      <dsp:nvSpPr>
        <dsp:cNvPr id="0" name=""/>
        <dsp:cNvSpPr/>
      </dsp:nvSpPr>
      <dsp:spPr>
        <a:xfrm>
          <a:off x="0" y="2288773"/>
          <a:ext cx="3548066"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7E85AD4-E23C-48D2-858F-9688E2689AE5}">
      <dsp:nvSpPr>
        <dsp:cNvPr id="0" name=""/>
        <dsp:cNvSpPr/>
      </dsp:nvSpPr>
      <dsp:spPr>
        <a:xfrm>
          <a:off x="177403" y="1993573"/>
          <a:ext cx="2483646" cy="590400"/>
        </a:xfrm>
        <a:prstGeom prst="roundRect">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3876" tIns="0" rIns="93876" bIns="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tx1"/>
              </a:solidFill>
            </a:rPr>
            <a:t>2.- Empoderamiento de la ciudadanía</a:t>
          </a:r>
          <a:endParaRPr lang="es-ES" sz="2000" b="1" kern="1200" dirty="0">
            <a:solidFill>
              <a:schemeClr val="tx1"/>
            </a:solidFill>
          </a:endParaRPr>
        </a:p>
      </dsp:txBody>
      <dsp:txXfrm>
        <a:off x="206224" y="2022394"/>
        <a:ext cx="2426004" cy="532758"/>
      </dsp:txXfrm>
    </dsp:sp>
    <dsp:sp modelId="{D6853935-E7F8-4749-9326-96AE2056C6E1}">
      <dsp:nvSpPr>
        <dsp:cNvPr id="0" name=""/>
        <dsp:cNvSpPr/>
      </dsp:nvSpPr>
      <dsp:spPr>
        <a:xfrm>
          <a:off x="0" y="3195973"/>
          <a:ext cx="3548066"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E02C4D3-863D-445B-9F77-50BDFCB57E62}">
      <dsp:nvSpPr>
        <dsp:cNvPr id="0" name=""/>
        <dsp:cNvSpPr/>
      </dsp:nvSpPr>
      <dsp:spPr>
        <a:xfrm>
          <a:off x="142875" y="2881295"/>
          <a:ext cx="2483646" cy="590400"/>
        </a:xfrm>
        <a:prstGeom prst="roundRect">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3876" tIns="0" rIns="93876" bIns="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tx1"/>
              </a:solidFill>
            </a:rPr>
            <a:t>3.- Promoción del conocimiento</a:t>
          </a:r>
          <a:endParaRPr lang="es-ES" sz="2000" b="1" kern="1200" dirty="0">
            <a:solidFill>
              <a:schemeClr val="tx1"/>
            </a:solidFill>
          </a:endParaRPr>
        </a:p>
      </dsp:txBody>
      <dsp:txXfrm>
        <a:off x="171696" y="2910116"/>
        <a:ext cx="2426004" cy="532758"/>
      </dsp:txXfrm>
    </dsp:sp>
    <dsp:sp modelId="{8C267581-FD2F-414A-8C6A-BD060765AC53}">
      <dsp:nvSpPr>
        <dsp:cNvPr id="0" name=""/>
        <dsp:cNvSpPr/>
      </dsp:nvSpPr>
      <dsp:spPr>
        <a:xfrm>
          <a:off x="0" y="4103173"/>
          <a:ext cx="3548066"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E99198F-B772-4D6E-B05E-AB15814B5B32}">
      <dsp:nvSpPr>
        <dsp:cNvPr id="0" name=""/>
        <dsp:cNvSpPr/>
      </dsp:nvSpPr>
      <dsp:spPr>
        <a:xfrm>
          <a:off x="177403" y="3807973"/>
          <a:ext cx="2483646" cy="590400"/>
        </a:xfrm>
        <a:prstGeom prst="roundRect">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3876" tIns="0" rIns="93876" bIns="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tx1"/>
              </a:solidFill>
            </a:rPr>
            <a:t>4.- Fortalecimiento de la legitimidad</a:t>
          </a:r>
          <a:endParaRPr lang="es-ES" sz="2000" b="1" kern="1200" dirty="0">
            <a:solidFill>
              <a:schemeClr val="tx1"/>
            </a:solidFill>
          </a:endParaRPr>
        </a:p>
      </dsp:txBody>
      <dsp:txXfrm>
        <a:off x="206224" y="3836794"/>
        <a:ext cx="2426004"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70AA2-799D-4D09-8507-A466BB0F33E0}">
      <dsp:nvSpPr>
        <dsp:cNvPr id="0" name=""/>
        <dsp:cNvSpPr/>
      </dsp:nvSpPr>
      <dsp:spPr>
        <a:xfrm rot="5400000">
          <a:off x="-222646" y="223826"/>
          <a:ext cx="1484312" cy="1039018"/>
        </a:xfrm>
        <a:prstGeom prst="chevron">
          <a:avLst/>
        </a:prstGeom>
        <a:solidFill>
          <a:schemeClr val="accent6">
            <a:shade val="50000"/>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t>.</a:t>
          </a:r>
          <a:endParaRPr lang="es-EC" sz="3100" kern="1200" dirty="0"/>
        </a:p>
      </dsp:txBody>
      <dsp:txXfrm rot="-5400000">
        <a:off x="1" y="520688"/>
        <a:ext cx="1039018" cy="445294"/>
      </dsp:txXfrm>
    </dsp:sp>
    <dsp:sp modelId="{B9AF55D5-B3C9-45C4-B184-9E8F4DBE5BA7}">
      <dsp:nvSpPr>
        <dsp:cNvPr id="0" name=""/>
        <dsp:cNvSpPr/>
      </dsp:nvSpPr>
      <dsp:spPr>
        <a:xfrm rot="5400000">
          <a:off x="2035075" y="-994877"/>
          <a:ext cx="964803" cy="295691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GARANTÍAS CONSTITUCIONALES</a:t>
          </a:r>
          <a:endParaRPr lang="es-EC" sz="1800" kern="1200" dirty="0"/>
        </a:p>
      </dsp:txBody>
      <dsp:txXfrm rot="-5400000">
        <a:off x="1039018" y="48278"/>
        <a:ext cx="2909819" cy="870607"/>
      </dsp:txXfrm>
    </dsp:sp>
    <dsp:sp modelId="{BBCD6AD5-CE41-4100-8030-F709507492C7}">
      <dsp:nvSpPr>
        <dsp:cNvPr id="0" name=""/>
        <dsp:cNvSpPr/>
      </dsp:nvSpPr>
      <dsp:spPr>
        <a:xfrm rot="5400000">
          <a:off x="-222646" y="1512490"/>
          <a:ext cx="1484312" cy="1039018"/>
        </a:xfrm>
        <a:prstGeom prst="chevron">
          <a:avLst/>
        </a:prstGeom>
        <a:solidFill>
          <a:schemeClr val="accent6">
            <a:shade val="50000"/>
            <a:hueOff val="-395441"/>
            <a:satOff val="-18079"/>
            <a:lumOff val="30913"/>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t>.</a:t>
          </a:r>
          <a:endParaRPr lang="es-EC" sz="3100" kern="1200" dirty="0"/>
        </a:p>
      </dsp:txBody>
      <dsp:txXfrm rot="-5400000">
        <a:off x="1" y="1809352"/>
        <a:ext cx="1039018" cy="445294"/>
      </dsp:txXfrm>
    </dsp:sp>
    <dsp:sp modelId="{268B17D2-BD5A-4761-9AFF-2D164FF9BE66}">
      <dsp:nvSpPr>
        <dsp:cNvPr id="0" name=""/>
        <dsp:cNvSpPr/>
      </dsp:nvSpPr>
      <dsp:spPr>
        <a:xfrm rot="5400000">
          <a:off x="2035075" y="293786"/>
          <a:ext cx="964803" cy="295691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POSITIVISMO Y GARANTÍAS</a:t>
          </a:r>
          <a:endParaRPr lang="es-EC" sz="1800" kern="1200" dirty="0"/>
        </a:p>
      </dsp:txBody>
      <dsp:txXfrm rot="-5400000">
        <a:off x="1039018" y="1336941"/>
        <a:ext cx="2909819" cy="870607"/>
      </dsp:txXfrm>
    </dsp:sp>
    <dsp:sp modelId="{6B2834E4-B3E0-407E-AA00-6288D566FDA4}">
      <dsp:nvSpPr>
        <dsp:cNvPr id="0" name=""/>
        <dsp:cNvSpPr/>
      </dsp:nvSpPr>
      <dsp:spPr>
        <a:xfrm rot="5400000">
          <a:off x="-222646" y="2801154"/>
          <a:ext cx="1484312" cy="1039018"/>
        </a:xfrm>
        <a:prstGeom prst="chevron">
          <a:avLst/>
        </a:prstGeom>
        <a:solidFill>
          <a:schemeClr val="accent6">
            <a:shade val="50000"/>
            <a:hueOff val="-395441"/>
            <a:satOff val="-18079"/>
            <a:lumOff val="30913"/>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t>.</a:t>
          </a:r>
          <a:endParaRPr lang="es-EC" sz="3100" kern="1200" dirty="0"/>
        </a:p>
      </dsp:txBody>
      <dsp:txXfrm rot="-5400000">
        <a:off x="1" y="3098016"/>
        <a:ext cx="1039018" cy="445294"/>
      </dsp:txXfrm>
    </dsp:sp>
    <dsp:sp modelId="{BB1AC055-59BC-4A3D-AB90-342612FDF5DC}">
      <dsp:nvSpPr>
        <dsp:cNvPr id="0" name=""/>
        <dsp:cNvSpPr/>
      </dsp:nvSpPr>
      <dsp:spPr>
        <a:xfrm rot="5400000">
          <a:off x="2035075" y="1582450"/>
          <a:ext cx="964803" cy="295691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GARANTIAS CONSTITUCIONALES EN EL ECUADOR</a:t>
          </a:r>
          <a:endParaRPr lang="es-EC" sz="1800" kern="1200" dirty="0"/>
        </a:p>
      </dsp:txBody>
      <dsp:txXfrm rot="-5400000">
        <a:off x="1039018" y="2625605"/>
        <a:ext cx="2909819" cy="8706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D6A1F-BB1D-46DB-8C61-AC4F8FE4ACD7}">
      <dsp:nvSpPr>
        <dsp:cNvPr id="0" name=""/>
        <dsp:cNvSpPr/>
      </dsp:nvSpPr>
      <dsp:spPr>
        <a:xfrm>
          <a:off x="251167" y="1663"/>
          <a:ext cx="1709756" cy="854878"/>
        </a:xfrm>
        <a:prstGeom prst="roundRect">
          <a:avLst>
            <a:gd name="adj" fmla="val 10000"/>
          </a:avLst>
        </a:prstGeom>
        <a:solidFill>
          <a:schemeClr val="accent6">
            <a:shade val="50000"/>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b="1" kern="1200" dirty="0" smtClean="0"/>
            <a:t>Principio de proporcionalidad</a:t>
          </a:r>
          <a:endParaRPr lang="es-EC" sz="1700" b="1" kern="1200" dirty="0"/>
        </a:p>
      </dsp:txBody>
      <dsp:txXfrm>
        <a:off x="276206" y="26702"/>
        <a:ext cx="1659678" cy="804800"/>
      </dsp:txXfrm>
    </dsp:sp>
    <dsp:sp modelId="{4FDCD779-2458-41DB-BDC9-B215D9D06C04}">
      <dsp:nvSpPr>
        <dsp:cNvPr id="0" name=""/>
        <dsp:cNvSpPr/>
      </dsp:nvSpPr>
      <dsp:spPr>
        <a:xfrm>
          <a:off x="2388363" y="1663"/>
          <a:ext cx="1709756" cy="854878"/>
        </a:xfrm>
        <a:prstGeom prst="roundRect">
          <a:avLst>
            <a:gd name="adj" fmla="val 10000"/>
          </a:avLst>
        </a:prstGeom>
        <a:solidFill>
          <a:schemeClr val="accent2"/>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b="1" kern="1200" dirty="0" smtClean="0"/>
            <a:t>Racionalidad de la ponderación</a:t>
          </a:r>
          <a:endParaRPr lang="es-EC" sz="1700" b="1" kern="1200" dirty="0"/>
        </a:p>
      </dsp:txBody>
      <dsp:txXfrm>
        <a:off x="2413402" y="26702"/>
        <a:ext cx="1659678" cy="804800"/>
      </dsp:txXfrm>
    </dsp:sp>
    <dsp:sp modelId="{2BB0A40D-951B-4927-A1BD-D0253E63506F}">
      <dsp:nvSpPr>
        <dsp:cNvPr id="0" name=""/>
        <dsp:cNvSpPr/>
      </dsp:nvSpPr>
      <dsp:spPr>
        <a:xfrm>
          <a:off x="2559338" y="856542"/>
          <a:ext cx="245630" cy="651015"/>
        </a:xfrm>
        <a:custGeom>
          <a:avLst/>
          <a:gdLst/>
          <a:ahLst/>
          <a:cxnLst/>
          <a:rect l="0" t="0" r="0" b="0"/>
          <a:pathLst>
            <a:path>
              <a:moveTo>
                <a:pt x="0" y="0"/>
              </a:moveTo>
              <a:lnTo>
                <a:pt x="0" y="651015"/>
              </a:lnTo>
              <a:lnTo>
                <a:pt x="245630" y="651015"/>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64004F8-891E-4489-8403-A6DE9CA9F00B}">
      <dsp:nvSpPr>
        <dsp:cNvPr id="0" name=""/>
        <dsp:cNvSpPr/>
      </dsp:nvSpPr>
      <dsp:spPr>
        <a:xfrm>
          <a:off x="2804969" y="1080118"/>
          <a:ext cx="1656535" cy="85487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t>La ley de la ponderación</a:t>
          </a:r>
          <a:endParaRPr lang="es-EC" sz="1800" kern="1200" dirty="0"/>
        </a:p>
      </dsp:txBody>
      <dsp:txXfrm>
        <a:off x="2830008" y="1105157"/>
        <a:ext cx="1606457" cy="804800"/>
      </dsp:txXfrm>
    </dsp:sp>
    <dsp:sp modelId="{50E3DE70-5D99-41E8-A74F-974E8B7B26F7}">
      <dsp:nvSpPr>
        <dsp:cNvPr id="0" name=""/>
        <dsp:cNvSpPr/>
      </dsp:nvSpPr>
      <dsp:spPr>
        <a:xfrm>
          <a:off x="2559338" y="856542"/>
          <a:ext cx="170975" cy="1709756"/>
        </a:xfrm>
        <a:custGeom>
          <a:avLst/>
          <a:gdLst/>
          <a:ahLst/>
          <a:cxnLst/>
          <a:rect l="0" t="0" r="0" b="0"/>
          <a:pathLst>
            <a:path>
              <a:moveTo>
                <a:pt x="0" y="0"/>
              </a:moveTo>
              <a:lnTo>
                <a:pt x="0" y="1709756"/>
              </a:lnTo>
              <a:lnTo>
                <a:pt x="170975" y="1709756"/>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E66DE77-0FF0-4FEB-8A13-5A6645A6F7BF}">
      <dsp:nvSpPr>
        <dsp:cNvPr id="0" name=""/>
        <dsp:cNvSpPr/>
      </dsp:nvSpPr>
      <dsp:spPr>
        <a:xfrm>
          <a:off x="2730314" y="2138859"/>
          <a:ext cx="1662526" cy="85487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t>La fórmula del peso</a:t>
          </a:r>
          <a:endParaRPr lang="es-EC" sz="1800" kern="1200" dirty="0"/>
        </a:p>
      </dsp:txBody>
      <dsp:txXfrm>
        <a:off x="2755353" y="2163898"/>
        <a:ext cx="1612448" cy="804800"/>
      </dsp:txXfrm>
    </dsp:sp>
    <dsp:sp modelId="{3A13B655-65FA-499B-A424-A1CEE2CA582A}">
      <dsp:nvSpPr>
        <dsp:cNvPr id="0" name=""/>
        <dsp:cNvSpPr/>
      </dsp:nvSpPr>
      <dsp:spPr>
        <a:xfrm>
          <a:off x="2559338" y="856542"/>
          <a:ext cx="170975" cy="2778354"/>
        </a:xfrm>
        <a:custGeom>
          <a:avLst/>
          <a:gdLst/>
          <a:ahLst/>
          <a:cxnLst/>
          <a:rect l="0" t="0" r="0" b="0"/>
          <a:pathLst>
            <a:path>
              <a:moveTo>
                <a:pt x="0" y="0"/>
              </a:moveTo>
              <a:lnTo>
                <a:pt x="0" y="2778354"/>
              </a:lnTo>
              <a:lnTo>
                <a:pt x="170975" y="2778354"/>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705901-41FA-459D-A2C6-C8C9A5A29BFB}">
      <dsp:nvSpPr>
        <dsp:cNvPr id="0" name=""/>
        <dsp:cNvSpPr/>
      </dsp:nvSpPr>
      <dsp:spPr>
        <a:xfrm>
          <a:off x="2730314" y="3207457"/>
          <a:ext cx="1655837" cy="85487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t>Carga de la argumentación</a:t>
          </a:r>
          <a:endParaRPr lang="es-EC" sz="1800" kern="1200" dirty="0"/>
        </a:p>
      </dsp:txBody>
      <dsp:txXfrm>
        <a:off x="2755353" y="3232496"/>
        <a:ext cx="1605759" cy="804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9C2CC-1BBD-4011-BE6E-6A3C1A834D07}">
      <dsp:nvSpPr>
        <dsp:cNvPr id="0" name=""/>
        <dsp:cNvSpPr/>
      </dsp:nvSpPr>
      <dsp:spPr>
        <a:xfrm>
          <a:off x="594065" y="0"/>
          <a:ext cx="6732748" cy="1097606"/>
        </a:xfrm>
        <a:prstGeom prst="rightArrow">
          <a:avLst/>
        </a:prstGeom>
        <a:solidFill>
          <a:srgbClr val="7030A0"/>
        </a:solidFill>
        <a:ln>
          <a:noFill/>
        </a:ln>
        <a:effectLst/>
      </dsp:spPr>
      <dsp:style>
        <a:lnRef idx="0">
          <a:scrgbClr r="0" g="0" b="0"/>
        </a:lnRef>
        <a:fillRef idx="1">
          <a:scrgbClr r="0" g="0" b="0"/>
        </a:fillRef>
        <a:effectRef idx="0">
          <a:scrgbClr r="0" g="0" b="0"/>
        </a:effectRef>
        <a:fontRef idx="minor"/>
      </dsp:style>
    </dsp:sp>
    <dsp:sp modelId="{F6ABE935-D7E3-4969-92B8-7510B81CEDA0}">
      <dsp:nvSpPr>
        <dsp:cNvPr id="0" name=""/>
        <dsp:cNvSpPr/>
      </dsp:nvSpPr>
      <dsp:spPr>
        <a:xfrm>
          <a:off x="5064" y="329281"/>
          <a:ext cx="1216450" cy="4390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Científico </a:t>
          </a:r>
          <a:endParaRPr lang="es-EC" sz="1900" kern="1200" dirty="0">
            <a:solidFill>
              <a:schemeClr val="tx1"/>
            </a:solidFill>
          </a:endParaRPr>
        </a:p>
      </dsp:txBody>
      <dsp:txXfrm>
        <a:off x="26496" y="350713"/>
        <a:ext cx="1173586" cy="396178"/>
      </dsp:txXfrm>
    </dsp:sp>
    <dsp:sp modelId="{36A9621B-54B1-42ED-A60F-A28CEC4194BA}">
      <dsp:nvSpPr>
        <dsp:cNvPr id="0" name=""/>
        <dsp:cNvSpPr/>
      </dsp:nvSpPr>
      <dsp:spPr>
        <a:xfrm>
          <a:off x="1343924" y="329281"/>
          <a:ext cx="1216450" cy="439042"/>
        </a:xfrm>
        <a:prstGeom prst="roundRect">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Inductivo </a:t>
          </a:r>
          <a:endParaRPr lang="es-ES" sz="1900" kern="1200" dirty="0">
            <a:solidFill>
              <a:schemeClr val="tx1"/>
            </a:solidFill>
          </a:endParaRPr>
        </a:p>
      </dsp:txBody>
      <dsp:txXfrm>
        <a:off x="1365356" y="350713"/>
        <a:ext cx="1173586" cy="396178"/>
      </dsp:txXfrm>
    </dsp:sp>
    <dsp:sp modelId="{BC448F6D-D5EB-41CD-B4EE-B8BB11D90F7A}">
      <dsp:nvSpPr>
        <dsp:cNvPr id="0" name=""/>
        <dsp:cNvSpPr/>
      </dsp:nvSpPr>
      <dsp:spPr>
        <a:xfrm>
          <a:off x="2682784" y="329281"/>
          <a:ext cx="1216450" cy="439042"/>
        </a:xfrm>
        <a:prstGeom prst="roundRect">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Deductivo</a:t>
          </a:r>
          <a:endParaRPr lang="es-ES" sz="1900" kern="1200" dirty="0">
            <a:solidFill>
              <a:schemeClr val="tx1"/>
            </a:solidFill>
          </a:endParaRPr>
        </a:p>
      </dsp:txBody>
      <dsp:txXfrm>
        <a:off x="2704216" y="350713"/>
        <a:ext cx="1173586" cy="396178"/>
      </dsp:txXfrm>
    </dsp:sp>
    <dsp:sp modelId="{9251B9CC-163B-486D-937A-C37AB1A03B81}">
      <dsp:nvSpPr>
        <dsp:cNvPr id="0" name=""/>
        <dsp:cNvSpPr/>
      </dsp:nvSpPr>
      <dsp:spPr>
        <a:xfrm>
          <a:off x="4021645" y="329281"/>
          <a:ext cx="1216450" cy="43904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Analítico</a:t>
          </a:r>
          <a:endParaRPr lang="es-ES" sz="1900" kern="1200" dirty="0">
            <a:solidFill>
              <a:schemeClr val="tx1"/>
            </a:solidFill>
          </a:endParaRPr>
        </a:p>
      </dsp:txBody>
      <dsp:txXfrm>
        <a:off x="4043077" y="350713"/>
        <a:ext cx="1173586" cy="396178"/>
      </dsp:txXfrm>
    </dsp:sp>
    <dsp:sp modelId="{1792F174-D2C1-4846-B2A0-1607369AB04E}">
      <dsp:nvSpPr>
        <dsp:cNvPr id="0" name=""/>
        <dsp:cNvSpPr/>
      </dsp:nvSpPr>
      <dsp:spPr>
        <a:xfrm>
          <a:off x="5360505" y="329281"/>
          <a:ext cx="1216450" cy="43904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Sintético </a:t>
          </a:r>
          <a:endParaRPr lang="es-ES" sz="1900" kern="1200" dirty="0">
            <a:solidFill>
              <a:schemeClr val="tx1"/>
            </a:solidFill>
          </a:endParaRPr>
        </a:p>
      </dsp:txBody>
      <dsp:txXfrm>
        <a:off x="5381937" y="350713"/>
        <a:ext cx="1173586" cy="396178"/>
      </dsp:txXfrm>
    </dsp:sp>
    <dsp:sp modelId="{54E69FC4-7FC5-452D-971A-2D378B1C71A3}">
      <dsp:nvSpPr>
        <dsp:cNvPr id="0" name=""/>
        <dsp:cNvSpPr/>
      </dsp:nvSpPr>
      <dsp:spPr>
        <a:xfrm>
          <a:off x="6699365" y="329281"/>
          <a:ext cx="1216450" cy="439042"/>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Exegético</a:t>
          </a:r>
          <a:endParaRPr lang="es-EC" sz="1900" kern="1200" dirty="0">
            <a:solidFill>
              <a:schemeClr val="tx1"/>
            </a:solidFill>
          </a:endParaRPr>
        </a:p>
      </dsp:txBody>
      <dsp:txXfrm>
        <a:off x="6720797" y="350713"/>
        <a:ext cx="1173586" cy="3961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3B69C-47F6-4460-8AE7-6E80CEFEF5AC}">
      <dsp:nvSpPr>
        <dsp:cNvPr id="0" name=""/>
        <dsp:cNvSpPr/>
      </dsp:nvSpPr>
      <dsp:spPr>
        <a:xfrm>
          <a:off x="0" y="0"/>
          <a:ext cx="9144000" cy="1638300"/>
        </a:xfrm>
        <a:prstGeom prst="rect">
          <a:avLst/>
        </a:prstGeom>
        <a:solidFill>
          <a:schemeClr val="accent5">
            <a:shade val="9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C" sz="6500" kern="1200" dirty="0" smtClean="0"/>
            <a:t>Resultados </a:t>
          </a:r>
          <a:endParaRPr lang="es-EC" sz="6500" kern="1200" dirty="0"/>
        </a:p>
      </dsp:txBody>
      <dsp:txXfrm>
        <a:off x="0" y="0"/>
        <a:ext cx="9144000" cy="1638300"/>
      </dsp:txXfrm>
    </dsp:sp>
    <dsp:sp modelId="{22CA2297-E069-447B-B771-03DA745AF408}">
      <dsp:nvSpPr>
        <dsp:cNvPr id="0" name=""/>
        <dsp:cNvSpPr/>
      </dsp:nvSpPr>
      <dsp:spPr>
        <a:xfrm>
          <a:off x="4464" y="1638300"/>
          <a:ext cx="3045023" cy="3440430"/>
        </a:xfrm>
        <a:prstGeom prst="rect">
          <a:avLst/>
        </a:prstGeom>
        <a:gradFill rotWithShape="0">
          <a:gsLst>
            <a:gs pos="0">
              <a:schemeClr val="accent5">
                <a:shade val="80000"/>
                <a:hueOff val="0"/>
                <a:satOff val="0"/>
                <a:lumOff val="0"/>
                <a:alphaOff val="0"/>
                <a:tint val="75000"/>
                <a:shade val="85000"/>
                <a:satMod val="230000"/>
              </a:schemeClr>
            </a:gs>
            <a:gs pos="25000">
              <a:schemeClr val="accent5">
                <a:shade val="80000"/>
                <a:hueOff val="0"/>
                <a:satOff val="0"/>
                <a:lumOff val="0"/>
                <a:alphaOff val="0"/>
                <a:tint val="90000"/>
                <a:shade val="70000"/>
                <a:satMod val="220000"/>
              </a:schemeClr>
            </a:gs>
            <a:gs pos="50000">
              <a:schemeClr val="accent5">
                <a:shade val="80000"/>
                <a:hueOff val="0"/>
                <a:satOff val="0"/>
                <a:lumOff val="0"/>
                <a:alphaOff val="0"/>
                <a:tint val="90000"/>
                <a:shade val="58000"/>
                <a:satMod val="225000"/>
              </a:schemeClr>
            </a:gs>
            <a:gs pos="65000">
              <a:schemeClr val="accent5">
                <a:shade val="80000"/>
                <a:hueOff val="0"/>
                <a:satOff val="0"/>
                <a:lumOff val="0"/>
                <a:alphaOff val="0"/>
                <a:tint val="90000"/>
                <a:shade val="58000"/>
                <a:satMod val="225000"/>
              </a:schemeClr>
            </a:gs>
            <a:gs pos="80000">
              <a:schemeClr val="accent5">
                <a:shade val="80000"/>
                <a:hueOff val="0"/>
                <a:satOff val="0"/>
                <a:lumOff val="0"/>
                <a:alphaOff val="0"/>
                <a:tint val="90000"/>
                <a:shade val="69000"/>
                <a:satMod val="220000"/>
              </a:schemeClr>
            </a:gs>
            <a:gs pos="100000">
              <a:schemeClr val="accent5">
                <a:shade val="8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Los jueces a nivel de todos el Ecuador desconocen los procesos de los métodos de interpretación constitucional y menos aún los métodos de ponderación; y siguen utilizando la tradicional que es la base normativa; y si algún pretenden expresar que utiliza la ponderación, lo hacen sólo de forma enunciativa ya que no existe la argumentación de los casos</a:t>
          </a:r>
          <a:endParaRPr lang="es-EC" sz="1800" kern="1200" dirty="0"/>
        </a:p>
      </dsp:txBody>
      <dsp:txXfrm>
        <a:off x="4464" y="1638300"/>
        <a:ext cx="3045023" cy="3440430"/>
      </dsp:txXfrm>
    </dsp:sp>
    <dsp:sp modelId="{E658BB2D-D924-4234-9655-F8E4EADACE50}">
      <dsp:nvSpPr>
        <dsp:cNvPr id="0" name=""/>
        <dsp:cNvSpPr/>
      </dsp:nvSpPr>
      <dsp:spPr>
        <a:xfrm>
          <a:off x="3049488" y="1638300"/>
          <a:ext cx="3045023" cy="3440430"/>
        </a:xfrm>
        <a:prstGeom prst="rect">
          <a:avLst/>
        </a:prstGeom>
        <a:gradFill rotWithShape="0">
          <a:gsLst>
            <a:gs pos="0">
              <a:schemeClr val="accent5">
                <a:shade val="80000"/>
                <a:hueOff val="-44550"/>
                <a:satOff val="-456"/>
                <a:lumOff val="11716"/>
                <a:alphaOff val="0"/>
                <a:tint val="75000"/>
                <a:shade val="85000"/>
                <a:satMod val="230000"/>
              </a:schemeClr>
            </a:gs>
            <a:gs pos="25000">
              <a:schemeClr val="accent5">
                <a:shade val="80000"/>
                <a:hueOff val="-44550"/>
                <a:satOff val="-456"/>
                <a:lumOff val="11716"/>
                <a:alphaOff val="0"/>
                <a:tint val="90000"/>
                <a:shade val="70000"/>
                <a:satMod val="220000"/>
              </a:schemeClr>
            </a:gs>
            <a:gs pos="50000">
              <a:schemeClr val="accent5">
                <a:shade val="80000"/>
                <a:hueOff val="-44550"/>
                <a:satOff val="-456"/>
                <a:lumOff val="11716"/>
                <a:alphaOff val="0"/>
                <a:tint val="90000"/>
                <a:shade val="58000"/>
                <a:satMod val="225000"/>
              </a:schemeClr>
            </a:gs>
            <a:gs pos="65000">
              <a:schemeClr val="accent5">
                <a:shade val="80000"/>
                <a:hueOff val="-44550"/>
                <a:satOff val="-456"/>
                <a:lumOff val="11716"/>
                <a:alphaOff val="0"/>
                <a:tint val="90000"/>
                <a:shade val="58000"/>
                <a:satMod val="225000"/>
              </a:schemeClr>
            </a:gs>
            <a:gs pos="80000">
              <a:schemeClr val="accent5">
                <a:shade val="80000"/>
                <a:hueOff val="-44550"/>
                <a:satOff val="-456"/>
                <a:lumOff val="11716"/>
                <a:alphaOff val="0"/>
                <a:tint val="90000"/>
                <a:shade val="69000"/>
                <a:satMod val="220000"/>
              </a:schemeClr>
            </a:gs>
            <a:gs pos="100000">
              <a:schemeClr val="accent5">
                <a:shade val="80000"/>
                <a:hueOff val="-44550"/>
                <a:satOff val="-456"/>
                <a:lumOff val="1171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Para aplicar la ponderación se debe partir una “axiología móvil”, dependiendo los elementos fácticos de cada caso el juez debe analizar y ponderar los derechos los derechos en conflicto.</a:t>
          </a:r>
          <a:endParaRPr lang="es-EC" sz="1800" kern="1200" dirty="0"/>
        </a:p>
      </dsp:txBody>
      <dsp:txXfrm>
        <a:off x="3049488" y="1638300"/>
        <a:ext cx="3045023" cy="3440430"/>
      </dsp:txXfrm>
    </dsp:sp>
    <dsp:sp modelId="{8814B235-DEA6-4249-997D-8925D7B9648B}">
      <dsp:nvSpPr>
        <dsp:cNvPr id="0" name=""/>
        <dsp:cNvSpPr/>
      </dsp:nvSpPr>
      <dsp:spPr>
        <a:xfrm>
          <a:off x="6094511" y="1638300"/>
          <a:ext cx="3045023" cy="3440430"/>
        </a:xfrm>
        <a:prstGeom prst="rect">
          <a:avLst/>
        </a:prstGeom>
        <a:gradFill rotWithShape="0">
          <a:gsLst>
            <a:gs pos="0">
              <a:schemeClr val="accent5">
                <a:shade val="80000"/>
                <a:hueOff val="-89101"/>
                <a:satOff val="-912"/>
                <a:lumOff val="23431"/>
                <a:alphaOff val="0"/>
                <a:tint val="75000"/>
                <a:shade val="85000"/>
                <a:satMod val="230000"/>
              </a:schemeClr>
            </a:gs>
            <a:gs pos="25000">
              <a:schemeClr val="accent5">
                <a:shade val="80000"/>
                <a:hueOff val="-89101"/>
                <a:satOff val="-912"/>
                <a:lumOff val="23431"/>
                <a:alphaOff val="0"/>
                <a:tint val="90000"/>
                <a:shade val="70000"/>
                <a:satMod val="220000"/>
              </a:schemeClr>
            </a:gs>
            <a:gs pos="50000">
              <a:schemeClr val="accent5">
                <a:shade val="80000"/>
                <a:hueOff val="-89101"/>
                <a:satOff val="-912"/>
                <a:lumOff val="23431"/>
                <a:alphaOff val="0"/>
                <a:tint val="90000"/>
                <a:shade val="58000"/>
                <a:satMod val="225000"/>
              </a:schemeClr>
            </a:gs>
            <a:gs pos="65000">
              <a:schemeClr val="accent5">
                <a:shade val="80000"/>
                <a:hueOff val="-89101"/>
                <a:satOff val="-912"/>
                <a:lumOff val="23431"/>
                <a:alphaOff val="0"/>
                <a:tint val="90000"/>
                <a:shade val="58000"/>
                <a:satMod val="225000"/>
              </a:schemeClr>
            </a:gs>
            <a:gs pos="80000">
              <a:schemeClr val="accent5">
                <a:shade val="80000"/>
                <a:hueOff val="-89101"/>
                <a:satOff val="-912"/>
                <a:lumOff val="23431"/>
                <a:alphaOff val="0"/>
                <a:tint val="90000"/>
                <a:shade val="69000"/>
                <a:satMod val="220000"/>
              </a:schemeClr>
            </a:gs>
            <a:gs pos="100000">
              <a:schemeClr val="accent5">
                <a:shade val="80000"/>
                <a:hueOff val="-89101"/>
                <a:satOff val="-912"/>
                <a:lumOff val="23431"/>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La aplicación de la ponderación fundamentalmente en las garantías jurisdiccionales, debe ser especifica en cada caso y las características del mismo, esto ayudará a balancear cual es el derecho que más peso tiene sobre otros</a:t>
          </a:r>
          <a:endParaRPr lang="es-EC" sz="1800" kern="1200" dirty="0"/>
        </a:p>
      </dsp:txBody>
      <dsp:txXfrm>
        <a:off x="6094511" y="1638300"/>
        <a:ext cx="3045023" cy="3440430"/>
      </dsp:txXfrm>
    </dsp:sp>
    <dsp:sp modelId="{5BE88E3B-32A4-42CE-8FB9-761CCB628144}">
      <dsp:nvSpPr>
        <dsp:cNvPr id="0" name=""/>
        <dsp:cNvSpPr/>
      </dsp:nvSpPr>
      <dsp:spPr>
        <a:xfrm>
          <a:off x="0" y="5078730"/>
          <a:ext cx="9144000" cy="382270"/>
        </a:xfrm>
        <a:prstGeom prst="rect">
          <a:avLst/>
        </a:prstGeom>
        <a:solidFill>
          <a:schemeClr val="accent5">
            <a:shade val="9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C5A5EF12-67E0-4A4F-B1F5-093BC94B8ACC}" type="datetimeFigureOut">
              <a:rPr lang="es-ES" smtClean="0"/>
              <a:pPr/>
              <a:t>30/03/2012</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DB30225F-354F-4F27-B640-42769280F76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5A5EF12-67E0-4A4F-B1F5-093BC94B8ACC}" type="datetimeFigureOut">
              <a:rPr lang="es-ES" smtClean="0"/>
              <a:pPr/>
              <a:t>30/03/2012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B30225F-354F-4F27-B640-42769280F76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5A5EF12-67E0-4A4F-B1F5-093BC94B8ACC}" type="datetimeFigureOut">
              <a:rPr lang="es-ES" smtClean="0"/>
              <a:pPr/>
              <a:t>30/03/2012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B30225F-354F-4F27-B640-42769280F76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370013" y="301625"/>
            <a:ext cx="7313612" cy="56403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3" name="Rectangle 8"/>
          <p:cNvSpPr>
            <a:spLocks noGrp="1" noChangeArrowheads="1"/>
          </p:cNvSpPr>
          <p:nvPr>
            <p:ph type="dt" sz="half" idx="10"/>
          </p:nvPr>
        </p:nvSpPr>
        <p:spPr>
          <a:ln/>
        </p:spPr>
        <p:txBody>
          <a:bodyPr/>
          <a:lstStyle>
            <a:lvl1pPr>
              <a:defRPr/>
            </a:lvl1pPr>
          </a:lstStyle>
          <a:p>
            <a:pPr>
              <a:defRPr/>
            </a:pPr>
            <a:endParaRPr lang="es-ES"/>
          </a:p>
        </p:txBody>
      </p:sp>
      <p:sp>
        <p:nvSpPr>
          <p:cNvPr id="4" name="Rectangle 9"/>
          <p:cNvSpPr>
            <a:spLocks noGrp="1" noChangeArrowheads="1"/>
          </p:cNvSpPr>
          <p:nvPr>
            <p:ph type="ftr" sz="quarter" idx="11"/>
          </p:nvPr>
        </p:nvSpPr>
        <p:spPr>
          <a:ln/>
        </p:spPr>
        <p:txBody>
          <a:bodyPr/>
          <a:lstStyle>
            <a:lvl1pPr>
              <a:defRPr/>
            </a:lvl1pPr>
          </a:lstStyle>
          <a:p>
            <a:pPr>
              <a:defRPr/>
            </a:pPr>
            <a:endParaRPr lang="es-ES"/>
          </a:p>
        </p:txBody>
      </p:sp>
      <p:sp>
        <p:nvSpPr>
          <p:cNvPr id="5" name="Rectangle 10"/>
          <p:cNvSpPr>
            <a:spLocks noGrp="1" noChangeArrowheads="1"/>
          </p:cNvSpPr>
          <p:nvPr>
            <p:ph type="sldNum" sz="quarter" idx="12"/>
          </p:nvPr>
        </p:nvSpPr>
        <p:spPr>
          <a:ln/>
        </p:spPr>
        <p:txBody>
          <a:bodyPr/>
          <a:lstStyle>
            <a:lvl1pPr>
              <a:defRPr/>
            </a:lvl1pPr>
          </a:lstStyle>
          <a:p>
            <a:pPr>
              <a:defRPr/>
            </a:pPr>
            <a:fld id="{E93141F1-F853-4194-86F3-93779F8B8E2B}"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C5A5EF12-67E0-4A4F-B1F5-093BC94B8ACC}" type="datetimeFigureOut">
              <a:rPr lang="es-ES" smtClean="0"/>
              <a:pPr/>
              <a:t>30/03/2012</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DB30225F-354F-4F27-B640-42769280F76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C5A5EF12-67E0-4A4F-B1F5-093BC94B8ACC}" type="datetimeFigureOut">
              <a:rPr lang="es-ES" smtClean="0"/>
              <a:pPr/>
              <a:t>30/03/2012</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DB30225F-354F-4F27-B640-42769280F76C}"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C5A5EF12-67E0-4A4F-B1F5-093BC94B8ACC}" type="datetimeFigureOut">
              <a:rPr lang="es-ES" smtClean="0"/>
              <a:pPr/>
              <a:t>30/03/2012</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DB30225F-354F-4F27-B640-42769280F76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C5A5EF12-67E0-4A4F-B1F5-093BC94B8ACC}" type="datetimeFigureOut">
              <a:rPr lang="es-ES" smtClean="0"/>
              <a:pPr/>
              <a:t>30/03/2012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DB30225F-354F-4F27-B640-42769280F76C}"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5A5EF12-67E0-4A4F-B1F5-093BC94B8ACC}" type="datetimeFigureOut">
              <a:rPr lang="es-ES" smtClean="0"/>
              <a:pPr/>
              <a:t>30/03/2012</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B30225F-354F-4F27-B640-42769280F76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C5A5EF12-67E0-4A4F-B1F5-093BC94B8ACC}" type="datetimeFigureOut">
              <a:rPr lang="es-ES" smtClean="0"/>
              <a:pPr/>
              <a:t>30/03/2012</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B30225F-354F-4F27-B640-42769280F76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C5A5EF12-67E0-4A4F-B1F5-093BC94B8ACC}" type="datetimeFigureOut">
              <a:rPr lang="es-ES" smtClean="0"/>
              <a:pPr/>
              <a:t>30/03/2012</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B30225F-354F-4F27-B640-42769280F76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C5A5EF12-67E0-4A4F-B1F5-093BC94B8ACC}" type="datetimeFigureOut">
              <a:rPr lang="es-ES" smtClean="0"/>
              <a:pPr/>
              <a:t>30/03/2012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DB30225F-354F-4F27-B640-42769280F76C}"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5A5EF12-67E0-4A4F-B1F5-093BC94B8ACC}" type="datetimeFigureOut">
              <a:rPr lang="es-ES" smtClean="0"/>
              <a:pPr/>
              <a:t>30/03/2012</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B30225F-354F-4F27-B640-42769280F76C}"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2910" y="2143116"/>
            <a:ext cx="7772400" cy="723896"/>
          </a:xfrm>
        </p:spPr>
        <p:txBody>
          <a:bodyPr>
            <a:normAutofit fontScale="90000"/>
          </a:bodyPr>
          <a:lstStyle/>
          <a:p>
            <a:pPr algn="ctr"/>
            <a:r>
              <a:rPr lang="es-ES" sz="2700" b="1" dirty="0" smtClean="0"/>
              <a:t>MAESTRÍA EN CIENCIAS JUDICIALES</a:t>
            </a:r>
            <a:r>
              <a:rPr lang="es-ES" sz="1800" dirty="0" smtClean="0"/>
              <a:t/>
            </a:r>
            <a:br>
              <a:rPr lang="es-ES" sz="1800" dirty="0" smtClean="0"/>
            </a:br>
            <a:r>
              <a:rPr lang="es-ES" sz="2000" b="1" dirty="0" smtClean="0"/>
              <a:t> </a:t>
            </a:r>
            <a:r>
              <a:rPr lang="es-ES" sz="2000" dirty="0" smtClean="0"/>
              <a:t/>
            </a:r>
            <a:br>
              <a:rPr lang="es-ES" sz="2000" dirty="0" smtClean="0"/>
            </a:br>
            <a:r>
              <a:rPr lang="es-ES" sz="2400" dirty="0" smtClean="0">
                <a:solidFill>
                  <a:srgbClr val="A85400"/>
                </a:solidFill>
              </a:rPr>
              <a:t/>
            </a:r>
            <a:br>
              <a:rPr lang="es-ES" sz="2400" dirty="0" smtClean="0">
                <a:solidFill>
                  <a:srgbClr val="A85400"/>
                </a:solidFill>
              </a:rPr>
            </a:br>
            <a:r>
              <a:rPr lang="es-ES" sz="2400" dirty="0" smtClean="0">
                <a:solidFill>
                  <a:srgbClr val="A85400"/>
                </a:solidFill>
              </a:rPr>
              <a:t>TEMA</a:t>
            </a:r>
            <a:br>
              <a:rPr lang="es-ES" sz="2400" dirty="0" smtClean="0">
                <a:solidFill>
                  <a:srgbClr val="A85400"/>
                </a:solidFill>
              </a:rPr>
            </a:br>
            <a:r>
              <a:rPr lang="es-ES" sz="2400" dirty="0" smtClean="0">
                <a:solidFill>
                  <a:srgbClr val="A85400"/>
                </a:solidFill>
              </a:rPr>
              <a:t/>
            </a:r>
            <a:br>
              <a:rPr lang="es-ES" sz="2400" dirty="0" smtClean="0">
                <a:solidFill>
                  <a:srgbClr val="A85400"/>
                </a:solidFill>
              </a:rPr>
            </a:br>
            <a:r>
              <a:rPr lang="es-ES" sz="2400" dirty="0" smtClean="0">
                <a:solidFill>
                  <a:srgbClr val="A85400"/>
                </a:solidFill>
              </a:rPr>
              <a:t>    “</a:t>
            </a:r>
            <a:r>
              <a:rPr lang="es-ES" sz="2700" b="1" dirty="0" smtClean="0"/>
              <a:t>PONDERACIÓN DE LOS DERECHOS FUNDAMENTALES DE LA CONSTITUCIÓN DE LA REPÚBLICA DEL ECUADOR, EN UN SISTEMA DEMOCRÁTICO</a:t>
            </a:r>
            <a:r>
              <a:rPr lang="es-ES" sz="2700" dirty="0" smtClean="0">
                <a:solidFill>
                  <a:srgbClr val="A85400"/>
                </a:solidFill>
              </a:rPr>
              <a:t>” </a:t>
            </a:r>
          </a:p>
        </p:txBody>
      </p:sp>
      <p:sp>
        <p:nvSpPr>
          <p:cNvPr id="2051" name="Rectangle 3"/>
          <p:cNvSpPr>
            <a:spLocks noGrp="1" noChangeArrowheads="1"/>
          </p:cNvSpPr>
          <p:nvPr>
            <p:ph type="subTitle" idx="1"/>
          </p:nvPr>
        </p:nvSpPr>
        <p:spPr>
          <a:xfrm>
            <a:off x="857224" y="5214950"/>
            <a:ext cx="6400800" cy="576262"/>
          </a:xfrm>
        </p:spPr>
        <p:txBody>
          <a:bodyPr/>
          <a:lstStyle/>
          <a:p>
            <a:pPr algn="ctr">
              <a:lnSpc>
                <a:spcPct val="90000"/>
              </a:lnSpc>
              <a:defRPr/>
            </a:pPr>
            <a:r>
              <a:rPr lang="es-MX" dirty="0" smtClean="0"/>
              <a:t>                  Dr. </a:t>
            </a:r>
            <a:r>
              <a:rPr lang="es-ES" dirty="0" smtClean="0"/>
              <a:t>Diego Gustavo Andrade Armas</a:t>
            </a:r>
            <a:r>
              <a:rPr lang="es-ES" b="1" dirty="0" smtClean="0"/>
              <a:t> </a:t>
            </a:r>
          </a:p>
        </p:txBody>
      </p:sp>
      <p:sp>
        <p:nvSpPr>
          <p:cNvPr id="4100" name="Text Box 4"/>
          <p:cNvSpPr txBox="1">
            <a:spLocks noChangeArrowheads="1"/>
          </p:cNvSpPr>
          <p:nvPr/>
        </p:nvSpPr>
        <p:spPr bwMode="auto">
          <a:xfrm>
            <a:off x="1116013" y="476250"/>
            <a:ext cx="7416800" cy="1169551"/>
          </a:xfrm>
          <a:prstGeom prst="rect">
            <a:avLst/>
          </a:prstGeom>
          <a:noFill/>
          <a:ln w="9525">
            <a:noFill/>
            <a:miter lim="800000"/>
            <a:headEnd/>
            <a:tailEnd/>
          </a:ln>
        </p:spPr>
        <p:txBody>
          <a:bodyPr>
            <a:spAutoFit/>
          </a:bodyPr>
          <a:lstStyle/>
          <a:p>
            <a:pPr algn="ctr">
              <a:spcBef>
                <a:spcPct val="50000"/>
              </a:spcBef>
            </a:pPr>
            <a:r>
              <a:rPr lang="es-ES" sz="2800" b="1" dirty="0" smtClean="0"/>
              <a:t>UNIVERSIDAD CENTRAL DEL ECUADOR</a:t>
            </a:r>
          </a:p>
          <a:p>
            <a:pPr algn="ctr">
              <a:spcBef>
                <a:spcPct val="50000"/>
              </a:spcBef>
            </a:pPr>
            <a:r>
              <a:rPr lang="es-ES" sz="2800" b="1" dirty="0" smtClean="0"/>
              <a:t>UNIVERSIDAD TÉCNICA DEL NORTE </a:t>
            </a:r>
            <a:r>
              <a:rPr lang="es-ES" sz="2800" dirty="0" smtClean="0"/>
              <a:t> </a:t>
            </a:r>
            <a:endParaRPr lang="es-E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OPERACIONALIZACIÓN DE VARIABLES</a:t>
            </a:r>
            <a:endParaRPr lang="es-EC" dirty="0"/>
          </a:p>
        </p:txBody>
      </p:sp>
      <p:graphicFrame>
        <p:nvGraphicFramePr>
          <p:cNvPr id="4" name="3 Tabla"/>
          <p:cNvGraphicFramePr>
            <a:graphicFrameLocks noGrp="1"/>
          </p:cNvGraphicFramePr>
          <p:nvPr/>
        </p:nvGraphicFramePr>
        <p:xfrm>
          <a:off x="0" y="1135032"/>
          <a:ext cx="9143999" cy="476472"/>
        </p:xfrm>
        <a:graphic>
          <a:graphicData uri="http://schemas.openxmlformats.org/drawingml/2006/table">
            <a:tbl>
              <a:tblPr/>
              <a:tblGrid>
                <a:gridCol w="2206222"/>
                <a:gridCol w="2206222"/>
                <a:gridCol w="2210159"/>
                <a:gridCol w="1260698"/>
                <a:gridCol w="1260698"/>
              </a:tblGrid>
              <a:tr h="476472">
                <a:tc>
                  <a:txBody>
                    <a:bodyPr/>
                    <a:lstStyle/>
                    <a:p>
                      <a:pPr algn="ctr" fontAlgn="ctr"/>
                      <a:r>
                        <a:rPr lang="es-EC" sz="1100" b="1" i="0" u="none" strike="noStrike" dirty="0">
                          <a:solidFill>
                            <a:srgbClr val="F2F2F2"/>
                          </a:solidFill>
                          <a:latin typeface="Arial"/>
                        </a:rPr>
                        <a:t>VARIABLES</a:t>
                      </a:r>
                    </a:p>
                  </a:txBody>
                  <a:tcPr marL="5319" marR="5319" marT="531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s-EC" sz="1100" b="1" i="0" u="none" strike="noStrike">
                          <a:solidFill>
                            <a:srgbClr val="F2F2F2"/>
                          </a:solidFill>
                          <a:latin typeface="Arial"/>
                        </a:rPr>
                        <a:t>DIMENSIONES</a:t>
                      </a:r>
                    </a:p>
                  </a:txBody>
                  <a:tcPr marL="5319" marR="5319" marT="531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s-EC" sz="1100" b="1" i="0" u="none" strike="noStrike">
                          <a:solidFill>
                            <a:srgbClr val="F2F2F2"/>
                          </a:solidFill>
                          <a:latin typeface="Arial"/>
                        </a:rPr>
                        <a:t>INDICADORES</a:t>
                      </a:r>
                    </a:p>
                  </a:txBody>
                  <a:tcPr marL="5319" marR="5319" marT="531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s-EC" sz="1100" b="1" i="0" u="none" strike="noStrike">
                          <a:solidFill>
                            <a:srgbClr val="F2F2F2"/>
                          </a:solidFill>
                          <a:latin typeface="Arial"/>
                        </a:rPr>
                        <a:t>FUENTE</a:t>
                      </a:r>
                    </a:p>
                  </a:txBody>
                  <a:tcPr marL="5319" marR="5319" marT="531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s-EC" sz="1100" b="1" i="0" u="none" strike="noStrike" dirty="0">
                          <a:solidFill>
                            <a:srgbClr val="F2F2F2"/>
                          </a:solidFill>
                          <a:latin typeface="Arial"/>
                        </a:rPr>
                        <a:t>TÉCNICAS</a:t>
                      </a:r>
                    </a:p>
                  </a:txBody>
                  <a:tcPr marL="5319" marR="5319" marT="531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r>
            </a:tbl>
          </a:graphicData>
        </a:graphic>
      </p:graphicFrame>
      <p:pic>
        <p:nvPicPr>
          <p:cNvPr id="8" name="7 Imagen"/>
          <p:cNvPicPr/>
          <p:nvPr/>
        </p:nvPicPr>
        <p:blipFill>
          <a:blip r:embed="rId2" cstate="print"/>
          <a:srcRect/>
          <a:stretch>
            <a:fillRect/>
          </a:stretch>
        </p:blipFill>
        <p:spPr bwMode="auto">
          <a:xfrm>
            <a:off x="214282" y="1142984"/>
            <a:ext cx="8715436"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304800" y="457200"/>
            <a:ext cx="8686800" cy="83820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s-EC"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17" name="WordArt 4" descr="Papel seda rosa"/>
          <p:cNvSpPr>
            <a:spLocks noChangeArrowheads="1" noChangeShapeType="1" noTextEdit="1"/>
          </p:cNvSpPr>
          <p:nvPr/>
        </p:nvSpPr>
        <p:spPr bwMode="auto">
          <a:xfrm>
            <a:off x="0" y="0"/>
            <a:ext cx="5329238" cy="2376488"/>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sp3d>
          </a:bodyPr>
          <a:lstStyle/>
          <a:p>
            <a:pPr algn="ctr"/>
            <a:r>
              <a:rPr lang="es-ES" sz="3600" kern="10" dirty="0">
                <a:ln w="9525">
                  <a:round/>
                  <a:headEnd/>
                  <a:tailEnd/>
                </a:ln>
                <a:blipFill dpi="0" rotWithShape="0">
                  <a:blip r:embed="rId2"/>
                  <a:srcRect/>
                  <a:tile tx="0" ty="0" sx="100000" sy="100000" flip="none" algn="tl"/>
                </a:blipFill>
                <a:latin typeface="Arial Black"/>
              </a:rPr>
              <a:t>CAPÍTULO </a:t>
            </a:r>
            <a:r>
              <a:rPr lang="es-ES" sz="3600" kern="10" dirty="0" smtClean="0">
                <a:ln w="9525">
                  <a:round/>
                  <a:headEnd/>
                  <a:tailEnd/>
                </a:ln>
                <a:blipFill dpi="0" rotWithShape="0">
                  <a:blip r:embed="rId2"/>
                  <a:srcRect/>
                  <a:tile tx="0" ty="0" sx="100000" sy="100000" flip="none" algn="tl"/>
                </a:blipFill>
                <a:latin typeface="Arial Black"/>
              </a:rPr>
              <a:t>IV</a:t>
            </a:r>
            <a:endParaRPr lang="es-ES" sz="3600" kern="10" dirty="0">
              <a:ln w="9525">
                <a:round/>
                <a:headEnd/>
                <a:tailEnd/>
              </a:ln>
              <a:blipFill dpi="0" rotWithShape="0">
                <a:blip r:embed="rId2"/>
                <a:srcRect/>
                <a:tile tx="0" ty="0" sx="100000" sy="100000" flip="none" algn="tl"/>
              </a:blipFill>
              <a:latin typeface="Arial Black"/>
            </a:endParaRPr>
          </a:p>
        </p:txBody>
      </p:sp>
      <p:sp>
        <p:nvSpPr>
          <p:cNvPr id="20" name="WordArt 5"/>
          <p:cNvSpPr>
            <a:spLocks noChangeArrowheads="1" noChangeShapeType="1" noTextEdit="1"/>
          </p:cNvSpPr>
          <p:nvPr/>
        </p:nvSpPr>
        <p:spPr bwMode="auto">
          <a:xfrm>
            <a:off x="5724128" y="404664"/>
            <a:ext cx="3419872" cy="575122"/>
          </a:xfrm>
          <a:prstGeom prst="rect">
            <a:avLst/>
          </a:prstGeom>
        </p:spPr>
        <p:txBody>
          <a:bodyPr wrap="none" fromWordArt="1">
            <a:prstTxWarp prst="textPlain">
              <a:avLst>
                <a:gd name="adj" fmla="val 50000"/>
              </a:avLst>
            </a:prstTxWarp>
          </a:bodyPr>
          <a:lstStyle/>
          <a:p>
            <a:pPr algn="ctr"/>
            <a:r>
              <a:rPr lang="es-ES" sz="36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rPr>
              <a:t>resultados</a:t>
            </a:r>
            <a:endParaRPr lang="es-E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graphicFrame>
        <p:nvGraphicFramePr>
          <p:cNvPr id="21" name="20 Tabla"/>
          <p:cNvGraphicFramePr>
            <a:graphicFrameLocks noGrp="1"/>
          </p:cNvGraphicFramePr>
          <p:nvPr/>
        </p:nvGraphicFramePr>
        <p:xfrm>
          <a:off x="3491880" y="1484784"/>
          <a:ext cx="4034155" cy="1542288"/>
        </p:xfrm>
        <a:graphic>
          <a:graphicData uri="http://schemas.openxmlformats.org/drawingml/2006/table">
            <a:tbl>
              <a:tblPr/>
              <a:tblGrid>
                <a:gridCol w="485775"/>
                <a:gridCol w="2610569"/>
                <a:gridCol w="393616"/>
                <a:gridCol w="544195"/>
              </a:tblGrid>
              <a:tr h="142875">
                <a:tc>
                  <a:txBody>
                    <a:bodyPr/>
                    <a:lstStyle/>
                    <a:p>
                      <a:pPr algn="ctr">
                        <a:lnSpc>
                          <a:spcPct val="115000"/>
                        </a:lnSpc>
                        <a:spcAft>
                          <a:spcPts val="0"/>
                        </a:spcAft>
                      </a:pPr>
                      <a:endParaRPr lang="es-EC" sz="1200" dirty="0">
                        <a:latin typeface="Times New Roman"/>
                        <a:ea typeface="Times New Roman"/>
                        <a:cs typeface="Times New Roman"/>
                      </a:endParaRPr>
                    </a:p>
                    <a:p>
                      <a:pPr algn="ctr">
                        <a:lnSpc>
                          <a:spcPct val="115000"/>
                        </a:lnSpc>
                        <a:spcAft>
                          <a:spcPts val="0"/>
                        </a:spcAft>
                      </a:pPr>
                      <a:r>
                        <a:rPr lang="es-ES" sz="1200" b="1" dirty="0">
                          <a:latin typeface="Arial"/>
                          <a:ea typeface="Times New Roman"/>
                          <a:cs typeface="Times New Roman"/>
                        </a:rPr>
                        <a:t>No.</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s-ES" sz="1400" b="1" kern="1200" dirty="0" smtClean="0">
                          <a:solidFill>
                            <a:schemeClr val="tx1"/>
                          </a:solidFill>
                          <a:latin typeface="+mn-lt"/>
                          <a:ea typeface="+mn-ea"/>
                          <a:cs typeface="+mn-cs"/>
                        </a:rPr>
                        <a:t>¿Conoce sobre la ponderación de los derechos fundamentales?</a:t>
                      </a:r>
                      <a:endParaRPr lang="es-EC" sz="1400" b="1" dirty="0">
                        <a:latin typeface="Times New Roman"/>
                        <a:ea typeface="Times New Roman"/>
                        <a:cs typeface="Times New Roman"/>
                      </a:endParaRPr>
                    </a:p>
                    <a:p>
                      <a:pPr algn="ctr">
                        <a:lnSpc>
                          <a:spcPct val="115000"/>
                        </a:lnSpc>
                        <a:spcAft>
                          <a:spcPts val="0"/>
                        </a:spcAft>
                      </a:pPr>
                      <a:r>
                        <a:rPr lang="es-ES" sz="1200" b="1" dirty="0">
                          <a:latin typeface="Arial"/>
                          <a:ea typeface="Times New Roman"/>
                          <a:cs typeface="Times New Roman"/>
                        </a:rPr>
                        <a:t>INDICADORES</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endParaRPr lang="es-EC" sz="1200">
                        <a:latin typeface="Times New Roman"/>
                        <a:ea typeface="Times New Roman"/>
                        <a:cs typeface="Times New Roman"/>
                      </a:endParaRPr>
                    </a:p>
                    <a:p>
                      <a:pPr algn="ctr">
                        <a:lnSpc>
                          <a:spcPct val="115000"/>
                        </a:lnSpc>
                        <a:spcAft>
                          <a:spcPts val="0"/>
                        </a:spcAft>
                      </a:pPr>
                      <a:r>
                        <a:rPr lang="es-ES" sz="1200" b="1">
                          <a:latin typeface="Arial"/>
                          <a:ea typeface="Times New Roman"/>
                          <a:cs typeface="Times New Roman"/>
                        </a:rPr>
                        <a:t>f</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endParaRPr lang="es-EC" sz="1200">
                        <a:latin typeface="Times New Roman"/>
                        <a:ea typeface="Times New Roman"/>
                        <a:cs typeface="Times New Roman"/>
                      </a:endParaRPr>
                    </a:p>
                    <a:p>
                      <a:pPr algn="ctr">
                        <a:lnSpc>
                          <a:spcPct val="115000"/>
                        </a:lnSpc>
                        <a:spcAft>
                          <a:spcPts val="0"/>
                        </a:spcAft>
                      </a:pPr>
                      <a:r>
                        <a:rPr lang="es-ES" sz="1200" b="1">
                          <a:latin typeface="Arial"/>
                          <a:ea typeface="Times New Roman"/>
                          <a:cs typeface="Times New Roman"/>
                        </a:rPr>
                        <a:t>%</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142875">
                <a:tc>
                  <a:txBody>
                    <a:bodyPr/>
                    <a:lstStyle/>
                    <a:p>
                      <a:pPr>
                        <a:lnSpc>
                          <a:spcPct val="115000"/>
                        </a:lnSpc>
                        <a:spcAft>
                          <a:spcPts val="0"/>
                        </a:spcAft>
                      </a:pPr>
                      <a:r>
                        <a:rPr lang="es-ES" sz="1200">
                          <a:latin typeface="Arial"/>
                          <a:ea typeface="Times New Roman"/>
                          <a:cs typeface="Times New Roman"/>
                        </a:rPr>
                        <a:t>     1</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s-ES" sz="1200">
                          <a:latin typeface="Arial"/>
                          <a:ea typeface="Times New Roman"/>
                          <a:cs typeface="Times New Roman"/>
                        </a:rPr>
                        <a:t>SI</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15</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93.7</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54305">
                <a:tc>
                  <a:txBody>
                    <a:bodyPr/>
                    <a:lstStyle/>
                    <a:p>
                      <a:pPr>
                        <a:lnSpc>
                          <a:spcPct val="115000"/>
                        </a:lnSpc>
                        <a:spcAft>
                          <a:spcPts val="0"/>
                        </a:spcAft>
                      </a:pPr>
                      <a:r>
                        <a:rPr lang="es-ES" sz="1200">
                          <a:latin typeface="Arial"/>
                          <a:ea typeface="Times New Roman"/>
                          <a:cs typeface="Times New Roman"/>
                        </a:rPr>
                        <a:t>     2</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s-ES" sz="1200">
                          <a:latin typeface="Arial"/>
                          <a:ea typeface="Times New Roman"/>
                          <a:cs typeface="Times New Roman"/>
                        </a:rPr>
                        <a:t>NO</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0</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0</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54305">
                <a:tc>
                  <a:txBody>
                    <a:bodyPr/>
                    <a:lstStyle/>
                    <a:p>
                      <a:pPr>
                        <a:lnSpc>
                          <a:spcPct val="115000"/>
                        </a:lnSpc>
                        <a:spcAft>
                          <a:spcPts val="0"/>
                        </a:spcAft>
                      </a:pPr>
                      <a:r>
                        <a:rPr lang="es-ES" sz="1200">
                          <a:latin typeface="Arial"/>
                          <a:ea typeface="Times New Roman"/>
                          <a:cs typeface="Times New Roman"/>
                        </a:rPr>
                        <a:t>     3</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s-ES" sz="1200">
                          <a:latin typeface="Arial"/>
                          <a:ea typeface="Times New Roman"/>
                          <a:cs typeface="Times New Roman"/>
                        </a:rPr>
                        <a:t>EN PARTE</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1</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6.2</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54305">
                <a:tc gridSpan="2">
                  <a:txBody>
                    <a:bodyPr/>
                    <a:lstStyle/>
                    <a:p>
                      <a:pPr>
                        <a:lnSpc>
                          <a:spcPct val="115000"/>
                        </a:lnSpc>
                        <a:spcAft>
                          <a:spcPts val="0"/>
                        </a:spcAft>
                      </a:pPr>
                      <a:r>
                        <a:rPr lang="es-ES" sz="1200" dirty="0">
                          <a:latin typeface="Arial"/>
                          <a:ea typeface="Times New Roman"/>
                          <a:cs typeface="Times New Roman"/>
                        </a:rPr>
                        <a:t>                              TOTAL</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s-EC"/>
                    </a:p>
                  </a:txBody>
                  <a:tcPr/>
                </a:tc>
                <a:tc>
                  <a:txBody>
                    <a:bodyPr/>
                    <a:lstStyle/>
                    <a:p>
                      <a:pPr algn="ctr">
                        <a:lnSpc>
                          <a:spcPct val="115000"/>
                        </a:lnSpc>
                        <a:spcAft>
                          <a:spcPts val="0"/>
                        </a:spcAft>
                      </a:pPr>
                      <a:r>
                        <a:rPr lang="es-ES" sz="1200">
                          <a:latin typeface="Arial"/>
                          <a:ea typeface="Times New Roman"/>
                          <a:cs typeface="Times New Roman"/>
                        </a:rPr>
                        <a:t>16</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200" dirty="0">
                          <a:latin typeface="Arial"/>
                          <a:ea typeface="Times New Roman"/>
                          <a:cs typeface="Times New Roman"/>
                        </a:rPr>
                        <a:t>100</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bl>
          </a:graphicData>
        </a:graphic>
      </p:graphicFrame>
      <p:graphicFrame>
        <p:nvGraphicFramePr>
          <p:cNvPr id="22" name="21 Tabla"/>
          <p:cNvGraphicFramePr>
            <a:graphicFrameLocks noGrp="1"/>
          </p:cNvGraphicFramePr>
          <p:nvPr/>
        </p:nvGraphicFramePr>
        <p:xfrm>
          <a:off x="3491880" y="3212976"/>
          <a:ext cx="4034155" cy="1542288"/>
        </p:xfrm>
        <a:graphic>
          <a:graphicData uri="http://schemas.openxmlformats.org/drawingml/2006/table">
            <a:tbl>
              <a:tblPr/>
              <a:tblGrid>
                <a:gridCol w="485775"/>
                <a:gridCol w="2458720"/>
                <a:gridCol w="545465"/>
                <a:gridCol w="544195"/>
              </a:tblGrid>
              <a:tr h="142875">
                <a:tc>
                  <a:txBody>
                    <a:bodyPr/>
                    <a:lstStyle/>
                    <a:p>
                      <a:pPr algn="ctr">
                        <a:lnSpc>
                          <a:spcPct val="115000"/>
                        </a:lnSpc>
                        <a:spcAft>
                          <a:spcPts val="0"/>
                        </a:spcAft>
                      </a:pPr>
                      <a:endParaRPr lang="es-EC" sz="1200" dirty="0">
                        <a:latin typeface="Times New Roman"/>
                        <a:ea typeface="Times New Roman"/>
                        <a:cs typeface="Times New Roman"/>
                      </a:endParaRPr>
                    </a:p>
                    <a:p>
                      <a:pPr algn="ctr">
                        <a:lnSpc>
                          <a:spcPct val="115000"/>
                        </a:lnSpc>
                        <a:spcAft>
                          <a:spcPts val="0"/>
                        </a:spcAft>
                      </a:pPr>
                      <a:r>
                        <a:rPr lang="es-ES" sz="1200" b="1" dirty="0">
                          <a:latin typeface="Arial"/>
                          <a:ea typeface="Times New Roman"/>
                          <a:cs typeface="Times New Roman"/>
                        </a:rPr>
                        <a:t>No.</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kumimoji="0" lang="es-ES" sz="1400" b="1" kern="1200" dirty="0" smtClean="0">
                          <a:solidFill>
                            <a:schemeClr val="tx1"/>
                          </a:solidFill>
                          <a:latin typeface="+mn-lt"/>
                          <a:ea typeface="+mn-ea"/>
                          <a:cs typeface="+mn-cs"/>
                        </a:rPr>
                        <a:t>¿En qué Ley del Ecuador y que Art. habla de la ponderación?</a:t>
                      </a:r>
                      <a:endParaRPr lang="es-EC" sz="1050" b="1" dirty="0">
                        <a:latin typeface="Times New Roman"/>
                        <a:ea typeface="Times New Roman"/>
                        <a:cs typeface="Times New Roman"/>
                      </a:endParaRPr>
                    </a:p>
                    <a:p>
                      <a:pPr algn="ctr">
                        <a:lnSpc>
                          <a:spcPct val="115000"/>
                        </a:lnSpc>
                        <a:spcAft>
                          <a:spcPts val="0"/>
                        </a:spcAft>
                      </a:pPr>
                      <a:r>
                        <a:rPr lang="es-ES" sz="1200" b="1" dirty="0">
                          <a:latin typeface="Arial"/>
                          <a:ea typeface="Times New Roman"/>
                          <a:cs typeface="Times New Roman"/>
                        </a:rPr>
                        <a:t>INDICADORES</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endParaRPr lang="es-EC" sz="1200">
                        <a:latin typeface="Times New Roman"/>
                        <a:ea typeface="Times New Roman"/>
                        <a:cs typeface="Times New Roman"/>
                      </a:endParaRPr>
                    </a:p>
                    <a:p>
                      <a:pPr algn="ctr">
                        <a:lnSpc>
                          <a:spcPct val="115000"/>
                        </a:lnSpc>
                        <a:spcAft>
                          <a:spcPts val="0"/>
                        </a:spcAft>
                      </a:pPr>
                      <a:r>
                        <a:rPr lang="es-ES" sz="1200" b="1">
                          <a:latin typeface="Arial"/>
                          <a:ea typeface="Times New Roman"/>
                          <a:cs typeface="Times New Roman"/>
                        </a:rPr>
                        <a:t>f</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endParaRPr lang="es-EC" sz="1200">
                        <a:latin typeface="Times New Roman"/>
                        <a:ea typeface="Times New Roman"/>
                        <a:cs typeface="Times New Roman"/>
                      </a:endParaRPr>
                    </a:p>
                    <a:p>
                      <a:pPr algn="ctr">
                        <a:lnSpc>
                          <a:spcPct val="115000"/>
                        </a:lnSpc>
                        <a:spcAft>
                          <a:spcPts val="0"/>
                        </a:spcAft>
                      </a:pPr>
                      <a:r>
                        <a:rPr lang="es-ES" sz="1200" b="1">
                          <a:latin typeface="Arial"/>
                          <a:ea typeface="Times New Roman"/>
                          <a:cs typeface="Times New Roman"/>
                        </a:rPr>
                        <a:t>%</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142875">
                <a:tc>
                  <a:txBody>
                    <a:bodyPr/>
                    <a:lstStyle/>
                    <a:p>
                      <a:pPr>
                        <a:lnSpc>
                          <a:spcPct val="115000"/>
                        </a:lnSpc>
                        <a:spcAft>
                          <a:spcPts val="0"/>
                        </a:spcAft>
                      </a:pPr>
                      <a:r>
                        <a:rPr lang="es-ES" sz="1200">
                          <a:latin typeface="Arial"/>
                          <a:ea typeface="Times New Roman"/>
                          <a:cs typeface="Times New Roman"/>
                        </a:rPr>
                        <a:t>     1</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s-ES" sz="1200">
                          <a:latin typeface="Arial"/>
                          <a:ea typeface="Times New Roman"/>
                          <a:cs typeface="Times New Roman"/>
                        </a:rPr>
                        <a:t>Ley Orgánica de Garantías Constitucionales</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2</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12,5</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54305">
                <a:tc>
                  <a:txBody>
                    <a:bodyPr/>
                    <a:lstStyle/>
                    <a:p>
                      <a:pPr>
                        <a:lnSpc>
                          <a:spcPct val="115000"/>
                        </a:lnSpc>
                        <a:spcAft>
                          <a:spcPts val="0"/>
                        </a:spcAft>
                      </a:pPr>
                      <a:r>
                        <a:rPr lang="es-ES" sz="1200">
                          <a:latin typeface="Arial"/>
                          <a:ea typeface="Times New Roman"/>
                          <a:cs typeface="Times New Roman"/>
                        </a:rPr>
                        <a:t>     2</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s-ES" sz="1200">
                          <a:latin typeface="Arial"/>
                          <a:ea typeface="Times New Roman"/>
                          <a:cs typeface="Times New Roman"/>
                        </a:rPr>
                        <a:t>Ninguna respuesta</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14</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87,5</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54305">
                <a:tc gridSpan="2">
                  <a:txBody>
                    <a:bodyPr/>
                    <a:lstStyle/>
                    <a:p>
                      <a:pPr>
                        <a:lnSpc>
                          <a:spcPct val="115000"/>
                        </a:lnSpc>
                        <a:spcAft>
                          <a:spcPts val="0"/>
                        </a:spcAft>
                      </a:pPr>
                      <a:r>
                        <a:rPr lang="es-ES" sz="1200">
                          <a:latin typeface="Arial"/>
                          <a:ea typeface="Times New Roman"/>
                          <a:cs typeface="Times New Roman"/>
                        </a:rPr>
                        <a:t>                              TOTAL</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s-EC"/>
                    </a:p>
                  </a:txBody>
                  <a:tcPr/>
                </a:tc>
                <a:tc>
                  <a:txBody>
                    <a:bodyPr/>
                    <a:lstStyle/>
                    <a:p>
                      <a:pPr algn="ctr">
                        <a:lnSpc>
                          <a:spcPct val="115000"/>
                        </a:lnSpc>
                        <a:spcAft>
                          <a:spcPts val="0"/>
                        </a:spcAft>
                      </a:pPr>
                      <a:r>
                        <a:rPr lang="es-ES" sz="1200">
                          <a:latin typeface="Arial"/>
                          <a:ea typeface="Times New Roman"/>
                          <a:cs typeface="Times New Roman"/>
                        </a:rPr>
                        <a:t>16</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200" dirty="0">
                          <a:latin typeface="Arial"/>
                          <a:ea typeface="Times New Roman"/>
                          <a:cs typeface="Times New Roman"/>
                        </a:rPr>
                        <a:t>100</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bl>
          </a:graphicData>
        </a:graphic>
      </p:graphicFrame>
      <p:graphicFrame>
        <p:nvGraphicFramePr>
          <p:cNvPr id="23" name="22 Tabla"/>
          <p:cNvGraphicFramePr>
            <a:graphicFrameLocks noGrp="1"/>
          </p:cNvGraphicFramePr>
          <p:nvPr/>
        </p:nvGraphicFramePr>
        <p:xfrm>
          <a:off x="3419872" y="4941168"/>
          <a:ext cx="4176464" cy="1542288"/>
        </p:xfrm>
        <a:graphic>
          <a:graphicData uri="http://schemas.openxmlformats.org/drawingml/2006/table">
            <a:tbl>
              <a:tblPr/>
              <a:tblGrid>
                <a:gridCol w="502911"/>
                <a:gridCol w="2545454"/>
                <a:gridCol w="564707"/>
                <a:gridCol w="563392"/>
              </a:tblGrid>
              <a:tr h="142875">
                <a:tc>
                  <a:txBody>
                    <a:bodyPr/>
                    <a:lstStyle/>
                    <a:p>
                      <a:pPr algn="ctr">
                        <a:lnSpc>
                          <a:spcPct val="115000"/>
                        </a:lnSpc>
                        <a:spcAft>
                          <a:spcPts val="0"/>
                        </a:spcAft>
                      </a:pPr>
                      <a:endParaRPr lang="es-EC" sz="1200" dirty="0">
                        <a:latin typeface="Times New Roman"/>
                        <a:ea typeface="Times New Roman"/>
                        <a:cs typeface="Times New Roman"/>
                      </a:endParaRPr>
                    </a:p>
                    <a:p>
                      <a:pPr algn="ctr">
                        <a:lnSpc>
                          <a:spcPct val="115000"/>
                        </a:lnSpc>
                        <a:spcAft>
                          <a:spcPts val="0"/>
                        </a:spcAft>
                      </a:pPr>
                      <a:r>
                        <a:rPr lang="es-ES" sz="1200" b="1" dirty="0">
                          <a:latin typeface="Arial"/>
                          <a:ea typeface="Times New Roman"/>
                          <a:cs typeface="Times New Roman"/>
                        </a:rPr>
                        <a:t>No.</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C" sz="1400" b="1" dirty="0">
                          <a:latin typeface="Arial"/>
                          <a:ea typeface="Calibri"/>
                          <a:cs typeface="Times New Roman"/>
                        </a:rPr>
                        <a:t>La carga de argumentación en el juzgado se aplica:</a:t>
                      </a:r>
                      <a:endParaRPr lang="es-EC" sz="1400" b="1" dirty="0">
                        <a:latin typeface="Times New Roman"/>
                        <a:ea typeface="Times New Roman"/>
                        <a:cs typeface="Times New Roman"/>
                      </a:endParaRPr>
                    </a:p>
                    <a:p>
                      <a:pPr algn="ctr">
                        <a:lnSpc>
                          <a:spcPct val="115000"/>
                        </a:lnSpc>
                        <a:spcAft>
                          <a:spcPts val="0"/>
                        </a:spcAft>
                      </a:pPr>
                      <a:r>
                        <a:rPr lang="es-ES" sz="1200" b="1" dirty="0">
                          <a:latin typeface="Arial"/>
                          <a:ea typeface="Times New Roman"/>
                          <a:cs typeface="Times New Roman"/>
                        </a:rPr>
                        <a:t>INDICADORES</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endParaRPr lang="es-EC" sz="1200">
                        <a:latin typeface="Times New Roman"/>
                        <a:ea typeface="Times New Roman"/>
                        <a:cs typeface="Times New Roman"/>
                      </a:endParaRPr>
                    </a:p>
                    <a:p>
                      <a:pPr algn="ctr">
                        <a:lnSpc>
                          <a:spcPct val="115000"/>
                        </a:lnSpc>
                        <a:spcAft>
                          <a:spcPts val="0"/>
                        </a:spcAft>
                      </a:pPr>
                      <a:r>
                        <a:rPr lang="es-ES" sz="1200" b="1">
                          <a:latin typeface="Arial"/>
                          <a:ea typeface="Times New Roman"/>
                          <a:cs typeface="Times New Roman"/>
                        </a:rPr>
                        <a:t>f</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endParaRPr lang="es-EC" sz="1200">
                        <a:latin typeface="Times New Roman"/>
                        <a:ea typeface="Times New Roman"/>
                        <a:cs typeface="Times New Roman"/>
                      </a:endParaRPr>
                    </a:p>
                    <a:p>
                      <a:pPr algn="ctr">
                        <a:lnSpc>
                          <a:spcPct val="115000"/>
                        </a:lnSpc>
                        <a:spcAft>
                          <a:spcPts val="0"/>
                        </a:spcAft>
                      </a:pPr>
                      <a:r>
                        <a:rPr lang="es-ES" sz="1200" b="1">
                          <a:latin typeface="Arial"/>
                          <a:ea typeface="Times New Roman"/>
                          <a:cs typeface="Times New Roman"/>
                        </a:rPr>
                        <a:t>%</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142875">
                <a:tc>
                  <a:txBody>
                    <a:bodyPr/>
                    <a:lstStyle/>
                    <a:p>
                      <a:pPr>
                        <a:lnSpc>
                          <a:spcPct val="115000"/>
                        </a:lnSpc>
                        <a:spcAft>
                          <a:spcPts val="0"/>
                        </a:spcAft>
                      </a:pPr>
                      <a:r>
                        <a:rPr lang="es-ES" sz="1200">
                          <a:latin typeface="Arial"/>
                          <a:ea typeface="Times New Roman"/>
                          <a:cs typeface="Times New Roman"/>
                        </a:rPr>
                        <a:t>     1</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s-ES" sz="1200">
                          <a:latin typeface="Arial"/>
                          <a:ea typeface="Times New Roman"/>
                          <a:cs typeface="Times New Roman"/>
                        </a:rPr>
                        <a:t>Cuando inicia el proceso</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6</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37.5</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54305">
                <a:tc>
                  <a:txBody>
                    <a:bodyPr/>
                    <a:lstStyle/>
                    <a:p>
                      <a:pPr>
                        <a:lnSpc>
                          <a:spcPct val="115000"/>
                        </a:lnSpc>
                        <a:spcAft>
                          <a:spcPts val="0"/>
                        </a:spcAft>
                      </a:pPr>
                      <a:r>
                        <a:rPr lang="es-ES" sz="1200">
                          <a:latin typeface="Arial"/>
                          <a:ea typeface="Times New Roman"/>
                          <a:cs typeface="Times New Roman"/>
                        </a:rPr>
                        <a:t>     2</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s-ES" sz="1200">
                          <a:latin typeface="Arial"/>
                          <a:ea typeface="Times New Roman"/>
                          <a:cs typeface="Times New Roman"/>
                        </a:rPr>
                        <a:t>Cuando existe un empate </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6</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dirty="0">
                          <a:latin typeface="Arial"/>
                          <a:ea typeface="Times New Roman"/>
                          <a:cs typeface="Times New Roman"/>
                        </a:rPr>
                        <a:t>37.5</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54305">
                <a:tc>
                  <a:txBody>
                    <a:bodyPr/>
                    <a:lstStyle/>
                    <a:p>
                      <a:pPr>
                        <a:lnSpc>
                          <a:spcPct val="115000"/>
                        </a:lnSpc>
                        <a:spcAft>
                          <a:spcPts val="0"/>
                        </a:spcAft>
                      </a:pPr>
                      <a:r>
                        <a:rPr lang="es-ES" sz="1200">
                          <a:latin typeface="Arial"/>
                          <a:ea typeface="Times New Roman"/>
                          <a:cs typeface="Times New Roman"/>
                        </a:rPr>
                        <a:t>     3</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s-ES" sz="1200">
                          <a:latin typeface="Arial"/>
                          <a:ea typeface="Times New Roman"/>
                          <a:cs typeface="Times New Roman"/>
                        </a:rPr>
                        <a:t>Cuando hay causales grandes </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4</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a:latin typeface="Arial"/>
                          <a:ea typeface="Times New Roman"/>
                          <a:cs typeface="Times New Roman"/>
                        </a:rPr>
                        <a:t>25</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54305">
                <a:tc gridSpan="2">
                  <a:txBody>
                    <a:bodyPr/>
                    <a:lstStyle/>
                    <a:p>
                      <a:pPr algn="ctr">
                        <a:lnSpc>
                          <a:spcPct val="115000"/>
                        </a:lnSpc>
                        <a:spcAft>
                          <a:spcPts val="0"/>
                        </a:spcAft>
                      </a:pPr>
                      <a:r>
                        <a:rPr lang="es-ES" sz="1200">
                          <a:latin typeface="Arial"/>
                          <a:ea typeface="Times New Roman"/>
                          <a:cs typeface="Times New Roman"/>
                        </a:rPr>
                        <a:t>TOTAL</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s-EC"/>
                    </a:p>
                  </a:txBody>
                  <a:tcPr/>
                </a:tc>
                <a:tc>
                  <a:txBody>
                    <a:bodyPr/>
                    <a:lstStyle/>
                    <a:p>
                      <a:pPr algn="ctr">
                        <a:lnSpc>
                          <a:spcPct val="115000"/>
                        </a:lnSpc>
                        <a:spcAft>
                          <a:spcPts val="0"/>
                        </a:spcAft>
                      </a:pPr>
                      <a:endParaRPr lang="es-ES"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200" dirty="0">
                          <a:latin typeface="Arial"/>
                          <a:ea typeface="Times New Roman"/>
                          <a:cs typeface="Times New Roman"/>
                        </a:rPr>
                        <a:t>100</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Resultado de la entrevista</a:t>
            </a:r>
            <a:endParaRPr lang="es-EC" dirty="0"/>
          </a:p>
        </p:txBody>
      </p:sp>
      <p:graphicFrame>
        <p:nvGraphicFramePr>
          <p:cNvPr id="5" name="4 Diagrama"/>
          <p:cNvGraphicFramePr/>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Respuesta a las primera pregunta</a:t>
            </a:r>
            <a:br>
              <a:rPr lang="es-EC" dirty="0" smtClean="0"/>
            </a:br>
            <a:endParaRPr lang="es-ES" dirty="0"/>
          </a:p>
        </p:txBody>
      </p:sp>
      <p:sp>
        <p:nvSpPr>
          <p:cNvPr id="3" name="2 Marcador de contenido"/>
          <p:cNvSpPr>
            <a:spLocks noGrp="1"/>
          </p:cNvSpPr>
          <p:nvPr>
            <p:ph idx="1"/>
          </p:nvPr>
        </p:nvSpPr>
        <p:spPr/>
        <p:txBody>
          <a:bodyPr>
            <a:normAutofit fontScale="92500" lnSpcReduction="20000"/>
          </a:bodyPr>
          <a:lstStyle/>
          <a:p>
            <a:endParaRPr lang="es-ES" dirty="0" smtClean="0"/>
          </a:p>
          <a:p>
            <a:pPr lvl="0"/>
            <a:r>
              <a:rPr lang="es-ES" dirty="0" smtClean="0"/>
              <a:t>¿Qué concepciones teóricas existen para la ponderación de derechos fundamentales en la Constitución de la República del Ecuador?.</a:t>
            </a:r>
          </a:p>
          <a:p>
            <a:endParaRPr lang="es-ES" dirty="0" smtClean="0"/>
          </a:p>
          <a:p>
            <a:pPr>
              <a:buNone/>
            </a:pPr>
            <a:r>
              <a:rPr lang="es-ES" dirty="0" smtClean="0"/>
              <a:t>El Derecho en el Ecuador sin duda alguna empieza a tomar un giro casi total, luego de que el pueblo ecuatoriano aprobó el texto constitucional elaborado por la Asamblea Nacional Constituyente, en la ciudad Alfaro, Cantón </a:t>
            </a:r>
            <a:r>
              <a:rPr lang="es-ES" dirty="0" err="1" smtClean="0"/>
              <a:t>Montecristi</a:t>
            </a:r>
            <a:r>
              <a:rPr lang="es-ES" dirty="0" smtClean="0"/>
              <a:t>.</a:t>
            </a:r>
          </a:p>
          <a:p>
            <a:pPr lvl="0">
              <a:buNone/>
            </a:pPr>
            <a:endParaRPr lang="es-E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Segunda pregunta</a:t>
            </a:r>
            <a:br>
              <a:rPr lang="es-EC" dirty="0" smtClean="0"/>
            </a:br>
            <a:endParaRPr lang="es-ES" dirty="0"/>
          </a:p>
        </p:txBody>
      </p:sp>
      <p:sp>
        <p:nvSpPr>
          <p:cNvPr id="3" name="2 Marcador de contenido"/>
          <p:cNvSpPr>
            <a:spLocks noGrp="1"/>
          </p:cNvSpPr>
          <p:nvPr>
            <p:ph idx="1"/>
          </p:nvPr>
        </p:nvSpPr>
        <p:spPr/>
        <p:txBody>
          <a:bodyPr>
            <a:normAutofit fontScale="85000" lnSpcReduction="20000"/>
          </a:bodyPr>
          <a:lstStyle/>
          <a:p>
            <a:r>
              <a:rPr lang="es-ES" b="1" dirty="0" smtClean="0"/>
              <a:t>La actual Constitución de la República del Ecuador, aplica los mecanismos de ponderación de derechos fundamentales?.</a:t>
            </a:r>
            <a:endParaRPr lang="es-ES" dirty="0" smtClean="0"/>
          </a:p>
          <a:p>
            <a:endParaRPr lang="es-ES" dirty="0" smtClean="0"/>
          </a:p>
          <a:p>
            <a:r>
              <a:rPr lang="es-ES" dirty="0" smtClean="0"/>
              <a:t>De acuerdo a la investigación la Constitución de la República del Ecuador, si aplica los mecanismos de derechos fundamentales en el Art. 1,  11, Capítulo de las garantías jurisdiccionales en concordancia con el Art. 3 de la Ley de Garantías  Jurisdiccionales y Control Constitucional, donde se establece varios aspectos que garantizan medidas legales para la defensa de los derechos fundamentales.</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descr="Papel seda rosa"/>
          <p:cNvSpPr>
            <a:spLocks noChangeArrowheads="1" noChangeShapeType="1" noTextEdit="1"/>
          </p:cNvSpPr>
          <p:nvPr/>
        </p:nvSpPr>
        <p:spPr bwMode="auto">
          <a:xfrm>
            <a:off x="0" y="0"/>
            <a:ext cx="5329238" cy="2376488"/>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sp3d>
          </a:bodyPr>
          <a:lstStyle/>
          <a:p>
            <a:pPr algn="ctr"/>
            <a:r>
              <a:rPr lang="es-ES" sz="3600" kern="10" dirty="0">
                <a:ln w="9525">
                  <a:round/>
                  <a:headEnd/>
                  <a:tailEnd/>
                </a:ln>
                <a:blipFill dpi="0" rotWithShape="0">
                  <a:blip r:embed="rId2"/>
                  <a:srcRect/>
                  <a:tile tx="0" ty="0" sx="100000" sy="100000" flip="none" algn="tl"/>
                </a:blipFill>
                <a:latin typeface="Arial Black"/>
              </a:rPr>
              <a:t>CAPÍTULO </a:t>
            </a:r>
            <a:r>
              <a:rPr lang="es-ES" sz="3600" kern="10" dirty="0" smtClean="0">
                <a:ln w="9525">
                  <a:round/>
                  <a:headEnd/>
                  <a:tailEnd/>
                </a:ln>
                <a:blipFill dpi="0" rotWithShape="0">
                  <a:blip r:embed="rId2"/>
                  <a:srcRect/>
                  <a:tile tx="0" ty="0" sx="100000" sy="100000" flip="none" algn="tl"/>
                </a:blipFill>
                <a:latin typeface="Arial Black"/>
              </a:rPr>
              <a:t>V</a:t>
            </a:r>
            <a:endParaRPr lang="es-ES" sz="3600" kern="10" dirty="0">
              <a:ln w="9525">
                <a:round/>
                <a:headEnd/>
                <a:tailEnd/>
              </a:ln>
              <a:blipFill dpi="0" rotWithShape="0">
                <a:blip r:embed="rId2"/>
                <a:srcRect/>
                <a:tile tx="0" ty="0" sx="100000" sy="100000" flip="none" algn="tl"/>
              </a:blipFill>
              <a:latin typeface="Arial Black"/>
            </a:endParaRPr>
          </a:p>
        </p:txBody>
      </p:sp>
      <p:sp>
        <p:nvSpPr>
          <p:cNvPr id="8195" name="WordArt 5"/>
          <p:cNvSpPr>
            <a:spLocks noChangeArrowheads="1" noChangeShapeType="1" noTextEdit="1"/>
          </p:cNvSpPr>
          <p:nvPr/>
        </p:nvSpPr>
        <p:spPr bwMode="auto">
          <a:xfrm>
            <a:off x="4930775" y="0"/>
            <a:ext cx="4213225" cy="719138"/>
          </a:xfrm>
          <a:prstGeom prst="rect">
            <a:avLst/>
          </a:prstGeom>
        </p:spPr>
        <p:txBody>
          <a:bodyPr wrap="none" fromWordArt="1">
            <a:prstTxWarp prst="textPlain">
              <a:avLst>
                <a:gd name="adj" fmla="val 50000"/>
              </a:avLst>
            </a:prstTxWarp>
          </a:bodyPr>
          <a:lstStyle/>
          <a:p>
            <a:pPr algn="ctr"/>
            <a:r>
              <a:rPr lang="es-ES" sz="36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rPr>
              <a:t>propuesta</a:t>
            </a:r>
            <a:endParaRPr lang="es-E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8221" name="WordArt 5"/>
          <p:cNvSpPr>
            <a:spLocks noChangeArrowheads="1" noChangeShapeType="1" noTextEdit="1"/>
          </p:cNvSpPr>
          <p:nvPr/>
        </p:nvSpPr>
        <p:spPr bwMode="auto">
          <a:xfrm>
            <a:off x="4714875" y="714375"/>
            <a:ext cx="4213225" cy="719138"/>
          </a:xfrm>
          <a:prstGeom prst="rect">
            <a:avLst/>
          </a:prstGeom>
        </p:spPr>
        <p:txBody>
          <a:bodyPr wrap="none" fromWordArt="1">
            <a:prstTxWarp prst="textPlain">
              <a:avLst>
                <a:gd name="adj" fmla="val 50000"/>
              </a:avLst>
            </a:prstTxWarp>
          </a:bodyPr>
          <a:lstStyle/>
          <a:p>
            <a:pPr algn="ctr"/>
            <a:endParaRPr lang="es-E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graphicFrame>
        <p:nvGraphicFramePr>
          <p:cNvPr id="19" name="18 Diagrama"/>
          <p:cNvGraphicFramePr/>
          <p:nvPr/>
        </p:nvGraphicFramePr>
        <p:xfrm>
          <a:off x="3048000" y="23488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89" name="WordArt 1"/>
          <p:cNvSpPr>
            <a:spLocks noChangeArrowheads="1" noChangeShapeType="1" noTextEdit="1"/>
          </p:cNvSpPr>
          <p:nvPr/>
        </p:nvSpPr>
        <p:spPr bwMode="auto">
          <a:xfrm>
            <a:off x="3803650" y="1052736"/>
            <a:ext cx="5340350" cy="1177925"/>
          </a:xfrm>
          <a:prstGeom prst="rect">
            <a:avLst/>
          </a:prstGeom>
        </p:spPr>
        <p:txBody>
          <a:bodyPr wrap="none" fromWordArt="1">
            <a:prstTxWarp prst="textPlain">
              <a:avLst>
                <a:gd name="adj" fmla="val 50000"/>
              </a:avLst>
            </a:prstTxWarp>
          </a:bodyPr>
          <a:lstStyle/>
          <a:p>
            <a:pPr algn="ctr" rtl="0"/>
            <a:r>
              <a:rPr lang="es-EC" sz="3600" kern="10" spc="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GUÍA   METODOLÓGICA   DE</a:t>
            </a:r>
          </a:p>
          <a:p>
            <a:pPr algn="ctr" rtl="0"/>
            <a:r>
              <a:rPr lang="es-EC" sz="3600" kern="10" spc="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       PONDERACIÓN DE LOS DERECHOS </a:t>
            </a:r>
            <a:endParaRPr lang="es-EC" sz="3600" kern="10" spc="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endParaRPr>
          </a:p>
        </p:txBody>
      </p:sp>
      <p:pic>
        <p:nvPicPr>
          <p:cNvPr id="9" name="8 Imagen" descr="http://lluevencroquetas.files.wordpress.com/2008/10/justicia3.jpg"/>
          <p:cNvPicPr/>
          <p:nvPr/>
        </p:nvPicPr>
        <p:blipFill>
          <a:blip r:embed="rId8" cstate="print"/>
          <a:srcRect/>
          <a:stretch>
            <a:fillRect/>
          </a:stretch>
        </p:blipFill>
        <p:spPr bwMode="auto">
          <a:xfrm>
            <a:off x="1475656" y="2780928"/>
            <a:ext cx="1245914" cy="2137804"/>
          </a:xfrm>
          <a:prstGeom prst="rect">
            <a:avLst/>
          </a:prstGeom>
          <a:solidFill>
            <a:schemeClr val="accent1"/>
          </a:solidFill>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187624" y="332656"/>
            <a:ext cx="6957986" cy="523220"/>
          </a:xfrm>
          <a:prstGeom prst="rect">
            <a:avLst/>
          </a:prstGeom>
          <a:noFill/>
        </p:spPr>
        <p:txBody>
          <a:bodyPr wrap="square" rtlCol="0">
            <a:spAutoFit/>
          </a:bodyPr>
          <a:lstStyle/>
          <a:p>
            <a:pPr algn="ctr"/>
            <a:r>
              <a:rPr lang="es-ES" sz="2800" b="1" dirty="0" smtClean="0"/>
              <a:t>TEMÁTICAS DE LA GUÍA METODOLÓGICA </a:t>
            </a:r>
            <a:endParaRPr lang="es-ES" sz="2800" b="1" dirty="0"/>
          </a:p>
        </p:txBody>
      </p:sp>
      <p:pic>
        <p:nvPicPr>
          <p:cNvPr id="10242" name="Imagen 1"/>
          <p:cNvPicPr>
            <a:picLocks noChangeAspect="1" noChangeArrowheads="1"/>
          </p:cNvPicPr>
          <p:nvPr/>
        </p:nvPicPr>
        <p:blipFill>
          <a:blip r:embed="rId2" cstate="print"/>
          <a:srcRect/>
          <a:stretch>
            <a:fillRect/>
          </a:stretch>
        </p:blipFill>
        <p:spPr bwMode="auto">
          <a:xfrm>
            <a:off x="1907704" y="3933056"/>
            <a:ext cx="5184576" cy="2635374"/>
          </a:xfrm>
          <a:prstGeom prst="rect">
            <a:avLst/>
          </a:prstGeom>
          <a:noFill/>
        </p:spPr>
      </p:pic>
      <p:sp>
        <p:nvSpPr>
          <p:cNvPr id="10243" name="AutoShape 3"/>
          <p:cNvSpPr>
            <a:spLocks noChangeArrowheads="1"/>
          </p:cNvSpPr>
          <p:nvPr/>
        </p:nvSpPr>
        <p:spPr bwMode="auto">
          <a:xfrm>
            <a:off x="2123728" y="1772816"/>
            <a:ext cx="4597400" cy="1872208"/>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interpretación de la ley consiste en fijar su verdadero sentido y alcance, pero  además incluye el conjunto de actividades indispensables para aplicar el derecho. </a:t>
            </a:r>
            <a:endPar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Alessandri señala: “es la determinación del significado, alcance, sentido o valor de  la ley frente a situaciones jurídicas concretas a que dicha ley debe aplicarse”</a:t>
            </a:r>
            <a:endPar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7" name="Rectangle 7"/>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11" name="10 CuadroTexto"/>
          <p:cNvSpPr txBox="1"/>
          <p:nvPr/>
        </p:nvSpPr>
        <p:spPr>
          <a:xfrm>
            <a:off x="2339752" y="1196752"/>
            <a:ext cx="4320480" cy="461665"/>
          </a:xfrm>
          <a:prstGeom prst="rect">
            <a:avLst/>
          </a:prstGeom>
          <a:noFill/>
        </p:spPr>
        <p:txBody>
          <a:bodyPr wrap="square" rtlCol="0">
            <a:spAutoFit/>
          </a:bodyPr>
          <a:lstStyle/>
          <a:p>
            <a:pPr algn="ctr"/>
            <a:r>
              <a:rPr lang="es-EC" sz="2400" dirty="0" smtClean="0"/>
              <a:t>LA INTEPRETACIÓN</a:t>
            </a:r>
            <a:endParaRPr lang="es-EC"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CuadroTexto"/>
          <p:cNvSpPr txBox="1"/>
          <p:nvPr/>
        </p:nvSpPr>
        <p:spPr>
          <a:xfrm>
            <a:off x="0" y="188640"/>
            <a:ext cx="4716016" cy="830997"/>
          </a:xfrm>
          <a:prstGeom prst="rect">
            <a:avLst/>
          </a:prstGeom>
          <a:noFill/>
        </p:spPr>
        <p:txBody>
          <a:bodyPr wrap="square" rtlCol="0">
            <a:spAutoFit/>
          </a:bodyPr>
          <a:lstStyle/>
          <a:p>
            <a:pPr algn="ctr"/>
            <a:r>
              <a:rPr lang="es-AR" sz="2400" b="1" dirty="0" smtClean="0">
                <a:latin typeface="Arial Black" pitchFamily="34" charset="0"/>
              </a:rPr>
              <a:t>PRINCIPIOS DE LA INTERPRETACIÓN</a:t>
            </a:r>
          </a:p>
        </p:txBody>
      </p:sp>
      <p:graphicFrame>
        <p:nvGraphicFramePr>
          <p:cNvPr id="6" name="5 Diagrama"/>
          <p:cNvGraphicFramePr/>
          <p:nvPr/>
        </p:nvGraphicFramePr>
        <p:xfrm>
          <a:off x="251520" y="1124744"/>
          <a:ext cx="4392487"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539772339"/>
              </p:ext>
            </p:extLst>
          </p:nvPr>
        </p:nvGraphicFramePr>
        <p:xfrm>
          <a:off x="5148064" y="1772816"/>
          <a:ext cx="3995936" cy="3960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7 CuadroTexto"/>
          <p:cNvSpPr txBox="1"/>
          <p:nvPr/>
        </p:nvSpPr>
        <p:spPr>
          <a:xfrm>
            <a:off x="4427984" y="188640"/>
            <a:ext cx="4716016" cy="830997"/>
          </a:xfrm>
          <a:prstGeom prst="rect">
            <a:avLst/>
          </a:prstGeom>
          <a:noFill/>
        </p:spPr>
        <p:txBody>
          <a:bodyPr wrap="square" rtlCol="0">
            <a:spAutoFit/>
          </a:bodyPr>
          <a:lstStyle/>
          <a:p>
            <a:pPr algn="ctr"/>
            <a:r>
              <a:rPr lang="es-AR" sz="2400" b="1" dirty="0" smtClean="0">
                <a:latin typeface="Arial Black" pitchFamily="34" charset="0"/>
              </a:rPr>
              <a:t>METODOS DE INTERPRETACIÓN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TEST DE RACIONALIDAD</a:t>
            </a:r>
            <a:endParaRPr lang="es-ES" b="1" dirty="0"/>
          </a:p>
        </p:txBody>
      </p:sp>
      <p:sp>
        <p:nvSpPr>
          <p:cNvPr id="1229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2299" name="Rectangle 11"/>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graphicFrame>
        <p:nvGraphicFramePr>
          <p:cNvPr id="10" name="9 Diagrama"/>
          <p:cNvGraphicFramePr/>
          <p:nvPr/>
        </p:nvGraphicFramePr>
        <p:xfrm>
          <a:off x="755576" y="1242203"/>
          <a:ext cx="7920880" cy="4995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ChangeArrowheads="1"/>
          </p:cNvSpPr>
          <p:nvPr/>
        </p:nvSpPr>
        <p:spPr bwMode="auto">
          <a:xfrm>
            <a:off x="3349776" y="0"/>
            <a:ext cx="3264035"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3200" b="1" dirty="0" smtClean="0">
                <a:latin typeface="Arial" pitchFamily="34" charset="0"/>
              </a:rPr>
              <a:t>PONDERACIÓN</a:t>
            </a:r>
            <a:endParaRPr kumimoji="0" lang="es-ES"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0250" name="Rectangle 10"/>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sp>
        <p:nvSpPr>
          <p:cNvPr id="7169" name="Oval 1"/>
          <p:cNvSpPr>
            <a:spLocks noChangeArrowheads="1"/>
          </p:cNvSpPr>
          <p:nvPr/>
        </p:nvSpPr>
        <p:spPr bwMode="auto">
          <a:xfrm>
            <a:off x="1691680" y="980728"/>
            <a:ext cx="6192688" cy="1296144"/>
          </a:xfrm>
          <a:prstGeom prst="ellipse">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b="0" i="1" u="none" strike="noStrike" cap="none" normalizeH="0" baseline="0" smtClean="0">
                <a:ln>
                  <a:noFill/>
                </a:ln>
                <a:solidFill>
                  <a:srgbClr val="000000"/>
                </a:solidFill>
                <a:effectLst/>
                <a:latin typeface="Cambria" pitchFamily="18" charset="0"/>
                <a:cs typeface="Arial" pitchFamily="34" charset="0"/>
              </a:rPr>
              <a:t>Se refiere a cuanto mayor sea la medida de afectación de un principio, mayor debe ser la medida de la satisfacción del otro.</a:t>
            </a:r>
            <a:endParaRPr kumimoji="0" lang="es-EC"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6 Diagrama"/>
          <p:cNvGraphicFramePr/>
          <p:nvPr/>
        </p:nvGraphicFramePr>
        <p:xfrm>
          <a:off x="539552" y="2420888"/>
          <a:ext cx="8352928" cy="44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0100" y="0"/>
            <a:ext cx="7316051" cy="707886"/>
          </a:xfrm>
          <a:prstGeom prst="rect">
            <a:avLst/>
          </a:prstGeom>
          <a:noFill/>
        </p:spPr>
        <p:txBody>
          <a:bodyPr wrap="square" lIns="91440" tIns="45720" rIns="91440" bIns="45720">
            <a:spAutoFit/>
          </a:bodyPr>
          <a:lstStyle/>
          <a:p>
            <a:pPr algn="ctr"/>
            <a:r>
              <a:rPr lang="es-E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Referencias del proyecto</a:t>
            </a:r>
            <a:endParaRPr lang="es-E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4 CuadroTexto"/>
          <p:cNvSpPr txBox="1"/>
          <p:nvPr/>
        </p:nvSpPr>
        <p:spPr>
          <a:xfrm>
            <a:off x="3571868" y="642918"/>
            <a:ext cx="1857388" cy="369332"/>
          </a:xfrm>
          <a:prstGeom prst="rect">
            <a:avLst/>
          </a:prstGeom>
          <a:noFill/>
        </p:spPr>
        <p:txBody>
          <a:bodyPr wrap="square" rtlCol="0">
            <a:spAutoFit/>
          </a:bodyPr>
          <a:lstStyle/>
          <a:p>
            <a:r>
              <a:rPr lang="es-ES" b="1" dirty="0" smtClean="0"/>
              <a:t>PROBLEMA</a:t>
            </a:r>
            <a:endParaRPr lang="es-ES" b="1" dirty="0"/>
          </a:p>
        </p:txBody>
      </p:sp>
      <p:sp>
        <p:nvSpPr>
          <p:cNvPr id="7" name="6 CuadroTexto"/>
          <p:cNvSpPr txBox="1"/>
          <p:nvPr/>
        </p:nvSpPr>
        <p:spPr>
          <a:xfrm>
            <a:off x="0" y="3072348"/>
            <a:ext cx="9144000" cy="4278094"/>
          </a:xfrm>
          <a:prstGeom prst="rect">
            <a:avLst/>
          </a:prstGeom>
          <a:noFill/>
        </p:spPr>
        <p:txBody>
          <a:bodyPr wrap="square" rtlCol="0">
            <a:spAutoFit/>
          </a:bodyPr>
          <a:lstStyle/>
          <a:p>
            <a:pPr algn="just"/>
            <a:r>
              <a:rPr lang="es-ES" sz="1600" dirty="0" smtClean="0"/>
              <a:t>La protección de los más débiles, son las garantías, el </a:t>
            </a:r>
            <a:r>
              <a:rPr lang="es-ES" sz="1600" dirty="0" err="1" smtClean="0"/>
              <a:t>garantismo</a:t>
            </a:r>
            <a:r>
              <a:rPr lang="es-ES" sz="1600" dirty="0" smtClean="0"/>
              <a:t> constitucional da mecanismos de igualdad a los “más débiles”, a quienes no pueden acceder a la educación, a la salud, etc. Los derechos fundamentales tienen estas garantías, algunos autores como los </a:t>
            </a:r>
            <a:r>
              <a:rPr lang="es-ES" sz="1600" dirty="0" err="1" smtClean="0"/>
              <a:t>ius</a:t>
            </a:r>
            <a:r>
              <a:rPr lang="es-ES" sz="1600" dirty="0" smtClean="0"/>
              <a:t> naturalistas dicen que incluso estos derechos fundamentales y sus garantías son inherentes al ser humano. </a:t>
            </a:r>
            <a:endParaRPr lang="es-EC" sz="1600" dirty="0" smtClean="0"/>
          </a:p>
          <a:p>
            <a:pPr algn="just"/>
            <a:endParaRPr lang="es-ES" sz="1600" dirty="0" smtClean="0"/>
          </a:p>
          <a:p>
            <a:pPr algn="just"/>
            <a:r>
              <a:rPr lang="es-ES" sz="1600" dirty="0" smtClean="0"/>
              <a:t>En este nuevo marco jurídico los operadores judiciales, en cambio dejan de ser esa “boca muda” de la ley, y pasan a aplicar la Constitución de la República, y uno de esos mecanismos es la ponderación constitucional.</a:t>
            </a:r>
            <a:endParaRPr lang="es-EC" sz="1600" dirty="0" smtClean="0"/>
          </a:p>
          <a:p>
            <a:pPr algn="just"/>
            <a:endParaRPr lang="es-ES" sz="1600" dirty="0" smtClean="0"/>
          </a:p>
          <a:p>
            <a:pPr algn="just"/>
            <a:r>
              <a:rPr lang="es-ES" sz="1600" dirty="0" smtClean="0"/>
              <a:t>Es importante entonces prepararse en el saber cómo hacer valer nuestros derechos constitucionales, cómo pedir a la Función Judicial que aplique correctamente estos derechos. </a:t>
            </a:r>
          </a:p>
          <a:p>
            <a:pPr algn="just"/>
            <a:endParaRPr lang="es-ES" sz="1600" dirty="0" smtClean="0"/>
          </a:p>
          <a:p>
            <a:pPr algn="just"/>
            <a:r>
              <a:rPr lang="es-ES" sz="1600" dirty="0" smtClean="0"/>
              <a:t>El papel preponderante de los operadores judiciales, en los ejercicios y juicios de ponderación, los mismos que se enmarcarán ahora en la Constitución de la República como principal fuente de sus resoluciones, hace que se marque un camino de cambio jurídico en el Ecuador.</a:t>
            </a:r>
            <a:endParaRPr lang="es-EC" sz="1600" dirty="0" smtClean="0"/>
          </a:p>
          <a:p>
            <a:pPr algn="just"/>
            <a:endParaRPr lang="es-EC" sz="1600" dirty="0" smtClean="0"/>
          </a:p>
          <a:p>
            <a:pPr algn="just"/>
            <a:r>
              <a:rPr lang="es-ES" sz="1600" dirty="0" smtClean="0"/>
              <a:t>.</a:t>
            </a:r>
            <a:endParaRPr lang="es-EC" sz="1600" dirty="0" smtClean="0"/>
          </a:p>
        </p:txBody>
      </p:sp>
      <p:sp>
        <p:nvSpPr>
          <p:cNvPr id="6" name="5 CuadroTexto"/>
          <p:cNvSpPr txBox="1"/>
          <p:nvPr/>
        </p:nvSpPr>
        <p:spPr>
          <a:xfrm>
            <a:off x="611560" y="908720"/>
            <a:ext cx="7920880" cy="1754326"/>
          </a:xfrm>
          <a:prstGeom prst="rect">
            <a:avLst/>
          </a:prstGeom>
          <a:noFill/>
        </p:spPr>
        <p:txBody>
          <a:bodyPr wrap="square" rtlCol="0">
            <a:spAutoFit/>
          </a:bodyPr>
          <a:lstStyle/>
          <a:p>
            <a:pPr algn="just"/>
            <a:r>
              <a:rPr lang="es-ES" b="1" dirty="0" smtClean="0"/>
              <a:t>El poco conocimiento de los jueces sobre de la ponderación de los derechos fundamentales, sus procesos, formas de aplicación, funcionalidad; incide en las sentencias aplicadas a los acusados, aspecto que no garantiza el cumplimiento de la legislatura dentro de los Derecho Fundamentales y la aplicación de la ponderación como elemento donde a cuanto mayor sea la medida de afectación de un principio, mayor debe ser la medida de la satisfacción del otro. </a:t>
            </a:r>
            <a:endParaRPr lang="es-EC" dirty="0" smtClean="0"/>
          </a:p>
        </p:txBody>
      </p:sp>
      <p:sp>
        <p:nvSpPr>
          <p:cNvPr id="8" name="7 CuadroTexto"/>
          <p:cNvSpPr txBox="1"/>
          <p:nvPr/>
        </p:nvSpPr>
        <p:spPr>
          <a:xfrm>
            <a:off x="179512" y="2708920"/>
            <a:ext cx="1857388" cy="369332"/>
          </a:xfrm>
          <a:prstGeom prst="rect">
            <a:avLst/>
          </a:prstGeom>
          <a:noFill/>
        </p:spPr>
        <p:txBody>
          <a:bodyPr wrap="square" rtlCol="0">
            <a:spAutoFit/>
          </a:bodyPr>
          <a:lstStyle/>
          <a:p>
            <a:r>
              <a:rPr lang="es-ES" b="1" dirty="0" smtClean="0"/>
              <a:t>ANTECEDENTES</a:t>
            </a:r>
            <a:endParaRPr lang="es-E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1285852" y="0"/>
            <a:ext cx="700092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3200" b="1" dirty="0" smtClean="0">
                <a:latin typeface="Arial Black" pitchFamily="34" charset="0"/>
                <a:ea typeface="Times New Roman" pitchFamily="18" charset="0"/>
              </a:rPr>
              <a:t>LEY DE PONDERACIÓN</a:t>
            </a:r>
            <a:r>
              <a:rPr kumimoji="0" lang="es-ES" sz="20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8203" name="Rectangle 11"/>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pic>
        <p:nvPicPr>
          <p:cNvPr id="7182" name="Picture 14" descr="aaaa 040"/>
          <p:cNvPicPr>
            <a:picLocks noChangeAspect="1" noChangeArrowheads="1"/>
          </p:cNvPicPr>
          <p:nvPr/>
        </p:nvPicPr>
        <p:blipFill>
          <a:blip r:embed="rId2" cstate="print"/>
          <a:srcRect l="43562" t="87180" r="53616" b="10770"/>
          <a:stretch>
            <a:fillRect/>
          </a:stretch>
        </p:blipFill>
        <p:spPr bwMode="auto">
          <a:xfrm>
            <a:off x="0" y="0"/>
            <a:ext cx="238125" cy="238125"/>
          </a:xfrm>
          <a:prstGeom prst="rect">
            <a:avLst/>
          </a:prstGeom>
          <a:noFill/>
        </p:spPr>
      </p:pic>
      <p:pic>
        <p:nvPicPr>
          <p:cNvPr id="7181" name="Picture 13" descr="aaaa 040"/>
          <p:cNvPicPr>
            <a:picLocks noChangeAspect="1" noChangeArrowheads="1"/>
          </p:cNvPicPr>
          <p:nvPr/>
        </p:nvPicPr>
        <p:blipFill>
          <a:blip r:embed="rId2" cstate="print"/>
          <a:srcRect l="46385" t="87051" r="51146" b="10770"/>
          <a:stretch>
            <a:fillRect/>
          </a:stretch>
        </p:blipFill>
        <p:spPr bwMode="auto">
          <a:xfrm>
            <a:off x="0" y="0"/>
            <a:ext cx="238125" cy="285750"/>
          </a:xfrm>
          <a:prstGeom prst="rect">
            <a:avLst/>
          </a:prstGeom>
          <a:noFill/>
        </p:spPr>
      </p:pic>
      <p:sp>
        <p:nvSpPr>
          <p:cNvPr id="6145" name="AutoShape 1"/>
          <p:cNvSpPr>
            <a:spLocks noChangeArrowheads="1"/>
          </p:cNvSpPr>
          <p:nvPr/>
        </p:nvSpPr>
        <p:spPr bwMode="auto">
          <a:xfrm>
            <a:off x="1403648" y="836712"/>
            <a:ext cx="6552728" cy="1363663"/>
          </a:xfrm>
          <a:prstGeom prst="flowChartDocumen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s-EC" sz="2400" b="0" i="1" u="none" strike="noStrike" cap="none" normalizeH="0" baseline="0" dirty="0" smtClean="0">
                <a:ln>
                  <a:noFill/>
                </a:ln>
                <a:solidFill>
                  <a:schemeClr val="tx1"/>
                </a:solidFill>
                <a:effectLst/>
                <a:latin typeface="Calibri" pitchFamily="34" charset="0"/>
                <a:cs typeface="Arial" pitchFamily="34" charset="0"/>
              </a:rPr>
              <a:t>Se refiere a cuanto mayor sea la medida de afectación de un principio, mayor debe ser la medida de la satisfacción del otro.</a:t>
            </a:r>
            <a:r>
              <a:rPr kumimoji="0" lang="es-EC" sz="24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0" name="19 Diagrama"/>
          <p:cNvGraphicFramePr/>
          <p:nvPr>
            <p:extLst>
              <p:ext uri="{D42A27DB-BD31-4B8C-83A1-F6EECF244321}">
                <p14:modId xmlns:p14="http://schemas.microsoft.com/office/powerpoint/2010/main" val="2182426777"/>
              </p:ext>
            </p:extLst>
          </p:nvPr>
        </p:nvGraphicFramePr>
        <p:xfrm>
          <a:off x="0" y="2852936"/>
          <a:ext cx="846043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20 Rectángulo"/>
          <p:cNvSpPr/>
          <p:nvPr/>
        </p:nvSpPr>
        <p:spPr>
          <a:xfrm>
            <a:off x="2555776" y="2348880"/>
            <a:ext cx="4365682" cy="369332"/>
          </a:xfrm>
          <a:prstGeom prst="rect">
            <a:avLst/>
          </a:prstGeom>
        </p:spPr>
        <p:txBody>
          <a:bodyPr wrap="none">
            <a:spAutoFit/>
          </a:bodyPr>
          <a:lstStyle/>
          <a:p>
            <a:r>
              <a:rPr lang="es-EC" b="1" dirty="0" smtClean="0"/>
              <a:t>ESTRUCTURA DE LA LEY DE PONDERACIÓN</a:t>
            </a: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686800" cy="838200"/>
          </a:xfrm>
        </p:spPr>
        <p:txBody>
          <a:bodyPr/>
          <a:lstStyle/>
          <a:p>
            <a:pPr algn="ctr"/>
            <a:r>
              <a:rPr lang="es-EC" dirty="0" smtClean="0"/>
              <a:t>FÓRMULA DE PESO</a:t>
            </a:r>
            <a:endParaRPr lang="es-EC" dirty="0"/>
          </a:p>
        </p:txBody>
      </p:sp>
      <p:sp>
        <p:nvSpPr>
          <p:cNvPr id="36866" name="AutoShape 2"/>
          <p:cNvSpPr>
            <a:spLocks noChangeArrowheads="1"/>
          </p:cNvSpPr>
          <p:nvPr/>
        </p:nvSpPr>
        <p:spPr bwMode="auto">
          <a:xfrm>
            <a:off x="1043608" y="1196752"/>
            <a:ext cx="7344816" cy="2448272"/>
          </a:xfrm>
          <a:prstGeom prst="roundRect">
            <a:avLst>
              <a:gd name="adj" fmla="val 16667"/>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b="0" i="1" u="none" strike="noStrike" cap="none" normalizeH="0" baseline="0" dirty="0" smtClean="0">
                <a:ln>
                  <a:noFill/>
                </a:ln>
                <a:solidFill>
                  <a:schemeClr val="tx1"/>
                </a:solidFill>
                <a:effectLst/>
                <a:latin typeface="BookmanOldStyle" charset="0"/>
                <a:cs typeface="Arial" pitchFamily="34" charset="0"/>
              </a:rPr>
              <a:t>Este segundo elemento se tiene en cuenta a la hora de ser de forma abstracta de qué manera se le puede introducir un valor numérico , por lo que se puede ver de qué manera esta se está afectando el principio que puede ser de mayor o menor medida según el caso, por lo que la ley de la ponderación no la contiene , por lo que </a:t>
            </a:r>
            <a:r>
              <a:rPr kumimoji="0" lang="es-EC" b="0" i="1" u="none" strike="noStrike" cap="none" normalizeH="0" baseline="0" dirty="0" err="1" smtClean="0">
                <a:ln>
                  <a:noFill/>
                </a:ln>
                <a:solidFill>
                  <a:schemeClr val="tx1"/>
                </a:solidFill>
                <a:effectLst/>
                <a:latin typeface="BookmanOldStyle" charset="0"/>
                <a:cs typeface="Arial" pitchFamily="34" charset="0"/>
              </a:rPr>
              <a:t>Alexy</a:t>
            </a:r>
            <a:r>
              <a:rPr kumimoji="0" lang="es-EC" b="0" i="1" u="none" strike="noStrike" cap="none" normalizeH="0" baseline="0" dirty="0" smtClean="0">
                <a:ln>
                  <a:noFill/>
                </a:ln>
                <a:solidFill>
                  <a:schemeClr val="tx1"/>
                </a:solidFill>
                <a:effectLst/>
                <a:latin typeface="BookmanOldStyle" charset="0"/>
                <a:cs typeface="Arial" pitchFamily="34" charset="0"/>
              </a:rPr>
              <a:t> introduce la fórmula del peso , por lo que hablamos de peso de tres formas , como dijimos antes, intenso, medio y leve , para poder hacer esta fórmula</a:t>
            </a:r>
            <a:r>
              <a:rPr kumimoji="0" lang="es-EC" b="0" i="0" u="none" strike="noStrike" cap="none" normalizeH="0" baseline="0" dirty="0" smtClean="0">
                <a:ln>
                  <a:noFill/>
                </a:ln>
                <a:solidFill>
                  <a:schemeClr val="tx1"/>
                </a:solidFill>
                <a:effectLst/>
                <a:latin typeface="BookmanOldStyle"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Imagen"/>
          <p:cNvPicPr/>
          <p:nvPr/>
        </p:nvPicPr>
        <p:blipFill>
          <a:blip r:embed="rId2" cstate="print"/>
          <a:srcRect l="29481" t="32924" r="48077" b="55432"/>
          <a:stretch>
            <a:fillRect/>
          </a:stretch>
        </p:blipFill>
        <p:spPr bwMode="auto">
          <a:xfrm>
            <a:off x="2771800" y="4149080"/>
            <a:ext cx="4104456" cy="1368152"/>
          </a:xfrm>
          <a:prstGeom prst="roundRect">
            <a:avLst>
              <a:gd name="adj" fmla="val 8594"/>
            </a:avLst>
          </a:prstGeom>
          <a:solidFill>
            <a:srgbClr val="FFFFFF">
              <a:shade val="85000"/>
            </a:srgbClr>
          </a:solidFill>
          <a:ln>
            <a:solidFill>
              <a:schemeClr val="accent4">
                <a:lumMod val="75000"/>
              </a:schemeClr>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CARGAS DE ARGUMENTACIÓN</a:t>
            </a:r>
            <a:endParaRPr lang="es-EC" dirty="0"/>
          </a:p>
        </p:txBody>
      </p:sp>
      <p:sp>
        <p:nvSpPr>
          <p:cNvPr id="37890" name="Oval 2"/>
          <p:cNvSpPr>
            <a:spLocks noChangeArrowheads="1"/>
          </p:cNvSpPr>
          <p:nvPr/>
        </p:nvSpPr>
        <p:spPr bwMode="auto">
          <a:xfrm>
            <a:off x="467544" y="1124744"/>
            <a:ext cx="8136904" cy="2155825"/>
          </a:xfrm>
          <a:prstGeom prst="ellipse">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b="0" i="0" u="none" strike="noStrike" cap="none" normalizeH="0" baseline="0" dirty="0" smtClean="0">
                <a:ln>
                  <a:noFill/>
                </a:ln>
                <a:solidFill>
                  <a:schemeClr val="tx1"/>
                </a:solidFill>
                <a:effectLst/>
                <a:latin typeface="Cambria" pitchFamily="18" charset="0"/>
                <a:cs typeface="Arial" pitchFamily="34" charset="0"/>
              </a:rPr>
              <a:t>El tercer elemento de la estructura de la ponderación son las cargas de la </a:t>
            </a:r>
            <a:r>
              <a:rPr kumimoji="0" lang="es-EC" b="0" i="0" u="none" strike="noStrike" cap="none" normalizeH="0" baseline="0" dirty="0" err="1" smtClean="0">
                <a:ln>
                  <a:noFill/>
                </a:ln>
                <a:solidFill>
                  <a:schemeClr val="tx1"/>
                </a:solidFill>
                <a:effectLst/>
                <a:latin typeface="Cambria" pitchFamily="18" charset="0"/>
                <a:cs typeface="Arial" pitchFamily="34" charset="0"/>
              </a:rPr>
              <a:t>argumentacion</a:t>
            </a:r>
            <a:r>
              <a:rPr kumimoji="0" lang="es-EC" b="0" i="0" u="none" strike="noStrike" cap="none" normalizeH="0" baseline="0" dirty="0" smtClean="0">
                <a:ln>
                  <a:noFill/>
                </a:ln>
                <a:solidFill>
                  <a:schemeClr val="tx1"/>
                </a:solidFill>
                <a:effectLst/>
                <a:latin typeface="Cambria" pitchFamily="18" charset="0"/>
                <a:cs typeface="Arial" pitchFamily="34" charset="0"/>
              </a:rPr>
              <a:t>. </a:t>
            </a:r>
            <a:r>
              <a:rPr kumimoji="0" lang="es-EC" b="0" i="0" u="none" strike="noStrike" cap="none" normalizeH="0" baseline="0" dirty="0" smtClean="0">
                <a:ln>
                  <a:noFill/>
                </a:ln>
                <a:solidFill>
                  <a:schemeClr val="tx1"/>
                </a:solidFill>
                <a:effectLst/>
                <a:latin typeface="Cambria" pitchFamily="18" charset="0"/>
                <a:cs typeface="Arial" pitchFamily="34" charset="0"/>
              </a:rPr>
              <a:t>Las cargas de la argumentación operan cuando existe un empate entre los valores que resultan de la aplicación de la fórmula del peso, es decir, cuando los pesos de los principios son idénticos (</a:t>
            </a:r>
            <a:r>
              <a:rPr kumimoji="0" lang="es-EC" b="0" i="0" u="none" strike="noStrike" cap="none" normalizeH="0" baseline="0" dirty="0" err="1" smtClean="0">
                <a:ln>
                  <a:noFill/>
                </a:ln>
                <a:solidFill>
                  <a:schemeClr val="tx1"/>
                </a:solidFill>
                <a:effectLst/>
                <a:latin typeface="Cambria" pitchFamily="18" charset="0"/>
                <a:cs typeface="Arial" pitchFamily="34" charset="0"/>
              </a:rPr>
              <a:t>GPi,jC</a:t>
            </a:r>
            <a:r>
              <a:rPr kumimoji="0" lang="es-EC" b="0" i="0" u="none" strike="noStrike" cap="none" normalizeH="0" baseline="0" dirty="0" smtClean="0">
                <a:ln>
                  <a:noFill/>
                </a:ln>
                <a:solidFill>
                  <a:schemeClr val="tx1"/>
                </a:solidFill>
                <a:effectLst/>
                <a:latin typeface="Cambria" pitchFamily="18" charset="0"/>
                <a:cs typeface="Arial" pitchFamily="34" charset="0"/>
              </a:rPr>
              <a:t> = </a:t>
            </a:r>
            <a:r>
              <a:rPr kumimoji="0" lang="es-EC" b="0" i="0" u="none" strike="noStrike" cap="none" normalizeH="0" baseline="0" dirty="0" err="1" smtClean="0">
                <a:ln>
                  <a:noFill/>
                </a:ln>
                <a:solidFill>
                  <a:schemeClr val="tx1"/>
                </a:solidFill>
                <a:effectLst/>
                <a:latin typeface="Cambria" pitchFamily="18" charset="0"/>
                <a:cs typeface="Arial" pitchFamily="34" charset="0"/>
              </a:rPr>
              <a:t>GPj,iC</a:t>
            </a:r>
            <a:r>
              <a:rPr kumimoji="0" lang="es-EC" b="0" i="0" u="none" strike="noStrike" cap="none" normalizeH="0" baseline="0" dirty="0" smtClean="0">
                <a:ln>
                  <a:noFill/>
                </a:ln>
                <a:solidFill>
                  <a:schemeClr val="tx1"/>
                </a:solidFill>
                <a:effectLst/>
                <a:latin typeface="Cambria" pitchFamily="18" charset="0"/>
                <a:cs typeface="Arial" pitchFamily="34" charset="0"/>
              </a:rPr>
              <a:t>)</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
        <p:nvSpPr>
          <p:cNvPr id="37891" name="AutoShape 3"/>
          <p:cNvSpPr>
            <a:spLocks noChangeArrowheads="1"/>
          </p:cNvSpPr>
          <p:nvPr/>
        </p:nvSpPr>
        <p:spPr bwMode="auto">
          <a:xfrm>
            <a:off x="251520" y="3501008"/>
            <a:ext cx="4032448" cy="2880320"/>
          </a:xfrm>
          <a:prstGeom prst="roundRect">
            <a:avLst>
              <a:gd name="adj" fmla="val 16667"/>
            </a:avLst>
          </a:prstGeom>
          <a:solidFill>
            <a:srgbClr val="9BBB59"/>
          </a:solidFill>
          <a:ln w="127000" cmpd="dbl">
            <a:solidFill>
              <a:srgbClr val="9BBB59"/>
            </a:solidFill>
            <a:round/>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b="0" i="0" u="none" strike="noStrike" cap="none" normalizeH="0" baseline="0" dirty="0" smtClean="0">
                <a:ln>
                  <a:noFill/>
                </a:ln>
                <a:solidFill>
                  <a:schemeClr val="tx1"/>
                </a:solidFill>
                <a:effectLst/>
                <a:latin typeface="Cambria" pitchFamily="18" charset="0"/>
                <a:cs typeface="Arial" pitchFamily="34" charset="0"/>
              </a:rPr>
              <a:t>De acuerdo con esta carga de argumentación, ningún principio opuesto a la libertad jurídica o a la igualdad jurídica podría prevalecer sobre ellas, a menos que se adujesen a su favor “</a:t>
            </a:r>
            <a:r>
              <a:rPr kumimoji="0" lang="es-EC" b="0" i="1" u="none" strike="noStrike" cap="none" normalizeH="0" baseline="0" dirty="0" smtClean="0">
                <a:ln>
                  <a:noFill/>
                </a:ln>
                <a:solidFill>
                  <a:schemeClr val="tx1"/>
                </a:solidFill>
                <a:effectLst/>
                <a:latin typeface="Cambria" pitchFamily="18" charset="0"/>
                <a:cs typeface="Arial" pitchFamily="34" charset="0"/>
              </a:rPr>
              <a:t>razones más fuertes”</a:t>
            </a:r>
            <a:r>
              <a:rPr kumimoji="0" lang="es-EC" b="0" i="0" u="none" strike="noStrike" cap="none" normalizeH="0" baseline="0" dirty="0" smtClean="0">
                <a:ln>
                  <a:noFill/>
                </a:ln>
                <a:solidFill>
                  <a:schemeClr val="tx1"/>
                </a:solidFill>
                <a:effectLst/>
                <a:latin typeface="Cambria" pitchFamily="18" charset="0"/>
                <a:cs typeface="Arial" pitchFamily="34" charset="0"/>
              </a:rPr>
              <a:t> Robert </a:t>
            </a:r>
            <a:r>
              <a:rPr kumimoji="0" lang="es-EC" b="0" i="0" u="none" strike="noStrike" cap="none" normalizeH="0" baseline="0" dirty="0" err="1" smtClean="0">
                <a:ln>
                  <a:noFill/>
                </a:ln>
                <a:solidFill>
                  <a:schemeClr val="tx1"/>
                </a:solidFill>
                <a:effectLst/>
                <a:latin typeface="Cambria" pitchFamily="18" charset="0"/>
                <a:cs typeface="Arial" pitchFamily="34" charset="0"/>
              </a:rPr>
              <a:t>Alexy</a:t>
            </a:r>
            <a:r>
              <a:rPr kumimoji="0" lang="es-EC" b="0" i="0" u="none" strike="noStrike" cap="none" normalizeH="0" baseline="0" dirty="0" smtClean="0">
                <a:ln>
                  <a:noFill/>
                </a:ln>
                <a:solidFill>
                  <a:schemeClr val="tx1"/>
                </a:solidFill>
                <a:effectLst/>
                <a:latin typeface="Cambria" pitchFamily="18" charset="0"/>
                <a:cs typeface="Arial" pitchFamily="34" charset="0"/>
              </a:rPr>
              <a:t>, Teoría de los derechos fundamentales, </a:t>
            </a:r>
            <a:r>
              <a:rPr kumimoji="0" lang="es-EC" b="0" i="0" u="none" strike="noStrike" cap="none" normalizeH="0" baseline="0" dirty="0" err="1" smtClean="0">
                <a:ln>
                  <a:noFill/>
                </a:ln>
                <a:solidFill>
                  <a:schemeClr val="tx1"/>
                </a:solidFill>
                <a:effectLst/>
                <a:latin typeface="Cambria" pitchFamily="18" charset="0"/>
                <a:cs typeface="Arial" pitchFamily="34" charset="0"/>
              </a:rPr>
              <a:t>op</a:t>
            </a:r>
            <a:r>
              <a:rPr kumimoji="0" lang="es-EC" b="0" i="0" u="none" strike="noStrike" cap="none" normalizeH="0" baseline="0" dirty="0" smtClean="0">
                <a:ln>
                  <a:noFill/>
                </a:ln>
                <a:solidFill>
                  <a:schemeClr val="tx1"/>
                </a:solidFill>
                <a:effectLst/>
                <a:latin typeface="Cambria" pitchFamily="18" charset="0"/>
                <a:cs typeface="Arial" pitchFamily="34" charset="0"/>
              </a:rPr>
              <a:t>. cit., pp. 549 y ss.</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
        <p:nvSpPr>
          <p:cNvPr id="37892" name="AutoShape 4"/>
          <p:cNvSpPr>
            <a:spLocks noChangeArrowheads="1"/>
          </p:cNvSpPr>
          <p:nvPr/>
        </p:nvSpPr>
        <p:spPr bwMode="auto">
          <a:xfrm>
            <a:off x="4716016" y="3501008"/>
            <a:ext cx="4264670" cy="2808312"/>
          </a:xfrm>
          <a:prstGeom prst="roundRect">
            <a:avLst>
              <a:gd name="adj" fmla="val 16667"/>
            </a:avLst>
          </a:prstGeom>
          <a:solidFill>
            <a:srgbClr val="4BACC6"/>
          </a:solidFill>
          <a:ln w="127000" cmpd="dbl">
            <a:solidFill>
              <a:srgbClr val="4BACC6"/>
            </a:solidFill>
            <a:round/>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b="0" i="0" u="none" strike="noStrike" cap="none" normalizeH="0" baseline="0" dirty="0" smtClean="0">
                <a:ln>
                  <a:noFill/>
                </a:ln>
                <a:solidFill>
                  <a:schemeClr val="tx1"/>
                </a:solidFill>
                <a:effectLst/>
                <a:latin typeface="Cambria" pitchFamily="18" charset="0"/>
                <a:cs typeface="Arial" pitchFamily="34" charset="0"/>
              </a:rPr>
              <a:t>En un empate, sostiene, la decisión que se enjuicia aparece como “</a:t>
            </a:r>
            <a:r>
              <a:rPr kumimoji="0" lang="es-EC" b="0" i="1" u="none" strike="noStrike" cap="none" normalizeH="0" baseline="0" dirty="0" smtClean="0">
                <a:ln>
                  <a:noFill/>
                </a:ln>
                <a:solidFill>
                  <a:schemeClr val="tx1"/>
                </a:solidFill>
                <a:effectLst/>
                <a:latin typeface="Cambria" pitchFamily="18" charset="0"/>
                <a:cs typeface="Arial" pitchFamily="34" charset="0"/>
              </a:rPr>
              <a:t>no desproporcionada</a:t>
            </a:r>
            <a:r>
              <a:rPr kumimoji="0" lang="es-EC" b="0" i="0" u="none" strike="noStrike" cap="none" normalizeH="0" baseline="0" dirty="0" smtClean="0">
                <a:ln>
                  <a:noFill/>
                </a:ln>
                <a:solidFill>
                  <a:schemeClr val="tx1"/>
                </a:solidFill>
                <a:effectLst/>
                <a:latin typeface="Cambria" pitchFamily="18" charset="0"/>
                <a:cs typeface="Arial" pitchFamily="34" charset="0"/>
              </a:rPr>
              <a:t>” por tanto, debe ser declarada constitucional. Es decir,  los empates jugarían a favor del acto que se enjuicia, acto que en el control de constitucionalidad de las leyes es precisamente la ley. Cfr. Robert </a:t>
            </a:r>
            <a:r>
              <a:rPr kumimoji="0" lang="es-EC" b="0" i="0" u="none" strike="noStrike" cap="none" normalizeH="0" baseline="0" dirty="0" err="1" smtClean="0">
                <a:ln>
                  <a:noFill/>
                </a:ln>
                <a:solidFill>
                  <a:schemeClr val="tx1"/>
                </a:solidFill>
                <a:effectLst/>
                <a:latin typeface="Cambria" pitchFamily="18" charset="0"/>
                <a:cs typeface="Arial" pitchFamily="34" charset="0"/>
              </a:rPr>
              <a:t>Alexy</a:t>
            </a:r>
            <a:r>
              <a:rPr kumimoji="0" lang="es-EC" b="0" i="0" u="none" strike="noStrike" cap="none" normalizeH="0" baseline="0" dirty="0" smtClean="0">
                <a:ln>
                  <a:noFill/>
                </a:ln>
                <a:solidFill>
                  <a:schemeClr val="tx1"/>
                </a:solidFill>
                <a:effectLst/>
                <a:latin typeface="Cambria" pitchFamily="18" charset="0"/>
                <a:cs typeface="Arial" pitchFamily="34" charset="0"/>
              </a:rPr>
              <a:t>, “Epilogo…”, </a:t>
            </a:r>
            <a:r>
              <a:rPr kumimoji="0" lang="es-EC" b="0" i="0" u="none" strike="noStrike" cap="none" normalizeH="0" baseline="0" dirty="0" err="1" smtClean="0">
                <a:ln>
                  <a:noFill/>
                </a:ln>
                <a:solidFill>
                  <a:schemeClr val="tx1"/>
                </a:solidFill>
                <a:effectLst/>
                <a:latin typeface="Cambria" pitchFamily="18" charset="0"/>
                <a:cs typeface="Arial" pitchFamily="34" charset="0"/>
              </a:rPr>
              <a:t>op</a:t>
            </a:r>
            <a:r>
              <a:rPr kumimoji="0" lang="es-EC" b="0" i="0" u="none" strike="noStrike" cap="none" normalizeH="0" baseline="0" dirty="0" smtClean="0">
                <a:ln>
                  <a:noFill/>
                </a:ln>
                <a:solidFill>
                  <a:schemeClr val="tx1"/>
                </a:solidFill>
                <a:effectLst/>
                <a:latin typeface="Cambria" pitchFamily="18" charset="0"/>
                <a:cs typeface="Arial" pitchFamily="34" charset="0"/>
              </a:rPr>
              <a:t>. cit., pp. 44 y ss.</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FASES EN EL PROCESO DE ARGUMENTACIÓN PONDERADA SEGÚN LA DOCTRINA. DE PIETRO</a:t>
            </a:r>
            <a:endParaRPr lang="es-EC" dirty="0"/>
          </a:p>
        </p:txBody>
      </p:sp>
      <p:graphicFrame>
        <p:nvGraphicFramePr>
          <p:cNvPr id="4" name="3 Diagrama"/>
          <p:cNvGraphicFramePr/>
          <p:nvPr/>
        </p:nvGraphicFramePr>
        <p:xfrm>
          <a:off x="1475656" y="1340768"/>
          <a:ext cx="6701462" cy="331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0" y="5517232"/>
          <a:ext cx="9144000" cy="13407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1 Título"/>
          <p:cNvSpPr txBox="1">
            <a:spLocks/>
          </p:cNvSpPr>
          <p:nvPr/>
        </p:nvSpPr>
        <p:spPr>
          <a:xfrm>
            <a:off x="755576" y="4725144"/>
            <a:ext cx="8686800" cy="838200"/>
          </a:xfrm>
          <a:prstGeom prst="rect">
            <a:avLst/>
          </a:prstGeom>
        </p:spPr>
        <p:txBody>
          <a:bodyPr vert="horz"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3200" b="1" cap="all" dirty="0" smtClean="0">
                <a:solidFill>
                  <a:schemeClr val="tx2"/>
                </a:solidFill>
                <a:effectLst>
                  <a:reflection blurRad="12700" stA="48000" endA="300" endPos="55000" dir="5400000" sy="-90000" algn="bl" rotWithShape="0"/>
                </a:effectLst>
                <a:latin typeface="+mj-lt"/>
                <a:ea typeface="+mj-ea"/>
                <a:cs typeface="+mj-cs"/>
              </a:rPr>
              <a:t>PRINCIPIOS DE LA ARGUMENTACIÓN</a:t>
            </a:r>
            <a:endParaRPr kumimoji="0" lang="es-EC" sz="32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JUCIO DE PONDERACIÓN</a:t>
            </a:r>
            <a:endParaRPr lang="es-EC" dirty="0"/>
          </a:p>
        </p:txBody>
      </p:sp>
      <p:pic>
        <p:nvPicPr>
          <p:cNvPr id="38975" name="Picture 63"/>
          <p:cNvPicPr>
            <a:picLocks noChangeAspect="1" noChangeArrowheads="1"/>
          </p:cNvPicPr>
          <p:nvPr/>
        </p:nvPicPr>
        <p:blipFill>
          <a:blip r:embed="rId2" cstate="print"/>
          <a:srcRect t="6141"/>
          <a:stretch>
            <a:fillRect/>
          </a:stretch>
        </p:blipFill>
        <p:spPr bwMode="auto">
          <a:xfrm>
            <a:off x="1907704" y="1556792"/>
            <a:ext cx="5310187" cy="530120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LIMITACIONES DE LA PONDERACIÓN</a:t>
            </a:r>
            <a:endParaRPr lang="es-EC" dirty="0"/>
          </a:p>
        </p:txBody>
      </p:sp>
      <p:graphicFrame>
        <p:nvGraphicFramePr>
          <p:cNvPr id="4" name="3 Tabla"/>
          <p:cNvGraphicFramePr>
            <a:graphicFrameLocks noGrp="1"/>
          </p:cNvGraphicFramePr>
          <p:nvPr/>
        </p:nvGraphicFramePr>
        <p:xfrm>
          <a:off x="251520" y="1397000"/>
          <a:ext cx="8640960" cy="5461000"/>
        </p:xfrm>
        <a:graphic>
          <a:graphicData uri="http://schemas.openxmlformats.org/drawingml/2006/table">
            <a:tbl>
              <a:tblPr/>
              <a:tblGrid>
                <a:gridCol w="4320480"/>
                <a:gridCol w="4320480"/>
              </a:tblGrid>
              <a:tr h="878342">
                <a:tc>
                  <a:txBody>
                    <a:bodyPr/>
                    <a:lstStyle/>
                    <a:p>
                      <a:pPr>
                        <a:lnSpc>
                          <a:spcPct val="115000"/>
                        </a:lnSpc>
                        <a:spcAft>
                          <a:spcPts val="0"/>
                        </a:spcAft>
                      </a:pPr>
                      <a:endParaRPr lang="es-EC" sz="1400" dirty="0">
                        <a:latin typeface="Times New Roman"/>
                        <a:ea typeface="Times New Roman"/>
                        <a:cs typeface="Times New Roman"/>
                      </a:endParaRPr>
                    </a:p>
                    <a:p>
                      <a:pPr>
                        <a:lnSpc>
                          <a:spcPct val="115000"/>
                        </a:lnSpc>
                        <a:spcAft>
                          <a:spcPts val="0"/>
                        </a:spcAft>
                      </a:pPr>
                      <a:r>
                        <a:rPr lang="es-EC" sz="1400" b="1" dirty="0">
                          <a:latin typeface="Arial"/>
                          <a:ea typeface="TimesNewRomanPS-ItalicMT"/>
                          <a:cs typeface="Times New Roman"/>
                        </a:rPr>
                        <a:t>1. LOS LIMITES RACIONALES DE LA LEY DE PONDERACIÓN</a:t>
                      </a:r>
                      <a:endParaRPr lang="es-EC" sz="1400" dirty="0">
                        <a:latin typeface="Times New Roman"/>
                        <a:ea typeface="Times New Roman"/>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endParaRPr lang="es-EC" sz="1400">
                        <a:latin typeface="Times New Roman"/>
                        <a:ea typeface="Times New Roman"/>
                        <a:cs typeface="Times New Roman"/>
                      </a:endParaRPr>
                    </a:p>
                    <a:p>
                      <a:pPr>
                        <a:lnSpc>
                          <a:spcPct val="115000"/>
                        </a:lnSpc>
                        <a:spcAft>
                          <a:spcPts val="0"/>
                        </a:spcAft>
                      </a:pPr>
                      <a:r>
                        <a:rPr lang="es-EC" sz="1400" b="1">
                          <a:latin typeface="Arial"/>
                          <a:ea typeface="TimesNewRomanPS-ItalicMT"/>
                          <a:cs typeface="Times New Roman"/>
                        </a:rPr>
                        <a:t>2. LOS LIMITES DE RACIONALIDAD EN LAS CARGAS DE LA ARGUMENTACIÓN</a:t>
                      </a:r>
                      <a:endParaRPr lang="es-EC" sz="1400">
                        <a:latin typeface="Times New Roman"/>
                        <a:ea typeface="Times New Roman"/>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4582658">
                <a:tc>
                  <a:txBody>
                    <a:bodyPr/>
                    <a:lstStyle/>
                    <a:p>
                      <a:pPr algn="just">
                        <a:lnSpc>
                          <a:spcPct val="150000"/>
                        </a:lnSpc>
                        <a:spcAft>
                          <a:spcPts val="0"/>
                        </a:spcAft>
                      </a:pPr>
                      <a:endParaRPr lang="es-EC" sz="1400" dirty="0">
                        <a:latin typeface="Arial"/>
                        <a:ea typeface="TimesNewRomanPSMT"/>
                        <a:cs typeface="Times New Roman"/>
                      </a:endParaRPr>
                    </a:p>
                    <a:p>
                      <a:pPr algn="just">
                        <a:lnSpc>
                          <a:spcPct val="150000"/>
                        </a:lnSpc>
                        <a:spcAft>
                          <a:spcPts val="0"/>
                        </a:spcAft>
                      </a:pPr>
                      <a:r>
                        <a:rPr lang="es-EC" sz="1400" dirty="0">
                          <a:latin typeface="Arial"/>
                          <a:ea typeface="TimesNewRomanPSMT"/>
                          <a:cs typeface="Times New Roman"/>
                        </a:rPr>
                        <a:t>Sobre </a:t>
                      </a:r>
                      <a:r>
                        <a:rPr lang="es-EC" sz="1400" dirty="0">
                          <a:latin typeface="Arial"/>
                          <a:ea typeface="TimesNewRomanPS-ItalicMT"/>
                          <a:cs typeface="Times New Roman"/>
                        </a:rPr>
                        <a:t>LOS LIMITES RACIONALES DE LA LEY DE PONDERACIÓN</a:t>
                      </a:r>
                      <a:r>
                        <a:rPr lang="es-EC" sz="1400" dirty="0">
                          <a:latin typeface="Arial"/>
                          <a:ea typeface="TimesNewRomanPSMT"/>
                          <a:cs typeface="Times New Roman"/>
                        </a:rPr>
                        <a:t> conviene señalar que no existe un criterio objetivo para determinar los factores determinantes del peso que tienen los principios en la ley de ponderación, y que conforman la fórmula del peso, es decir: el grado de afectación de los principios en el caso concreto, su peso abstracto y la seguridad de las premisas empíricas relativas a la afectación.</a:t>
                      </a:r>
                      <a:endParaRPr lang="es-EC" sz="1400" dirty="0">
                        <a:latin typeface="Times New Roman"/>
                        <a:ea typeface="Times New Roman"/>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50000"/>
                        </a:lnSpc>
                        <a:spcAft>
                          <a:spcPts val="0"/>
                        </a:spcAft>
                      </a:pPr>
                      <a:endParaRPr lang="es-EC" sz="1400" dirty="0">
                        <a:latin typeface="Arial"/>
                        <a:ea typeface="TimesNewRomanPSMT"/>
                        <a:cs typeface="Times New Roman"/>
                      </a:endParaRPr>
                    </a:p>
                    <a:p>
                      <a:pPr algn="just">
                        <a:lnSpc>
                          <a:spcPct val="150000"/>
                        </a:lnSpc>
                        <a:spcAft>
                          <a:spcPts val="0"/>
                        </a:spcAft>
                      </a:pPr>
                      <a:r>
                        <a:rPr lang="es-EC" sz="1400" dirty="0">
                          <a:latin typeface="Arial"/>
                          <a:ea typeface="TimesNewRomanPSMT"/>
                          <a:cs typeface="Times New Roman"/>
                        </a:rPr>
                        <a:t>La contradicción entre las cargas de argumentación </a:t>
                      </a:r>
                      <a:r>
                        <a:rPr lang="es-EC" sz="1400" i="1" dirty="0">
                          <a:latin typeface="Arial"/>
                          <a:ea typeface="TimesNewRomanPS-ItalicMT"/>
                          <a:cs typeface="Times New Roman"/>
                        </a:rPr>
                        <a:t>in dubio pro libértate </a:t>
                      </a:r>
                      <a:r>
                        <a:rPr lang="es-EC" sz="1400" dirty="0">
                          <a:latin typeface="Arial"/>
                          <a:ea typeface="TimesNewRomanPSMT"/>
                          <a:cs typeface="Times New Roman"/>
                        </a:rPr>
                        <a:t>e </a:t>
                      </a:r>
                      <a:r>
                        <a:rPr lang="es-EC" sz="1400" i="1" dirty="0">
                          <a:latin typeface="Arial"/>
                          <a:ea typeface="TimesNewRomanPS-ItalicMT"/>
                          <a:cs typeface="Times New Roman"/>
                        </a:rPr>
                        <a:t>in dubio pro </a:t>
                      </a:r>
                      <a:r>
                        <a:rPr lang="es-EC" sz="1400" i="1" dirty="0" err="1">
                          <a:latin typeface="Arial"/>
                          <a:ea typeface="TimesNewRomanPS-ItalicMT"/>
                          <a:cs typeface="Times New Roman"/>
                        </a:rPr>
                        <a:t>legislatore</a:t>
                      </a:r>
                      <a:r>
                        <a:rPr lang="es-EC" sz="1400" i="1" dirty="0">
                          <a:latin typeface="Arial"/>
                          <a:ea typeface="TimesNewRomanPS-ItalicMT"/>
                          <a:cs typeface="Times New Roman"/>
                        </a:rPr>
                        <a:t> </a:t>
                      </a:r>
                      <a:r>
                        <a:rPr lang="es-EC" sz="1400" dirty="0">
                          <a:latin typeface="Arial"/>
                          <a:ea typeface="TimesNewRomanPSMT"/>
                          <a:cs typeface="Times New Roman"/>
                        </a:rPr>
                        <a:t>también constituye un límite a la racionalidad de la ponderación, que depara al intérprete un margen de subjetividad. La aplicación de una u otra carga depende de la postura ideológica del juez. Un juez que quiera dar prevalencia al principio democrático, operara siempre con el </a:t>
                      </a:r>
                      <a:r>
                        <a:rPr lang="es-EC" sz="1400" i="1" dirty="0">
                          <a:latin typeface="Arial"/>
                          <a:ea typeface="TimesNewRomanPS-ItalicMT"/>
                          <a:cs typeface="Times New Roman"/>
                        </a:rPr>
                        <a:t>in dubio pro </a:t>
                      </a:r>
                      <a:r>
                        <a:rPr lang="es-EC" sz="1400" i="1" dirty="0" err="1">
                          <a:latin typeface="Arial"/>
                          <a:ea typeface="TimesNewRomanPS-ItalicMT"/>
                          <a:cs typeface="Times New Roman"/>
                        </a:rPr>
                        <a:t>legislatore</a:t>
                      </a:r>
                      <a:r>
                        <a:rPr lang="es-EC" sz="1400" i="1" dirty="0">
                          <a:latin typeface="Arial"/>
                          <a:ea typeface="TimesNewRomanPS-ItalicMT"/>
                          <a:cs typeface="Times New Roman"/>
                        </a:rPr>
                        <a:t> </a:t>
                      </a:r>
                      <a:r>
                        <a:rPr lang="es-EC" sz="1400" dirty="0">
                          <a:latin typeface="Arial"/>
                          <a:ea typeface="TimesNewRomanPSMT"/>
                          <a:cs typeface="Times New Roman"/>
                        </a:rPr>
                        <a:t>y, de este modo, concederá al Parlamento la posibilidad de equilibrar los principios en conflicto mediante un empate entre sus pesos específicos. </a:t>
                      </a:r>
                      <a:endParaRPr lang="es-EC" sz="1400" dirty="0">
                        <a:latin typeface="Times New Roman"/>
                        <a:ea typeface="Times New Roman"/>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tx1"/>
                </a:solidFill>
              </a:rPr>
              <a:t>VALIDACIÓN</a:t>
            </a:r>
            <a:endParaRPr lang="es-ES" b="1" dirty="0">
              <a:solidFill>
                <a:schemeClr val="tx1"/>
              </a:solidFill>
            </a:endParaRPr>
          </a:p>
        </p:txBody>
      </p:sp>
      <p:sp>
        <p:nvSpPr>
          <p:cNvPr id="8" name="7 CuadroTexto"/>
          <p:cNvSpPr txBox="1"/>
          <p:nvPr/>
        </p:nvSpPr>
        <p:spPr>
          <a:xfrm>
            <a:off x="4860032" y="3929066"/>
            <a:ext cx="4283968" cy="3170099"/>
          </a:xfrm>
          <a:prstGeom prst="rect">
            <a:avLst/>
          </a:prstGeom>
          <a:noFill/>
        </p:spPr>
        <p:txBody>
          <a:bodyPr wrap="square" rtlCol="0">
            <a:spAutoFit/>
          </a:bodyPr>
          <a:lstStyle/>
          <a:p>
            <a:r>
              <a:rPr lang="es-ES" sz="1600" dirty="0" smtClean="0"/>
              <a:t>Los datos obtenidos en la presente validación de la  “Guía Metodológica de Ponderación de los Derechos Fundamentales”; se establece un porcentaje de 66,6% de Muy Satisfactorio; y el 3,3% de muy buena. Los resultados definen que la investigación y la propuesta elaborada como una posible solución al problema de investigación es Muy Satisfactorio; y puede ser implementada en la provincia, sirviendo de modelo para el trabajo con los jueces en los diferentes juzgados de Imbabura y del país.</a:t>
            </a:r>
            <a:endParaRPr lang="es-EC" sz="1600" dirty="0" smtClean="0"/>
          </a:p>
          <a:p>
            <a:endParaRPr lang="es-ES" sz="1200" dirty="0" smtClean="0"/>
          </a:p>
          <a:p>
            <a:endParaRPr lang="es-ES" sz="1200" dirty="0"/>
          </a:p>
        </p:txBody>
      </p:sp>
      <p:graphicFrame>
        <p:nvGraphicFramePr>
          <p:cNvPr id="6" name="5 Tabla"/>
          <p:cNvGraphicFramePr>
            <a:graphicFrameLocks noGrp="1"/>
          </p:cNvGraphicFramePr>
          <p:nvPr/>
        </p:nvGraphicFramePr>
        <p:xfrm>
          <a:off x="467544" y="1268760"/>
          <a:ext cx="4093058" cy="4032448"/>
        </p:xfrm>
        <a:graphic>
          <a:graphicData uri="http://schemas.openxmlformats.org/drawingml/2006/table">
            <a:tbl>
              <a:tblPr>
                <a:tableStyleId>{35758FB7-9AC5-4552-8A53-C91805E547FA}</a:tableStyleId>
              </a:tblPr>
              <a:tblGrid>
                <a:gridCol w="283618"/>
                <a:gridCol w="1693750"/>
                <a:gridCol w="352283"/>
                <a:gridCol w="352283"/>
                <a:gridCol w="352781"/>
                <a:gridCol w="352781"/>
                <a:gridCol w="352781"/>
                <a:gridCol w="352781"/>
              </a:tblGrid>
              <a:tr h="204870">
                <a:tc rowSpan="3">
                  <a:txBody>
                    <a:bodyPr/>
                    <a:lstStyle/>
                    <a:p>
                      <a:pPr>
                        <a:lnSpc>
                          <a:spcPct val="115000"/>
                        </a:lnSpc>
                        <a:spcAft>
                          <a:spcPts val="0"/>
                        </a:spcAft>
                      </a:pPr>
                      <a:r>
                        <a:rPr lang="es-ES" sz="1200" dirty="0"/>
                        <a:t>No.</a:t>
                      </a:r>
                      <a:endParaRPr lang="es-EC" sz="1200" dirty="0">
                        <a:latin typeface="Times New Roman"/>
                        <a:ea typeface="Times New Roman"/>
                        <a:cs typeface="Times New Roman"/>
                      </a:endParaRPr>
                    </a:p>
                  </a:txBody>
                  <a:tcPr marL="43300" marR="43300" marT="0" marB="0"/>
                </a:tc>
                <a:tc rowSpan="3">
                  <a:txBody>
                    <a:bodyPr/>
                    <a:lstStyle/>
                    <a:p>
                      <a:pPr algn="ctr">
                        <a:lnSpc>
                          <a:spcPct val="115000"/>
                        </a:lnSpc>
                        <a:spcAft>
                          <a:spcPts val="0"/>
                        </a:spcAft>
                      </a:pPr>
                      <a:r>
                        <a:rPr lang="es-ES" sz="1200"/>
                        <a:t>INDICADORES</a:t>
                      </a:r>
                      <a:endParaRPr lang="es-EC" sz="1200">
                        <a:latin typeface="Times New Roman"/>
                        <a:ea typeface="Times New Roman"/>
                        <a:cs typeface="Times New Roman"/>
                      </a:endParaRPr>
                    </a:p>
                  </a:txBody>
                  <a:tcPr marL="43300" marR="43300" marT="0" marB="0"/>
                </a:tc>
                <a:tc gridSpan="6">
                  <a:txBody>
                    <a:bodyPr/>
                    <a:lstStyle/>
                    <a:p>
                      <a:pPr>
                        <a:lnSpc>
                          <a:spcPct val="115000"/>
                        </a:lnSpc>
                        <a:spcAft>
                          <a:spcPts val="0"/>
                        </a:spcAft>
                      </a:pPr>
                      <a:r>
                        <a:rPr lang="es-ES" sz="1200"/>
                        <a:t>                Categorías</a:t>
                      </a:r>
                      <a:endParaRPr lang="es-EC" sz="1200">
                        <a:latin typeface="Times New Roman"/>
                        <a:ea typeface="Times New Roman"/>
                        <a:cs typeface="Times New Roman"/>
                      </a:endParaRPr>
                    </a:p>
                  </a:txBody>
                  <a:tcPr marL="43300" marR="4330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4870">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S" sz="1200"/>
                        <a:t>MS</a:t>
                      </a:r>
                      <a:endParaRPr lang="es-EC" sz="1200">
                        <a:latin typeface="Times New Roman"/>
                        <a:ea typeface="Times New Roman"/>
                        <a:cs typeface="Times New Roman"/>
                      </a:endParaRPr>
                    </a:p>
                  </a:txBody>
                  <a:tcPr marL="43300" marR="43300" marT="0" marB="0"/>
                </a:tc>
                <a:tc hMerge="1">
                  <a:txBody>
                    <a:bodyPr/>
                    <a:lstStyle/>
                    <a:p>
                      <a:endParaRPr lang="es-EC"/>
                    </a:p>
                  </a:txBody>
                  <a:tcPr/>
                </a:tc>
                <a:tc gridSpan="2">
                  <a:txBody>
                    <a:bodyPr/>
                    <a:lstStyle/>
                    <a:p>
                      <a:pPr algn="ctr">
                        <a:lnSpc>
                          <a:spcPct val="115000"/>
                        </a:lnSpc>
                        <a:spcAft>
                          <a:spcPts val="0"/>
                        </a:spcAft>
                      </a:pPr>
                      <a:r>
                        <a:rPr lang="es-ES" sz="1200"/>
                        <a:t>SA</a:t>
                      </a:r>
                      <a:endParaRPr lang="es-EC" sz="1200">
                        <a:latin typeface="Times New Roman"/>
                        <a:ea typeface="Times New Roman"/>
                        <a:cs typeface="Times New Roman"/>
                      </a:endParaRPr>
                    </a:p>
                  </a:txBody>
                  <a:tcPr marL="43300" marR="43300" marT="0" marB="0"/>
                </a:tc>
                <a:tc hMerge="1">
                  <a:txBody>
                    <a:bodyPr/>
                    <a:lstStyle/>
                    <a:p>
                      <a:endParaRPr lang="es-EC"/>
                    </a:p>
                  </a:txBody>
                  <a:tcPr/>
                </a:tc>
                <a:tc gridSpan="2">
                  <a:txBody>
                    <a:bodyPr/>
                    <a:lstStyle/>
                    <a:p>
                      <a:pPr algn="ctr">
                        <a:lnSpc>
                          <a:spcPct val="115000"/>
                        </a:lnSpc>
                        <a:spcAft>
                          <a:spcPts val="0"/>
                        </a:spcAft>
                      </a:pPr>
                      <a:r>
                        <a:rPr lang="es-ES" sz="1200"/>
                        <a:t>PS</a:t>
                      </a:r>
                      <a:endParaRPr lang="es-EC" sz="1200">
                        <a:latin typeface="Times New Roman"/>
                        <a:ea typeface="Times New Roman"/>
                        <a:cs typeface="Times New Roman"/>
                      </a:endParaRPr>
                    </a:p>
                  </a:txBody>
                  <a:tcPr marL="43300" marR="43300" marT="0" marB="0"/>
                </a:tc>
                <a:tc hMerge="1">
                  <a:txBody>
                    <a:bodyPr/>
                    <a:lstStyle/>
                    <a:p>
                      <a:endParaRPr lang="es-EC"/>
                    </a:p>
                  </a:txBody>
                  <a:tcPr/>
                </a:tc>
              </a:tr>
              <a:tr h="204870">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S" sz="1200"/>
                        <a:t>f</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f</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f</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a:t>
                      </a:r>
                      <a:endParaRPr lang="es-EC" sz="1200">
                        <a:latin typeface="Times New Roman"/>
                        <a:ea typeface="Times New Roman"/>
                        <a:cs typeface="Times New Roman"/>
                      </a:endParaRPr>
                    </a:p>
                  </a:txBody>
                  <a:tcPr marL="43300" marR="43300" marT="0" marB="0"/>
                </a:tc>
              </a:tr>
              <a:tr h="204870">
                <a:tc>
                  <a:txBody>
                    <a:bodyPr/>
                    <a:lstStyle/>
                    <a:p>
                      <a:pPr>
                        <a:lnSpc>
                          <a:spcPct val="115000"/>
                        </a:lnSpc>
                        <a:spcAft>
                          <a:spcPts val="0"/>
                        </a:spcAft>
                      </a:pPr>
                      <a:r>
                        <a:rPr lang="es-ES" sz="1200"/>
                        <a:t>1</a:t>
                      </a:r>
                      <a:endParaRPr lang="es-EC" sz="1200">
                        <a:latin typeface="Times New Roman"/>
                        <a:ea typeface="Times New Roman"/>
                        <a:cs typeface="Times New Roman"/>
                      </a:endParaRPr>
                    </a:p>
                  </a:txBody>
                  <a:tcPr marL="43300" marR="43300" marT="0" marB="0"/>
                </a:tc>
                <a:tc>
                  <a:txBody>
                    <a:bodyPr/>
                    <a:lstStyle/>
                    <a:p>
                      <a:pPr>
                        <a:lnSpc>
                          <a:spcPct val="115000"/>
                        </a:lnSpc>
                        <a:spcAft>
                          <a:spcPts val="0"/>
                        </a:spcAft>
                      </a:pPr>
                      <a:r>
                        <a:rPr lang="es-ES" sz="1200"/>
                        <a:t>Cientificidad</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3</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100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r>
              <a:tr h="204870">
                <a:tc>
                  <a:txBody>
                    <a:bodyPr/>
                    <a:lstStyle/>
                    <a:p>
                      <a:pPr>
                        <a:lnSpc>
                          <a:spcPct val="115000"/>
                        </a:lnSpc>
                        <a:spcAft>
                          <a:spcPts val="0"/>
                        </a:spcAft>
                      </a:pPr>
                      <a:r>
                        <a:rPr lang="es-ES" sz="1200"/>
                        <a:t>2</a:t>
                      </a:r>
                      <a:endParaRPr lang="es-EC" sz="1200">
                        <a:latin typeface="Times New Roman"/>
                        <a:ea typeface="Times New Roman"/>
                        <a:cs typeface="Times New Roman"/>
                      </a:endParaRPr>
                    </a:p>
                  </a:txBody>
                  <a:tcPr marL="43300" marR="43300" marT="0" marB="0"/>
                </a:tc>
                <a:tc>
                  <a:txBody>
                    <a:bodyPr/>
                    <a:lstStyle/>
                    <a:p>
                      <a:pPr>
                        <a:lnSpc>
                          <a:spcPct val="115000"/>
                        </a:lnSpc>
                        <a:spcAft>
                          <a:spcPts val="0"/>
                        </a:spcAft>
                      </a:pPr>
                      <a:r>
                        <a:rPr lang="es-ES" sz="1200"/>
                        <a:t>Originalidad</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3</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100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r>
              <a:tr h="204870">
                <a:tc>
                  <a:txBody>
                    <a:bodyPr/>
                    <a:lstStyle/>
                    <a:p>
                      <a:pPr>
                        <a:lnSpc>
                          <a:spcPct val="115000"/>
                        </a:lnSpc>
                        <a:spcAft>
                          <a:spcPts val="0"/>
                        </a:spcAft>
                      </a:pPr>
                      <a:r>
                        <a:rPr lang="es-ES" sz="1200"/>
                        <a:t>3</a:t>
                      </a:r>
                      <a:endParaRPr lang="es-EC" sz="1200">
                        <a:latin typeface="Times New Roman"/>
                        <a:ea typeface="Times New Roman"/>
                        <a:cs typeface="Times New Roman"/>
                      </a:endParaRPr>
                    </a:p>
                  </a:txBody>
                  <a:tcPr marL="43300" marR="43300" marT="0" marB="0"/>
                </a:tc>
                <a:tc>
                  <a:txBody>
                    <a:bodyPr/>
                    <a:lstStyle/>
                    <a:p>
                      <a:pPr>
                        <a:lnSpc>
                          <a:spcPct val="115000"/>
                        </a:lnSpc>
                        <a:spcAft>
                          <a:spcPts val="0"/>
                        </a:spcAft>
                      </a:pPr>
                      <a:r>
                        <a:rPr lang="es-ES" sz="1200"/>
                        <a:t>Sistematicidad</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3</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100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r>
              <a:tr h="204870">
                <a:tc>
                  <a:txBody>
                    <a:bodyPr/>
                    <a:lstStyle/>
                    <a:p>
                      <a:pPr>
                        <a:lnSpc>
                          <a:spcPct val="115000"/>
                        </a:lnSpc>
                        <a:spcAft>
                          <a:spcPts val="0"/>
                        </a:spcAft>
                      </a:pPr>
                      <a:r>
                        <a:rPr lang="es-ES" sz="1200"/>
                        <a:t>4</a:t>
                      </a:r>
                      <a:endParaRPr lang="es-EC" sz="1200">
                        <a:latin typeface="Times New Roman"/>
                        <a:ea typeface="Times New Roman"/>
                        <a:cs typeface="Times New Roman"/>
                      </a:endParaRPr>
                    </a:p>
                  </a:txBody>
                  <a:tcPr marL="43300" marR="43300" marT="0" marB="0"/>
                </a:tc>
                <a:tc>
                  <a:txBody>
                    <a:bodyPr/>
                    <a:lstStyle/>
                    <a:p>
                      <a:pPr>
                        <a:lnSpc>
                          <a:spcPct val="115000"/>
                        </a:lnSpc>
                        <a:spcAft>
                          <a:spcPts val="0"/>
                        </a:spcAft>
                      </a:pPr>
                      <a:r>
                        <a:rPr lang="es-ES" sz="1200"/>
                        <a:t>Novedad</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3</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100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dirty="0"/>
                        <a:t>0</a:t>
                      </a:r>
                      <a:endParaRPr lang="es-EC" sz="1200" dirty="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r>
              <a:tr h="204870">
                <a:tc>
                  <a:txBody>
                    <a:bodyPr/>
                    <a:lstStyle/>
                    <a:p>
                      <a:pPr>
                        <a:lnSpc>
                          <a:spcPct val="115000"/>
                        </a:lnSpc>
                        <a:spcAft>
                          <a:spcPts val="0"/>
                        </a:spcAft>
                      </a:pPr>
                      <a:r>
                        <a:rPr lang="es-ES" sz="1200"/>
                        <a:t>5</a:t>
                      </a:r>
                      <a:endParaRPr lang="es-EC" sz="1200">
                        <a:latin typeface="Times New Roman"/>
                        <a:ea typeface="Times New Roman"/>
                        <a:cs typeface="Times New Roman"/>
                      </a:endParaRPr>
                    </a:p>
                  </a:txBody>
                  <a:tcPr marL="43300" marR="43300" marT="0" marB="0"/>
                </a:tc>
                <a:tc>
                  <a:txBody>
                    <a:bodyPr/>
                    <a:lstStyle/>
                    <a:p>
                      <a:pPr>
                        <a:lnSpc>
                          <a:spcPct val="115000"/>
                        </a:lnSpc>
                        <a:spcAft>
                          <a:spcPts val="0"/>
                        </a:spcAft>
                      </a:pPr>
                      <a:r>
                        <a:rPr lang="es-ES" sz="1200"/>
                        <a:t>Actualidad </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3</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100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r>
              <a:tr h="204870">
                <a:tc>
                  <a:txBody>
                    <a:bodyPr/>
                    <a:lstStyle/>
                    <a:p>
                      <a:pPr>
                        <a:lnSpc>
                          <a:spcPct val="115000"/>
                        </a:lnSpc>
                        <a:spcAft>
                          <a:spcPts val="0"/>
                        </a:spcAft>
                      </a:pPr>
                      <a:r>
                        <a:rPr lang="es-ES" sz="1200"/>
                        <a:t>6</a:t>
                      </a:r>
                      <a:endParaRPr lang="es-EC" sz="1200">
                        <a:latin typeface="Times New Roman"/>
                        <a:ea typeface="Times New Roman"/>
                        <a:cs typeface="Times New Roman"/>
                      </a:endParaRPr>
                    </a:p>
                  </a:txBody>
                  <a:tcPr marL="43300" marR="43300" marT="0" marB="0"/>
                </a:tc>
                <a:tc>
                  <a:txBody>
                    <a:bodyPr/>
                    <a:lstStyle/>
                    <a:p>
                      <a:pPr>
                        <a:lnSpc>
                          <a:spcPct val="115000"/>
                        </a:lnSpc>
                        <a:spcAft>
                          <a:spcPts val="0"/>
                        </a:spcAft>
                      </a:pPr>
                      <a:r>
                        <a:rPr lang="es-ES" sz="1200"/>
                        <a:t>Pertinencia</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3</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100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r>
              <a:tr h="204870">
                <a:tc>
                  <a:txBody>
                    <a:bodyPr/>
                    <a:lstStyle/>
                    <a:p>
                      <a:pPr>
                        <a:lnSpc>
                          <a:spcPct val="115000"/>
                        </a:lnSpc>
                        <a:spcAft>
                          <a:spcPts val="0"/>
                        </a:spcAft>
                      </a:pPr>
                      <a:r>
                        <a:rPr lang="es-ES" sz="1200"/>
                        <a:t>7</a:t>
                      </a:r>
                      <a:endParaRPr lang="es-EC" sz="1200">
                        <a:latin typeface="Times New Roman"/>
                        <a:ea typeface="Times New Roman"/>
                        <a:cs typeface="Times New Roman"/>
                      </a:endParaRPr>
                    </a:p>
                  </a:txBody>
                  <a:tcPr marL="43300" marR="43300" marT="0" marB="0"/>
                </a:tc>
                <a:tc>
                  <a:txBody>
                    <a:bodyPr/>
                    <a:lstStyle/>
                    <a:p>
                      <a:pPr>
                        <a:lnSpc>
                          <a:spcPct val="115000"/>
                        </a:lnSpc>
                        <a:spcAft>
                          <a:spcPts val="0"/>
                        </a:spcAft>
                      </a:pPr>
                      <a:r>
                        <a:rPr lang="es-ES" sz="1200"/>
                        <a:t>Aplicabilidad</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2</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100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1</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33,3</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r>
              <a:tr h="204870">
                <a:tc>
                  <a:txBody>
                    <a:bodyPr/>
                    <a:lstStyle/>
                    <a:p>
                      <a:pPr>
                        <a:lnSpc>
                          <a:spcPct val="115000"/>
                        </a:lnSpc>
                        <a:spcAft>
                          <a:spcPts val="0"/>
                        </a:spcAft>
                      </a:pPr>
                      <a:r>
                        <a:rPr lang="es-ES" sz="1200"/>
                        <a:t>8</a:t>
                      </a:r>
                      <a:endParaRPr lang="es-EC" sz="1200">
                        <a:latin typeface="Times New Roman"/>
                        <a:ea typeface="Times New Roman"/>
                        <a:cs typeface="Times New Roman"/>
                      </a:endParaRPr>
                    </a:p>
                  </a:txBody>
                  <a:tcPr marL="43300" marR="43300" marT="0" marB="0"/>
                </a:tc>
                <a:tc>
                  <a:txBody>
                    <a:bodyPr/>
                    <a:lstStyle/>
                    <a:p>
                      <a:pPr>
                        <a:lnSpc>
                          <a:spcPct val="115000"/>
                        </a:lnSpc>
                        <a:spcAft>
                          <a:spcPts val="0"/>
                        </a:spcAft>
                      </a:pPr>
                      <a:r>
                        <a:rPr lang="es-ES" sz="1200"/>
                        <a:t>Estructura lógica</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3</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100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r>
              <a:tr h="204870">
                <a:tc>
                  <a:txBody>
                    <a:bodyPr/>
                    <a:lstStyle/>
                    <a:p>
                      <a:pPr>
                        <a:lnSpc>
                          <a:spcPct val="115000"/>
                        </a:lnSpc>
                        <a:spcAft>
                          <a:spcPts val="0"/>
                        </a:spcAft>
                      </a:pPr>
                      <a:r>
                        <a:rPr lang="es-ES" sz="1200"/>
                        <a:t>9</a:t>
                      </a:r>
                      <a:endParaRPr lang="es-EC" sz="1200">
                        <a:latin typeface="Times New Roman"/>
                        <a:ea typeface="Times New Roman"/>
                        <a:cs typeface="Times New Roman"/>
                      </a:endParaRPr>
                    </a:p>
                  </a:txBody>
                  <a:tcPr marL="43300" marR="43300" marT="0" marB="0"/>
                </a:tc>
                <a:tc>
                  <a:txBody>
                    <a:bodyPr/>
                    <a:lstStyle/>
                    <a:p>
                      <a:pPr>
                        <a:lnSpc>
                          <a:spcPct val="115000"/>
                        </a:lnSpc>
                        <a:spcAft>
                          <a:spcPts val="0"/>
                        </a:spcAft>
                      </a:pPr>
                      <a:r>
                        <a:rPr lang="es-ES" sz="1200"/>
                        <a:t>Aspectos formales</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3</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100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r>
              <a:tr h="614611">
                <a:tc>
                  <a:txBody>
                    <a:bodyPr/>
                    <a:lstStyle/>
                    <a:p>
                      <a:pPr>
                        <a:lnSpc>
                          <a:spcPct val="115000"/>
                        </a:lnSpc>
                        <a:spcAft>
                          <a:spcPts val="0"/>
                        </a:spcAft>
                      </a:pPr>
                      <a:r>
                        <a:rPr lang="es-ES" sz="1200"/>
                        <a:t>10</a:t>
                      </a:r>
                      <a:endParaRPr lang="es-EC" sz="1200">
                        <a:latin typeface="Times New Roman"/>
                        <a:ea typeface="Times New Roman"/>
                        <a:cs typeface="Times New Roman"/>
                      </a:endParaRPr>
                    </a:p>
                  </a:txBody>
                  <a:tcPr marL="43300" marR="43300" marT="0" marB="0"/>
                </a:tc>
                <a:tc>
                  <a:txBody>
                    <a:bodyPr/>
                    <a:lstStyle/>
                    <a:p>
                      <a:pPr>
                        <a:lnSpc>
                          <a:spcPct val="115000"/>
                        </a:lnSpc>
                        <a:spcAft>
                          <a:spcPts val="0"/>
                        </a:spcAft>
                      </a:pPr>
                      <a:r>
                        <a:rPr lang="es-ES" sz="1200" kern="1400"/>
                        <a:t>La Guía Metodológica de Ponderación de derechos fundamentales.</a:t>
                      </a:r>
                      <a:endParaRPr lang="es-EC" sz="1200">
                        <a:latin typeface="Times New Roman"/>
                        <a:ea typeface="Times New Roman"/>
                        <a:cs typeface="Times New Roman"/>
                      </a:endParaRPr>
                    </a:p>
                  </a:txBody>
                  <a:tcPr marL="43300" marR="43300" marT="0" marB="0"/>
                </a:tc>
                <a:tc>
                  <a:txBody>
                    <a:bodyPr/>
                    <a:lstStyle/>
                    <a:p>
                      <a:pPr>
                        <a:lnSpc>
                          <a:spcPct val="115000"/>
                        </a:lnSpc>
                        <a:spcAft>
                          <a:spcPts val="0"/>
                        </a:spcAft>
                      </a:pPr>
                      <a:r>
                        <a:rPr lang="es-ES" sz="1200"/>
                        <a:t>   3</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100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r>
              <a:tr h="457144">
                <a:tc>
                  <a:txBody>
                    <a:bodyPr/>
                    <a:lstStyle/>
                    <a:p>
                      <a:pPr>
                        <a:lnSpc>
                          <a:spcPct val="115000"/>
                        </a:lnSpc>
                        <a:spcAft>
                          <a:spcPts val="0"/>
                        </a:spcAft>
                      </a:pPr>
                      <a:endParaRPr lang="es-ES" sz="1200">
                        <a:latin typeface="Arial"/>
                        <a:ea typeface="Times New Roman"/>
                        <a:cs typeface="Times New Roman"/>
                      </a:endParaRPr>
                    </a:p>
                  </a:txBody>
                  <a:tcPr marL="43300" marR="43300" marT="0" marB="0"/>
                </a:tc>
                <a:tc>
                  <a:txBody>
                    <a:bodyPr/>
                    <a:lstStyle/>
                    <a:p>
                      <a:pPr>
                        <a:lnSpc>
                          <a:spcPct val="115000"/>
                        </a:lnSpc>
                        <a:spcAft>
                          <a:spcPts val="0"/>
                        </a:spcAft>
                      </a:pPr>
                      <a:r>
                        <a:rPr lang="es-ES" sz="1200" kern="1400"/>
                        <a:t>TOTALES </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29</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96,6</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1</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3,3</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a:t>0</a:t>
                      </a:r>
                      <a:endParaRPr lang="es-EC" sz="1200">
                        <a:latin typeface="Times New Roman"/>
                        <a:ea typeface="Times New Roman"/>
                        <a:cs typeface="Times New Roman"/>
                      </a:endParaRPr>
                    </a:p>
                  </a:txBody>
                  <a:tcPr marL="43300" marR="43300" marT="0" marB="0"/>
                </a:tc>
                <a:tc>
                  <a:txBody>
                    <a:bodyPr/>
                    <a:lstStyle/>
                    <a:p>
                      <a:pPr algn="ctr">
                        <a:lnSpc>
                          <a:spcPct val="115000"/>
                        </a:lnSpc>
                        <a:spcAft>
                          <a:spcPts val="0"/>
                        </a:spcAft>
                      </a:pPr>
                      <a:r>
                        <a:rPr lang="es-ES" sz="1200" dirty="0"/>
                        <a:t>0</a:t>
                      </a:r>
                      <a:endParaRPr lang="es-EC" sz="1200" dirty="0">
                        <a:latin typeface="Times New Roman"/>
                        <a:ea typeface="Times New Roman"/>
                        <a:cs typeface="Times New Roman"/>
                      </a:endParaRPr>
                    </a:p>
                  </a:txBody>
                  <a:tcPr marL="43300" marR="43300" marT="0" marB="0"/>
                </a:tc>
              </a:tr>
            </a:tbl>
          </a:graphicData>
        </a:graphic>
      </p:graphicFrame>
      <p:pic>
        <p:nvPicPr>
          <p:cNvPr id="7" name="6 Imagen"/>
          <p:cNvPicPr/>
          <p:nvPr/>
        </p:nvPicPr>
        <p:blipFill>
          <a:blip r:embed="rId2" cstate="print"/>
          <a:stretch>
            <a:fillRect/>
          </a:stretch>
        </p:blipFill>
        <p:spPr>
          <a:xfrm>
            <a:off x="4860032" y="1124744"/>
            <a:ext cx="4283968" cy="276190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 respuestas a preguntas (GUÍA)</a:t>
            </a:r>
            <a:br>
              <a:rPr lang="es-EC" dirty="0" smtClean="0"/>
            </a:br>
            <a:endParaRPr lang="es-ES" dirty="0"/>
          </a:p>
        </p:txBody>
      </p:sp>
      <p:sp>
        <p:nvSpPr>
          <p:cNvPr id="3" name="2 Marcador de contenido"/>
          <p:cNvSpPr>
            <a:spLocks noGrp="1"/>
          </p:cNvSpPr>
          <p:nvPr>
            <p:ph idx="1"/>
          </p:nvPr>
        </p:nvSpPr>
        <p:spPr/>
        <p:txBody>
          <a:bodyPr>
            <a:normAutofit fontScale="92500" lnSpcReduction="20000"/>
          </a:bodyPr>
          <a:lstStyle/>
          <a:p>
            <a:endParaRPr lang="es-ES" dirty="0" smtClean="0"/>
          </a:p>
          <a:p>
            <a:pPr lvl="0"/>
            <a:r>
              <a:rPr lang="es-ES" dirty="0" smtClean="0"/>
              <a:t>¿Qué métodos y mecanismos de ponderación debe utilizar la Función Judicial?.</a:t>
            </a:r>
          </a:p>
          <a:p>
            <a:pPr>
              <a:buNone/>
            </a:pPr>
            <a:r>
              <a:rPr lang="es-ES" b="1" dirty="0" smtClean="0"/>
              <a:t> </a:t>
            </a:r>
            <a:endParaRPr lang="es-ES" dirty="0" smtClean="0"/>
          </a:p>
          <a:p>
            <a:pPr lvl="0"/>
            <a:r>
              <a:rPr lang="es-ES_tradnl" dirty="0" smtClean="0"/>
              <a:t>¿Qué técnicas de ponderación son las más adecuadas para nuestra Función Judicial?.</a:t>
            </a:r>
            <a:endParaRPr lang="es-ES" dirty="0" smtClean="0"/>
          </a:p>
          <a:p>
            <a:endParaRPr lang="es-ES" dirty="0" smtClean="0"/>
          </a:p>
          <a:p>
            <a:pPr lvl="0"/>
            <a:r>
              <a:rPr lang="es-ES" dirty="0" smtClean="0"/>
              <a:t>¿</a:t>
            </a:r>
            <a:r>
              <a:rPr lang="es-ES_tradnl" dirty="0" smtClean="0"/>
              <a:t>Cómo se puede socializar las técnicas de ponderación para el personal de la Función Judicial?.</a:t>
            </a:r>
            <a:endParaRPr lang="es-ES" dirty="0" smtClean="0"/>
          </a:p>
          <a:p>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686800" cy="542908"/>
          </a:xfrm>
        </p:spPr>
        <p:txBody>
          <a:bodyPr>
            <a:normAutofit fontScale="90000"/>
          </a:bodyPr>
          <a:lstStyle/>
          <a:p>
            <a:pPr algn="ctr"/>
            <a:r>
              <a:rPr lang="es-ES" b="1" dirty="0" smtClean="0"/>
              <a:t>CONCLUSIONES</a:t>
            </a:r>
            <a:endParaRPr lang="es-ES" b="1" dirty="0"/>
          </a:p>
        </p:txBody>
      </p:sp>
      <p:sp>
        <p:nvSpPr>
          <p:cNvPr id="5" name="4 CuadroTexto"/>
          <p:cNvSpPr txBox="1"/>
          <p:nvPr/>
        </p:nvSpPr>
        <p:spPr>
          <a:xfrm>
            <a:off x="357158" y="714356"/>
            <a:ext cx="8786842" cy="900246"/>
          </a:xfrm>
          <a:prstGeom prst="rect">
            <a:avLst/>
          </a:prstGeom>
          <a:noFill/>
        </p:spPr>
        <p:txBody>
          <a:bodyPr wrap="square" rtlCol="0">
            <a:spAutoFit/>
          </a:bodyPr>
          <a:lstStyle/>
          <a:p>
            <a:pPr lvl="0"/>
            <a:r>
              <a:rPr lang="es-ES" sz="1050" dirty="0" smtClean="0"/>
              <a:t>.</a:t>
            </a:r>
          </a:p>
          <a:p>
            <a:r>
              <a:rPr lang="es-ES" sz="1050" dirty="0" smtClean="0"/>
              <a:t> </a:t>
            </a:r>
          </a:p>
          <a:p>
            <a:endParaRPr lang="es-ES" sz="1050" dirty="0" smtClean="0"/>
          </a:p>
          <a:p>
            <a:r>
              <a:rPr lang="es-ES" sz="1050" dirty="0" smtClean="0"/>
              <a:t> </a:t>
            </a:r>
          </a:p>
          <a:p>
            <a:endParaRPr lang="es-ES" sz="1050" dirty="0"/>
          </a:p>
        </p:txBody>
      </p:sp>
      <p:sp>
        <p:nvSpPr>
          <p:cNvPr id="4" name="3 CuadroTexto"/>
          <p:cNvSpPr txBox="1"/>
          <p:nvPr/>
        </p:nvSpPr>
        <p:spPr>
          <a:xfrm>
            <a:off x="503040" y="908720"/>
            <a:ext cx="8640960" cy="6186309"/>
          </a:xfrm>
          <a:prstGeom prst="rect">
            <a:avLst/>
          </a:prstGeom>
          <a:noFill/>
        </p:spPr>
        <p:txBody>
          <a:bodyPr wrap="square" rtlCol="0">
            <a:spAutoFit/>
          </a:bodyPr>
          <a:lstStyle/>
          <a:p>
            <a:pPr lvl="0" algn="just">
              <a:buFont typeface="Arial" pitchFamily="34" charset="0"/>
              <a:buChar char="•"/>
            </a:pPr>
            <a:r>
              <a:rPr lang="es-ES" dirty="0" smtClean="0"/>
              <a:t>De acuerdo al análisis de la teoría base seleccionada en esta investigación la ponderación se considera que no es un procedimiento algorítmico que por sí mismo sola garantice la obtención de una única respuesta correcta en todos los casos. Más bien, necesita la interpretación del juez; además su aplicación tiene un irreducible margen de acción, en el que puede hacer valer su ideología y sus propias valoraciones. </a:t>
            </a:r>
            <a:endParaRPr lang="es-EC" dirty="0" smtClean="0"/>
          </a:p>
          <a:p>
            <a:pPr algn="just">
              <a:buFont typeface="Arial" pitchFamily="34" charset="0"/>
              <a:buChar char="•"/>
            </a:pPr>
            <a:r>
              <a:rPr lang="es-ES" dirty="0" smtClean="0"/>
              <a:t>Entonces la ponderación se rige por ciertas reglas que admiten una aplicación racional, pero que de ninguna manera pueden reducir la influencia de la subjetividad del juez en la decisión y su fundamentación.  </a:t>
            </a:r>
            <a:endParaRPr lang="es-EC" dirty="0" smtClean="0"/>
          </a:p>
          <a:p>
            <a:pPr lvl="0" algn="just">
              <a:buFont typeface="Arial" pitchFamily="34" charset="0"/>
              <a:buChar char="•"/>
            </a:pPr>
            <a:r>
              <a:rPr lang="es-ES" dirty="0" smtClean="0"/>
              <a:t>De acuerdo a los datos obtenidos en la investigación en el Cantón Ibarra los jueces poco o nada conocen de la ponderación como un procedimiento racional para la aplicación de las normas jurídicas; los jueces se limitan a visualizar las normas y leyes bajo estrictas posiciones que definen un tradicionalismo jurídico del cual se les hace difícil salir. </a:t>
            </a:r>
            <a:endParaRPr lang="es-EC" dirty="0" smtClean="0"/>
          </a:p>
          <a:p>
            <a:pPr lvl="0" algn="just">
              <a:buFont typeface="Arial" pitchFamily="34" charset="0"/>
              <a:buChar char="•"/>
            </a:pPr>
            <a:r>
              <a:rPr lang="es-ES" dirty="0" smtClean="0"/>
              <a:t>Esta investigación tienen como elemento de solución al problema la aplicación de una guía metodológica de ponderación para los derechos fundamentales, documento didáctico que contiene elementos teóricos profundizan su esencialidad en los procesos.</a:t>
            </a:r>
            <a:endParaRPr lang="es-EC" dirty="0" smtClean="0"/>
          </a:p>
          <a:p>
            <a:pPr lvl="0" algn="just">
              <a:buFont typeface="Arial" pitchFamily="34" charset="0"/>
              <a:buChar char="•"/>
            </a:pPr>
            <a:r>
              <a:rPr lang="es-ES" dirty="0" smtClean="0"/>
              <a:t>La ponderación en otros países realmente ha sido punto de análisis profundo de parte de los juristas, de ahí que, a nivel la UNESCO y de otros organizaciones  mundiales, defensoras de los derechos humanos, han tomado como referencia la ponderación para hacerlo parte de la legislatura nacional.</a:t>
            </a:r>
            <a:endParaRPr lang="es-EC" dirty="0" smtClean="0"/>
          </a:p>
          <a:p>
            <a:endParaRPr lang="es-EC"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686800" cy="542908"/>
          </a:xfrm>
        </p:spPr>
        <p:txBody>
          <a:bodyPr>
            <a:normAutofit fontScale="90000"/>
          </a:bodyPr>
          <a:lstStyle/>
          <a:p>
            <a:pPr algn="ctr"/>
            <a:r>
              <a:rPr lang="es-ES" b="1" dirty="0" smtClean="0"/>
              <a:t>RECOMENDACIONES</a:t>
            </a:r>
            <a:endParaRPr lang="es-ES" b="1" dirty="0"/>
          </a:p>
        </p:txBody>
      </p:sp>
      <p:sp>
        <p:nvSpPr>
          <p:cNvPr id="5" name="4 CuadroTexto"/>
          <p:cNvSpPr txBox="1"/>
          <p:nvPr/>
        </p:nvSpPr>
        <p:spPr>
          <a:xfrm>
            <a:off x="251520" y="1196752"/>
            <a:ext cx="8712968" cy="5355312"/>
          </a:xfrm>
          <a:prstGeom prst="rect">
            <a:avLst/>
          </a:prstGeom>
          <a:noFill/>
        </p:spPr>
        <p:txBody>
          <a:bodyPr wrap="square" rtlCol="0">
            <a:spAutoFit/>
          </a:bodyPr>
          <a:lstStyle/>
          <a:p>
            <a:pPr lvl="0" algn="just">
              <a:buFont typeface="Arial" pitchFamily="34" charset="0"/>
              <a:buChar char="•"/>
            </a:pPr>
            <a:r>
              <a:rPr lang="es-ES" dirty="0" smtClean="0"/>
              <a:t>La ponderación tiene parámetros profundos de comprensión, de análisis y de funcionalidad; es por ello que se recomienda a los profesionales en el campo de la jurisprudencia y principalmente los jueces que profundicen sus conocimientos dentro del tema basándose en elementos científicos.</a:t>
            </a:r>
            <a:endParaRPr lang="es-EC" dirty="0" smtClean="0"/>
          </a:p>
          <a:p>
            <a:pPr lvl="0" algn="just">
              <a:buFont typeface="Arial" pitchFamily="34" charset="0"/>
              <a:buChar char="•"/>
            </a:pPr>
            <a:r>
              <a:rPr lang="es-ES" dirty="0" smtClean="0"/>
              <a:t>Es fundamental que se mire a la ponderación como un procedimiento claro, funcional, humano; incluso respecto de sus propios límites, es importante establecer el margen para las valoraciones del juez y como dichas valoraciones constituye también un elemento para fundamentar las decisiones. </a:t>
            </a:r>
            <a:endParaRPr lang="es-EC" dirty="0" smtClean="0"/>
          </a:p>
          <a:p>
            <a:pPr algn="just">
              <a:buFont typeface="Arial" pitchFamily="34" charset="0"/>
              <a:buChar char="•"/>
            </a:pPr>
            <a:r>
              <a:rPr lang="es-ES" dirty="0" smtClean="0"/>
              <a:t> Es indispensable conocer porque está en tela de juicio la racionalidad de la ponderación, determinar hasta qué punto puede ser racional la ponderación y como puede ser esto posible y examinar las bases metodológicas y modelos de aplicabilidad. </a:t>
            </a:r>
            <a:endParaRPr lang="es-EC" dirty="0" smtClean="0"/>
          </a:p>
          <a:p>
            <a:pPr algn="just">
              <a:buFont typeface="Arial" pitchFamily="34" charset="0"/>
              <a:buChar char="•"/>
            </a:pPr>
            <a:r>
              <a:rPr lang="es-ES" dirty="0" smtClean="0"/>
              <a:t> Esta propuesta didáctica para la aplicación de la ponderación en los derechos fundamentales es importante que sea socializada no sólo a los jueces de los juzgados de Ibarra, sino también es fundamental su difusión a otros cantones de Imbabura.</a:t>
            </a:r>
            <a:endParaRPr lang="es-EC" dirty="0" smtClean="0"/>
          </a:p>
          <a:p>
            <a:pPr algn="just">
              <a:buFont typeface="Arial" pitchFamily="34" charset="0"/>
              <a:buChar char="•"/>
            </a:pPr>
            <a:r>
              <a:rPr lang="es-ES" dirty="0" smtClean="0"/>
              <a:t> Es necesario que los jueces a más de ampliar su conocimiento apliquen coherentemente la ponderación poniendo en primer plano los derechos que como seres humanos tenemos ante la justicia, la sociedad, y ante nosotros mismos, solo así los jueces fijaran su decisión dentro del campo humanista.</a:t>
            </a:r>
            <a:endParaRPr lang="es-EC" dirty="0" smtClean="0"/>
          </a:p>
          <a:p>
            <a:pPr algn="just"/>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28662" y="214290"/>
            <a:ext cx="2000264" cy="369332"/>
          </a:xfrm>
          <a:prstGeom prst="rect">
            <a:avLst/>
          </a:prstGeom>
          <a:noFill/>
        </p:spPr>
        <p:txBody>
          <a:bodyPr wrap="square" rtlCol="0">
            <a:spAutoFit/>
          </a:bodyPr>
          <a:lstStyle/>
          <a:p>
            <a:r>
              <a:rPr lang="es-ES" b="1" dirty="0" smtClean="0"/>
              <a:t>JUSTIFICACIÓN</a:t>
            </a:r>
            <a:endParaRPr lang="es-ES" b="1" dirty="0"/>
          </a:p>
        </p:txBody>
      </p:sp>
      <p:sp>
        <p:nvSpPr>
          <p:cNvPr id="6" name="5 CuadroTexto"/>
          <p:cNvSpPr txBox="1"/>
          <p:nvPr/>
        </p:nvSpPr>
        <p:spPr>
          <a:xfrm>
            <a:off x="0" y="764704"/>
            <a:ext cx="9144000" cy="3877985"/>
          </a:xfrm>
          <a:prstGeom prst="rect">
            <a:avLst/>
          </a:prstGeom>
          <a:noFill/>
        </p:spPr>
        <p:txBody>
          <a:bodyPr wrap="square" rtlCol="0">
            <a:spAutoFit/>
          </a:bodyPr>
          <a:lstStyle/>
          <a:p>
            <a:pPr algn="just"/>
            <a:r>
              <a:rPr lang="es-ES" sz="1600" dirty="0" smtClean="0"/>
              <a:t>- La importancia de poner en ejecución esta tesis, es ser uno de los primeros trabajos en tema de ponderación constitucional que seguramente se producen en el Ecuador, luego del giro del Derecho que se dio al aprobarse la nueva Constitución de la República.</a:t>
            </a:r>
            <a:endParaRPr lang="es-EC" sz="1600" dirty="0" smtClean="0"/>
          </a:p>
          <a:p>
            <a:pPr algn="just"/>
            <a:r>
              <a:rPr lang="es-ES" sz="1600" dirty="0" smtClean="0"/>
              <a:t> </a:t>
            </a:r>
            <a:endParaRPr lang="es-EC" sz="1600" dirty="0" smtClean="0"/>
          </a:p>
          <a:p>
            <a:pPr algn="just"/>
            <a:r>
              <a:rPr lang="es-ES" sz="1600" dirty="0" smtClean="0"/>
              <a:t>Se dará así a los operadores de justicia, alumnos de Derecho e interesados en materia constitucional una herramienta crítica de la vida democrática en la confrontación de Derechos Fundamentales.</a:t>
            </a:r>
          </a:p>
          <a:p>
            <a:pPr algn="just"/>
            <a:endParaRPr lang="es-ES" sz="1600" dirty="0" smtClean="0"/>
          </a:p>
          <a:p>
            <a:r>
              <a:rPr lang="es-ES_tradnl" sz="1600" dirty="0" smtClean="0"/>
              <a:t>Por ende  si bien los beneficiarios de esta investigación parecerían ser tan solo quienes forman parte de la Función Judicial no es preciso, puesto que estudiosos del Derecho, Abogados y Abogadas, también serán también beneficiados para en sus escritos, en sus estudios poder inducir al Juez a que aplique un Derecho Constitucional que se pretende sea garantizado por la Función Judicial.</a:t>
            </a:r>
            <a:endParaRPr lang="es-EC" sz="1600" dirty="0" smtClean="0"/>
          </a:p>
          <a:p>
            <a:r>
              <a:rPr lang="es-ES_tradnl" sz="1600" dirty="0" smtClean="0"/>
              <a:t> </a:t>
            </a:r>
            <a:endParaRPr lang="es-EC" sz="1600" dirty="0" smtClean="0"/>
          </a:p>
          <a:p>
            <a:r>
              <a:rPr lang="es-ES" sz="1600" dirty="0" smtClean="0"/>
              <a:t>La participación democrática de los ciudadanos del Ecuador con la presente investigación dará un giro distinto al que tradicionalmente hemos tenido</a:t>
            </a:r>
            <a:endParaRPr lang="es-EC" sz="1600" dirty="0" smtClean="0"/>
          </a:p>
          <a:p>
            <a:pPr lvl="0" algn="just"/>
            <a:r>
              <a:rPr lang="es-ES" sz="1600" dirty="0" smtClean="0"/>
              <a:t>.</a:t>
            </a:r>
          </a:p>
        </p:txBody>
      </p:sp>
      <p:sp>
        <p:nvSpPr>
          <p:cNvPr id="4" name="3 CuadroTexto"/>
          <p:cNvSpPr txBox="1"/>
          <p:nvPr/>
        </p:nvSpPr>
        <p:spPr>
          <a:xfrm>
            <a:off x="642878" y="4581128"/>
            <a:ext cx="8501122" cy="2308324"/>
          </a:xfrm>
          <a:prstGeom prst="rect">
            <a:avLst/>
          </a:prstGeom>
          <a:noFill/>
        </p:spPr>
        <p:txBody>
          <a:bodyPr wrap="square" rtlCol="0">
            <a:spAutoFit/>
          </a:bodyPr>
          <a:lstStyle/>
          <a:p>
            <a:r>
              <a:rPr lang="es-ES" sz="1600" b="1" dirty="0" smtClean="0"/>
              <a:t>OBJETIVO GENERAL</a:t>
            </a:r>
          </a:p>
          <a:p>
            <a:endParaRPr lang="es-ES" sz="1600" dirty="0"/>
          </a:p>
          <a:p>
            <a:r>
              <a:rPr lang="es-ES" sz="1600" dirty="0" smtClean="0"/>
              <a:t>Analizar la ponderación de Derechos Fundamentales de la nueva Constitución de la República del Ecuador, en un sistema democrático, que garantice el diseño de una guía metodológica y capacite a los funcionarios de la Función Judicial para que dicten resoluciones y sentencias justas.</a:t>
            </a:r>
          </a:p>
          <a:p>
            <a:endParaRPr lang="es-ES" sz="1600" dirty="0" smtClean="0"/>
          </a:p>
          <a:p>
            <a:endParaRPr lang="es-ES" sz="1600" dirty="0" smtClean="0"/>
          </a:p>
          <a:p>
            <a:r>
              <a:rPr lang="es-ES" sz="1600" dirty="0"/>
              <a:t> </a:t>
            </a:r>
            <a:endParaRPr lang="es-ES" sz="1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1142984"/>
            <a:ext cx="8300542"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GRACIAS POR SU ATENCIÓN</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Objetivos </a:t>
            </a:r>
            <a:r>
              <a:rPr lang="es-EC" dirty="0" err="1" smtClean="0"/>
              <a:t>especificos</a:t>
            </a:r>
            <a:r>
              <a:rPr lang="es-EC" dirty="0" smtClean="0"/>
              <a:t/>
            </a:r>
            <a:br>
              <a:rPr lang="es-EC" dirty="0" smtClean="0"/>
            </a:br>
            <a:endParaRPr lang="es-ES" dirty="0"/>
          </a:p>
        </p:txBody>
      </p:sp>
      <p:sp>
        <p:nvSpPr>
          <p:cNvPr id="3" name="2 Marcador de contenido"/>
          <p:cNvSpPr>
            <a:spLocks noGrp="1"/>
          </p:cNvSpPr>
          <p:nvPr>
            <p:ph idx="1"/>
          </p:nvPr>
        </p:nvSpPr>
        <p:spPr/>
        <p:txBody>
          <a:bodyPr>
            <a:normAutofit fontScale="62500" lnSpcReduction="20000"/>
          </a:bodyPr>
          <a:lstStyle/>
          <a:p>
            <a:pPr lvl="0"/>
            <a:r>
              <a:rPr lang="es-ES" dirty="0" smtClean="0"/>
              <a:t>Sentar las bases teóricas y científicas de la ponderación de derechos fundamentales en el Ecuador </a:t>
            </a:r>
          </a:p>
          <a:p>
            <a:pPr marL="0" indent="0">
              <a:buNone/>
            </a:pPr>
            <a:r>
              <a:rPr lang="es-ES" dirty="0" smtClean="0"/>
              <a:t> </a:t>
            </a:r>
          </a:p>
          <a:p>
            <a:pPr lvl="0"/>
            <a:r>
              <a:rPr lang="es-ES" dirty="0" smtClean="0"/>
              <a:t>Establecer la aplicación de la ponderación de derechos fundamentales en Constitución de la República del Ecuador y demás leyes</a:t>
            </a:r>
            <a:r>
              <a:rPr lang="es-ES" b="1" dirty="0" smtClean="0"/>
              <a:t>.</a:t>
            </a:r>
            <a:endParaRPr lang="es-ES" dirty="0" smtClean="0"/>
          </a:p>
          <a:p>
            <a:pPr marL="0" indent="0">
              <a:buNone/>
            </a:pPr>
            <a:r>
              <a:rPr lang="es-ES" b="1" dirty="0" smtClean="0"/>
              <a:t> </a:t>
            </a:r>
            <a:endParaRPr lang="es-ES" dirty="0" smtClean="0"/>
          </a:p>
          <a:p>
            <a:pPr lvl="0"/>
            <a:r>
              <a:rPr lang="es-ES" dirty="0" smtClean="0"/>
              <a:t>Diagnosticar las medidas implícitas de ponderación de derechos que la Función Judicial de Ibarra actualmente aplica en sus resoluciones y sentencias.</a:t>
            </a:r>
          </a:p>
          <a:p>
            <a:pPr marL="0" indent="0">
              <a:buNone/>
            </a:pPr>
            <a:r>
              <a:rPr lang="es-ES" b="1" dirty="0" smtClean="0"/>
              <a:t> </a:t>
            </a:r>
            <a:endParaRPr lang="es-ES" dirty="0" smtClean="0"/>
          </a:p>
          <a:p>
            <a:pPr lvl="0"/>
            <a:r>
              <a:rPr lang="es-ES" dirty="0" smtClean="0"/>
              <a:t>Diseñar una Guía metodológica de ponderación de los derechos fundamentales con mecanismos técnicos y didácticos.</a:t>
            </a:r>
          </a:p>
          <a:p>
            <a:pPr marL="0" indent="0">
              <a:buNone/>
            </a:pPr>
            <a:r>
              <a:rPr lang="es-ES" b="1" dirty="0" smtClean="0"/>
              <a:t> </a:t>
            </a:r>
            <a:endParaRPr lang="es-ES" dirty="0" smtClean="0"/>
          </a:p>
          <a:p>
            <a:pPr lvl="0"/>
            <a:r>
              <a:rPr lang="es-ES" dirty="0" smtClean="0"/>
              <a:t>Socializar y capacitar los mecanismos de ponderación de derechos a los miembros de la Función Judicial de Ibarra.</a:t>
            </a:r>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descr="Papel seda rosa"/>
          <p:cNvSpPr>
            <a:spLocks noChangeArrowheads="1" noChangeShapeType="1" noTextEdit="1"/>
          </p:cNvSpPr>
          <p:nvPr/>
        </p:nvSpPr>
        <p:spPr bwMode="auto">
          <a:xfrm>
            <a:off x="0" y="0"/>
            <a:ext cx="5329238" cy="2376488"/>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sp3d>
          </a:bodyPr>
          <a:lstStyle/>
          <a:p>
            <a:pPr algn="ctr"/>
            <a:r>
              <a:rPr lang="es-ES" sz="3600" kern="10" dirty="0">
                <a:ln w="9525">
                  <a:round/>
                  <a:headEnd/>
                  <a:tailEnd/>
                </a:ln>
                <a:blipFill dpi="0" rotWithShape="0">
                  <a:blip r:embed="rId2"/>
                  <a:srcRect/>
                  <a:tile tx="0" ty="0" sx="100000" sy="100000" flip="none" algn="tl"/>
                </a:blipFill>
                <a:latin typeface="Arial Black"/>
              </a:rPr>
              <a:t>CAPÍTULO </a:t>
            </a:r>
            <a:r>
              <a:rPr lang="es-ES" sz="3600" kern="10" dirty="0" smtClean="0">
                <a:ln w="9525">
                  <a:round/>
                  <a:headEnd/>
                  <a:tailEnd/>
                </a:ln>
                <a:blipFill dpi="0" rotWithShape="0">
                  <a:blip r:embed="rId2"/>
                  <a:srcRect/>
                  <a:tile tx="0" ty="0" sx="100000" sy="100000" flip="none" algn="tl"/>
                </a:blipFill>
                <a:latin typeface="Arial Black"/>
              </a:rPr>
              <a:t>II</a:t>
            </a:r>
            <a:endParaRPr lang="es-ES" sz="3600" kern="10" dirty="0">
              <a:ln w="9525">
                <a:round/>
                <a:headEnd/>
                <a:tailEnd/>
              </a:ln>
              <a:blipFill dpi="0" rotWithShape="0">
                <a:blip r:embed="rId2"/>
                <a:srcRect/>
                <a:tile tx="0" ty="0" sx="100000" sy="100000" flip="none" algn="tl"/>
              </a:blipFill>
              <a:latin typeface="Arial Black"/>
            </a:endParaRPr>
          </a:p>
        </p:txBody>
      </p:sp>
      <p:sp>
        <p:nvSpPr>
          <p:cNvPr id="8195" name="WordArt 5"/>
          <p:cNvSpPr>
            <a:spLocks noChangeArrowheads="1" noChangeShapeType="1" noTextEdit="1"/>
          </p:cNvSpPr>
          <p:nvPr/>
        </p:nvSpPr>
        <p:spPr bwMode="auto">
          <a:xfrm>
            <a:off x="4714875" y="692150"/>
            <a:ext cx="4213225" cy="719138"/>
          </a:xfrm>
          <a:prstGeom prst="rect">
            <a:avLst/>
          </a:prstGeom>
        </p:spPr>
        <p:txBody>
          <a:bodyPr wrap="none" fromWordArt="1">
            <a:prstTxWarp prst="textPlain">
              <a:avLst>
                <a:gd name="adj" fmla="val 50000"/>
              </a:avLst>
            </a:prstTxWarp>
          </a:bodyPr>
          <a:lstStyle/>
          <a:p>
            <a:pPr algn="ctr"/>
            <a:r>
              <a:rPr lang="es-ES" sz="36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rPr>
              <a:t>Marco teórico</a:t>
            </a:r>
            <a:endParaRPr lang="es-E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8221" name="WordArt 5"/>
          <p:cNvSpPr>
            <a:spLocks noChangeArrowheads="1" noChangeShapeType="1" noTextEdit="1"/>
          </p:cNvSpPr>
          <p:nvPr/>
        </p:nvSpPr>
        <p:spPr bwMode="auto">
          <a:xfrm>
            <a:off x="4714875" y="714375"/>
            <a:ext cx="4213225" cy="719138"/>
          </a:xfrm>
          <a:prstGeom prst="rect">
            <a:avLst/>
          </a:prstGeom>
        </p:spPr>
        <p:txBody>
          <a:bodyPr wrap="none" fromWordArt="1">
            <a:prstTxWarp prst="textPlain">
              <a:avLst>
                <a:gd name="adj" fmla="val 50000"/>
              </a:avLst>
            </a:prstTxWarp>
          </a:bodyPr>
          <a:lstStyle/>
          <a:p>
            <a:pPr algn="ctr"/>
            <a:endParaRPr lang="es-E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graphicFrame>
        <p:nvGraphicFramePr>
          <p:cNvPr id="6" name="5 Diagrama"/>
          <p:cNvGraphicFramePr/>
          <p:nvPr/>
        </p:nvGraphicFramePr>
        <p:xfrm>
          <a:off x="0" y="2794000"/>
          <a:ext cx="42119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WordArt 5"/>
          <p:cNvSpPr>
            <a:spLocks noChangeArrowheads="1" noChangeShapeType="1" noTextEdit="1"/>
          </p:cNvSpPr>
          <p:nvPr/>
        </p:nvSpPr>
        <p:spPr bwMode="auto">
          <a:xfrm>
            <a:off x="683568" y="2132856"/>
            <a:ext cx="4213225" cy="647130"/>
          </a:xfrm>
          <a:prstGeom prst="rect">
            <a:avLst/>
          </a:prstGeom>
        </p:spPr>
        <p:txBody>
          <a:bodyPr wrap="none" fromWordArt="1">
            <a:prstTxWarp prst="textPlain">
              <a:avLst>
                <a:gd name="adj" fmla="val 50000"/>
              </a:avLst>
            </a:prstTxWarp>
          </a:bodyPr>
          <a:lstStyle/>
          <a:p>
            <a:pPr algn="ctr"/>
            <a:r>
              <a:rPr lang="es-ES" sz="36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rPr>
              <a:t>Fundamentos </a:t>
            </a:r>
          </a:p>
          <a:p>
            <a:pPr algn="ctr"/>
            <a:r>
              <a:rPr lang="es-ES" sz="36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rPr>
              <a:t>teóricos</a:t>
            </a:r>
            <a:endParaRPr lang="es-E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8" name="WordArt 5"/>
          <p:cNvSpPr>
            <a:spLocks noChangeArrowheads="1" noChangeShapeType="1" noTextEdit="1"/>
          </p:cNvSpPr>
          <p:nvPr/>
        </p:nvSpPr>
        <p:spPr bwMode="auto">
          <a:xfrm>
            <a:off x="4930775" y="2204864"/>
            <a:ext cx="4213225" cy="647130"/>
          </a:xfrm>
          <a:prstGeom prst="rect">
            <a:avLst/>
          </a:prstGeom>
        </p:spPr>
        <p:txBody>
          <a:bodyPr wrap="none" fromWordArt="1">
            <a:prstTxWarp prst="textPlain">
              <a:avLst>
                <a:gd name="adj" fmla="val 50000"/>
              </a:avLst>
            </a:prstTxWarp>
          </a:bodyPr>
          <a:lstStyle/>
          <a:p>
            <a:pPr algn="ctr"/>
            <a:r>
              <a:rPr lang="es-ES" sz="36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rPr>
              <a:t>Dimensiones de</a:t>
            </a:r>
          </a:p>
          <a:p>
            <a:pPr algn="ctr"/>
            <a:r>
              <a:rPr lang="es-ES" sz="36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rPr>
              <a:t> la democracia</a:t>
            </a:r>
            <a:endParaRPr lang="es-E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graphicFrame>
        <p:nvGraphicFramePr>
          <p:cNvPr id="9" name="8 Diagrama"/>
          <p:cNvGraphicFramePr/>
          <p:nvPr/>
        </p:nvGraphicFramePr>
        <p:xfrm>
          <a:off x="4932040" y="2924944"/>
          <a:ext cx="421196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WordArt 5"/>
          <p:cNvSpPr>
            <a:spLocks noChangeArrowheads="1" noChangeShapeType="1" noTextEdit="1"/>
          </p:cNvSpPr>
          <p:nvPr/>
        </p:nvSpPr>
        <p:spPr bwMode="auto">
          <a:xfrm>
            <a:off x="0" y="404664"/>
            <a:ext cx="9144000" cy="575122"/>
          </a:xfrm>
          <a:prstGeom prst="rect">
            <a:avLst/>
          </a:prstGeom>
        </p:spPr>
        <p:txBody>
          <a:bodyPr wrap="none" fromWordArt="1">
            <a:prstTxWarp prst="textPlain">
              <a:avLst>
                <a:gd name="adj" fmla="val 50000"/>
              </a:avLst>
            </a:prstTxWarp>
          </a:bodyPr>
          <a:lstStyle/>
          <a:p>
            <a:pPr algn="ctr"/>
            <a:r>
              <a:rPr lang="es-ES" sz="36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rPr>
              <a:t>NIVELES DE DEMOCRACIA CONSTITUCIONAL</a:t>
            </a:r>
            <a:endParaRPr lang="es-E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571668" y="1071546"/>
          <a:ext cx="8358246"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redondeado"/>
          <p:cNvSpPr/>
          <p:nvPr/>
        </p:nvSpPr>
        <p:spPr>
          <a:xfrm>
            <a:off x="899592" y="0"/>
            <a:ext cx="3571900" cy="1000108"/>
          </a:xfrm>
          <a:prstGeom prst="round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Arial" pitchFamily="34" charset="0"/>
                <a:cs typeface="Arial" pitchFamily="34" charset="0"/>
              </a:rPr>
              <a:t>DERECHOS FUNDAMENTALES</a:t>
            </a:r>
            <a:endParaRPr lang="es-ES" sz="2400" b="1" dirty="0">
              <a:solidFill>
                <a:schemeClr val="tx1"/>
              </a:solidFill>
              <a:latin typeface="Arial" pitchFamily="34" charset="0"/>
              <a:cs typeface="Arial" pitchFamily="34" charset="0"/>
            </a:endParaRPr>
          </a:p>
        </p:txBody>
      </p:sp>
      <p:sp>
        <p:nvSpPr>
          <p:cNvPr id="8" name="7 Rectángulo redondeado"/>
          <p:cNvSpPr/>
          <p:nvPr/>
        </p:nvSpPr>
        <p:spPr>
          <a:xfrm>
            <a:off x="5357818" y="0"/>
            <a:ext cx="3571900" cy="1000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s-ES" sz="2400" b="1" dirty="0" smtClean="0">
                <a:solidFill>
                  <a:schemeClr val="tx1"/>
                </a:solidFill>
                <a:latin typeface="Arial" pitchFamily="34" charset="0"/>
                <a:cs typeface="Arial" pitchFamily="34" charset="0"/>
              </a:rPr>
              <a:t>PROCESO DE LA CONSTITUCIÓN DEL ECUADOR</a:t>
            </a:r>
          </a:p>
        </p:txBody>
      </p:sp>
      <p:graphicFrame>
        <p:nvGraphicFramePr>
          <p:cNvPr id="6" name="5 Diagrama"/>
          <p:cNvGraphicFramePr/>
          <p:nvPr/>
        </p:nvGraphicFramePr>
        <p:xfrm>
          <a:off x="5357818" y="1500174"/>
          <a:ext cx="3548066" cy="47863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0" y="1628800"/>
          <a:ext cx="3995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Rectángulo redondeado"/>
          <p:cNvSpPr/>
          <p:nvPr/>
        </p:nvSpPr>
        <p:spPr>
          <a:xfrm>
            <a:off x="323528" y="260648"/>
            <a:ext cx="36004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NEOCONSTITUCIONALISMO Y GARANTISMO DE LA CONSTITUCIÓN</a:t>
            </a:r>
            <a:endParaRPr lang="es-EC" dirty="0"/>
          </a:p>
        </p:txBody>
      </p:sp>
      <p:graphicFrame>
        <p:nvGraphicFramePr>
          <p:cNvPr id="13" name="12 Diagrama"/>
          <p:cNvGraphicFramePr/>
          <p:nvPr/>
        </p:nvGraphicFramePr>
        <p:xfrm>
          <a:off x="4499992" y="1412776"/>
          <a:ext cx="464400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3 Rectángulo redondeado"/>
          <p:cNvSpPr/>
          <p:nvPr/>
        </p:nvSpPr>
        <p:spPr>
          <a:xfrm>
            <a:off x="4932040" y="260648"/>
            <a:ext cx="36004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LA PONDERACIÓN JURÍDICA</a:t>
            </a:r>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5229200"/>
            <a:ext cx="6000750" cy="349250"/>
          </a:xfrm>
        </p:spPr>
        <p:txBody>
          <a:bodyPr>
            <a:normAutofit fontScale="90000"/>
          </a:bodyPr>
          <a:lstStyle/>
          <a:p>
            <a:pPr algn="ctr" eaLnBrk="1" hangingPunct="1">
              <a:defRPr/>
            </a:pPr>
            <a:r>
              <a:rPr lang="es-ES" sz="3200" dirty="0" smtClean="0"/>
              <a:t>POBLACIÓN Y MUESTRA</a:t>
            </a:r>
          </a:p>
        </p:txBody>
      </p:sp>
      <p:sp>
        <p:nvSpPr>
          <p:cNvPr id="4" name="3 Elipse"/>
          <p:cNvSpPr/>
          <p:nvPr/>
        </p:nvSpPr>
        <p:spPr>
          <a:xfrm>
            <a:off x="2915816" y="5857868"/>
            <a:ext cx="3214710" cy="1000132"/>
          </a:xfrm>
          <a:prstGeom prst="ellipse">
            <a:avLst/>
          </a:prstGeom>
          <a:solidFill>
            <a:srgbClr val="FF9999"/>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solidFill>
                  <a:schemeClr val="tx1">
                    <a:lumMod val="95000"/>
                    <a:lumOff val="5000"/>
                  </a:schemeClr>
                </a:solidFill>
              </a:rPr>
              <a:t>JUECES DE LA CIUDAD DE IBARRA</a:t>
            </a:r>
            <a:endParaRPr lang="es-ES" dirty="0">
              <a:solidFill>
                <a:schemeClr val="tx1">
                  <a:lumMod val="95000"/>
                  <a:lumOff val="5000"/>
                </a:schemeClr>
              </a:solidFill>
            </a:endParaRPr>
          </a:p>
        </p:txBody>
      </p:sp>
      <p:sp>
        <p:nvSpPr>
          <p:cNvPr id="8" name="1 Título"/>
          <p:cNvSpPr txBox="1">
            <a:spLocks/>
          </p:cNvSpPr>
          <p:nvPr/>
        </p:nvSpPr>
        <p:spPr bwMode="auto">
          <a:xfrm>
            <a:off x="4860032" y="476672"/>
            <a:ext cx="5421288" cy="349250"/>
          </a:xfrm>
          <a:prstGeom prst="rect">
            <a:avLst/>
          </a:prstGeom>
          <a:noFill/>
          <a:ln w="9525">
            <a:noFill/>
            <a:miter lim="800000"/>
            <a:headEnd/>
            <a:tailEnd/>
          </a:ln>
          <a:effectLst/>
        </p:spPr>
        <p:txBody>
          <a:bodyPr anchor="ctr"/>
          <a:lstStyle/>
          <a:p>
            <a:pPr algn="ctr">
              <a:defRPr/>
            </a:pPr>
            <a:endParaRPr lang="es-ES" sz="4000" b="1" kern="0" dirty="0">
              <a:solidFill>
                <a:schemeClr val="tx2"/>
              </a:solidFill>
              <a:effectLst>
                <a:outerShdw blurRad="38100" dist="38100" dir="2700000" algn="tl">
                  <a:srgbClr val="000000"/>
                </a:outerShdw>
              </a:effectLst>
              <a:latin typeface="+mj-lt"/>
              <a:ea typeface="+mj-ea"/>
              <a:cs typeface="+mj-cs"/>
            </a:endParaRPr>
          </a:p>
        </p:txBody>
      </p:sp>
      <p:graphicFrame>
        <p:nvGraphicFramePr>
          <p:cNvPr id="9" name="8 Diagrama"/>
          <p:cNvGraphicFramePr/>
          <p:nvPr/>
        </p:nvGraphicFramePr>
        <p:xfrm>
          <a:off x="971600" y="2924944"/>
          <a:ext cx="7920880" cy="1097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txBox="1">
            <a:spLocks/>
          </p:cNvSpPr>
          <p:nvPr/>
        </p:nvSpPr>
        <p:spPr bwMode="auto">
          <a:xfrm>
            <a:off x="2987824" y="3861048"/>
            <a:ext cx="3300412" cy="349250"/>
          </a:xfrm>
          <a:prstGeom prst="rect">
            <a:avLst/>
          </a:prstGeom>
          <a:noFill/>
          <a:ln w="9525">
            <a:noFill/>
            <a:miter lim="800000"/>
            <a:headEnd/>
            <a:tailEnd/>
          </a:ln>
          <a:effectLst/>
        </p:spPr>
        <p:txBody>
          <a:bodyPr anchor="ctr"/>
          <a:lstStyle/>
          <a:p>
            <a:pPr algn="ctr">
              <a:defRPr/>
            </a:pPr>
            <a:r>
              <a:rPr lang="es-ES" sz="3200" b="1" kern="0" dirty="0">
                <a:solidFill>
                  <a:schemeClr val="tx2"/>
                </a:solidFill>
                <a:effectLst>
                  <a:outerShdw blurRad="38100" dist="38100" dir="2700000" algn="tl">
                    <a:srgbClr val="000000"/>
                  </a:outerShdw>
                </a:effectLst>
                <a:latin typeface="+mj-lt"/>
                <a:ea typeface="+mj-ea"/>
                <a:cs typeface="+mj-cs"/>
              </a:rPr>
              <a:t>TECNICAS</a:t>
            </a:r>
          </a:p>
        </p:txBody>
      </p:sp>
      <p:sp>
        <p:nvSpPr>
          <p:cNvPr id="14" name="13 Elipse"/>
          <p:cNvSpPr/>
          <p:nvPr/>
        </p:nvSpPr>
        <p:spPr>
          <a:xfrm>
            <a:off x="827584" y="4293096"/>
            <a:ext cx="2071687" cy="714375"/>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rPr>
              <a:t>Encuesta </a:t>
            </a:r>
          </a:p>
        </p:txBody>
      </p:sp>
      <p:sp>
        <p:nvSpPr>
          <p:cNvPr id="15" name="14 Elipse"/>
          <p:cNvSpPr/>
          <p:nvPr/>
        </p:nvSpPr>
        <p:spPr>
          <a:xfrm>
            <a:off x="3563888" y="4365104"/>
            <a:ext cx="2071688" cy="714375"/>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rPr>
              <a:t>Entrevista </a:t>
            </a:r>
          </a:p>
        </p:txBody>
      </p:sp>
      <p:sp>
        <p:nvSpPr>
          <p:cNvPr id="16" name="15 Elipse"/>
          <p:cNvSpPr/>
          <p:nvPr/>
        </p:nvSpPr>
        <p:spPr>
          <a:xfrm>
            <a:off x="6228184" y="4365104"/>
            <a:ext cx="2071688" cy="714375"/>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rPr>
              <a:t>Observación </a:t>
            </a:r>
          </a:p>
        </p:txBody>
      </p:sp>
      <p:sp>
        <p:nvSpPr>
          <p:cNvPr id="12" name="WordArt 4" descr="Papel seda rosa"/>
          <p:cNvSpPr>
            <a:spLocks noChangeArrowheads="1" noChangeShapeType="1" noTextEdit="1"/>
          </p:cNvSpPr>
          <p:nvPr/>
        </p:nvSpPr>
        <p:spPr bwMode="auto">
          <a:xfrm>
            <a:off x="0" y="0"/>
            <a:ext cx="5329238" cy="2376488"/>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sp3d>
          </a:bodyPr>
          <a:lstStyle/>
          <a:p>
            <a:pPr algn="ctr"/>
            <a:r>
              <a:rPr lang="es-ES" sz="3600" kern="10" dirty="0">
                <a:ln w="9525">
                  <a:round/>
                  <a:headEnd/>
                  <a:tailEnd/>
                </a:ln>
                <a:blipFill dpi="0" rotWithShape="0">
                  <a:blip r:embed="rId7"/>
                  <a:srcRect/>
                  <a:tile tx="0" ty="0" sx="100000" sy="100000" flip="none" algn="tl"/>
                </a:blipFill>
                <a:latin typeface="Arial Black"/>
              </a:rPr>
              <a:t>CAPÍTULO </a:t>
            </a:r>
            <a:r>
              <a:rPr lang="es-ES" sz="3600" kern="10" dirty="0" smtClean="0">
                <a:ln w="9525">
                  <a:round/>
                  <a:headEnd/>
                  <a:tailEnd/>
                </a:ln>
                <a:blipFill dpi="0" rotWithShape="0">
                  <a:blip r:embed="rId7"/>
                  <a:srcRect/>
                  <a:tile tx="0" ty="0" sx="100000" sy="100000" flip="none" algn="tl"/>
                </a:blipFill>
                <a:latin typeface="Arial Black"/>
              </a:rPr>
              <a:t>III</a:t>
            </a:r>
            <a:endParaRPr lang="es-ES" sz="3600" kern="10" dirty="0">
              <a:ln w="9525">
                <a:round/>
                <a:headEnd/>
                <a:tailEnd/>
              </a:ln>
              <a:blipFill dpi="0" rotWithShape="0">
                <a:blip r:embed="rId7"/>
                <a:srcRect/>
                <a:tile tx="0" ty="0" sx="100000" sy="100000" flip="none" algn="tl"/>
              </a:blipFill>
              <a:latin typeface="Arial Black"/>
            </a:endParaRPr>
          </a:p>
        </p:txBody>
      </p:sp>
      <p:sp>
        <p:nvSpPr>
          <p:cNvPr id="18" name="WordArt 5"/>
          <p:cNvSpPr>
            <a:spLocks noChangeArrowheads="1" noChangeShapeType="1" noTextEdit="1"/>
          </p:cNvSpPr>
          <p:nvPr/>
        </p:nvSpPr>
        <p:spPr bwMode="auto">
          <a:xfrm>
            <a:off x="5724128" y="260648"/>
            <a:ext cx="3419872" cy="719138"/>
          </a:xfrm>
          <a:prstGeom prst="rect">
            <a:avLst/>
          </a:prstGeom>
        </p:spPr>
        <p:txBody>
          <a:bodyPr wrap="none" fromWordArt="1">
            <a:prstTxWarp prst="textPlain">
              <a:avLst>
                <a:gd name="adj" fmla="val 50000"/>
              </a:avLst>
            </a:prstTxWarp>
          </a:bodyPr>
          <a:lstStyle/>
          <a:p>
            <a:pPr algn="ctr"/>
            <a:r>
              <a:rPr lang="es-ES" sz="36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rPr>
              <a:t>METODOLOGÍA</a:t>
            </a:r>
            <a:endParaRPr lang="es-E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19" name="1 Título"/>
          <p:cNvSpPr txBox="1">
            <a:spLocks/>
          </p:cNvSpPr>
          <p:nvPr/>
        </p:nvSpPr>
        <p:spPr bwMode="auto">
          <a:xfrm>
            <a:off x="2411760" y="1340768"/>
            <a:ext cx="5112568" cy="349250"/>
          </a:xfrm>
          <a:prstGeom prst="rect">
            <a:avLst/>
          </a:prstGeom>
          <a:noFill/>
          <a:ln w="9525">
            <a:noFill/>
            <a:miter lim="800000"/>
            <a:headEnd/>
            <a:tailEnd/>
          </a:ln>
          <a:effectLst/>
        </p:spPr>
        <p:txBody>
          <a:bodyPr anchor="ctr"/>
          <a:lstStyle/>
          <a:p>
            <a:pPr algn="ctr">
              <a:defRPr/>
            </a:pPr>
            <a:r>
              <a:rPr lang="es-ES" sz="3200" b="1" kern="0" dirty="0" smtClean="0">
                <a:solidFill>
                  <a:schemeClr val="tx2"/>
                </a:solidFill>
                <a:effectLst>
                  <a:outerShdw blurRad="38100" dist="38100" dir="2700000" algn="tl">
                    <a:srgbClr val="000000"/>
                  </a:outerShdw>
                </a:effectLst>
                <a:latin typeface="+mj-lt"/>
                <a:ea typeface="+mj-ea"/>
                <a:cs typeface="+mj-cs"/>
              </a:rPr>
              <a:t>TIPO DE INVESTIGACIÓN</a:t>
            </a:r>
            <a:endParaRPr lang="es-ES" sz="3200" b="1" kern="0" dirty="0">
              <a:solidFill>
                <a:schemeClr val="tx2"/>
              </a:solidFill>
              <a:effectLst>
                <a:outerShdw blurRad="38100" dist="38100" dir="2700000" algn="tl">
                  <a:srgbClr val="000000"/>
                </a:outerShdw>
              </a:effectLst>
              <a:latin typeface="+mj-lt"/>
              <a:ea typeface="+mj-ea"/>
              <a:cs typeface="+mj-cs"/>
            </a:endParaRPr>
          </a:p>
        </p:txBody>
      </p:sp>
      <p:sp>
        <p:nvSpPr>
          <p:cNvPr id="20" name="19 Rectángulo redondeado"/>
          <p:cNvSpPr/>
          <p:nvPr/>
        </p:nvSpPr>
        <p:spPr>
          <a:xfrm>
            <a:off x="2843808" y="1844824"/>
            <a:ext cx="216024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DESCRIPTIVA</a:t>
            </a:r>
            <a:endParaRPr lang="es-EC" dirty="0"/>
          </a:p>
        </p:txBody>
      </p:sp>
      <p:sp>
        <p:nvSpPr>
          <p:cNvPr id="21" name="20 Rectángulo redondeado"/>
          <p:cNvSpPr/>
          <p:nvPr/>
        </p:nvSpPr>
        <p:spPr>
          <a:xfrm>
            <a:off x="5220072" y="1844824"/>
            <a:ext cx="216024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PROPOSITIVA</a:t>
            </a:r>
            <a:endParaRPr lang="es-EC" dirty="0"/>
          </a:p>
        </p:txBody>
      </p:sp>
      <p:sp>
        <p:nvSpPr>
          <p:cNvPr id="22" name="1 Título"/>
          <p:cNvSpPr txBox="1">
            <a:spLocks/>
          </p:cNvSpPr>
          <p:nvPr/>
        </p:nvSpPr>
        <p:spPr bwMode="auto">
          <a:xfrm>
            <a:off x="3059832" y="2636912"/>
            <a:ext cx="3300412" cy="349250"/>
          </a:xfrm>
          <a:prstGeom prst="rect">
            <a:avLst/>
          </a:prstGeom>
          <a:noFill/>
          <a:ln w="9525">
            <a:noFill/>
            <a:miter lim="800000"/>
            <a:headEnd/>
            <a:tailEnd/>
          </a:ln>
          <a:effectLst/>
        </p:spPr>
        <p:txBody>
          <a:bodyPr anchor="ctr"/>
          <a:lstStyle/>
          <a:p>
            <a:pPr algn="ctr">
              <a:defRPr/>
            </a:pPr>
            <a:r>
              <a:rPr lang="es-ES" sz="3200" b="1" kern="0" dirty="0" smtClean="0">
                <a:solidFill>
                  <a:schemeClr val="tx2"/>
                </a:solidFill>
                <a:effectLst>
                  <a:outerShdw blurRad="38100" dist="38100" dir="2700000" algn="tl">
                    <a:srgbClr val="000000"/>
                  </a:outerShdw>
                </a:effectLst>
                <a:latin typeface="+mj-lt"/>
                <a:ea typeface="+mj-ea"/>
                <a:cs typeface="+mj-cs"/>
              </a:rPr>
              <a:t>MÉTODOS</a:t>
            </a:r>
            <a:endParaRPr lang="es-ES" sz="3200" b="1" kern="0" dirty="0">
              <a:solidFill>
                <a:schemeClr val="tx2"/>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1084</TotalTime>
  <Words>2607</Words>
  <Application>Microsoft Office PowerPoint</Application>
  <PresentationFormat>Presentación en pantalla (4:3)</PresentationFormat>
  <Paragraphs>415</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Viajes</vt:lpstr>
      <vt:lpstr>MAESTRÍA EN CIENCIAS JUDICIALES    TEMA      “PONDERACIÓN DE LOS DERECHOS FUNDAMENTALES DE LA CONSTITUCIÓN DE LA REPÚBLICA DEL ECUADOR, EN UN SISTEMA DEMOCRÁTICO” </vt:lpstr>
      <vt:lpstr>Presentación de PowerPoint</vt:lpstr>
      <vt:lpstr>Presentación de PowerPoint</vt:lpstr>
      <vt:lpstr>Objetivos especificos </vt:lpstr>
      <vt:lpstr>Presentación de PowerPoint</vt:lpstr>
      <vt:lpstr>Presentación de PowerPoint</vt:lpstr>
      <vt:lpstr>Presentación de PowerPoint</vt:lpstr>
      <vt:lpstr>Presentación de PowerPoint</vt:lpstr>
      <vt:lpstr>POBLACIÓN Y MUESTRA</vt:lpstr>
      <vt:lpstr>OPERACIONALIZACIÓN DE VARIABLES</vt:lpstr>
      <vt:lpstr>Presentación de PowerPoint</vt:lpstr>
      <vt:lpstr>Resultado de la entrevista</vt:lpstr>
      <vt:lpstr>Respuesta a las primera pregunta </vt:lpstr>
      <vt:lpstr>Segunda pregunta </vt:lpstr>
      <vt:lpstr>Presentación de PowerPoint</vt:lpstr>
      <vt:lpstr>Presentación de PowerPoint</vt:lpstr>
      <vt:lpstr>Presentación de PowerPoint</vt:lpstr>
      <vt:lpstr>TEST DE RACIONALIDAD</vt:lpstr>
      <vt:lpstr>Presentación de PowerPoint</vt:lpstr>
      <vt:lpstr>Presentación de PowerPoint</vt:lpstr>
      <vt:lpstr>FÓRMULA DE PESO</vt:lpstr>
      <vt:lpstr>CARGAS DE ARGUMENTACIÓN</vt:lpstr>
      <vt:lpstr>FASES EN EL PROCESO DE ARGUMENTACIÓN PONDERADA SEGÚN LA DOCTRINA. DE PIETRO</vt:lpstr>
      <vt:lpstr>JUCIO DE PONDERACIÓN</vt:lpstr>
      <vt:lpstr>LIMITACIONES DE LA PONDERACIÓN</vt:lpstr>
      <vt:lpstr>VALIDACIÓN</vt:lpstr>
      <vt:lpstr> respuestas a preguntas (GUÍA) </vt:lpstr>
      <vt:lpstr>CONCLUSIONES</vt:lpstr>
      <vt:lpstr>RECOMENDACIONES</vt:lpstr>
      <vt:lpstr>Presentación de PowerPoint</vt:lpstr>
    </vt:vector>
  </TitlesOfParts>
  <Company>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FACULTAD DE CIENCIAS ADMINISTRATIVAS Y ECONÓMICAS  ESCUELA DE CONTABILIDAD SUPERIOR Y AUDITORÍA    TEMA     “ESTUDIO DE FACTIBILIDAD  PARA LA CREACIÓN DE UNA MICROEMPRESA                pRODUCTORA Y COMERCIALIZADORA DE CAFÉ DE  HABA EN EL CANTÓN COTACACHI”</dc:title>
  <dc:creator>ps</dc:creator>
  <cp:lastModifiedBy>USER</cp:lastModifiedBy>
  <cp:revision>110</cp:revision>
  <dcterms:created xsi:type="dcterms:W3CDTF">2009-06-18T08:22:07Z</dcterms:created>
  <dcterms:modified xsi:type="dcterms:W3CDTF">2012-03-31T04:04:23Z</dcterms:modified>
</cp:coreProperties>
</file>