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diagrams/colors22.xml" ContentType="application/vnd.openxmlformats-officedocument.drawingml.diagramColors+xml"/>
  <Override PartName="/ppt/diagrams/data35.xml" ContentType="application/vnd.openxmlformats-officedocument.drawingml.diagramData+xml"/>
  <Override PartName="/ppt/slides/slide36.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diagrams/quickStyle39.xml" ContentType="application/vnd.openxmlformats-officedocument.drawingml.diagramStyl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ata60.xml" ContentType="application/vnd.openxmlformats-officedocument.drawingml.diagramData+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layout39.xml" ContentType="application/vnd.openxmlformats-officedocument.drawingml.diagramLayout+xml"/>
  <Override PartName="/ppt/diagrams/quickStyle64.xml" ContentType="application/vnd.openxmlformats-officedocument.drawingml.diagramStyle+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diagrams/colors49.xml" ContentType="application/vnd.openxmlformats-officedocument.drawingml.diagramColors+xml"/>
  <Override PartName="/ppt/diagrams/quickStyle53.xml" ContentType="application/vnd.openxmlformats-officedocument.drawingml.diagramStyle+xml"/>
  <Override PartName="/ppt/diagrams/layout64.xml" ContentType="application/vnd.openxmlformats-officedocument.drawingml.diagramLayout+xml"/>
  <Override PartName="/ppt/diagrams/quickStyle31.xml" ContentType="application/vnd.openxmlformats-officedocument.drawingml.diagramStyle+xml"/>
  <Override PartName="/ppt/diagrams/colors38.xml" ContentType="application/vnd.openxmlformats-officedocument.drawingml.diagramColors+xml"/>
  <Override PartName="/ppt/diagrams/quickStyle42.xml" ContentType="application/vnd.openxmlformats-officedocument.drawingml.diagramStyle+xml"/>
  <Override PartName="/ppt/diagrams/layout5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colors27.xml" ContentType="application/vnd.openxmlformats-officedocument.drawingml.diagramColors+xml"/>
  <Override PartName="/ppt/diagrams/data29.xml" ContentType="application/vnd.openxmlformats-officedocument.drawingml.diagramData+xml"/>
  <Override PartName="/ppt/diagrams/layout42.xml" ContentType="application/vnd.openxmlformats-officedocument.drawingml.diagramLayout+xml"/>
  <Override PartName="/ppt/diagrams/colors4.xml" ContentType="application/vnd.openxmlformats-officedocument.drawingml.diagramColors+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diagrams/colors52.xml" ContentType="application/vnd.openxmlformats-officedocument.drawingml.diagramColors+xml"/>
  <Override PartName="/ppt/diagrams/colors63.xml" ContentType="application/vnd.openxmlformats-officedocument.drawingml.diagramColors+xml"/>
  <Override PartName="/ppt/diagrams/data65.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layout20.xml" ContentType="application/vnd.openxmlformats-officedocument.drawingml.diagramLayout+xml"/>
  <Override PartName="/ppt/diagrams/colors41.xml" ContentType="application/vnd.openxmlformats-officedocument.drawingml.diagramColors+xml"/>
  <Override PartName="/ppt/diagrams/data54.xml" ContentType="application/vnd.openxmlformats-officedocument.drawingml.diagramData+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diagrams/data43.xml" ContentType="application/vnd.openxmlformats-officedocument.drawingml.diagramData+xml"/>
  <Override PartName="/ppt/diagrams/quickStyle58.xml" ContentType="application/vnd.openxmlformats-officedocument.drawingml.diagramStyle+xml"/>
  <Override PartName="/ppt/slides/slide33.xml" ContentType="application/vnd.openxmlformats-officedocument.presentationml.slide+xml"/>
  <Override PartName="/ppt/slides/slide44.xml" ContentType="application/vnd.openxmlformats-officedocument.presentationml.slide+xml"/>
  <Default Extension="emf" ContentType="image/x-emf"/>
  <Override PartName="/ppt/diagrams/data21.xml" ContentType="application/vnd.openxmlformats-officedocument.drawingml.diagramData+xml"/>
  <Override PartName="/ppt/diagrams/quickStyle47.xml" ContentType="application/vnd.openxmlformats-officedocument.drawingml.diagramStyl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36.xml" ContentType="application/vnd.openxmlformats-officedocument.drawingml.diagramStyle+xml"/>
  <Override PartName="/ppt/diagrams/layout58.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quickStyle25.xml" ContentType="application/vnd.openxmlformats-officedocument.drawingml.diagramStyle+xml"/>
  <Override PartName="/ppt/diagrams/layout36.xml" ContentType="application/vnd.openxmlformats-officedocument.drawingml.diagramLayout+xml"/>
  <Override PartName="/ppt/diagrams/layout47.xml" ContentType="application/vnd.openxmlformats-officedocument.drawingml.diagramLayout+xml"/>
  <Override PartName="/ppt/diagrams/quickStyle61.xml" ContentType="application/vnd.openxmlformats-officedocument.drawingml.diagramStyle+xml"/>
  <Override PartName="/ppt/slideLayouts/slideLayout10.xml" ContentType="application/vnd.openxmlformats-officedocument.presentationml.slideLayout+xml"/>
  <Override PartName="/ppt/diagrams/layout25.xml" ContentType="application/vnd.openxmlformats-officedocument.drawingml.diagramLayout+xml"/>
  <Override PartName="/ppt/diagrams/quickStyle50.xml" ContentType="application/vnd.openxmlformats-officedocument.drawingml.diagramStyle+xml"/>
  <Override PartName="/ppt/diagrams/colors57.xml" ContentType="application/vnd.openxmlformats-officedocument.drawingml.diagramColors+xml"/>
  <Override PartName="/ppt/diagrams/quickStyle8.xml" ContentType="application/vnd.openxmlformats-officedocument.drawingml.diagramStyle+xml"/>
  <Override PartName="/ppt/diagrams/layout14.xml" ContentType="application/vnd.openxmlformats-officedocument.drawingml.diagramLayout+xml"/>
  <Override PartName="/ppt/diagrams/colors35.xml" ContentType="application/vnd.openxmlformats-officedocument.drawingml.diagramColors+xml"/>
  <Override PartName="/ppt/diagrams/colors46.xml" ContentType="application/vnd.openxmlformats-officedocument.drawingml.diagramColors+xml"/>
  <Override PartName="/ppt/diagrams/data48.xml" ContentType="application/vnd.openxmlformats-officedocument.drawingml.diagramData+xml"/>
  <Override PartName="/ppt/diagrams/data59.xml" ContentType="application/vnd.openxmlformats-officedocument.drawingml.diagramData+xml"/>
  <Override PartName="/ppt/diagrams/layout61.xml" ContentType="application/vnd.openxmlformats-officedocument.drawingml.diagramLayout+xml"/>
  <Override PartName="/ppt/slides/slide49.xml" ContentType="application/vnd.openxmlformats-officedocument.presentationml.slide+xml"/>
  <Override PartName="/ppt/diagrams/colors24.xml" ContentType="application/vnd.openxmlformats-officedocument.drawingml.diagramColors+xml"/>
  <Override PartName="/ppt/diagrams/data37.xml" ContentType="application/vnd.openxmlformats-officedocument.drawingml.diagramData+xml"/>
  <Override PartName="/ppt/diagrams/layout50.xml" ContentType="application/vnd.openxmlformats-officedocument.drawingml.diagramLayout+xml"/>
  <Override PartName="/ppt/slides/slide38.xml" ContentType="application/vnd.openxmlformats-officedocument.presentationml.slide+xml"/>
  <Override PartName="/ppt/diagrams/colors1.xml" ContentType="application/vnd.openxmlformats-officedocument.drawingml.diagramColors+xml"/>
  <Override PartName="/ppt/diagrams/colors13.xml" ContentType="application/vnd.openxmlformats-officedocument.drawingml.diagramColors+xml"/>
  <Override PartName="/ppt/diagrams/data26.xml" ContentType="application/vnd.openxmlformats-officedocument.drawingml.diagramData+xml"/>
  <Override PartName="/ppt/diagrams/colors60.xml" ContentType="application/vnd.openxmlformats-officedocument.drawingml.diagramColors+xml"/>
  <Override PartName="/ppt/slides/slide27.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data51.xml" ContentType="application/vnd.openxmlformats-officedocument.drawingml.diagramData+xml"/>
  <Override PartName="/ppt/diagrams/data62.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diagrams/quickStyle19.xml" ContentType="application/vnd.openxmlformats-officedocument.drawingml.diagramStyle+xml"/>
  <Override PartName="/ppt/diagrams/data40.xml" ContentType="application/vnd.openxmlformats-officedocument.drawingml.diagramData+xml"/>
  <Override PartName="/ppt/slides/slide41.xml" ContentType="application/vnd.openxmlformats-officedocument.presentationml.slide+xml"/>
  <Override PartName="/ppt/diagrams/quickStyle55.xml" ContentType="application/vnd.openxmlformats-officedocument.drawingml.diagramStyle+xml"/>
  <Override PartName="/ppt/slides/slide30.xml" ContentType="application/vnd.openxmlformats-officedocument.presentationml.slide+xml"/>
  <Override PartName="/ppt/diagrams/layout19.xml" ContentType="application/vnd.openxmlformats-officedocument.drawingml.diagramLayout+xml"/>
  <Override PartName="/ppt/diagrams/quickStyle33.xml" ContentType="application/vnd.openxmlformats-officedocument.drawingml.diagramStyle+xml"/>
  <Override PartName="/ppt/diagrams/quickStyle44.xml" ContentType="application/vnd.openxmlformats-officedocument.drawingml.diagramStyle+xml"/>
  <Override PartName="/ppt/diagrams/layout5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quickStyle22.xml" ContentType="application/vnd.openxmlformats-officedocument.drawingml.diagramStyle+xml"/>
  <Override PartName="/ppt/diagrams/colors29.xml" ContentType="application/vnd.openxmlformats-officedocument.drawingml.diagramColors+xml"/>
  <Override PartName="/ppt/diagrams/layout44.xml" ContentType="application/vnd.openxmlformats-officedocument.drawingml.diagramLayout+xml"/>
  <Override PartName="/ppt/diagrams/colors6.xml" ContentType="application/vnd.openxmlformats-officedocument.drawingml.diagramColors+xml"/>
  <Override PartName="/ppt/diagrams/quickStyle11.xml" ContentType="application/vnd.openxmlformats-officedocument.drawingml.diagramStyle+xml"/>
  <Override PartName="/ppt/diagrams/colors18.xml" ContentType="application/vnd.openxmlformats-officedocument.drawingml.diagramColors+xml"/>
  <Override PartName="/ppt/diagrams/layout33.xml" ContentType="application/vnd.openxmlformats-officedocument.drawingml.diagramLayout+xml"/>
  <Override PartName="/ppt/diagrams/colors54.xml" ContentType="application/vnd.openxmlformats-officedocument.drawingml.diagramColors+xml"/>
  <Override PartName="/ppt/diagrams/colors65.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layout22.xml" ContentType="application/vnd.openxmlformats-officedocument.drawingml.diagramLayout+xml"/>
  <Override PartName="/ppt/diagrams/colors43.xml" ContentType="application/vnd.openxmlformats-officedocument.drawingml.diagramColors+xml"/>
  <Override PartName="/ppt/diagrams/data56.xml" ContentType="application/vnd.openxmlformats-officedocument.drawingml.diagramData+xml"/>
  <Override PartName="/ppt/slides/slide57.xml" ContentType="application/vnd.openxmlformats-officedocument.presentationml.slide+xml"/>
  <Override PartName="/ppt/notesSlides/notesSlide1.xml" ContentType="application/vnd.openxmlformats-officedocument.presentationml.notesSlide+xml"/>
  <Override PartName="/ppt/diagrams/quickStyle5.xml" ContentType="application/vnd.openxmlformats-officedocument.drawingml.diagramStyle+xml"/>
  <Override PartName="/ppt/diagrams/colors32.xml" ContentType="application/vnd.openxmlformats-officedocument.drawingml.diagramColors+xml"/>
  <Override PartName="/ppt/diagrams/data34.xml" ContentType="application/vnd.openxmlformats-officedocument.drawingml.diagramData+xml"/>
  <Override PartName="/ppt/diagrams/data45.xml" ContentType="application/vnd.openxmlformats-officedocument.drawingml.diagramData+xml"/>
  <Override PartName="/ppt/slides/slide46.xml" ContentType="application/vnd.openxmlformats-officedocument.presentationml.slide+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diagrams/quickStyle49.xml" ContentType="application/vnd.openxmlformats-officedocument.drawingml.diagramStyl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diagrams/layout8.xml" ContentType="application/vnd.openxmlformats-officedocument.drawingml.diagramLayout+xml"/>
  <Override PartName="/ppt/diagrams/data12.xml" ContentType="application/vnd.openxmlformats-officedocument.drawingml.diagramData+xml"/>
  <Override PartName="/ppt/diagrams/quickStyle38.xml" ContentType="application/vnd.openxmlformats-officedocument.drawingml.diagramStyle+xml"/>
  <Override PartName="/ppt/slides/slide13.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quickStyle27.xml" ContentType="application/vnd.openxmlformats-officedocument.drawingml.diagramStyle+xml"/>
  <Override PartName="/ppt/diagrams/layout38.xml" ContentType="application/vnd.openxmlformats-officedocument.drawingml.diagramLayout+xml"/>
  <Override PartName="/ppt/diagrams/layout49.xml" ContentType="application/vnd.openxmlformats-officedocument.drawingml.diagramLayout+xml"/>
  <Override PartName="/ppt/diagrams/layout27.xml" ContentType="application/vnd.openxmlformats-officedocument.drawingml.diagramLayout+xml"/>
  <Override PartName="/ppt/diagrams/quickStyle52.xml" ContentType="application/vnd.openxmlformats-officedocument.drawingml.diagramStyle+xml"/>
  <Override PartName="/ppt/diagrams/colors59.xml" ContentType="application/vnd.openxmlformats-officedocument.drawingml.diagramColors+xml"/>
  <Override PartName="/ppt/diagrams/quickStyle63.xml" ContentType="application/vnd.openxmlformats-officedocument.drawingml.diagramStyle+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layout34.xml" ContentType="application/vnd.openxmlformats-officedocument.drawingml.diagramLayout+xml"/>
  <Override PartName="/ppt/diagrams/colors37.xml" ContentType="application/vnd.openxmlformats-officedocument.drawingml.diagramColors+xml"/>
  <Override PartName="/ppt/diagrams/quickStyle41.xml" ContentType="application/vnd.openxmlformats-officedocument.drawingml.diagramStyle+xml"/>
  <Override PartName="/ppt/diagrams/layout45.xml" ContentType="application/vnd.openxmlformats-officedocument.drawingml.diagramLayout+xml"/>
  <Override PartName="/ppt/diagrams/colors48.xml" ContentType="application/vnd.openxmlformats-officedocument.drawingml.diagramColors+xml"/>
  <Override PartName="/ppt/diagrams/layout63.xml" ContentType="application/vnd.openxmlformats-officedocument.drawingml.diagramLayout+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diagrams/data39.xml" ContentType="application/vnd.openxmlformats-officedocument.drawingml.diagramData+xml"/>
  <Override PartName="/ppt/diagrams/layout41.xml" ContentType="application/vnd.openxmlformats-officedocument.drawingml.diagramLayout+xml"/>
  <Override PartName="/ppt/diagrams/layout52.xml" ContentType="application/vnd.openxmlformats-officedocument.drawingml.diagramLayout+xml"/>
  <Override PartName="/ppt/diagrams/colors55.xml" ContentType="application/vnd.openxmlformats-officedocument.drawingml.diagramColors+xml"/>
  <Override PartName="/ppt/diagrams/data57.xml" ContentType="application/vnd.openxmlformats-officedocument.drawingml.diagramData+xml"/>
  <Override PartName="/ppt/slides/slide8.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diagrams/colors44.xml" ContentType="application/vnd.openxmlformats-officedocument.drawingml.diagramColors+xml"/>
  <Override PartName="/ppt/diagrams/data46.xml" ContentType="application/vnd.openxmlformats-officedocument.drawingml.diagramData+xml"/>
  <Override PartName="/ppt/diagrams/colors62.xml" ContentType="application/vnd.openxmlformats-officedocument.drawingml.diagramColors+xml"/>
  <Override PartName="/ppt/slides/slide29.xml" ContentType="application/vnd.openxmlformats-officedocument.presentationml.slide+xml"/>
  <Override PartName="/ppt/slides/slide76.xml" ContentType="application/vnd.openxmlformats-officedocument.presentationml.slide+xml"/>
  <Override PartName="/ppt/diagrams/data17.xml" ContentType="application/vnd.openxmlformats-officedocument.drawingml.diagramData+xml"/>
  <Override PartName="/ppt/diagrams/colors51.xml" ContentType="application/vnd.openxmlformats-officedocument.drawingml.diagramColors+xml"/>
  <Override PartName="/ppt/diagrams/data53.xml" ContentType="application/vnd.openxmlformats-officedocument.drawingml.diagramData+xml"/>
  <Override PartName="/ppt/diagrams/data64.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40.xml" ContentType="application/vnd.openxmlformats-officedocument.drawingml.diagramColors+xml"/>
  <Override PartName="/ppt/diagrams/data42.xml" ContentType="application/vnd.openxmlformats-officedocument.drawingml.diagramData+xml"/>
  <Override PartName="/ppt/slides/slide43.xml" ContentType="application/vnd.openxmlformats-officedocument.presentationml.slide+xml"/>
  <Override PartName="/ppt/theme/theme1.xml" ContentType="application/vnd.openxmlformats-officedocument.theme+xml"/>
  <Override PartName="/ppt/diagrams/data31.xml" ContentType="application/vnd.openxmlformats-officedocument.drawingml.diagramData+xml"/>
  <Override PartName="/ppt/diagrams/quickStyle57.xml" ContentType="application/vnd.openxmlformats-officedocument.drawingml.diagramStyle+xml"/>
  <Override PartName="/ppt/slides/slide32.xml" ContentType="application/vnd.openxmlformats-officedocument.presentationml.slide+xml"/>
  <Override PartName="/ppt/diagrams/data20.xml" ContentType="application/vnd.openxmlformats-officedocument.drawingml.diagramData+xml"/>
  <Override PartName="/ppt/diagrams/quickStyle35.xml" ContentType="application/vnd.openxmlformats-officedocument.drawingml.diagramStyle+xml"/>
  <Override PartName="/ppt/diagrams/quickStyle46.xml" ContentType="application/vnd.openxmlformats-officedocument.drawingml.diagramStyle+xml"/>
  <Override PartName="/ppt/diagrams/layout57.xml" ContentType="application/vnd.openxmlformats-officedocument.drawingml.diagramLayout+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diagrams/quickStyle24.xml" ContentType="application/vnd.openxmlformats-officedocument.drawingml.diagramStyle+xml"/>
  <Override PartName="/ppt/diagrams/layout46.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layout35.xml" ContentType="application/vnd.openxmlformats-officedocument.drawingml.diagramLayout+xml"/>
  <Override PartName="/ppt/diagrams/colors56.xml" ContentType="application/vnd.openxmlformats-officedocument.drawingml.diagramColors+xml"/>
  <Override PartName="/ppt/diagrams/quickStyle60.xml" ContentType="application/vnd.openxmlformats-officedocument.drawingml.diagramStyle+xml"/>
  <Override PartName="/ppt/diagrams/layout13.xml" ContentType="application/vnd.openxmlformats-officedocument.drawingml.diagramLayout+xml"/>
  <Override PartName="/ppt/diagrams/layout24.xml" ContentType="application/vnd.openxmlformats-officedocument.drawingml.diagramLayout+xml"/>
  <Override PartName="/ppt/diagrams/colors45.xml" ContentType="application/vnd.openxmlformats-officedocument.drawingml.diagramColors+xml"/>
  <Override PartName="/ppt/diagrams/data58.xml" ContentType="application/vnd.openxmlformats-officedocument.drawingml.diagramData+xml"/>
  <Override PartName="/ppt/diagrams/layout60.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diagrams/colors34.xml" ContentType="application/vnd.openxmlformats-officedocument.drawingml.diagramColors+xml"/>
  <Override PartName="/ppt/diagrams/data47.xml" ContentType="application/vnd.openxmlformats-officedocument.drawingml.diagramData+xml"/>
  <Override PartName="/ppt/slides/slide48.xml" ContentType="application/vnd.openxmlformats-officedocument.presentationml.slide+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diagrams/data36.xml" ContentType="application/vnd.openxmlformats-officedocument.drawingml.diagramData+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diagrams/data61.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diagrams/quickStyle29.xml" ContentType="application/vnd.openxmlformats-officedocument.drawingml.diagramStyle+xml"/>
  <Override PartName="/ppt/diagrams/data50.xml" ContentType="application/vnd.openxmlformats-officedocument.drawingml.diagramData+xml"/>
  <Override PartName="/ppt/slides/slide51.xml" ContentType="application/vnd.openxmlformats-officedocument.presentationml.slide+xml"/>
  <Override PartName="/ppt/diagrams/quickStyle18.xml" ContentType="application/vnd.openxmlformats-officedocument.drawingml.diagramStyle+xml"/>
  <Override PartName="/ppt/diagrams/layout29.xml" ContentType="application/vnd.openxmlformats-officedocument.drawingml.diagramLayout+xml"/>
  <Override PartName="/ppt/diagrams/quickStyle54.xml" ContentType="application/vnd.openxmlformats-officedocument.drawingml.diagramStyle+xml"/>
  <Override PartName="/ppt/diagrams/quickStyle65.xml" ContentType="application/vnd.openxmlformats-officedocument.drawingml.diagramStyle+xml"/>
  <Override PartName="/ppt/slides/slide40.xml" ContentType="application/vnd.openxmlformats-officedocument.presentationml.slide+xml"/>
  <Override PartName="/ppt/diagrams/layout18.xml" ContentType="application/vnd.openxmlformats-officedocument.drawingml.diagramLayout+xml"/>
  <Override PartName="/ppt/diagrams/quickStyle43.xml" ContentType="application/vnd.openxmlformats-officedocument.drawingml.diagramStyle+xml"/>
  <Override PartName="/ppt/diagrams/layout65.xml" ContentType="application/vnd.openxmlformats-officedocument.drawingml.diagramLayout+xml"/>
  <Override PartName="/ppt/diagrams/layout2.xml" ContentType="application/vnd.openxmlformats-officedocument.drawingml.diagramLayout+xml"/>
  <Override PartName="/ppt/diagrams/colors28.xml" ContentType="application/vnd.openxmlformats-officedocument.drawingml.diagramColors+xml"/>
  <Override PartName="/ppt/diagrams/quickStyle32.xml" ContentType="application/vnd.openxmlformats-officedocument.drawingml.diagramStyle+xml"/>
  <Override PartName="/ppt/diagrams/colors39.xml" ContentType="application/vnd.openxmlformats-officedocument.drawingml.diagramColors+xml"/>
  <Override PartName="/ppt/diagrams/layout54.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quickStyle10.xml" ContentType="application/vnd.openxmlformats-officedocument.drawingml.diagramStyle+xml"/>
  <Override PartName="/ppt/diagrams/colors17.xml" ContentType="application/vnd.openxmlformats-officedocument.drawingml.diagramColors+xml"/>
  <Override PartName="/ppt/diagrams/quickStyle21.xml" ContentType="application/vnd.openxmlformats-officedocument.drawingml.diagramStyle+xml"/>
  <Override PartName="/ppt/diagrams/layout32.xml" ContentType="application/vnd.openxmlformats-officedocument.drawingml.diagramLayout+xml"/>
  <Override PartName="/ppt/diagrams/layout43.xml" ContentType="application/vnd.openxmlformats-officedocument.drawingml.diagramLayout+xml"/>
  <Override PartName="/ppt/diagrams/colors64.xml" ContentType="application/vnd.openxmlformats-officedocument.drawingml.diagramColors+xml"/>
  <Override PartName="/ppt/handoutMasters/handoutMaster1.xml" ContentType="application/vnd.openxmlformats-officedocument.presentationml.handoutMaster+xml"/>
  <Override PartName="/ppt/diagrams/data19.xml" ContentType="application/vnd.openxmlformats-officedocument.drawingml.diagramData+xml"/>
  <Override PartName="/ppt/diagrams/layout21.xml" ContentType="application/vnd.openxmlformats-officedocument.drawingml.diagramLayout+xml"/>
  <Override PartName="/ppt/diagrams/colors53.xml" ContentType="application/vnd.openxmlformats-officedocument.drawingml.diagramColors+xml"/>
  <Override PartName="/ppt/diagrams/data55.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quickStyle4.xml" ContentType="application/vnd.openxmlformats-officedocument.drawingml.diagramStyle+xml"/>
  <Override PartName="/ppt/diagrams/layout10.xml" ContentType="application/vnd.openxmlformats-officedocument.drawingml.diagramLayout+xml"/>
  <Override PartName="/ppt/diagrams/colors31.xml" ContentType="application/vnd.openxmlformats-officedocument.drawingml.diagramColors+xml"/>
  <Override PartName="/ppt/diagrams/colors42.xml" ContentType="application/vnd.openxmlformats-officedocument.drawingml.diagramColors+xml"/>
  <Override PartName="/ppt/diagrams/data44.xml" ContentType="application/vnd.openxmlformats-officedocument.drawingml.diagramData+xml"/>
  <Override PartName="/ppt/slideMasters/slideMaster1.xml" ContentType="application/vnd.openxmlformats-officedocument.presentationml.slideMaster+xml"/>
  <Override PartName="/ppt/slides/slide45.xml" ContentType="application/vnd.openxmlformats-officedocument.presentationml.slide+xml"/>
  <Override PartName="/ppt/theme/theme3.xml" ContentType="application/vnd.openxmlformats-officedocument.theme+xml"/>
  <Override PartName="/ppt/diagrams/colors20.xml" ContentType="application/vnd.openxmlformats-officedocument.drawingml.diagramColors+xml"/>
  <Override PartName="/ppt/diagrams/data33.xml" ContentType="application/vnd.openxmlformats-officedocument.drawingml.diagramData+xml"/>
  <Override PartName="/ppt/diagrams/quickStyle59.xml" ContentType="application/vnd.openxmlformats-officedocument.drawingml.diagramStyle+xml"/>
  <Override PartName="/ppt/slides/slide34.xml" ContentType="application/vnd.openxmlformats-officedocument.presentationml.slide+xml"/>
  <Override PartName="/ppt/diagrams/data11.xml" ContentType="application/vnd.openxmlformats-officedocument.drawingml.diagramData+xml"/>
  <Override PartName="/ppt/diagrams/data22.xml" ContentType="application/vnd.openxmlformats-officedocument.drawingml.diagramData+xml"/>
  <Override PartName="/ppt/diagrams/quickStyle37.xml" ContentType="application/vnd.openxmlformats-officedocument.drawingml.diagramStyle+xml"/>
  <Override PartName="/ppt/diagrams/quickStyle48.xml" ContentType="application/vnd.openxmlformats-officedocument.drawingml.diagramStyle+xml"/>
  <Override PartName="/ppt/diagrams/layout59.xml" ContentType="application/vnd.openxmlformats-officedocument.drawingml.diagramLayout+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layout48.xml" ContentType="application/vnd.openxmlformats-officedocument.drawingml.diagramLayout+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37.xml" ContentType="application/vnd.openxmlformats-officedocument.drawingml.diagramLayout+xml"/>
  <Override PartName="/ppt/diagrams/colors58.xml" ContentType="application/vnd.openxmlformats-officedocument.drawingml.diagramColors+xml"/>
  <Override PartName="/ppt/diagrams/quickStyle62.xml" ContentType="application/vnd.openxmlformats-officedocument.drawingml.diagramStyle+xml"/>
  <Override PartName="/ppt/diagrams/layout15.xml" ContentType="application/vnd.openxmlformats-officedocument.drawingml.diagramLayout+xml"/>
  <Override PartName="/ppt/diagrams/layout26.xml" ContentType="application/vnd.openxmlformats-officedocument.drawingml.diagramLayout+xml"/>
  <Override PartName="/ppt/diagrams/colors47.xml" ContentType="application/vnd.openxmlformats-officedocument.drawingml.diagramColors+xml"/>
  <Override PartName="/ppt/diagrams/quickStyle51.xml" ContentType="application/vnd.openxmlformats-officedocument.drawingml.diagramStyle+xml"/>
  <Override PartName="/ppt/diagrams/layout62.xml" ContentType="application/vnd.openxmlformats-officedocument.drawingml.diagramLayout+xml"/>
  <Override PartName="/ppt/diagrams/quickStyle9.xml" ContentType="application/vnd.openxmlformats-officedocument.drawingml.diagramStyle+xml"/>
  <Override PartName="/ppt/diagrams/colors36.xml" ContentType="application/vnd.openxmlformats-officedocument.drawingml.diagramColors+xml"/>
  <Override PartName="/ppt/diagrams/quickStyle40.xml" ContentType="application/vnd.openxmlformats-officedocument.drawingml.diagramStyle+xml"/>
  <Override PartName="/ppt/diagrams/data49.xml" ContentType="application/vnd.openxmlformats-officedocument.drawingml.diagramData+xml"/>
  <Override PartName="/ppt/diagrams/layout51.xml" ContentType="application/vnd.openxmlformats-officedocument.drawingml.diagramLayout+xml"/>
  <Override PartName="/ppt/diagrams/colors14.xml" ContentType="application/vnd.openxmlformats-officedocument.drawingml.diagramColors+xml"/>
  <Override PartName="/ppt/diagrams/colors25.xml" ContentType="application/vnd.openxmlformats-officedocument.drawingml.diagramColors+xml"/>
  <Override PartName="/ppt/diagrams/data27.xml" ContentType="application/vnd.openxmlformats-officedocument.drawingml.diagramData+xml"/>
  <Override PartName="/ppt/diagrams/data38.xml" ContentType="application/vnd.openxmlformats-officedocument.drawingml.diagramData+xml"/>
  <Override PartName="/ppt/diagrams/layout40.xml" ContentType="application/vnd.openxmlformats-officedocument.drawingml.diagramLayout+xml"/>
  <Override PartName="/ppt/diagrams/colors61.xml" ContentType="application/vnd.openxmlformats-officedocument.drawingml.diagramColors+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diagrams/colors2.xml" ContentType="application/vnd.openxmlformats-officedocument.drawingml.diagramColors+xml"/>
  <Override PartName="/ppt/diagrams/data16.xml" ContentType="application/vnd.openxmlformats-officedocument.drawingml.diagramData+xml"/>
  <Override PartName="/ppt/diagrams/colors50.xml" ContentType="application/vnd.openxmlformats-officedocument.drawingml.diagramColors+xml"/>
  <Override PartName="/ppt/diagrams/data63.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ata52.xml" ContentType="application/vnd.openxmlformats-officedocument.drawingml.diagramData+xml"/>
  <Override PartName="/ppt/slides/slide53.xml" ContentType="application/vnd.openxmlformats-officedocument.presentationml.slide+xml"/>
  <Default Extension="jpeg" ContentType="image/jpeg"/>
  <Override PartName="/ppt/diagrams/quickStyle1.xml" ContentType="application/vnd.openxmlformats-officedocument.drawingml.diagramStyle+xml"/>
  <Override PartName="/ppt/diagrams/data30.xml" ContentType="application/vnd.openxmlformats-officedocument.drawingml.diagramData+xml"/>
  <Override PartName="/ppt/diagrams/data41.xml" ContentType="application/vnd.openxmlformats-officedocument.drawingml.diagramData+xml"/>
  <Override PartName="/ppt/diagrams/quickStyle56.xml" ContentType="application/vnd.openxmlformats-officedocument.drawingml.diagramStyle+xml"/>
  <Override PartName="/ppt/slides/slide31.xml" ContentType="application/vnd.openxmlformats-officedocument.presentationml.slide+xml"/>
  <Override PartName="/ppt/slides/slide42.xml" ContentType="application/vnd.openxmlformats-officedocument.presentationml.slide+xml"/>
  <Override PartName="/ppt/diagrams/quickStyle45.xml" ContentType="application/vnd.openxmlformats-officedocument.drawingml.diagramStyle+xml"/>
  <Override PartName="/ppt/slides/slide20.xml" ContentType="application/vnd.openxmlformats-officedocument.presentationml.slide+xml"/>
  <Override PartName="/ppt/diagrams/layout4.xml" ContentType="application/vnd.openxmlformats-officedocument.drawingml.diagramLayout+xml"/>
  <Override PartName="/ppt/diagrams/quickStyle34.xml" ContentType="application/vnd.openxmlformats-officedocument.drawingml.diagramStyle+xml"/>
  <Override PartName="/ppt/diagrams/layout56.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8"/>
  </p:notesMasterIdLst>
  <p:handoutMasterIdLst>
    <p:handoutMasterId r:id="rId79"/>
  </p:handoutMasterIdLst>
  <p:sldIdLst>
    <p:sldId id="257" r:id="rId2"/>
    <p:sldId id="256" r:id="rId3"/>
    <p:sldId id="260" r:id="rId4"/>
    <p:sldId id="343" r:id="rId5"/>
    <p:sldId id="344" r:id="rId6"/>
    <p:sldId id="345" r:id="rId7"/>
    <p:sldId id="346" r:id="rId8"/>
    <p:sldId id="347" r:id="rId9"/>
    <p:sldId id="348" r:id="rId10"/>
    <p:sldId id="349" r:id="rId11"/>
    <p:sldId id="350" r:id="rId12"/>
    <p:sldId id="351" r:id="rId13"/>
    <p:sldId id="263" r:id="rId14"/>
    <p:sldId id="268" r:id="rId15"/>
    <p:sldId id="269" r:id="rId16"/>
    <p:sldId id="274" r:id="rId17"/>
    <p:sldId id="275" r:id="rId18"/>
    <p:sldId id="277" r:id="rId19"/>
    <p:sldId id="278" r:id="rId20"/>
    <p:sldId id="331" r:id="rId21"/>
    <p:sldId id="283" r:id="rId22"/>
    <p:sldId id="291" r:id="rId23"/>
    <p:sldId id="292" r:id="rId24"/>
    <p:sldId id="330" r:id="rId25"/>
    <p:sldId id="340" r:id="rId26"/>
    <p:sldId id="294" r:id="rId27"/>
    <p:sldId id="295" r:id="rId28"/>
    <p:sldId id="338" r:id="rId29"/>
    <p:sldId id="341" r:id="rId30"/>
    <p:sldId id="296" r:id="rId31"/>
    <p:sldId id="337" r:id="rId32"/>
    <p:sldId id="286" r:id="rId33"/>
    <p:sldId id="293" r:id="rId34"/>
    <p:sldId id="297" r:id="rId35"/>
    <p:sldId id="298" r:id="rId36"/>
    <p:sldId id="299" r:id="rId37"/>
    <p:sldId id="339" r:id="rId38"/>
    <p:sldId id="336" r:id="rId39"/>
    <p:sldId id="342" r:id="rId40"/>
    <p:sldId id="300" r:id="rId41"/>
    <p:sldId id="301" r:id="rId42"/>
    <p:sldId id="302" r:id="rId43"/>
    <p:sldId id="303" r:id="rId44"/>
    <p:sldId id="304" r:id="rId45"/>
    <p:sldId id="305" r:id="rId46"/>
    <p:sldId id="332" r:id="rId47"/>
    <p:sldId id="288"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35" r:id="rId63"/>
    <p:sldId id="289" r:id="rId64"/>
    <p:sldId id="320" r:id="rId65"/>
    <p:sldId id="321" r:id="rId66"/>
    <p:sldId id="322" r:id="rId67"/>
    <p:sldId id="323" r:id="rId68"/>
    <p:sldId id="324" r:id="rId69"/>
    <p:sldId id="325" r:id="rId70"/>
    <p:sldId id="333" r:id="rId71"/>
    <p:sldId id="290" r:id="rId72"/>
    <p:sldId id="326" r:id="rId73"/>
    <p:sldId id="327" r:id="rId74"/>
    <p:sldId id="328" r:id="rId75"/>
    <p:sldId id="329" r:id="rId76"/>
    <p:sldId id="334" r:id="rId77"/>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444" autoAdjust="0"/>
  </p:normalViewPr>
  <p:slideViewPr>
    <p:cSldViewPr>
      <p:cViewPr>
        <p:scale>
          <a:sx n="70" d="100"/>
          <a:sy n="70" d="100"/>
        </p:scale>
        <p:origin x="-115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0A2300-F29D-4BDC-B1EF-5E5303CAE514}"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s-EC"/>
        </a:p>
      </dgm:t>
    </dgm:pt>
    <dgm:pt modelId="{A33190C1-CC57-4A3D-ADC5-F84DEFC592B4}">
      <dgm:prSet phldrT="[Texto]" custT="1"/>
      <dgm:spPr/>
      <dgm:t>
        <a:bodyPr/>
        <a:lstStyle/>
        <a:p>
          <a:r>
            <a:rPr lang="es-EC" sz="700" i="1" dirty="0" smtClean="0"/>
            <a:t>INCREMENTAR ANUALMENTE EN 10% EL NIVEL DE SATISFACCIÓN DEL CLIENTE EXTERNO </a:t>
          </a:r>
          <a:endParaRPr lang="es-EC" sz="700" dirty="0"/>
        </a:p>
      </dgm:t>
    </dgm:pt>
    <dgm:pt modelId="{27713ABE-23B2-4A52-A150-434B601239F2}" type="parTrans" cxnId="{C71A2E2E-D409-4D6F-A662-C028EC18949E}">
      <dgm:prSet/>
      <dgm:spPr/>
      <dgm:t>
        <a:bodyPr/>
        <a:lstStyle/>
        <a:p>
          <a:endParaRPr lang="es-EC" sz="2400"/>
        </a:p>
      </dgm:t>
    </dgm:pt>
    <dgm:pt modelId="{FC7A2EC5-3614-4926-915A-2CD3D8056E87}" type="sibTrans" cxnId="{C71A2E2E-D409-4D6F-A662-C028EC18949E}">
      <dgm:prSet/>
      <dgm:spPr/>
      <dgm:t>
        <a:bodyPr/>
        <a:lstStyle/>
        <a:p>
          <a:endParaRPr lang="es-EC" sz="2400"/>
        </a:p>
      </dgm:t>
    </dgm:pt>
    <dgm:pt modelId="{9F14AEA6-9B77-4C2B-8FD3-A40C90CEF427}">
      <dgm:prSet phldrT="[Texto]" custT="1"/>
      <dgm:spPr/>
      <dgm:t>
        <a:bodyPr/>
        <a:lstStyle/>
        <a:p>
          <a:r>
            <a:rPr lang="es-EC" sz="700" i="1" dirty="0" smtClean="0"/>
            <a:t>FORTALECER LA CAPACIDAD TÉCNICA Y TECNOLÓGICA</a:t>
          </a:r>
          <a:endParaRPr lang="es-EC" sz="700" dirty="0"/>
        </a:p>
      </dgm:t>
    </dgm:pt>
    <dgm:pt modelId="{955F4A41-EA5B-4017-8A51-43DADC92C1A6}" type="parTrans" cxnId="{8DC3D639-2DF4-40B3-A2FE-209F3BE2B7BB}">
      <dgm:prSet/>
      <dgm:spPr/>
      <dgm:t>
        <a:bodyPr/>
        <a:lstStyle/>
        <a:p>
          <a:endParaRPr lang="es-EC" sz="2400"/>
        </a:p>
      </dgm:t>
    </dgm:pt>
    <dgm:pt modelId="{139D425E-F87E-4CD9-B3EC-D7CFDCBA1FCF}" type="sibTrans" cxnId="{8DC3D639-2DF4-40B3-A2FE-209F3BE2B7BB}">
      <dgm:prSet/>
      <dgm:spPr/>
      <dgm:t>
        <a:bodyPr/>
        <a:lstStyle/>
        <a:p>
          <a:endParaRPr lang="es-EC" sz="2400"/>
        </a:p>
      </dgm:t>
    </dgm:pt>
    <dgm:pt modelId="{7614D449-E863-4B62-B70E-5CF71066A422}">
      <dgm:prSet phldrT="[Texto]" custT="1"/>
      <dgm:spPr/>
      <dgm:t>
        <a:bodyPr/>
        <a:lstStyle/>
        <a:p>
          <a:r>
            <a:rPr lang="es-EC" sz="700" i="1" dirty="0" smtClean="0"/>
            <a:t>INCREMENTAR  0.5% EN RECAUDACIÓN Vs. FACTURACIÓN </a:t>
          </a:r>
          <a:endParaRPr lang="es-EC" sz="700" dirty="0"/>
        </a:p>
      </dgm:t>
    </dgm:pt>
    <dgm:pt modelId="{5A43462C-968E-4B34-A969-0BA8052820BB}" type="parTrans" cxnId="{17AD9D5A-B474-4EA2-B6F5-166F9375E694}">
      <dgm:prSet/>
      <dgm:spPr/>
      <dgm:t>
        <a:bodyPr/>
        <a:lstStyle/>
        <a:p>
          <a:endParaRPr lang="es-EC" sz="2400"/>
        </a:p>
      </dgm:t>
    </dgm:pt>
    <dgm:pt modelId="{D73DFBCA-D745-4CE6-B2DA-6C0B42F7E3E2}" type="sibTrans" cxnId="{17AD9D5A-B474-4EA2-B6F5-166F9375E694}">
      <dgm:prSet/>
      <dgm:spPr/>
      <dgm:t>
        <a:bodyPr/>
        <a:lstStyle/>
        <a:p>
          <a:endParaRPr lang="es-EC" sz="2400"/>
        </a:p>
      </dgm:t>
    </dgm:pt>
    <dgm:pt modelId="{AE73009F-7648-4D90-91CC-821811CD6F21}">
      <dgm:prSet phldrT="[Texto]" custT="1"/>
      <dgm:spPr/>
      <dgm:t>
        <a:bodyPr/>
        <a:lstStyle/>
        <a:p>
          <a:r>
            <a:rPr lang="es-EC" sz="700" i="1" dirty="0" smtClean="0"/>
            <a:t>MEJORAR ANUALMENTE EN 10% EL NIVEL DE SATISFACCIÓN LABORAL</a:t>
          </a:r>
          <a:endParaRPr lang="es-EC" sz="700" dirty="0"/>
        </a:p>
      </dgm:t>
    </dgm:pt>
    <dgm:pt modelId="{796F2FE7-B001-4EA1-88A3-07DE0261CFCA}" type="parTrans" cxnId="{92DE3BD1-3A22-498A-8C3E-0466DF97A52E}">
      <dgm:prSet/>
      <dgm:spPr/>
      <dgm:t>
        <a:bodyPr/>
        <a:lstStyle/>
        <a:p>
          <a:endParaRPr lang="es-EC" sz="2400"/>
        </a:p>
      </dgm:t>
    </dgm:pt>
    <dgm:pt modelId="{F3D9C726-BA5A-4CD0-9678-7EF4680CAEB6}" type="sibTrans" cxnId="{92DE3BD1-3A22-498A-8C3E-0466DF97A52E}">
      <dgm:prSet/>
      <dgm:spPr/>
      <dgm:t>
        <a:bodyPr/>
        <a:lstStyle/>
        <a:p>
          <a:endParaRPr lang="es-EC" sz="2400"/>
        </a:p>
      </dgm:t>
    </dgm:pt>
    <dgm:pt modelId="{221C7BEF-6A00-4F20-87C6-B32100C4118E}">
      <dgm:prSet custT="1"/>
      <dgm:spPr/>
      <dgm:t>
        <a:bodyPr/>
        <a:lstStyle/>
        <a:p>
          <a:r>
            <a:rPr lang="es-EC" sz="700" i="1" dirty="0" smtClean="0"/>
            <a:t>REDUCIR EN EL SEGUNDO AÑO  EL 0.5% DE PÉRDIDAS NO TÉCNICAS</a:t>
          </a:r>
          <a:endParaRPr lang="es-EC" sz="700" dirty="0"/>
        </a:p>
      </dgm:t>
    </dgm:pt>
    <dgm:pt modelId="{E5BF872A-4EF2-4EB7-9469-E86E510C97C4}" type="parTrans" cxnId="{EFB0F87D-9622-46CE-83DD-49B91615393F}">
      <dgm:prSet/>
      <dgm:spPr/>
      <dgm:t>
        <a:bodyPr/>
        <a:lstStyle/>
        <a:p>
          <a:endParaRPr lang="es-EC" sz="2400"/>
        </a:p>
      </dgm:t>
    </dgm:pt>
    <dgm:pt modelId="{0E1F3E5F-8CF7-4374-AE12-28E7DDBA1784}" type="sibTrans" cxnId="{EFB0F87D-9622-46CE-83DD-49B91615393F}">
      <dgm:prSet/>
      <dgm:spPr/>
      <dgm:t>
        <a:bodyPr/>
        <a:lstStyle/>
        <a:p>
          <a:endParaRPr lang="es-EC" sz="2400"/>
        </a:p>
      </dgm:t>
    </dgm:pt>
    <dgm:pt modelId="{30AD47E2-8002-419C-A735-A9230EF3A610}">
      <dgm:prSet custT="1"/>
      <dgm:spPr/>
      <dgm:t>
        <a:bodyPr/>
        <a:lstStyle/>
        <a:p>
          <a:r>
            <a:rPr lang="es-EC" sz="700" i="1" dirty="0" smtClean="0"/>
            <a:t>MEJORAR LOS INDICES DE GESTION</a:t>
          </a:r>
          <a:endParaRPr lang="es-EC" sz="700" dirty="0"/>
        </a:p>
      </dgm:t>
    </dgm:pt>
    <dgm:pt modelId="{12F71079-D2BD-4C40-B979-F6FF28D164DD}" type="parTrans" cxnId="{2201522F-F97B-4BEB-BC5E-CC79AA1C80EF}">
      <dgm:prSet/>
      <dgm:spPr/>
      <dgm:t>
        <a:bodyPr/>
        <a:lstStyle/>
        <a:p>
          <a:endParaRPr lang="es-EC" sz="2400"/>
        </a:p>
      </dgm:t>
    </dgm:pt>
    <dgm:pt modelId="{FC9BFD1B-F4A5-4D72-87EC-8B8B32D0BF1E}" type="sibTrans" cxnId="{2201522F-F97B-4BEB-BC5E-CC79AA1C80EF}">
      <dgm:prSet/>
      <dgm:spPr/>
      <dgm:t>
        <a:bodyPr/>
        <a:lstStyle/>
        <a:p>
          <a:endParaRPr lang="es-EC" sz="2400"/>
        </a:p>
      </dgm:t>
    </dgm:pt>
    <dgm:pt modelId="{70FBC32F-AFB1-4EC6-A5C4-DE36143AB4CB}">
      <dgm:prSet custT="1"/>
      <dgm:spPr/>
      <dgm:t>
        <a:bodyPr/>
        <a:lstStyle/>
        <a:p>
          <a:r>
            <a:rPr lang="es-EC" sz="700" i="1" dirty="0" smtClean="0"/>
            <a:t>OPTIMIZAR LOS RECURSOS FINANCIEROS</a:t>
          </a:r>
          <a:endParaRPr lang="es-EC" sz="700" dirty="0"/>
        </a:p>
      </dgm:t>
    </dgm:pt>
    <dgm:pt modelId="{E4625C7E-734F-4CDB-9FAC-F5B55B72CE43}" type="parTrans" cxnId="{7BA75042-5C61-4C41-B08D-F5638C4CC982}">
      <dgm:prSet/>
      <dgm:spPr/>
      <dgm:t>
        <a:bodyPr/>
        <a:lstStyle/>
        <a:p>
          <a:endParaRPr lang="es-EC" sz="2400"/>
        </a:p>
      </dgm:t>
    </dgm:pt>
    <dgm:pt modelId="{50CD2D9C-B057-45FF-BC4D-6DFBEF856E9F}" type="sibTrans" cxnId="{7BA75042-5C61-4C41-B08D-F5638C4CC982}">
      <dgm:prSet/>
      <dgm:spPr/>
      <dgm:t>
        <a:bodyPr/>
        <a:lstStyle/>
        <a:p>
          <a:endParaRPr lang="es-EC" sz="2400"/>
        </a:p>
      </dgm:t>
    </dgm:pt>
    <dgm:pt modelId="{361F2993-D74F-4FCB-84E1-72C4BB3D389A}">
      <dgm:prSet custT="1"/>
      <dgm:spPr/>
      <dgm:t>
        <a:bodyPr/>
        <a:lstStyle/>
        <a:p>
          <a:r>
            <a:rPr lang="es-EC" sz="700" i="1" dirty="0" smtClean="0"/>
            <a:t>MANTENER Y MEJORAR LOS NIVELES ACTUALES DE GENERACIÓN DE ENERGÍA.</a:t>
          </a:r>
          <a:endParaRPr lang="es-EC" sz="700" dirty="0"/>
        </a:p>
      </dgm:t>
    </dgm:pt>
    <dgm:pt modelId="{6FFC717F-FDC7-4E55-8E0B-CA38B0A0F6A1}" type="parTrans" cxnId="{295CE883-AEE6-4CAE-A859-8299BAF2AB80}">
      <dgm:prSet/>
      <dgm:spPr/>
      <dgm:t>
        <a:bodyPr/>
        <a:lstStyle/>
        <a:p>
          <a:endParaRPr lang="es-EC" sz="2400"/>
        </a:p>
      </dgm:t>
    </dgm:pt>
    <dgm:pt modelId="{70D4080E-F059-4DDA-A78B-E07AF52C1495}" type="sibTrans" cxnId="{295CE883-AEE6-4CAE-A859-8299BAF2AB80}">
      <dgm:prSet/>
      <dgm:spPr/>
      <dgm:t>
        <a:bodyPr/>
        <a:lstStyle/>
        <a:p>
          <a:endParaRPr lang="es-EC" sz="2400"/>
        </a:p>
      </dgm:t>
    </dgm:pt>
    <dgm:pt modelId="{6817E6D5-951F-4244-8E5C-40EC59EABE56}">
      <dgm:prSet custT="1"/>
      <dgm:spPr/>
      <dgm:t>
        <a:bodyPr/>
        <a:lstStyle/>
        <a:p>
          <a:r>
            <a:rPr lang="es-EC" sz="700" i="1" dirty="0" smtClean="0"/>
            <a:t>REDUCIR ANUALMENTE EN 0,25% LAS PERDIDAS TÉCNICAS DE ENERGÍA</a:t>
          </a:r>
          <a:endParaRPr lang="es-EC" sz="700" dirty="0"/>
        </a:p>
      </dgm:t>
    </dgm:pt>
    <dgm:pt modelId="{8DAF2C25-E81D-4766-903D-1C498C42A08A}" type="parTrans" cxnId="{E8343D04-5BAC-4D2E-8764-1AE6D8BE63EA}">
      <dgm:prSet/>
      <dgm:spPr/>
      <dgm:t>
        <a:bodyPr/>
        <a:lstStyle/>
        <a:p>
          <a:endParaRPr lang="es-EC" sz="2400"/>
        </a:p>
      </dgm:t>
    </dgm:pt>
    <dgm:pt modelId="{354B1363-6E23-47CE-9EF1-8FCE31CA9C86}" type="sibTrans" cxnId="{E8343D04-5BAC-4D2E-8764-1AE6D8BE63EA}">
      <dgm:prSet/>
      <dgm:spPr/>
      <dgm:t>
        <a:bodyPr/>
        <a:lstStyle/>
        <a:p>
          <a:endParaRPr lang="es-EC" sz="2400"/>
        </a:p>
      </dgm:t>
    </dgm:pt>
    <dgm:pt modelId="{B47BAE12-AF0E-46D0-9B2B-1FC1C0636031}">
      <dgm:prSet custT="1"/>
      <dgm:spPr/>
      <dgm:t>
        <a:bodyPr/>
        <a:lstStyle/>
        <a:p>
          <a:r>
            <a:rPr lang="es-EC" sz="700" i="1" dirty="0" smtClean="0"/>
            <a:t>LOGRAR LOS ÍNDICES DE CONFIABILIDAD EXIGIDOS EN LA REGULACIÓN DEL CONELEC 04 - 01 RELACIONADAS CON LA CALIDAD DE SERVICIO ELECTRICO DE DISTRIBUCIÓN</a:t>
          </a:r>
          <a:endParaRPr lang="es-EC" sz="700" dirty="0"/>
        </a:p>
      </dgm:t>
    </dgm:pt>
    <dgm:pt modelId="{6ED1EE47-A525-409A-A289-970DB17675DF}" type="parTrans" cxnId="{37947145-AA64-42FD-9B47-CA1CA6339696}">
      <dgm:prSet/>
      <dgm:spPr/>
      <dgm:t>
        <a:bodyPr/>
        <a:lstStyle/>
        <a:p>
          <a:endParaRPr lang="es-EC" sz="2400"/>
        </a:p>
      </dgm:t>
    </dgm:pt>
    <dgm:pt modelId="{4E1B1629-FB40-4A0F-9AB0-EA8451C06E9E}" type="sibTrans" cxnId="{37947145-AA64-42FD-9B47-CA1CA6339696}">
      <dgm:prSet/>
      <dgm:spPr/>
      <dgm:t>
        <a:bodyPr/>
        <a:lstStyle/>
        <a:p>
          <a:endParaRPr lang="es-EC" sz="2400"/>
        </a:p>
      </dgm:t>
    </dgm:pt>
    <dgm:pt modelId="{1CA3170A-37D4-493C-937F-84DA0798626D}" type="pres">
      <dgm:prSet presAssocID="{E90A2300-F29D-4BDC-B1EF-5E5303CAE514}" presName="Name0" presStyleCnt="0">
        <dgm:presLayoutVars>
          <dgm:dir/>
          <dgm:resizeHandles val="exact"/>
        </dgm:presLayoutVars>
      </dgm:prSet>
      <dgm:spPr/>
      <dgm:t>
        <a:bodyPr/>
        <a:lstStyle/>
        <a:p>
          <a:endParaRPr lang="es-EC"/>
        </a:p>
      </dgm:t>
    </dgm:pt>
    <dgm:pt modelId="{7EB6C80A-643E-4074-861B-2A78D32FE933}" type="pres">
      <dgm:prSet presAssocID="{E90A2300-F29D-4BDC-B1EF-5E5303CAE514}" presName="cycle" presStyleCnt="0"/>
      <dgm:spPr/>
    </dgm:pt>
    <dgm:pt modelId="{0D7D6F05-5528-4746-B40A-311756CD96D2}" type="pres">
      <dgm:prSet presAssocID="{A33190C1-CC57-4A3D-ADC5-F84DEFC592B4}" presName="nodeFirstNode" presStyleLbl="node1" presStyleIdx="0" presStyleCnt="10">
        <dgm:presLayoutVars>
          <dgm:bulletEnabled val="1"/>
        </dgm:presLayoutVars>
      </dgm:prSet>
      <dgm:spPr/>
      <dgm:t>
        <a:bodyPr/>
        <a:lstStyle/>
        <a:p>
          <a:endParaRPr lang="es-EC"/>
        </a:p>
      </dgm:t>
    </dgm:pt>
    <dgm:pt modelId="{25CE94F7-FBD8-40E9-B4BE-E5A5AAEF4AEB}" type="pres">
      <dgm:prSet presAssocID="{FC7A2EC5-3614-4926-915A-2CD3D8056E87}" presName="sibTransFirstNode" presStyleLbl="bgShp" presStyleIdx="0" presStyleCnt="1"/>
      <dgm:spPr/>
      <dgm:t>
        <a:bodyPr/>
        <a:lstStyle/>
        <a:p>
          <a:endParaRPr lang="es-EC"/>
        </a:p>
      </dgm:t>
    </dgm:pt>
    <dgm:pt modelId="{CDD72D98-F534-4666-A9AA-A3001E2EF588}" type="pres">
      <dgm:prSet presAssocID="{AE73009F-7648-4D90-91CC-821811CD6F21}" presName="nodeFollowingNodes" presStyleLbl="node1" presStyleIdx="1" presStyleCnt="10">
        <dgm:presLayoutVars>
          <dgm:bulletEnabled val="1"/>
        </dgm:presLayoutVars>
      </dgm:prSet>
      <dgm:spPr/>
      <dgm:t>
        <a:bodyPr/>
        <a:lstStyle/>
        <a:p>
          <a:endParaRPr lang="es-EC"/>
        </a:p>
      </dgm:t>
    </dgm:pt>
    <dgm:pt modelId="{3EC8ECFB-9AD4-4857-B5F5-DD4A1E5CBF99}" type="pres">
      <dgm:prSet presAssocID="{9F14AEA6-9B77-4C2B-8FD3-A40C90CEF427}" presName="nodeFollowingNodes" presStyleLbl="node1" presStyleIdx="2" presStyleCnt="10">
        <dgm:presLayoutVars>
          <dgm:bulletEnabled val="1"/>
        </dgm:presLayoutVars>
      </dgm:prSet>
      <dgm:spPr/>
      <dgm:t>
        <a:bodyPr/>
        <a:lstStyle/>
        <a:p>
          <a:endParaRPr lang="es-EC"/>
        </a:p>
      </dgm:t>
    </dgm:pt>
    <dgm:pt modelId="{54247B4F-1DF6-4EFB-8CC4-F09536ACC1C6}" type="pres">
      <dgm:prSet presAssocID="{7614D449-E863-4B62-B70E-5CF71066A422}" presName="nodeFollowingNodes" presStyleLbl="node1" presStyleIdx="3" presStyleCnt="10">
        <dgm:presLayoutVars>
          <dgm:bulletEnabled val="1"/>
        </dgm:presLayoutVars>
      </dgm:prSet>
      <dgm:spPr/>
      <dgm:t>
        <a:bodyPr/>
        <a:lstStyle/>
        <a:p>
          <a:endParaRPr lang="es-EC"/>
        </a:p>
      </dgm:t>
    </dgm:pt>
    <dgm:pt modelId="{AF7229BD-1668-4468-8C11-B9F643FB45BE}" type="pres">
      <dgm:prSet presAssocID="{221C7BEF-6A00-4F20-87C6-B32100C4118E}" presName="nodeFollowingNodes" presStyleLbl="node1" presStyleIdx="4" presStyleCnt="10">
        <dgm:presLayoutVars>
          <dgm:bulletEnabled val="1"/>
        </dgm:presLayoutVars>
      </dgm:prSet>
      <dgm:spPr/>
      <dgm:t>
        <a:bodyPr/>
        <a:lstStyle/>
        <a:p>
          <a:endParaRPr lang="es-EC"/>
        </a:p>
      </dgm:t>
    </dgm:pt>
    <dgm:pt modelId="{CADE4164-4061-41A7-AD0C-B482C68A91FF}" type="pres">
      <dgm:prSet presAssocID="{70FBC32F-AFB1-4EC6-A5C4-DE36143AB4CB}" presName="nodeFollowingNodes" presStyleLbl="node1" presStyleIdx="5" presStyleCnt="10">
        <dgm:presLayoutVars>
          <dgm:bulletEnabled val="1"/>
        </dgm:presLayoutVars>
      </dgm:prSet>
      <dgm:spPr/>
      <dgm:t>
        <a:bodyPr/>
        <a:lstStyle/>
        <a:p>
          <a:endParaRPr lang="es-EC"/>
        </a:p>
      </dgm:t>
    </dgm:pt>
    <dgm:pt modelId="{7ED31FC3-D023-4002-A1CE-98D23812A43D}" type="pres">
      <dgm:prSet presAssocID="{6817E6D5-951F-4244-8E5C-40EC59EABE56}" presName="nodeFollowingNodes" presStyleLbl="node1" presStyleIdx="6" presStyleCnt="10">
        <dgm:presLayoutVars>
          <dgm:bulletEnabled val="1"/>
        </dgm:presLayoutVars>
      </dgm:prSet>
      <dgm:spPr/>
      <dgm:t>
        <a:bodyPr/>
        <a:lstStyle/>
        <a:p>
          <a:endParaRPr lang="es-EC"/>
        </a:p>
      </dgm:t>
    </dgm:pt>
    <dgm:pt modelId="{5A327CA4-039D-44CD-894C-D908AFE80A10}" type="pres">
      <dgm:prSet presAssocID="{B47BAE12-AF0E-46D0-9B2B-1FC1C0636031}" presName="nodeFollowingNodes" presStyleLbl="node1" presStyleIdx="7" presStyleCnt="10" custScaleX="129540" custScaleY="157190">
        <dgm:presLayoutVars>
          <dgm:bulletEnabled val="1"/>
        </dgm:presLayoutVars>
      </dgm:prSet>
      <dgm:spPr/>
      <dgm:t>
        <a:bodyPr/>
        <a:lstStyle/>
        <a:p>
          <a:endParaRPr lang="es-EC"/>
        </a:p>
      </dgm:t>
    </dgm:pt>
    <dgm:pt modelId="{0D28945C-B68C-48D1-A2B3-9CA073E8C0AB}" type="pres">
      <dgm:prSet presAssocID="{361F2993-D74F-4FCB-84E1-72C4BB3D389A}" presName="nodeFollowingNodes" presStyleLbl="node1" presStyleIdx="8" presStyleCnt="10">
        <dgm:presLayoutVars>
          <dgm:bulletEnabled val="1"/>
        </dgm:presLayoutVars>
      </dgm:prSet>
      <dgm:spPr/>
      <dgm:t>
        <a:bodyPr/>
        <a:lstStyle/>
        <a:p>
          <a:endParaRPr lang="es-EC"/>
        </a:p>
      </dgm:t>
    </dgm:pt>
    <dgm:pt modelId="{5E19E7FC-821E-47B6-B20D-CFAF7FF57667}" type="pres">
      <dgm:prSet presAssocID="{30AD47E2-8002-419C-A735-A9230EF3A610}" presName="nodeFollowingNodes" presStyleLbl="node1" presStyleIdx="9" presStyleCnt="10">
        <dgm:presLayoutVars>
          <dgm:bulletEnabled val="1"/>
        </dgm:presLayoutVars>
      </dgm:prSet>
      <dgm:spPr/>
      <dgm:t>
        <a:bodyPr/>
        <a:lstStyle/>
        <a:p>
          <a:endParaRPr lang="es-EC"/>
        </a:p>
      </dgm:t>
    </dgm:pt>
  </dgm:ptLst>
  <dgm:cxnLst>
    <dgm:cxn modelId="{EFB0F87D-9622-46CE-83DD-49B91615393F}" srcId="{E90A2300-F29D-4BDC-B1EF-5E5303CAE514}" destId="{221C7BEF-6A00-4F20-87C6-B32100C4118E}" srcOrd="4" destOrd="0" parTransId="{E5BF872A-4EF2-4EB7-9469-E86E510C97C4}" sibTransId="{0E1F3E5F-8CF7-4374-AE12-28E7DDBA1784}"/>
    <dgm:cxn modelId="{295CE883-AEE6-4CAE-A859-8299BAF2AB80}" srcId="{E90A2300-F29D-4BDC-B1EF-5E5303CAE514}" destId="{361F2993-D74F-4FCB-84E1-72C4BB3D389A}" srcOrd="8" destOrd="0" parTransId="{6FFC717F-FDC7-4E55-8E0B-CA38B0A0F6A1}" sibTransId="{70D4080E-F059-4DDA-A78B-E07AF52C1495}"/>
    <dgm:cxn modelId="{3074C729-CE99-4608-85C8-F4768A9DD71D}" type="presOf" srcId="{6817E6D5-951F-4244-8E5C-40EC59EABE56}" destId="{7ED31FC3-D023-4002-A1CE-98D23812A43D}" srcOrd="0" destOrd="0" presId="urn:microsoft.com/office/officeart/2005/8/layout/cycle3"/>
    <dgm:cxn modelId="{DFFA31E0-2691-475A-942C-3652EEFBEC4E}" type="presOf" srcId="{30AD47E2-8002-419C-A735-A9230EF3A610}" destId="{5E19E7FC-821E-47B6-B20D-CFAF7FF57667}" srcOrd="0" destOrd="0" presId="urn:microsoft.com/office/officeart/2005/8/layout/cycle3"/>
    <dgm:cxn modelId="{8DC3D639-2DF4-40B3-A2FE-209F3BE2B7BB}" srcId="{E90A2300-F29D-4BDC-B1EF-5E5303CAE514}" destId="{9F14AEA6-9B77-4C2B-8FD3-A40C90CEF427}" srcOrd="2" destOrd="0" parTransId="{955F4A41-EA5B-4017-8A51-43DADC92C1A6}" sibTransId="{139D425E-F87E-4CD9-B3EC-D7CFDCBA1FCF}"/>
    <dgm:cxn modelId="{78A03CE3-86A5-40D9-88D4-0833CEF3EB30}" type="presOf" srcId="{E90A2300-F29D-4BDC-B1EF-5E5303CAE514}" destId="{1CA3170A-37D4-493C-937F-84DA0798626D}" srcOrd="0" destOrd="0" presId="urn:microsoft.com/office/officeart/2005/8/layout/cycle3"/>
    <dgm:cxn modelId="{1623437C-7A4D-4D30-BCA0-247485F66E54}" type="presOf" srcId="{FC7A2EC5-3614-4926-915A-2CD3D8056E87}" destId="{25CE94F7-FBD8-40E9-B4BE-E5A5AAEF4AEB}" srcOrd="0" destOrd="0" presId="urn:microsoft.com/office/officeart/2005/8/layout/cycle3"/>
    <dgm:cxn modelId="{E8343D04-5BAC-4D2E-8764-1AE6D8BE63EA}" srcId="{E90A2300-F29D-4BDC-B1EF-5E5303CAE514}" destId="{6817E6D5-951F-4244-8E5C-40EC59EABE56}" srcOrd="6" destOrd="0" parTransId="{8DAF2C25-E81D-4766-903D-1C498C42A08A}" sibTransId="{354B1363-6E23-47CE-9EF1-8FCE31CA9C86}"/>
    <dgm:cxn modelId="{17AD9D5A-B474-4EA2-B6F5-166F9375E694}" srcId="{E90A2300-F29D-4BDC-B1EF-5E5303CAE514}" destId="{7614D449-E863-4B62-B70E-5CF71066A422}" srcOrd="3" destOrd="0" parTransId="{5A43462C-968E-4B34-A969-0BA8052820BB}" sibTransId="{D73DFBCA-D745-4CE6-B2DA-6C0B42F7E3E2}"/>
    <dgm:cxn modelId="{C71A2E2E-D409-4D6F-A662-C028EC18949E}" srcId="{E90A2300-F29D-4BDC-B1EF-5E5303CAE514}" destId="{A33190C1-CC57-4A3D-ADC5-F84DEFC592B4}" srcOrd="0" destOrd="0" parTransId="{27713ABE-23B2-4A52-A150-434B601239F2}" sibTransId="{FC7A2EC5-3614-4926-915A-2CD3D8056E87}"/>
    <dgm:cxn modelId="{7BA75042-5C61-4C41-B08D-F5638C4CC982}" srcId="{E90A2300-F29D-4BDC-B1EF-5E5303CAE514}" destId="{70FBC32F-AFB1-4EC6-A5C4-DE36143AB4CB}" srcOrd="5" destOrd="0" parTransId="{E4625C7E-734F-4CDB-9FAC-F5B55B72CE43}" sibTransId="{50CD2D9C-B057-45FF-BC4D-6DFBEF856E9F}"/>
    <dgm:cxn modelId="{E6B55284-F233-41C8-86EB-F9CF9AAAE276}" type="presOf" srcId="{AE73009F-7648-4D90-91CC-821811CD6F21}" destId="{CDD72D98-F534-4666-A9AA-A3001E2EF588}" srcOrd="0" destOrd="0" presId="urn:microsoft.com/office/officeart/2005/8/layout/cycle3"/>
    <dgm:cxn modelId="{66FC3795-2335-4E68-8680-905D253F21B1}" type="presOf" srcId="{221C7BEF-6A00-4F20-87C6-B32100C4118E}" destId="{AF7229BD-1668-4468-8C11-B9F643FB45BE}" srcOrd="0" destOrd="0" presId="urn:microsoft.com/office/officeart/2005/8/layout/cycle3"/>
    <dgm:cxn modelId="{204FB797-228F-4455-8345-BC9BCA82D501}" type="presOf" srcId="{A33190C1-CC57-4A3D-ADC5-F84DEFC592B4}" destId="{0D7D6F05-5528-4746-B40A-311756CD96D2}" srcOrd="0" destOrd="0" presId="urn:microsoft.com/office/officeart/2005/8/layout/cycle3"/>
    <dgm:cxn modelId="{73D2DD6E-AD5E-4675-8EF7-A43D19461B4C}" type="presOf" srcId="{B47BAE12-AF0E-46D0-9B2B-1FC1C0636031}" destId="{5A327CA4-039D-44CD-894C-D908AFE80A10}" srcOrd="0" destOrd="0" presId="urn:microsoft.com/office/officeart/2005/8/layout/cycle3"/>
    <dgm:cxn modelId="{37947145-AA64-42FD-9B47-CA1CA6339696}" srcId="{E90A2300-F29D-4BDC-B1EF-5E5303CAE514}" destId="{B47BAE12-AF0E-46D0-9B2B-1FC1C0636031}" srcOrd="7" destOrd="0" parTransId="{6ED1EE47-A525-409A-A289-970DB17675DF}" sibTransId="{4E1B1629-FB40-4A0F-9AB0-EA8451C06E9E}"/>
    <dgm:cxn modelId="{2201522F-F97B-4BEB-BC5E-CC79AA1C80EF}" srcId="{E90A2300-F29D-4BDC-B1EF-5E5303CAE514}" destId="{30AD47E2-8002-419C-A735-A9230EF3A610}" srcOrd="9" destOrd="0" parTransId="{12F71079-D2BD-4C40-B979-F6FF28D164DD}" sibTransId="{FC9BFD1B-F4A5-4D72-87EC-8B8B32D0BF1E}"/>
    <dgm:cxn modelId="{7B134F5C-BEB0-4CD2-82CF-13131ADBAC9F}" type="presOf" srcId="{9F14AEA6-9B77-4C2B-8FD3-A40C90CEF427}" destId="{3EC8ECFB-9AD4-4857-B5F5-DD4A1E5CBF99}" srcOrd="0" destOrd="0" presId="urn:microsoft.com/office/officeart/2005/8/layout/cycle3"/>
    <dgm:cxn modelId="{90AC02E9-CF5C-4EC4-9EDD-6D9943BE7F26}" type="presOf" srcId="{361F2993-D74F-4FCB-84E1-72C4BB3D389A}" destId="{0D28945C-B68C-48D1-A2B3-9CA073E8C0AB}" srcOrd="0" destOrd="0" presId="urn:microsoft.com/office/officeart/2005/8/layout/cycle3"/>
    <dgm:cxn modelId="{33F434FE-72A1-42C5-A137-C6AF5A3D2F40}" type="presOf" srcId="{70FBC32F-AFB1-4EC6-A5C4-DE36143AB4CB}" destId="{CADE4164-4061-41A7-AD0C-B482C68A91FF}" srcOrd="0" destOrd="0" presId="urn:microsoft.com/office/officeart/2005/8/layout/cycle3"/>
    <dgm:cxn modelId="{92DE3BD1-3A22-498A-8C3E-0466DF97A52E}" srcId="{E90A2300-F29D-4BDC-B1EF-5E5303CAE514}" destId="{AE73009F-7648-4D90-91CC-821811CD6F21}" srcOrd="1" destOrd="0" parTransId="{796F2FE7-B001-4EA1-88A3-07DE0261CFCA}" sibTransId="{F3D9C726-BA5A-4CD0-9678-7EF4680CAEB6}"/>
    <dgm:cxn modelId="{1D9C891F-2E28-4079-B985-B0DCCBD4A7C9}" type="presOf" srcId="{7614D449-E863-4B62-B70E-5CF71066A422}" destId="{54247B4F-1DF6-4EFB-8CC4-F09536ACC1C6}" srcOrd="0" destOrd="0" presId="urn:microsoft.com/office/officeart/2005/8/layout/cycle3"/>
    <dgm:cxn modelId="{448FDE34-B846-4AAF-ACDD-E8054B0469EF}" type="presParOf" srcId="{1CA3170A-37D4-493C-937F-84DA0798626D}" destId="{7EB6C80A-643E-4074-861B-2A78D32FE933}" srcOrd="0" destOrd="0" presId="urn:microsoft.com/office/officeart/2005/8/layout/cycle3"/>
    <dgm:cxn modelId="{E2999CA0-12E4-41C1-8FF5-001D9F6D531C}" type="presParOf" srcId="{7EB6C80A-643E-4074-861B-2A78D32FE933}" destId="{0D7D6F05-5528-4746-B40A-311756CD96D2}" srcOrd="0" destOrd="0" presId="urn:microsoft.com/office/officeart/2005/8/layout/cycle3"/>
    <dgm:cxn modelId="{CC1BF85B-0299-41F5-B99C-D567D31E3C9A}" type="presParOf" srcId="{7EB6C80A-643E-4074-861B-2A78D32FE933}" destId="{25CE94F7-FBD8-40E9-B4BE-E5A5AAEF4AEB}" srcOrd="1" destOrd="0" presId="urn:microsoft.com/office/officeart/2005/8/layout/cycle3"/>
    <dgm:cxn modelId="{2BA7AC25-0A01-4E66-BD1B-C01999E2F554}" type="presParOf" srcId="{7EB6C80A-643E-4074-861B-2A78D32FE933}" destId="{CDD72D98-F534-4666-A9AA-A3001E2EF588}" srcOrd="2" destOrd="0" presId="urn:microsoft.com/office/officeart/2005/8/layout/cycle3"/>
    <dgm:cxn modelId="{0C691204-CE6E-4139-AEA5-FEB6CC9022A4}" type="presParOf" srcId="{7EB6C80A-643E-4074-861B-2A78D32FE933}" destId="{3EC8ECFB-9AD4-4857-B5F5-DD4A1E5CBF99}" srcOrd="3" destOrd="0" presId="urn:microsoft.com/office/officeart/2005/8/layout/cycle3"/>
    <dgm:cxn modelId="{C08F46A0-35BD-47CF-A1AB-26A6DAD501D5}" type="presParOf" srcId="{7EB6C80A-643E-4074-861B-2A78D32FE933}" destId="{54247B4F-1DF6-4EFB-8CC4-F09536ACC1C6}" srcOrd="4" destOrd="0" presId="urn:microsoft.com/office/officeart/2005/8/layout/cycle3"/>
    <dgm:cxn modelId="{71E590E8-A4E7-4B79-8FAC-EF8E173C3EE4}" type="presParOf" srcId="{7EB6C80A-643E-4074-861B-2A78D32FE933}" destId="{AF7229BD-1668-4468-8C11-B9F643FB45BE}" srcOrd="5" destOrd="0" presId="urn:microsoft.com/office/officeart/2005/8/layout/cycle3"/>
    <dgm:cxn modelId="{CB55176F-2BEC-4DF0-8227-4B669AC6CEBB}" type="presParOf" srcId="{7EB6C80A-643E-4074-861B-2A78D32FE933}" destId="{CADE4164-4061-41A7-AD0C-B482C68A91FF}" srcOrd="6" destOrd="0" presId="urn:microsoft.com/office/officeart/2005/8/layout/cycle3"/>
    <dgm:cxn modelId="{D259E57E-81A5-4869-92C3-17E6C93ADE96}" type="presParOf" srcId="{7EB6C80A-643E-4074-861B-2A78D32FE933}" destId="{7ED31FC3-D023-4002-A1CE-98D23812A43D}" srcOrd="7" destOrd="0" presId="urn:microsoft.com/office/officeart/2005/8/layout/cycle3"/>
    <dgm:cxn modelId="{A59806C8-AA93-49D8-80DB-3F690588C1EB}" type="presParOf" srcId="{7EB6C80A-643E-4074-861B-2A78D32FE933}" destId="{5A327CA4-039D-44CD-894C-D908AFE80A10}" srcOrd="8" destOrd="0" presId="urn:microsoft.com/office/officeart/2005/8/layout/cycle3"/>
    <dgm:cxn modelId="{35A23EF2-2C5A-4B20-8FBB-CBE6E2FC4BAC}" type="presParOf" srcId="{7EB6C80A-643E-4074-861B-2A78D32FE933}" destId="{0D28945C-B68C-48D1-A2B3-9CA073E8C0AB}" srcOrd="9" destOrd="0" presId="urn:microsoft.com/office/officeart/2005/8/layout/cycle3"/>
    <dgm:cxn modelId="{57BC21B8-72FB-4ABB-BA33-450C281F000F}" type="presParOf" srcId="{7EB6C80A-643E-4074-861B-2A78D32FE933}" destId="{5E19E7FC-821E-47B6-B20D-CFAF7FF57667}" srcOrd="10" destOrd="0" presId="urn:microsoft.com/office/officeart/2005/8/layout/cycle3"/>
  </dgm:cxnLst>
  <dgm:bg/>
  <dgm:whole/>
</dgm:dataModel>
</file>

<file path=ppt/diagrams/data10.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smtClean="0"/>
            <a:t>Regeneración urbana.</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5%</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pPr algn="just"/>
          <a:r>
            <a:rPr lang="es-ES" sz="1800" i="1" dirty="0" smtClean="0"/>
            <a:t>Realizado estudio con personal propio de EMELNORTE, PGE</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200" b="0" i="0" u="none" dirty="0" smtClean="0"/>
            <a:t>INICIAL 600.000,00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100" b="0" i="0" u="none" dirty="0" smtClean="0"/>
            <a:t>PORCENTAJE DE EJECUCION DEL PROYECTO    </a:t>
          </a:r>
          <a:endParaRPr lang="es-EC" sz="11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62AC7E08-4BB5-46AA-B54C-CAFC906368BE}" type="presOf" srcId="{BBC79D02-6034-4C36-9C2C-4FBABF39A8FF}" destId="{F198024C-55D0-4DB7-A365-9FFF90D6507A}" srcOrd="0" destOrd="0" presId="urn:microsoft.com/office/officeart/2005/8/layout/hierarchy4"/>
    <dgm:cxn modelId="{D55559F2-E1BC-4D42-90A9-396162809710}" type="presOf" srcId="{19091F51-8A55-4E62-9C18-6F3BC9E324CB}" destId="{EFE95510-E5D1-45B7-A221-00520591CF99}" srcOrd="0" destOrd="0" presId="urn:microsoft.com/office/officeart/2005/8/layout/hierarchy4"/>
    <dgm:cxn modelId="{15BB9F58-AD93-419E-BF1F-D9645540FA45}" type="presOf" srcId="{9FDDFD57-7E43-49B6-8F6B-88A7E2F9F4A3}" destId="{1E5E33F4-B6D7-4DFB-8AAC-515AA7CA8695}"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F3B21C5B-867C-45EB-A6CC-956CD6740C32}" type="presOf" srcId="{B107BF41-D5FE-4D2A-A387-8B4F1A2FBFBB}" destId="{DAD1CAFC-EE84-43B6-BAF2-1EDDCD66E603}" srcOrd="0" destOrd="0" presId="urn:microsoft.com/office/officeart/2005/8/layout/hierarchy4"/>
    <dgm:cxn modelId="{5D0FF250-9E93-442E-892F-4FDC139ECB11}" type="presOf" srcId="{14233AD2-88DB-4175-B943-9F0BE3820B00}" destId="{CCF3848A-96C2-4E5D-B4AF-4F1F6E0EDE1C}" srcOrd="0" destOrd="0" presId="urn:microsoft.com/office/officeart/2005/8/layout/hierarchy4"/>
    <dgm:cxn modelId="{ACA49664-0845-460C-ADCF-958F8D60DE4F}" type="presOf" srcId="{C119E1A3-4FD8-4CD7-A248-CAF82A538404}" destId="{FEC139DE-5B0C-4D97-BB91-CCC4870B984F}" srcOrd="0" destOrd="0" presId="urn:microsoft.com/office/officeart/2005/8/layout/hierarchy4"/>
    <dgm:cxn modelId="{AD79D9E2-516A-43D7-88E0-9DAA9AC5F53D}" type="presOf" srcId="{62E73A33-9954-41A2-95C9-8F8D5FC96D45}" destId="{2CE70819-8F4C-4FA7-BBC0-00B867BFAA62}"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91BA00D-A267-4457-B956-1A77020FD0B1}" type="presOf" srcId="{A45B4849-CC1E-4B77-80B9-4FC6F68D2371}" destId="{DE4A2990-3D65-4CED-80D1-9E83EDFCCE56}" srcOrd="0" destOrd="0" presId="urn:microsoft.com/office/officeart/2005/8/layout/hierarchy4"/>
    <dgm:cxn modelId="{A795EE96-844D-4B2B-8DB4-7B70771912AB}" type="presOf" srcId="{97B90D27-3056-4AB6-9D58-503A9E133CC6}" destId="{DF46F991-D145-4A2E-8B14-99166811EB9E}"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16E663CD-06F6-4AF9-A247-7F68BA9D4685}" type="presOf" srcId="{4FA66F70-F74C-43BC-9DF8-253A8142AB35}" destId="{FC81A625-AAAE-4C83-9883-1F0718BA243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6F426442-6762-4985-BE4F-7CC210ED4ACD}" type="presOf" srcId="{44421AD0-1FE3-4E4D-8BC2-14D20DEEDC32}" destId="{64526EA4-34D1-4E0C-9823-993335189202}"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A6BD93BC-34F5-4682-8601-64A396A99987}" type="presOf" srcId="{D2CDC463-9C9A-4A39-9365-23D268F87349}" destId="{238A3D15-D789-4931-A5E6-0F04270031BF}" srcOrd="0" destOrd="0" presId="urn:microsoft.com/office/officeart/2005/8/layout/hierarchy4"/>
    <dgm:cxn modelId="{8A049F3A-6FA2-4B6E-9372-A94B285A7ADC}" type="presParOf" srcId="{DE4A2990-3D65-4CED-80D1-9E83EDFCCE56}" destId="{2FFB2A7D-385B-482C-BACA-8315E51DBEFC}" srcOrd="0" destOrd="0" presId="urn:microsoft.com/office/officeart/2005/8/layout/hierarchy4"/>
    <dgm:cxn modelId="{3D005F33-5867-42F6-83A8-AF732F50AE1E}" type="presParOf" srcId="{2FFB2A7D-385B-482C-BACA-8315E51DBEFC}" destId="{1E5E33F4-B6D7-4DFB-8AAC-515AA7CA8695}" srcOrd="0" destOrd="0" presId="urn:microsoft.com/office/officeart/2005/8/layout/hierarchy4"/>
    <dgm:cxn modelId="{3F25FAD0-C6DF-411F-8389-2F43A6D3AB7F}" type="presParOf" srcId="{2FFB2A7D-385B-482C-BACA-8315E51DBEFC}" destId="{40048AB7-BF41-46AE-BF92-7C448496D471}" srcOrd="1" destOrd="0" presId="urn:microsoft.com/office/officeart/2005/8/layout/hierarchy4"/>
    <dgm:cxn modelId="{B46D088F-EFE7-4EC0-A4B3-92160F8C9DDF}" type="presParOf" srcId="{DE4A2990-3D65-4CED-80D1-9E83EDFCCE56}" destId="{CA6CD2F3-9A29-4F99-AF69-529906400C81}" srcOrd="1" destOrd="0" presId="urn:microsoft.com/office/officeart/2005/8/layout/hierarchy4"/>
    <dgm:cxn modelId="{C8562566-D8ED-4AA0-8F0A-A87E08C6BCC4}" type="presParOf" srcId="{DE4A2990-3D65-4CED-80D1-9E83EDFCCE56}" destId="{F5773B57-6A52-467E-A6E4-ECA009CB1813}" srcOrd="2" destOrd="0" presId="urn:microsoft.com/office/officeart/2005/8/layout/hierarchy4"/>
    <dgm:cxn modelId="{F2DBE13C-7890-4B04-A665-6CDFEF6DD880}" type="presParOf" srcId="{F5773B57-6A52-467E-A6E4-ECA009CB1813}" destId="{64526EA4-34D1-4E0C-9823-993335189202}" srcOrd="0" destOrd="0" presId="urn:microsoft.com/office/officeart/2005/8/layout/hierarchy4"/>
    <dgm:cxn modelId="{6EBAB03E-9313-4FCA-9932-5E66C6402C08}" type="presParOf" srcId="{F5773B57-6A52-467E-A6E4-ECA009CB1813}" destId="{D25F98AB-D37E-497E-B1F7-4ED73C04C48C}" srcOrd="1" destOrd="0" presId="urn:microsoft.com/office/officeart/2005/8/layout/hierarchy4"/>
    <dgm:cxn modelId="{8F89E677-82AC-4801-A72D-6A4F8FBA729B}" type="presParOf" srcId="{F5773B57-6A52-467E-A6E4-ECA009CB1813}" destId="{50FC67C9-FA6A-4778-96DC-CBB7DE0ECB0C}" srcOrd="2" destOrd="0" presId="urn:microsoft.com/office/officeart/2005/8/layout/hierarchy4"/>
    <dgm:cxn modelId="{C81FB3EB-933C-4DF6-8B8B-5842016E0F26}" type="presParOf" srcId="{50FC67C9-FA6A-4778-96DC-CBB7DE0ECB0C}" destId="{DC1500A2-B034-4D4F-B812-C3F088F607D9}" srcOrd="0" destOrd="0" presId="urn:microsoft.com/office/officeart/2005/8/layout/hierarchy4"/>
    <dgm:cxn modelId="{89FAF08F-3F0D-4EB0-888B-FAD78F465ADF}" type="presParOf" srcId="{DC1500A2-B034-4D4F-B812-C3F088F607D9}" destId="{238A3D15-D789-4931-A5E6-0F04270031BF}" srcOrd="0" destOrd="0" presId="urn:microsoft.com/office/officeart/2005/8/layout/hierarchy4"/>
    <dgm:cxn modelId="{FFDDB160-9B94-464D-8676-8D3C77916EFC}" type="presParOf" srcId="{DC1500A2-B034-4D4F-B812-C3F088F607D9}" destId="{C59B812E-AB49-470F-95AF-ACBAE52196BC}" srcOrd="1" destOrd="0" presId="urn:microsoft.com/office/officeart/2005/8/layout/hierarchy4"/>
    <dgm:cxn modelId="{E17D2A48-BA85-4EB6-A0AC-E4480C4F1C10}" type="presParOf" srcId="{DC1500A2-B034-4D4F-B812-C3F088F607D9}" destId="{46A175B0-85B1-498B-AA9A-EED890EF8095}" srcOrd="2" destOrd="0" presId="urn:microsoft.com/office/officeart/2005/8/layout/hierarchy4"/>
    <dgm:cxn modelId="{29AC315C-C190-414B-B66D-E59C436EC426}" type="presParOf" srcId="{46A175B0-85B1-498B-AA9A-EED890EF8095}" destId="{B6B81DAC-ACEB-440A-8FCC-C43F903D627F}" srcOrd="0" destOrd="0" presId="urn:microsoft.com/office/officeart/2005/8/layout/hierarchy4"/>
    <dgm:cxn modelId="{458FEE9C-5EB3-449B-965E-2AC34C6D5A87}" type="presParOf" srcId="{B6B81DAC-ACEB-440A-8FCC-C43F903D627F}" destId="{FC81A625-AAAE-4C83-9883-1F0718BA2436}" srcOrd="0" destOrd="0" presId="urn:microsoft.com/office/officeart/2005/8/layout/hierarchy4"/>
    <dgm:cxn modelId="{0015B8F3-B78F-46E7-B7E2-839208BF0FED}" type="presParOf" srcId="{B6B81DAC-ACEB-440A-8FCC-C43F903D627F}" destId="{5999AF18-D978-430D-B371-546B78BAA143}" srcOrd="1" destOrd="0" presId="urn:microsoft.com/office/officeart/2005/8/layout/hierarchy4"/>
    <dgm:cxn modelId="{3F3A46DE-512C-40C0-960B-EFDC24E95E27}" type="presParOf" srcId="{46A175B0-85B1-498B-AA9A-EED890EF8095}" destId="{F87249D7-6B69-43AF-AB6E-F2F0D10D8D83}" srcOrd="1" destOrd="0" presId="urn:microsoft.com/office/officeart/2005/8/layout/hierarchy4"/>
    <dgm:cxn modelId="{B35DED1E-E744-432A-A7FD-F94C8A36F263}" type="presParOf" srcId="{46A175B0-85B1-498B-AA9A-EED890EF8095}" destId="{155512FB-37CB-48B9-A40F-AF1E0FFF4177}" srcOrd="2" destOrd="0" presId="urn:microsoft.com/office/officeart/2005/8/layout/hierarchy4"/>
    <dgm:cxn modelId="{FC83ABE3-1A80-496A-8DE9-B190640D9EFB}" type="presParOf" srcId="{155512FB-37CB-48B9-A40F-AF1E0FFF4177}" destId="{FEC139DE-5B0C-4D97-BB91-CCC4870B984F}" srcOrd="0" destOrd="0" presId="urn:microsoft.com/office/officeart/2005/8/layout/hierarchy4"/>
    <dgm:cxn modelId="{033E5A30-B124-4BAA-B135-619D67495EE3}" type="presParOf" srcId="{155512FB-37CB-48B9-A40F-AF1E0FFF4177}" destId="{1B0144A3-306F-4117-A917-3D6242210746}" srcOrd="1" destOrd="0" presId="urn:microsoft.com/office/officeart/2005/8/layout/hierarchy4"/>
    <dgm:cxn modelId="{205859D2-9769-4DA1-8ACD-277D70A43E49}" type="presParOf" srcId="{155512FB-37CB-48B9-A40F-AF1E0FFF4177}" destId="{FD771F2E-4EA8-4B28-90F3-223EEBFAFEFF}" srcOrd="2" destOrd="0" presId="urn:microsoft.com/office/officeart/2005/8/layout/hierarchy4"/>
    <dgm:cxn modelId="{ACA70A22-A6AE-42CE-B1DB-477AB7399006}" type="presParOf" srcId="{FD771F2E-4EA8-4B28-90F3-223EEBFAFEFF}" destId="{175E5342-CBB9-4145-A35A-BAB2DBED64CB}" srcOrd="0" destOrd="0" presId="urn:microsoft.com/office/officeart/2005/8/layout/hierarchy4"/>
    <dgm:cxn modelId="{4F8DEECF-8CF5-4600-B596-4F930F4AC9CC}" type="presParOf" srcId="{175E5342-CBB9-4145-A35A-BAB2DBED64CB}" destId="{CCF3848A-96C2-4E5D-B4AF-4F1F6E0EDE1C}" srcOrd="0" destOrd="0" presId="urn:microsoft.com/office/officeart/2005/8/layout/hierarchy4"/>
    <dgm:cxn modelId="{5A8744CF-B6E3-4EB3-83F6-1145ABCB483E}" type="presParOf" srcId="{175E5342-CBB9-4145-A35A-BAB2DBED64CB}" destId="{09D73428-2F78-44F0-8474-4285D54CA8A0}" srcOrd="1" destOrd="0" presId="urn:microsoft.com/office/officeart/2005/8/layout/hierarchy4"/>
    <dgm:cxn modelId="{0AD314D7-C827-4EF5-B8EB-62C969DFEAC5}" type="presParOf" srcId="{50FC67C9-FA6A-4778-96DC-CBB7DE0ECB0C}" destId="{F2E8A144-ED64-477D-A7CE-6CF060928541}" srcOrd="1" destOrd="0" presId="urn:microsoft.com/office/officeart/2005/8/layout/hierarchy4"/>
    <dgm:cxn modelId="{CC0A98BE-96F5-40DF-8375-8EB35F534BD0}" type="presParOf" srcId="{50FC67C9-FA6A-4778-96DC-CBB7DE0ECB0C}" destId="{A1C5311C-1469-44EA-82DB-749930735971}" srcOrd="2" destOrd="0" presId="urn:microsoft.com/office/officeart/2005/8/layout/hierarchy4"/>
    <dgm:cxn modelId="{728F5B11-18BB-4FA7-A30E-01E565F2EC2D}" type="presParOf" srcId="{A1C5311C-1469-44EA-82DB-749930735971}" destId="{F198024C-55D0-4DB7-A365-9FFF90D6507A}" srcOrd="0" destOrd="0" presId="urn:microsoft.com/office/officeart/2005/8/layout/hierarchy4"/>
    <dgm:cxn modelId="{FE80B7B7-E8A5-407B-BFBC-411E9E06F736}" type="presParOf" srcId="{A1C5311C-1469-44EA-82DB-749930735971}" destId="{65FD4B13-5CF9-4360-92BE-BD32B034292E}" srcOrd="1" destOrd="0" presId="urn:microsoft.com/office/officeart/2005/8/layout/hierarchy4"/>
    <dgm:cxn modelId="{B1968A5F-80E7-4584-993A-9D5A370F65E3}" type="presParOf" srcId="{A1C5311C-1469-44EA-82DB-749930735971}" destId="{84E42F43-093B-4F1B-BDAB-12FA40B45FEF}" srcOrd="2" destOrd="0" presId="urn:microsoft.com/office/officeart/2005/8/layout/hierarchy4"/>
    <dgm:cxn modelId="{CEAA5D72-32FE-4608-B32C-8AA9B80E0398}" type="presParOf" srcId="{84E42F43-093B-4F1B-BDAB-12FA40B45FEF}" destId="{D98E56A2-422B-45B5-B55B-6F877E8EBCC0}" srcOrd="0" destOrd="0" presId="urn:microsoft.com/office/officeart/2005/8/layout/hierarchy4"/>
    <dgm:cxn modelId="{7E71C589-8B7A-4E01-A978-81531AF3B7F8}" type="presParOf" srcId="{D98E56A2-422B-45B5-B55B-6F877E8EBCC0}" destId="{2CE70819-8F4C-4FA7-BBC0-00B867BFAA62}" srcOrd="0" destOrd="0" presId="urn:microsoft.com/office/officeart/2005/8/layout/hierarchy4"/>
    <dgm:cxn modelId="{49E5D7B9-CA83-4F1B-8D47-E82FB3B00397}" type="presParOf" srcId="{D98E56A2-422B-45B5-B55B-6F877E8EBCC0}" destId="{65BBC830-3241-4628-91E9-24C1F241C614}" srcOrd="1" destOrd="0" presId="urn:microsoft.com/office/officeart/2005/8/layout/hierarchy4"/>
    <dgm:cxn modelId="{43B19FBE-9985-418E-89B3-F543AC0B2B2E}" type="presParOf" srcId="{50FC67C9-FA6A-4778-96DC-CBB7DE0ECB0C}" destId="{7E443B56-DEB0-4446-A514-EEAEC7DAEDD0}" srcOrd="3" destOrd="0" presId="urn:microsoft.com/office/officeart/2005/8/layout/hierarchy4"/>
    <dgm:cxn modelId="{5E3EDEB0-9085-4FFD-99AC-F7DF190C4F34}" type="presParOf" srcId="{50FC67C9-FA6A-4778-96DC-CBB7DE0ECB0C}" destId="{DEF75B75-5A04-456D-BC82-C1C962708167}" srcOrd="4" destOrd="0" presId="urn:microsoft.com/office/officeart/2005/8/layout/hierarchy4"/>
    <dgm:cxn modelId="{559850CE-C8D4-4C95-9D51-7223C5B386EE}" type="presParOf" srcId="{DEF75B75-5A04-456D-BC82-C1C962708167}" destId="{DF46F991-D145-4A2E-8B14-99166811EB9E}" srcOrd="0" destOrd="0" presId="urn:microsoft.com/office/officeart/2005/8/layout/hierarchy4"/>
    <dgm:cxn modelId="{DB038B8A-E7AB-4B60-A51A-9BFDABC40450}" type="presParOf" srcId="{DEF75B75-5A04-456D-BC82-C1C962708167}" destId="{C5362A15-1FF7-45C2-A1A5-CC56348F497D}" srcOrd="1" destOrd="0" presId="urn:microsoft.com/office/officeart/2005/8/layout/hierarchy4"/>
    <dgm:cxn modelId="{64BFF610-1D2B-44C7-8D75-ECF777F8AF22}" type="presParOf" srcId="{DEF75B75-5A04-456D-BC82-C1C962708167}" destId="{C0AAC21D-A1BB-4969-8C10-C8D02A2E9E03}" srcOrd="2" destOrd="0" presId="urn:microsoft.com/office/officeart/2005/8/layout/hierarchy4"/>
    <dgm:cxn modelId="{FA0D3655-AF9D-4797-8BF0-864E0F3BC032}" type="presParOf" srcId="{C0AAC21D-A1BB-4969-8C10-C8D02A2E9E03}" destId="{53DBA213-45FA-408A-B6ED-AACE55036BBF}" srcOrd="0" destOrd="0" presId="urn:microsoft.com/office/officeart/2005/8/layout/hierarchy4"/>
    <dgm:cxn modelId="{83E9529E-710C-4027-804D-97F4457501C6}" type="presParOf" srcId="{53DBA213-45FA-408A-B6ED-AACE55036BBF}" destId="{DAD1CAFC-EE84-43B6-BAF2-1EDDCD66E603}" srcOrd="0" destOrd="0" presId="urn:microsoft.com/office/officeart/2005/8/layout/hierarchy4"/>
    <dgm:cxn modelId="{F0EDC162-70E0-48CB-BF57-27DFA1E587DC}" type="presParOf" srcId="{53DBA213-45FA-408A-B6ED-AACE55036BBF}" destId="{EB920CB4-F78E-4FC1-BF1D-FE57D15C9F98}" srcOrd="1" destOrd="0" presId="urn:microsoft.com/office/officeart/2005/8/layout/hierarchy4"/>
    <dgm:cxn modelId="{A455576D-39E3-4466-9246-B029F932BB69}" type="presParOf" srcId="{C0AAC21D-A1BB-4969-8C10-C8D02A2E9E03}" destId="{C6806C87-713E-4BB4-9E64-70D239989C91}" srcOrd="1" destOrd="0" presId="urn:microsoft.com/office/officeart/2005/8/layout/hierarchy4"/>
    <dgm:cxn modelId="{308E532E-E088-4AD8-BB89-0A9873C4002B}" type="presParOf" srcId="{C0AAC21D-A1BB-4969-8C10-C8D02A2E9E03}" destId="{EC39DE98-C28E-4CAE-B11A-FF4190E351F7}" srcOrd="2" destOrd="0" presId="urn:microsoft.com/office/officeart/2005/8/layout/hierarchy4"/>
    <dgm:cxn modelId="{494C7301-CED7-410C-87D2-7FC6BD0EE722}" type="presParOf" srcId="{EC39DE98-C28E-4CAE-B11A-FF4190E351F7}" destId="{EFE95510-E5D1-45B7-A221-00520591CF99}" srcOrd="0" destOrd="0" presId="urn:microsoft.com/office/officeart/2005/8/layout/hierarchy4"/>
    <dgm:cxn modelId="{555DCFD2-6FDD-44B7-B267-9B2C3DDCBAD4}" type="presParOf" srcId="{EC39DE98-C28E-4CAE-B11A-FF4190E351F7}" destId="{EF483DAC-04A2-4C9B-AB03-7939A7ACDB27}" srcOrd="1" destOrd="0" presId="urn:microsoft.com/office/officeart/2005/8/layout/hierarchy4"/>
  </dgm:cxnLst>
  <dgm:bg/>
  <dgm:whole/>
</dgm:dataModel>
</file>

<file path=ppt/diagrams/data11.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smtClean="0"/>
            <a:t>Construcción edificio matriz</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pPr algn="just"/>
          <a:r>
            <a:rPr lang="es-EC" sz="1800" i="1" dirty="0" smtClean="0"/>
            <a:t>Contrato remodelación del área de Recaudación y Atención al Cliente </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200" b="0" i="0" u="none" dirty="0" smtClean="0"/>
            <a:t>INICIAL 2.090.484,41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400" b="0" i="0" u="none" dirty="0" smtClean="0"/>
            <a:t>Porcentaje avance construcción </a:t>
          </a:r>
          <a:endParaRPr lang="es-EC" sz="14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61.982,21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3%</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B45AAF69-162A-4544-8C9A-76FE4F1C210D}" type="presOf" srcId="{A45B4849-CC1E-4B77-80B9-4FC6F68D2371}" destId="{DE4A2990-3D65-4CED-80D1-9E83EDFCCE56}" srcOrd="0" destOrd="0" presId="urn:microsoft.com/office/officeart/2005/8/layout/hierarchy4"/>
    <dgm:cxn modelId="{8200CA24-D237-439D-8C7A-A7686642E70B}" type="presOf" srcId="{D2CDC463-9C9A-4A39-9365-23D268F87349}" destId="{238A3D15-D789-4931-A5E6-0F04270031BF}" srcOrd="0" destOrd="0" presId="urn:microsoft.com/office/officeart/2005/8/layout/hierarchy4"/>
    <dgm:cxn modelId="{44962732-BD27-4AB6-B8B8-110A53C203AF}" type="presOf" srcId="{62E73A33-9954-41A2-95C9-8F8D5FC96D45}" destId="{2CE70819-8F4C-4FA7-BBC0-00B867BFAA62}"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C58DF0F9-A725-46AF-BA4E-FADA2A10FC35}" type="presOf" srcId="{9FDDFD57-7E43-49B6-8F6B-88A7E2F9F4A3}" destId="{1E5E33F4-B6D7-4DFB-8AAC-515AA7CA8695}" srcOrd="0" destOrd="0" presId="urn:microsoft.com/office/officeart/2005/8/layout/hierarchy4"/>
    <dgm:cxn modelId="{11149EF5-5426-4413-9781-1E7A4CAD59E1}" type="presOf" srcId="{BBC79D02-6034-4C36-9C2C-4FBABF39A8FF}" destId="{F198024C-55D0-4DB7-A365-9FFF90D6507A}" srcOrd="0" destOrd="0" presId="urn:microsoft.com/office/officeart/2005/8/layout/hierarchy4"/>
    <dgm:cxn modelId="{8E41C651-FA79-4500-90C5-9991491ACF96}" type="presOf" srcId="{97B90D27-3056-4AB6-9D58-503A9E133CC6}" destId="{DF46F991-D145-4A2E-8B14-99166811EB9E}" srcOrd="0" destOrd="0" presId="urn:microsoft.com/office/officeart/2005/8/layout/hierarchy4"/>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FA778C72-581F-4B4A-8353-64FF3AB2538E}" type="presOf" srcId="{44421AD0-1FE3-4E4D-8BC2-14D20DEEDC32}" destId="{64526EA4-34D1-4E0C-9823-993335189202}" srcOrd="0" destOrd="0" presId="urn:microsoft.com/office/officeart/2005/8/layout/hierarchy4"/>
    <dgm:cxn modelId="{224D95E3-F461-4C3F-A2CF-06A67CB54F42}" type="presOf" srcId="{B107BF41-D5FE-4D2A-A387-8B4F1A2FBFBB}" destId="{DAD1CAFC-EE84-43B6-BAF2-1EDDCD66E603}"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16A0EC34-DC49-4745-B7FE-8A3C2AE292F2}" type="presOf" srcId="{14233AD2-88DB-4175-B943-9F0BE3820B00}" destId="{CCF3848A-96C2-4E5D-B4AF-4F1F6E0EDE1C}" srcOrd="0" destOrd="0" presId="urn:microsoft.com/office/officeart/2005/8/layout/hierarchy4"/>
    <dgm:cxn modelId="{7DEE4910-9BE2-4C81-A865-FEEF9DA2EC6F}" type="presOf" srcId="{4FA66F70-F74C-43BC-9DF8-253A8142AB35}" destId="{FC81A625-AAAE-4C83-9883-1F0718BA2436}"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CA679F6C-4BA9-4FD5-AD0E-60D43150CADA}" type="presOf" srcId="{C119E1A3-4FD8-4CD7-A248-CAF82A538404}" destId="{FEC139DE-5B0C-4D97-BB91-CCC4870B984F}" srcOrd="0" destOrd="0" presId="urn:microsoft.com/office/officeart/2005/8/layout/hierarchy4"/>
    <dgm:cxn modelId="{0E66B316-18A9-460E-BF14-F3909882D168}" type="presOf" srcId="{19091F51-8A55-4E62-9C18-6F3BC9E324CB}" destId="{EFE95510-E5D1-45B7-A221-00520591CF99}"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0893EEB6-1FF3-4F04-9113-A39FAF3928E9}" type="presParOf" srcId="{DE4A2990-3D65-4CED-80D1-9E83EDFCCE56}" destId="{2FFB2A7D-385B-482C-BACA-8315E51DBEFC}" srcOrd="0" destOrd="0" presId="urn:microsoft.com/office/officeart/2005/8/layout/hierarchy4"/>
    <dgm:cxn modelId="{8B01F878-46C7-4180-A6C6-3D2C111FAD93}" type="presParOf" srcId="{2FFB2A7D-385B-482C-BACA-8315E51DBEFC}" destId="{1E5E33F4-B6D7-4DFB-8AAC-515AA7CA8695}" srcOrd="0" destOrd="0" presId="urn:microsoft.com/office/officeart/2005/8/layout/hierarchy4"/>
    <dgm:cxn modelId="{D13EEBD0-8492-4D3D-8E70-FA0403E9326E}" type="presParOf" srcId="{2FFB2A7D-385B-482C-BACA-8315E51DBEFC}" destId="{40048AB7-BF41-46AE-BF92-7C448496D471}" srcOrd="1" destOrd="0" presId="urn:microsoft.com/office/officeart/2005/8/layout/hierarchy4"/>
    <dgm:cxn modelId="{D0ECBB2D-F646-47C7-B275-F3B40F09A7CC}" type="presParOf" srcId="{DE4A2990-3D65-4CED-80D1-9E83EDFCCE56}" destId="{CA6CD2F3-9A29-4F99-AF69-529906400C81}" srcOrd="1" destOrd="0" presId="urn:microsoft.com/office/officeart/2005/8/layout/hierarchy4"/>
    <dgm:cxn modelId="{B8448E8A-DF6A-4212-A78C-BC5D26EF622F}" type="presParOf" srcId="{DE4A2990-3D65-4CED-80D1-9E83EDFCCE56}" destId="{F5773B57-6A52-467E-A6E4-ECA009CB1813}" srcOrd="2" destOrd="0" presId="urn:microsoft.com/office/officeart/2005/8/layout/hierarchy4"/>
    <dgm:cxn modelId="{5A3F0269-88CE-43A4-B5EA-8E16BC6EF1FA}" type="presParOf" srcId="{F5773B57-6A52-467E-A6E4-ECA009CB1813}" destId="{64526EA4-34D1-4E0C-9823-993335189202}" srcOrd="0" destOrd="0" presId="urn:microsoft.com/office/officeart/2005/8/layout/hierarchy4"/>
    <dgm:cxn modelId="{DAC010DE-DBF0-46D8-97EF-B473BBC1BB31}" type="presParOf" srcId="{F5773B57-6A52-467E-A6E4-ECA009CB1813}" destId="{D25F98AB-D37E-497E-B1F7-4ED73C04C48C}" srcOrd="1" destOrd="0" presId="urn:microsoft.com/office/officeart/2005/8/layout/hierarchy4"/>
    <dgm:cxn modelId="{3B26D759-145D-43BD-8A7B-4AEF2C0A1CBD}" type="presParOf" srcId="{F5773B57-6A52-467E-A6E4-ECA009CB1813}" destId="{50FC67C9-FA6A-4778-96DC-CBB7DE0ECB0C}" srcOrd="2" destOrd="0" presId="urn:microsoft.com/office/officeart/2005/8/layout/hierarchy4"/>
    <dgm:cxn modelId="{CC661D23-4AF1-43A3-97AE-E4839D5B4875}" type="presParOf" srcId="{50FC67C9-FA6A-4778-96DC-CBB7DE0ECB0C}" destId="{DC1500A2-B034-4D4F-B812-C3F088F607D9}" srcOrd="0" destOrd="0" presId="urn:microsoft.com/office/officeart/2005/8/layout/hierarchy4"/>
    <dgm:cxn modelId="{BB81639B-4ADE-4462-9125-CEB070E3608A}" type="presParOf" srcId="{DC1500A2-B034-4D4F-B812-C3F088F607D9}" destId="{238A3D15-D789-4931-A5E6-0F04270031BF}" srcOrd="0" destOrd="0" presId="urn:microsoft.com/office/officeart/2005/8/layout/hierarchy4"/>
    <dgm:cxn modelId="{7861419D-2758-4D94-ADB3-9AD0E3965F26}" type="presParOf" srcId="{DC1500A2-B034-4D4F-B812-C3F088F607D9}" destId="{C59B812E-AB49-470F-95AF-ACBAE52196BC}" srcOrd="1" destOrd="0" presId="urn:microsoft.com/office/officeart/2005/8/layout/hierarchy4"/>
    <dgm:cxn modelId="{6BC19B12-F357-4976-95F1-940B75F86FAB}" type="presParOf" srcId="{DC1500A2-B034-4D4F-B812-C3F088F607D9}" destId="{46A175B0-85B1-498B-AA9A-EED890EF8095}" srcOrd="2" destOrd="0" presId="urn:microsoft.com/office/officeart/2005/8/layout/hierarchy4"/>
    <dgm:cxn modelId="{D7E68C78-16B3-4EFF-A31E-219344445941}" type="presParOf" srcId="{46A175B0-85B1-498B-AA9A-EED890EF8095}" destId="{B6B81DAC-ACEB-440A-8FCC-C43F903D627F}" srcOrd="0" destOrd="0" presId="urn:microsoft.com/office/officeart/2005/8/layout/hierarchy4"/>
    <dgm:cxn modelId="{E3D8EB45-8EEF-42ED-9273-6BEFB86A138B}" type="presParOf" srcId="{B6B81DAC-ACEB-440A-8FCC-C43F903D627F}" destId="{FC81A625-AAAE-4C83-9883-1F0718BA2436}" srcOrd="0" destOrd="0" presId="urn:microsoft.com/office/officeart/2005/8/layout/hierarchy4"/>
    <dgm:cxn modelId="{A5CD8348-0568-4B00-B45E-113CC4373C83}" type="presParOf" srcId="{B6B81DAC-ACEB-440A-8FCC-C43F903D627F}" destId="{5999AF18-D978-430D-B371-546B78BAA143}" srcOrd="1" destOrd="0" presId="urn:microsoft.com/office/officeart/2005/8/layout/hierarchy4"/>
    <dgm:cxn modelId="{652645FC-7375-425E-BB0F-56A69FB3EAEF}" type="presParOf" srcId="{46A175B0-85B1-498B-AA9A-EED890EF8095}" destId="{F87249D7-6B69-43AF-AB6E-F2F0D10D8D83}" srcOrd="1" destOrd="0" presId="urn:microsoft.com/office/officeart/2005/8/layout/hierarchy4"/>
    <dgm:cxn modelId="{5107C148-479D-4B3C-8410-472B399192F8}" type="presParOf" srcId="{46A175B0-85B1-498B-AA9A-EED890EF8095}" destId="{155512FB-37CB-48B9-A40F-AF1E0FFF4177}" srcOrd="2" destOrd="0" presId="urn:microsoft.com/office/officeart/2005/8/layout/hierarchy4"/>
    <dgm:cxn modelId="{40ABEDC4-9369-463A-B540-2C1B4442D067}" type="presParOf" srcId="{155512FB-37CB-48B9-A40F-AF1E0FFF4177}" destId="{FEC139DE-5B0C-4D97-BB91-CCC4870B984F}" srcOrd="0" destOrd="0" presId="urn:microsoft.com/office/officeart/2005/8/layout/hierarchy4"/>
    <dgm:cxn modelId="{59F41A98-2DFB-40D1-9D57-08B3FA9F4415}" type="presParOf" srcId="{155512FB-37CB-48B9-A40F-AF1E0FFF4177}" destId="{1B0144A3-306F-4117-A917-3D6242210746}" srcOrd="1" destOrd="0" presId="urn:microsoft.com/office/officeart/2005/8/layout/hierarchy4"/>
    <dgm:cxn modelId="{47B3B015-EEFC-49F4-8B12-3D4D0689C1B8}" type="presParOf" srcId="{155512FB-37CB-48B9-A40F-AF1E0FFF4177}" destId="{FD771F2E-4EA8-4B28-90F3-223EEBFAFEFF}" srcOrd="2" destOrd="0" presId="urn:microsoft.com/office/officeart/2005/8/layout/hierarchy4"/>
    <dgm:cxn modelId="{F806D756-3E16-47A8-A28E-2ED2A4582C90}" type="presParOf" srcId="{FD771F2E-4EA8-4B28-90F3-223EEBFAFEFF}" destId="{175E5342-CBB9-4145-A35A-BAB2DBED64CB}" srcOrd="0" destOrd="0" presId="urn:microsoft.com/office/officeart/2005/8/layout/hierarchy4"/>
    <dgm:cxn modelId="{D7CCF129-5CDC-4945-8015-BA3E541AF8FE}" type="presParOf" srcId="{175E5342-CBB9-4145-A35A-BAB2DBED64CB}" destId="{CCF3848A-96C2-4E5D-B4AF-4F1F6E0EDE1C}" srcOrd="0" destOrd="0" presId="urn:microsoft.com/office/officeart/2005/8/layout/hierarchy4"/>
    <dgm:cxn modelId="{E3747FAE-55C9-4688-8934-84FB8FD79A33}" type="presParOf" srcId="{175E5342-CBB9-4145-A35A-BAB2DBED64CB}" destId="{09D73428-2F78-44F0-8474-4285D54CA8A0}" srcOrd="1" destOrd="0" presId="urn:microsoft.com/office/officeart/2005/8/layout/hierarchy4"/>
    <dgm:cxn modelId="{D9845FF4-9E60-481C-816A-EB49A0165B5B}" type="presParOf" srcId="{50FC67C9-FA6A-4778-96DC-CBB7DE0ECB0C}" destId="{F2E8A144-ED64-477D-A7CE-6CF060928541}" srcOrd="1" destOrd="0" presId="urn:microsoft.com/office/officeart/2005/8/layout/hierarchy4"/>
    <dgm:cxn modelId="{C173901C-153F-4B86-B489-22D594D87C04}" type="presParOf" srcId="{50FC67C9-FA6A-4778-96DC-CBB7DE0ECB0C}" destId="{A1C5311C-1469-44EA-82DB-749930735971}" srcOrd="2" destOrd="0" presId="urn:microsoft.com/office/officeart/2005/8/layout/hierarchy4"/>
    <dgm:cxn modelId="{B5FBD951-14E6-4A2C-B170-E3EA05811999}" type="presParOf" srcId="{A1C5311C-1469-44EA-82DB-749930735971}" destId="{F198024C-55D0-4DB7-A365-9FFF90D6507A}" srcOrd="0" destOrd="0" presId="urn:microsoft.com/office/officeart/2005/8/layout/hierarchy4"/>
    <dgm:cxn modelId="{C9BA98E4-648A-47AF-94F6-37374D44AE00}" type="presParOf" srcId="{A1C5311C-1469-44EA-82DB-749930735971}" destId="{65FD4B13-5CF9-4360-92BE-BD32B034292E}" srcOrd="1" destOrd="0" presId="urn:microsoft.com/office/officeart/2005/8/layout/hierarchy4"/>
    <dgm:cxn modelId="{B8771F51-7E54-46D2-B533-C9C82258DF10}" type="presParOf" srcId="{A1C5311C-1469-44EA-82DB-749930735971}" destId="{84E42F43-093B-4F1B-BDAB-12FA40B45FEF}" srcOrd="2" destOrd="0" presId="urn:microsoft.com/office/officeart/2005/8/layout/hierarchy4"/>
    <dgm:cxn modelId="{BD28C16F-61C3-4E2B-A45E-D3CF7F4E7C0B}" type="presParOf" srcId="{84E42F43-093B-4F1B-BDAB-12FA40B45FEF}" destId="{D98E56A2-422B-45B5-B55B-6F877E8EBCC0}" srcOrd="0" destOrd="0" presId="urn:microsoft.com/office/officeart/2005/8/layout/hierarchy4"/>
    <dgm:cxn modelId="{AD3969D7-A5B7-4C14-AB40-D9A72E4A8714}" type="presParOf" srcId="{D98E56A2-422B-45B5-B55B-6F877E8EBCC0}" destId="{2CE70819-8F4C-4FA7-BBC0-00B867BFAA62}" srcOrd="0" destOrd="0" presId="urn:microsoft.com/office/officeart/2005/8/layout/hierarchy4"/>
    <dgm:cxn modelId="{F775D8B0-60FD-4002-BF98-31B471A3CF2C}" type="presParOf" srcId="{D98E56A2-422B-45B5-B55B-6F877E8EBCC0}" destId="{65BBC830-3241-4628-91E9-24C1F241C614}" srcOrd="1" destOrd="0" presId="urn:microsoft.com/office/officeart/2005/8/layout/hierarchy4"/>
    <dgm:cxn modelId="{E5F62FF1-72F4-4A4E-8A03-C0535A0DAD77}" type="presParOf" srcId="{50FC67C9-FA6A-4778-96DC-CBB7DE0ECB0C}" destId="{7E443B56-DEB0-4446-A514-EEAEC7DAEDD0}" srcOrd="3" destOrd="0" presId="urn:microsoft.com/office/officeart/2005/8/layout/hierarchy4"/>
    <dgm:cxn modelId="{E49CD64F-1DCD-491C-BBBD-5391194604C0}" type="presParOf" srcId="{50FC67C9-FA6A-4778-96DC-CBB7DE0ECB0C}" destId="{DEF75B75-5A04-456D-BC82-C1C962708167}" srcOrd="4" destOrd="0" presId="urn:microsoft.com/office/officeart/2005/8/layout/hierarchy4"/>
    <dgm:cxn modelId="{B1CFC8B2-7F05-4340-B885-88C4DD7AF977}" type="presParOf" srcId="{DEF75B75-5A04-456D-BC82-C1C962708167}" destId="{DF46F991-D145-4A2E-8B14-99166811EB9E}" srcOrd="0" destOrd="0" presId="urn:microsoft.com/office/officeart/2005/8/layout/hierarchy4"/>
    <dgm:cxn modelId="{9058526A-C04B-44C3-A1C1-D8C9BCF1D260}" type="presParOf" srcId="{DEF75B75-5A04-456D-BC82-C1C962708167}" destId="{C5362A15-1FF7-45C2-A1A5-CC56348F497D}" srcOrd="1" destOrd="0" presId="urn:microsoft.com/office/officeart/2005/8/layout/hierarchy4"/>
    <dgm:cxn modelId="{9B1690C3-D71B-4666-A5ED-46562F05EF1C}" type="presParOf" srcId="{DEF75B75-5A04-456D-BC82-C1C962708167}" destId="{C0AAC21D-A1BB-4969-8C10-C8D02A2E9E03}" srcOrd="2" destOrd="0" presId="urn:microsoft.com/office/officeart/2005/8/layout/hierarchy4"/>
    <dgm:cxn modelId="{AE894215-731F-4546-95CA-D3C24AB52325}" type="presParOf" srcId="{C0AAC21D-A1BB-4969-8C10-C8D02A2E9E03}" destId="{53DBA213-45FA-408A-B6ED-AACE55036BBF}" srcOrd="0" destOrd="0" presId="urn:microsoft.com/office/officeart/2005/8/layout/hierarchy4"/>
    <dgm:cxn modelId="{5332A9FB-D82E-4C6A-9809-00AF633BFA50}" type="presParOf" srcId="{53DBA213-45FA-408A-B6ED-AACE55036BBF}" destId="{DAD1CAFC-EE84-43B6-BAF2-1EDDCD66E603}" srcOrd="0" destOrd="0" presId="urn:microsoft.com/office/officeart/2005/8/layout/hierarchy4"/>
    <dgm:cxn modelId="{05931881-CD54-42BC-A456-66615B18939C}" type="presParOf" srcId="{53DBA213-45FA-408A-B6ED-AACE55036BBF}" destId="{EB920CB4-F78E-4FC1-BF1D-FE57D15C9F98}" srcOrd="1" destOrd="0" presId="urn:microsoft.com/office/officeart/2005/8/layout/hierarchy4"/>
    <dgm:cxn modelId="{B068F320-6BEE-4B17-9577-65A3334FFDF8}" type="presParOf" srcId="{C0AAC21D-A1BB-4969-8C10-C8D02A2E9E03}" destId="{C6806C87-713E-4BB4-9E64-70D239989C91}" srcOrd="1" destOrd="0" presId="urn:microsoft.com/office/officeart/2005/8/layout/hierarchy4"/>
    <dgm:cxn modelId="{B8DBCEC9-5A20-4347-9C70-E5BF0C6C3F45}" type="presParOf" srcId="{C0AAC21D-A1BB-4969-8C10-C8D02A2E9E03}" destId="{EC39DE98-C28E-4CAE-B11A-FF4190E351F7}" srcOrd="2" destOrd="0" presId="urn:microsoft.com/office/officeart/2005/8/layout/hierarchy4"/>
    <dgm:cxn modelId="{532D50BF-8F44-45D5-AC31-3FFC193B93F4}" type="presParOf" srcId="{EC39DE98-C28E-4CAE-B11A-FF4190E351F7}" destId="{EFE95510-E5D1-45B7-A221-00520591CF99}" srcOrd="0" destOrd="0" presId="urn:microsoft.com/office/officeart/2005/8/layout/hierarchy4"/>
    <dgm:cxn modelId="{CE1087F9-C1E1-409E-870B-D294CA5A1C83}" type="presParOf" srcId="{EC39DE98-C28E-4CAE-B11A-FF4190E351F7}" destId="{EF483DAC-04A2-4C9B-AB03-7939A7ACDB27}" srcOrd="1" destOrd="0" presId="urn:microsoft.com/office/officeart/2005/8/layout/hierarchy4"/>
  </dgm:cxnLst>
  <dgm:bg/>
  <dgm:whole/>
</dgm:dataModel>
</file>

<file path=ppt/diagrams/data12.xml><?xml version="1.0" encoding="utf-8"?>
<dgm:dataModel xmlns:dgm="http://schemas.openxmlformats.org/drawingml/2006/diagram" xmlns:a="http://schemas.openxmlformats.org/drawingml/2006/main">
  <dgm:ptLst>
    <dgm:pt modelId="{C0CEAE00-8D11-4AC6-BC25-F864D44B7E97}"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C"/>
        </a:p>
      </dgm:t>
    </dgm:pt>
    <dgm:pt modelId="{895BF0C0-C872-41FD-BD79-8C9686DE6618}">
      <dgm:prSet phldrT="[Texto]" custT="1"/>
      <dgm:spPr/>
      <dgm:t>
        <a:bodyPr/>
        <a:lstStyle/>
        <a:p>
          <a:r>
            <a:rPr lang="es-EC" sz="1600" i="1" dirty="0" smtClean="0"/>
            <a:t>Plan de evaluación del desempeño del recurso humano. </a:t>
          </a:r>
          <a:endParaRPr lang="es-EC" sz="1600" dirty="0"/>
        </a:p>
      </dgm:t>
    </dgm:pt>
    <dgm:pt modelId="{B16BBC42-1502-4AE2-9862-47D85F6A6109}" type="parTrans" cxnId="{9831C512-ADFD-4193-9496-9C1EBEDA997D}">
      <dgm:prSet/>
      <dgm:spPr/>
      <dgm:t>
        <a:bodyPr/>
        <a:lstStyle/>
        <a:p>
          <a:endParaRPr lang="es-EC" sz="2400"/>
        </a:p>
      </dgm:t>
    </dgm:pt>
    <dgm:pt modelId="{3F259051-0BF5-4914-8454-9DC1282412C6}" type="sibTrans" cxnId="{9831C512-ADFD-4193-9496-9C1EBEDA997D}">
      <dgm:prSet/>
      <dgm:spPr/>
      <dgm:t>
        <a:bodyPr/>
        <a:lstStyle/>
        <a:p>
          <a:endParaRPr lang="es-EC" sz="2400"/>
        </a:p>
      </dgm:t>
    </dgm:pt>
    <dgm:pt modelId="{5C99FC2F-8A07-4BC5-862A-D8201A84D8FB}">
      <dgm:prSet custT="1"/>
      <dgm:spPr/>
      <dgm:t>
        <a:bodyPr/>
        <a:lstStyle/>
        <a:p>
          <a:r>
            <a:rPr lang="es-EC" sz="1600" i="1" dirty="0" smtClean="0"/>
            <a:t>Ejecución del plan de capacitación</a:t>
          </a:r>
          <a:endParaRPr lang="es-EC" sz="1600" dirty="0"/>
        </a:p>
      </dgm:t>
    </dgm:pt>
    <dgm:pt modelId="{3AC65466-C1FB-4BB8-9006-2A8BBB9BDAA6}" type="parTrans" cxnId="{159F803C-CF11-42D7-BCF6-63597717A527}">
      <dgm:prSet/>
      <dgm:spPr/>
      <dgm:t>
        <a:bodyPr/>
        <a:lstStyle/>
        <a:p>
          <a:endParaRPr lang="es-EC" sz="2400"/>
        </a:p>
      </dgm:t>
    </dgm:pt>
    <dgm:pt modelId="{389C0461-67A2-4CD8-AB3E-793DC38EF794}" type="sibTrans" cxnId="{159F803C-CF11-42D7-BCF6-63597717A527}">
      <dgm:prSet/>
      <dgm:spPr/>
      <dgm:t>
        <a:bodyPr/>
        <a:lstStyle/>
        <a:p>
          <a:endParaRPr lang="es-EC" sz="2400"/>
        </a:p>
      </dgm:t>
    </dgm:pt>
    <dgm:pt modelId="{3EE1164E-F707-461D-AD04-E9044DC50281}">
      <dgm:prSet custT="1"/>
      <dgm:spPr/>
      <dgm:t>
        <a:bodyPr/>
        <a:lstStyle/>
        <a:p>
          <a:r>
            <a:rPr lang="es-EC" sz="1600" i="1" dirty="0" smtClean="0"/>
            <a:t>Ejecución de la unidad de seguridad y salud laboral</a:t>
          </a:r>
          <a:endParaRPr lang="es-EC" sz="1600" dirty="0"/>
        </a:p>
      </dgm:t>
    </dgm:pt>
    <dgm:pt modelId="{6EDCF653-AC16-4DDB-911A-9BC5FA976E36}" type="parTrans" cxnId="{09FDDC1A-F68A-4A7A-B091-A23B70E05C44}">
      <dgm:prSet/>
      <dgm:spPr/>
      <dgm:t>
        <a:bodyPr/>
        <a:lstStyle/>
        <a:p>
          <a:endParaRPr lang="es-EC" sz="2400"/>
        </a:p>
      </dgm:t>
    </dgm:pt>
    <dgm:pt modelId="{8F765525-D7EA-4816-9214-325822301580}" type="sibTrans" cxnId="{09FDDC1A-F68A-4A7A-B091-A23B70E05C44}">
      <dgm:prSet/>
      <dgm:spPr/>
      <dgm:t>
        <a:bodyPr/>
        <a:lstStyle/>
        <a:p>
          <a:endParaRPr lang="es-EC" sz="2400"/>
        </a:p>
      </dgm:t>
    </dgm:pt>
    <dgm:pt modelId="{F5858204-6742-4252-A11F-542C25058EDF}">
      <dgm:prSet custT="1"/>
      <dgm:spPr/>
      <dgm:t>
        <a:bodyPr/>
        <a:lstStyle/>
        <a:p>
          <a:r>
            <a:rPr lang="es-EC" sz="1600" i="1" dirty="0" smtClean="0"/>
            <a:t>Actualización y aplicación de normativa interna acorde a la ley vigente.</a:t>
          </a:r>
          <a:endParaRPr lang="es-EC" sz="1600" dirty="0"/>
        </a:p>
      </dgm:t>
    </dgm:pt>
    <dgm:pt modelId="{F4394822-6A23-4FA9-9CA9-B857F28E69FA}" type="parTrans" cxnId="{76F6466E-E3C4-451A-84A0-B33E67921D18}">
      <dgm:prSet/>
      <dgm:spPr/>
      <dgm:t>
        <a:bodyPr/>
        <a:lstStyle/>
        <a:p>
          <a:endParaRPr lang="es-EC" sz="2400"/>
        </a:p>
      </dgm:t>
    </dgm:pt>
    <dgm:pt modelId="{6944A667-8CDD-4A3F-8A56-5CB42DC51401}" type="sibTrans" cxnId="{76F6466E-E3C4-451A-84A0-B33E67921D18}">
      <dgm:prSet/>
      <dgm:spPr/>
      <dgm:t>
        <a:bodyPr/>
        <a:lstStyle/>
        <a:p>
          <a:endParaRPr lang="es-EC" sz="2400"/>
        </a:p>
      </dgm:t>
    </dgm:pt>
    <dgm:pt modelId="{BA14332E-386D-4C33-B086-4D926618BDD9}">
      <dgm:prSet custT="1"/>
      <dgm:spPr/>
      <dgm:t>
        <a:bodyPr/>
        <a:lstStyle/>
        <a:p>
          <a:r>
            <a:rPr lang="es-EC" sz="1600" i="1" dirty="0" smtClean="0"/>
            <a:t>Realizar programas de salud preventiva</a:t>
          </a:r>
          <a:endParaRPr lang="es-EC" sz="1600" dirty="0"/>
        </a:p>
      </dgm:t>
    </dgm:pt>
    <dgm:pt modelId="{428697B8-8634-481B-866A-80C223827026}" type="sibTrans" cxnId="{6B5C005E-C59A-4391-A73A-904B9B795CA0}">
      <dgm:prSet/>
      <dgm:spPr/>
      <dgm:t>
        <a:bodyPr/>
        <a:lstStyle/>
        <a:p>
          <a:endParaRPr lang="es-EC" sz="2400"/>
        </a:p>
      </dgm:t>
    </dgm:pt>
    <dgm:pt modelId="{540B7BD3-DEE4-4DD0-BACC-9F5488FA190C}" type="parTrans" cxnId="{6B5C005E-C59A-4391-A73A-904B9B795CA0}">
      <dgm:prSet/>
      <dgm:spPr/>
      <dgm:t>
        <a:bodyPr/>
        <a:lstStyle/>
        <a:p>
          <a:endParaRPr lang="es-EC" sz="2400"/>
        </a:p>
      </dgm:t>
    </dgm:pt>
    <dgm:pt modelId="{2E4BD904-C113-4CFF-8A0B-37FEE86F93A8}" type="pres">
      <dgm:prSet presAssocID="{C0CEAE00-8D11-4AC6-BC25-F864D44B7E97}" presName="Name0" presStyleCnt="0">
        <dgm:presLayoutVars>
          <dgm:dir/>
          <dgm:animLvl val="lvl"/>
          <dgm:resizeHandles val="exact"/>
        </dgm:presLayoutVars>
      </dgm:prSet>
      <dgm:spPr/>
      <dgm:t>
        <a:bodyPr/>
        <a:lstStyle/>
        <a:p>
          <a:endParaRPr lang="es-EC"/>
        </a:p>
      </dgm:t>
    </dgm:pt>
    <dgm:pt modelId="{6887ECB6-F550-4FCF-9017-083A6B8CE06E}" type="pres">
      <dgm:prSet presAssocID="{895BF0C0-C872-41FD-BD79-8C9686DE6618}" presName="linNode" presStyleCnt="0"/>
      <dgm:spPr/>
    </dgm:pt>
    <dgm:pt modelId="{1AE1AC60-EF20-4B5C-A64E-580172EA08B0}" type="pres">
      <dgm:prSet presAssocID="{895BF0C0-C872-41FD-BD79-8C9686DE6618}" presName="parentText" presStyleLbl="node1" presStyleIdx="0" presStyleCnt="5">
        <dgm:presLayoutVars>
          <dgm:chMax val="1"/>
          <dgm:bulletEnabled val="1"/>
        </dgm:presLayoutVars>
      </dgm:prSet>
      <dgm:spPr/>
      <dgm:t>
        <a:bodyPr/>
        <a:lstStyle/>
        <a:p>
          <a:endParaRPr lang="es-EC"/>
        </a:p>
      </dgm:t>
    </dgm:pt>
    <dgm:pt modelId="{CA828C23-96E8-4732-90AE-20D4C3FE31AE}" type="pres">
      <dgm:prSet presAssocID="{3F259051-0BF5-4914-8454-9DC1282412C6}" presName="sp" presStyleCnt="0"/>
      <dgm:spPr/>
    </dgm:pt>
    <dgm:pt modelId="{FE1C55D0-3686-4BB8-BAC6-8271B5B55B64}" type="pres">
      <dgm:prSet presAssocID="{5C99FC2F-8A07-4BC5-862A-D8201A84D8FB}" presName="linNode" presStyleCnt="0"/>
      <dgm:spPr/>
    </dgm:pt>
    <dgm:pt modelId="{27925090-0829-48CB-BC07-B742D96963B9}" type="pres">
      <dgm:prSet presAssocID="{5C99FC2F-8A07-4BC5-862A-D8201A84D8FB}" presName="parentText" presStyleLbl="node1" presStyleIdx="1" presStyleCnt="5">
        <dgm:presLayoutVars>
          <dgm:chMax val="1"/>
          <dgm:bulletEnabled val="1"/>
        </dgm:presLayoutVars>
      </dgm:prSet>
      <dgm:spPr/>
      <dgm:t>
        <a:bodyPr/>
        <a:lstStyle/>
        <a:p>
          <a:endParaRPr lang="es-EC"/>
        </a:p>
      </dgm:t>
    </dgm:pt>
    <dgm:pt modelId="{255E512D-DEF9-4323-A90A-FDF6225DFCB2}" type="pres">
      <dgm:prSet presAssocID="{389C0461-67A2-4CD8-AB3E-793DC38EF794}" presName="sp" presStyleCnt="0"/>
      <dgm:spPr/>
    </dgm:pt>
    <dgm:pt modelId="{D78D0CCF-12DA-414A-A83F-08A2FD808859}" type="pres">
      <dgm:prSet presAssocID="{3EE1164E-F707-461D-AD04-E9044DC50281}" presName="linNode" presStyleCnt="0"/>
      <dgm:spPr/>
    </dgm:pt>
    <dgm:pt modelId="{B511B4F4-47F1-4382-B694-0E4838406D3D}" type="pres">
      <dgm:prSet presAssocID="{3EE1164E-F707-461D-AD04-E9044DC50281}" presName="parentText" presStyleLbl="node1" presStyleIdx="2" presStyleCnt="5">
        <dgm:presLayoutVars>
          <dgm:chMax val="1"/>
          <dgm:bulletEnabled val="1"/>
        </dgm:presLayoutVars>
      </dgm:prSet>
      <dgm:spPr/>
      <dgm:t>
        <a:bodyPr/>
        <a:lstStyle/>
        <a:p>
          <a:endParaRPr lang="es-EC"/>
        </a:p>
      </dgm:t>
    </dgm:pt>
    <dgm:pt modelId="{C761D1D4-6DAD-472B-9EB2-9CCB6CA2F25A}" type="pres">
      <dgm:prSet presAssocID="{8F765525-D7EA-4816-9214-325822301580}" presName="sp" presStyleCnt="0"/>
      <dgm:spPr/>
    </dgm:pt>
    <dgm:pt modelId="{74903867-3317-4D66-BC76-C51C01D6E3F3}" type="pres">
      <dgm:prSet presAssocID="{BA14332E-386D-4C33-B086-4D926618BDD9}" presName="linNode" presStyleCnt="0"/>
      <dgm:spPr/>
    </dgm:pt>
    <dgm:pt modelId="{8559B730-FCF4-4CEC-834D-608AFF479840}" type="pres">
      <dgm:prSet presAssocID="{BA14332E-386D-4C33-B086-4D926618BDD9}" presName="parentText" presStyleLbl="node1" presStyleIdx="3" presStyleCnt="5">
        <dgm:presLayoutVars>
          <dgm:chMax val="1"/>
          <dgm:bulletEnabled val="1"/>
        </dgm:presLayoutVars>
      </dgm:prSet>
      <dgm:spPr/>
      <dgm:t>
        <a:bodyPr/>
        <a:lstStyle/>
        <a:p>
          <a:endParaRPr lang="es-EC"/>
        </a:p>
      </dgm:t>
    </dgm:pt>
    <dgm:pt modelId="{B25FE996-BF42-4582-8F1F-D056EBFC898C}" type="pres">
      <dgm:prSet presAssocID="{428697B8-8634-481B-866A-80C223827026}" presName="sp" presStyleCnt="0"/>
      <dgm:spPr/>
    </dgm:pt>
    <dgm:pt modelId="{089AD329-EC0F-4ABD-8001-2B94AA5F615F}" type="pres">
      <dgm:prSet presAssocID="{F5858204-6742-4252-A11F-542C25058EDF}" presName="linNode" presStyleCnt="0"/>
      <dgm:spPr/>
    </dgm:pt>
    <dgm:pt modelId="{925CC362-C989-4DD6-B7EB-5BDA31CE00FB}" type="pres">
      <dgm:prSet presAssocID="{F5858204-6742-4252-A11F-542C25058EDF}" presName="parentText" presStyleLbl="node1" presStyleIdx="4" presStyleCnt="5">
        <dgm:presLayoutVars>
          <dgm:chMax val="1"/>
          <dgm:bulletEnabled val="1"/>
        </dgm:presLayoutVars>
      </dgm:prSet>
      <dgm:spPr/>
      <dgm:t>
        <a:bodyPr/>
        <a:lstStyle/>
        <a:p>
          <a:endParaRPr lang="es-EC"/>
        </a:p>
      </dgm:t>
    </dgm:pt>
  </dgm:ptLst>
  <dgm:cxnLst>
    <dgm:cxn modelId="{5FEA6BD0-6448-42FB-B0C2-2EE6DBB24443}" type="presOf" srcId="{895BF0C0-C872-41FD-BD79-8C9686DE6618}" destId="{1AE1AC60-EF20-4B5C-A64E-580172EA08B0}" srcOrd="0" destOrd="0" presId="urn:microsoft.com/office/officeart/2005/8/layout/vList5"/>
    <dgm:cxn modelId="{9831C512-ADFD-4193-9496-9C1EBEDA997D}" srcId="{C0CEAE00-8D11-4AC6-BC25-F864D44B7E97}" destId="{895BF0C0-C872-41FD-BD79-8C9686DE6618}" srcOrd="0" destOrd="0" parTransId="{B16BBC42-1502-4AE2-9862-47D85F6A6109}" sibTransId="{3F259051-0BF5-4914-8454-9DC1282412C6}"/>
    <dgm:cxn modelId="{159F803C-CF11-42D7-BCF6-63597717A527}" srcId="{C0CEAE00-8D11-4AC6-BC25-F864D44B7E97}" destId="{5C99FC2F-8A07-4BC5-862A-D8201A84D8FB}" srcOrd="1" destOrd="0" parTransId="{3AC65466-C1FB-4BB8-9006-2A8BBB9BDAA6}" sibTransId="{389C0461-67A2-4CD8-AB3E-793DC38EF794}"/>
    <dgm:cxn modelId="{09FDDC1A-F68A-4A7A-B091-A23B70E05C44}" srcId="{C0CEAE00-8D11-4AC6-BC25-F864D44B7E97}" destId="{3EE1164E-F707-461D-AD04-E9044DC50281}" srcOrd="2" destOrd="0" parTransId="{6EDCF653-AC16-4DDB-911A-9BC5FA976E36}" sibTransId="{8F765525-D7EA-4816-9214-325822301580}"/>
    <dgm:cxn modelId="{68308CD5-67BF-482A-8954-DD962147A4A6}" type="presOf" srcId="{F5858204-6742-4252-A11F-542C25058EDF}" destId="{925CC362-C989-4DD6-B7EB-5BDA31CE00FB}" srcOrd="0" destOrd="0" presId="urn:microsoft.com/office/officeart/2005/8/layout/vList5"/>
    <dgm:cxn modelId="{1894F0A2-9A84-433F-8680-4E0F618C131B}" type="presOf" srcId="{BA14332E-386D-4C33-B086-4D926618BDD9}" destId="{8559B730-FCF4-4CEC-834D-608AFF479840}" srcOrd="0" destOrd="0" presId="urn:microsoft.com/office/officeart/2005/8/layout/vList5"/>
    <dgm:cxn modelId="{FA624930-6D08-43D1-BE30-7D09EAF629DA}" type="presOf" srcId="{3EE1164E-F707-461D-AD04-E9044DC50281}" destId="{B511B4F4-47F1-4382-B694-0E4838406D3D}" srcOrd="0" destOrd="0" presId="urn:microsoft.com/office/officeart/2005/8/layout/vList5"/>
    <dgm:cxn modelId="{6B5C005E-C59A-4391-A73A-904B9B795CA0}" srcId="{C0CEAE00-8D11-4AC6-BC25-F864D44B7E97}" destId="{BA14332E-386D-4C33-B086-4D926618BDD9}" srcOrd="3" destOrd="0" parTransId="{540B7BD3-DEE4-4DD0-BACC-9F5488FA190C}" sibTransId="{428697B8-8634-481B-866A-80C223827026}"/>
    <dgm:cxn modelId="{76F6466E-E3C4-451A-84A0-B33E67921D18}" srcId="{C0CEAE00-8D11-4AC6-BC25-F864D44B7E97}" destId="{F5858204-6742-4252-A11F-542C25058EDF}" srcOrd="4" destOrd="0" parTransId="{F4394822-6A23-4FA9-9CA9-B857F28E69FA}" sibTransId="{6944A667-8CDD-4A3F-8A56-5CB42DC51401}"/>
    <dgm:cxn modelId="{66FB403A-E5E1-4C74-BA8F-3D2F2799C6A8}" type="presOf" srcId="{5C99FC2F-8A07-4BC5-862A-D8201A84D8FB}" destId="{27925090-0829-48CB-BC07-B742D96963B9}" srcOrd="0" destOrd="0" presId="urn:microsoft.com/office/officeart/2005/8/layout/vList5"/>
    <dgm:cxn modelId="{A7ACA9DB-D21D-40E1-8D8E-D68053FBA816}" type="presOf" srcId="{C0CEAE00-8D11-4AC6-BC25-F864D44B7E97}" destId="{2E4BD904-C113-4CFF-8A0B-37FEE86F93A8}" srcOrd="0" destOrd="0" presId="urn:microsoft.com/office/officeart/2005/8/layout/vList5"/>
    <dgm:cxn modelId="{3EE96726-6599-49B1-B41C-41EBE1639D97}" type="presParOf" srcId="{2E4BD904-C113-4CFF-8A0B-37FEE86F93A8}" destId="{6887ECB6-F550-4FCF-9017-083A6B8CE06E}" srcOrd="0" destOrd="0" presId="urn:microsoft.com/office/officeart/2005/8/layout/vList5"/>
    <dgm:cxn modelId="{667DF538-D6FB-421D-9089-096731A0858D}" type="presParOf" srcId="{6887ECB6-F550-4FCF-9017-083A6B8CE06E}" destId="{1AE1AC60-EF20-4B5C-A64E-580172EA08B0}" srcOrd="0" destOrd="0" presId="urn:microsoft.com/office/officeart/2005/8/layout/vList5"/>
    <dgm:cxn modelId="{AA16B234-B768-45E3-9202-FA2FC61BEFEE}" type="presParOf" srcId="{2E4BD904-C113-4CFF-8A0B-37FEE86F93A8}" destId="{CA828C23-96E8-4732-90AE-20D4C3FE31AE}" srcOrd="1" destOrd="0" presId="urn:microsoft.com/office/officeart/2005/8/layout/vList5"/>
    <dgm:cxn modelId="{1DC0E958-FF11-48BC-A05D-02E37FA28DA9}" type="presParOf" srcId="{2E4BD904-C113-4CFF-8A0B-37FEE86F93A8}" destId="{FE1C55D0-3686-4BB8-BAC6-8271B5B55B64}" srcOrd="2" destOrd="0" presId="urn:microsoft.com/office/officeart/2005/8/layout/vList5"/>
    <dgm:cxn modelId="{39AB71B5-8029-48BD-A06F-C1B797A73B26}" type="presParOf" srcId="{FE1C55D0-3686-4BB8-BAC6-8271B5B55B64}" destId="{27925090-0829-48CB-BC07-B742D96963B9}" srcOrd="0" destOrd="0" presId="urn:microsoft.com/office/officeart/2005/8/layout/vList5"/>
    <dgm:cxn modelId="{ABC409C4-DCCB-4867-B837-BB4D1B8E829B}" type="presParOf" srcId="{2E4BD904-C113-4CFF-8A0B-37FEE86F93A8}" destId="{255E512D-DEF9-4323-A90A-FDF6225DFCB2}" srcOrd="3" destOrd="0" presId="urn:microsoft.com/office/officeart/2005/8/layout/vList5"/>
    <dgm:cxn modelId="{6C3DBD15-B2CD-4764-8770-0A1DE46614C0}" type="presParOf" srcId="{2E4BD904-C113-4CFF-8A0B-37FEE86F93A8}" destId="{D78D0CCF-12DA-414A-A83F-08A2FD808859}" srcOrd="4" destOrd="0" presId="urn:microsoft.com/office/officeart/2005/8/layout/vList5"/>
    <dgm:cxn modelId="{85F8665F-D123-4C0F-85D6-582604F48F26}" type="presParOf" srcId="{D78D0CCF-12DA-414A-A83F-08A2FD808859}" destId="{B511B4F4-47F1-4382-B694-0E4838406D3D}" srcOrd="0" destOrd="0" presId="urn:microsoft.com/office/officeart/2005/8/layout/vList5"/>
    <dgm:cxn modelId="{FBDAAE0A-E388-4F32-B420-887373EE05EA}" type="presParOf" srcId="{2E4BD904-C113-4CFF-8A0B-37FEE86F93A8}" destId="{C761D1D4-6DAD-472B-9EB2-9CCB6CA2F25A}" srcOrd="5" destOrd="0" presId="urn:microsoft.com/office/officeart/2005/8/layout/vList5"/>
    <dgm:cxn modelId="{B420232E-FA13-47E7-88D2-A1E68BFD18FF}" type="presParOf" srcId="{2E4BD904-C113-4CFF-8A0B-37FEE86F93A8}" destId="{74903867-3317-4D66-BC76-C51C01D6E3F3}" srcOrd="6" destOrd="0" presId="urn:microsoft.com/office/officeart/2005/8/layout/vList5"/>
    <dgm:cxn modelId="{E50B6A52-09CA-420A-9E8F-475874DA712B}" type="presParOf" srcId="{74903867-3317-4D66-BC76-C51C01D6E3F3}" destId="{8559B730-FCF4-4CEC-834D-608AFF479840}" srcOrd="0" destOrd="0" presId="urn:microsoft.com/office/officeart/2005/8/layout/vList5"/>
    <dgm:cxn modelId="{B5F94E61-3044-42B2-8E92-D436BBC53A10}" type="presParOf" srcId="{2E4BD904-C113-4CFF-8A0B-37FEE86F93A8}" destId="{B25FE996-BF42-4582-8F1F-D056EBFC898C}" srcOrd="7" destOrd="0" presId="urn:microsoft.com/office/officeart/2005/8/layout/vList5"/>
    <dgm:cxn modelId="{2E927DA2-8D68-4F47-9333-62A150D57753}" type="presParOf" srcId="{2E4BD904-C113-4CFF-8A0B-37FEE86F93A8}" destId="{089AD329-EC0F-4ABD-8001-2B94AA5F615F}" srcOrd="8" destOrd="0" presId="urn:microsoft.com/office/officeart/2005/8/layout/vList5"/>
    <dgm:cxn modelId="{F559990F-181E-475A-A5DD-A69D25B3D19F}" type="presParOf" srcId="{089AD329-EC0F-4ABD-8001-2B94AA5F615F}" destId="{925CC362-C989-4DD6-B7EB-5BDA31CE00FB}" srcOrd="0" destOrd="0" presId="urn:microsoft.com/office/officeart/2005/8/layout/vList5"/>
  </dgm:cxnLst>
  <dgm:bg/>
  <dgm:whole/>
</dgm:dataModel>
</file>

<file path=ppt/diagrams/data13.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Plan de evaluación del desempeño del recurso humano. </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100</a:t>
          </a:r>
          <a:r>
            <a:rPr lang="es-EC" sz="1100" b="0" i="0" u="none" dirty="0" smtClean="0"/>
            <a:t>%</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C" sz="1800" i="1" dirty="0" smtClean="0"/>
            <a:t>realizado el plan de evaluación del desempeño y se aplicó a 543 trabajadores, promedio  87,5 MB</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303.777,51</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90%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dirty="0" smtClean="0"/>
            <a:t>PORCENTAJE DE CUMPLIMIENTO DEL CRONOGRAMA DE ACTIVIDADES DEL PROYECTO</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122.693,43</a:t>
          </a:r>
          <a:r>
            <a:rPr lang="es-EC" sz="1100" b="0" i="0" u="none" dirty="0" smtClean="0"/>
            <a:t>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40%</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D2052087-B3DB-479B-9E3D-2A167557A987}" type="presOf" srcId="{97B90D27-3056-4AB6-9D58-503A9E133CC6}" destId="{DF46F991-D145-4A2E-8B14-99166811EB9E}" srcOrd="0" destOrd="0" presId="urn:microsoft.com/office/officeart/2005/8/layout/hierarchy4"/>
    <dgm:cxn modelId="{C24610DE-8155-4A72-8DBC-E6C1DEC22D54}" type="presOf" srcId="{62E73A33-9954-41A2-95C9-8F8D5FC96D45}" destId="{2CE70819-8F4C-4FA7-BBC0-00B867BFAA62}"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8B729E49-0FE0-4FFD-BD42-4BC87B22AF12}" type="presOf" srcId="{A45B4849-CC1E-4B77-80B9-4FC6F68D2371}" destId="{DE4A2990-3D65-4CED-80D1-9E83EDFCCE56}" srcOrd="0" destOrd="0" presId="urn:microsoft.com/office/officeart/2005/8/layout/hierarchy4"/>
    <dgm:cxn modelId="{A1F0C763-7B4D-4070-BCF7-0842654ACDF4}" type="presOf" srcId="{C119E1A3-4FD8-4CD7-A248-CAF82A538404}" destId="{FEC139DE-5B0C-4D97-BB91-CCC4870B984F}" srcOrd="0" destOrd="0" presId="urn:microsoft.com/office/officeart/2005/8/layout/hierarchy4"/>
    <dgm:cxn modelId="{5D1642BE-CA29-4260-9F9B-EB31D3D0EADF}" type="presOf" srcId="{D2CDC463-9C9A-4A39-9365-23D268F87349}" destId="{238A3D15-D789-4931-A5E6-0F04270031BF}"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B7D519C9-0E44-41C1-BE9F-264182429F33}" type="presOf" srcId="{BBC79D02-6034-4C36-9C2C-4FBABF39A8FF}" destId="{F198024C-55D0-4DB7-A365-9FFF90D6507A}"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E292A860-73C5-44CB-8995-617D57C77EA7}" type="presOf" srcId="{9FDDFD57-7E43-49B6-8F6B-88A7E2F9F4A3}" destId="{1E5E33F4-B6D7-4DFB-8AAC-515AA7CA8695}" srcOrd="0" destOrd="0" presId="urn:microsoft.com/office/officeart/2005/8/layout/hierarchy4"/>
    <dgm:cxn modelId="{DEA22A3A-F430-4076-8749-B506D3DDF633}" type="presOf" srcId="{44421AD0-1FE3-4E4D-8BC2-14D20DEEDC32}" destId="{64526EA4-34D1-4E0C-9823-993335189202}" srcOrd="0" destOrd="0" presId="urn:microsoft.com/office/officeart/2005/8/layout/hierarchy4"/>
    <dgm:cxn modelId="{FE1A9108-C9AE-488D-9E5D-91AA8812A455}" type="presOf" srcId="{B107BF41-D5FE-4D2A-A387-8B4F1A2FBFBB}" destId="{DAD1CAFC-EE84-43B6-BAF2-1EDDCD66E603}"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9701B841-A2AF-49C6-A983-0460CB421BAD}" type="presOf" srcId="{14233AD2-88DB-4175-B943-9F0BE3820B00}" destId="{CCF3848A-96C2-4E5D-B4AF-4F1F6E0EDE1C}"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76117B30-9FC0-4FCA-B06D-23D9081BCCCC}" type="presOf" srcId="{4FA66F70-F74C-43BC-9DF8-253A8142AB35}" destId="{FC81A625-AAAE-4C83-9883-1F0718BA2436}" srcOrd="0" destOrd="0" presId="urn:microsoft.com/office/officeart/2005/8/layout/hierarchy4"/>
    <dgm:cxn modelId="{69292D20-E8EE-408B-9EAF-95760C28B408}" type="presOf" srcId="{19091F51-8A55-4E62-9C18-6F3BC9E324CB}" destId="{EFE95510-E5D1-45B7-A221-00520591CF99}"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A04E6815-3CA0-4CC4-A6D5-D544754E96CE}" type="presParOf" srcId="{DE4A2990-3D65-4CED-80D1-9E83EDFCCE56}" destId="{2FFB2A7D-385B-482C-BACA-8315E51DBEFC}" srcOrd="0" destOrd="0" presId="urn:microsoft.com/office/officeart/2005/8/layout/hierarchy4"/>
    <dgm:cxn modelId="{7C070925-2984-4A40-A985-3A56B4BAD155}" type="presParOf" srcId="{2FFB2A7D-385B-482C-BACA-8315E51DBEFC}" destId="{1E5E33F4-B6D7-4DFB-8AAC-515AA7CA8695}" srcOrd="0" destOrd="0" presId="urn:microsoft.com/office/officeart/2005/8/layout/hierarchy4"/>
    <dgm:cxn modelId="{D27C7A85-D98F-412F-8F11-FDAF29876EE7}" type="presParOf" srcId="{2FFB2A7D-385B-482C-BACA-8315E51DBEFC}" destId="{40048AB7-BF41-46AE-BF92-7C448496D471}" srcOrd="1" destOrd="0" presId="urn:microsoft.com/office/officeart/2005/8/layout/hierarchy4"/>
    <dgm:cxn modelId="{61A99A24-6C2B-48EF-BA2B-33605F3B5048}" type="presParOf" srcId="{DE4A2990-3D65-4CED-80D1-9E83EDFCCE56}" destId="{CA6CD2F3-9A29-4F99-AF69-529906400C81}" srcOrd="1" destOrd="0" presId="urn:microsoft.com/office/officeart/2005/8/layout/hierarchy4"/>
    <dgm:cxn modelId="{1CC55A47-2F41-4B14-9C6C-AE0C719A0C78}" type="presParOf" srcId="{DE4A2990-3D65-4CED-80D1-9E83EDFCCE56}" destId="{F5773B57-6A52-467E-A6E4-ECA009CB1813}" srcOrd="2" destOrd="0" presId="urn:microsoft.com/office/officeart/2005/8/layout/hierarchy4"/>
    <dgm:cxn modelId="{697DF525-DC0E-4220-B041-A9935089F5C3}" type="presParOf" srcId="{F5773B57-6A52-467E-A6E4-ECA009CB1813}" destId="{64526EA4-34D1-4E0C-9823-993335189202}" srcOrd="0" destOrd="0" presId="urn:microsoft.com/office/officeart/2005/8/layout/hierarchy4"/>
    <dgm:cxn modelId="{FD601250-805E-4F4E-B1B3-F648040D00C4}" type="presParOf" srcId="{F5773B57-6A52-467E-A6E4-ECA009CB1813}" destId="{D25F98AB-D37E-497E-B1F7-4ED73C04C48C}" srcOrd="1" destOrd="0" presId="urn:microsoft.com/office/officeart/2005/8/layout/hierarchy4"/>
    <dgm:cxn modelId="{04E64A91-BA16-4E26-8FBC-A85E66CD69D2}" type="presParOf" srcId="{F5773B57-6A52-467E-A6E4-ECA009CB1813}" destId="{50FC67C9-FA6A-4778-96DC-CBB7DE0ECB0C}" srcOrd="2" destOrd="0" presId="urn:microsoft.com/office/officeart/2005/8/layout/hierarchy4"/>
    <dgm:cxn modelId="{916C6BCA-ADE3-4232-B6DA-1FA705F403E2}" type="presParOf" srcId="{50FC67C9-FA6A-4778-96DC-CBB7DE0ECB0C}" destId="{DC1500A2-B034-4D4F-B812-C3F088F607D9}" srcOrd="0" destOrd="0" presId="urn:microsoft.com/office/officeart/2005/8/layout/hierarchy4"/>
    <dgm:cxn modelId="{6D63E30B-7073-4374-8874-AD8439B7E021}" type="presParOf" srcId="{DC1500A2-B034-4D4F-B812-C3F088F607D9}" destId="{238A3D15-D789-4931-A5E6-0F04270031BF}" srcOrd="0" destOrd="0" presId="urn:microsoft.com/office/officeart/2005/8/layout/hierarchy4"/>
    <dgm:cxn modelId="{DD1DC083-F701-4897-A835-E2F6E5F09FE7}" type="presParOf" srcId="{DC1500A2-B034-4D4F-B812-C3F088F607D9}" destId="{C59B812E-AB49-470F-95AF-ACBAE52196BC}" srcOrd="1" destOrd="0" presId="urn:microsoft.com/office/officeart/2005/8/layout/hierarchy4"/>
    <dgm:cxn modelId="{82BF65F2-EC26-433D-A6FB-47CE91F892CD}" type="presParOf" srcId="{DC1500A2-B034-4D4F-B812-C3F088F607D9}" destId="{46A175B0-85B1-498B-AA9A-EED890EF8095}" srcOrd="2" destOrd="0" presId="urn:microsoft.com/office/officeart/2005/8/layout/hierarchy4"/>
    <dgm:cxn modelId="{CD845416-BF7A-4563-B98B-07625AD5525D}" type="presParOf" srcId="{46A175B0-85B1-498B-AA9A-EED890EF8095}" destId="{B6B81DAC-ACEB-440A-8FCC-C43F903D627F}" srcOrd="0" destOrd="0" presId="urn:microsoft.com/office/officeart/2005/8/layout/hierarchy4"/>
    <dgm:cxn modelId="{A528215E-3429-4DC3-AB2B-1E893F2D285E}" type="presParOf" srcId="{B6B81DAC-ACEB-440A-8FCC-C43F903D627F}" destId="{FC81A625-AAAE-4C83-9883-1F0718BA2436}" srcOrd="0" destOrd="0" presId="urn:microsoft.com/office/officeart/2005/8/layout/hierarchy4"/>
    <dgm:cxn modelId="{1ADDA210-10DB-4292-9A2C-D0B1C5D7BB8D}" type="presParOf" srcId="{B6B81DAC-ACEB-440A-8FCC-C43F903D627F}" destId="{5999AF18-D978-430D-B371-546B78BAA143}" srcOrd="1" destOrd="0" presId="urn:microsoft.com/office/officeart/2005/8/layout/hierarchy4"/>
    <dgm:cxn modelId="{80B4E27B-28C7-4147-95FA-8A6310E46778}" type="presParOf" srcId="{46A175B0-85B1-498B-AA9A-EED890EF8095}" destId="{F87249D7-6B69-43AF-AB6E-F2F0D10D8D83}" srcOrd="1" destOrd="0" presId="urn:microsoft.com/office/officeart/2005/8/layout/hierarchy4"/>
    <dgm:cxn modelId="{1338E37A-0306-412B-97D9-C03DA6FD61CA}" type="presParOf" srcId="{46A175B0-85B1-498B-AA9A-EED890EF8095}" destId="{155512FB-37CB-48B9-A40F-AF1E0FFF4177}" srcOrd="2" destOrd="0" presId="urn:microsoft.com/office/officeart/2005/8/layout/hierarchy4"/>
    <dgm:cxn modelId="{95DB87C0-F80E-4120-9299-E6710D69102A}" type="presParOf" srcId="{155512FB-37CB-48B9-A40F-AF1E0FFF4177}" destId="{FEC139DE-5B0C-4D97-BB91-CCC4870B984F}" srcOrd="0" destOrd="0" presId="urn:microsoft.com/office/officeart/2005/8/layout/hierarchy4"/>
    <dgm:cxn modelId="{FC125BBE-5AF7-4C2A-BC95-41411E501760}" type="presParOf" srcId="{155512FB-37CB-48B9-A40F-AF1E0FFF4177}" destId="{1B0144A3-306F-4117-A917-3D6242210746}" srcOrd="1" destOrd="0" presId="urn:microsoft.com/office/officeart/2005/8/layout/hierarchy4"/>
    <dgm:cxn modelId="{E16A94AA-311C-4586-8565-7BE437E7F39A}" type="presParOf" srcId="{155512FB-37CB-48B9-A40F-AF1E0FFF4177}" destId="{FD771F2E-4EA8-4B28-90F3-223EEBFAFEFF}" srcOrd="2" destOrd="0" presId="urn:microsoft.com/office/officeart/2005/8/layout/hierarchy4"/>
    <dgm:cxn modelId="{BCD2000B-48BE-4B43-A263-6E5C2C3F97F4}" type="presParOf" srcId="{FD771F2E-4EA8-4B28-90F3-223EEBFAFEFF}" destId="{175E5342-CBB9-4145-A35A-BAB2DBED64CB}" srcOrd="0" destOrd="0" presId="urn:microsoft.com/office/officeart/2005/8/layout/hierarchy4"/>
    <dgm:cxn modelId="{3EAED6D6-A51F-42DD-A476-CCFC89C91DD0}" type="presParOf" srcId="{175E5342-CBB9-4145-A35A-BAB2DBED64CB}" destId="{CCF3848A-96C2-4E5D-B4AF-4F1F6E0EDE1C}" srcOrd="0" destOrd="0" presId="urn:microsoft.com/office/officeart/2005/8/layout/hierarchy4"/>
    <dgm:cxn modelId="{FD4B512B-111C-4C84-93C5-70AA2FDE9548}" type="presParOf" srcId="{175E5342-CBB9-4145-A35A-BAB2DBED64CB}" destId="{09D73428-2F78-44F0-8474-4285D54CA8A0}" srcOrd="1" destOrd="0" presId="urn:microsoft.com/office/officeart/2005/8/layout/hierarchy4"/>
    <dgm:cxn modelId="{2AD30749-C074-4007-95F2-97B99A8082DE}" type="presParOf" srcId="{50FC67C9-FA6A-4778-96DC-CBB7DE0ECB0C}" destId="{F2E8A144-ED64-477D-A7CE-6CF060928541}" srcOrd="1" destOrd="0" presId="urn:microsoft.com/office/officeart/2005/8/layout/hierarchy4"/>
    <dgm:cxn modelId="{5E863375-EDAA-4FB1-90EE-0DC5590AF4ED}" type="presParOf" srcId="{50FC67C9-FA6A-4778-96DC-CBB7DE0ECB0C}" destId="{A1C5311C-1469-44EA-82DB-749930735971}" srcOrd="2" destOrd="0" presId="urn:microsoft.com/office/officeart/2005/8/layout/hierarchy4"/>
    <dgm:cxn modelId="{0A30BCAC-DEAF-48C4-ABC5-02CEE0904F59}" type="presParOf" srcId="{A1C5311C-1469-44EA-82DB-749930735971}" destId="{F198024C-55D0-4DB7-A365-9FFF90D6507A}" srcOrd="0" destOrd="0" presId="urn:microsoft.com/office/officeart/2005/8/layout/hierarchy4"/>
    <dgm:cxn modelId="{6C6599BD-B0C7-4DC8-AAC8-5BF78867A80E}" type="presParOf" srcId="{A1C5311C-1469-44EA-82DB-749930735971}" destId="{65FD4B13-5CF9-4360-92BE-BD32B034292E}" srcOrd="1" destOrd="0" presId="urn:microsoft.com/office/officeart/2005/8/layout/hierarchy4"/>
    <dgm:cxn modelId="{DD019188-A6D3-4E29-AD10-0119B2B448E5}" type="presParOf" srcId="{A1C5311C-1469-44EA-82DB-749930735971}" destId="{84E42F43-093B-4F1B-BDAB-12FA40B45FEF}" srcOrd="2" destOrd="0" presId="urn:microsoft.com/office/officeart/2005/8/layout/hierarchy4"/>
    <dgm:cxn modelId="{5E339746-B34D-4164-8FAC-99C5EB91B984}" type="presParOf" srcId="{84E42F43-093B-4F1B-BDAB-12FA40B45FEF}" destId="{D98E56A2-422B-45B5-B55B-6F877E8EBCC0}" srcOrd="0" destOrd="0" presId="urn:microsoft.com/office/officeart/2005/8/layout/hierarchy4"/>
    <dgm:cxn modelId="{A70E2CFA-8459-4993-8ABD-02F73EE634C9}" type="presParOf" srcId="{D98E56A2-422B-45B5-B55B-6F877E8EBCC0}" destId="{2CE70819-8F4C-4FA7-BBC0-00B867BFAA62}" srcOrd="0" destOrd="0" presId="urn:microsoft.com/office/officeart/2005/8/layout/hierarchy4"/>
    <dgm:cxn modelId="{368D7DB3-E404-4CE4-878A-3A00EC1156DC}" type="presParOf" srcId="{D98E56A2-422B-45B5-B55B-6F877E8EBCC0}" destId="{65BBC830-3241-4628-91E9-24C1F241C614}" srcOrd="1" destOrd="0" presId="urn:microsoft.com/office/officeart/2005/8/layout/hierarchy4"/>
    <dgm:cxn modelId="{F9E438D4-E1BD-40D8-81CE-B7961361DBB3}" type="presParOf" srcId="{50FC67C9-FA6A-4778-96DC-CBB7DE0ECB0C}" destId="{7E443B56-DEB0-4446-A514-EEAEC7DAEDD0}" srcOrd="3" destOrd="0" presId="urn:microsoft.com/office/officeart/2005/8/layout/hierarchy4"/>
    <dgm:cxn modelId="{F05C9100-F34C-4987-A503-AF4B490632DA}" type="presParOf" srcId="{50FC67C9-FA6A-4778-96DC-CBB7DE0ECB0C}" destId="{DEF75B75-5A04-456D-BC82-C1C962708167}" srcOrd="4" destOrd="0" presId="urn:microsoft.com/office/officeart/2005/8/layout/hierarchy4"/>
    <dgm:cxn modelId="{612E11A2-3228-4A04-9E67-D6C2499DCDA9}" type="presParOf" srcId="{DEF75B75-5A04-456D-BC82-C1C962708167}" destId="{DF46F991-D145-4A2E-8B14-99166811EB9E}" srcOrd="0" destOrd="0" presId="urn:microsoft.com/office/officeart/2005/8/layout/hierarchy4"/>
    <dgm:cxn modelId="{309E54E6-42F6-47D1-8100-4EFFF7CB47BF}" type="presParOf" srcId="{DEF75B75-5A04-456D-BC82-C1C962708167}" destId="{C5362A15-1FF7-45C2-A1A5-CC56348F497D}" srcOrd="1" destOrd="0" presId="urn:microsoft.com/office/officeart/2005/8/layout/hierarchy4"/>
    <dgm:cxn modelId="{823AAD7A-C1D1-4EDD-B4EF-1051A5137CBE}" type="presParOf" srcId="{DEF75B75-5A04-456D-BC82-C1C962708167}" destId="{C0AAC21D-A1BB-4969-8C10-C8D02A2E9E03}" srcOrd="2" destOrd="0" presId="urn:microsoft.com/office/officeart/2005/8/layout/hierarchy4"/>
    <dgm:cxn modelId="{FE325043-5CD2-4A86-A647-14F2EEB4F72A}" type="presParOf" srcId="{C0AAC21D-A1BB-4969-8C10-C8D02A2E9E03}" destId="{53DBA213-45FA-408A-B6ED-AACE55036BBF}" srcOrd="0" destOrd="0" presId="urn:microsoft.com/office/officeart/2005/8/layout/hierarchy4"/>
    <dgm:cxn modelId="{A33028FE-C557-4FCF-B9FC-17CA298E75EA}" type="presParOf" srcId="{53DBA213-45FA-408A-B6ED-AACE55036BBF}" destId="{DAD1CAFC-EE84-43B6-BAF2-1EDDCD66E603}" srcOrd="0" destOrd="0" presId="urn:microsoft.com/office/officeart/2005/8/layout/hierarchy4"/>
    <dgm:cxn modelId="{28ACF70B-572D-48F4-8CF8-28503D945CA5}" type="presParOf" srcId="{53DBA213-45FA-408A-B6ED-AACE55036BBF}" destId="{EB920CB4-F78E-4FC1-BF1D-FE57D15C9F98}" srcOrd="1" destOrd="0" presId="urn:microsoft.com/office/officeart/2005/8/layout/hierarchy4"/>
    <dgm:cxn modelId="{70C6B148-4F3E-471B-8AB9-55FA3246204A}" type="presParOf" srcId="{C0AAC21D-A1BB-4969-8C10-C8D02A2E9E03}" destId="{C6806C87-713E-4BB4-9E64-70D239989C91}" srcOrd="1" destOrd="0" presId="urn:microsoft.com/office/officeart/2005/8/layout/hierarchy4"/>
    <dgm:cxn modelId="{179284A3-FB07-4CEE-A1D9-4A09D13F12D7}" type="presParOf" srcId="{C0AAC21D-A1BB-4969-8C10-C8D02A2E9E03}" destId="{EC39DE98-C28E-4CAE-B11A-FF4190E351F7}" srcOrd="2" destOrd="0" presId="urn:microsoft.com/office/officeart/2005/8/layout/hierarchy4"/>
    <dgm:cxn modelId="{FECB7901-79BB-4D05-82E3-02011854FB10}" type="presParOf" srcId="{EC39DE98-C28E-4CAE-B11A-FF4190E351F7}" destId="{EFE95510-E5D1-45B7-A221-00520591CF99}" srcOrd="0" destOrd="0" presId="urn:microsoft.com/office/officeart/2005/8/layout/hierarchy4"/>
    <dgm:cxn modelId="{4E7CCA55-F8AD-4CD4-851C-345E7D3457B3}" type="presParOf" srcId="{EC39DE98-C28E-4CAE-B11A-FF4190E351F7}" destId="{EF483DAC-04A2-4C9B-AB03-7939A7ACDB27}" srcOrd="1" destOrd="0" presId="urn:microsoft.com/office/officeart/2005/8/layout/hierarchy4"/>
  </dgm:cxnLst>
  <dgm:bg/>
  <dgm:whole/>
</dgm:dataModel>
</file>

<file path=ppt/diagrams/data14.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Ejecución del plan de capacitación</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40</a:t>
          </a:r>
          <a:r>
            <a:rPr lang="es-EC" sz="1100" b="0" i="0" u="none" dirty="0" smtClean="0"/>
            <a:t>%</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C" sz="1800" i="1" dirty="0" smtClean="0"/>
            <a:t>339 trabajadores, 300 recibieron la capacitación in </a:t>
          </a:r>
          <a:r>
            <a:rPr lang="es-EC" sz="1800" i="1" dirty="0" err="1" smtClean="0"/>
            <a:t>house</a:t>
          </a:r>
          <a:r>
            <a:rPr lang="es-EC" sz="1800" i="1" dirty="0" smtClean="0"/>
            <a:t>  con un total de 195 horas y 39 trabajadores  en 20 cursos abiertos con un total de 372 horas.</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112.162,40 </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90%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b="0" i="0" u="none" dirty="0" smtClean="0"/>
            <a:t>PORCENTAJE DE CUMPLIMIENTO DEL PLAN DE CAPACITACION </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26.746,17 </a:t>
          </a:r>
          <a:r>
            <a:rPr lang="es-EC" sz="1100" b="0" i="0" u="none" dirty="0" smtClean="0"/>
            <a:t>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24%</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5D2B5894-9A3D-4CD9-86AE-BF95FB5D958E}" type="presOf" srcId="{14233AD2-88DB-4175-B943-9F0BE3820B00}" destId="{CCF3848A-96C2-4E5D-B4AF-4F1F6E0EDE1C}" srcOrd="0" destOrd="0" presId="urn:microsoft.com/office/officeart/2005/8/layout/hierarchy4"/>
    <dgm:cxn modelId="{3502CDA5-2506-4CF9-A3B4-421B930FA9F6}" type="presOf" srcId="{BBC79D02-6034-4C36-9C2C-4FBABF39A8FF}" destId="{F198024C-55D0-4DB7-A365-9FFF90D6507A}" srcOrd="0" destOrd="0" presId="urn:microsoft.com/office/officeart/2005/8/layout/hierarchy4"/>
    <dgm:cxn modelId="{E0114F11-47DD-4DBE-BB30-2AE32AA94095}" type="presOf" srcId="{4FA66F70-F74C-43BC-9DF8-253A8142AB35}" destId="{FC81A625-AAAE-4C83-9883-1F0718BA2436}"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9B02459D-DECC-429E-A33E-51BEBEAEEA9E}" type="presOf" srcId="{62E73A33-9954-41A2-95C9-8F8D5FC96D45}" destId="{2CE70819-8F4C-4FA7-BBC0-00B867BFAA62}"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AB348EF6-BDD0-43A1-992B-4AA8026CE782}" type="presOf" srcId="{19091F51-8A55-4E62-9C18-6F3BC9E324CB}" destId="{EFE95510-E5D1-45B7-A221-00520591CF99}"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90FA9CB7-11D1-463D-8D53-0981DCE52612}" type="presOf" srcId="{A45B4849-CC1E-4B77-80B9-4FC6F68D2371}" destId="{DE4A2990-3D65-4CED-80D1-9E83EDFCCE56}" srcOrd="0" destOrd="0" presId="urn:microsoft.com/office/officeart/2005/8/layout/hierarchy4"/>
    <dgm:cxn modelId="{2BB4511C-A41A-440A-8289-DF2788F7E494}" type="presOf" srcId="{B107BF41-D5FE-4D2A-A387-8B4F1A2FBFBB}" destId="{DAD1CAFC-EE84-43B6-BAF2-1EDDCD66E603}" srcOrd="0" destOrd="0" presId="urn:microsoft.com/office/officeart/2005/8/layout/hierarchy4"/>
    <dgm:cxn modelId="{5281E7B4-29D3-4F37-AAFE-CDBEC2F6EDE5}" type="presOf" srcId="{9FDDFD57-7E43-49B6-8F6B-88A7E2F9F4A3}" destId="{1E5E33F4-B6D7-4DFB-8AAC-515AA7CA8695}" srcOrd="0" destOrd="0" presId="urn:microsoft.com/office/officeart/2005/8/layout/hierarchy4"/>
    <dgm:cxn modelId="{68DEE49A-6D18-4C76-B116-55CFB0EC43E2}" type="presOf" srcId="{44421AD0-1FE3-4E4D-8BC2-14D20DEEDC32}" destId="{64526EA4-34D1-4E0C-9823-993335189202}" srcOrd="0" destOrd="0" presId="urn:microsoft.com/office/officeart/2005/8/layout/hierarchy4"/>
    <dgm:cxn modelId="{DD067036-BE50-4303-B378-73273ADE4EDF}" type="presOf" srcId="{C119E1A3-4FD8-4CD7-A248-CAF82A538404}" destId="{FEC139DE-5B0C-4D97-BB91-CCC4870B984F}" srcOrd="0" destOrd="0" presId="urn:microsoft.com/office/officeart/2005/8/layout/hierarchy4"/>
    <dgm:cxn modelId="{F817F942-FA11-4269-8E7A-93699ACDA4DC}" type="presOf" srcId="{D2CDC463-9C9A-4A39-9365-23D268F87349}" destId="{238A3D15-D789-4931-A5E6-0F04270031BF}"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164C4326-5A29-4D05-B590-5788217C762F}" type="presOf" srcId="{97B90D27-3056-4AB6-9D58-503A9E133CC6}" destId="{DF46F991-D145-4A2E-8B14-99166811EB9E}" srcOrd="0" destOrd="0" presId="urn:microsoft.com/office/officeart/2005/8/layout/hierarchy4"/>
    <dgm:cxn modelId="{B840DE39-661C-441D-A6BC-0A45EB815F4C}" type="presParOf" srcId="{DE4A2990-3D65-4CED-80D1-9E83EDFCCE56}" destId="{2FFB2A7D-385B-482C-BACA-8315E51DBEFC}" srcOrd="0" destOrd="0" presId="urn:microsoft.com/office/officeart/2005/8/layout/hierarchy4"/>
    <dgm:cxn modelId="{920C5C71-E1D6-4D6C-ADF1-D2C4ED6EE3E4}" type="presParOf" srcId="{2FFB2A7D-385B-482C-BACA-8315E51DBEFC}" destId="{1E5E33F4-B6D7-4DFB-8AAC-515AA7CA8695}" srcOrd="0" destOrd="0" presId="urn:microsoft.com/office/officeart/2005/8/layout/hierarchy4"/>
    <dgm:cxn modelId="{B4E817BD-F6E9-474A-8A66-DE2E3A2DCD96}" type="presParOf" srcId="{2FFB2A7D-385B-482C-BACA-8315E51DBEFC}" destId="{40048AB7-BF41-46AE-BF92-7C448496D471}" srcOrd="1" destOrd="0" presId="urn:microsoft.com/office/officeart/2005/8/layout/hierarchy4"/>
    <dgm:cxn modelId="{989B5FF4-0088-467E-B0B2-1376F4B84CB4}" type="presParOf" srcId="{DE4A2990-3D65-4CED-80D1-9E83EDFCCE56}" destId="{CA6CD2F3-9A29-4F99-AF69-529906400C81}" srcOrd="1" destOrd="0" presId="urn:microsoft.com/office/officeart/2005/8/layout/hierarchy4"/>
    <dgm:cxn modelId="{F09468B8-AFF1-4616-AFF0-F8017CAF3E8E}" type="presParOf" srcId="{DE4A2990-3D65-4CED-80D1-9E83EDFCCE56}" destId="{F5773B57-6A52-467E-A6E4-ECA009CB1813}" srcOrd="2" destOrd="0" presId="urn:microsoft.com/office/officeart/2005/8/layout/hierarchy4"/>
    <dgm:cxn modelId="{258F8548-6C45-49E4-9EF9-D9ABC3B48CF2}" type="presParOf" srcId="{F5773B57-6A52-467E-A6E4-ECA009CB1813}" destId="{64526EA4-34D1-4E0C-9823-993335189202}" srcOrd="0" destOrd="0" presId="urn:microsoft.com/office/officeart/2005/8/layout/hierarchy4"/>
    <dgm:cxn modelId="{5ACB5385-A925-4FFC-9433-13A81F5ED730}" type="presParOf" srcId="{F5773B57-6A52-467E-A6E4-ECA009CB1813}" destId="{D25F98AB-D37E-497E-B1F7-4ED73C04C48C}" srcOrd="1" destOrd="0" presId="urn:microsoft.com/office/officeart/2005/8/layout/hierarchy4"/>
    <dgm:cxn modelId="{4B9B0DCD-A01C-4439-A3AF-1BE556193981}" type="presParOf" srcId="{F5773B57-6A52-467E-A6E4-ECA009CB1813}" destId="{50FC67C9-FA6A-4778-96DC-CBB7DE0ECB0C}" srcOrd="2" destOrd="0" presId="urn:microsoft.com/office/officeart/2005/8/layout/hierarchy4"/>
    <dgm:cxn modelId="{84352443-B244-4DCA-996D-4EE0CC166AC3}" type="presParOf" srcId="{50FC67C9-FA6A-4778-96DC-CBB7DE0ECB0C}" destId="{DC1500A2-B034-4D4F-B812-C3F088F607D9}" srcOrd="0" destOrd="0" presId="urn:microsoft.com/office/officeart/2005/8/layout/hierarchy4"/>
    <dgm:cxn modelId="{66056882-3314-4D49-898D-FA7C658E46C1}" type="presParOf" srcId="{DC1500A2-B034-4D4F-B812-C3F088F607D9}" destId="{238A3D15-D789-4931-A5E6-0F04270031BF}" srcOrd="0" destOrd="0" presId="urn:microsoft.com/office/officeart/2005/8/layout/hierarchy4"/>
    <dgm:cxn modelId="{A2B300E3-C8C9-4E51-82DE-8B15E6AE7E94}" type="presParOf" srcId="{DC1500A2-B034-4D4F-B812-C3F088F607D9}" destId="{C59B812E-AB49-470F-95AF-ACBAE52196BC}" srcOrd="1" destOrd="0" presId="urn:microsoft.com/office/officeart/2005/8/layout/hierarchy4"/>
    <dgm:cxn modelId="{F799792A-4878-4F46-8B97-6FFD2DA365C2}" type="presParOf" srcId="{DC1500A2-B034-4D4F-B812-C3F088F607D9}" destId="{46A175B0-85B1-498B-AA9A-EED890EF8095}" srcOrd="2" destOrd="0" presId="urn:microsoft.com/office/officeart/2005/8/layout/hierarchy4"/>
    <dgm:cxn modelId="{60795224-520E-467F-8301-615D39A9AEFC}" type="presParOf" srcId="{46A175B0-85B1-498B-AA9A-EED890EF8095}" destId="{B6B81DAC-ACEB-440A-8FCC-C43F903D627F}" srcOrd="0" destOrd="0" presId="urn:microsoft.com/office/officeart/2005/8/layout/hierarchy4"/>
    <dgm:cxn modelId="{18F23FF4-FE44-474E-AAF8-8D0035CAE305}" type="presParOf" srcId="{B6B81DAC-ACEB-440A-8FCC-C43F903D627F}" destId="{FC81A625-AAAE-4C83-9883-1F0718BA2436}" srcOrd="0" destOrd="0" presId="urn:microsoft.com/office/officeart/2005/8/layout/hierarchy4"/>
    <dgm:cxn modelId="{19714683-948C-458C-8FEA-48FA1BF0CBBA}" type="presParOf" srcId="{B6B81DAC-ACEB-440A-8FCC-C43F903D627F}" destId="{5999AF18-D978-430D-B371-546B78BAA143}" srcOrd="1" destOrd="0" presId="urn:microsoft.com/office/officeart/2005/8/layout/hierarchy4"/>
    <dgm:cxn modelId="{5BCA8892-906E-49FE-845C-16798FDC7837}" type="presParOf" srcId="{46A175B0-85B1-498B-AA9A-EED890EF8095}" destId="{F87249D7-6B69-43AF-AB6E-F2F0D10D8D83}" srcOrd="1" destOrd="0" presId="urn:microsoft.com/office/officeart/2005/8/layout/hierarchy4"/>
    <dgm:cxn modelId="{46F78B55-3E55-4224-A4B3-CE86F2A8B938}" type="presParOf" srcId="{46A175B0-85B1-498B-AA9A-EED890EF8095}" destId="{155512FB-37CB-48B9-A40F-AF1E0FFF4177}" srcOrd="2" destOrd="0" presId="urn:microsoft.com/office/officeart/2005/8/layout/hierarchy4"/>
    <dgm:cxn modelId="{090E1060-273D-419B-B40A-E84EA9FB822B}" type="presParOf" srcId="{155512FB-37CB-48B9-A40F-AF1E0FFF4177}" destId="{FEC139DE-5B0C-4D97-BB91-CCC4870B984F}" srcOrd="0" destOrd="0" presId="urn:microsoft.com/office/officeart/2005/8/layout/hierarchy4"/>
    <dgm:cxn modelId="{B1C41B95-550E-4AE7-B948-6E5AFFFB12CC}" type="presParOf" srcId="{155512FB-37CB-48B9-A40F-AF1E0FFF4177}" destId="{1B0144A3-306F-4117-A917-3D6242210746}" srcOrd="1" destOrd="0" presId="urn:microsoft.com/office/officeart/2005/8/layout/hierarchy4"/>
    <dgm:cxn modelId="{3BF1EE32-DC6F-4523-AE5A-D3AE97996811}" type="presParOf" srcId="{155512FB-37CB-48B9-A40F-AF1E0FFF4177}" destId="{FD771F2E-4EA8-4B28-90F3-223EEBFAFEFF}" srcOrd="2" destOrd="0" presId="urn:microsoft.com/office/officeart/2005/8/layout/hierarchy4"/>
    <dgm:cxn modelId="{6FFBB44D-E834-478F-9353-4597B03662FC}" type="presParOf" srcId="{FD771F2E-4EA8-4B28-90F3-223EEBFAFEFF}" destId="{175E5342-CBB9-4145-A35A-BAB2DBED64CB}" srcOrd="0" destOrd="0" presId="urn:microsoft.com/office/officeart/2005/8/layout/hierarchy4"/>
    <dgm:cxn modelId="{56993F2E-32DA-4A03-A764-17B7299AA686}" type="presParOf" srcId="{175E5342-CBB9-4145-A35A-BAB2DBED64CB}" destId="{CCF3848A-96C2-4E5D-B4AF-4F1F6E0EDE1C}" srcOrd="0" destOrd="0" presId="urn:microsoft.com/office/officeart/2005/8/layout/hierarchy4"/>
    <dgm:cxn modelId="{AE86932C-A7D3-46A0-BCFA-BA00D4150C75}" type="presParOf" srcId="{175E5342-CBB9-4145-A35A-BAB2DBED64CB}" destId="{09D73428-2F78-44F0-8474-4285D54CA8A0}" srcOrd="1" destOrd="0" presId="urn:microsoft.com/office/officeart/2005/8/layout/hierarchy4"/>
    <dgm:cxn modelId="{343E8168-260F-40A3-AE2E-0B3A98A34F46}" type="presParOf" srcId="{50FC67C9-FA6A-4778-96DC-CBB7DE0ECB0C}" destId="{F2E8A144-ED64-477D-A7CE-6CF060928541}" srcOrd="1" destOrd="0" presId="urn:microsoft.com/office/officeart/2005/8/layout/hierarchy4"/>
    <dgm:cxn modelId="{0FFDF41B-94E3-4AC8-ACB9-13E7A0218671}" type="presParOf" srcId="{50FC67C9-FA6A-4778-96DC-CBB7DE0ECB0C}" destId="{A1C5311C-1469-44EA-82DB-749930735971}" srcOrd="2" destOrd="0" presId="urn:microsoft.com/office/officeart/2005/8/layout/hierarchy4"/>
    <dgm:cxn modelId="{9B2CD4B5-1BA1-4BF6-AB8B-3B912F9D78FC}" type="presParOf" srcId="{A1C5311C-1469-44EA-82DB-749930735971}" destId="{F198024C-55D0-4DB7-A365-9FFF90D6507A}" srcOrd="0" destOrd="0" presId="urn:microsoft.com/office/officeart/2005/8/layout/hierarchy4"/>
    <dgm:cxn modelId="{960CA48A-70CC-4C61-93A3-B22C39821765}" type="presParOf" srcId="{A1C5311C-1469-44EA-82DB-749930735971}" destId="{65FD4B13-5CF9-4360-92BE-BD32B034292E}" srcOrd="1" destOrd="0" presId="urn:microsoft.com/office/officeart/2005/8/layout/hierarchy4"/>
    <dgm:cxn modelId="{D2518FB8-CFE9-4FD6-BFCF-27CAFB4EE02E}" type="presParOf" srcId="{A1C5311C-1469-44EA-82DB-749930735971}" destId="{84E42F43-093B-4F1B-BDAB-12FA40B45FEF}" srcOrd="2" destOrd="0" presId="urn:microsoft.com/office/officeart/2005/8/layout/hierarchy4"/>
    <dgm:cxn modelId="{FFB74223-CCDE-4792-AA8A-98502FC1FE85}" type="presParOf" srcId="{84E42F43-093B-4F1B-BDAB-12FA40B45FEF}" destId="{D98E56A2-422B-45B5-B55B-6F877E8EBCC0}" srcOrd="0" destOrd="0" presId="urn:microsoft.com/office/officeart/2005/8/layout/hierarchy4"/>
    <dgm:cxn modelId="{875235EC-F3F6-444B-B826-02E15450D762}" type="presParOf" srcId="{D98E56A2-422B-45B5-B55B-6F877E8EBCC0}" destId="{2CE70819-8F4C-4FA7-BBC0-00B867BFAA62}" srcOrd="0" destOrd="0" presId="urn:microsoft.com/office/officeart/2005/8/layout/hierarchy4"/>
    <dgm:cxn modelId="{B1065D11-C6A5-4DAA-8730-7749B580185A}" type="presParOf" srcId="{D98E56A2-422B-45B5-B55B-6F877E8EBCC0}" destId="{65BBC830-3241-4628-91E9-24C1F241C614}" srcOrd="1" destOrd="0" presId="urn:microsoft.com/office/officeart/2005/8/layout/hierarchy4"/>
    <dgm:cxn modelId="{AB175911-5679-4841-BAEE-3C507943CDAA}" type="presParOf" srcId="{50FC67C9-FA6A-4778-96DC-CBB7DE0ECB0C}" destId="{7E443B56-DEB0-4446-A514-EEAEC7DAEDD0}" srcOrd="3" destOrd="0" presId="urn:microsoft.com/office/officeart/2005/8/layout/hierarchy4"/>
    <dgm:cxn modelId="{0F221CE0-0318-47C5-97F7-A5968BD02411}" type="presParOf" srcId="{50FC67C9-FA6A-4778-96DC-CBB7DE0ECB0C}" destId="{DEF75B75-5A04-456D-BC82-C1C962708167}" srcOrd="4" destOrd="0" presId="urn:microsoft.com/office/officeart/2005/8/layout/hierarchy4"/>
    <dgm:cxn modelId="{0ED4EB41-BD08-478A-B2FD-505196590085}" type="presParOf" srcId="{DEF75B75-5A04-456D-BC82-C1C962708167}" destId="{DF46F991-D145-4A2E-8B14-99166811EB9E}" srcOrd="0" destOrd="0" presId="urn:microsoft.com/office/officeart/2005/8/layout/hierarchy4"/>
    <dgm:cxn modelId="{C7FE034B-ADE5-48C2-B0A8-555EA58129B2}" type="presParOf" srcId="{DEF75B75-5A04-456D-BC82-C1C962708167}" destId="{C5362A15-1FF7-45C2-A1A5-CC56348F497D}" srcOrd="1" destOrd="0" presId="urn:microsoft.com/office/officeart/2005/8/layout/hierarchy4"/>
    <dgm:cxn modelId="{26AE27A5-7F49-450E-A502-9FA7791A8812}" type="presParOf" srcId="{DEF75B75-5A04-456D-BC82-C1C962708167}" destId="{C0AAC21D-A1BB-4969-8C10-C8D02A2E9E03}" srcOrd="2" destOrd="0" presId="urn:microsoft.com/office/officeart/2005/8/layout/hierarchy4"/>
    <dgm:cxn modelId="{1143F66E-C27D-4B72-9326-FBAD2958A3CB}" type="presParOf" srcId="{C0AAC21D-A1BB-4969-8C10-C8D02A2E9E03}" destId="{53DBA213-45FA-408A-B6ED-AACE55036BBF}" srcOrd="0" destOrd="0" presId="urn:microsoft.com/office/officeart/2005/8/layout/hierarchy4"/>
    <dgm:cxn modelId="{A35A9346-FEA7-4DE4-BB01-686B6B63D12E}" type="presParOf" srcId="{53DBA213-45FA-408A-B6ED-AACE55036BBF}" destId="{DAD1CAFC-EE84-43B6-BAF2-1EDDCD66E603}" srcOrd="0" destOrd="0" presId="urn:microsoft.com/office/officeart/2005/8/layout/hierarchy4"/>
    <dgm:cxn modelId="{3E10AB80-A1CE-4C7B-8649-0DC8639EEB7F}" type="presParOf" srcId="{53DBA213-45FA-408A-B6ED-AACE55036BBF}" destId="{EB920CB4-F78E-4FC1-BF1D-FE57D15C9F98}" srcOrd="1" destOrd="0" presId="urn:microsoft.com/office/officeart/2005/8/layout/hierarchy4"/>
    <dgm:cxn modelId="{3F9BD79C-6862-40A0-AFE1-05AD3FF18B9E}" type="presParOf" srcId="{C0AAC21D-A1BB-4969-8C10-C8D02A2E9E03}" destId="{C6806C87-713E-4BB4-9E64-70D239989C91}" srcOrd="1" destOrd="0" presId="urn:microsoft.com/office/officeart/2005/8/layout/hierarchy4"/>
    <dgm:cxn modelId="{54316CE9-28E1-47C3-ADFE-15D379035467}" type="presParOf" srcId="{C0AAC21D-A1BB-4969-8C10-C8D02A2E9E03}" destId="{EC39DE98-C28E-4CAE-B11A-FF4190E351F7}" srcOrd="2" destOrd="0" presId="urn:microsoft.com/office/officeart/2005/8/layout/hierarchy4"/>
    <dgm:cxn modelId="{8F22881F-02CF-416E-B7AC-314C07C0C5DD}" type="presParOf" srcId="{EC39DE98-C28E-4CAE-B11A-FF4190E351F7}" destId="{EFE95510-E5D1-45B7-A221-00520591CF99}" srcOrd="0" destOrd="0" presId="urn:microsoft.com/office/officeart/2005/8/layout/hierarchy4"/>
    <dgm:cxn modelId="{17542A75-A236-486C-8B0A-619FA9BAC509}" type="presParOf" srcId="{EC39DE98-C28E-4CAE-B11A-FF4190E351F7}" destId="{EF483DAC-04A2-4C9B-AB03-7939A7ACDB27}" srcOrd="1" destOrd="0" presId="urn:microsoft.com/office/officeart/2005/8/layout/hierarchy4"/>
  </dgm:cxnLst>
  <dgm:bg/>
  <dgm:whole/>
</dgm:dataModel>
</file>

<file path=ppt/diagrams/data15.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Ejecución de la unidad de seguridad y salud laboral</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a:t>
          </a:r>
          <a:r>
            <a:rPr lang="es-EC" sz="1100" b="0" i="0" u="none" dirty="0" smtClean="0"/>
            <a:t>%</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C" sz="1800" i="1" dirty="0" smtClean="0"/>
            <a:t>Unidad creada, concursos para ocupar las vacantes de Jefe de la unidad y Supervisores de Seguridad e higiene y Salud Laboral, se contrató la elaboración del Plan de Emergencia el mismo que será difundido al personal de la empresa.</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219.760,00 </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2%</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b="0" i="0" u="none" dirty="0" smtClean="0"/>
            <a:t>PORCENTAJE DE  DISMINUCIÓN DE ACCIDENTES Y ENFERMEDADES LABORALES </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49.575,52 </a:t>
          </a:r>
          <a:r>
            <a:rPr lang="es-EC" sz="1100" b="0" i="0" u="none" dirty="0" smtClean="0"/>
            <a:t>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23%</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A4E1E0A7-CC04-42D8-B189-7902AAFE33CA}" type="presOf" srcId="{B107BF41-D5FE-4D2A-A387-8B4F1A2FBFBB}" destId="{DAD1CAFC-EE84-43B6-BAF2-1EDDCD66E603}" srcOrd="0" destOrd="0" presId="urn:microsoft.com/office/officeart/2005/8/layout/hierarchy4"/>
    <dgm:cxn modelId="{E0380E2B-394F-4BD4-A4AF-A47EFABFE14D}" type="presOf" srcId="{C119E1A3-4FD8-4CD7-A248-CAF82A538404}" destId="{FEC139DE-5B0C-4D97-BB91-CCC4870B984F}" srcOrd="0" destOrd="0" presId="urn:microsoft.com/office/officeart/2005/8/layout/hierarchy4"/>
    <dgm:cxn modelId="{CFE63DFA-E884-4FB5-A5D5-496B6A9B83B8}" type="presOf" srcId="{A45B4849-CC1E-4B77-80B9-4FC6F68D2371}" destId="{DE4A2990-3D65-4CED-80D1-9E83EDFCCE56}"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A1446715-582F-43E2-8720-52FA42172967}" type="presOf" srcId="{BBC79D02-6034-4C36-9C2C-4FBABF39A8FF}" destId="{F198024C-55D0-4DB7-A365-9FFF90D6507A}" srcOrd="0" destOrd="0" presId="urn:microsoft.com/office/officeart/2005/8/layout/hierarchy4"/>
    <dgm:cxn modelId="{F8BD217F-D61E-4B6F-BF1F-7451EA532CA0}" type="presOf" srcId="{19091F51-8A55-4E62-9C18-6F3BC9E324CB}" destId="{EFE95510-E5D1-45B7-A221-00520591CF99}"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ACB21B53-DFCF-4BE8-AA08-5BB3F00B99F6}" type="presOf" srcId="{14233AD2-88DB-4175-B943-9F0BE3820B00}" destId="{CCF3848A-96C2-4E5D-B4AF-4F1F6E0EDE1C}" srcOrd="0" destOrd="0" presId="urn:microsoft.com/office/officeart/2005/8/layout/hierarchy4"/>
    <dgm:cxn modelId="{3A51DD72-243B-403D-9806-E50BE735A1E9}" srcId="{C119E1A3-4FD8-4CD7-A248-CAF82A538404}" destId="{14233AD2-88DB-4175-B943-9F0BE3820B00}" srcOrd="0" destOrd="0" parTransId="{D9D75CDB-C428-4818-9E1E-9589F14F5CF9}" sibTransId="{4460A239-1182-4263-8C28-C0D771F46AE8}"/>
    <dgm:cxn modelId="{08AB888D-9FCE-47AD-BFFD-1F72C4E3C621}" type="presOf" srcId="{4FA66F70-F74C-43BC-9DF8-253A8142AB35}" destId="{FC81A625-AAAE-4C83-9883-1F0718BA243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940B602C-015D-47B3-A3A5-6C4A50C2D698}" type="presOf" srcId="{62E73A33-9954-41A2-95C9-8F8D5FC96D45}" destId="{2CE70819-8F4C-4FA7-BBC0-00B867BFAA62}"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64544866-BD69-4FEB-8CAD-ECC0051F38B5}" type="presOf" srcId="{D2CDC463-9C9A-4A39-9365-23D268F87349}" destId="{238A3D15-D789-4931-A5E6-0F04270031BF}" srcOrd="0" destOrd="0" presId="urn:microsoft.com/office/officeart/2005/8/layout/hierarchy4"/>
    <dgm:cxn modelId="{123661E6-77A3-48E7-8DB4-132D4F807616}" type="presOf" srcId="{44421AD0-1FE3-4E4D-8BC2-14D20DEEDC32}" destId="{64526EA4-34D1-4E0C-9823-993335189202}" srcOrd="0" destOrd="0" presId="urn:microsoft.com/office/officeart/2005/8/layout/hierarchy4"/>
    <dgm:cxn modelId="{A143EBD6-2CCF-4D96-A2CA-6EFBBD5C1161}" type="presOf" srcId="{97B90D27-3056-4AB6-9D58-503A9E133CC6}" destId="{DF46F991-D145-4A2E-8B14-99166811EB9E}"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E8E517A8-1B4A-4BDE-8D24-8792C9EEDA6E}" type="presOf" srcId="{9FDDFD57-7E43-49B6-8F6B-88A7E2F9F4A3}" destId="{1E5E33F4-B6D7-4DFB-8AAC-515AA7CA8695}" srcOrd="0" destOrd="0" presId="urn:microsoft.com/office/officeart/2005/8/layout/hierarchy4"/>
    <dgm:cxn modelId="{0E70A726-E71B-491F-AA12-226C13BAFABD}" type="presParOf" srcId="{DE4A2990-3D65-4CED-80D1-9E83EDFCCE56}" destId="{2FFB2A7D-385B-482C-BACA-8315E51DBEFC}" srcOrd="0" destOrd="0" presId="urn:microsoft.com/office/officeart/2005/8/layout/hierarchy4"/>
    <dgm:cxn modelId="{F0C2BFB1-A8D6-45B2-9A2A-20D5E987FE79}" type="presParOf" srcId="{2FFB2A7D-385B-482C-BACA-8315E51DBEFC}" destId="{1E5E33F4-B6D7-4DFB-8AAC-515AA7CA8695}" srcOrd="0" destOrd="0" presId="urn:microsoft.com/office/officeart/2005/8/layout/hierarchy4"/>
    <dgm:cxn modelId="{E70A6678-D789-4FA5-9B62-20554BC0B064}" type="presParOf" srcId="{2FFB2A7D-385B-482C-BACA-8315E51DBEFC}" destId="{40048AB7-BF41-46AE-BF92-7C448496D471}" srcOrd="1" destOrd="0" presId="urn:microsoft.com/office/officeart/2005/8/layout/hierarchy4"/>
    <dgm:cxn modelId="{EF206DED-A3AE-4D64-99D8-460DBBE9CDD4}" type="presParOf" srcId="{DE4A2990-3D65-4CED-80D1-9E83EDFCCE56}" destId="{CA6CD2F3-9A29-4F99-AF69-529906400C81}" srcOrd="1" destOrd="0" presId="urn:microsoft.com/office/officeart/2005/8/layout/hierarchy4"/>
    <dgm:cxn modelId="{B71EB7BB-84FD-48BD-9B6E-640ABB5A2437}" type="presParOf" srcId="{DE4A2990-3D65-4CED-80D1-9E83EDFCCE56}" destId="{F5773B57-6A52-467E-A6E4-ECA009CB1813}" srcOrd="2" destOrd="0" presId="urn:microsoft.com/office/officeart/2005/8/layout/hierarchy4"/>
    <dgm:cxn modelId="{174B3770-8C4D-44DF-86B0-37CDEB0E6ED7}" type="presParOf" srcId="{F5773B57-6A52-467E-A6E4-ECA009CB1813}" destId="{64526EA4-34D1-4E0C-9823-993335189202}" srcOrd="0" destOrd="0" presId="urn:microsoft.com/office/officeart/2005/8/layout/hierarchy4"/>
    <dgm:cxn modelId="{233B0879-59B8-46A7-8391-1D472AC33A0A}" type="presParOf" srcId="{F5773B57-6A52-467E-A6E4-ECA009CB1813}" destId="{D25F98AB-D37E-497E-B1F7-4ED73C04C48C}" srcOrd="1" destOrd="0" presId="urn:microsoft.com/office/officeart/2005/8/layout/hierarchy4"/>
    <dgm:cxn modelId="{535FA663-86F7-471D-BE00-2BBAEEE01712}" type="presParOf" srcId="{F5773B57-6A52-467E-A6E4-ECA009CB1813}" destId="{50FC67C9-FA6A-4778-96DC-CBB7DE0ECB0C}" srcOrd="2" destOrd="0" presId="urn:microsoft.com/office/officeart/2005/8/layout/hierarchy4"/>
    <dgm:cxn modelId="{B97CBB2C-6250-4500-B32E-373EB7C480CD}" type="presParOf" srcId="{50FC67C9-FA6A-4778-96DC-CBB7DE0ECB0C}" destId="{DC1500A2-B034-4D4F-B812-C3F088F607D9}" srcOrd="0" destOrd="0" presId="urn:microsoft.com/office/officeart/2005/8/layout/hierarchy4"/>
    <dgm:cxn modelId="{3E953F9A-9A43-4569-BFB6-D663DAFB3646}" type="presParOf" srcId="{DC1500A2-B034-4D4F-B812-C3F088F607D9}" destId="{238A3D15-D789-4931-A5E6-0F04270031BF}" srcOrd="0" destOrd="0" presId="urn:microsoft.com/office/officeart/2005/8/layout/hierarchy4"/>
    <dgm:cxn modelId="{354A0764-FD7F-4F4A-938E-B5CD7B5D5D02}" type="presParOf" srcId="{DC1500A2-B034-4D4F-B812-C3F088F607D9}" destId="{C59B812E-AB49-470F-95AF-ACBAE52196BC}" srcOrd="1" destOrd="0" presId="urn:microsoft.com/office/officeart/2005/8/layout/hierarchy4"/>
    <dgm:cxn modelId="{30976FCB-62FD-401A-974D-5A80148872E0}" type="presParOf" srcId="{DC1500A2-B034-4D4F-B812-C3F088F607D9}" destId="{46A175B0-85B1-498B-AA9A-EED890EF8095}" srcOrd="2" destOrd="0" presId="urn:microsoft.com/office/officeart/2005/8/layout/hierarchy4"/>
    <dgm:cxn modelId="{612F5D84-44E8-4D27-95E1-1A5C5DD8C80C}" type="presParOf" srcId="{46A175B0-85B1-498B-AA9A-EED890EF8095}" destId="{B6B81DAC-ACEB-440A-8FCC-C43F903D627F}" srcOrd="0" destOrd="0" presId="urn:microsoft.com/office/officeart/2005/8/layout/hierarchy4"/>
    <dgm:cxn modelId="{BAD5673C-4CD8-4669-AD16-EC3622654630}" type="presParOf" srcId="{B6B81DAC-ACEB-440A-8FCC-C43F903D627F}" destId="{FC81A625-AAAE-4C83-9883-1F0718BA2436}" srcOrd="0" destOrd="0" presId="urn:microsoft.com/office/officeart/2005/8/layout/hierarchy4"/>
    <dgm:cxn modelId="{26B7E7F4-50B7-43A4-BE28-79C99B1BD20A}" type="presParOf" srcId="{B6B81DAC-ACEB-440A-8FCC-C43F903D627F}" destId="{5999AF18-D978-430D-B371-546B78BAA143}" srcOrd="1" destOrd="0" presId="urn:microsoft.com/office/officeart/2005/8/layout/hierarchy4"/>
    <dgm:cxn modelId="{B4895D7E-E3BE-4E78-94E2-5C0D9E76C8EE}" type="presParOf" srcId="{46A175B0-85B1-498B-AA9A-EED890EF8095}" destId="{F87249D7-6B69-43AF-AB6E-F2F0D10D8D83}" srcOrd="1" destOrd="0" presId="urn:microsoft.com/office/officeart/2005/8/layout/hierarchy4"/>
    <dgm:cxn modelId="{05EB8702-A90C-4A5D-9493-B336E342BBBF}" type="presParOf" srcId="{46A175B0-85B1-498B-AA9A-EED890EF8095}" destId="{155512FB-37CB-48B9-A40F-AF1E0FFF4177}" srcOrd="2" destOrd="0" presId="urn:microsoft.com/office/officeart/2005/8/layout/hierarchy4"/>
    <dgm:cxn modelId="{20E8F7CD-C376-4E62-B0F8-4FD2EA899384}" type="presParOf" srcId="{155512FB-37CB-48B9-A40F-AF1E0FFF4177}" destId="{FEC139DE-5B0C-4D97-BB91-CCC4870B984F}" srcOrd="0" destOrd="0" presId="urn:microsoft.com/office/officeart/2005/8/layout/hierarchy4"/>
    <dgm:cxn modelId="{FA2A0139-5157-451F-B84F-3411B2040289}" type="presParOf" srcId="{155512FB-37CB-48B9-A40F-AF1E0FFF4177}" destId="{1B0144A3-306F-4117-A917-3D6242210746}" srcOrd="1" destOrd="0" presId="urn:microsoft.com/office/officeart/2005/8/layout/hierarchy4"/>
    <dgm:cxn modelId="{D6B651D4-1334-4B82-B5A9-E8946BB54DDF}" type="presParOf" srcId="{155512FB-37CB-48B9-A40F-AF1E0FFF4177}" destId="{FD771F2E-4EA8-4B28-90F3-223EEBFAFEFF}" srcOrd="2" destOrd="0" presId="urn:microsoft.com/office/officeart/2005/8/layout/hierarchy4"/>
    <dgm:cxn modelId="{1830D1B4-DB91-4CD3-B462-ACD932364944}" type="presParOf" srcId="{FD771F2E-4EA8-4B28-90F3-223EEBFAFEFF}" destId="{175E5342-CBB9-4145-A35A-BAB2DBED64CB}" srcOrd="0" destOrd="0" presId="urn:microsoft.com/office/officeart/2005/8/layout/hierarchy4"/>
    <dgm:cxn modelId="{DF0550B8-F686-4287-A201-18BE6FE542EF}" type="presParOf" srcId="{175E5342-CBB9-4145-A35A-BAB2DBED64CB}" destId="{CCF3848A-96C2-4E5D-B4AF-4F1F6E0EDE1C}" srcOrd="0" destOrd="0" presId="urn:microsoft.com/office/officeart/2005/8/layout/hierarchy4"/>
    <dgm:cxn modelId="{4E3A969F-317F-47DB-A8F4-4F5BBE7C7246}" type="presParOf" srcId="{175E5342-CBB9-4145-A35A-BAB2DBED64CB}" destId="{09D73428-2F78-44F0-8474-4285D54CA8A0}" srcOrd="1" destOrd="0" presId="urn:microsoft.com/office/officeart/2005/8/layout/hierarchy4"/>
    <dgm:cxn modelId="{D589F8D2-DFD9-4FB7-B7BE-6D01A9DBC739}" type="presParOf" srcId="{50FC67C9-FA6A-4778-96DC-CBB7DE0ECB0C}" destId="{F2E8A144-ED64-477D-A7CE-6CF060928541}" srcOrd="1" destOrd="0" presId="urn:microsoft.com/office/officeart/2005/8/layout/hierarchy4"/>
    <dgm:cxn modelId="{9BCFB3CC-8E1C-4933-B250-D5F1B80705C0}" type="presParOf" srcId="{50FC67C9-FA6A-4778-96DC-CBB7DE0ECB0C}" destId="{A1C5311C-1469-44EA-82DB-749930735971}" srcOrd="2" destOrd="0" presId="urn:microsoft.com/office/officeart/2005/8/layout/hierarchy4"/>
    <dgm:cxn modelId="{50D6936D-0112-447B-955F-98692C7DC832}" type="presParOf" srcId="{A1C5311C-1469-44EA-82DB-749930735971}" destId="{F198024C-55D0-4DB7-A365-9FFF90D6507A}" srcOrd="0" destOrd="0" presId="urn:microsoft.com/office/officeart/2005/8/layout/hierarchy4"/>
    <dgm:cxn modelId="{D912B7F3-96D5-4F0C-A54D-F4A61FF72DA2}" type="presParOf" srcId="{A1C5311C-1469-44EA-82DB-749930735971}" destId="{65FD4B13-5CF9-4360-92BE-BD32B034292E}" srcOrd="1" destOrd="0" presId="urn:microsoft.com/office/officeart/2005/8/layout/hierarchy4"/>
    <dgm:cxn modelId="{68869CC4-B016-45F3-9F8C-5436AFCC2B96}" type="presParOf" srcId="{A1C5311C-1469-44EA-82DB-749930735971}" destId="{84E42F43-093B-4F1B-BDAB-12FA40B45FEF}" srcOrd="2" destOrd="0" presId="urn:microsoft.com/office/officeart/2005/8/layout/hierarchy4"/>
    <dgm:cxn modelId="{EDE917AB-4574-4A71-8113-84958072C0CF}" type="presParOf" srcId="{84E42F43-093B-4F1B-BDAB-12FA40B45FEF}" destId="{D98E56A2-422B-45B5-B55B-6F877E8EBCC0}" srcOrd="0" destOrd="0" presId="urn:microsoft.com/office/officeart/2005/8/layout/hierarchy4"/>
    <dgm:cxn modelId="{2CEAFF6A-C23D-440A-8087-9C33C395E16E}" type="presParOf" srcId="{D98E56A2-422B-45B5-B55B-6F877E8EBCC0}" destId="{2CE70819-8F4C-4FA7-BBC0-00B867BFAA62}" srcOrd="0" destOrd="0" presId="urn:microsoft.com/office/officeart/2005/8/layout/hierarchy4"/>
    <dgm:cxn modelId="{45BF0572-DA75-4EA0-9FD7-E4B71E6F8611}" type="presParOf" srcId="{D98E56A2-422B-45B5-B55B-6F877E8EBCC0}" destId="{65BBC830-3241-4628-91E9-24C1F241C614}" srcOrd="1" destOrd="0" presId="urn:microsoft.com/office/officeart/2005/8/layout/hierarchy4"/>
    <dgm:cxn modelId="{7DD39E8E-A39A-4962-BD09-27989C7785C2}" type="presParOf" srcId="{50FC67C9-FA6A-4778-96DC-CBB7DE0ECB0C}" destId="{7E443B56-DEB0-4446-A514-EEAEC7DAEDD0}" srcOrd="3" destOrd="0" presId="urn:microsoft.com/office/officeart/2005/8/layout/hierarchy4"/>
    <dgm:cxn modelId="{CD6C0674-1576-4324-B15F-C3F811F165C4}" type="presParOf" srcId="{50FC67C9-FA6A-4778-96DC-CBB7DE0ECB0C}" destId="{DEF75B75-5A04-456D-BC82-C1C962708167}" srcOrd="4" destOrd="0" presId="urn:microsoft.com/office/officeart/2005/8/layout/hierarchy4"/>
    <dgm:cxn modelId="{22466B20-B2BE-4637-86FB-B9428EBA8A68}" type="presParOf" srcId="{DEF75B75-5A04-456D-BC82-C1C962708167}" destId="{DF46F991-D145-4A2E-8B14-99166811EB9E}" srcOrd="0" destOrd="0" presId="urn:microsoft.com/office/officeart/2005/8/layout/hierarchy4"/>
    <dgm:cxn modelId="{7A8CB96C-777D-4018-90E5-0DE68798BEBD}" type="presParOf" srcId="{DEF75B75-5A04-456D-BC82-C1C962708167}" destId="{C5362A15-1FF7-45C2-A1A5-CC56348F497D}" srcOrd="1" destOrd="0" presId="urn:microsoft.com/office/officeart/2005/8/layout/hierarchy4"/>
    <dgm:cxn modelId="{D702B2F1-D069-436E-9EF7-C5DCD8ADFABC}" type="presParOf" srcId="{DEF75B75-5A04-456D-BC82-C1C962708167}" destId="{C0AAC21D-A1BB-4969-8C10-C8D02A2E9E03}" srcOrd="2" destOrd="0" presId="urn:microsoft.com/office/officeart/2005/8/layout/hierarchy4"/>
    <dgm:cxn modelId="{43727090-7374-49CB-909D-1F3AD82035D5}" type="presParOf" srcId="{C0AAC21D-A1BB-4969-8C10-C8D02A2E9E03}" destId="{53DBA213-45FA-408A-B6ED-AACE55036BBF}" srcOrd="0" destOrd="0" presId="urn:microsoft.com/office/officeart/2005/8/layout/hierarchy4"/>
    <dgm:cxn modelId="{235E4E14-1F09-42FF-9A84-E971B4B87EA3}" type="presParOf" srcId="{53DBA213-45FA-408A-B6ED-AACE55036BBF}" destId="{DAD1CAFC-EE84-43B6-BAF2-1EDDCD66E603}" srcOrd="0" destOrd="0" presId="urn:microsoft.com/office/officeart/2005/8/layout/hierarchy4"/>
    <dgm:cxn modelId="{1BE722F4-1668-4685-A9B8-22551202D882}" type="presParOf" srcId="{53DBA213-45FA-408A-B6ED-AACE55036BBF}" destId="{EB920CB4-F78E-4FC1-BF1D-FE57D15C9F98}" srcOrd="1" destOrd="0" presId="urn:microsoft.com/office/officeart/2005/8/layout/hierarchy4"/>
    <dgm:cxn modelId="{430FBC36-E339-437F-87D3-B4543D5C5134}" type="presParOf" srcId="{C0AAC21D-A1BB-4969-8C10-C8D02A2E9E03}" destId="{C6806C87-713E-4BB4-9E64-70D239989C91}" srcOrd="1" destOrd="0" presId="urn:microsoft.com/office/officeart/2005/8/layout/hierarchy4"/>
    <dgm:cxn modelId="{E7186DFD-999C-4987-945F-F3E46E8B8584}" type="presParOf" srcId="{C0AAC21D-A1BB-4969-8C10-C8D02A2E9E03}" destId="{EC39DE98-C28E-4CAE-B11A-FF4190E351F7}" srcOrd="2" destOrd="0" presId="urn:microsoft.com/office/officeart/2005/8/layout/hierarchy4"/>
    <dgm:cxn modelId="{4CA54DE0-2060-4A30-8304-3380BE048C2B}" type="presParOf" srcId="{EC39DE98-C28E-4CAE-B11A-FF4190E351F7}" destId="{EFE95510-E5D1-45B7-A221-00520591CF99}" srcOrd="0" destOrd="0" presId="urn:microsoft.com/office/officeart/2005/8/layout/hierarchy4"/>
    <dgm:cxn modelId="{702B75A1-B437-48F7-921E-0E814272ED1E}" type="presParOf" srcId="{EC39DE98-C28E-4CAE-B11A-FF4190E351F7}" destId="{EF483DAC-04A2-4C9B-AB03-7939A7ACDB27}" srcOrd="1" destOrd="0" presId="urn:microsoft.com/office/officeart/2005/8/layout/hierarchy4"/>
  </dgm:cxnLst>
  <dgm:bg/>
  <dgm:whole/>
</dgm:dataModel>
</file>

<file path=ppt/diagrams/data16.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Realizar programas de salud preventiva</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70%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C" sz="1800" i="1" dirty="0" smtClean="0"/>
            <a:t>CONADIS carnés para 16 trabajadores con discapacidad </a:t>
          </a:r>
          <a:r>
            <a:rPr lang="es-ES" i="1" dirty="0" smtClean="0"/>
            <a:t>En  marzo vacuna influenza estacional y mayo vacuna contra la influenza H1N1.</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708.814,20  </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90%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b="0" i="0" u="none" dirty="0" smtClean="0"/>
            <a:t>CUMPLIMIENTO DE ACTIVIDADES DEL PROYECTO </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286.284,67 </a:t>
          </a:r>
          <a:r>
            <a:rPr lang="es-EC" sz="1100" b="0" i="0" u="none" dirty="0" smtClean="0"/>
            <a:t>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40%</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4DF52AA1-56FE-46CB-BF32-E58204B68937}" type="presOf" srcId="{62E73A33-9954-41A2-95C9-8F8D5FC96D45}" destId="{2CE70819-8F4C-4FA7-BBC0-00B867BFAA62}" srcOrd="0" destOrd="0" presId="urn:microsoft.com/office/officeart/2005/8/layout/hierarchy4"/>
    <dgm:cxn modelId="{1B04A54C-9780-4C93-9266-6F19EA44555B}" type="presOf" srcId="{D2CDC463-9C9A-4A39-9365-23D268F87349}" destId="{238A3D15-D789-4931-A5E6-0F04270031BF}" srcOrd="0" destOrd="0" presId="urn:microsoft.com/office/officeart/2005/8/layout/hierarchy4"/>
    <dgm:cxn modelId="{4A2A5E89-C17D-47C5-890B-6567225B8FFA}" type="presOf" srcId="{9FDDFD57-7E43-49B6-8F6B-88A7E2F9F4A3}" destId="{1E5E33F4-B6D7-4DFB-8AAC-515AA7CA8695}"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94B0DC6B-27EB-44A1-B4BC-6781B3B9467C}" type="presOf" srcId="{B107BF41-D5FE-4D2A-A387-8B4F1A2FBFBB}" destId="{DAD1CAFC-EE84-43B6-BAF2-1EDDCD66E603}" srcOrd="0" destOrd="0" presId="urn:microsoft.com/office/officeart/2005/8/layout/hierarchy4"/>
    <dgm:cxn modelId="{BB56F92E-B6E7-47EA-800C-AB0A0C40F83C}" type="presOf" srcId="{4FA66F70-F74C-43BC-9DF8-253A8142AB35}" destId="{FC81A625-AAAE-4C83-9883-1F0718BA2436}" srcOrd="0" destOrd="0" presId="urn:microsoft.com/office/officeart/2005/8/layout/hierarchy4"/>
    <dgm:cxn modelId="{D7832686-A5B2-4716-A280-C0058DF970F5}" type="presOf" srcId="{19091F51-8A55-4E62-9C18-6F3BC9E324CB}" destId="{EFE95510-E5D1-45B7-A221-00520591CF99}" srcOrd="0" destOrd="0" presId="urn:microsoft.com/office/officeart/2005/8/layout/hierarchy4"/>
    <dgm:cxn modelId="{9342551D-870B-43C8-A8A7-FD8EACDFCB79}" type="presOf" srcId="{BBC79D02-6034-4C36-9C2C-4FBABF39A8FF}" destId="{F198024C-55D0-4DB7-A365-9FFF90D6507A}"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BF7ED42F-F379-4B11-80F2-9B5CC5D1D0A0}" type="presOf" srcId="{A45B4849-CC1E-4B77-80B9-4FC6F68D2371}" destId="{DE4A2990-3D65-4CED-80D1-9E83EDFCCE5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CF9A1302-DAB8-4241-AAE0-17450F7E3439}" type="presOf" srcId="{97B90D27-3056-4AB6-9D58-503A9E133CC6}" destId="{DF46F991-D145-4A2E-8B14-99166811EB9E}"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CFDE0714-854A-4E38-A52F-FA623874BCB8}" type="presOf" srcId="{14233AD2-88DB-4175-B943-9F0BE3820B00}" destId="{CCF3848A-96C2-4E5D-B4AF-4F1F6E0EDE1C}" srcOrd="0" destOrd="0" presId="urn:microsoft.com/office/officeart/2005/8/layout/hierarchy4"/>
    <dgm:cxn modelId="{8F17689A-C009-4C66-85D7-A4A1F1BC8F34}" type="presOf" srcId="{44421AD0-1FE3-4E4D-8BC2-14D20DEEDC32}" destId="{64526EA4-34D1-4E0C-9823-993335189202}"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65266370-D516-4386-8AA6-BE517B7C8C2C}" type="presOf" srcId="{C119E1A3-4FD8-4CD7-A248-CAF82A538404}" destId="{FEC139DE-5B0C-4D97-BB91-CCC4870B984F}"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8ED9085E-EB8D-4FC2-9D8C-7EA281C6D296}" type="presParOf" srcId="{DE4A2990-3D65-4CED-80D1-9E83EDFCCE56}" destId="{2FFB2A7D-385B-482C-BACA-8315E51DBEFC}" srcOrd="0" destOrd="0" presId="urn:microsoft.com/office/officeart/2005/8/layout/hierarchy4"/>
    <dgm:cxn modelId="{EE10C2F7-1793-4882-8C9F-555525C1FCA2}" type="presParOf" srcId="{2FFB2A7D-385B-482C-BACA-8315E51DBEFC}" destId="{1E5E33F4-B6D7-4DFB-8AAC-515AA7CA8695}" srcOrd="0" destOrd="0" presId="urn:microsoft.com/office/officeart/2005/8/layout/hierarchy4"/>
    <dgm:cxn modelId="{054A072C-6D71-4525-8FA4-3D96F3810072}" type="presParOf" srcId="{2FFB2A7D-385B-482C-BACA-8315E51DBEFC}" destId="{40048AB7-BF41-46AE-BF92-7C448496D471}" srcOrd="1" destOrd="0" presId="urn:microsoft.com/office/officeart/2005/8/layout/hierarchy4"/>
    <dgm:cxn modelId="{500F5131-5E9C-490D-BF2F-3BECD109841D}" type="presParOf" srcId="{DE4A2990-3D65-4CED-80D1-9E83EDFCCE56}" destId="{CA6CD2F3-9A29-4F99-AF69-529906400C81}" srcOrd="1" destOrd="0" presId="urn:microsoft.com/office/officeart/2005/8/layout/hierarchy4"/>
    <dgm:cxn modelId="{B0FE086D-E8B9-4BBC-A7C8-766A6320FF56}" type="presParOf" srcId="{DE4A2990-3D65-4CED-80D1-9E83EDFCCE56}" destId="{F5773B57-6A52-467E-A6E4-ECA009CB1813}" srcOrd="2" destOrd="0" presId="urn:microsoft.com/office/officeart/2005/8/layout/hierarchy4"/>
    <dgm:cxn modelId="{71CACE3E-88F1-4517-B72B-2D09EDCA2DAA}" type="presParOf" srcId="{F5773B57-6A52-467E-A6E4-ECA009CB1813}" destId="{64526EA4-34D1-4E0C-9823-993335189202}" srcOrd="0" destOrd="0" presId="urn:microsoft.com/office/officeart/2005/8/layout/hierarchy4"/>
    <dgm:cxn modelId="{2D47DAD7-907B-4FD0-8169-44FE3C614754}" type="presParOf" srcId="{F5773B57-6A52-467E-A6E4-ECA009CB1813}" destId="{D25F98AB-D37E-497E-B1F7-4ED73C04C48C}" srcOrd="1" destOrd="0" presId="urn:microsoft.com/office/officeart/2005/8/layout/hierarchy4"/>
    <dgm:cxn modelId="{FD544A00-7F6C-4CD5-A896-D81780CE9707}" type="presParOf" srcId="{F5773B57-6A52-467E-A6E4-ECA009CB1813}" destId="{50FC67C9-FA6A-4778-96DC-CBB7DE0ECB0C}" srcOrd="2" destOrd="0" presId="urn:microsoft.com/office/officeart/2005/8/layout/hierarchy4"/>
    <dgm:cxn modelId="{CB55AC1C-FEE0-4493-8995-9F813C968CA6}" type="presParOf" srcId="{50FC67C9-FA6A-4778-96DC-CBB7DE0ECB0C}" destId="{DC1500A2-B034-4D4F-B812-C3F088F607D9}" srcOrd="0" destOrd="0" presId="urn:microsoft.com/office/officeart/2005/8/layout/hierarchy4"/>
    <dgm:cxn modelId="{D466C639-6AD5-4D09-B110-A385671171FF}" type="presParOf" srcId="{DC1500A2-B034-4D4F-B812-C3F088F607D9}" destId="{238A3D15-D789-4931-A5E6-0F04270031BF}" srcOrd="0" destOrd="0" presId="urn:microsoft.com/office/officeart/2005/8/layout/hierarchy4"/>
    <dgm:cxn modelId="{8C8B1A9F-2BCC-46D3-9F3E-7A2C76649BF8}" type="presParOf" srcId="{DC1500A2-B034-4D4F-B812-C3F088F607D9}" destId="{C59B812E-AB49-470F-95AF-ACBAE52196BC}" srcOrd="1" destOrd="0" presId="urn:microsoft.com/office/officeart/2005/8/layout/hierarchy4"/>
    <dgm:cxn modelId="{E797AEE6-6ECD-44DE-82D2-A62FC72DF0DF}" type="presParOf" srcId="{DC1500A2-B034-4D4F-B812-C3F088F607D9}" destId="{46A175B0-85B1-498B-AA9A-EED890EF8095}" srcOrd="2" destOrd="0" presId="urn:microsoft.com/office/officeart/2005/8/layout/hierarchy4"/>
    <dgm:cxn modelId="{AFF75734-8338-4CA6-9A04-6BD326F38DB1}" type="presParOf" srcId="{46A175B0-85B1-498B-AA9A-EED890EF8095}" destId="{B6B81DAC-ACEB-440A-8FCC-C43F903D627F}" srcOrd="0" destOrd="0" presId="urn:microsoft.com/office/officeart/2005/8/layout/hierarchy4"/>
    <dgm:cxn modelId="{82F15BA0-F098-4619-BC55-86B1CCE61837}" type="presParOf" srcId="{B6B81DAC-ACEB-440A-8FCC-C43F903D627F}" destId="{FC81A625-AAAE-4C83-9883-1F0718BA2436}" srcOrd="0" destOrd="0" presId="urn:microsoft.com/office/officeart/2005/8/layout/hierarchy4"/>
    <dgm:cxn modelId="{F94D776F-F9F7-491C-9A73-7F798511A004}" type="presParOf" srcId="{B6B81DAC-ACEB-440A-8FCC-C43F903D627F}" destId="{5999AF18-D978-430D-B371-546B78BAA143}" srcOrd="1" destOrd="0" presId="urn:microsoft.com/office/officeart/2005/8/layout/hierarchy4"/>
    <dgm:cxn modelId="{0B4AF750-07BB-40F3-B812-C8C2CDE59E98}" type="presParOf" srcId="{46A175B0-85B1-498B-AA9A-EED890EF8095}" destId="{F87249D7-6B69-43AF-AB6E-F2F0D10D8D83}" srcOrd="1" destOrd="0" presId="urn:microsoft.com/office/officeart/2005/8/layout/hierarchy4"/>
    <dgm:cxn modelId="{D8FF2504-8C06-4240-9E10-75571DEF1F32}" type="presParOf" srcId="{46A175B0-85B1-498B-AA9A-EED890EF8095}" destId="{155512FB-37CB-48B9-A40F-AF1E0FFF4177}" srcOrd="2" destOrd="0" presId="urn:microsoft.com/office/officeart/2005/8/layout/hierarchy4"/>
    <dgm:cxn modelId="{5B0E605D-2F4C-4167-AB6E-323092D2C3B6}" type="presParOf" srcId="{155512FB-37CB-48B9-A40F-AF1E0FFF4177}" destId="{FEC139DE-5B0C-4D97-BB91-CCC4870B984F}" srcOrd="0" destOrd="0" presId="urn:microsoft.com/office/officeart/2005/8/layout/hierarchy4"/>
    <dgm:cxn modelId="{E393A4F2-2EDE-4F10-A331-B726401DE594}" type="presParOf" srcId="{155512FB-37CB-48B9-A40F-AF1E0FFF4177}" destId="{1B0144A3-306F-4117-A917-3D6242210746}" srcOrd="1" destOrd="0" presId="urn:microsoft.com/office/officeart/2005/8/layout/hierarchy4"/>
    <dgm:cxn modelId="{455F1238-7CEE-4418-A4A0-B04324771925}" type="presParOf" srcId="{155512FB-37CB-48B9-A40F-AF1E0FFF4177}" destId="{FD771F2E-4EA8-4B28-90F3-223EEBFAFEFF}" srcOrd="2" destOrd="0" presId="urn:microsoft.com/office/officeart/2005/8/layout/hierarchy4"/>
    <dgm:cxn modelId="{4C817454-43A6-432E-9CC0-B8470BA01977}" type="presParOf" srcId="{FD771F2E-4EA8-4B28-90F3-223EEBFAFEFF}" destId="{175E5342-CBB9-4145-A35A-BAB2DBED64CB}" srcOrd="0" destOrd="0" presId="urn:microsoft.com/office/officeart/2005/8/layout/hierarchy4"/>
    <dgm:cxn modelId="{701F8974-7520-45BB-BCE5-9A0F54E1A014}" type="presParOf" srcId="{175E5342-CBB9-4145-A35A-BAB2DBED64CB}" destId="{CCF3848A-96C2-4E5D-B4AF-4F1F6E0EDE1C}" srcOrd="0" destOrd="0" presId="urn:microsoft.com/office/officeart/2005/8/layout/hierarchy4"/>
    <dgm:cxn modelId="{A0AAF7E0-6AE9-445D-893E-68EF1BCB564B}" type="presParOf" srcId="{175E5342-CBB9-4145-A35A-BAB2DBED64CB}" destId="{09D73428-2F78-44F0-8474-4285D54CA8A0}" srcOrd="1" destOrd="0" presId="urn:microsoft.com/office/officeart/2005/8/layout/hierarchy4"/>
    <dgm:cxn modelId="{6B5F53AC-F7D0-4671-8ED6-E4839AD770F2}" type="presParOf" srcId="{50FC67C9-FA6A-4778-96DC-CBB7DE0ECB0C}" destId="{F2E8A144-ED64-477D-A7CE-6CF060928541}" srcOrd="1" destOrd="0" presId="urn:microsoft.com/office/officeart/2005/8/layout/hierarchy4"/>
    <dgm:cxn modelId="{C92A7C13-0C01-460F-B0F0-AE9EF352345E}" type="presParOf" srcId="{50FC67C9-FA6A-4778-96DC-CBB7DE0ECB0C}" destId="{A1C5311C-1469-44EA-82DB-749930735971}" srcOrd="2" destOrd="0" presId="urn:microsoft.com/office/officeart/2005/8/layout/hierarchy4"/>
    <dgm:cxn modelId="{E51018C0-94EB-4650-9243-FD364C52DED7}" type="presParOf" srcId="{A1C5311C-1469-44EA-82DB-749930735971}" destId="{F198024C-55D0-4DB7-A365-9FFF90D6507A}" srcOrd="0" destOrd="0" presId="urn:microsoft.com/office/officeart/2005/8/layout/hierarchy4"/>
    <dgm:cxn modelId="{4B47AA00-A4D0-4D0D-A45F-150FB437B689}" type="presParOf" srcId="{A1C5311C-1469-44EA-82DB-749930735971}" destId="{65FD4B13-5CF9-4360-92BE-BD32B034292E}" srcOrd="1" destOrd="0" presId="urn:microsoft.com/office/officeart/2005/8/layout/hierarchy4"/>
    <dgm:cxn modelId="{23B0A9AC-32F8-4636-817E-839A3E7C9206}" type="presParOf" srcId="{A1C5311C-1469-44EA-82DB-749930735971}" destId="{84E42F43-093B-4F1B-BDAB-12FA40B45FEF}" srcOrd="2" destOrd="0" presId="urn:microsoft.com/office/officeart/2005/8/layout/hierarchy4"/>
    <dgm:cxn modelId="{E3E38046-C0B0-4D39-AE9D-3EB5D961C366}" type="presParOf" srcId="{84E42F43-093B-4F1B-BDAB-12FA40B45FEF}" destId="{D98E56A2-422B-45B5-B55B-6F877E8EBCC0}" srcOrd="0" destOrd="0" presId="urn:microsoft.com/office/officeart/2005/8/layout/hierarchy4"/>
    <dgm:cxn modelId="{164E6259-8348-4B0E-9B89-47E33C76FF08}" type="presParOf" srcId="{D98E56A2-422B-45B5-B55B-6F877E8EBCC0}" destId="{2CE70819-8F4C-4FA7-BBC0-00B867BFAA62}" srcOrd="0" destOrd="0" presId="urn:microsoft.com/office/officeart/2005/8/layout/hierarchy4"/>
    <dgm:cxn modelId="{EF792840-F6D4-468A-934F-70875DA02D41}" type="presParOf" srcId="{D98E56A2-422B-45B5-B55B-6F877E8EBCC0}" destId="{65BBC830-3241-4628-91E9-24C1F241C614}" srcOrd="1" destOrd="0" presId="urn:microsoft.com/office/officeart/2005/8/layout/hierarchy4"/>
    <dgm:cxn modelId="{F7CB3CAF-7C91-4A90-AA65-023E16908DD5}" type="presParOf" srcId="{50FC67C9-FA6A-4778-96DC-CBB7DE0ECB0C}" destId="{7E443B56-DEB0-4446-A514-EEAEC7DAEDD0}" srcOrd="3" destOrd="0" presId="urn:microsoft.com/office/officeart/2005/8/layout/hierarchy4"/>
    <dgm:cxn modelId="{7FCBE087-1CF3-48CC-8A48-4A0FD0C83E7D}" type="presParOf" srcId="{50FC67C9-FA6A-4778-96DC-CBB7DE0ECB0C}" destId="{DEF75B75-5A04-456D-BC82-C1C962708167}" srcOrd="4" destOrd="0" presId="urn:microsoft.com/office/officeart/2005/8/layout/hierarchy4"/>
    <dgm:cxn modelId="{98503099-A79C-4648-99B7-2CAC02EB32E6}" type="presParOf" srcId="{DEF75B75-5A04-456D-BC82-C1C962708167}" destId="{DF46F991-D145-4A2E-8B14-99166811EB9E}" srcOrd="0" destOrd="0" presId="urn:microsoft.com/office/officeart/2005/8/layout/hierarchy4"/>
    <dgm:cxn modelId="{ED22C07B-8713-4EA3-B927-A741560EE44F}" type="presParOf" srcId="{DEF75B75-5A04-456D-BC82-C1C962708167}" destId="{C5362A15-1FF7-45C2-A1A5-CC56348F497D}" srcOrd="1" destOrd="0" presId="urn:microsoft.com/office/officeart/2005/8/layout/hierarchy4"/>
    <dgm:cxn modelId="{0C5A7B73-BDC7-4D88-932F-FFF0D0FAE1E6}" type="presParOf" srcId="{DEF75B75-5A04-456D-BC82-C1C962708167}" destId="{C0AAC21D-A1BB-4969-8C10-C8D02A2E9E03}" srcOrd="2" destOrd="0" presId="urn:microsoft.com/office/officeart/2005/8/layout/hierarchy4"/>
    <dgm:cxn modelId="{131B9A5F-B602-4C53-87B0-CC2A3F243F0D}" type="presParOf" srcId="{C0AAC21D-A1BB-4969-8C10-C8D02A2E9E03}" destId="{53DBA213-45FA-408A-B6ED-AACE55036BBF}" srcOrd="0" destOrd="0" presId="urn:microsoft.com/office/officeart/2005/8/layout/hierarchy4"/>
    <dgm:cxn modelId="{B412F517-AB34-47E7-98CC-8F783A5EDB5C}" type="presParOf" srcId="{53DBA213-45FA-408A-B6ED-AACE55036BBF}" destId="{DAD1CAFC-EE84-43B6-BAF2-1EDDCD66E603}" srcOrd="0" destOrd="0" presId="urn:microsoft.com/office/officeart/2005/8/layout/hierarchy4"/>
    <dgm:cxn modelId="{20B6BC94-772E-428D-85A2-3BE4E668310B}" type="presParOf" srcId="{53DBA213-45FA-408A-B6ED-AACE55036BBF}" destId="{EB920CB4-F78E-4FC1-BF1D-FE57D15C9F98}" srcOrd="1" destOrd="0" presId="urn:microsoft.com/office/officeart/2005/8/layout/hierarchy4"/>
    <dgm:cxn modelId="{410FD79B-103E-4B0D-82FF-EC546452A80B}" type="presParOf" srcId="{C0AAC21D-A1BB-4969-8C10-C8D02A2E9E03}" destId="{C6806C87-713E-4BB4-9E64-70D239989C91}" srcOrd="1" destOrd="0" presId="urn:microsoft.com/office/officeart/2005/8/layout/hierarchy4"/>
    <dgm:cxn modelId="{A39CE148-9E08-4667-AFAC-DC571151847F}" type="presParOf" srcId="{C0AAC21D-A1BB-4969-8C10-C8D02A2E9E03}" destId="{EC39DE98-C28E-4CAE-B11A-FF4190E351F7}" srcOrd="2" destOrd="0" presId="urn:microsoft.com/office/officeart/2005/8/layout/hierarchy4"/>
    <dgm:cxn modelId="{C4E9B51B-46F2-4598-BCC8-561503856EF3}" type="presParOf" srcId="{EC39DE98-C28E-4CAE-B11A-FF4190E351F7}" destId="{EFE95510-E5D1-45B7-A221-00520591CF99}" srcOrd="0" destOrd="0" presId="urn:microsoft.com/office/officeart/2005/8/layout/hierarchy4"/>
    <dgm:cxn modelId="{2F2E2B0F-C2AF-49B6-A681-8E8896362FE8}" type="presParOf" srcId="{EC39DE98-C28E-4CAE-B11A-FF4190E351F7}" destId="{EF483DAC-04A2-4C9B-AB03-7939A7ACDB27}" srcOrd="1" destOrd="0" presId="urn:microsoft.com/office/officeart/2005/8/layout/hierarchy4"/>
  </dgm:cxnLst>
  <dgm:bg/>
  <dgm:whole/>
</dgm:dataModel>
</file>

<file path=ppt/diagrams/data17.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Actualización y aplicación de normativa interna acorde a la ley vigente.</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15%</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S" sz="1800" i="1" dirty="0" smtClean="0"/>
            <a:t>la normativa para la administración del recurso humano no está totalmente definida por lo que algunos procesos están pendientes</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8.641.119,38  </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b="0" i="0" u="none" dirty="0" smtClean="0"/>
            <a:t>PORCENTAJE DE APLICACIÓN DE NUEVA NORMATIVIDAD </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3.669.916,37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42%</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4CA9AEC1-B479-4D55-9D1A-EA9F4E777EBB}" type="presOf" srcId="{D2CDC463-9C9A-4A39-9365-23D268F87349}" destId="{238A3D15-D789-4931-A5E6-0F04270031BF}" srcOrd="0" destOrd="0" presId="urn:microsoft.com/office/officeart/2005/8/layout/hierarchy4"/>
    <dgm:cxn modelId="{18FC49B4-5066-4542-93AE-C2F92DB34C3E}" type="presOf" srcId="{62E73A33-9954-41A2-95C9-8F8D5FC96D45}" destId="{2CE70819-8F4C-4FA7-BBC0-00B867BFAA62}"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03DDA07D-9A91-4ED5-921C-D69710FB643B}" srcId="{44421AD0-1FE3-4E4D-8BC2-14D20DEEDC32}" destId="{D2CDC463-9C9A-4A39-9365-23D268F87349}" srcOrd="0" destOrd="0" parTransId="{42C3686B-0664-44C3-8D56-51CD78BE5FD7}" sibTransId="{4F34C69C-1CF2-443B-BF1B-7AE14C412307}"/>
    <dgm:cxn modelId="{E8B1B15C-5D39-4CCE-891C-F7E5B96EBC4C}" type="presOf" srcId="{14233AD2-88DB-4175-B943-9F0BE3820B00}" destId="{CCF3848A-96C2-4E5D-B4AF-4F1F6E0EDE1C}"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8F17CAFD-F1C4-4ED8-B856-FFA6A12EB5CC}" type="presOf" srcId="{B107BF41-D5FE-4D2A-A387-8B4F1A2FBFBB}" destId="{DAD1CAFC-EE84-43B6-BAF2-1EDDCD66E603}"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B107B25A-FBDE-4CF3-AF2C-9D579DCD6E0C}" type="presOf" srcId="{A45B4849-CC1E-4B77-80B9-4FC6F68D2371}" destId="{DE4A2990-3D65-4CED-80D1-9E83EDFCCE56}"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E0DF05AB-8A2B-4DC0-BEDA-17573499E5BE}" type="presOf" srcId="{19091F51-8A55-4E62-9C18-6F3BC9E324CB}" destId="{EFE95510-E5D1-45B7-A221-00520591CF99}" srcOrd="0" destOrd="0" presId="urn:microsoft.com/office/officeart/2005/8/layout/hierarchy4"/>
    <dgm:cxn modelId="{D4A00324-C621-476E-BC48-BAAE2C897488}" type="presOf" srcId="{9FDDFD57-7E43-49B6-8F6B-88A7E2F9F4A3}" destId="{1E5E33F4-B6D7-4DFB-8AAC-515AA7CA8695}" srcOrd="0" destOrd="0" presId="urn:microsoft.com/office/officeart/2005/8/layout/hierarchy4"/>
    <dgm:cxn modelId="{5EE025E7-06A1-4323-899D-ECCAF068C2DA}" type="presOf" srcId="{97B90D27-3056-4AB6-9D58-503A9E133CC6}" destId="{DF46F991-D145-4A2E-8B14-99166811EB9E}" srcOrd="0" destOrd="0" presId="urn:microsoft.com/office/officeart/2005/8/layout/hierarchy4"/>
    <dgm:cxn modelId="{D014E910-BF92-42D9-A981-BEC1BA3EAE31}" type="presOf" srcId="{44421AD0-1FE3-4E4D-8BC2-14D20DEEDC32}" destId="{64526EA4-34D1-4E0C-9823-993335189202}" srcOrd="0" destOrd="0" presId="urn:microsoft.com/office/officeart/2005/8/layout/hierarchy4"/>
    <dgm:cxn modelId="{85C6FA28-344F-4E08-982E-9DEE8349FB14}" type="presOf" srcId="{4FA66F70-F74C-43BC-9DF8-253A8142AB35}" destId="{FC81A625-AAAE-4C83-9883-1F0718BA2436}"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16580750-A381-407C-AF18-8CE548AB9B4A}" type="presOf" srcId="{BBC79D02-6034-4C36-9C2C-4FBABF39A8FF}" destId="{F198024C-55D0-4DB7-A365-9FFF90D6507A}" srcOrd="0" destOrd="0" presId="urn:microsoft.com/office/officeart/2005/8/layout/hierarchy4"/>
    <dgm:cxn modelId="{0B015ED8-6CFB-4CDA-8473-95654FE25811}" type="presOf" srcId="{C119E1A3-4FD8-4CD7-A248-CAF82A538404}" destId="{FEC139DE-5B0C-4D97-BB91-CCC4870B984F}"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BCCCEC56-084C-489C-A40F-B35373474D63}" type="presParOf" srcId="{DE4A2990-3D65-4CED-80D1-9E83EDFCCE56}" destId="{2FFB2A7D-385B-482C-BACA-8315E51DBEFC}" srcOrd="0" destOrd="0" presId="urn:microsoft.com/office/officeart/2005/8/layout/hierarchy4"/>
    <dgm:cxn modelId="{FA879E9A-3778-4277-B169-F9C70049EC32}" type="presParOf" srcId="{2FFB2A7D-385B-482C-BACA-8315E51DBEFC}" destId="{1E5E33F4-B6D7-4DFB-8AAC-515AA7CA8695}" srcOrd="0" destOrd="0" presId="urn:microsoft.com/office/officeart/2005/8/layout/hierarchy4"/>
    <dgm:cxn modelId="{A1CE2B4D-738C-4A9A-903D-E9771881C152}" type="presParOf" srcId="{2FFB2A7D-385B-482C-BACA-8315E51DBEFC}" destId="{40048AB7-BF41-46AE-BF92-7C448496D471}" srcOrd="1" destOrd="0" presId="urn:microsoft.com/office/officeart/2005/8/layout/hierarchy4"/>
    <dgm:cxn modelId="{69E6DDBD-7C28-4B64-AF3B-D1FDA692DB43}" type="presParOf" srcId="{DE4A2990-3D65-4CED-80D1-9E83EDFCCE56}" destId="{CA6CD2F3-9A29-4F99-AF69-529906400C81}" srcOrd="1" destOrd="0" presId="urn:microsoft.com/office/officeart/2005/8/layout/hierarchy4"/>
    <dgm:cxn modelId="{C66A2452-1795-4DEE-94E1-6D74981AC714}" type="presParOf" srcId="{DE4A2990-3D65-4CED-80D1-9E83EDFCCE56}" destId="{F5773B57-6A52-467E-A6E4-ECA009CB1813}" srcOrd="2" destOrd="0" presId="urn:microsoft.com/office/officeart/2005/8/layout/hierarchy4"/>
    <dgm:cxn modelId="{62D467ED-20F6-4D39-A746-02F7D3B55489}" type="presParOf" srcId="{F5773B57-6A52-467E-A6E4-ECA009CB1813}" destId="{64526EA4-34D1-4E0C-9823-993335189202}" srcOrd="0" destOrd="0" presId="urn:microsoft.com/office/officeart/2005/8/layout/hierarchy4"/>
    <dgm:cxn modelId="{C6EE62D9-5DE4-4540-B353-2ADF78924846}" type="presParOf" srcId="{F5773B57-6A52-467E-A6E4-ECA009CB1813}" destId="{D25F98AB-D37E-497E-B1F7-4ED73C04C48C}" srcOrd="1" destOrd="0" presId="urn:microsoft.com/office/officeart/2005/8/layout/hierarchy4"/>
    <dgm:cxn modelId="{3C237CAF-8A02-4E5F-8381-7DB22782B894}" type="presParOf" srcId="{F5773B57-6A52-467E-A6E4-ECA009CB1813}" destId="{50FC67C9-FA6A-4778-96DC-CBB7DE0ECB0C}" srcOrd="2" destOrd="0" presId="urn:microsoft.com/office/officeart/2005/8/layout/hierarchy4"/>
    <dgm:cxn modelId="{0371C4D7-1C95-4599-AB2E-B2F157DA8AD9}" type="presParOf" srcId="{50FC67C9-FA6A-4778-96DC-CBB7DE0ECB0C}" destId="{DC1500A2-B034-4D4F-B812-C3F088F607D9}" srcOrd="0" destOrd="0" presId="urn:microsoft.com/office/officeart/2005/8/layout/hierarchy4"/>
    <dgm:cxn modelId="{CBD56069-51DB-4E54-B4F1-9FD71C219447}" type="presParOf" srcId="{DC1500A2-B034-4D4F-B812-C3F088F607D9}" destId="{238A3D15-D789-4931-A5E6-0F04270031BF}" srcOrd="0" destOrd="0" presId="urn:microsoft.com/office/officeart/2005/8/layout/hierarchy4"/>
    <dgm:cxn modelId="{32BB8200-5AC4-4090-8AC7-74F0C085B676}" type="presParOf" srcId="{DC1500A2-B034-4D4F-B812-C3F088F607D9}" destId="{C59B812E-AB49-470F-95AF-ACBAE52196BC}" srcOrd="1" destOrd="0" presId="urn:microsoft.com/office/officeart/2005/8/layout/hierarchy4"/>
    <dgm:cxn modelId="{5C576638-7A45-4040-9F4E-3AF26DE187E9}" type="presParOf" srcId="{DC1500A2-B034-4D4F-B812-C3F088F607D9}" destId="{46A175B0-85B1-498B-AA9A-EED890EF8095}" srcOrd="2" destOrd="0" presId="urn:microsoft.com/office/officeart/2005/8/layout/hierarchy4"/>
    <dgm:cxn modelId="{962FA28F-4C58-4938-8340-052EE2FA00D3}" type="presParOf" srcId="{46A175B0-85B1-498B-AA9A-EED890EF8095}" destId="{B6B81DAC-ACEB-440A-8FCC-C43F903D627F}" srcOrd="0" destOrd="0" presId="urn:microsoft.com/office/officeart/2005/8/layout/hierarchy4"/>
    <dgm:cxn modelId="{E636E75F-7940-4A9C-A9B8-C03E00E6A2F9}" type="presParOf" srcId="{B6B81DAC-ACEB-440A-8FCC-C43F903D627F}" destId="{FC81A625-AAAE-4C83-9883-1F0718BA2436}" srcOrd="0" destOrd="0" presId="urn:microsoft.com/office/officeart/2005/8/layout/hierarchy4"/>
    <dgm:cxn modelId="{865EAE99-A0A5-4DF4-9F68-BF50274E0B47}" type="presParOf" srcId="{B6B81DAC-ACEB-440A-8FCC-C43F903D627F}" destId="{5999AF18-D978-430D-B371-546B78BAA143}" srcOrd="1" destOrd="0" presId="urn:microsoft.com/office/officeart/2005/8/layout/hierarchy4"/>
    <dgm:cxn modelId="{68DE4A97-9EA3-4317-B3F5-381E0C04BBE0}" type="presParOf" srcId="{46A175B0-85B1-498B-AA9A-EED890EF8095}" destId="{F87249D7-6B69-43AF-AB6E-F2F0D10D8D83}" srcOrd="1" destOrd="0" presId="urn:microsoft.com/office/officeart/2005/8/layout/hierarchy4"/>
    <dgm:cxn modelId="{6569E0ED-DEE0-4296-842F-37CC0F14FB02}" type="presParOf" srcId="{46A175B0-85B1-498B-AA9A-EED890EF8095}" destId="{155512FB-37CB-48B9-A40F-AF1E0FFF4177}" srcOrd="2" destOrd="0" presId="urn:microsoft.com/office/officeart/2005/8/layout/hierarchy4"/>
    <dgm:cxn modelId="{E86B23C0-AA37-4F9A-BCEE-C6732395F486}" type="presParOf" srcId="{155512FB-37CB-48B9-A40F-AF1E0FFF4177}" destId="{FEC139DE-5B0C-4D97-BB91-CCC4870B984F}" srcOrd="0" destOrd="0" presId="urn:microsoft.com/office/officeart/2005/8/layout/hierarchy4"/>
    <dgm:cxn modelId="{71D08385-96B9-4A26-8F2F-DA47E03C1674}" type="presParOf" srcId="{155512FB-37CB-48B9-A40F-AF1E0FFF4177}" destId="{1B0144A3-306F-4117-A917-3D6242210746}" srcOrd="1" destOrd="0" presId="urn:microsoft.com/office/officeart/2005/8/layout/hierarchy4"/>
    <dgm:cxn modelId="{A1D561C3-3A6E-4E96-AD6C-3650EC37F743}" type="presParOf" srcId="{155512FB-37CB-48B9-A40F-AF1E0FFF4177}" destId="{FD771F2E-4EA8-4B28-90F3-223EEBFAFEFF}" srcOrd="2" destOrd="0" presId="urn:microsoft.com/office/officeart/2005/8/layout/hierarchy4"/>
    <dgm:cxn modelId="{A1E8D6B9-E281-46F8-92D8-DDEDA2C9619B}" type="presParOf" srcId="{FD771F2E-4EA8-4B28-90F3-223EEBFAFEFF}" destId="{175E5342-CBB9-4145-A35A-BAB2DBED64CB}" srcOrd="0" destOrd="0" presId="urn:microsoft.com/office/officeart/2005/8/layout/hierarchy4"/>
    <dgm:cxn modelId="{6557792D-7D60-44B4-8B1C-16C688FDCAB6}" type="presParOf" srcId="{175E5342-CBB9-4145-A35A-BAB2DBED64CB}" destId="{CCF3848A-96C2-4E5D-B4AF-4F1F6E0EDE1C}" srcOrd="0" destOrd="0" presId="urn:microsoft.com/office/officeart/2005/8/layout/hierarchy4"/>
    <dgm:cxn modelId="{8C5A8C71-5A3F-412E-82FC-497D815B26AA}" type="presParOf" srcId="{175E5342-CBB9-4145-A35A-BAB2DBED64CB}" destId="{09D73428-2F78-44F0-8474-4285D54CA8A0}" srcOrd="1" destOrd="0" presId="urn:microsoft.com/office/officeart/2005/8/layout/hierarchy4"/>
    <dgm:cxn modelId="{9EA39A14-079C-4046-8619-BD0892AD13AF}" type="presParOf" srcId="{50FC67C9-FA6A-4778-96DC-CBB7DE0ECB0C}" destId="{F2E8A144-ED64-477D-A7CE-6CF060928541}" srcOrd="1" destOrd="0" presId="urn:microsoft.com/office/officeart/2005/8/layout/hierarchy4"/>
    <dgm:cxn modelId="{3259928A-CA95-4A71-AFB5-537250D77AC8}" type="presParOf" srcId="{50FC67C9-FA6A-4778-96DC-CBB7DE0ECB0C}" destId="{A1C5311C-1469-44EA-82DB-749930735971}" srcOrd="2" destOrd="0" presId="urn:microsoft.com/office/officeart/2005/8/layout/hierarchy4"/>
    <dgm:cxn modelId="{80DFBFF3-2EAD-49CE-A0EA-A702DE363E1E}" type="presParOf" srcId="{A1C5311C-1469-44EA-82DB-749930735971}" destId="{F198024C-55D0-4DB7-A365-9FFF90D6507A}" srcOrd="0" destOrd="0" presId="urn:microsoft.com/office/officeart/2005/8/layout/hierarchy4"/>
    <dgm:cxn modelId="{BFFEA485-FEEE-46DA-9B9E-CCF57BA01172}" type="presParOf" srcId="{A1C5311C-1469-44EA-82DB-749930735971}" destId="{65FD4B13-5CF9-4360-92BE-BD32B034292E}" srcOrd="1" destOrd="0" presId="urn:microsoft.com/office/officeart/2005/8/layout/hierarchy4"/>
    <dgm:cxn modelId="{02247D8F-1FD0-42D6-BC36-B3E7A05B7CD4}" type="presParOf" srcId="{A1C5311C-1469-44EA-82DB-749930735971}" destId="{84E42F43-093B-4F1B-BDAB-12FA40B45FEF}" srcOrd="2" destOrd="0" presId="urn:microsoft.com/office/officeart/2005/8/layout/hierarchy4"/>
    <dgm:cxn modelId="{A2FA0292-52D8-4CE2-98B7-A4153A0EBC31}" type="presParOf" srcId="{84E42F43-093B-4F1B-BDAB-12FA40B45FEF}" destId="{D98E56A2-422B-45B5-B55B-6F877E8EBCC0}" srcOrd="0" destOrd="0" presId="urn:microsoft.com/office/officeart/2005/8/layout/hierarchy4"/>
    <dgm:cxn modelId="{E7AE62D8-3526-43D8-9B7A-E30E0E9D30AF}" type="presParOf" srcId="{D98E56A2-422B-45B5-B55B-6F877E8EBCC0}" destId="{2CE70819-8F4C-4FA7-BBC0-00B867BFAA62}" srcOrd="0" destOrd="0" presId="urn:microsoft.com/office/officeart/2005/8/layout/hierarchy4"/>
    <dgm:cxn modelId="{BF0A9308-1E1B-4D84-A7D1-9D9981712789}" type="presParOf" srcId="{D98E56A2-422B-45B5-B55B-6F877E8EBCC0}" destId="{65BBC830-3241-4628-91E9-24C1F241C614}" srcOrd="1" destOrd="0" presId="urn:microsoft.com/office/officeart/2005/8/layout/hierarchy4"/>
    <dgm:cxn modelId="{E38AE2D7-83A6-4115-9AD6-A3D5C49F9088}" type="presParOf" srcId="{50FC67C9-FA6A-4778-96DC-CBB7DE0ECB0C}" destId="{7E443B56-DEB0-4446-A514-EEAEC7DAEDD0}" srcOrd="3" destOrd="0" presId="urn:microsoft.com/office/officeart/2005/8/layout/hierarchy4"/>
    <dgm:cxn modelId="{0092D7C8-3FF5-4035-84C8-F1F5CD0CADA2}" type="presParOf" srcId="{50FC67C9-FA6A-4778-96DC-CBB7DE0ECB0C}" destId="{DEF75B75-5A04-456D-BC82-C1C962708167}" srcOrd="4" destOrd="0" presId="urn:microsoft.com/office/officeart/2005/8/layout/hierarchy4"/>
    <dgm:cxn modelId="{CE201474-4444-4C67-9B05-B3AC04506558}" type="presParOf" srcId="{DEF75B75-5A04-456D-BC82-C1C962708167}" destId="{DF46F991-D145-4A2E-8B14-99166811EB9E}" srcOrd="0" destOrd="0" presId="urn:microsoft.com/office/officeart/2005/8/layout/hierarchy4"/>
    <dgm:cxn modelId="{3B758DDA-7180-4F23-9E9F-A72BC29B5CA4}" type="presParOf" srcId="{DEF75B75-5A04-456D-BC82-C1C962708167}" destId="{C5362A15-1FF7-45C2-A1A5-CC56348F497D}" srcOrd="1" destOrd="0" presId="urn:microsoft.com/office/officeart/2005/8/layout/hierarchy4"/>
    <dgm:cxn modelId="{2EC0C052-08F2-40D4-B09D-824A2F390F6C}" type="presParOf" srcId="{DEF75B75-5A04-456D-BC82-C1C962708167}" destId="{C0AAC21D-A1BB-4969-8C10-C8D02A2E9E03}" srcOrd="2" destOrd="0" presId="urn:microsoft.com/office/officeart/2005/8/layout/hierarchy4"/>
    <dgm:cxn modelId="{F7E0E6C6-3FB6-4E17-9B3C-AEA4A941E084}" type="presParOf" srcId="{C0AAC21D-A1BB-4969-8C10-C8D02A2E9E03}" destId="{53DBA213-45FA-408A-B6ED-AACE55036BBF}" srcOrd="0" destOrd="0" presId="urn:microsoft.com/office/officeart/2005/8/layout/hierarchy4"/>
    <dgm:cxn modelId="{AD46193E-1197-4625-B7B7-EB483B8C200E}" type="presParOf" srcId="{53DBA213-45FA-408A-B6ED-AACE55036BBF}" destId="{DAD1CAFC-EE84-43B6-BAF2-1EDDCD66E603}" srcOrd="0" destOrd="0" presId="urn:microsoft.com/office/officeart/2005/8/layout/hierarchy4"/>
    <dgm:cxn modelId="{58501E84-47BD-4B88-BB4B-B5A98E4E8ABD}" type="presParOf" srcId="{53DBA213-45FA-408A-B6ED-AACE55036BBF}" destId="{EB920CB4-F78E-4FC1-BF1D-FE57D15C9F98}" srcOrd="1" destOrd="0" presId="urn:microsoft.com/office/officeart/2005/8/layout/hierarchy4"/>
    <dgm:cxn modelId="{B51F7ED0-5BC1-473E-B83A-7E73143EB15E}" type="presParOf" srcId="{C0AAC21D-A1BB-4969-8C10-C8D02A2E9E03}" destId="{C6806C87-713E-4BB4-9E64-70D239989C91}" srcOrd="1" destOrd="0" presId="urn:microsoft.com/office/officeart/2005/8/layout/hierarchy4"/>
    <dgm:cxn modelId="{8337C14E-28BD-426F-99AE-CAB445CB76A6}" type="presParOf" srcId="{C0AAC21D-A1BB-4969-8C10-C8D02A2E9E03}" destId="{EC39DE98-C28E-4CAE-B11A-FF4190E351F7}" srcOrd="2" destOrd="0" presId="urn:microsoft.com/office/officeart/2005/8/layout/hierarchy4"/>
    <dgm:cxn modelId="{1EE7F139-D38D-40B3-B8DB-DBB5AD50CEE4}" type="presParOf" srcId="{EC39DE98-C28E-4CAE-B11A-FF4190E351F7}" destId="{EFE95510-E5D1-45B7-A221-00520591CF99}" srcOrd="0" destOrd="0" presId="urn:microsoft.com/office/officeart/2005/8/layout/hierarchy4"/>
    <dgm:cxn modelId="{75FABEC9-B2B2-443F-85A3-D30E706282D5}" type="presParOf" srcId="{EC39DE98-C28E-4CAE-B11A-FF4190E351F7}" destId="{EF483DAC-04A2-4C9B-AB03-7939A7ACDB27}" srcOrd="1" destOrd="0" presId="urn:microsoft.com/office/officeart/2005/8/layout/hierarchy4"/>
  </dgm:cxnLst>
  <dgm:bg/>
  <dgm:whole/>
</dgm:dataModel>
</file>

<file path=ppt/diagrams/data18.xml><?xml version="1.0" encoding="utf-8"?>
<dgm:dataModel xmlns:dgm="http://schemas.openxmlformats.org/drawingml/2006/diagram" xmlns:a="http://schemas.openxmlformats.org/drawingml/2006/main">
  <dgm:ptLst>
    <dgm:pt modelId="{C0CEAE00-8D11-4AC6-BC25-F864D44B7E97}"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C"/>
        </a:p>
      </dgm:t>
    </dgm:pt>
    <dgm:pt modelId="{895BF0C0-C872-41FD-BD79-8C9686DE6618}">
      <dgm:prSet phldrT="[Texto]"/>
      <dgm:spPr/>
      <dgm:t>
        <a:bodyPr/>
        <a:lstStyle/>
        <a:p>
          <a:r>
            <a:rPr lang="es-EC" i="1" dirty="0" smtClean="0"/>
            <a:t>Actualizar las características técnicas y compra de equipos y materiales</a:t>
          </a:r>
          <a:endParaRPr lang="es-EC" dirty="0"/>
        </a:p>
      </dgm:t>
    </dgm:pt>
    <dgm:pt modelId="{B16BBC42-1502-4AE2-9862-47D85F6A6109}" type="parTrans" cxnId="{9831C512-ADFD-4193-9496-9C1EBEDA997D}">
      <dgm:prSet/>
      <dgm:spPr/>
      <dgm:t>
        <a:bodyPr/>
        <a:lstStyle/>
        <a:p>
          <a:endParaRPr lang="es-EC"/>
        </a:p>
      </dgm:t>
    </dgm:pt>
    <dgm:pt modelId="{3F259051-0BF5-4914-8454-9DC1282412C6}" type="sibTrans" cxnId="{9831C512-ADFD-4193-9496-9C1EBEDA997D}">
      <dgm:prSet/>
      <dgm:spPr/>
      <dgm:t>
        <a:bodyPr/>
        <a:lstStyle/>
        <a:p>
          <a:endParaRPr lang="es-EC"/>
        </a:p>
      </dgm:t>
    </dgm:pt>
    <dgm:pt modelId="{C52E6EAD-499A-42D9-A63D-139F1D71DFAB}">
      <dgm:prSet/>
      <dgm:spPr/>
      <dgm:t>
        <a:bodyPr/>
        <a:lstStyle/>
        <a:p>
          <a:r>
            <a:rPr lang="es-EC" i="1" dirty="0" smtClean="0"/>
            <a:t>Mantener operativo los sistemas y comunicaciones de la empresa.</a:t>
          </a:r>
          <a:endParaRPr lang="es-EC" dirty="0"/>
        </a:p>
      </dgm:t>
    </dgm:pt>
    <dgm:pt modelId="{570206D2-EF58-4183-BC52-1252EC8AA460}" type="parTrans" cxnId="{71BD5713-79C9-44ED-8779-28ADDDD72A52}">
      <dgm:prSet/>
      <dgm:spPr/>
      <dgm:t>
        <a:bodyPr/>
        <a:lstStyle/>
        <a:p>
          <a:endParaRPr lang="es-EC"/>
        </a:p>
      </dgm:t>
    </dgm:pt>
    <dgm:pt modelId="{30CBCDB8-0BD2-43A3-A9ED-743D4A938A4B}" type="sibTrans" cxnId="{71BD5713-79C9-44ED-8779-28ADDDD72A52}">
      <dgm:prSet/>
      <dgm:spPr/>
      <dgm:t>
        <a:bodyPr/>
        <a:lstStyle/>
        <a:p>
          <a:endParaRPr lang="es-EC"/>
        </a:p>
      </dgm:t>
    </dgm:pt>
    <dgm:pt modelId="{2E4BD904-C113-4CFF-8A0B-37FEE86F93A8}" type="pres">
      <dgm:prSet presAssocID="{C0CEAE00-8D11-4AC6-BC25-F864D44B7E97}" presName="Name0" presStyleCnt="0">
        <dgm:presLayoutVars>
          <dgm:dir/>
          <dgm:animLvl val="lvl"/>
          <dgm:resizeHandles val="exact"/>
        </dgm:presLayoutVars>
      </dgm:prSet>
      <dgm:spPr/>
      <dgm:t>
        <a:bodyPr/>
        <a:lstStyle/>
        <a:p>
          <a:endParaRPr lang="es-EC"/>
        </a:p>
      </dgm:t>
    </dgm:pt>
    <dgm:pt modelId="{6887ECB6-F550-4FCF-9017-083A6B8CE06E}" type="pres">
      <dgm:prSet presAssocID="{895BF0C0-C872-41FD-BD79-8C9686DE6618}" presName="linNode" presStyleCnt="0"/>
      <dgm:spPr/>
    </dgm:pt>
    <dgm:pt modelId="{1AE1AC60-EF20-4B5C-A64E-580172EA08B0}" type="pres">
      <dgm:prSet presAssocID="{895BF0C0-C872-41FD-BD79-8C9686DE6618}" presName="parentText" presStyleLbl="node1" presStyleIdx="0" presStyleCnt="2">
        <dgm:presLayoutVars>
          <dgm:chMax val="1"/>
          <dgm:bulletEnabled val="1"/>
        </dgm:presLayoutVars>
      </dgm:prSet>
      <dgm:spPr/>
      <dgm:t>
        <a:bodyPr/>
        <a:lstStyle/>
        <a:p>
          <a:endParaRPr lang="es-EC"/>
        </a:p>
      </dgm:t>
    </dgm:pt>
    <dgm:pt modelId="{CA828C23-96E8-4732-90AE-20D4C3FE31AE}" type="pres">
      <dgm:prSet presAssocID="{3F259051-0BF5-4914-8454-9DC1282412C6}" presName="sp" presStyleCnt="0"/>
      <dgm:spPr/>
    </dgm:pt>
    <dgm:pt modelId="{8C2131A3-82ED-477A-AB1C-1F2C4AF13936}" type="pres">
      <dgm:prSet presAssocID="{C52E6EAD-499A-42D9-A63D-139F1D71DFAB}" presName="linNode" presStyleCnt="0"/>
      <dgm:spPr/>
    </dgm:pt>
    <dgm:pt modelId="{B25F65D5-8CB1-4A72-957D-941C6F194937}" type="pres">
      <dgm:prSet presAssocID="{C52E6EAD-499A-42D9-A63D-139F1D71DFAB}" presName="parentText" presStyleLbl="node1" presStyleIdx="1" presStyleCnt="2">
        <dgm:presLayoutVars>
          <dgm:chMax val="1"/>
          <dgm:bulletEnabled val="1"/>
        </dgm:presLayoutVars>
      </dgm:prSet>
      <dgm:spPr/>
      <dgm:t>
        <a:bodyPr/>
        <a:lstStyle/>
        <a:p>
          <a:endParaRPr lang="es-EC"/>
        </a:p>
      </dgm:t>
    </dgm:pt>
  </dgm:ptLst>
  <dgm:cxnLst>
    <dgm:cxn modelId="{A6EC639E-D8EA-4470-AFF0-381D311A932A}" type="presOf" srcId="{895BF0C0-C872-41FD-BD79-8C9686DE6618}" destId="{1AE1AC60-EF20-4B5C-A64E-580172EA08B0}" srcOrd="0" destOrd="0" presId="urn:microsoft.com/office/officeart/2005/8/layout/vList5"/>
    <dgm:cxn modelId="{9831C512-ADFD-4193-9496-9C1EBEDA997D}" srcId="{C0CEAE00-8D11-4AC6-BC25-F864D44B7E97}" destId="{895BF0C0-C872-41FD-BD79-8C9686DE6618}" srcOrd="0" destOrd="0" parTransId="{B16BBC42-1502-4AE2-9862-47D85F6A6109}" sibTransId="{3F259051-0BF5-4914-8454-9DC1282412C6}"/>
    <dgm:cxn modelId="{0634EE16-3458-497B-8FB2-8C27DD6F4DC9}" type="presOf" srcId="{C52E6EAD-499A-42D9-A63D-139F1D71DFAB}" destId="{B25F65D5-8CB1-4A72-957D-941C6F194937}" srcOrd="0" destOrd="0" presId="urn:microsoft.com/office/officeart/2005/8/layout/vList5"/>
    <dgm:cxn modelId="{38DC1308-A8E7-47A1-85B5-30FC2F4837C7}" type="presOf" srcId="{C0CEAE00-8D11-4AC6-BC25-F864D44B7E97}" destId="{2E4BD904-C113-4CFF-8A0B-37FEE86F93A8}" srcOrd="0" destOrd="0" presId="urn:microsoft.com/office/officeart/2005/8/layout/vList5"/>
    <dgm:cxn modelId="{71BD5713-79C9-44ED-8779-28ADDDD72A52}" srcId="{C0CEAE00-8D11-4AC6-BC25-F864D44B7E97}" destId="{C52E6EAD-499A-42D9-A63D-139F1D71DFAB}" srcOrd="1" destOrd="0" parTransId="{570206D2-EF58-4183-BC52-1252EC8AA460}" sibTransId="{30CBCDB8-0BD2-43A3-A9ED-743D4A938A4B}"/>
    <dgm:cxn modelId="{AC170B65-AC0F-46FF-BABC-67CF0BD05A56}" type="presParOf" srcId="{2E4BD904-C113-4CFF-8A0B-37FEE86F93A8}" destId="{6887ECB6-F550-4FCF-9017-083A6B8CE06E}" srcOrd="0" destOrd="0" presId="urn:microsoft.com/office/officeart/2005/8/layout/vList5"/>
    <dgm:cxn modelId="{5353DE4F-A72A-4893-B19E-DCA3E2A074B4}" type="presParOf" srcId="{6887ECB6-F550-4FCF-9017-083A6B8CE06E}" destId="{1AE1AC60-EF20-4B5C-A64E-580172EA08B0}" srcOrd="0" destOrd="0" presId="urn:microsoft.com/office/officeart/2005/8/layout/vList5"/>
    <dgm:cxn modelId="{052275CB-7077-4145-A82E-F120C640D4A0}" type="presParOf" srcId="{2E4BD904-C113-4CFF-8A0B-37FEE86F93A8}" destId="{CA828C23-96E8-4732-90AE-20D4C3FE31AE}" srcOrd="1" destOrd="0" presId="urn:microsoft.com/office/officeart/2005/8/layout/vList5"/>
    <dgm:cxn modelId="{261BE080-BA66-44D7-A0EC-C6EA74F77EEE}" type="presParOf" srcId="{2E4BD904-C113-4CFF-8A0B-37FEE86F93A8}" destId="{8C2131A3-82ED-477A-AB1C-1F2C4AF13936}" srcOrd="2" destOrd="0" presId="urn:microsoft.com/office/officeart/2005/8/layout/vList5"/>
    <dgm:cxn modelId="{E978B86E-1761-4740-9295-85D2F87232EB}" type="presParOf" srcId="{8C2131A3-82ED-477A-AB1C-1F2C4AF13936}" destId="{B25F65D5-8CB1-4A72-957D-941C6F194937}" srcOrd="0" destOrd="0" presId="urn:microsoft.com/office/officeart/2005/8/layout/vList5"/>
  </dgm:cxnLst>
  <dgm:bg/>
  <dgm:whole/>
</dgm:dataModel>
</file>

<file path=ppt/diagrams/data19.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Actualizar las características técnicas y compra de equipos y materiales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15%</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a:t>
          </a:r>
          <a:r>
            <a:rPr lang="es-EC" sz="1200" b="0" i="0" u="none" dirty="0" smtClean="0"/>
            <a:t>2.406.776,75  </a:t>
          </a:r>
          <a:r>
            <a:rPr lang="es-EC" sz="1400" b="0" i="0" u="none" dirty="0" smtClean="0"/>
            <a:t> </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70% AL 80%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b="0" i="0" u="none" dirty="0" smtClean="0"/>
            <a:t>PORCENTAJE DE EQUIPOS ACTUALIZADOS TECNICAMENTE</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194.716,56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8%</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600" i="1" dirty="0" smtClean="0"/>
            <a:t>Personal técnico de las direcciones de Generación, Distribución y Comercial encargado de la elaboración de pliegos  para la adquisición de equipos  y materiales  continuadamente se  actualizan de acuerdo al avance tecnológico y a las  ofertas  de los proveedores  en cumplimiento de las  actualizaciones que  realiza el INCOP.</a:t>
          </a:r>
          <a:endParaRPr lang="es-EC" sz="16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AEB733A8-7D02-4B1F-BFF2-90D3C45035BB}" type="presOf" srcId="{19091F51-8A55-4E62-9C18-6F3BC9E324CB}" destId="{EFE95510-E5D1-45B7-A221-00520591CF99}" srcOrd="0" destOrd="0" presId="urn:microsoft.com/office/officeart/2005/8/layout/hierarchy4"/>
    <dgm:cxn modelId="{EC4A4E37-30FB-4762-9809-735E1852C950}" type="presOf" srcId="{A45B4849-CC1E-4B77-80B9-4FC6F68D2371}" destId="{DE4A2990-3D65-4CED-80D1-9E83EDFCCE56}" srcOrd="0" destOrd="0" presId="urn:microsoft.com/office/officeart/2005/8/layout/hierarchy4"/>
    <dgm:cxn modelId="{C87A2B2C-5010-4F85-94C6-2FF86F9F729F}" type="presOf" srcId="{B107BF41-D5FE-4D2A-A387-8B4F1A2FBFBB}" destId="{DAD1CAFC-EE84-43B6-BAF2-1EDDCD66E603}" srcOrd="0" destOrd="0" presId="urn:microsoft.com/office/officeart/2005/8/layout/hierarchy4"/>
    <dgm:cxn modelId="{380F34A1-30BE-4735-802C-CEC0BB9A8C27}" type="presOf" srcId="{D2CDC463-9C9A-4A39-9365-23D268F87349}" destId="{238A3D15-D789-4931-A5E6-0F04270031BF}" srcOrd="0" destOrd="0" presId="urn:microsoft.com/office/officeart/2005/8/layout/hierarchy4"/>
    <dgm:cxn modelId="{2AEA6CC5-E138-4978-B4C4-7FEEA0B658B5}" type="presOf" srcId="{97B90D27-3056-4AB6-9D58-503A9E133CC6}" destId="{DF46F991-D145-4A2E-8B14-99166811EB9E}"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9DFF2A8B-BDD2-429E-8117-AC28326F718A}" type="presOf" srcId="{14233AD2-88DB-4175-B943-9F0BE3820B00}" destId="{CCF3848A-96C2-4E5D-B4AF-4F1F6E0EDE1C}"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AF5CBBA0-596D-4E9C-8A17-E30D67C1964B}" type="presOf" srcId="{4FA66F70-F74C-43BC-9DF8-253A8142AB35}" destId="{FC81A625-AAAE-4C83-9883-1F0718BA2436}" srcOrd="0" destOrd="0" presId="urn:microsoft.com/office/officeart/2005/8/layout/hierarchy4"/>
    <dgm:cxn modelId="{F3434322-27DD-482E-BB85-37D7CD747CB9}" type="presOf" srcId="{62E73A33-9954-41A2-95C9-8F8D5FC96D45}" destId="{2CE70819-8F4C-4FA7-BBC0-00B867BFAA62}" srcOrd="0" destOrd="0" presId="urn:microsoft.com/office/officeart/2005/8/layout/hierarchy4"/>
    <dgm:cxn modelId="{0EE29F87-42AF-46C1-ADB0-68FB4A8256B5}" type="presOf" srcId="{44421AD0-1FE3-4E4D-8BC2-14D20DEEDC32}" destId="{64526EA4-34D1-4E0C-9823-993335189202}" srcOrd="0" destOrd="0" presId="urn:microsoft.com/office/officeart/2005/8/layout/hierarchy4"/>
    <dgm:cxn modelId="{A4D7CE39-4868-481A-BDC0-55AB58E9E307}" type="presOf" srcId="{9FDDFD57-7E43-49B6-8F6B-88A7E2F9F4A3}" destId="{1E5E33F4-B6D7-4DFB-8AAC-515AA7CA8695}"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45807941-0A93-442F-9ADA-7E32A00F924B}" type="presOf" srcId="{BBC79D02-6034-4C36-9C2C-4FBABF39A8FF}" destId="{F198024C-55D0-4DB7-A365-9FFF90D6507A}"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A98CDD-4B31-4182-A0DA-F88BBA8782E4}" type="presOf" srcId="{C119E1A3-4FD8-4CD7-A248-CAF82A538404}" destId="{FEC139DE-5B0C-4D97-BB91-CCC4870B984F}" srcOrd="0" destOrd="0" presId="urn:microsoft.com/office/officeart/2005/8/layout/hierarchy4"/>
    <dgm:cxn modelId="{915F59DC-1C6D-4A26-AC53-4969393A1BDC}" srcId="{BBC79D02-6034-4C36-9C2C-4FBABF39A8FF}" destId="{62E73A33-9954-41A2-95C9-8F8D5FC96D45}" srcOrd="0" destOrd="0" parTransId="{DC40418D-C5E4-40D6-8CE8-6AA8896DB7D7}" sibTransId="{BC5FD8D8-1DE2-4A3C-A686-F6AE3C9C85B6}"/>
    <dgm:cxn modelId="{AB5052A7-D9A2-4508-83AD-F8229DE4D608}" type="presParOf" srcId="{DE4A2990-3D65-4CED-80D1-9E83EDFCCE56}" destId="{2FFB2A7D-385B-482C-BACA-8315E51DBEFC}" srcOrd="0" destOrd="0" presId="urn:microsoft.com/office/officeart/2005/8/layout/hierarchy4"/>
    <dgm:cxn modelId="{DF4B6CCA-BE88-4DE4-B490-69AC0AEB57E1}" type="presParOf" srcId="{2FFB2A7D-385B-482C-BACA-8315E51DBEFC}" destId="{1E5E33F4-B6D7-4DFB-8AAC-515AA7CA8695}" srcOrd="0" destOrd="0" presId="urn:microsoft.com/office/officeart/2005/8/layout/hierarchy4"/>
    <dgm:cxn modelId="{6393F07E-10E0-41EB-A812-3A8C65EDAB62}" type="presParOf" srcId="{2FFB2A7D-385B-482C-BACA-8315E51DBEFC}" destId="{40048AB7-BF41-46AE-BF92-7C448496D471}" srcOrd="1" destOrd="0" presId="urn:microsoft.com/office/officeart/2005/8/layout/hierarchy4"/>
    <dgm:cxn modelId="{4BD30876-F14A-4181-B690-E1BCE9FED6A7}" type="presParOf" srcId="{DE4A2990-3D65-4CED-80D1-9E83EDFCCE56}" destId="{CA6CD2F3-9A29-4F99-AF69-529906400C81}" srcOrd="1" destOrd="0" presId="urn:microsoft.com/office/officeart/2005/8/layout/hierarchy4"/>
    <dgm:cxn modelId="{3ACCB178-0105-4034-A65F-8F06C6E21640}" type="presParOf" srcId="{DE4A2990-3D65-4CED-80D1-9E83EDFCCE56}" destId="{F5773B57-6A52-467E-A6E4-ECA009CB1813}" srcOrd="2" destOrd="0" presId="urn:microsoft.com/office/officeart/2005/8/layout/hierarchy4"/>
    <dgm:cxn modelId="{5BF9FCEF-7ECA-4D70-8A1A-C34E145030AA}" type="presParOf" srcId="{F5773B57-6A52-467E-A6E4-ECA009CB1813}" destId="{64526EA4-34D1-4E0C-9823-993335189202}" srcOrd="0" destOrd="0" presId="urn:microsoft.com/office/officeart/2005/8/layout/hierarchy4"/>
    <dgm:cxn modelId="{D16D60C0-BF7C-4852-B962-96F4FFDEB970}" type="presParOf" srcId="{F5773B57-6A52-467E-A6E4-ECA009CB1813}" destId="{D25F98AB-D37E-497E-B1F7-4ED73C04C48C}" srcOrd="1" destOrd="0" presId="urn:microsoft.com/office/officeart/2005/8/layout/hierarchy4"/>
    <dgm:cxn modelId="{A0ABB856-A505-4D6F-B101-864EDE185430}" type="presParOf" srcId="{F5773B57-6A52-467E-A6E4-ECA009CB1813}" destId="{50FC67C9-FA6A-4778-96DC-CBB7DE0ECB0C}" srcOrd="2" destOrd="0" presId="urn:microsoft.com/office/officeart/2005/8/layout/hierarchy4"/>
    <dgm:cxn modelId="{0AEF4B36-C181-4874-ADEE-3DF33EABC3D7}" type="presParOf" srcId="{50FC67C9-FA6A-4778-96DC-CBB7DE0ECB0C}" destId="{DC1500A2-B034-4D4F-B812-C3F088F607D9}" srcOrd="0" destOrd="0" presId="urn:microsoft.com/office/officeart/2005/8/layout/hierarchy4"/>
    <dgm:cxn modelId="{27D6F046-044E-4061-9A6A-74CF5BE33C0B}" type="presParOf" srcId="{DC1500A2-B034-4D4F-B812-C3F088F607D9}" destId="{238A3D15-D789-4931-A5E6-0F04270031BF}" srcOrd="0" destOrd="0" presId="urn:microsoft.com/office/officeart/2005/8/layout/hierarchy4"/>
    <dgm:cxn modelId="{CA8731EE-455E-4D1F-BAD2-B9503652064C}" type="presParOf" srcId="{DC1500A2-B034-4D4F-B812-C3F088F607D9}" destId="{C59B812E-AB49-470F-95AF-ACBAE52196BC}" srcOrd="1" destOrd="0" presId="urn:microsoft.com/office/officeart/2005/8/layout/hierarchy4"/>
    <dgm:cxn modelId="{F465D272-3A3F-407D-B3DC-92DBD559AFA6}" type="presParOf" srcId="{DC1500A2-B034-4D4F-B812-C3F088F607D9}" destId="{46A175B0-85B1-498B-AA9A-EED890EF8095}" srcOrd="2" destOrd="0" presId="urn:microsoft.com/office/officeart/2005/8/layout/hierarchy4"/>
    <dgm:cxn modelId="{9A5A396B-64C5-4E5E-BAB5-EF81D12A3F98}" type="presParOf" srcId="{46A175B0-85B1-498B-AA9A-EED890EF8095}" destId="{B6B81DAC-ACEB-440A-8FCC-C43F903D627F}" srcOrd="0" destOrd="0" presId="urn:microsoft.com/office/officeart/2005/8/layout/hierarchy4"/>
    <dgm:cxn modelId="{D72D3618-831A-4E22-B397-AC4D561EA888}" type="presParOf" srcId="{B6B81DAC-ACEB-440A-8FCC-C43F903D627F}" destId="{FC81A625-AAAE-4C83-9883-1F0718BA2436}" srcOrd="0" destOrd="0" presId="urn:microsoft.com/office/officeart/2005/8/layout/hierarchy4"/>
    <dgm:cxn modelId="{A4A3E7A9-C838-4AB4-B2DF-E474BCA0AD28}" type="presParOf" srcId="{B6B81DAC-ACEB-440A-8FCC-C43F903D627F}" destId="{5999AF18-D978-430D-B371-546B78BAA143}" srcOrd="1" destOrd="0" presId="urn:microsoft.com/office/officeart/2005/8/layout/hierarchy4"/>
    <dgm:cxn modelId="{1E4673A7-1F84-41B9-8311-16B31C390B2B}" type="presParOf" srcId="{46A175B0-85B1-498B-AA9A-EED890EF8095}" destId="{F87249D7-6B69-43AF-AB6E-F2F0D10D8D83}" srcOrd="1" destOrd="0" presId="urn:microsoft.com/office/officeart/2005/8/layout/hierarchy4"/>
    <dgm:cxn modelId="{43608D5A-6B80-453D-88CF-3F3E7C1660F7}" type="presParOf" srcId="{46A175B0-85B1-498B-AA9A-EED890EF8095}" destId="{155512FB-37CB-48B9-A40F-AF1E0FFF4177}" srcOrd="2" destOrd="0" presId="urn:microsoft.com/office/officeart/2005/8/layout/hierarchy4"/>
    <dgm:cxn modelId="{46822C70-35FB-42C2-A377-C8827B066784}" type="presParOf" srcId="{155512FB-37CB-48B9-A40F-AF1E0FFF4177}" destId="{FEC139DE-5B0C-4D97-BB91-CCC4870B984F}" srcOrd="0" destOrd="0" presId="urn:microsoft.com/office/officeart/2005/8/layout/hierarchy4"/>
    <dgm:cxn modelId="{4C59DFE7-CC67-4C59-969F-93D44065FB94}" type="presParOf" srcId="{155512FB-37CB-48B9-A40F-AF1E0FFF4177}" destId="{1B0144A3-306F-4117-A917-3D6242210746}" srcOrd="1" destOrd="0" presId="urn:microsoft.com/office/officeart/2005/8/layout/hierarchy4"/>
    <dgm:cxn modelId="{CC28AA0A-2A62-42E2-AB2C-3B4395766963}" type="presParOf" srcId="{155512FB-37CB-48B9-A40F-AF1E0FFF4177}" destId="{FD771F2E-4EA8-4B28-90F3-223EEBFAFEFF}" srcOrd="2" destOrd="0" presId="urn:microsoft.com/office/officeart/2005/8/layout/hierarchy4"/>
    <dgm:cxn modelId="{6378343F-DC3F-428F-95FC-EA0FA209A4D2}" type="presParOf" srcId="{FD771F2E-4EA8-4B28-90F3-223EEBFAFEFF}" destId="{175E5342-CBB9-4145-A35A-BAB2DBED64CB}" srcOrd="0" destOrd="0" presId="urn:microsoft.com/office/officeart/2005/8/layout/hierarchy4"/>
    <dgm:cxn modelId="{ABC5FF1C-CE39-4E33-9FD4-0D1CFBD58175}" type="presParOf" srcId="{175E5342-CBB9-4145-A35A-BAB2DBED64CB}" destId="{CCF3848A-96C2-4E5D-B4AF-4F1F6E0EDE1C}" srcOrd="0" destOrd="0" presId="urn:microsoft.com/office/officeart/2005/8/layout/hierarchy4"/>
    <dgm:cxn modelId="{196BF003-D4F0-4D9B-BB17-2D316369C5F1}" type="presParOf" srcId="{175E5342-CBB9-4145-A35A-BAB2DBED64CB}" destId="{09D73428-2F78-44F0-8474-4285D54CA8A0}" srcOrd="1" destOrd="0" presId="urn:microsoft.com/office/officeart/2005/8/layout/hierarchy4"/>
    <dgm:cxn modelId="{78CC9AF0-5C31-44CB-89DB-F307926800BF}" type="presParOf" srcId="{50FC67C9-FA6A-4778-96DC-CBB7DE0ECB0C}" destId="{F2E8A144-ED64-477D-A7CE-6CF060928541}" srcOrd="1" destOrd="0" presId="urn:microsoft.com/office/officeart/2005/8/layout/hierarchy4"/>
    <dgm:cxn modelId="{B45ED7EF-EF16-45DD-B5CA-B03404942D5E}" type="presParOf" srcId="{50FC67C9-FA6A-4778-96DC-CBB7DE0ECB0C}" destId="{A1C5311C-1469-44EA-82DB-749930735971}" srcOrd="2" destOrd="0" presId="urn:microsoft.com/office/officeart/2005/8/layout/hierarchy4"/>
    <dgm:cxn modelId="{F26C9EA1-0870-467C-94C9-8C7AB88FEBAC}" type="presParOf" srcId="{A1C5311C-1469-44EA-82DB-749930735971}" destId="{F198024C-55D0-4DB7-A365-9FFF90D6507A}" srcOrd="0" destOrd="0" presId="urn:microsoft.com/office/officeart/2005/8/layout/hierarchy4"/>
    <dgm:cxn modelId="{E3DAD22C-7543-434E-AC5D-D4837BBAC10D}" type="presParOf" srcId="{A1C5311C-1469-44EA-82DB-749930735971}" destId="{65FD4B13-5CF9-4360-92BE-BD32B034292E}" srcOrd="1" destOrd="0" presId="urn:microsoft.com/office/officeart/2005/8/layout/hierarchy4"/>
    <dgm:cxn modelId="{018AC9C9-23D7-4E44-B0E4-1B655AB8DE33}" type="presParOf" srcId="{A1C5311C-1469-44EA-82DB-749930735971}" destId="{84E42F43-093B-4F1B-BDAB-12FA40B45FEF}" srcOrd="2" destOrd="0" presId="urn:microsoft.com/office/officeart/2005/8/layout/hierarchy4"/>
    <dgm:cxn modelId="{09E16A93-900E-4DEE-92FC-9651A92718BB}" type="presParOf" srcId="{84E42F43-093B-4F1B-BDAB-12FA40B45FEF}" destId="{D98E56A2-422B-45B5-B55B-6F877E8EBCC0}" srcOrd="0" destOrd="0" presId="urn:microsoft.com/office/officeart/2005/8/layout/hierarchy4"/>
    <dgm:cxn modelId="{BD9D5DDE-41AC-485B-B963-2BDCD7B282E9}" type="presParOf" srcId="{D98E56A2-422B-45B5-B55B-6F877E8EBCC0}" destId="{2CE70819-8F4C-4FA7-BBC0-00B867BFAA62}" srcOrd="0" destOrd="0" presId="urn:microsoft.com/office/officeart/2005/8/layout/hierarchy4"/>
    <dgm:cxn modelId="{DE2C2F52-351C-459F-B8CA-8141DC77FFA9}" type="presParOf" srcId="{D98E56A2-422B-45B5-B55B-6F877E8EBCC0}" destId="{65BBC830-3241-4628-91E9-24C1F241C614}" srcOrd="1" destOrd="0" presId="urn:microsoft.com/office/officeart/2005/8/layout/hierarchy4"/>
    <dgm:cxn modelId="{523218B7-F359-4960-AC7F-834AEB100502}" type="presParOf" srcId="{50FC67C9-FA6A-4778-96DC-CBB7DE0ECB0C}" destId="{7E443B56-DEB0-4446-A514-EEAEC7DAEDD0}" srcOrd="3" destOrd="0" presId="urn:microsoft.com/office/officeart/2005/8/layout/hierarchy4"/>
    <dgm:cxn modelId="{B37BEC51-8B90-423F-ACC2-3750B9B30DA6}" type="presParOf" srcId="{50FC67C9-FA6A-4778-96DC-CBB7DE0ECB0C}" destId="{DEF75B75-5A04-456D-BC82-C1C962708167}" srcOrd="4" destOrd="0" presId="urn:microsoft.com/office/officeart/2005/8/layout/hierarchy4"/>
    <dgm:cxn modelId="{76BD5404-2241-4C5D-9772-5D4851449D39}" type="presParOf" srcId="{DEF75B75-5A04-456D-BC82-C1C962708167}" destId="{DF46F991-D145-4A2E-8B14-99166811EB9E}" srcOrd="0" destOrd="0" presId="urn:microsoft.com/office/officeart/2005/8/layout/hierarchy4"/>
    <dgm:cxn modelId="{0F1862BF-015C-4ED6-90DA-913F70FDB816}" type="presParOf" srcId="{DEF75B75-5A04-456D-BC82-C1C962708167}" destId="{C5362A15-1FF7-45C2-A1A5-CC56348F497D}" srcOrd="1" destOrd="0" presId="urn:microsoft.com/office/officeart/2005/8/layout/hierarchy4"/>
    <dgm:cxn modelId="{03A352E6-AEC6-45DD-B3C3-269F97552193}" type="presParOf" srcId="{DEF75B75-5A04-456D-BC82-C1C962708167}" destId="{C0AAC21D-A1BB-4969-8C10-C8D02A2E9E03}" srcOrd="2" destOrd="0" presId="urn:microsoft.com/office/officeart/2005/8/layout/hierarchy4"/>
    <dgm:cxn modelId="{D30309B7-9DAC-4F40-8553-C964D48D4A86}" type="presParOf" srcId="{C0AAC21D-A1BB-4969-8C10-C8D02A2E9E03}" destId="{53DBA213-45FA-408A-B6ED-AACE55036BBF}" srcOrd="0" destOrd="0" presId="urn:microsoft.com/office/officeart/2005/8/layout/hierarchy4"/>
    <dgm:cxn modelId="{07305779-0C3C-468C-9F2C-D1107D095AB1}" type="presParOf" srcId="{53DBA213-45FA-408A-B6ED-AACE55036BBF}" destId="{DAD1CAFC-EE84-43B6-BAF2-1EDDCD66E603}" srcOrd="0" destOrd="0" presId="urn:microsoft.com/office/officeart/2005/8/layout/hierarchy4"/>
    <dgm:cxn modelId="{627BC285-0DC0-4FFF-98C6-B27A589AF186}" type="presParOf" srcId="{53DBA213-45FA-408A-B6ED-AACE55036BBF}" destId="{EB920CB4-F78E-4FC1-BF1D-FE57D15C9F98}" srcOrd="1" destOrd="0" presId="urn:microsoft.com/office/officeart/2005/8/layout/hierarchy4"/>
    <dgm:cxn modelId="{AFE3D5A2-2E75-41B1-B321-69BE0EF2EC9B}" type="presParOf" srcId="{C0AAC21D-A1BB-4969-8C10-C8D02A2E9E03}" destId="{C6806C87-713E-4BB4-9E64-70D239989C91}" srcOrd="1" destOrd="0" presId="urn:microsoft.com/office/officeart/2005/8/layout/hierarchy4"/>
    <dgm:cxn modelId="{F4D666AE-F159-426A-8703-854F764F8252}" type="presParOf" srcId="{C0AAC21D-A1BB-4969-8C10-C8D02A2E9E03}" destId="{EC39DE98-C28E-4CAE-B11A-FF4190E351F7}" srcOrd="2" destOrd="0" presId="urn:microsoft.com/office/officeart/2005/8/layout/hierarchy4"/>
    <dgm:cxn modelId="{4A3961CF-910C-46F0-89B9-0B2D5C7A3D36}" type="presParOf" srcId="{EC39DE98-C28E-4CAE-B11A-FF4190E351F7}" destId="{EFE95510-E5D1-45B7-A221-00520591CF99}" srcOrd="0" destOrd="0" presId="urn:microsoft.com/office/officeart/2005/8/layout/hierarchy4"/>
    <dgm:cxn modelId="{DE8D4ACF-6A8B-47B4-BDFC-41CEA7EA44E5}" type="presParOf" srcId="{EC39DE98-C28E-4CAE-B11A-FF4190E351F7}" destId="{EF483DAC-04A2-4C9B-AB03-7939A7ACDB27}" srcOrd="1" destOrd="0" presId="urn:microsoft.com/office/officeart/2005/8/layout/hierarchy4"/>
  </dgm:cxnLst>
  <dgm:bg/>
  <dgm:whole/>
</dgm:dataModel>
</file>

<file path=ppt/diagrams/data2.xml><?xml version="1.0" encoding="utf-8"?>
<dgm:dataModel xmlns:dgm="http://schemas.openxmlformats.org/drawingml/2006/diagram" xmlns:a="http://schemas.openxmlformats.org/drawingml/2006/main">
  <dgm:ptLst>
    <dgm:pt modelId="{43F22544-FB2F-4C28-8912-71E10B40F438}"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s-EC"/>
        </a:p>
      </dgm:t>
    </dgm:pt>
    <dgm:pt modelId="{58946FFE-1C3F-4DE4-A060-0EB840A269E9}">
      <dgm:prSet phldrT="[Texto]" custT="1"/>
      <dgm:spPr/>
      <dgm:t>
        <a:bodyPr/>
        <a:lstStyle/>
        <a:p>
          <a:r>
            <a:rPr lang="es-EC" sz="1600" i="1" dirty="0" smtClean="0"/>
            <a:t>Creación de la unidad de servicio al cliente.</a:t>
          </a:r>
          <a:endParaRPr lang="es-EC" sz="1600" dirty="0"/>
        </a:p>
      </dgm:t>
    </dgm:pt>
    <dgm:pt modelId="{90C6ECDA-C5E9-4EA4-BBC0-C8293FA6987F}" type="parTrans" cxnId="{539BBF23-8ED6-45FC-9489-C947B94CC425}">
      <dgm:prSet/>
      <dgm:spPr/>
      <dgm:t>
        <a:bodyPr/>
        <a:lstStyle/>
        <a:p>
          <a:endParaRPr lang="es-EC" sz="2800"/>
        </a:p>
      </dgm:t>
    </dgm:pt>
    <dgm:pt modelId="{AEC04F0A-1AB5-4370-8DDC-38024DD0448A}" type="sibTrans" cxnId="{539BBF23-8ED6-45FC-9489-C947B94CC425}">
      <dgm:prSet/>
      <dgm:spPr/>
      <dgm:t>
        <a:bodyPr/>
        <a:lstStyle/>
        <a:p>
          <a:endParaRPr lang="es-EC" sz="2800"/>
        </a:p>
      </dgm:t>
    </dgm:pt>
    <dgm:pt modelId="{191BE8A1-3D12-44D3-969E-824092DFA957}">
      <dgm:prSet custT="1"/>
      <dgm:spPr/>
      <dgm:t>
        <a:bodyPr/>
        <a:lstStyle/>
        <a:p>
          <a:r>
            <a:rPr lang="es-EC" sz="1600" i="1" dirty="0" smtClean="0"/>
            <a:t>Difusión del IVR en las agencias.</a:t>
          </a:r>
          <a:endParaRPr lang="es-EC" sz="1600" dirty="0"/>
        </a:p>
      </dgm:t>
    </dgm:pt>
    <dgm:pt modelId="{F9DAF954-DCA7-4C89-BDCB-D97C5D77734D}" type="parTrans" cxnId="{BCD35F27-D88B-4B02-92D6-426EE29AB74B}">
      <dgm:prSet/>
      <dgm:spPr/>
      <dgm:t>
        <a:bodyPr/>
        <a:lstStyle/>
        <a:p>
          <a:endParaRPr lang="es-EC" sz="2800"/>
        </a:p>
      </dgm:t>
    </dgm:pt>
    <dgm:pt modelId="{65C5A49F-A524-414F-ADBE-6078B640B55B}" type="sibTrans" cxnId="{BCD35F27-D88B-4B02-92D6-426EE29AB74B}">
      <dgm:prSet/>
      <dgm:spPr/>
      <dgm:t>
        <a:bodyPr/>
        <a:lstStyle/>
        <a:p>
          <a:endParaRPr lang="es-EC" sz="2800"/>
        </a:p>
      </dgm:t>
    </dgm:pt>
    <dgm:pt modelId="{C9CB41C0-C558-4605-A30C-10EA07481B6C}">
      <dgm:prSet custT="1"/>
      <dgm:spPr/>
      <dgm:t>
        <a:bodyPr/>
        <a:lstStyle/>
        <a:p>
          <a:r>
            <a:rPr lang="es-EC" sz="1600" i="1" dirty="0" smtClean="0"/>
            <a:t>Instalación de seguridad y blindaje en agencias.</a:t>
          </a:r>
          <a:endParaRPr lang="es-EC" sz="1600" dirty="0"/>
        </a:p>
      </dgm:t>
    </dgm:pt>
    <dgm:pt modelId="{A46A59AD-3A64-4149-8FB0-32241D36DE84}" type="parTrans" cxnId="{7C9390F1-D58D-45F6-8BB9-A37DB406A10B}">
      <dgm:prSet/>
      <dgm:spPr/>
      <dgm:t>
        <a:bodyPr/>
        <a:lstStyle/>
        <a:p>
          <a:endParaRPr lang="es-EC" sz="2800"/>
        </a:p>
      </dgm:t>
    </dgm:pt>
    <dgm:pt modelId="{922547DE-9CD9-4F9B-8981-1E585D32D551}" type="sibTrans" cxnId="{7C9390F1-D58D-45F6-8BB9-A37DB406A10B}">
      <dgm:prSet/>
      <dgm:spPr/>
      <dgm:t>
        <a:bodyPr/>
        <a:lstStyle/>
        <a:p>
          <a:endParaRPr lang="es-EC" sz="2800"/>
        </a:p>
      </dgm:t>
    </dgm:pt>
    <dgm:pt modelId="{E8EF0E51-DA93-49B6-859B-E0A6FE84DDCA}">
      <dgm:prSet custT="1"/>
      <dgm:spPr/>
      <dgm:t>
        <a:bodyPr/>
        <a:lstStyle/>
        <a:p>
          <a:r>
            <a:rPr lang="es-EC" sz="1600" i="1" dirty="0" smtClean="0"/>
            <a:t>Mantenimiento de edificios en agencias de Tabacundo, Mira, Bolívar, Tulcán y oficina sur.</a:t>
          </a:r>
          <a:endParaRPr lang="es-EC" sz="1600" dirty="0"/>
        </a:p>
      </dgm:t>
    </dgm:pt>
    <dgm:pt modelId="{144EB90D-1C53-487A-B259-DE3E776E901B}" type="parTrans" cxnId="{412BA7F9-A3D8-4200-9E25-887A4448AA2A}">
      <dgm:prSet/>
      <dgm:spPr/>
      <dgm:t>
        <a:bodyPr/>
        <a:lstStyle/>
        <a:p>
          <a:endParaRPr lang="es-EC" sz="2800"/>
        </a:p>
      </dgm:t>
    </dgm:pt>
    <dgm:pt modelId="{05A4D384-6ADC-41D8-9037-D26A2CE07C8C}" type="sibTrans" cxnId="{412BA7F9-A3D8-4200-9E25-887A4448AA2A}">
      <dgm:prSet/>
      <dgm:spPr/>
      <dgm:t>
        <a:bodyPr/>
        <a:lstStyle/>
        <a:p>
          <a:endParaRPr lang="es-EC" sz="2800"/>
        </a:p>
      </dgm:t>
    </dgm:pt>
    <dgm:pt modelId="{5B04361C-5452-4200-9791-2964D5D07F1F}">
      <dgm:prSet custT="1"/>
      <dgm:spPr/>
      <dgm:t>
        <a:bodyPr/>
        <a:lstStyle/>
        <a:p>
          <a:r>
            <a:rPr lang="es-EC" sz="1600" i="1" dirty="0" smtClean="0"/>
            <a:t>Construcción agencia Urcuquí y El Ángel.</a:t>
          </a:r>
          <a:endParaRPr lang="es-EC" sz="1600" dirty="0"/>
        </a:p>
      </dgm:t>
    </dgm:pt>
    <dgm:pt modelId="{9D09CFAC-702A-46D0-A42F-11A0B289DEBF}" type="parTrans" cxnId="{1E769578-5DAA-49FC-B624-2CD0BBB2D238}">
      <dgm:prSet/>
      <dgm:spPr/>
      <dgm:t>
        <a:bodyPr/>
        <a:lstStyle/>
        <a:p>
          <a:endParaRPr lang="es-EC" sz="2800"/>
        </a:p>
      </dgm:t>
    </dgm:pt>
    <dgm:pt modelId="{2DAD3DAE-EB45-4430-BA43-063A0B6F12A2}" type="sibTrans" cxnId="{1E769578-5DAA-49FC-B624-2CD0BBB2D238}">
      <dgm:prSet/>
      <dgm:spPr/>
      <dgm:t>
        <a:bodyPr/>
        <a:lstStyle/>
        <a:p>
          <a:endParaRPr lang="es-EC" sz="2800"/>
        </a:p>
      </dgm:t>
    </dgm:pt>
    <dgm:pt modelId="{6A1FC545-8C03-4719-BB84-62D21AC23456}">
      <dgm:prSet custT="1"/>
      <dgm:spPr/>
      <dgm:t>
        <a:bodyPr/>
        <a:lstStyle/>
        <a:p>
          <a:r>
            <a:rPr lang="es-EC" sz="1600" i="1" dirty="0" smtClean="0"/>
            <a:t>Instalación de servicios a nuevos clientes</a:t>
          </a:r>
          <a:endParaRPr lang="es-EC" sz="1600" dirty="0"/>
        </a:p>
      </dgm:t>
    </dgm:pt>
    <dgm:pt modelId="{E208177B-15B3-4419-BFC5-14538B9F5ED5}" type="parTrans" cxnId="{80EDAD5C-5A68-4295-A0B6-E5BFEAD06DF4}">
      <dgm:prSet/>
      <dgm:spPr/>
      <dgm:t>
        <a:bodyPr/>
        <a:lstStyle/>
        <a:p>
          <a:endParaRPr lang="es-EC" sz="2800"/>
        </a:p>
      </dgm:t>
    </dgm:pt>
    <dgm:pt modelId="{8C69D531-FF4A-486B-8761-C5771DDE0320}" type="sibTrans" cxnId="{80EDAD5C-5A68-4295-A0B6-E5BFEAD06DF4}">
      <dgm:prSet/>
      <dgm:spPr/>
      <dgm:t>
        <a:bodyPr/>
        <a:lstStyle/>
        <a:p>
          <a:endParaRPr lang="es-EC" sz="2800"/>
        </a:p>
      </dgm:t>
    </dgm:pt>
    <dgm:pt modelId="{620DA0B6-5C8D-4355-A5E9-34AB98C2538C}">
      <dgm:prSet custT="1"/>
      <dgm:spPr/>
      <dgm:t>
        <a:bodyPr/>
        <a:lstStyle/>
        <a:p>
          <a:r>
            <a:rPr lang="es-EC" sz="1600" i="1" dirty="0" smtClean="0"/>
            <a:t>FERUM.</a:t>
          </a:r>
          <a:endParaRPr lang="es-EC" sz="1600" dirty="0"/>
        </a:p>
      </dgm:t>
    </dgm:pt>
    <dgm:pt modelId="{EEFB67FD-07DD-43E3-B9F4-18BE5FE9CE8E}" type="parTrans" cxnId="{CECC0B85-399B-4485-9A02-1C7FC49A4CF8}">
      <dgm:prSet/>
      <dgm:spPr/>
      <dgm:t>
        <a:bodyPr/>
        <a:lstStyle/>
        <a:p>
          <a:endParaRPr lang="es-EC" sz="2800"/>
        </a:p>
      </dgm:t>
    </dgm:pt>
    <dgm:pt modelId="{9DEEED9A-CCC5-4971-AE5C-C5914F12A06C}" type="sibTrans" cxnId="{CECC0B85-399B-4485-9A02-1C7FC49A4CF8}">
      <dgm:prSet/>
      <dgm:spPr/>
      <dgm:t>
        <a:bodyPr/>
        <a:lstStyle/>
        <a:p>
          <a:endParaRPr lang="es-EC" sz="2800"/>
        </a:p>
      </dgm:t>
    </dgm:pt>
    <dgm:pt modelId="{F99E05BB-1A37-4810-AB31-A0BD08E89F8B}">
      <dgm:prSet custT="1"/>
      <dgm:spPr/>
      <dgm:t>
        <a:bodyPr/>
        <a:lstStyle/>
        <a:p>
          <a:r>
            <a:rPr lang="es-EC" sz="1600" i="1" dirty="0" smtClean="0"/>
            <a:t>Regeneración urbana.</a:t>
          </a:r>
          <a:endParaRPr lang="es-EC" sz="1600" dirty="0"/>
        </a:p>
      </dgm:t>
    </dgm:pt>
    <dgm:pt modelId="{FA2798A9-94AA-4A65-AAC1-50C65635F82E}" type="parTrans" cxnId="{0FDF1360-8D3D-4B09-BE81-CC789C161F3D}">
      <dgm:prSet/>
      <dgm:spPr/>
      <dgm:t>
        <a:bodyPr/>
        <a:lstStyle/>
        <a:p>
          <a:endParaRPr lang="es-EC" sz="2800"/>
        </a:p>
      </dgm:t>
    </dgm:pt>
    <dgm:pt modelId="{B2B6EC4C-00E0-48BF-8E8E-106687F6D91C}" type="sibTrans" cxnId="{0FDF1360-8D3D-4B09-BE81-CC789C161F3D}">
      <dgm:prSet/>
      <dgm:spPr/>
      <dgm:t>
        <a:bodyPr/>
        <a:lstStyle/>
        <a:p>
          <a:endParaRPr lang="es-EC" sz="2800"/>
        </a:p>
      </dgm:t>
    </dgm:pt>
    <dgm:pt modelId="{4B766948-466C-456C-99D2-13B31720429A}">
      <dgm:prSet custT="1"/>
      <dgm:spPr/>
      <dgm:t>
        <a:bodyPr/>
        <a:lstStyle/>
        <a:p>
          <a:r>
            <a:rPr lang="es-EC" sz="1600" i="1" dirty="0" smtClean="0"/>
            <a:t>Construcción edificio matriz.</a:t>
          </a:r>
          <a:endParaRPr lang="es-EC" sz="1600" dirty="0"/>
        </a:p>
      </dgm:t>
    </dgm:pt>
    <dgm:pt modelId="{05A09C47-C58B-4D59-876A-C95B138BA507}" type="parTrans" cxnId="{F254ABCF-0A92-4EA2-9783-ED8B148677D4}">
      <dgm:prSet/>
      <dgm:spPr/>
      <dgm:t>
        <a:bodyPr/>
        <a:lstStyle/>
        <a:p>
          <a:endParaRPr lang="es-EC" sz="2800"/>
        </a:p>
      </dgm:t>
    </dgm:pt>
    <dgm:pt modelId="{CAC08CDC-DD00-4772-B658-85F5D5CD3675}" type="sibTrans" cxnId="{F254ABCF-0A92-4EA2-9783-ED8B148677D4}">
      <dgm:prSet/>
      <dgm:spPr/>
      <dgm:t>
        <a:bodyPr/>
        <a:lstStyle/>
        <a:p>
          <a:endParaRPr lang="es-EC" sz="2800"/>
        </a:p>
      </dgm:t>
    </dgm:pt>
    <dgm:pt modelId="{7DCC3837-110D-46A2-BEC5-A8AE77655ADA}" type="pres">
      <dgm:prSet presAssocID="{43F22544-FB2F-4C28-8912-71E10B40F438}" presName="linear" presStyleCnt="0">
        <dgm:presLayoutVars>
          <dgm:animLvl val="lvl"/>
          <dgm:resizeHandles val="exact"/>
        </dgm:presLayoutVars>
      </dgm:prSet>
      <dgm:spPr/>
      <dgm:t>
        <a:bodyPr/>
        <a:lstStyle/>
        <a:p>
          <a:endParaRPr lang="es-EC"/>
        </a:p>
      </dgm:t>
    </dgm:pt>
    <dgm:pt modelId="{362D3CFD-A981-4FCE-82A7-531F44153892}" type="pres">
      <dgm:prSet presAssocID="{58946FFE-1C3F-4DE4-A060-0EB840A269E9}" presName="parentText" presStyleLbl="node1" presStyleIdx="0" presStyleCnt="9">
        <dgm:presLayoutVars>
          <dgm:chMax val="0"/>
          <dgm:bulletEnabled val="1"/>
        </dgm:presLayoutVars>
      </dgm:prSet>
      <dgm:spPr/>
      <dgm:t>
        <a:bodyPr/>
        <a:lstStyle/>
        <a:p>
          <a:endParaRPr lang="es-EC"/>
        </a:p>
      </dgm:t>
    </dgm:pt>
    <dgm:pt modelId="{81F83768-F784-4CF4-98AB-702A585AF16C}" type="pres">
      <dgm:prSet presAssocID="{AEC04F0A-1AB5-4370-8DDC-38024DD0448A}" presName="spacer" presStyleCnt="0"/>
      <dgm:spPr/>
    </dgm:pt>
    <dgm:pt modelId="{310628D2-355E-46E0-9F19-38D389545F4C}" type="pres">
      <dgm:prSet presAssocID="{191BE8A1-3D12-44D3-969E-824092DFA957}" presName="parentText" presStyleLbl="node1" presStyleIdx="1" presStyleCnt="9">
        <dgm:presLayoutVars>
          <dgm:chMax val="0"/>
          <dgm:bulletEnabled val="1"/>
        </dgm:presLayoutVars>
      </dgm:prSet>
      <dgm:spPr/>
      <dgm:t>
        <a:bodyPr/>
        <a:lstStyle/>
        <a:p>
          <a:endParaRPr lang="es-EC"/>
        </a:p>
      </dgm:t>
    </dgm:pt>
    <dgm:pt modelId="{A489DA97-F29A-453D-9008-EC8E0367C24B}" type="pres">
      <dgm:prSet presAssocID="{65C5A49F-A524-414F-ADBE-6078B640B55B}" presName="spacer" presStyleCnt="0"/>
      <dgm:spPr/>
    </dgm:pt>
    <dgm:pt modelId="{7FCE8E2F-1AA9-4600-BBC1-FC15187092D0}" type="pres">
      <dgm:prSet presAssocID="{C9CB41C0-C558-4605-A30C-10EA07481B6C}" presName="parentText" presStyleLbl="node1" presStyleIdx="2" presStyleCnt="9">
        <dgm:presLayoutVars>
          <dgm:chMax val="0"/>
          <dgm:bulletEnabled val="1"/>
        </dgm:presLayoutVars>
      </dgm:prSet>
      <dgm:spPr/>
      <dgm:t>
        <a:bodyPr/>
        <a:lstStyle/>
        <a:p>
          <a:endParaRPr lang="es-EC"/>
        </a:p>
      </dgm:t>
    </dgm:pt>
    <dgm:pt modelId="{B96102EE-C0C4-4C2F-A6E5-DE4BD598F5BE}" type="pres">
      <dgm:prSet presAssocID="{922547DE-9CD9-4F9B-8981-1E585D32D551}" presName="spacer" presStyleCnt="0"/>
      <dgm:spPr/>
    </dgm:pt>
    <dgm:pt modelId="{94DBB9BA-10D8-40C3-9552-0274C7EA3D29}" type="pres">
      <dgm:prSet presAssocID="{E8EF0E51-DA93-49B6-859B-E0A6FE84DDCA}" presName="parentText" presStyleLbl="node1" presStyleIdx="3" presStyleCnt="9">
        <dgm:presLayoutVars>
          <dgm:chMax val="0"/>
          <dgm:bulletEnabled val="1"/>
        </dgm:presLayoutVars>
      </dgm:prSet>
      <dgm:spPr/>
      <dgm:t>
        <a:bodyPr/>
        <a:lstStyle/>
        <a:p>
          <a:endParaRPr lang="es-EC"/>
        </a:p>
      </dgm:t>
    </dgm:pt>
    <dgm:pt modelId="{086A4F93-1244-4067-AD85-D6EE5A974A5C}" type="pres">
      <dgm:prSet presAssocID="{05A4D384-6ADC-41D8-9037-D26A2CE07C8C}" presName="spacer" presStyleCnt="0"/>
      <dgm:spPr/>
    </dgm:pt>
    <dgm:pt modelId="{27D61426-F215-490A-95EC-3EFECFD2CA94}" type="pres">
      <dgm:prSet presAssocID="{5B04361C-5452-4200-9791-2964D5D07F1F}" presName="parentText" presStyleLbl="node1" presStyleIdx="4" presStyleCnt="9">
        <dgm:presLayoutVars>
          <dgm:chMax val="0"/>
          <dgm:bulletEnabled val="1"/>
        </dgm:presLayoutVars>
      </dgm:prSet>
      <dgm:spPr/>
      <dgm:t>
        <a:bodyPr/>
        <a:lstStyle/>
        <a:p>
          <a:endParaRPr lang="es-EC"/>
        </a:p>
      </dgm:t>
    </dgm:pt>
    <dgm:pt modelId="{F19C2A7D-09BB-4A77-A7E9-966375B7582F}" type="pres">
      <dgm:prSet presAssocID="{2DAD3DAE-EB45-4430-BA43-063A0B6F12A2}" presName="spacer" presStyleCnt="0"/>
      <dgm:spPr/>
    </dgm:pt>
    <dgm:pt modelId="{2D84E041-1116-4C15-9593-7841483D8E1E}" type="pres">
      <dgm:prSet presAssocID="{6A1FC545-8C03-4719-BB84-62D21AC23456}" presName="parentText" presStyleLbl="node1" presStyleIdx="5" presStyleCnt="9">
        <dgm:presLayoutVars>
          <dgm:chMax val="0"/>
          <dgm:bulletEnabled val="1"/>
        </dgm:presLayoutVars>
      </dgm:prSet>
      <dgm:spPr/>
      <dgm:t>
        <a:bodyPr/>
        <a:lstStyle/>
        <a:p>
          <a:endParaRPr lang="es-EC"/>
        </a:p>
      </dgm:t>
    </dgm:pt>
    <dgm:pt modelId="{ECE8140B-4F5F-46A6-9FD0-42B7792F9E53}" type="pres">
      <dgm:prSet presAssocID="{8C69D531-FF4A-486B-8761-C5771DDE0320}" presName="spacer" presStyleCnt="0"/>
      <dgm:spPr/>
    </dgm:pt>
    <dgm:pt modelId="{D18D29A9-A5FA-460F-92AC-110EDF8F8CF0}" type="pres">
      <dgm:prSet presAssocID="{620DA0B6-5C8D-4355-A5E9-34AB98C2538C}" presName="parentText" presStyleLbl="node1" presStyleIdx="6" presStyleCnt="9">
        <dgm:presLayoutVars>
          <dgm:chMax val="0"/>
          <dgm:bulletEnabled val="1"/>
        </dgm:presLayoutVars>
      </dgm:prSet>
      <dgm:spPr/>
      <dgm:t>
        <a:bodyPr/>
        <a:lstStyle/>
        <a:p>
          <a:endParaRPr lang="es-EC"/>
        </a:p>
      </dgm:t>
    </dgm:pt>
    <dgm:pt modelId="{A3AB2B2D-374A-4982-935E-C0510CA1CF1B}" type="pres">
      <dgm:prSet presAssocID="{9DEEED9A-CCC5-4971-AE5C-C5914F12A06C}" presName="spacer" presStyleCnt="0"/>
      <dgm:spPr/>
    </dgm:pt>
    <dgm:pt modelId="{23C240B5-19C1-4963-A8B4-A7CB92ED759E}" type="pres">
      <dgm:prSet presAssocID="{F99E05BB-1A37-4810-AB31-A0BD08E89F8B}" presName="parentText" presStyleLbl="node1" presStyleIdx="7" presStyleCnt="9">
        <dgm:presLayoutVars>
          <dgm:chMax val="0"/>
          <dgm:bulletEnabled val="1"/>
        </dgm:presLayoutVars>
      </dgm:prSet>
      <dgm:spPr/>
      <dgm:t>
        <a:bodyPr/>
        <a:lstStyle/>
        <a:p>
          <a:endParaRPr lang="es-EC"/>
        </a:p>
      </dgm:t>
    </dgm:pt>
    <dgm:pt modelId="{F9A7025A-7B36-4AAE-AD19-DB8C44FA2D53}" type="pres">
      <dgm:prSet presAssocID="{B2B6EC4C-00E0-48BF-8E8E-106687F6D91C}" presName="spacer" presStyleCnt="0"/>
      <dgm:spPr/>
    </dgm:pt>
    <dgm:pt modelId="{4DF97963-FEBA-4E4B-B884-FB32B279A66C}" type="pres">
      <dgm:prSet presAssocID="{4B766948-466C-456C-99D2-13B31720429A}" presName="parentText" presStyleLbl="node1" presStyleIdx="8" presStyleCnt="9">
        <dgm:presLayoutVars>
          <dgm:chMax val="0"/>
          <dgm:bulletEnabled val="1"/>
        </dgm:presLayoutVars>
      </dgm:prSet>
      <dgm:spPr/>
      <dgm:t>
        <a:bodyPr/>
        <a:lstStyle/>
        <a:p>
          <a:endParaRPr lang="es-EC"/>
        </a:p>
      </dgm:t>
    </dgm:pt>
  </dgm:ptLst>
  <dgm:cxnLst>
    <dgm:cxn modelId="{9FFA14B1-50B3-417E-9C8D-47D7F3B14C66}" type="presOf" srcId="{5B04361C-5452-4200-9791-2964D5D07F1F}" destId="{27D61426-F215-490A-95EC-3EFECFD2CA94}" srcOrd="0" destOrd="0" presId="urn:microsoft.com/office/officeart/2005/8/layout/vList2"/>
    <dgm:cxn modelId="{412BA7F9-A3D8-4200-9E25-887A4448AA2A}" srcId="{43F22544-FB2F-4C28-8912-71E10B40F438}" destId="{E8EF0E51-DA93-49B6-859B-E0A6FE84DDCA}" srcOrd="3" destOrd="0" parTransId="{144EB90D-1C53-487A-B259-DE3E776E901B}" sibTransId="{05A4D384-6ADC-41D8-9037-D26A2CE07C8C}"/>
    <dgm:cxn modelId="{B847403C-52AE-44B7-B966-7AE79FD4ABC8}" type="presOf" srcId="{F99E05BB-1A37-4810-AB31-A0BD08E89F8B}" destId="{23C240B5-19C1-4963-A8B4-A7CB92ED759E}" srcOrd="0" destOrd="0" presId="urn:microsoft.com/office/officeart/2005/8/layout/vList2"/>
    <dgm:cxn modelId="{11C993B2-8A14-4FAB-9DD2-73B517D84BF3}" type="presOf" srcId="{C9CB41C0-C558-4605-A30C-10EA07481B6C}" destId="{7FCE8E2F-1AA9-4600-BBC1-FC15187092D0}" srcOrd="0" destOrd="0" presId="urn:microsoft.com/office/officeart/2005/8/layout/vList2"/>
    <dgm:cxn modelId="{F254ABCF-0A92-4EA2-9783-ED8B148677D4}" srcId="{43F22544-FB2F-4C28-8912-71E10B40F438}" destId="{4B766948-466C-456C-99D2-13B31720429A}" srcOrd="8" destOrd="0" parTransId="{05A09C47-C58B-4D59-876A-C95B138BA507}" sibTransId="{CAC08CDC-DD00-4772-B658-85F5D5CD3675}"/>
    <dgm:cxn modelId="{BCD35F27-D88B-4B02-92D6-426EE29AB74B}" srcId="{43F22544-FB2F-4C28-8912-71E10B40F438}" destId="{191BE8A1-3D12-44D3-969E-824092DFA957}" srcOrd="1" destOrd="0" parTransId="{F9DAF954-DCA7-4C89-BDCB-D97C5D77734D}" sibTransId="{65C5A49F-A524-414F-ADBE-6078B640B55B}"/>
    <dgm:cxn modelId="{CA90B697-7D61-4082-B914-47E5F86357AD}" type="presOf" srcId="{6A1FC545-8C03-4719-BB84-62D21AC23456}" destId="{2D84E041-1116-4C15-9593-7841483D8E1E}" srcOrd="0" destOrd="0" presId="urn:microsoft.com/office/officeart/2005/8/layout/vList2"/>
    <dgm:cxn modelId="{DC017AFE-DD02-47B9-A30C-F44DB03DDFB9}" type="presOf" srcId="{620DA0B6-5C8D-4355-A5E9-34AB98C2538C}" destId="{D18D29A9-A5FA-460F-92AC-110EDF8F8CF0}" srcOrd="0" destOrd="0" presId="urn:microsoft.com/office/officeart/2005/8/layout/vList2"/>
    <dgm:cxn modelId="{4683E04D-DE2A-46FC-89D9-7EA2E0806FA0}" type="presOf" srcId="{58946FFE-1C3F-4DE4-A060-0EB840A269E9}" destId="{362D3CFD-A981-4FCE-82A7-531F44153892}" srcOrd="0" destOrd="0" presId="urn:microsoft.com/office/officeart/2005/8/layout/vList2"/>
    <dgm:cxn modelId="{08318891-E14D-41D7-96BF-BDC78FFC84C4}" type="presOf" srcId="{4B766948-466C-456C-99D2-13B31720429A}" destId="{4DF97963-FEBA-4E4B-B884-FB32B279A66C}" srcOrd="0" destOrd="0" presId="urn:microsoft.com/office/officeart/2005/8/layout/vList2"/>
    <dgm:cxn modelId="{80EDAD5C-5A68-4295-A0B6-E5BFEAD06DF4}" srcId="{43F22544-FB2F-4C28-8912-71E10B40F438}" destId="{6A1FC545-8C03-4719-BB84-62D21AC23456}" srcOrd="5" destOrd="0" parTransId="{E208177B-15B3-4419-BFC5-14538B9F5ED5}" sibTransId="{8C69D531-FF4A-486B-8761-C5771DDE0320}"/>
    <dgm:cxn modelId="{BB3172B1-1499-4064-B2C1-3E3F96B1A1F2}" type="presOf" srcId="{191BE8A1-3D12-44D3-969E-824092DFA957}" destId="{310628D2-355E-46E0-9F19-38D389545F4C}" srcOrd="0" destOrd="0" presId="urn:microsoft.com/office/officeart/2005/8/layout/vList2"/>
    <dgm:cxn modelId="{F41CAF8F-E7FF-49A1-8684-679956BD9EE9}" type="presOf" srcId="{43F22544-FB2F-4C28-8912-71E10B40F438}" destId="{7DCC3837-110D-46A2-BEC5-A8AE77655ADA}" srcOrd="0" destOrd="0" presId="urn:microsoft.com/office/officeart/2005/8/layout/vList2"/>
    <dgm:cxn modelId="{0FDF1360-8D3D-4B09-BE81-CC789C161F3D}" srcId="{43F22544-FB2F-4C28-8912-71E10B40F438}" destId="{F99E05BB-1A37-4810-AB31-A0BD08E89F8B}" srcOrd="7" destOrd="0" parTransId="{FA2798A9-94AA-4A65-AAC1-50C65635F82E}" sibTransId="{B2B6EC4C-00E0-48BF-8E8E-106687F6D91C}"/>
    <dgm:cxn modelId="{1E769578-5DAA-49FC-B624-2CD0BBB2D238}" srcId="{43F22544-FB2F-4C28-8912-71E10B40F438}" destId="{5B04361C-5452-4200-9791-2964D5D07F1F}" srcOrd="4" destOrd="0" parTransId="{9D09CFAC-702A-46D0-A42F-11A0B289DEBF}" sibTransId="{2DAD3DAE-EB45-4430-BA43-063A0B6F12A2}"/>
    <dgm:cxn modelId="{539BBF23-8ED6-45FC-9489-C947B94CC425}" srcId="{43F22544-FB2F-4C28-8912-71E10B40F438}" destId="{58946FFE-1C3F-4DE4-A060-0EB840A269E9}" srcOrd="0" destOrd="0" parTransId="{90C6ECDA-C5E9-4EA4-BBC0-C8293FA6987F}" sibTransId="{AEC04F0A-1AB5-4370-8DDC-38024DD0448A}"/>
    <dgm:cxn modelId="{CECC0B85-399B-4485-9A02-1C7FC49A4CF8}" srcId="{43F22544-FB2F-4C28-8912-71E10B40F438}" destId="{620DA0B6-5C8D-4355-A5E9-34AB98C2538C}" srcOrd="6" destOrd="0" parTransId="{EEFB67FD-07DD-43E3-B9F4-18BE5FE9CE8E}" sibTransId="{9DEEED9A-CCC5-4971-AE5C-C5914F12A06C}"/>
    <dgm:cxn modelId="{7C9390F1-D58D-45F6-8BB9-A37DB406A10B}" srcId="{43F22544-FB2F-4C28-8912-71E10B40F438}" destId="{C9CB41C0-C558-4605-A30C-10EA07481B6C}" srcOrd="2" destOrd="0" parTransId="{A46A59AD-3A64-4149-8FB0-32241D36DE84}" sibTransId="{922547DE-9CD9-4F9B-8981-1E585D32D551}"/>
    <dgm:cxn modelId="{EC671991-80C7-4E74-BC0A-C344ABBC8155}" type="presOf" srcId="{E8EF0E51-DA93-49B6-859B-E0A6FE84DDCA}" destId="{94DBB9BA-10D8-40C3-9552-0274C7EA3D29}" srcOrd="0" destOrd="0" presId="urn:microsoft.com/office/officeart/2005/8/layout/vList2"/>
    <dgm:cxn modelId="{69855B38-9A33-4019-8E5B-5D2D5113F7D3}" type="presParOf" srcId="{7DCC3837-110D-46A2-BEC5-A8AE77655ADA}" destId="{362D3CFD-A981-4FCE-82A7-531F44153892}" srcOrd="0" destOrd="0" presId="urn:microsoft.com/office/officeart/2005/8/layout/vList2"/>
    <dgm:cxn modelId="{7BB4FC93-74A8-441C-BD27-E9B34F6C39DF}" type="presParOf" srcId="{7DCC3837-110D-46A2-BEC5-A8AE77655ADA}" destId="{81F83768-F784-4CF4-98AB-702A585AF16C}" srcOrd="1" destOrd="0" presId="urn:microsoft.com/office/officeart/2005/8/layout/vList2"/>
    <dgm:cxn modelId="{2E731EF9-9601-4190-8FC2-51800C39E8DA}" type="presParOf" srcId="{7DCC3837-110D-46A2-BEC5-A8AE77655ADA}" destId="{310628D2-355E-46E0-9F19-38D389545F4C}" srcOrd="2" destOrd="0" presId="urn:microsoft.com/office/officeart/2005/8/layout/vList2"/>
    <dgm:cxn modelId="{6C24535E-D9F8-41D2-908D-50C0A5376CB7}" type="presParOf" srcId="{7DCC3837-110D-46A2-BEC5-A8AE77655ADA}" destId="{A489DA97-F29A-453D-9008-EC8E0367C24B}" srcOrd="3" destOrd="0" presId="urn:microsoft.com/office/officeart/2005/8/layout/vList2"/>
    <dgm:cxn modelId="{9CAFE565-0F1B-42CD-9F88-59E202CF6DA6}" type="presParOf" srcId="{7DCC3837-110D-46A2-BEC5-A8AE77655ADA}" destId="{7FCE8E2F-1AA9-4600-BBC1-FC15187092D0}" srcOrd="4" destOrd="0" presId="urn:microsoft.com/office/officeart/2005/8/layout/vList2"/>
    <dgm:cxn modelId="{E4C5E31B-09F3-457C-B055-87CEA929E306}" type="presParOf" srcId="{7DCC3837-110D-46A2-BEC5-A8AE77655ADA}" destId="{B96102EE-C0C4-4C2F-A6E5-DE4BD598F5BE}" srcOrd="5" destOrd="0" presId="urn:microsoft.com/office/officeart/2005/8/layout/vList2"/>
    <dgm:cxn modelId="{6F01EF75-B303-4827-B393-1F949CADA12A}" type="presParOf" srcId="{7DCC3837-110D-46A2-BEC5-A8AE77655ADA}" destId="{94DBB9BA-10D8-40C3-9552-0274C7EA3D29}" srcOrd="6" destOrd="0" presId="urn:microsoft.com/office/officeart/2005/8/layout/vList2"/>
    <dgm:cxn modelId="{C2C34C31-C393-4616-9BDE-CD5D546031CF}" type="presParOf" srcId="{7DCC3837-110D-46A2-BEC5-A8AE77655ADA}" destId="{086A4F93-1244-4067-AD85-D6EE5A974A5C}" srcOrd="7" destOrd="0" presId="urn:microsoft.com/office/officeart/2005/8/layout/vList2"/>
    <dgm:cxn modelId="{616E1B09-22B3-42A8-BAA4-44C7A7D2D2FA}" type="presParOf" srcId="{7DCC3837-110D-46A2-BEC5-A8AE77655ADA}" destId="{27D61426-F215-490A-95EC-3EFECFD2CA94}" srcOrd="8" destOrd="0" presId="urn:microsoft.com/office/officeart/2005/8/layout/vList2"/>
    <dgm:cxn modelId="{AB7555C9-A1DD-4FB0-A733-9E4F0BCE0450}" type="presParOf" srcId="{7DCC3837-110D-46A2-BEC5-A8AE77655ADA}" destId="{F19C2A7D-09BB-4A77-A7E9-966375B7582F}" srcOrd="9" destOrd="0" presId="urn:microsoft.com/office/officeart/2005/8/layout/vList2"/>
    <dgm:cxn modelId="{6F4FE2D2-AEF2-42D5-AC36-D4CAB56B5139}" type="presParOf" srcId="{7DCC3837-110D-46A2-BEC5-A8AE77655ADA}" destId="{2D84E041-1116-4C15-9593-7841483D8E1E}" srcOrd="10" destOrd="0" presId="urn:microsoft.com/office/officeart/2005/8/layout/vList2"/>
    <dgm:cxn modelId="{E6D0417C-351C-479C-8237-F2121A9A9963}" type="presParOf" srcId="{7DCC3837-110D-46A2-BEC5-A8AE77655ADA}" destId="{ECE8140B-4F5F-46A6-9FD0-42B7792F9E53}" srcOrd="11" destOrd="0" presId="urn:microsoft.com/office/officeart/2005/8/layout/vList2"/>
    <dgm:cxn modelId="{A219EBA7-5058-41C9-8AC0-52A6B69EDBB7}" type="presParOf" srcId="{7DCC3837-110D-46A2-BEC5-A8AE77655ADA}" destId="{D18D29A9-A5FA-460F-92AC-110EDF8F8CF0}" srcOrd="12" destOrd="0" presId="urn:microsoft.com/office/officeart/2005/8/layout/vList2"/>
    <dgm:cxn modelId="{6061281F-EE85-4652-85B9-B47A737709AA}" type="presParOf" srcId="{7DCC3837-110D-46A2-BEC5-A8AE77655ADA}" destId="{A3AB2B2D-374A-4982-935E-C0510CA1CF1B}" srcOrd="13" destOrd="0" presId="urn:microsoft.com/office/officeart/2005/8/layout/vList2"/>
    <dgm:cxn modelId="{81357272-E510-4FD5-B92F-1396592450DA}" type="presParOf" srcId="{7DCC3837-110D-46A2-BEC5-A8AE77655ADA}" destId="{23C240B5-19C1-4963-A8B4-A7CB92ED759E}" srcOrd="14" destOrd="0" presId="urn:microsoft.com/office/officeart/2005/8/layout/vList2"/>
    <dgm:cxn modelId="{88513147-CE78-4CAF-9466-F69E16F7F784}" type="presParOf" srcId="{7DCC3837-110D-46A2-BEC5-A8AE77655ADA}" destId="{F9A7025A-7B36-4AAE-AD19-DB8C44FA2D53}" srcOrd="15" destOrd="0" presId="urn:microsoft.com/office/officeart/2005/8/layout/vList2"/>
    <dgm:cxn modelId="{9463563F-1DBE-46AA-A652-BDB80A919A3C}" type="presParOf" srcId="{7DCC3837-110D-46A2-BEC5-A8AE77655ADA}" destId="{4DF97963-FEBA-4E4B-B884-FB32B279A66C}" srcOrd="16" destOrd="0" presId="urn:microsoft.com/office/officeart/2005/8/layout/vList2"/>
  </dgm:cxnLst>
  <dgm:bg/>
  <dgm:whole/>
</dgm:dataModel>
</file>

<file path=ppt/diagrams/data20.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Mantener operativo los sistemas y comunicaciones de la empresa.</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99%</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258.608,00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85%</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b="0" i="0" u="none" dirty="0" smtClean="0"/>
            <a:t>PORCENTAJE DE TIEMPO DISPONIBLE DEL SISTEMA INFORMATICO </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10.528,33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4%</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600" i="1" dirty="0" smtClean="0"/>
            <a:t>El porcentaje de continuidad del negocio es del 99%, tomando en cuenta que solo se ha dejado de brindar el servicio por 48 horas, mismas que fueron programadas para la migración de versión del motor de base de datos Oracle 10g a la 11g y cambio de servidores físicos en el chasis </a:t>
          </a:r>
          <a:r>
            <a:rPr lang="es-EC" sz="1600" i="1" dirty="0" err="1" smtClean="0"/>
            <a:t>Blade</a:t>
          </a:r>
          <a:r>
            <a:rPr lang="es-EC" sz="1600" i="1" dirty="0" smtClean="0"/>
            <a:t>. No se adquiere  materiales previstos  por estar financiados con el Presupuesto del Estado.</a:t>
          </a:r>
          <a:endParaRPr lang="es-EC" sz="16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4A9A9309-7FE8-44A6-B6B2-8C5419B977D1}" type="presOf" srcId="{BBC79D02-6034-4C36-9C2C-4FBABF39A8FF}" destId="{F198024C-55D0-4DB7-A365-9FFF90D6507A}" srcOrd="0" destOrd="0" presId="urn:microsoft.com/office/officeart/2005/8/layout/hierarchy4"/>
    <dgm:cxn modelId="{726662D4-382E-4001-AD52-DC04F3B754BB}" type="presOf" srcId="{B107BF41-D5FE-4D2A-A387-8B4F1A2FBFBB}" destId="{DAD1CAFC-EE84-43B6-BAF2-1EDDCD66E603}" srcOrd="0" destOrd="0" presId="urn:microsoft.com/office/officeart/2005/8/layout/hierarchy4"/>
    <dgm:cxn modelId="{24CB127E-74B3-4505-9CB0-819C83F9B425}" type="presOf" srcId="{9FDDFD57-7E43-49B6-8F6B-88A7E2F9F4A3}" destId="{1E5E33F4-B6D7-4DFB-8AAC-515AA7CA8695}"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EC4E201C-3E40-48E7-8199-A7AC64ADC7C4}" type="presOf" srcId="{14233AD2-88DB-4175-B943-9F0BE3820B00}" destId="{CCF3848A-96C2-4E5D-B4AF-4F1F6E0EDE1C}" srcOrd="0" destOrd="0" presId="urn:microsoft.com/office/officeart/2005/8/layout/hierarchy4"/>
    <dgm:cxn modelId="{69BAAC4C-DAF5-4CF1-B60E-6EE425AC610B}" type="presOf" srcId="{62E73A33-9954-41A2-95C9-8F8D5FC96D45}" destId="{2CE70819-8F4C-4FA7-BBC0-00B867BFAA62}"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B30084D6-8736-4484-856D-4434B901D7BE}" type="presOf" srcId="{D2CDC463-9C9A-4A39-9365-23D268F87349}" destId="{238A3D15-D789-4931-A5E6-0F04270031BF}" srcOrd="0" destOrd="0" presId="urn:microsoft.com/office/officeart/2005/8/layout/hierarchy4"/>
    <dgm:cxn modelId="{DA310EF7-C899-4674-864C-7038D47356DA}" type="presOf" srcId="{19091F51-8A55-4E62-9C18-6F3BC9E324CB}" destId="{EFE95510-E5D1-45B7-A221-00520591CF99}" srcOrd="0" destOrd="0" presId="urn:microsoft.com/office/officeart/2005/8/layout/hierarchy4"/>
    <dgm:cxn modelId="{FA60E5B8-B82B-4B8E-905C-68E532F09214}" type="presOf" srcId="{A45B4849-CC1E-4B77-80B9-4FC6F68D2371}" destId="{DE4A2990-3D65-4CED-80D1-9E83EDFCCE56}" srcOrd="0" destOrd="0" presId="urn:microsoft.com/office/officeart/2005/8/layout/hierarchy4"/>
    <dgm:cxn modelId="{9F523758-084F-4DF8-B820-9D1CBB8DF41E}" type="presOf" srcId="{C119E1A3-4FD8-4CD7-A248-CAF82A538404}" destId="{FEC139DE-5B0C-4D97-BB91-CCC4870B984F}"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FCAFE769-DFC1-435E-BA04-982E17A052D3}" type="presOf" srcId="{97B90D27-3056-4AB6-9D58-503A9E133CC6}" destId="{DF46F991-D145-4A2E-8B14-99166811EB9E}" srcOrd="0" destOrd="0" presId="urn:microsoft.com/office/officeart/2005/8/layout/hierarchy4"/>
    <dgm:cxn modelId="{9094DA37-D8CF-4EA0-81A2-99CAE52ABEEF}" type="presOf" srcId="{4FA66F70-F74C-43BC-9DF8-253A8142AB35}" destId="{FC81A625-AAAE-4C83-9883-1F0718BA2436}" srcOrd="0" destOrd="0" presId="urn:microsoft.com/office/officeart/2005/8/layout/hierarchy4"/>
    <dgm:cxn modelId="{FD9A745C-BCEB-4D41-849A-C6190324A721}" type="presOf" srcId="{44421AD0-1FE3-4E4D-8BC2-14D20DEEDC32}" destId="{64526EA4-34D1-4E0C-9823-993335189202}"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061ACFB8-6546-4290-A9DC-E4364E56E361}" type="presParOf" srcId="{DE4A2990-3D65-4CED-80D1-9E83EDFCCE56}" destId="{2FFB2A7D-385B-482C-BACA-8315E51DBEFC}" srcOrd="0" destOrd="0" presId="urn:microsoft.com/office/officeart/2005/8/layout/hierarchy4"/>
    <dgm:cxn modelId="{B9DB7F6F-0CA1-406A-9F3E-EE5C7D0BEE87}" type="presParOf" srcId="{2FFB2A7D-385B-482C-BACA-8315E51DBEFC}" destId="{1E5E33F4-B6D7-4DFB-8AAC-515AA7CA8695}" srcOrd="0" destOrd="0" presId="urn:microsoft.com/office/officeart/2005/8/layout/hierarchy4"/>
    <dgm:cxn modelId="{005A0306-8F3D-4DE9-8688-42A17BA46FC2}" type="presParOf" srcId="{2FFB2A7D-385B-482C-BACA-8315E51DBEFC}" destId="{40048AB7-BF41-46AE-BF92-7C448496D471}" srcOrd="1" destOrd="0" presId="urn:microsoft.com/office/officeart/2005/8/layout/hierarchy4"/>
    <dgm:cxn modelId="{3B61EBAB-49C7-4779-8DB6-3893A66F339B}" type="presParOf" srcId="{DE4A2990-3D65-4CED-80D1-9E83EDFCCE56}" destId="{CA6CD2F3-9A29-4F99-AF69-529906400C81}" srcOrd="1" destOrd="0" presId="urn:microsoft.com/office/officeart/2005/8/layout/hierarchy4"/>
    <dgm:cxn modelId="{39885EDF-203C-4417-B01E-ADB1A28BE8D7}" type="presParOf" srcId="{DE4A2990-3D65-4CED-80D1-9E83EDFCCE56}" destId="{F5773B57-6A52-467E-A6E4-ECA009CB1813}" srcOrd="2" destOrd="0" presId="urn:microsoft.com/office/officeart/2005/8/layout/hierarchy4"/>
    <dgm:cxn modelId="{618F0AFB-61D2-459F-A8A5-0C5DE891F81A}" type="presParOf" srcId="{F5773B57-6A52-467E-A6E4-ECA009CB1813}" destId="{64526EA4-34D1-4E0C-9823-993335189202}" srcOrd="0" destOrd="0" presId="urn:microsoft.com/office/officeart/2005/8/layout/hierarchy4"/>
    <dgm:cxn modelId="{FC5CB056-DED2-4917-8973-B52862A723A3}" type="presParOf" srcId="{F5773B57-6A52-467E-A6E4-ECA009CB1813}" destId="{D25F98AB-D37E-497E-B1F7-4ED73C04C48C}" srcOrd="1" destOrd="0" presId="urn:microsoft.com/office/officeart/2005/8/layout/hierarchy4"/>
    <dgm:cxn modelId="{ED4F5988-C22C-4378-8575-5183F844ECDA}" type="presParOf" srcId="{F5773B57-6A52-467E-A6E4-ECA009CB1813}" destId="{50FC67C9-FA6A-4778-96DC-CBB7DE0ECB0C}" srcOrd="2" destOrd="0" presId="urn:microsoft.com/office/officeart/2005/8/layout/hierarchy4"/>
    <dgm:cxn modelId="{88E7824F-7E06-43F5-81BA-746B8C0CC4A8}" type="presParOf" srcId="{50FC67C9-FA6A-4778-96DC-CBB7DE0ECB0C}" destId="{DC1500A2-B034-4D4F-B812-C3F088F607D9}" srcOrd="0" destOrd="0" presId="urn:microsoft.com/office/officeart/2005/8/layout/hierarchy4"/>
    <dgm:cxn modelId="{93DA5D9F-9F2E-4D63-9343-022300300E3E}" type="presParOf" srcId="{DC1500A2-B034-4D4F-B812-C3F088F607D9}" destId="{238A3D15-D789-4931-A5E6-0F04270031BF}" srcOrd="0" destOrd="0" presId="urn:microsoft.com/office/officeart/2005/8/layout/hierarchy4"/>
    <dgm:cxn modelId="{DDDD46FC-46F1-41E4-B0DB-013F844C0A0F}" type="presParOf" srcId="{DC1500A2-B034-4D4F-B812-C3F088F607D9}" destId="{C59B812E-AB49-470F-95AF-ACBAE52196BC}" srcOrd="1" destOrd="0" presId="urn:microsoft.com/office/officeart/2005/8/layout/hierarchy4"/>
    <dgm:cxn modelId="{0CF37B07-8A7C-40DC-8E8F-F920A5C20E2D}" type="presParOf" srcId="{DC1500A2-B034-4D4F-B812-C3F088F607D9}" destId="{46A175B0-85B1-498B-AA9A-EED890EF8095}" srcOrd="2" destOrd="0" presId="urn:microsoft.com/office/officeart/2005/8/layout/hierarchy4"/>
    <dgm:cxn modelId="{38EF9DE7-9225-4BC7-B419-FE0F7A409D46}" type="presParOf" srcId="{46A175B0-85B1-498B-AA9A-EED890EF8095}" destId="{B6B81DAC-ACEB-440A-8FCC-C43F903D627F}" srcOrd="0" destOrd="0" presId="urn:microsoft.com/office/officeart/2005/8/layout/hierarchy4"/>
    <dgm:cxn modelId="{69A26B38-5EEE-4D9E-9BE2-F61ACDC86572}" type="presParOf" srcId="{B6B81DAC-ACEB-440A-8FCC-C43F903D627F}" destId="{FC81A625-AAAE-4C83-9883-1F0718BA2436}" srcOrd="0" destOrd="0" presId="urn:microsoft.com/office/officeart/2005/8/layout/hierarchy4"/>
    <dgm:cxn modelId="{090B4DBE-84FA-45E6-935C-126939DFB542}" type="presParOf" srcId="{B6B81DAC-ACEB-440A-8FCC-C43F903D627F}" destId="{5999AF18-D978-430D-B371-546B78BAA143}" srcOrd="1" destOrd="0" presId="urn:microsoft.com/office/officeart/2005/8/layout/hierarchy4"/>
    <dgm:cxn modelId="{852AAC52-A12F-421C-9036-3750BD075155}" type="presParOf" srcId="{46A175B0-85B1-498B-AA9A-EED890EF8095}" destId="{F87249D7-6B69-43AF-AB6E-F2F0D10D8D83}" srcOrd="1" destOrd="0" presId="urn:microsoft.com/office/officeart/2005/8/layout/hierarchy4"/>
    <dgm:cxn modelId="{019ED54A-526B-45EC-972E-FBAAF3EB2376}" type="presParOf" srcId="{46A175B0-85B1-498B-AA9A-EED890EF8095}" destId="{155512FB-37CB-48B9-A40F-AF1E0FFF4177}" srcOrd="2" destOrd="0" presId="urn:microsoft.com/office/officeart/2005/8/layout/hierarchy4"/>
    <dgm:cxn modelId="{7916A6D0-4480-4EA3-A12B-F01D125C6C69}" type="presParOf" srcId="{155512FB-37CB-48B9-A40F-AF1E0FFF4177}" destId="{FEC139DE-5B0C-4D97-BB91-CCC4870B984F}" srcOrd="0" destOrd="0" presId="urn:microsoft.com/office/officeart/2005/8/layout/hierarchy4"/>
    <dgm:cxn modelId="{E15982AE-CD38-4CE6-9653-716A2A651DB0}" type="presParOf" srcId="{155512FB-37CB-48B9-A40F-AF1E0FFF4177}" destId="{1B0144A3-306F-4117-A917-3D6242210746}" srcOrd="1" destOrd="0" presId="urn:microsoft.com/office/officeart/2005/8/layout/hierarchy4"/>
    <dgm:cxn modelId="{9BD8BAD0-8AAB-40A8-90DE-75063BF56CC7}" type="presParOf" srcId="{155512FB-37CB-48B9-A40F-AF1E0FFF4177}" destId="{FD771F2E-4EA8-4B28-90F3-223EEBFAFEFF}" srcOrd="2" destOrd="0" presId="urn:microsoft.com/office/officeart/2005/8/layout/hierarchy4"/>
    <dgm:cxn modelId="{CB9B3606-4BDD-4F79-98E4-C2C5584E93E4}" type="presParOf" srcId="{FD771F2E-4EA8-4B28-90F3-223EEBFAFEFF}" destId="{175E5342-CBB9-4145-A35A-BAB2DBED64CB}" srcOrd="0" destOrd="0" presId="urn:microsoft.com/office/officeart/2005/8/layout/hierarchy4"/>
    <dgm:cxn modelId="{BDB4696F-7EF8-4EDE-BB84-2BAF99654EA2}" type="presParOf" srcId="{175E5342-CBB9-4145-A35A-BAB2DBED64CB}" destId="{CCF3848A-96C2-4E5D-B4AF-4F1F6E0EDE1C}" srcOrd="0" destOrd="0" presId="urn:microsoft.com/office/officeart/2005/8/layout/hierarchy4"/>
    <dgm:cxn modelId="{E5ECA541-1513-4DD8-B931-461B9D4ADD7F}" type="presParOf" srcId="{175E5342-CBB9-4145-A35A-BAB2DBED64CB}" destId="{09D73428-2F78-44F0-8474-4285D54CA8A0}" srcOrd="1" destOrd="0" presId="urn:microsoft.com/office/officeart/2005/8/layout/hierarchy4"/>
    <dgm:cxn modelId="{662ACD97-0680-4AAE-BE29-76229C2B541E}" type="presParOf" srcId="{50FC67C9-FA6A-4778-96DC-CBB7DE0ECB0C}" destId="{F2E8A144-ED64-477D-A7CE-6CF060928541}" srcOrd="1" destOrd="0" presId="urn:microsoft.com/office/officeart/2005/8/layout/hierarchy4"/>
    <dgm:cxn modelId="{F528FABA-6ECC-4364-A04A-F329F9990D5D}" type="presParOf" srcId="{50FC67C9-FA6A-4778-96DC-CBB7DE0ECB0C}" destId="{A1C5311C-1469-44EA-82DB-749930735971}" srcOrd="2" destOrd="0" presId="urn:microsoft.com/office/officeart/2005/8/layout/hierarchy4"/>
    <dgm:cxn modelId="{A4702441-FD95-4CEF-B81F-684C4EB1017D}" type="presParOf" srcId="{A1C5311C-1469-44EA-82DB-749930735971}" destId="{F198024C-55D0-4DB7-A365-9FFF90D6507A}" srcOrd="0" destOrd="0" presId="urn:microsoft.com/office/officeart/2005/8/layout/hierarchy4"/>
    <dgm:cxn modelId="{6F34951D-E981-4494-A650-4C0366A498C7}" type="presParOf" srcId="{A1C5311C-1469-44EA-82DB-749930735971}" destId="{65FD4B13-5CF9-4360-92BE-BD32B034292E}" srcOrd="1" destOrd="0" presId="urn:microsoft.com/office/officeart/2005/8/layout/hierarchy4"/>
    <dgm:cxn modelId="{3D6E76A6-C589-4597-8C98-E1759B48C6DB}" type="presParOf" srcId="{A1C5311C-1469-44EA-82DB-749930735971}" destId="{84E42F43-093B-4F1B-BDAB-12FA40B45FEF}" srcOrd="2" destOrd="0" presId="urn:microsoft.com/office/officeart/2005/8/layout/hierarchy4"/>
    <dgm:cxn modelId="{0F228362-7E20-46B9-B376-E830D0E79E5C}" type="presParOf" srcId="{84E42F43-093B-4F1B-BDAB-12FA40B45FEF}" destId="{D98E56A2-422B-45B5-B55B-6F877E8EBCC0}" srcOrd="0" destOrd="0" presId="urn:microsoft.com/office/officeart/2005/8/layout/hierarchy4"/>
    <dgm:cxn modelId="{D1514BCC-E23E-46FB-8102-522B3C8989DA}" type="presParOf" srcId="{D98E56A2-422B-45B5-B55B-6F877E8EBCC0}" destId="{2CE70819-8F4C-4FA7-BBC0-00B867BFAA62}" srcOrd="0" destOrd="0" presId="urn:microsoft.com/office/officeart/2005/8/layout/hierarchy4"/>
    <dgm:cxn modelId="{09AB7BB3-FF8E-4603-86F2-4DDF7A834304}" type="presParOf" srcId="{D98E56A2-422B-45B5-B55B-6F877E8EBCC0}" destId="{65BBC830-3241-4628-91E9-24C1F241C614}" srcOrd="1" destOrd="0" presId="urn:microsoft.com/office/officeart/2005/8/layout/hierarchy4"/>
    <dgm:cxn modelId="{8B2028FD-83C5-4DA3-82DB-DB1FBE4F4CFC}" type="presParOf" srcId="{50FC67C9-FA6A-4778-96DC-CBB7DE0ECB0C}" destId="{7E443B56-DEB0-4446-A514-EEAEC7DAEDD0}" srcOrd="3" destOrd="0" presId="urn:microsoft.com/office/officeart/2005/8/layout/hierarchy4"/>
    <dgm:cxn modelId="{75970C4B-F172-4931-98AC-67330B00EA2B}" type="presParOf" srcId="{50FC67C9-FA6A-4778-96DC-CBB7DE0ECB0C}" destId="{DEF75B75-5A04-456D-BC82-C1C962708167}" srcOrd="4" destOrd="0" presId="urn:microsoft.com/office/officeart/2005/8/layout/hierarchy4"/>
    <dgm:cxn modelId="{B6911975-6468-4B52-BAA3-560E385F19EE}" type="presParOf" srcId="{DEF75B75-5A04-456D-BC82-C1C962708167}" destId="{DF46F991-D145-4A2E-8B14-99166811EB9E}" srcOrd="0" destOrd="0" presId="urn:microsoft.com/office/officeart/2005/8/layout/hierarchy4"/>
    <dgm:cxn modelId="{F5511863-A8FC-46BA-9327-643404BEA517}" type="presParOf" srcId="{DEF75B75-5A04-456D-BC82-C1C962708167}" destId="{C5362A15-1FF7-45C2-A1A5-CC56348F497D}" srcOrd="1" destOrd="0" presId="urn:microsoft.com/office/officeart/2005/8/layout/hierarchy4"/>
    <dgm:cxn modelId="{48A13F68-B289-428D-BF3D-2042EE74537B}" type="presParOf" srcId="{DEF75B75-5A04-456D-BC82-C1C962708167}" destId="{C0AAC21D-A1BB-4969-8C10-C8D02A2E9E03}" srcOrd="2" destOrd="0" presId="urn:microsoft.com/office/officeart/2005/8/layout/hierarchy4"/>
    <dgm:cxn modelId="{EB1104A8-EAE9-4423-8B81-F9E365F6E06D}" type="presParOf" srcId="{C0AAC21D-A1BB-4969-8C10-C8D02A2E9E03}" destId="{53DBA213-45FA-408A-B6ED-AACE55036BBF}" srcOrd="0" destOrd="0" presId="urn:microsoft.com/office/officeart/2005/8/layout/hierarchy4"/>
    <dgm:cxn modelId="{435DEE9D-389A-403D-BB5D-09F012961E17}" type="presParOf" srcId="{53DBA213-45FA-408A-B6ED-AACE55036BBF}" destId="{DAD1CAFC-EE84-43B6-BAF2-1EDDCD66E603}" srcOrd="0" destOrd="0" presId="urn:microsoft.com/office/officeart/2005/8/layout/hierarchy4"/>
    <dgm:cxn modelId="{46B8EA30-8438-4578-8047-5795E82DA357}" type="presParOf" srcId="{53DBA213-45FA-408A-B6ED-AACE55036BBF}" destId="{EB920CB4-F78E-4FC1-BF1D-FE57D15C9F98}" srcOrd="1" destOrd="0" presId="urn:microsoft.com/office/officeart/2005/8/layout/hierarchy4"/>
    <dgm:cxn modelId="{444AD1EA-8898-495D-A9D3-0088F47E670D}" type="presParOf" srcId="{C0AAC21D-A1BB-4969-8C10-C8D02A2E9E03}" destId="{C6806C87-713E-4BB4-9E64-70D239989C91}" srcOrd="1" destOrd="0" presId="urn:microsoft.com/office/officeart/2005/8/layout/hierarchy4"/>
    <dgm:cxn modelId="{2F247C2C-5BCD-4CC0-B70B-DF65A60E7E01}" type="presParOf" srcId="{C0AAC21D-A1BB-4969-8C10-C8D02A2E9E03}" destId="{EC39DE98-C28E-4CAE-B11A-FF4190E351F7}" srcOrd="2" destOrd="0" presId="urn:microsoft.com/office/officeart/2005/8/layout/hierarchy4"/>
    <dgm:cxn modelId="{96D24065-2113-460C-99CA-E3321A3F2638}" type="presParOf" srcId="{EC39DE98-C28E-4CAE-B11A-FF4190E351F7}" destId="{EFE95510-E5D1-45B7-A221-00520591CF99}" srcOrd="0" destOrd="0" presId="urn:microsoft.com/office/officeart/2005/8/layout/hierarchy4"/>
    <dgm:cxn modelId="{147DA2B3-E001-42E1-9276-DD94BBBFEAC8}" type="presParOf" srcId="{EC39DE98-C28E-4CAE-B11A-FF4190E351F7}" destId="{EF483DAC-04A2-4C9B-AB03-7939A7ACDB27}" srcOrd="1" destOrd="0" presId="urn:microsoft.com/office/officeart/2005/8/layout/hierarchy4"/>
  </dgm:cxnLst>
  <dgm:bg/>
  <dgm:whole/>
</dgm:dataModel>
</file>

<file path=ppt/diagrams/data21.xml><?xml version="1.0" encoding="utf-8"?>
<dgm:dataModel xmlns:dgm="http://schemas.openxmlformats.org/drawingml/2006/diagram" xmlns:a="http://schemas.openxmlformats.org/drawingml/2006/main">
  <dgm:ptLst>
    <dgm:pt modelId="{C0CEAE00-8D11-4AC6-BC25-F864D44B7E97}"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C"/>
        </a:p>
      </dgm:t>
    </dgm:pt>
    <dgm:pt modelId="{895BF0C0-C872-41FD-BD79-8C9686DE6618}">
      <dgm:prSet phldrT="[Texto]"/>
      <dgm:spPr/>
      <dgm:t>
        <a:bodyPr/>
        <a:lstStyle/>
        <a:p>
          <a:r>
            <a:rPr lang="es-EC" i="1" dirty="0" smtClean="0"/>
            <a:t>Alianzas estratégicas para recaudación de cartera con entidades financieras.</a:t>
          </a:r>
          <a:endParaRPr lang="es-EC" dirty="0"/>
        </a:p>
      </dgm:t>
    </dgm:pt>
    <dgm:pt modelId="{B16BBC42-1502-4AE2-9862-47D85F6A6109}" type="parTrans" cxnId="{9831C512-ADFD-4193-9496-9C1EBEDA997D}">
      <dgm:prSet/>
      <dgm:spPr/>
      <dgm:t>
        <a:bodyPr/>
        <a:lstStyle/>
        <a:p>
          <a:endParaRPr lang="es-EC"/>
        </a:p>
      </dgm:t>
    </dgm:pt>
    <dgm:pt modelId="{3F259051-0BF5-4914-8454-9DC1282412C6}" type="sibTrans" cxnId="{9831C512-ADFD-4193-9496-9C1EBEDA997D}">
      <dgm:prSet/>
      <dgm:spPr/>
      <dgm:t>
        <a:bodyPr/>
        <a:lstStyle/>
        <a:p>
          <a:endParaRPr lang="es-EC"/>
        </a:p>
      </dgm:t>
    </dgm:pt>
    <dgm:pt modelId="{9DD232FD-06F1-46FA-BA1C-D6595BC7F1F6}">
      <dgm:prSet/>
      <dgm:spPr/>
      <dgm:t>
        <a:bodyPr/>
        <a:lstStyle/>
        <a:p>
          <a:r>
            <a:rPr lang="es-EC" i="1" dirty="0" smtClean="0"/>
            <a:t>Contratos de venta de cartera.</a:t>
          </a:r>
          <a:endParaRPr lang="es-EC" dirty="0"/>
        </a:p>
      </dgm:t>
    </dgm:pt>
    <dgm:pt modelId="{D7EBC9A1-BDE6-4AF6-BB7E-A39DCB005306}" type="parTrans" cxnId="{E6AFCBA4-8455-481B-BE56-68233B16BF8C}">
      <dgm:prSet/>
      <dgm:spPr/>
      <dgm:t>
        <a:bodyPr/>
        <a:lstStyle/>
        <a:p>
          <a:endParaRPr lang="es-EC"/>
        </a:p>
      </dgm:t>
    </dgm:pt>
    <dgm:pt modelId="{AD81387C-C8D7-4CE6-9B54-B83E1D2F798C}" type="sibTrans" cxnId="{E6AFCBA4-8455-481B-BE56-68233B16BF8C}">
      <dgm:prSet/>
      <dgm:spPr/>
      <dgm:t>
        <a:bodyPr/>
        <a:lstStyle/>
        <a:p>
          <a:endParaRPr lang="es-EC"/>
        </a:p>
      </dgm:t>
    </dgm:pt>
    <dgm:pt modelId="{2E4BD904-C113-4CFF-8A0B-37FEE86F93A8}" type="pres">
      <dgm:prSet presAssocID="{C0CEAE00-8D11-4AC6-BC25-F864D44B7E97}" presName="Name0" presStyleCnt="0">
        <dgm:presLayoutVars>
          <dgm:dir/>
          <dgm:animLvl val="lvl"/>
          <dgm:resizeHandles val="exact"/>
        </dgm:presLayoutVars>
      </dgm:prSet>
      <dgm:spPr/>
      <dgm:t>
        <a:bodyPr/>
        <a:lstStyle/>
        <a:p>
          <a:endParaRPr lang="es-EC"/>
        </a:p>
      </dgm:t>
    </dgm:pt>
    <dgm:pt modelId="{6887ECB6-F550-4FCF-9017-083A6B8CE06E}" type="pres">
      <dgm:prSet presAssocID="{895BF0C0-C872-41FD-BD79-8C9686DE6618}" presName="linNode" presStyleCnt="0"/>
      <dgm:spPr/>
    </dgm:pt>
    <dgm:pt modelId="{1AE1AC60-EF20-4B5C-A64E-580172EA08B0}" type="pres">
      <dgm:prSet presAssocID="{895BF0C0-C872-41FD-BD79-8C9686DE6618}" presName="parentText" presStyleLbl="node1" presStyleIdx="0" presStyleCnt="2">
        <dgm:presLayoutVars>
          <dgm:chMax val="1"/>
          <dgm:bulletEnabled val="1"/>
        </dgm:presLayoutVars>
      </dgm:prSet>
      <dgm:spPr/>
      <dgm:t>
        <a:bodyPr/>
        <a:lstStyle/>
        <a:p>
          <a:endParaRPr lang="es-EC"/>
        </a:p>
      </dgm:t>
    </dgm:pt>
    <dgm:pt modelId="{CA828C23-96E8-4732-90AE-20D4C3FE31AE}" type="pres">
      <dgm:prSet presAssocID="{3F259051-0BF5-4914-8454-9DC1282412C6}" presName="sp" presStyleCnt="0"/>
      <dgm:spPr/>
    </dgm:pt>
    <dgm:pt modelId="{2B9FB6E2-6558-46D1-B287-D6A96FF3AB84}" type="pres">
      <dgm:prSet presAssocID="{9DD232FD-06F1-46FA-BA1C-D6595BC7F1F6}" presName="linNode" presStyleCnt="0"/>
      <dgm:spPr/>
    </dgm:pt>
    <dgm:pt modelId="{AA01F4B5-85BF-4C47-B333-57F71D21BAE3}" type="pres">
      <dgm:prSet presAssocID="{9DD232FD-06F1-46FA-BA1C-D6595BC7F1F6}" presName="parentText" presStyleLbl="node1" presStyleIdx="1" presStyleCnt="2">
        <dgm:presLayoutVars>
          <dgm:chMax val="1"/>
          <dgm:bulletEnabled val="1"/>
        </dgm:presLayoutVars>
      </dgm:prSet>
      <dgm:spPr/>
      <dgm:t>
        <a:bodyPr/>
        <a:lstStyle/>
        <a:p>
          <a:endParaRPr lang="es-EC"/>
        </a:p>
      </dgm:t>
    </dgm:pt>
  </dgm:ptLst>
  <dgm:cxnLst>
    <dgm:cxn modelId="{E6AFCBA4-8455-481B-BE56-68233B16BF8C}" srcId="{C0CEAE00-8D11-4AC6-BC25-F864D44B7E97}" destId="{9DD232FD-06F1-46FA-BA1C-D6595BC7F1F6}" srcOrd="1" destOrd="0" parTransId="{D7EBC9A1-BDE6-4AF6-BB7E-A39DCB005306}" sibTransId="{AD81387C-C8D7-4CE6-9B54-B83E1D2F798C}"/>
    <dgm:cxn modelId="{9831C512-ADFD-4193-9496-9C1EBEDA997D}" srcId="{C0CEAE00-8D11-4AC6-BC25-F864D44B7E97}" destId="{895BF0C0-C872-41FD-BD79-8C9686DE6618}" srcOrd="0" destOrd="0" parTransId="{B16BBC42-1502-4AE2-9862-47D85F6A6109}" sibTransId="{3F259051-0BF5-4914-8454-9DC1282412C6}"/>
    <dgm:cxn modelId="{EB1CBEAC-5C9A-4ECF-A95B-6EDBFCEEB86B}" type="presOf" srcId="{C0CEAE00-8D11-4AC6-BC25-F864D44B7E97}" destId="{2E4BD904-C113-4CFF-8A0B-37FEE86F93A8}" srcOrd="0" destOrd="0" presId="urn:microsoft.com/office/officeart/2005/8/layout/vList5"/>
    <dgm:cxn modelId="{C49615DD-D3D8-40FE-ABD4-85D0FB123F95}" type="presOf" srcId="{9DD232FD-06F1-46FA-BA1C-D6595BC7F1F6}" destId="{AA01F4B5-85BF-4C47-B333-57F71D21BAE3}" srcOrd="0" destOrd="0" presId="urn:microsoft.com/office/officeart/2005/8/layout/vList5"/>
    <dgm:cxn modelId="{CD341F8C-B62D-4A18-85D1-FDDD9CB93FB0}" type="presOf" srcId="{895BF0C0-C872-41FD-BD79-8C9686DE6618}" destId="{1AE1AC60-EF20-4B5C-A64E-580172EA08B0}" srcOrd="0" destOrd="0" presId="urn:microsoft.com/office/officeart/2005/8/layout/vList5"/>
    <dgm:cxn modelId="{7CD6DA32-1113-4775-A332-DCE381071ADE}" type="presParOf" srcId="{2E4BD904-C113-4CFF-8A0B-37FEE86F93A8}" destId="{6887ECB6-F550-4FCF-9017-083A6B8CE06E}" srcOrd="0" destOrd="0" presId="urn:microsoft.com/office/officeart/2005/8/layout/vList5"/>
    <dgm:cxn modelId="{A6FA5633-AF94-409A-9CBC-F7978AF30740}" type="presParOf" srcId="{6887ECB6-F550-4FCF-9017-083A6B8CE06E}" destId="{1AE1AC60-EF20-4B5C-A64E-580172EA08B0}" srcOrd="0" destOrd="0" presId="urn:microsoft.com/office/officeart/2005/8/layout/vList5"/>
    <dgm:cxn modelId="{D914B055-7146-4907-9CFE-5C26F49FA4A3}" type="presParOf" srcId="{2E4BD904-C113-4CFF-8A0B-37FEE86F93A8}" destId="{CA828C23-96E8-4732-90AE-20D4C3FE31AE}" srcOrd="1" destOrd="0" presId="urn:microsoft.com/office/officeart/2005/8/layout/vList5"/>
    <dgm:cxn modelId="{A21457C7-7D0C-4B13-A517-6FFF8F37632C}" type="presParOf" srcId="{2E4BD904-C113-4CFF-8A0B-37FEE86F93A8}" destId="{2B9FB6E2-6558-46D1-B287-D6A96FF3AB84}" srcOrd="2" destOrd="0" presId="urn:microsoft.com/office/officeart/2005/8/layout/vList5"/>
    <dgm:cxn modelId="{F1A587A9-569B-4FC2-A090-216CBEE7B7E9}" type="presParOf" srcId="{2B9FB6E2-6558-46D1-B287-D6A96FF3AB84}" destId="{AA01F4B5-85BF-4C47-B333-57F71D21BAE3}" srcOrd="0" destOrd="0" presId="urn:microsoft.com/office/officeart/2005/8/layout/vList5"/>
  </dgm:cxnLst>
  <dgm:bg/>
  <dgm:whole/>
</dgm:dataModel>
</file>

<file path=ppt/diagrams/data22.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Alianzas estratégicas para recaudación de cartera con entidades financieras.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56 </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60.000,00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8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b="0" i="0" u="none" dirty="0" smtClean="0"/>
            <a:t>Incremento de puntos de recaudación = # de puntos de recaudación nuevos </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21.801,71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36%</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Firma de convenios   con  la Cooperativas Unión de Ejido y </a:t>
          </a:r>
          <a:r>
            <a:rPr lang="es-EC" sz="1800" i="1" dirty="0" err="1" smtClean="0"/>
            <a:t>Sumak</a:t>
          </a:r>
          <a:r>
            <a:rPr lang="es-EC" sz="1800" i="1" dirty="0" smtClean="0"/>
            <a:t> </a:t>
          </a:r>
          <a:r>
            <a:rPr lang="es-EC" sz="1800" i="1" dirty="0" err="1" smtClean="0"/>
            <a:t>Yuyay</a:t>
          </a:r>
          <a:r>
            <a:rPr lang="es-EC" sz="1800" i="1" dirty="0" smtClean="0"/>
            <a:t>, y con el Banco de Guayaquil (50puntos Banco de Barrio) Western </a:t>
          </a:r>
          <a:r>
            <a:rPr lang="es-EC" sz="1800" i="1" dirty="0" err="1" smtClean="0"/>
            <a:t>Union</a:t>
          </a:r>
          <a:r>
            <a:rPr lang="es-EC" sz="1800" i="1" dirty="0" smtClean="0"/>
            <a:t> (6 puntos).  En proceso de negociación las propuestas de  los   bancos  </a:t>
          </a:r>
          <a:r>
            <a:rPr lang="es-EC" sz="1800" i="1" dirty="0" err="1" smtClean="0"/>
            <a:t>Procrédito</a:t>
          </a:r>
          <a:r>
            <a:rPr lang="es-EC" sz="1800" i="1" dirty="0" smtClean="0"/>
            <a:t> y  del Austro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901B0181-048F-46DB-90F5-7D09E7EF31BD}" type="presOf" srcId="{B107BF41-D5FE-4D2A-A387-8B4F1A2FBFBB}" destId="{DAD1CAFC-EE84-43B6-BAF2-1EDDCD66E603}" srcOrd="0" destOrd="0" presId="urn:microsoft.com/office/officeart/2005/8/layout/hierarchy4"/>
    <dgm:cxn modelId="{704D2E7D-CDC0-4B90-B38D-F6A5373128B7}" type="presOf" srcId="{D2CDC463-9C9A-4A39-9365-23D268F87349}" destId="{238A3D15-D789-4931-A5E6-0F04270031BF}" srcOrd="0" destOrd="0" presId="urn:microsoft.com/office/officeart/2005/8/layout/hierarchy4"/>
    <dgm:cxn modelId="{C4817352-2813-42BD-A8A7-4F452FC22CBC}" type="presOf" srcId="{14233AD2-88DB-4175-B943-9F0BE3820B00}" destId="{CCF3848A-96C2-4E5D-B4AF-4F1F6E0EDE1C}" srcOrd="0" destOrd="0" presId="urn:microsoft.com/office/officeart/2005/8/layout/hierarchy4"/>
    <dgm:cxn modelId="{5CEB5C85-02F5-4D51-94BF-7E133977FE5A}" type="presOf" srcId="{9FDDFD57-7E43-49B6-8F6B-88A7E2F9F4A3}" destId="{1E5E33F4-B6D7-4DFB-8AAC-515AA7CA8695}" srcOrd="0" destOrd="0" presId="urn:microsoft.com/office/officeart/2005/8/layout/hierarchy4"/>
    <dgm:cxn modelId="{BF4A273D-E61F-4E0A-A75A-4E1031565EB9}" type="presOf" srcId="{BBC79D02-6034-4C36-9C2C-4FBABF39A8FF}" destId="{F198024C-55D0-4DB7-A365-9FFF90D6507A}" srcOrd="0" destOrd="0" presId="urn:microsoft.com/office/officeart/2005/8/layout/hierarchy4"/>
    <dgm:cxn modelId="{C475F7B5-49D7-4B4E-8BDE-0F3BB37A40D9}" type="presOf" srcId="{A45B4849-CC1E-4B77-80B9-4FC6F68D2371}" destId="{DE4A2990-3D65-4CED-80D1-9E83EDFCCE56}" srcOrd="0" destOrd="0" presId="urn:microsoft.com/office/officeart/2005/8/layout/hierarchy4"/>
    <dgm:cxn modelId="{E32011E8-A316-49CB-987A-1E1CBFCA6793}" type="presOf" srcId="{C119E1A3-4FD8-4CD7-A248-CAF82A538404}" destId="{FEC139DE-5B0C-4D97-BB91-CCC4870B984F}" srcOrd="0" destOrd="0" presId="urn:microsoft.com/office/officeart/2005/8/layout/hierarchy4"/>
    <dgm:cxn modelId="{C3EFA7DC-A98B-474A-B2FF-6904DD8E6996}" type="presOf" srcId="{19091F51-8A55-4E62-9C18-6F3BC9E324CB}" destId="{EFE95510-E5D1-45B7-A221-00520591CF99}"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74CB2620-2CA9-42F5-A0F2-A0626FFD680B}" type="presOf" srcId="{44421AD0-1FE3-4E4D-8BC2-14D20DEEDC32}" destId="{64526EA4-34D1-4E0C-9823-993335189202}"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B54157F-9732-4A23-87B5-65CBD12BBC79}" type="presOf" srcId="{4FA66F70-F74C-43BC-9DF8-253A8142AB35}" destId="{FC81A625-AAAE-4C83-9883-1F0718BA2436}"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196CBB8B-3FA6-44B8-89CA-33DD593EFA41}" type="presOf" srcId="{97B90D27-3056-4AB6-9D58-503A9E133CC6}" destId="{DF46F991-D145-4A2E-8B14-99166811EB9E}"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EF8098E4-1394-421C-A553-397BA3137D4D}" type="presOf" srcId="{62E73A33-9954-41A2-95C9-8F8D5FC96D45}" destId="{2CE70819-8F4C-4FA7-BBC0-00B867BFAA62}"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1EA9A716-1A69-4FD4-982A-CEBEB899AD6C}" type="presParOf" srcId="{DE4A2990-3D65-4CED-80D1-9E83EDFCCE56}" destId="{2FFB2A7D-385B-482C-BACA-8315E51DBEFC}" srcOrd="0" destOrd="0" presId="urn:microsoft.com/office/officeart/2005/8/layout/hierarchy4"/>
    <dgm:cxn modelId="{82C11008-3E49-44DE-B4B1-A2EB482EC628}" type="presParOf" srcId="{2FFB2A7D-385B-482C-BACA-8315E51DBEFC}" destId="{1E5E33F4-B6D7-4DFB-8AAC-515AA7CA8695}" srcOrd="0" destOrd="0" presId="urn:microsoft.com/office/officeart/2005/8/layout/hierarchy4"/>
    <dgm:cxn modelId="{C4EE99B4-CBB7-4E20-B9BB-A9B508B6572F}" type="presParOf" srcId="{2FFB2A7D-385B-482C-BACA-8315E51DBEFC}" destId="{40048AB7-BF41-46AE-BF92-7C448496D471}" srcOrd="1" destOrd="0" presId="urn:microsoft.com/office/officeart/2005/8/layout/hierarchy4"/>
    <dgm:cxn modelId="{0873A56B-C509-4BDD-B639-53E4B9C91C7F}" type="presParOf" srcId="{DE4A2990-3D65-4CED-80D1-9E83EDFCCE56}" destId="{CA6CD2F3-9A29-4F99-AF69-529906400C81}" srcOrd="1" destOrd="0" presId="urn:microsoft.com/office/officeart/2005/8/layout/hierarchy4"/>
    <dgm:cxn modelId="{9A6945C1-8644-43D8-ABC4-63F617DC718A}" type="presParOf" srcId="{DE4A2990-3D65-4CED-80D1-9E83EDFCCE56}" destId="{F5773B57-6A52-467E-A6E4-ECA009CB1813}" srcOrd="2" destOrd="0" presId="urn:microsoft.com/office/officeart/2005/8/layout/hierarchy4"/>
    <dgm:cxn modelId="{FB9294C7-6E3E-4C08-9B6E-2BF8E8A9A9FC}" type="presParOf" srcId="{F5773B57-6A52-467E-A6E4-ECA009CB1813}" destId="{64526EA4-34D1-4E0C-9823-993335189202}" srcOrd="0" destOrd="0" presId="urn:microsoft.com/office/officeart/2005/8/layout/hierarchy4"/>
    <dgm:cxn modelId="{3553EF18-B0F9-48F4-AF28-A6CAA45974D4}" type="presParOf" srcId="{F5773B57-6A52-467E-A6E4-ECA009CB1813}" destId="{D25F98AB-D37E-497E-B1F7-4ED73C04C48C}" srcOrd="1" destOrd="0" presId="urn:microsoft.com/office/officeart/2005/8/layout/hierarchy4"/>
    <dgm:cxn modelId="{116F3DF7-7B29-4535-9358-FAA3CD39D96B}" type="presParOf" srcId="{F5773B57-6A52-467E-A6E4-ECA009CB1813}" destId="{50FC67C9-FA6A-4778-96DC-CBB7DE0ECB0C}" srcOrd="2" destOrd="0" presId="urn:microsoft.com/office/officeart/2005/8/layout/hierarchy4"/>
    <dgm:cxn modelId="{4C8292F2-B0D8-4648-94A9-7557E1074945}" type="presParOf" srcId="{50FC67C9-FA6A-4778-96DC-CBB7DE0ECB0C}" destId="{DC1500A2-B034-4D4F-B812-C3F088F607D9}" srcOrd="0" destOrd="0" presId="urn:microsoft.com/office/officeart/2005/8/layout/hierarchy4"/>
    <dgm:cxn modelId="{8D0BCDED-33F1-4FC4-8CBC-A940CE44E456}" type="presParOf" srcId="{DC1500A2-B034-4D4F-B812-C3F088F607D9}" destId="{238A3D15-D789-4931-A5E6-0F04270031BF}" srcOrd="0" destOrd="0" presId="urn:microsoft.com/office/officeart/2005/8/layout/hierarchy4"/>
    <dgm:cxn modelId="{FDC4B2F8-CBB3-470E-A9AC-BEE3211BF859}" type="presParOf" srcId="{DC1500A2-B034-4D4F-B812-C3F088F607D9}" destId="{C59B812E-AB49-470F-95AF-ACBAE52196BC}" srcOrd="1" destOrd="0" presId="urn:microsoft.com/office/officeart/2005/8/layout/hierarchy4"/>
    <dgm:cxn modelId="{3A256992-6CC8-4AC9-9E53-682A12FDC56D}" type="presParOf" srcId="{DC1500A2-B034-4D4F-B812-C3F088F607D9}" destId="{46A175B0-85B1-498B-AA9A-EED890EF8095}" srcOrd="2" destOrd="0" presId="urn:microsoft.com/office/officeart/2005/8/layout/hierarchy4"/>
    <dgm:cxn modelId="{05D7D3C6-44E5-464B-80B4-AA5A4C2272BB}" type="presParOf" srcId="{46A175B0-85B1-498B-AA9A-EED890EF8095}" destId="{B6B81DAC-ACEB-440A-8FCC-C43F903D627F}" srcOrd="0" destOrd="0" presId="urn:microsoft.com/office/officeart/2005/8/layout/hierarchy4"/>
    <dgm:cxn modelId="{617F9141-460F-41D8-9BFF-D3CFD95054DA}" type="presParOf" srcId="{B6B81DAC-ACEB-440A-8FCC-C43F903D627F}" destId="{FC81A625-AAAE-4C83-9883-1F0718BA2436}" srcOrd="0" destOrd="0" presId="urn:microsoft.com/office/officeart/2005/8/layout/hierarchy4"/>
    <dgm:cxn modelId="{6C6F73A0-2EB3-4D1F-85B9-6DE8A0349CF4}" type="presParOf" srcId="{B6B81DAC-ACEB-440A-8FCC-C43F903D627F}" destId="{5999AF18-D978-430D-B371-546B78BAA143}" srcOrd="1" destOrd="0" presId="urn:microsoft.com/office/officeart/2005/8/layout/hierarchy4"/>
    <dgm:cxn modelId="{13B06F80-E8E5-4B00-846D-5A5874D2E6B1}" type="presParOf" srcId="{46A175B0-85B1-498B-AA9A-EED890EF8095}" destId="{F87249D7-6B69-43AF-AB6E-F2F0D10D8D83}" srcOrd="1" destOrd="0" presId="urn:microsoft.com/office/officeart/2005/8/layout/hierarchy4"/>
    <dgm:cxn modelId="{C1FD8136-D581-45EA-A296-B308F219C7DD}" type="presParOf" srcId="{46A175B0-85B1-498B-AA9A-EED890EF8095}" destId="{155512FB-37CB-48B9-A40F-AF1E0FFF4177}" srcOrd="2" destOrd="0" presId="urn:microsoft.com/office/officeart/2005/8/layout/hierarchy4"/>
    <dgm:cxn modelId="{B1C7901B-EBC9-4B8A-A134-3EBE857CC6E8}" type="presParOf" srcId="{155512FB-37CB-48B9-A40F-AF1E0FFF4177}" destId="{FEC139DE-5B0C-4D97-BB91-CCC4870B984F}" srcOrd="0" destOrd="0" presId="urn:microsoft.com/office/officeart/2005/8/layout/hierarchy4"/>
    <dgm:cxn modelId="{FF4DD88C-1462-4ADF-A52D-2E7069DE89A2}" type="presParOf" srcId="{155512FB-37CB-48B9-A40F-AF1E0FFF4177}" destId="{1B0144A3-306F-4117-A917-3D6242210746}" srcOrd="1" destOrd="0" presId="urn:microsoft.com/office/officeart/2005/8/layout/hierarchy4"/>
    <dgm:cxn modelId="{F7D1F743-A085-4362-8CA4-09337AE5CFF3}" type="presParOf" srcId="{155512FB-37CB-48B9-A40F-AF1E0FFF4177}" destId="{FD771F2E-4EA8-4B28-90F3-223EEBFAFEFF}" srcOrd="2" destOrd="0" presId="urn:microsoft.com/office/officeart/2005/8/layout/hierarchy4"/>
    <dgm:cxn modelId="{03FD6CB7-2AFA-46F4-BD67-0925BA7E060F}" type="presParOf" srcId="{FD771F2E-4EA8-4B28-90F3-223EEBFAFEFF}" destId="{175E5342-CBB9-4145-A35A-BAB2DBED64CB}" srcOrd="0" destOrd="0" presId="urn:microsoft.com/office/officeart/2005/8/layout/hierarchy4"/>
    <dgm:cxn modelId="{F105D120-6E52-46F5-AC4A-A5FD00151DFB}" type="presParOf" srcId="{175E5342-CBB9-4145-A35A-BAB2DBED64CB}" destId="{CCF3848A-96C2-4E5D-B4AF-4F1F6E0EDE1C}" srcOrd="0" destOrd="0" presId="urn:microsoft.com/office/officeart/2005/8/layout/hierarchy4"/>
    <dgm:cxn modelId="{AD8FE3B9-619E-4D4B-9018-272743710C60}" type="presParOf" srcId="{175E5342-CBB9-4145-A35A-BAB2DBED64CB}" destId="{09D73428-2F78-44F0-8474-4285D54CA8A0}" srcOrd="1" destOrd="0" presId="urn:microsoft.com/office/officeart/2005/8/layout/hierarchy4"/>
    <dgm:cxn modelId="{AC0E113B-9958-4295-8C71-7335CF5ABBB9}" type="presParOf" srcId="{50FC67C9-FA6A-4778-96DC-CBB7DE0ECB0C}" destId="{F2E8A144-ED64-477D-A7CE-6CF060928541}" srcOrd="1" destOrd="0" presId="urn:microsoft.com/office/officeart/2005/8/layout/hierarchy4"/>
    <dgm:cxn modelId="{9FFDEE34-C879-4589-9249-A4AD2D2BE614}" type="presParOf" srcId="{50FC67C9-FA6A-4778-96DC-CBB7DE0ECB0C}" destId="{A1C5311C-1469-44EA-82DB-749930735971}" srcOrd="2" destOrd="0" presId="urn:microsoft.com/office/officeart/2005/8/layout/hierarchy4"/>
    <dgm:cxn modelId="{6D52AD10-F010-4793-8034-4B4B6199A8FD}" type="presParOf" srcId="{A1C5311C-1469-44EA-82DB-749930735971}" destId="{F198024C-55D0-4DB7-A365-9FFF90D6507A}" srcOrd="0" destOrd="0" presId="urn:microsoft.com/office/officeart/2005/8/layout/hierarchy4"/>
    <dgm:cxn modelId="{DC778100-45C6-4AE6-91A5-D24D7A32BDE2}" type="presParOf" srcId="{A1C5311C-1469-44EA-82DB-749930735971}" destId="{65FD4B13-5CF9-4360-92BE-BD32B034292E}" srcOrd="1" destOrd="0" presId="urn:microsoft.com/office/officeart/2005/8/layout/hierarchy4"/>
    <dgm:cxn modelId="{E583C6F2-A42D-475B-91F0-487D5E15FC07}" type="presParOf" srcId="{A1C5311C-1469-44EA-82DB-749930735971}" destId="{84E42F43-093B-4F1B-BDAB-12FA40B45FEF}" srcOrd="2" destOrd="0" presId="urn:microsoft.com/office/officeart/2005/8/layout/hierarchy4"/>
    <dgm:cxn modelId="{06F34803-C8D0-48AE-9D76-862AAC9B7503}" type="presParOf" srcId="{84E42F43-093B-4F1B-BDAB-12FA40B45FEF}" destId="{D98E56A2-422B-45B5-B55B-6F877E8EBCC0}" srcOrd="0" destOrd="0" presId="urn:microsoft.com/office/officeart/2005/8/layout/hierarchy4"/>
    <dgm:cxn modelId="{191061BF-1A4A-42D3-8D80-822FCCFA8599}" type="presParOf" srcId="{D98E56A2-422B-45B5-B55B-6F877E8EBCC0}" destId="{2CE70819-8F4C-4FA7-BBC0-00B867BFAA62}" srcOrd="0" destOrd="0" presId="urn:microsoft.com/office/officeart/2005/8/layout/hierarchy4"/>
    <dgm:cxn modelId="{7EF268FE-65F9-46BD-B4E6-AD34626568AC}" type="presParOf" srcId="{D98E56A2-422B-45B5-B55B-6F877E8EBCC0}" destId="{65BBC830-3241-4628-91E9-24C1F241C614}" srcOrd="1" destOrd="0" presId="urn:microsoft.com/office/officeart/2005/8/layout/hierarchy4"/>
    <dgm:cxn modelId="{AC8C4429-E61D-435E-9BC2-916F9FF257B7}" type="presParOf" srcId="{50FC67C9-FA6A-4778-96DC-CBB7DE0ECB0C}" destId="{7E443B56-DEB0-4446-A514-EEAEC7DAEDD0}" srcOrd="3" destOrd="0" presId="urn:microsoft.com/office/officeart/2005/8/layout/hierarchy4"/>
    <dgm:cxn modelId="{D8C626CC-00E3-4B4B-817B-7C054FDAA14F}" type="presParOf" srcId="{50FC67C9-FA6A-4778-96DC-CBB7DE0ECB0C}" destId="{DEF75B75-5A04-456D-BC82-C1C962708167}" srcOrd="4" destOrd="0" presId="urn:microsoft.com/office/officeart/2005/8/layout/hierarchy4"/>
    <dgm:cxn modelId="{3651ED4B-F58E-4F9B-B54B-D95B1D20C6F6}" type="presParOf" srcId="{DEF75B75-5A04-456D-BC82-C1C962708167}" destId="{DF46F991-D145-4A2E-8B14-99166811EB9E}" srcOrd="0" destOrd="0" presId="urn:microsoft.com/office/officeart/2005/8/layout/hierarchy4"/>
    <dgm:cxn modelId="{9B50B63A-E80B-44EA-BDBD-306A71CDE120}" type="presParOf" srcId="{DEF75B75-5A04-456D-BC82-C1C962708167}" destId="{C5362A15-1FF7-45C2-A1A5-CC56348F497D}" srcOrd="1" destOrd="0" presId="urn:microsoft.com/office/officeart/2005/8/layout/hierarchy4"/>
    <dgm:cxn modelId="{770326C5-8D0E-47BB-AF64-3BFFD3E5EC6C}" type="presParOf" srcId="{DEF75B75-5A04-456D-BC82-C1C962708167}" destId="{C0AAC21D-A1BB-4969-8C10-C8D02A2E9E03}" srcOrd="2" destOrd="0" presId="urn:microsoft.com/office/officeart/2005/8/layout/hierarchy4"/>
    <dgm:cxn modelId="{1174FBC2-4EC7-41C3-B59E-F082A610E3D4}" type="presParOf" srcId="{C0AAC21D-A1BB-4969-8C10-C8D02A2E9E03}" destId="{53DBA213-45FA-408A-B6ED-AACE55036BBF}" srcOrd="0" destOrd="0" presId="urn:microsoft.com/office/officeart/2005/8/layout/hierarchy4"/>
    <dgm:cxn modelId="{D5A4EF91-A934-49D6-BE62-EC9C600B6605}" type="presParOf" srcId="{53DBA213-45FA-408A-B6ED-AACE55036BBF}" destId="{DAD1CAFC-EE84-43B6-BAF2-1EDDCD66E603}" srcOrd="0" destOrd="0" presId="urn:microsoft.com/office/officeart/2005/8/layout/hierarchy4"/>
    <dgm:cxn modelId="{A197BBCE-09B0-46AE-9513-313B50E397AC}" type="presParOf" srcId="{53DBA213-45FA-408A-B6ED-AACE55036BBF}" destId="{EB920CB4-F78E-4FC1-BF1D-FE57D15C9F98}" srcOrd="1" destOrd="0" presId="urn:microsoft.com/office/officeart/2005/8/layout/hierarchy4"/>
    <dgm:cxn modelId="{C36930E0-8437-4AA1-98F3-DD78FFE181DC}" type="presParOf" srcId="{C0AAC21D-A1BB-4969-8C10-C8D02A2E9E03}" destId="{C6806C87-713E-4BB4-9E64-70D239989C91}" srcOrd="1" destOrd="0" presId="urn:microsoft.com/office/officeart/2005/8/layout/hierarchy4"/>
    <dgm:cxn modelId="{E33B7697-E43C-4ECA-A720-C0F7043CFD99}" type="presParOf" srcId="{C0AAC21D-A1BB-4969-8C10-C8D02A2E9E03}" destId="{EC39DE98-C28E-4CAE-B11A-FF4190E351F7}" srcOrd="2" destOrd="0" presId="urn:microsoft.com/office/officeart/2005/8/layout/hierarchy4"/>
    <dgm:cxn modelId="{8F79FC84-3BC0-4FE1-ACBE-DE10B4C6C61C}" type="presParOf" srcId="{EC39DE98-C28E-4CAE-B11A-FF4190E351F7}" destId="{EFE95510-E5D1-45B7-A221-00520591CF99}" srcOrd="0" destOrd="0" presId="urn:microsoft.com/office/officeart/2005/8/layout/hierarchy4"/>
    <dgm:cxn modelId="{DDE972FB-7052-4969-A1A5-832F5383C4A3}" type="presParOf" srcId="{EC39DE98-C28E-4CAE-B11A-FF4190E351F7}" destId="{EF483DAC-04A2-4C9B-AB03-7939A7ACDB27}" srcOrd="1" destOrd="0" presId="urn:microsoft.com/office/officeart/2005/8/layout/hierarchy4"/>
  </dgm:cxnLst>
  <dgm:bg/>
  <dgm:whole/>
</dgm:dataModel>
</file>

<file path=ppt/diagrams/data23.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Contratos de venta de cartera.</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90.000,00  </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00" b="0" i="0" u="none" dirty="0" smtClean="0"/>
            <a:t>Número de contratos de venta de cartera </a:t>
          </a:r>
          <a:endParaRPr lang="es-EC" sz="10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32.702,57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36%</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En proceso de legalización el contrato de venta de cartera para el sector  de </a:t>
          </a:r>
          <a:r>
            <a:rPr lang="es-EC" sz="1800" i="1" dirty="0" err="1" smtClean="0"/>
            <a:t>Pataquí</a:t>
          </a:r>
          <a:r>
            <a:rPr lang="es-EC" sz="1800" i="1" dirty="0" smtClean="0"/>
            <a:t> </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37AEF98E-253E-4756-90C8-698836D24417}" type="presOf" srcId="{97B90D27-3056-4AB6-9D58-503A9E133CC6}" destId="{DF46F991-D145-4A2E-8B14-99166811EB9E}" srcOrd="0" destOrd="0" presId="urn:microsoft.com/office/officeart/2005/8/layout/hierarchy4"/>
    <dgm:cxn modelId="{CE59B830-369C-4B8C-A5FB-F175AE9C37F0}" type="presOf" srcId="{44421AD0-1FE3-4E4D-8BC2-14D20DEEDC32}" destId="{64526EA4-34D1-4E0C-9823-993335189202}" srcOrd="0" destOrd="0" presId="urn:microsoft.com/office/officeart/2005/8/layout/hierarchy4"/>
    <dgm:cxn modelId="{7433ACAF-DC6D-4ED8-85D4-30B97D8E79E2}" type="presOf" srcId="{4FA66F70-F74C-43BC-9DF8-253A8142AB35}" destId="{FC81A625-AAAE-4C83-9883-1F0718BA2436}" srcOrd="0" destOrd="0" presId="urn:microsoft.com/office/officeart/2005/8/layout/hierarchy4"/>
    <dgm:cxn modelId="{87EF4B91-90D0-40EE-8FAB-0C315ED44403}" type="presOf" srcId="{BBC79D02-6034-4C36-9C2C-4FBABF39A8FF}" destId="{F198024C-55D0-4DB7-A365-9FFF90D6507A}" srcOrd="0" destOrd="0" presId="urn:microsoft.com/office/officeart/2005/8/layout/hierarchy4"/>
    <dgm:cxn modelId="{8E9B004E-41AB-49E8-8221-78385BED7277}" type="presOf" srcId="{9FDDFD57-7E43-49B6-8F6B-88A7E2F9F4A3}" destId="{1E5E33F4-B6D7-4DFB-8AAC-515AA7CA8695}"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0DBB47AB-7C06-4A64-B2A9-5BF602C1BF6B}" type="presOf" srcId="{C119E1A3-4FD8-4CD7-A248-CAF82A538404}" destId="{FEC139DE-5B0C-4D97-BB91-CCC4870B984F}" srcOrd="0" destOrd="0" presId="urn:microsoft.com/office/officeart/2005/8/layout/hierarchy4"/>
    <dgm:cxn modelId="{1A79E9FA-2A52-4BF6-8557-1F4302405C73}" type="presOf" srcId="{14233AD2-88DB-4175-B943-9F0BE3820B00}" destId="{CCF3848A-96C2-4E5D-B4AF-4F1F6E0EDE1C}" srcOrd="0" destOrd="0" presId="urn:microsoft.com/office/officeart/2005/8/layout/hierarchy4"/>
    <dgm:cxn modelId="{4085DED7-14D8-4BCE-A9C5-EA27FB7D0965}" type="presOf" srcId="{A45B4849-CC1E-4B77-80B9-4FC6F68D2371}" destId="{DE4A2990-3D65-4CED-80D1-9E83EDFCCE5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DAB5CD0B-0607-46B0-BB8D-EFE1773EDDB2}" type="presOf" srcId="{19091F51-8A55-4E62-9C18-6F3BC9E324CB}" destId="{EFE95510-E5D1-45B7-A221-00520591CF99}"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789236F5-ABB2-4B99-BAA0-17344E77FCB2}" type="presOf" srcId="{B107BF41-D5FE-4D2A-A387-8B4F1A2FBFBB}" destId="{DAD1CAFC-EE84-43B6-BAF2-1EDDCD66E603}" srcOrd="0" destOrd="0" presId="urn:microsoft.com/office/officeart/2005/8/layout/hierarchy4"/>
    <dgm:cxn modelId="{6E984F47-0DE6-424E-B2D8-84ACE3BDF562}" type="presOf" srcId="{62E73A33-9954-41A2-95C9-8F8D5FC96D45}" destId="{2CE70819-8F4C-4FA7-BBC0-00B867BFAA62}" srcOrd="0" destOrd="0" presId="urn:microsoft.com/office/officeart/2005/8/layout/hierarchy4"/>
    <dgm:cxn modelId="{308DDE3E-8C7D-47A6-9ADE-1033756F5FAF}" type="presOf" srcId="{D2CDC463-9C9A-4A39-9365-23D268F87349}" destId="{238A3D15-D789-4931-A5E6-0F04270031BF}" srcOrd="0" destOrd="0" presId="urn:microsoft.com/office/officeart/2005/8/layout/hierarchy4"/>
    <dgm:cxn modelId="{5AFDF7D7-9C17-4573-91CA-0C27C2A4BA5E}" type="presParOf" srcId="{DE4A2990-3D65-4CED-80D1-9E83EDFCCE56}" destId="{2FFB2A7D-385B-482C-BACA-8315E51DBEFC}" srcOrd="0" destOrd="0" presId="urn:microsoft.com/office/officeart/2005/8/layout/hierarchy4"/>
    <dgm:cxn modelId="{C0B6E591-C8A4-46D6-A534-EB5A35BD49AE}" type="presParOf" srcId="{2FFB2A7D-385B-482C-BACA-8315E51DBEFC}" destId="{1E5E33F4-B6D7-4DFB-8AAC-515AA7CA8695}" srcOrd="0" destOrd="0" presId="urn:microsoft.com/office/officeart/2005/8/layout/hierarchy4"/>
    <dgm:cxn modelId="{A8DB2B74-B5D5-4DB7-82DC-F6631A003684}" type="presParOf" srcId="{2FFB2A7D-385B-482C-BACA-8315E51DBEFC}" destId="{40048AB7-BF41-46AE-BF92-7C448496D471}" srcOrd="1" destOrd="0" presId="urn:microsoft.com/office/officeart/2005/8/layout/hierarchy4"/>
    <dgm:cxn modelId="{802806B6-689E-4AEA-88E4-B3F30145BF53}" type="presParOf" srcId="{DE4A2990-3D65-4CED-80D1-9E83EDFCCE56}" destId="{CA6CD2F3-9A29-4F99-AF69-529906400C81}" srcOrd="1" destOrd="0" presId="urn:microsoft.com/office/officeart/2005/8/layout/hierarchy4"/>
    <dgm:cxn modelId="{00A11069-C3B3-41C9-BE8B-91F429398576}" type="presParOf" srcId="{DE4A2990-3D65-4CED-80D1-9E83EDFCCE56}" destId="{F5773B57-6A52-467E-A6E4-ECA009CB1813}" srcOrd="2" destOrd="0" presId="urn:microsoft.com/office/officeart/2005/8/layout/hierarchy4"/>
    <dgm:cxn modelId="{0A73EDE0-7488-4145-AD2F-32020546D9B3}" type="presParOf" srcId="{F5773B57-6A52-467E-A6E4-ECA009CB1813}" destId="{64526EA4-34D1-4E0C-9823-993335189202}" srcOrd="0" destOrd="0" presId="urn:microsoft.com/office/officeart/2005/8/layout/hierarchy4"/>
    <dgm:cxn modelId="{0B912130-9DA9-45C8-9893-D0631D959295}" type="presParOf" srcId="{F5773B57-6A52-467E-A6E4-ECA009CB1813}" destId="{D25F98AB-D37E-497E-B1F7-4ED73C04C48C}" srcOrd="1" destOrd="0" presId="urn:microsoft.com/office/officeart/2005/8/layout/hierarchy4"/>
    <dgm:cxn modelId="{599998AB-772C-443B-A60B-0AC69133C2CA}" type="presParOf" srcId="{F5773B57-6A52-467E-A6E4-ECA009CB1813}" destId="{50FC67C9-FA6A-4778-96DC-CBB7DE0ECB0C}" srcOrd="2" destOrd="0" presId="urn:microsoft.com/office/officeart/2005/8/layout/hierarchy4"/>
    <dgm:cxn modelId="{BA1D86AB-2A59-4E0B-B643-7C05625ADC29}" type="presParOf" srcId="{50FC67C9-FA6A-4778-96DC-CBB7DE0ECB0C}" destId="{DC1500A2-B034-4D4F-B812-C3F088F607D9}" srcOrd="0" destOrd="0" presId="urn:microsoft.com/office/officeart/2005/8/layout/hierarchy4"/>
    <dgm:cxn modelId="{8504744D-0880-45EC-A4DF-B7B4E5C8AA90}" type="presParOf" srcId="{DC1500A2-B034-4D4F-B812-C3F088F607D9}" destId="{238A3D15-D789-4931-A5E6-0F04270031BF}" srcOrd="0" destOrd="0" presId="urn:microsoft.com/office/officeart/2005/8/layout/hierarchy4"/>
    <dgm:cxn modelId="{F1D8F463-2B79-41A5-879F-00B6E9A1D810}" type="presParOf" srcId="{DC1500A2-B034-4D4F-B812-C3F088F607D9}" destId="{C59B812E-AB49-470F-95AF-ACBAE52196BC}" srcOrd="1" destOrd="0" presId="urn:microsoft.com/office/officeart/2005/8/layout/hierarchy4"/>
    <dgm:cxn modelId="{B2743675-655D-4617-B4D9-596A3BD993CF}" type="presParOf" srcId="{DC1500A2-B034-4D4F-B812-C3F088F607D9}" destId="{46A175B0-85B1-498B-AA9A-EED890EF8095}" srcOrd="2" destOrd="0" presId="urn:microsoft.com/office/officeart/2005/8/layout/hierarchy4"/>
    <dgm:cxn modelId="{88C21C19-A324-4EC1-A273-C7CC4D901B66}" type="presParOf" srcId="{46A175B0-85B1-498B-AA9A-EED890EF8095}" destId="{B6B81DAC-ACEB-440A-8FCC-C43F903D627F}" srcOrd="0" destOrd="0" presId="urn:microsoft.com/office/officeart/2005/8/layout/hierarchy4"/>
    <dgm:cxn modelId="{B955E404-4AFC-4117-A0FF-665E5BAAD5FC}" type="presParOf" srcId="{B6B81DAC-ACEB-440A-8FCC-C43F903D627F}" destId="{FC81A625-AAAE-4C83-9883-1F0718BA2436}" srcOrd="0" destOrd="0" presId="urn:microsoft.com/office/officeart/2005/8/layout/hierarchy4"/>
    <dgm:cxn modelId="{BFED0DF0-44D3-4AD7-9955-A2F8D6FBE78A}" type="presParOf" srcId="{B6B81DAC-ACEB-440A-8FCC-C43F903D627F}" destId="{5999AF18-D978-430D-B371-546B78BAA143}" srcOrd="1" destOrd="0" presId="urn:microsoft.com/office/officeart/2005/8/layout/hierarchy4"/>
    <dgm:cxn modelId="{ED848356-5272-445E-9A7D-CFAE52F9723E}" type="presParOf" srcId="{46A175B0-85B1-498B-AA9A-EED890EF8095}" destId="{F87249D7-6B69-43AF-AB6E-F2F0D10D8D83}" srcOrd="1" destOrd="0" presId="urn:microsoft.com/office/officeart/2005/8/layout/hierarchy4"/>
    <dgm:cxn modelId="{4791E3C4-0871-42CF-A11D-C4294273DBDB}" type="presParOf" srcId="{46A175B0-85B1-498B-AA9A-EED890EF8095}" destId="{155512FB-37CB-48B9-A40F-AF1E0FFF4177}" srcOrd="2" destOrd="0" presId="urn:microsoft.com/office/officeart/2005/8/layout/hierarchy4"/>
    <dgm:cxn modelId="{49D14C6A-83BD-4692-9E60-0597F5B301A9}" type="presParOf" srcId="{155512FB-37CB-48B9-A40F-AF1E0FFF4177}" destId="{FEC139DE-5B0C-4D97-BB91-CCC4870B984F}" srcOrd="0" destOrd="0" presId="urn:microsoft.com/office/officeart/2005/8/layout/hierarchy4"/>
    <dgm:cxn modelId="{D9C13235-BF8B-40DE-901B-951857FBD9F5}" type="presParOf" srcId="{155512FB-37CB-48B9-A40F-AF1E0FFF4177}" destId="{1B0144A3-306F-4117-A917-3D6242210746}" srcOrd="1" destOrd="0" presId="urn:microsoft.com/office/officeart/2005/8/layout/hierarchy4"/>
    <dgm:cxn modelId="{B116ADA9-0A14-4BB4-AD07-09A65EF566A6}" type="presParOf" srcId="{155512FB-37CB-48B9-A40F-AF1E0FFF4177}" destId="{FD771F2E-4EA8-4B28-90F3-223EEBFAFEFF}" srcOrd="2" destOrd="0" presId="urn:microsoft.com/office/officeart/2005/8/layout/hierarchy4"/>
    <dgm:cxn modelId="{FEEF61BD-5F1E-4079-A0BE-9E55E0C0E642}" type="presParOf" srcId="{FD771F2E-4EA8-4B28-90F3-223EEBFAFEFF}" destId="{175E5342-CBB9-4145-A35A-BAB2DBED64CB}" srcOrd="0" destOrd="0" presId="urn:microsoft.com/office/officeart/2005/8/layout/hierarchy4"/>
    <dgm:cxn modelId="{E63F8E8E-CD87-41D6-A7F3-4DD2D2E4AE46}" type="presParOf" srcId="{175E5342-CBB9-4145-A35A-BAB2DBED64CB}" destId="{CCF3848A-96C2-4E5D-B4AF-4F1F6E0EDE1C}" srcOrd="0" destOrd="0" presId="urn:microsoft.com/office/officeart/2005/8/layout/hierarchy4"/>
    <dgm:cxn modelId="{D9284226-AF7E-4BDA-AA1A-5C190D69DEB0}" type="presParOf" srcId="{175E5342-CBB9-4145-A35A-BAB2DBED64CB}" destId="{09D73428-2F78-44F0-8474-4285D54CA8A0}" srcOrd="1" destOrd="0" presId="urn:microsoft.com/office/officeart/2005/8/layout/hierarchy4"/>
    <dgm:cxn modelId="{0C2C34A4-3CC5-4478-BB5F-0F34D2759FEE}" type="presParOf" srcId="{50FC67C9-FA6A-4778-96DC-CBB7DE0ECB0C}" destId="{F2E8A144-ED64-477D-A7CE-6CF060928541}" srcOrd="1" destOrd="0" presId="urn:microsoft.com/office/officeart/2005/8/layout/hierarchy4"/>
    <dgm:cxn modelId="{BAD62222-F0AC-4417-BBCD-37390B40D1E8}" type="presParOf" srcId="{50FC67C9-FA6A-4778-96DC-CBB7DE0ECB0C}" destId="{A1C5311C-1469-44EA-82DB-749930735971}" srcOrd="2" destOrd="0" presId="urn:microsoft.com/office/officeart/2005/8/layout/hierarchy4"/>
    <dgm:cxn modelId="{53AD2626-D61D-4658-9F1F-925765658B75}" type="presParOf" srcId="{A1C5311C-1469-44EA-82DB-749930735971}" destId="{F198024C-55D0-4DB7-A365-9FFF90D6507A}" srcOrd="0" destOrd="0" presId="urn:microsoft.com/office/officeart/2005/8/layout/hierarchy4"/>
    <dgm:cxn modelId="{1EB1E4CC-8237-4D78-931D-7D6CF8F6A7D3}" type="presParOf" srcId="{A1C5311C-1469-44EA-82DB-749930735971}" destId="{65FD4B13-5CF9-4360-92BE-BD32B034292E}" srcOrd="1" destOrd="0" presId="urn:microsoft.com/office/officeart/2005/8/layout/hierarchy4"/>
    <dgm:cxn modelId="{C5AF28A4-A3A3-44BB-86B4-7E16E00A3F82}" type="presParOf" srcId="{A1C5311C-1469-44EA-82DB-749930735971}" destId="{84E42F43-093B-4F1B-BDAB-12FA40B45FEF}" srcOrd="2" destOrd="0" presId="urn:microsoft.com/office/officeart/2005/8/layout/hierarchy4"/>
    <dgm:cxn modelId="{961F2D31-7D37-4C0A-B405-B52456B58C10}" type="presParOf" srcId="{84E42F43-093B-4F1B-BDAB-12FA40B45FEF}" destId="{D98E56A2-422B-45B5-B55B-6F877E8EBCC0}" srcOrd="0" destOrd="0" presId="urn:microsoft.com/office/officeart/2005/8/layout/hierarchy4"/>
    <dgm:cxn modelId="{A48C1C85-A044-4018-BE14-E893469627AF}" type="presParOf" srcId="{D98E56A2-422B-45B5-B55B-6F877E8EBCC0}" destId="{2CE70819-8F4C-4FA7-BBC0-00B867BFAA62}" srcOrd="0" destOrd="0" presId="urn:microsoft.com/office/officeart/2005/8/layout/hierarchy4"/>
    <dgm:cxn modelId="{09273735-B89A-4AAC-A74F-A46105B7235D}" type="presParOf" srcId="{D98E56A2-422B-45B5-B55B-6F877E8EBCC0}" destId="{65BBC830-3241-4628-91E9-24C1F241C614}" srcOrd="1" destOrd="0" presId="urn:microsoft.com/office/officeart/2005/8/layout/hierarchy4"/>
    <dgm:cxn modelId="{0E4470C0-FB72-4C99-8C2C-093D225EA621}" type="presParOf" srcId="{50FC67C9-FA6A-4778-96DC-CBB7DE0ECB0C}" destId="{7E443B56-DEB0-4446-A514-EEAEC7DAEDD0}" srcOrd="3" destOrd="0" presId="urn:microsoft.com/office/officeart/2005/8/layout/hierarchy4"/>
    <dgm:cxn modelId="{D5B9C556-446C-4C67-90BB-0CC4A81B47CB}" type="presParOf" srcId="{50FC67C9-FA6A-4778-96DC-CBB7DE0ECB0C}" destId="{DEF75B75-5A04-456D-BC82-C1C962708167}" srcOrd="4" destOrd="0" presId="urn:microsoft.com/office/officeart/2005/8/layout/hierarchy4"/>
    <dgm:cxn modelId="{F65ED3FC-FDE0-4E9C-81F5-F90E72FC0108}" type="presParOf" srcId="{DEF75B75-5A04-456D-BC82-C1C962708167}" destId="{DF46F991-D145-4A2E-8B14-99166811EB9E}" srcOrd="0" destOrd="0" presId="urn:microsoft.com/office/officeart/2005/8/layout/hierarchy4"/>
    <dgm:cxn modelId="{E988D178-D2AB-4052-A813-63583A3766C9}" type="presParOf" srcId="{DEF75B75-5A04-456D-BC82-C1C962708167}" destId="{C5362A15-1FF7-45C2-A1A5-CC56348F497D}" srcOrd="1" destOrd="0" presId="urn:microsoft.com/office/officeart/2005/8/layout/hierarchy4"/>
    <dgm:cxn modelId="{CE0B807E-F596-4EC4-8135-F71F52CAFF16}" type="presParOf" srcId="{DEF75B75-5A04-456D-BC82-C1C962708167}" destId="{C0AAC21D-A1BB-4969-8C10-C8D02A2E9E03}" srcOrd="2" destOrd="0" presId="urn:microsoft.com/office/officeart/2005/8/layout/hierarchy4"/>
    <dgm:cxn modelId="{C6FEEA73-68B5-43B7-BE9C-3E25F087F825}" type="presParOf" srcId="{C0AAC21D-A1BB-4969-8C10-C8D02A2E9E03}" destId="{53DBA213-45FA-408A-B6ED-AACE55036BBF}" srcOrd="0" destOrd="0" presId="urn:microsoft.com/office/officeart/2005/8/layout/hierarchy4"/>
    <dgm:cxn modelId="{B879B824-FF1B-4939-B5D7-2DB249194782}" type="presParOf" srcId="{53DBA213-45FA-408A-B6ED-AACE55036BBF}" destId="{DAD1CAFC-EE84-43B6-BAF2-1EDDCD66E603}" srcOrd="0" destOrd="0" presId="urn:microsoft.com/office/officeart/2005/8/layout/hierarchy4"/>
    <dgm:cxn modelId="{B2BD5F44-30E0-4991-BA3C-901A96A58114}" type="presParOf" srcId="{53DBA213-45FA-408A-B6ED-AACE55036BBF}" destId="{EB920CB4-F78E-4FC1-BF1D-FE57D15C9F98}" srcOrd="1" destOrd="0" presId="urn:microsoft.com/office/officeart/2005/8/layout/hierarchy4"/>
    <dgm:cxn modelId="{8A0C421F-048E-4073-A1B0-6EFEFE90E40C}" type="presParOf" srcId="{C0AAC21D-A1BB-4969-8C10-C8D02A2E9E03}" destId="{C6806C87-713E-4BB4-9E64-70D239989C91}" srcOrd="1" destOrd="0" presId="urn:microsoft.com/office/officeart/2005/8/layout/hierarchy4"/>
    <dgm:cxn modelId="{6E646C3B-D5EA-4230-9878-3F0450A8B9B5}" type="presParOf" srcId="{C0AAC21D-A1BB-4969-8C10-C8D02A2E9E03}" destId="{EC39DE98-C28E-4CAE-B11A-FF4190E351F7}" srcOrd="2" destOrd="0" presId="urn:microsoft.com/office/officeart/2005/8/layout/hierarchy4"/>
    <dgm:cxn modelId="{1A1A53F5-D4BE-4A42-931F-620462306D74}" type="presParOf" srcId="{EC39DE98-C28E-4CAE-B11A-FF4190E351F7}" destId="{EFE95510-E5D1-45B7-A221-00520591CF99}" srcOrd="0" destOrd="0" presId="urn:microsoft.com/office/officeart/2005/8/layout/hierarchy4"/>
    <dgm:cxn modelId="{D8BA2353-F44D-4C01-8107-38CE9F64021A}" type="presParOf" srcId="{EC39DE98-C28E-4CAE-B11A-FF4190E351F7}" destId="{EF483DAC-04A2-4C9B-AB03-7939A7ACDB27}" srcOrd="1" destOrd="0" presId="urn:microsoft.com/office/officeart/2005/8/layout/hierarchy4"/>
  </dgm:cxnLst>
  <dgm:bg/>
  <dgm:whole/>
</dgm:dataModel>
</file>

<file path=ppt/diagrams/data24.xml><?xml version="1.0" encoding="utf-8"?>
<dgm:dataModel xmlns:dgm="http://schemas.openxmlformats.org/drawingml/2006/diagram" xmlns:a="http://schemas.openxmlformats.org/drawingml/2006/main">
  <dgm:ptLst>
    <dgm:pt modelId="{C0CEAE00-8D11-4AC6-BC25-F864D44B7E97}"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C"/>
        </a:p>
      </dgm:t>
    </dgm:pt>
    <dgm:pt modelId="{895BF0C0-C872-41FD-BD79-8C9686DE6618}">
      <dgm:prSet phldrT="[Texto]"/>
      <dgm:spPr/>
      <dgm:t>
        <a:bodyPr/>
        <a:lstStyle/>
        <a:p>
          <a:r>
            <a:rPr lang="es-EC" i="1" dirty="0" smtClean="0"/>
            <a:t>Plan de reducción de pérdidas</a:t>
          </a:r>
          <a:endParaRPr lang="es-EC" dirty="0"/>
        </a:p>
      </dgm:t>
    </dgm:pt>
    <dgm:pt modelId="{B16BBC42-1502-4AE2-9862-47D85F6A6109}" type="parTrans" cxnId="{9831C512-ADFD-4193-9496-9C1EBEDA997D}">
      <dgm:prSet/>
      <dgm:spPr/>
      <dgm:t>
        <a:bodyPr/>
        <a:lstStyle/>
        <a:p>
          <a:endParaRPr lang="es-EC"/>
        </a:p>
      </dgm:t>
    </dgm:pt>
    <dgm:pt modelId="{3F259051-0BF5-4914-8454-9DC1282412C6}" type="sibTrans" cxnId="{9831C512-ADFD-4193-9496-9C1EBEDA997D}">
      <dgm:prSet/>
      <dgm:spPr/>
      <dgm:t>
        <a:bodyPr/>
        <a:lstStyle/>
        <a:p>
          <a:endParaRPr lang="es-EC"/>
        </a:p>
      </dgm:t>
    </dgm:pt>
    <dgm:pt modelId="{2E4BD904-C113-4CFF-8A0B-37FEE86F93A8}" type="pres">
      <dgm:prSet presAssocID="{C0CEAE00-8D11-4AC6-BC25-F864D44B7E97}" presName="Name0" presStyleCnt="0">
        <dgm:presLayoutVars>
          <dgm:dir/>
          <dgm:animLvl val="lvl"/>
          <dgm:resizeHandles val="exact"/>
        </dgm:presLayoutVars>
      </dgm:prSet>
      <dgm:spPr/>
      <dgm:t>
        <a:bodyPr/>
        <a:lstStyle/>
        <a:p>
          <a:endParaRPr lang="es-EC"/>
        </a:p>
      </dgm:t>
    </dgm:pt>
    <dgm:pt modelId="{6887ECB6-F550-4FCF-9017-083A6B8CE06E}" type="pres">
      <dgm:prSet presAssocID="{895BF0C0-C872-41FD-BD79-8C9686DE6618}" presName="linNode" presStyleCnt="0"/>
      <dgm:spPr/>
    </dgm:pt>
    <dgm:pt modelId="{1AE1AC60-EF20-4B5C-A64E-580172EA08B0}" type="pres">
      <dgm:prSet presAssocID="{895BF0C0-C872-41FD-BD79-8C9686DE6618}" presName="parentText" presStyleLbl="node1" presStyleIdx="0" presStyleCnt="1">
        <dgm:presLayoutVars>
          <dgm:chMax val="1"/>
          <dgm:bulletEnabled val="1"/>
        </dgm:presLayoutVars>
      </dgm:prSet>
      <dgm:spPr/>
      <dgm:t>
        <a:bodyPr/>
        <a:lstStyle/>
        <a:p>
          <a:endParaRPr lang="es-EC"/>
        </a:p>
      </dgm:t>
    </dgm:pt>
  </dgm:ptLst>
  <dgm:cxnLst>
    <dgm:cxn modelId="{68120CE5-6B62-4901-95A1-F9443305DFE6}" type="presOf" srcId="{C0CEAE00-8D11-4AC6-BC25-F864D44B7E97}" destId="{2E4BD904-C113-4CFF-8A0B-37FEE86F93A8}" srcOrd="0" destOrd="0" presId="urn:microsoft.com/office/officeart/2005/8/layout/vList5"/>
    <dgm:cxn modelId="{9831C512-ADFD-4193-9496-9C1EBEDA997D}" srcId="{C0CEAE00-8D11-4AC6-BC25-F864D44B7E97}" destId="{895BF0C0-C872-41FD-BD79-8C9686DE6618}" srcOrd="0" destOrd="0" parTransId="{B16BBC42-1502-4AE2-9862-47D85F6A6109}" sibTransId="{3F259051-0BF5-4914-8454-9DC1282412C6}"/>
    <dgm:cxn modelId="{F532DD5D-0FA2-458F-8C65-3EA28A4D9CB3}" type="presOf" srcId="{895BF0C0-C872-41FD-BD79-8C9686DE6618}" destId="{1AE1AC60-EF20-4B5C-A64E-580172EA08B0}" srcOrd="0" destOrd="0" presId="urn:microsoft.com/office/officeart/2005/8/layout/vList5"/>
    <dgm:cxn modelId="{9FEAC8A2-D4A3-4378-9B20-C3DEC34D3F9D}" type="presParOf" srcId="{2E4BD904-C113-4CFF-8A0B-37FEE86F93A8}" destId="{6887ECB6-F550-4FCF-9017-083A6B8CE06E}" srcOrd="0" destOrd="0" presId="urn:microsoft.com/office/officeart/2005/8/layout/vList5"/>
    <dgm:cxn modelId="{24F92E64-8081-43A6-A3C5-F19A3CF5C9F2}" type="presParOf" srcId="{6887ECB6-F550-4FCF-9017-083A6B8CE06E}" destId="{1AE1AC60-EF20-4B5C-A64E-580172EA08B0}" srcOrd="0" destOrd="0" presId="urn:microsoft.com/office/officeart/2005/8/layout/vList5"/>
  </dgm:cxnLst>
  <dgm:bg/>
  <dgm:whole/>
</dgm:dataModel>
</file>

<file path=ppt/diagrams/data25.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Plan de reducción de pérdidas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0,5%</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1.680.993,70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0,5%</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00" b="0" i="0" u="none" dirty="0" smtClean="0"/>
            <a:t>Porcentaje de reducción de pérdidas no técnicas </a:t>
          </a:r>
          <a:endParaRPr lang="es-EC" sz="10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33.435,18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2%</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800" i="1" dirty="0" smtClean="0"/>
            <a:t>El sistema de tele medición en San Antonio está contratado y se ejecutará la construcción a finales de noviembre.  El sistema de tele medición en </a:t>
          </a:r>
          <a:r>
            <a:rPr lang="es-EC" sz="1800" i="1" dirty="0" err="1" smtClean="0"/>
            <a:t>Alpachaca</a:t>
          </a:r>
          <a:r>
            <a:rPr lang="es-EC" sz="1800" i="1" dirty="0" smtClean="0"/>
            <a:t> no se ha realizado por estar financiado con el </a:t>
          </a:r>
          <a:r>
            <a:rPr lang="es-ES" sz="1800" i="1" dirty="0" smtClean="0"/>
            <a:t>PGE, i</a:t>
          </a:r>
          <a:r>
            <a:rPr lang="es-EC" sz="1800" i="1" dirty="0" err="1" smtClean="0"/>
            <a:t>nstalación</a:t>
          </a:r>
          <a:r>
            <a:rPr lang="es-EC" sz="1800" i="1" dirty="0" smtClean="0"/>
            <a:t> de 60 medidores totalizadores, reubicación de los medidores en el centro de Tulcán  está concluida</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9742A614-33EF-4AC7-804A-D9CBCAFBDC18}" type="presOf" srcId="{19091F51-8A55-4E62-9C18-6F3BC9E324CB}" destId="{EFE95510-E5D1-45B7-A221-00520591CF99}" srcOrd="0" destOrd="0" presId="urn:microsoft.com/office/officeart/2005/8/layout/hierarchy4"/>
    <dgm:cxn modelId="{BBC555CB-33E1-4DF2-9826-D8AF0B052120}" type="presOf" srcId="{97B90D27-3056-4AB6-9D58-503A9E133CC6}" destId="{DF46F991-D145-4A2E-8B14-99166811EB9E}"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D8912EE3-D0DF-408C-9034-574A3B117ED1}" type="presOf" srcId="{62E73A33-9954-41A2-95C9-8F8D5FC96D45}" destId="{2CE70819-8F4C-4FA7-BBC0-00B867BFAA62}" srcOrd="0" destOrd="0" presId="urn:microsoft.com/office/officeart/2005/8/layout/hierarchy4"/>
    <dgm:cxn modelId="{804FA24E-7E9F-4A03-90F4-18DB461E4216}" type="presOf" srcId="{D2CDC463-9C9A-4A39-9365-23D268F87349}" destId="{238A3D15-D789-4931-A5E6-0F04270031BF}" srcOrd="0" destOrd="0" presId="urn:microsoft.com/office/officeart/2005/8/layout/hierarchy4"/>
    <dgm:cxn modelId="{739437FB-83D9-4104-9C11-50F5EBE11DC1}" type="presOf" srcId="{B107BF41-D5FE-4D2A-A387-8B4F1A2FBFBB}" destId="{DAD1CAFC-EE84-43B6-BAF2-1EDDCD66E603}"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53450A25-12DE-4EB7-962C-1B72AC12B87D}" type="presOf" srcId="{4FA66F70-F74C-43BC-9DF8-253A8142AB35}" destId="{FC81A625-AAAE-4C83-9883-1F0718BA243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480CBDEF-8FD8-4C8F-827D-4D7F3AD54E3B}" type="presOf" srcId="{44421AD0-1FE3-4E4D-8BC2-14D20DEEDC32}" destId="{64526EA4-34D1-4E0C-9823-993335189202}"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3988A84A-74BE-4ABC-A9BD-AC15B9DFD79F}" type="presOf" srcId="{C119E1A3-4FD8-4CD7-A248-CAF82A538404}" destId="{FEC139DE-5B0C-4D97-BB91-CCC4870B984F}" srcOrd="0" destOrd="0" presId="urn:microsoft.com/office/officeart/2005/8/layout/hierarchy4"/>
    <dgm:cxn modelId="{AEFA0CB6-E22A-4E6F-9591-5BB5AFA9A262}" type="presOf" srcId="{9FDDFD57-7E43-49B6-8F6B-88A7E2F9F4A3}" destId="{1E5E33F4-B6D7-4DFB-8AAC-515AA7CA8695}" srcOrd="0" destOrd="0" presId="urn:microsoft.com/office/officeart/2005/8/layout/hierarchy4"/>
    <dgm:cxn modelId="{1FE01499-6A6D-46FD-9187-BCF0F00417FB}" type="presOf" srcId="{BBC79D02-6034-4C36-9C2C-4FBABF39A8FF}" destId="{F198024C-55D0-4DB7-A365-9FFF90D6507A}"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35A2E9EC-95B5-48CD-B54E-BAABD0D55B67}" type="presOf" srcId="{A45B4849-CC1E-4B77-80B9-4FC6F68D2371}" destId="{DE4A2990-3D65-4CED-80D1-9E83EDFCCE56}" srcOrd="0" destOrd="0" presId="urn:microsoft.com/office/officeart/2005/8/layout/hierarchy4"/>
    <dgm:cxn modelId="{35291BC5-D5B8-4808-A299-9DD972B31D21}" type="presOf" srcId="{14233AD2-88DB-4175-B943-9F0BE3820B00}" destId="{CCF3848A-96C2-4E5D-B4AF-4F1F6E0EDE1C}"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A958463D-E70F-476E-B77F-3AA0F65B187B}" type="presParOf" srcId="{DE4A2990-3D65-4CED-80D1-9E83EDFCCE56}" destId="{2FFB2A7D-385B-482C-BACA-8315E51DBEFC}" srcOrd="0" destOrd="0" presId="urn:microsoft.com/office/officeart/2005/8/layout/hierarchy4"/>
    <dgm:cxn modelId="{8153A9B2-4753-4C31-8F03-1A1CF0D30701}" type="presParOf" srcId="{2FFB2A7D-385B-482C-BACA-8315E51DBEFC}" destId="{1E5E33F4-B6D7-4DFB-8AAC-515AA7CA8695}" srcOrd="0" destOrd="0" presId="urn:microsoft.com/office/officeart/2005/8/layout/hierarchy4"/>
    <dgm:cxn modelId="{9FF80967-7833-4618-B711-26B8AF3AEEF4}" type="presParOf" srcId="{2FFB2A7D-385B-482C-BACA-8315E51DBEFC}" destId="{40048AB7-BF41-46AE-BF92-7C448496D471}" srcOrd="1" destOrd="0" presId="urn:microsoft.com/office/officeart/2005/8/layout/hierarchy4"/>
    <dgm:cxn modelId="{14C63F41-EF38-4AC7-BF26-22EB891D64A8}" type="presParOf" srcId="{DE4A2990-3D65-4CED-80D1-9E83EDFCCE56}" destId="{CA6CD2F3-9A29-4F99-AF69-529906400C81}" srcOrd="1" destOrd="0" presId="urn:microsoft.com/office/officeart/2005/8/layout/hierarchy4"/>
    <dgm:cxn modelId="{3EDECAEB-A656-42F0-8B6C-1C690177CCF4}" type="presParOf" srcId="{DE4A2990-3D65-4CED-80D1-9E83EDFCCE56}" destId="{F5773B57-6A52-467E-A6E4-ECA009CB1813}" srcOrd="2" destOrd="0" presId="urn:microsoft.com/office/officeart/2005/8/layout/hierarchy4"/>
    <dgm:cxn modelId="{B518C64E-3868-443E-B939-E987F9AEAEC5}" type="presParOf" srcId="{F5773B57-6A52-467E-A6E4-ECA009CB1813}" destId="{64526EA4-34D1-4E0C-9823-993335189202}" srcOrd="0" destOrd="0" presId="urn:microsoft.com/office/officeart/2005/8/layout/hierarchy4"/>
    <dgm:cxn modelId="{1E0F09C0-B2EA-4EE0-A2A6-42DFF18E5785}" type="presParOf" srcId="{F5773B57-6A52-467E-A6E4-ECA009CB1813}" destId="{D25F98AB-D37E-497E-B1F7-4ED73C04C48C}" srcOrd="1" destOrd="0" presId="urn:microsoft.com/office/officeart/2005/8/layout/hierarchy4"/>
    <dgm:cxn modelId="{EE06914F-E9F1-417F-B489-B811E7CC5D81}" type="presParOf" srcId="{F5773B57-6A52-467E-A6E4-ECA009CB1813}" destId="{50FC67C9-FA6A-4778-96DC-CBB7DE0ECB0C}" srcOrd="2" destOrd="0" presId="urn:microsoft.com/office/officeart/2005/8/layout/hierarchy4"/>
    <dgm:cxn modelId="{3E31CF14-F499-4392-8013-43093C068A7D}" type="presParOf" srcId="{50FC67C9-FA6A-4778-96DC-CBB7DE0ECB0C}" destId="{DC1500A2-B034-4D4F-B812-C3F088F607D9}" srcOrd="0" destOrd="0" presId="urn:microsoft.com/office/officeart/2005/8/layout/hierarchy4"/>
    <dgm:cxn modelId="{B2490CF8-52F3-4BD3-B0B7-1B0D1CF0F15F}" type="presParOf" srcId="{DC1500A2-B034-4D4F-B812-C3F088F607D9}" destId="{238A3D15-D789-4931-A5E6-0F04270031BF}" srcOrd="0" destOrd="0" presId="urn:microsoft.com/office/officeart/2005/8/layout/hierarchy4"/>
    <dgm:cxn modelId="{812C7AC0-B99C-44A8-982F-3BEFB4A1D75E}" type="presParOf" srcId="{DC1500A2-B034-4D4F-B812-C3F088F607D9}" destId="{C59B812E-AB49-470F-95AF-ACBAE52196BC}" srcOrd="1" destOrd="0" presId="urn:microsoft.com/office/officeart/2005/8/layout/hierarchy4"/>
    <dgm:cxn modelId="{DB5A975B-FC6B-4523-9EC1-958020745D22}" type="presParOf" srcId="{DC1500A2-B034-4D4F-B812-C3F088F607D9}" destId="{46A175B0-85B1-498B-AA9A-EED890EF8095}" srcOrd="2" destOrd="0" presId="urn:microsoft.com/office/officeart/2005/8/layout/hierarchy4"/>
    <dgm:cxn modelId="{1BB89DF2-44A1-4A0A-9786-9DEE77CF782B}" type="presParOf" srcId="{46A175B0-85B1-498B-AA9A-EED890EF8095}" destId="{B6B81DAC-ACEB-440A-8FCC-C43F903D627F}" srcOrd="0" destOrd="0" presId="urn:microsoft.com/office/officeart/2005/8/layout/hierarchy4"/>
    <dgm:cxn modelId="{E1F341C6-AD68-4AF7-BB6E-146BF4754EC6}" type="presParOf" srcId="{B6B81DAC-ACEB-440A-8FCC-C43F903D627F}" destId="{FC81A625-AAAE-4C83-9883-1F0718BA2436}" srcOrd="0" destOrd="0" presId="urn:microsoft.com/office/officeart/2005/8/layout/hierarchy4"/>
    <dgm:cxn modelId="{4E093F79-58C2-4F9F-AA14-52B09D74496B}" type="presParOf" srcId="{B6B81DAC-ACEB-440A-8FCC-C43F903D627F}" destId="{5999AF18-D978-430D-B371-546B78BAA143}" srcOrd="1" destOrd="0" presId="urn:microsoft.com/office/officeart/2005/8/layout/hierarchy4"/>
    <dgm:cxn modelId="{8B5D6E23-40CD-413C-867A-E79A54B06940}" type="presParOf" srcId="{46A175B0-85B1-498B-AA9A-EED890EF8095}" destId="{F87249D7-6B69-43AF-AB6E-F2F0D10D8D83}" srcOrd="1" destOrd="0" presId="urn:microsoft.com/office/officeart/2005/8/layout/hierarchy4"/>
    <dgm:cxn modelId="{15DF6CA0-16E6-4952-B7F8-96EC4848112F}" type="presParOf" srcId="{46A175B0-85B1-498B-AA9A-EED890EF8095}" destId="{155512FB-37CB-48B9-A40F-AF1E0FFF4177}" srcOrd="2" destOrd="0" presId="urn:microsoft.com/office/officeart/2005/8/layout/hierarchy4"/>
    <dgm:cxn modelId="{E7E70E65-8692-450C-A9E8-6E4D1DAD2EC7}" type="presParOf" srcId="{155512FB-37CB-48B9-A40F-AF1E0FFF4177}" destId="{FEC139DE-5B0C-4D97-BB91-CCC4870B984F}" srcOrd="0" destOrd="0" presId="urn:microsoft.com/office/officeart/2005/8/layout/hierarchy4"/>
    <dgm:cxn modelId="{96ABE5C6-6CF5-41A3-8A13-4E80CD54E7EB}" type="presParOf" srcId="{155512FB-37CB-48B9-A40F-AF1E0FFF4177}" destId="{1B0144A3-306F-4117-A917-3D6242210746}" srcOrd="1" destOrd="0" presId="urn:microsoft.com/office/officeart/2005/8/layout/hierarchy4"/>
    <dgm:cxn modelId="{34709419-15AC-43D9-BB51-13EFEC178F0B}" type="presParOf" srcId="{155512FB-37CB-48B9-A40F-AF1E0FFF4177}" destId="{FD771F2E-4EA8-4B28-90F3-223EEBFAFEFF}" srcOrd="2" destOrd="0" presId="urn:microsoft.com/office/officeart/2005/8/layout/hierarchy4"/>
    <dgm:cxn modelId="{4AD8BE1D-C741-4D51-9F7F-00CFD09C2272}" type="presParOf" srcId="{FD771F2E-4EA8-4B28-90F3-223EEBFAFEFF}" destId="{175E5342-CBB9-4145-A35A-BAB2DBED64CB}" srcOrd="0" destOrd="0" presId="urn:microsoft.com/office/officeart/2005/8/layout/hierarchy4"/>
    <dgm:cxn modelId="{AE7275FB-5EEB-47AE-85AF-768FA78DAFF8}" type="presParOf" srcId="{175E5342-CBB9-4145-A35A-BAB2DBED64CB}" destId="{CCF3848A-96C2-4E5D-B4AF-4F1F6E0EDE1C}" srcOrd="0" destOrd="0" presId="urn:microsoft.com/office/officeart/2005/8/layout/hierarchy4"/>
    <dgm:cxn modelId="{E0DCD25A-07F5-4724-9794-0DFBE16FEFB3}" type="presParOf" srcId="{175E5342-CBB9-4145-A35A-BAB2DBED64CB}" destId="{09D73428-2F78-44F0-8474-4285D54CA8A0}" srcOrd="1" destOrd="0" presId="urn:microsoft.com/office/officeart/2005/8/layout/hierarchy4"/>
    <dgm:cxn modelId="{7BBD4AE0-4882-42AA-976C-ED6F1BBDD102}" type="presParOf" srcId="{50FC67C9-FA6A-4778-96DC-CBB7DE0ECB0C}" destId="{F2E8A144-ED64-477D-A7CE-6CF060928541}" srcOrd="1" destOrd="0" presId="urn:microsoft.com/office/officeart/2005/8/layout/hierarchy4"/>
    <dgm:cxn modelId="{C967AE06-400A-4FFA-BC7A-A7C63C2B3496}" type="presParOf" srcId="{50FC67C9-FA6A-4778-96DC-CBB7DE0ECB0C}" destId="{A1C5311C-1469-44EA-82DB-749930735971}" srcOrd="2" destOrd="0" presId="urn:microsoft.com/office/officeart/2005/8/layout/hierarchy4"/>
    <dgm:cxn modelId="{DF60513D-9035-47FC-BB78-F11BCC570331}" type="presParOf" srcId="{A1C5311C-1469-44EA-82DB-749930735971}" destId="{F198024C-55D0-4DB7-A365-9FFF90D6507A}" srcOrd="0" destOrd="0" presId="urn:microsoft.com/office/officeart/2005/8/layout/hierarchy4"/>
    <dgm:cxn modelId="{DBBEC520-E75F-4E9D-8281-DF2FB2268A73}" type="presParOf" srcId="{A1C5311C-1469-44EA-82DB-749930735971}" destId="{65FD4B13-5CF9-4360-92BE-BD32B034292E}" srcOrd="1" destOrd="0" presId="urn:microsoft.com/office/officeart/2005/8/layout/hierarchy4"/>
    <dgm:cxn modelId="{2B29D378-A9F4-4CB4-BDB4-49318E52D602}" type="presParOf" srcId="{A1C5311C-1469-44EA-82DB-749930735971}" destId="{84E42F43-093B-4F1B-BDAB-12FA40B45FEF}" srcOrd="2" destOrd="0" presId="urn:microsoft.com/office/officeart/2005/8/layout/hierarchy4"/>
    <dgm:cxn modelId="{1E9E0104-CC2F-41E9-A7FD-635D311689E3}" type="presParOf" srcId="{84E42F43-093B-4F1B-BDAB-12FA40B45FEF}" destId="{D98E56A2-422B-45B5-B55B-6F877E8EBCC0}" srcOrd="0" destOrd="0" presId="urn:microsoft.com/office/officeart/2005/8/layout/hierarchy4"/>
    <dgm:cxn modelId="{C6EA1A4F-B446-45B7-9CCF-035866843D87}" type="presParOf" srcId="{D98E56A2-422B-45B5-B55B-6F877E8EBCC0}" destId="{2CE70819-8F4C-4FA7-BBC0-00B867BFAA62}" srcOrd="0" destOrd="0" presId="urn:microsoft.com/office/officeart/2005/8/layout/hierarchy4"/>
    <dgm:cxn modelId="{3F1615B9-26B4-4783-AD3A-A377A78BE581}" type="presParOf" srcId="{D98E56A2-422B-45B5-B55B-6F877E8EBCC0}" destId="{65BBC830-3241-4628-91E9-24C1F241C614}" srcOrd="1" destOrd="0" presId="urn:microsoft.com/office/officeart/2005/8/layout/hierarchy4"/>
    <dgm:cxn modelId="{0258C889-FCF7-46E4-B2CB-3612D4CB1798}" type="presParOf" srcId="{50FC67C9-FA6A-4778-96DC-CBB7DE0ECB0C}" destId="{7E443B56-DEB0-4446-A514-EEAEC7DAEDD0}" srcOrd="3" destOrd="0" presId="urn:microsoft.com/office/officeart/2005/8/layout/hierarchy4"/>
    <dgm:cxn modelId="{4C624196-A9C5-4F3E-8A0B-1A59885D6C74}" type="presParOf" srcId="{50FC67C9-FA6A-4778-96DC-CBB7DE0ECB0C}" destId="{DEF75B75-5A04-456D-BC82-C1C962708167}" srcOrd="4" destOrd="0" presId="urn:microsoft.com/office/officeart/2005/8/layout/hierarchy4"/>
    <dgm:cxn modelId="{9D5ADB84-05A0-4A34-97D1-926F74F6B57E}" type="presParOf" srcId="{DEF75B75-5A04-456D-BC82-C1C962708167}" destId="{DF46F991-D145-4A2E-8B14-99166811EB9E}" srcOrd="0" destOrd="0" presId="urn:microsoft.com/office/officeart/2005/8/layout/hierarchy4"/>
    <dgm:cxn modelId="{93BD4B81-1E8E-4238-BC12-B074199ABD2D}" type="presParOf" srcId="{DEF75B75-5A04-456D-BC82-C1C962708167}" destId="{C5362A15-1FF7-45C2-A1A5-CC56348F497D}" srcOrd="1" destOrd="0" presId="urn:microsoft.com/office/officeart/2005/8/layout/hierarchy4"/>
    <dgm:cxn modelId="{477C8425-EB63-4190-B449-0A449BF55E67}" type="presParOf" srcId="{DEF75B75-5A04-456D-BC82-C1C962708167}" destId="{C0AAC21D-A1BB-4969-8C10-C8D02A2E9E03}" srcOrd="2" destOrd="0" presId="urn:microsoft.com/office/officeart/2005/8/layout/hierarchy4"/>
    <dgm:cxn modelId="{7B057990-8F41-4F0A-A1CC-30ADB1FD1BDA}" type="presParOf" srcId="{C0AAC21D-A1BB-4969-8C10-C8D02A2E9E03}" destId="{53DBA213-45FA-408A-B6ED-AACE55036BBF}" srcOrd="0" destOrd="0" presId="urn:microsoft.com/office/officeart/2005/8/layout/hierarchy4"/>
    <dgm:cxn modelId="{461C1613-3D79-4A39-8291-451B9C59D34D}" type="presParOf" srcId="{53DBA213-45FA-408A-B6ED-AACE55036BBF}" destId="{DAD1CAFC-EE84-43B6-BAF2-1EDDCD66E603}" srcOrd="0" destOrd="0" presId="urn:microsoft.com/office/officeart/2005/8/layout/hierarchy4"/>
    <dgm:cxn modelId="{4A7F1E84-8708-45EC-A899-EB97B5F1AAED}" type="presParOf" srcId="{53DBA213-45FA-408A-B6ED-AACE55036BBF}" destId="{EB920CB4-F78E-4FC1-BF1D-FE57D15C9F98}" srcOrd="1" destOrd="0" presId="urn:microsoft.com/office/officeart/2005/8/layout/hierarchy4"/>
    <dgm:cxn modelId="{776DB6AF-18CD-445D-90BF-C0A7AB89AB86}" type="presParOf" srcId="{C0AAC21D-A1BB-4969-8C10-C8D02A2E9E03}" destId="{C6806C87-713E-4BB4-9E64-70D239989C91}" srcOrd="1" destOrd="0" presId="urn:microsoft.com/office/officeart/2005/8/layout/hierarchy4"/>
    <dgm:cxn modelId="{98F3583A-0CA0-4389-AF55-03C2A9F2F95A}" type="presParOf" srcId="{C0AAC21D-A1BB-4969-8C10-C8D02A2E9E03}" destId="{EC39DE98-C28E-4CAE-B11A-FF4190E351F7}" srcOrd="2" destOrd="0" presId="urn:microsoft.com/office/officeart/2005/8/layout/hierarchy4"/>
    <dgm:cxn modelId="{97FC8D00-CA2A-44E1-856C-D81F8D78CAED}" type="presParOf" srcId="{EC39DE98-C28E-4CAE-B11A-FF4190E351F7}" destId="{EFE95510-E5D1-45B7-A221-00520591CF99}" srcOrd="0" destOrd="0" presId="urn:microsoft.com/office/officeart/2005/8/layout/hierarchy4"/>
    <dgm:cxn modelId="{D381D971-BA13-41D7-9BA8-362BA6C316B8}" type="presParOf" srcId="{EC39DE98-C28E-4CAE-B11A-FF4190E351F7}" destId="{EF483DAC-04A2-4C9B-AB03-7939A7ACDB27}" srcOrd="1" destOrd="0" presId="urn:microsoft.com/office/officeart/2005/8/layout/hierarchy4"/>
  </dgm:cxnLst>
  <dgm:bg/>
  <dgm:whole/>
</dgm:dataModel>
</file>

<file path=ppt/diagrams/data26.xml><?xml version="1.0" encoding="utf-8"?>
<dgm:dataModel xmlns:dgm="http://schemas.openxmlformats.org/drawingml/2006/diagram" xmlns:a="http://schemas.openxmlformats.org/drawingml/2006/main">
  <dgm:ptLst>
    <dgm:pt modelId="{C0CEAE00-8D11-4AC6-BC25-F864D44B7E97}"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C"/>
        </a:p>
      </dgm:t>
    </dgm:pt>
    <dgm:pt modelId="{895BF0C0-C872-41FD-BD79-8C9686DE6618}">
      <dgm:prSet phldrT="[Texto]"/>
      <dgm:spPr/>
      <dgm:t>
        <a:bodyPr/>
        <a:lstStyle/>
        <a:p>
          <a:r>
            <a:rPr lang="es-EC" i="1" dirty="0" smtClean="0"/>
            <a:t>Sistema de cortes a clientes morosos</a:t>
          </a:r>
          <a:endParaRPr lang="es-EC" dirty="0"/>
        </a:p>
      </dgm:t>
    </dgm:pt>
    <dgm:pt modelId="{B16BBC42-1502-4AE2-9862-47D85F6A6109}" type="parTrans" cxnId="{9831C512-ADFD-4193-9496-9C1EBEDA997D}">
      <dgm:prSet/>
      <dgm:spPr/>
      <dgm:t>
        <a:bodyPr/>
        <a:lstStyle/>
        <a:p>
          <a:endParaRPr lang="es-EC"/>
        </a:p>
      </dgm:t>
    </dgm:pt>
    <dgm:pt modelId="{3F259051-0BF5-4914-8454-9DC1282412C6}" type="sibTrans" cxnId="{9831C512-ADFD-4193-9496-9C1EBEDA997D}">
      <dgm:prSet/>
      <dgm:spPr/>
      <dgm:t>
        <a:bodyPr/>
        <a:lstStyle/>
        <a:p>
          <a:endParaRPr lang="es-EC"/>
        </a:p>
      </dgm:t>
    </dgm:pt>
    <dgm:pt modelId="{2FD9F0BD-BC01-4DD0-8AA2-E1BDD489F395}">
      <dgm:prSet/>
      <dgm:spPr/>
      <dgm:t>
        <a:bodyPr/>
        <a:lstStyle/>
        <a:p>
          <a:r>
            <a:rPr lang="es-EC" i="1" dirty="0" smtClean="0"/>
            <a:t>Notificar y tramitar la acción legal a clientes desconectados con saldo</a:t>
          </a:r>
          <a:endParaRPr lang="es-EC" dirty="0"/>
        </a:p>
      </dgm:t>
    </dgm:pt>
    <dgm:pt modelId="{36F5ADA4-43B0-4DE7-9668-63CAB1EC7C89}" type="parTrans" cxnId="{2CC91BAD-AF78-41D9-8E31-B62A72C7ED82}">
      <dgm:prSet/>
      <dgm:spPr/>
      <dgm:t>
        <a:bodyPr/>
        <a:lstStyle/>
        <a:p>
          <a:endParaRPr lang="es-EC"/>
        </a:p>
      </dgm:t>
    </dgm:pt>
    <dgm:pt modelId="{77380637-B0E3-4F36-A8EC-2EA032041852}" type="sibTrans" cxnId="{2CC91BAD-AF78-41D9-8E31-B62A72C7ED82}">
      <dgm:prSet/>
      <dgm:spPr/>
      <dgm:t>
        <a:bodyPr/>
        <a:lstStyle/>
        <a:p>
          <a:endParaRPr lang="es-EC"/>
        </a:p>
      </dgm:t>
    </dgm:pt>
    <dgm:pt modelId="{70C6915F-CA7E-4BFE-A527-7D692A6718B3}">
      <dgm:prSet/>
      <dgm:spPr/>
      <dgm:t>
        <a:bodyPr/>
        <a:lstStyle/>
        <a:p>
          <a:r>
            <a:rPr lang="es-EC" i="1" dirty="0" smtClean="0"/>
            <a:t>Suscribir contratos de compra de energía en las mejores condiciones</a:t>
          </a:r>
          <a:endParaRPr lang="es-EC" dirty="0"/>
        </a:p>
      </dgm:t>
    </dgm:pt>
    <dgm:pt modelId="{FD33E1FB-F5AE-4418-A8F9-1AF9146433AE}" type="parTrans" cxnId="{DB964159-955E-418A-BDDA-196CA51EF5F1}">
      <dgm:prSet/>
      <dgm:spPr/>
      <dgm:t>
        <a:bodyPr/>
        <a:lstStyle/>
        <a:p>
          <a:endParaRPr lang="es-EC"/>
        </a:p>
      </dgm:t>
    </dgm:pt>
    <dgm:pt modelId="{2726FB91-BAD7-4096-A86F-08FA8A971B7A}" type="sibTrans" cxnId="{DB964159-955E-418A-BDDA-196CA51EF5F1}">
      <dgm:prSet/>
      <dgm:spPr/>
      <dgm:t>
        <a:bodyPr/>
        <a:lstStyle/>
        <a:p>
          <a:endParaRPr lang="es-EC"/>
        </a:p>
      </dgm:t>
    </dgm:pt>
    <dgm:pt modelId="{79C6E158-EF4A-4B88-B1DD-CED9A4B1255D}">
      <dgm:prSet/>
      <dgm:spPr/>
      <dgm:t>
        <a:bodyPr/>
        <a:lstStyle/>
        <a:p>
          <a:r>
            <a:rPr lang="es-EC" i="1" dirty="0" smtClean="0"/>
            <a:t>Implementar red privada en cada agencia</a:t>
          </a:r>
          <a:endParaRPr lang="es-EC" dirty="0"/>
        </a:p>
      </dgm:t>
    </dgm:pt>
    <dgm:pt modelId="{4F132286-0950-448E-945E-74BA8EC92D0D}" type="parTrans" cxnId="{408A3D4A-7E7E-446C-8777-2D7066FA8359}">
      <dgm:prSet/>
      <dgm:spPr/>
      <dgm:t>
        <a:bodyPr/>
        <a:lstStyle/>
        <a:p>
          <a:endParaRPr lang="es-EC"/>
        </a:p>
      </dgm:t>
    </dgm:pt>
    <dgm:pt modelId="{64F2BA0F-3134-4BFC-A853-F1B70F5BBE5E}" type="sibTrans" cxnId="{408A3D4A-7E7E-446C-8777-2D7066FA8359}">
      <dgm:prSet/>
      <dgm:spPr/>
      <dgm:t>
        <a:bodyPr/>
        <a:lstStyle/>
        <a:p>
          <a:endParaRPr lang="es-EC"/>
        </a:p>
      </dgm:t>
    </dgm:pt>
    <dgm:pt modelId="{534E7699-2BE4-49C0-AF58-9D9A3DDE5EA8}">
      <dgm:prSet/>
      <dgm:spPr/>
      <dgm:t>
        <a:bodyPr/>
        <a:lstStyle/>
        <a:p>
          <a:r>
            <a:rPr lang="es-EC" i="1" dirty="0" smtClean="0"/>
            <a:t>Adquisición de grúas canastillas y vehículos.</a:t>
          </a:r>
          <a:endParaRPr lang="es-EC" dirty="0"/>
        </a:p>
      </dgm:t>
    </dgm:pt>
    <dgm:pt modelId="{FE729B90-2918-4CE1-A2C8-944EA0E9CC9B}" type="parTrans" cxnId="{AC83207A-C8EF-4B15-91FC-88D4ECB5AC79}">
      <dgm:prSet/>
      <dgm:spPr/>
      <dgm:t>
        <a:bodyPr/>
        <a:lstStyle/>
        <a:p>
          <a:endParaRPr lang="es-EC"/>
        </a:p>
      </dgm:t>
    </dgm:pt>
    <dgm:pt modelId="{35C0326F-76D1-4F32-A6F6-735DE330E762}" type="sibTrans" cxnId="{AC83207A-C8EF-4B15-91FC-88D4ECB5AC79}">
      <dgm:prSet/>
      <dgm:spPr/>
      <dgm:t>
        <a:bodyPr/>
        <a:lstStyle/>
        <a:p>
          <a:endParaRPr lang="es-EC"/>
        </a:p>
      </dgm:t>
    </dgm:pt>
    <dgm:pt modelId="{2E4BD904-C113-4CFF-8A0B-37FEE86F93A8}" type="pres">
      <dgm:prSet presAssocID="{C0CEAE00-8D11-4AC6-BC25-F864D44B7E97}" presName="Name0" presStyleCnt="0">
        <dgm:presLayoutVars>
          <dgm:dir/>
          <dgm:animLvl val="lvl"/>
          <dgm:resizeHandles val="exact"/>
        </dgm:presLayoutVars>
      </dgm:prSet>
      <dgm:spPr/>
      <dgm:t>
        <a:bodyPr/>
        <a:lstStyle/>
        <a:p>
          <a:endParaRPr lang="es-EC"/>
        </a:p>
      </dgm:t>
    </dgm:pt>
    <dgm:pt modelId="{6887ECB6-F550-4FCF-9017-083A6B8CE06E}" type="pres">
      <dgm:prSet presAssocID="{895BF0C0-C872-41FD-BD79-8C9686DE6618}" presName="linNode" presStyleCnt="0"/>
      <dgm:spPr/>
    </dgm:pt>
    <dgm:pt modelId="{1AE1AC60-EF20-4B5C-A64E-580172EA08B0}" type="pres">
      <dgm:prSet presAssocID="{895BF0C0-C872-41FD-BD79-8C9686DE6618}" presName="parentText" presStyleLbl="node1" presStyleIdx="0" presStyleCnt="5">
        <dgm:presLayoutVars>
          <dgm:chMax val="1"/>
          <dgm:bulletEnabled val="1"/>
        </dgm:presLayoutVars>
      </dgm:prSet>
      <dgm:spPr/>
      <dgm:t>
        <a:bodyPr/>
        <a:lstStyle/>
        <a:p>
          <a:endParaRPr lang="es-EC"/>
        </a:p>
      </dgm:t>
    </dgm:pt>
    <dgm:pt modelId="{CA828C23-96E8-4732-90AE-20D4C3FE31AE}" type="pres">
      <dgm:prSet presAssocID="{3F259051-0BF5-4914-8454-9DC1282412C6}" presName="sp" presStyleCnt="0"/>
      <dgm:spPr/>
    </dgm:pt>
    <dgm:pt modelId="{560F09C2-29CF-4E32-BA97-CCE3F13C9EF0}" type="pres">
      <dgm:prSet presAssocID="{2FD9F0BD-BC01-4DD0-8AA2-E1BDD489F395}" presName="linNode" presStyleCnt="0"/>
      <dgm:spPr/>
    </dgm:pt>
    <dgm:pt modelId="{CDEF60CE-7F2D-4A83-9B24-3A7B6BAE41D8}" type="pres">
      <dgm:prSet presAssocID="{2FD9F0BD-BC01-4DD0-8AA2-E1BDD489F395}" presName="parentText" presStyleLbl="node1" presStyleIdx="1" presStyleCnt="5">
        <dgm:presLayoutVars>
          <dgm:chMax val="1"/>
          <dgm:bulletEnabled val="1"/>
        </dgm:presLayoutVars>
      </dgm:prSet>
      <dgm:spPr/>
      <dgm:t>
        <a:bodyPr/>
        <a:lstStyle/>
        <a:p>
          <a:endParaRPr lang="es-EC"/>
        </a:p>
      </dgm:t>
    </dgm:pt>
    <dgm:pt modelId="{71E2C6DF-FE3A-4B4E-A09F-D4A133C976A3}" type="pres">
      <dgm:prSet presAssocID="{77380637-B0E3-4F36-A8EC-2EA032041852}" presName="sp" presStyleCnt="0"/>
      <dgm:spPr/>
    </dgm:pt>
    <dgm:pt modelId="{4EA16B7A-43FB-4448-888F-2408F200237F}" type="pres">
      <dgm:prSet presAssocID="{70C6915F-CA7E-4BFE-A527-7D692A6718B3}" presName="linNode" presStyleCnt="0"/>
      <dgm:spPr/>
    </dgm:pt>
    <dgm:pt modelId="{2581971A-FF61-44E5-8CD7-C1DACB6DF861}" type="pres">
      <dgm:prSet presAssocID="{70C6915F-CA7E-4BFE-A527-7D692A6718B3}" presName="parentText" presStyleLbl="node1" presStyleIdx="2" presStyleCnt="5">
        <dgm:presLayoutVars>
          <dgm:chMax val="1"/>
          <dgm:bulletEnabled val="1"/>
        </dgm:presLayoutVars>
      </dgm:prSet>
      <dgm:spPr/>
      <dgm:t>
        <a:bodyPr/>
        <a:lstStyle/>
        <a:p>
          <a:endParaRPr lang="es-EC"/>
        </a:p>
      </dgm:t>
    </dgm:pt>
    <dgm:pt modelId="{ED9A6918-53E8-4839-B033-A1D63A3D3973}" type="pres">
      <dgm:prSet presAssocID="{2726FB91-BAD7-4096-A86F-08FA8A971B7A}" presName="sp" presStyleCnt="0"/>
      <dgm:spPr/>
    </dgm:pt>
    <dgm:pt modelId="{4C5261C0-0A9D-4F5E-9595-2D3159DCDDBD}" type="pres">
      <dgm:prSet presAssocID="{79C6E158-EF4A-4B88-B1DD-CED9A4B1255D}" presName="linNode" presStyleCnt="0"/>
      <dgm:spPr/>
    </dgm:pt>
    <dgm:pt modelId="{A8261417-4907-4180-BD97-ED95E95A4656}" type="pres">
      <dgm:prSet presAssocID="{79C6E158-EF4A-4B88-B1DD-CED9A4B1255D}" presName="parentText" presStyleLbl="node1" presStyleIdx="3" presStyleCnt="5">
        <dgm:presLayoutVars>
          <dgm:chMax val="1"/>
          <dgm:bulletEnabled val="1"/>
        </dgm:presLayoutVars>
      </dgm:prSet>
      <dgm:spPr/>
      <dgm:t>
        <a:bodyPr/>
        <a:lstStyle/>
        <a:p>
          <a:endParaRPr lang="es-EC"/>
        </a:p>
      </dgm:t>
    </dgm:pt>
    <dgm:pt modelId="{1E6517A5-A366-47BC-B980-5BEEFE1335BE}" type="pres">
      <dgm:prSet presAssocID="{64F2BA0F-3134-4BFC-A853-F1B70F5BBE5E}" presName="sp" presStyleCnt="0"/>
      <dgm:spPr/>
    </dgm:pt>
    <dgm:pt modelId="{3341A15B-A4EA-4C76-9013-FBD3442B561A}" type="pres">
      <dgm:prSet presAssocID="{534E7699-2BE4-49C0-AF58-9D9A3DDE5EA8}" presName="linNode" presStyleCnt="0"/>
      <dgm:spPr/>
    </dgm:pt>
    <dgm:pt modelId="{C653805C-784C-4AE4-BAE1-C50E43E50599}" type="pres">
      <dgm:prSet presAssocID="{534E7699-2BE4-49C0-AF58-9D9A3DDE5EA8}" presName="parentText" presStyleLbl="node1" presStyleIdx="4" presStyleCnt="5">
        <dgm:presLayoutVars>
          <dgm:chMax val="1"/>
          <dgm:bulletEnabled val="1"/>
        </dgm:presLayoutVars>
      </dgm:prSet>
      <dgm:spPr/>
      <dgm:t>
        <a:bodyPr/>
        <a:lstStyle/>
        <a:p>
          <a:endParaRPr lang="es-EC"/>
        </a:p>
      </dgm:t>
    </dgm:pt>
  </dgm:ptLst>
  <dgm:cxnLst>
    <dgm:cxn modelId="{980EA862-099E-436B-9B91-697EF2906D50}" type="presOf" srcId="{70C6915F-CA7E-4BFE-A527-7D692A6718B3}" destId="{2581971A-FF61-44E5-8CD7-C1DACB6DF861}" srcOrd="0" destOrd="0" presId="urn:microsoft.com/office/officeart/2005/8/layout/vList5"/>
    <dgm:cxn modelId="{9831C512-ADFD-4193-9496-9C1EBEDA997D}" srcId="{C0CEAE00-8D11-4AC6-BC25-F864D44B7E97}" destId="{895BF0C0-C872-41FD-BD79-8C9686DE6618}" srcOrd="0" destOrd="0" parTransId="{B16BBC42-1502-4AE2-9862-47D85F6A6109}" sibTransId="{3F259051-0BF5-4914-8454-9DC1282412C6}"/>
    <dgm:cxn modelId="{DC8F5EF5-B4D5-4160-AC08-363C2D462A81}" type="presOf" srcId="{895BF0C0-C872-41FD-BD79-8C9686DE6618}" destId="{1AE1AC60-EF20-4B5C-A64E-580172EA08B0}" srcOrd="0" destOrd="0" presId="urn:microsoft.com/office/officeart/2005/8/layout/vList5"/>
    <dgm:cxn modelId="{DB964159-955E-418A-BDDA-196CA51EF5F1}" srcId="{C0CEAE00-8D11-4AC6-BC25-F864D44B7E97}" destId="{70C6915F-CA7E-4BFE-A527-7D692A6718B3}" srcOrd="2" destOrd="0" parTransId="{FD33E1FB-F5AE-4418-A8F9-1AF9146433AE}" sibTransId="{2726FB91-BAD7-4096-A86F-08FA8A971B7A}"/>
    <dgm:cxn modelId="{408A3D4A-7E7E-446C-8777-2D7066FA8359}" srcId="{C0CEAE00-8D11-4AC6-BC25-F864D44B7E97}" destId="{79C6E158-EF4A-4B88-B1DD-CED9A4B1255D}" srcOrd="3" destOrd="0" parTransId="{4F132286-0950-448E-945E-74BA8EC92D0D}" sibTransId="{64F2BA0F-3134-4BFC-A853-F1B70F5BBE5E}"/>
    <dgm:cxn modelId="{EF27A6CB-B5DA-498D-B20C-FD5B14B3C927}" type="presOf" srcId="{C0CEAE00-8D11-4AC6-BC25-F864D44B7E97}" destId="{2E4BD904-C113-4CFF-8A0B-37FEE86F93A8}" srcOrd="0" destOrd="0" presId="urn:microsoft.com/office/officeart/2005/8/layout/vList5"/>
    <dgm:cxn modelId="{2CC91BAD-AF78-41D9-8E31-B62A72C7ED82}" srcId="{C0CEAE00-8D11-4AC6-BC25-F864D44B7E97}" destId="{2FD9F0BD-BC01-4DD0-8AA2-E1BDD489F395}" srcOrd="1" destOrd="0" parTransId="{36F5ADA4-43B0-4DE7-9668-63CAB1EC7C89}" sibTransId="{77380637-B0E3-4F36-A8EC-2EA032041852}"/>
    <dgm:cxn modelId="{253AEB12-4792-4D87-A4F5-8A65C71CEF7E}" type="presOf" srcId="{2FD9F0BD-BC01-4DD0-8AA2-E1BDD489F395}" destId="{CDEF60CE-7F2D-4A83-9B24-3A7B6BAE41D8}" srcOrd="0" destOrd="0" presId="urn:microsoft.com/office/officeart/2005/8/layout/vList5"/>
    <dgm:cxn modelId="{39716438-1A00-4AE8-B175-8447377EBCA6}" type="presOf" srcId="{79C6E158-EF4A-4B88-B1DD-CED9A4B1255D}" destId="{A8261417-4907-4180-BD97-ED95E95A4656}" srcOrd="0" destOrd="0" presId="urn:microsoft.com/office/officeart/2005/8/layout/vList5"/>
    <dgm:cxn modelId="{AC83207A-C8EF-4B15-91FC-88D4ECB5AC79}" srcId="{C0CEAE00-8D11-4AC6-BC25-F864D44B7E97}" destId="{534E7699-2BE4-49C0-AF58-9D9A3DDE5EA8}" srcOrd="4" destOrd="0" parTransId="{FE729B90-2918-4CE1-A2C8-944EA0E9CC9B}" sibTransId="{35C0326F-76D1-4F32-A6F6-735DE330E762}"/>
    <dgm:cxn modelId="{1354C45F-D8A6-4189-92A0-9A21FF40478B}" type="presOf" srcId="{534E7699-2BE4-49C0-AF58-9D9A3DDE5EA8}" destId="{C653805C-784C-4AE4-BAE1-C50E43E50599}" srcOrd="0" destOrd="0" presId="urn:microsoft.com/office/officeart/2005/8/layout/vList5"/>
    <dgm:cxn modelId="{8513D6C1-ED5F-4394-8F31-119557F803FB}" type="presParOf" srcId="{2E4BD904-C113-4CFF-8A0B-37FEE86F93A8}" destId="{6887ECB6-F550-4FCF-9017-083A6B8CE06E}" srcOrd="0" destOrd="0" presId="urn:microsoft.com/office/officeart/2005/8/layout/vList5"/>
    <dgm:cxn modelId="{C7780642-AB8F-4D70-A24B-9D382480689D}" type="presParOf" srcId="{6887ECB6-F550-4FCF-9017-083A6B8CE06E}" destId="{1AE1AC60-EF20-4B5C-A64E-580172EA08B0}" srcOrd="0" destOrd="0" presId="urn:microsoft.com/office/officeart/2005/8/layout/vList5"/>
    <dgm:cxn modelId="{369C4D79-74CF-42A5-B344-F102D9DF76BB}" type="presParOf" srcId="{2E4BD904-C113-4CFF-8A0B-37FEE86F93A8}" destId="{CA828C23-96E8-4732-90AE-20D4C3FE31AE}" srcOrd="1" destOrd="0" presId="urn:microsoft.com/office/officeart/2005/8/layout/vList5"/>
    <dgm:cxn modelId="{24D32A5F-CD9D-45BF-BF31-A90B6C2EEE0F}" type="presParOf" srcId="{2E4BD904-C113-4CFF-8A0B-37FEE86F93A8}" destId="{560F09C2-29CF-4E32-BA97-CCE3F13C9EF0}" srcOrd="2" destOrd="0" presId="urn:microsoft.com/office/officeart/2005/8/layout/vList5"/>
    <dgm:cxn modelId="{33D72824-DB50-42B7-B3C2-5725DE912A91}" type="presParOf" srcId="{560F09C2-29CF-4E32-BA97-CCE3F13C9EF0}" destId="{CDEF60CE-7F2D-4A83-9B24-3A7B6BAE41D8}" srcOrd="0" destOrd="0" presId="urn:microsoft.com/office/officeart/2005/8/layout/vList5"/>
    <dgm:cxn modelId="{F00E1D50-E526-46FF-BAAE-C5C98BADA449}" type="presParOf" srcId="{2E4BD904-C113-4CFF-8A0B-37FEE86F93A8}" destId="{71E2C6DF-FE3A-4B4E-A09F-D4A133C976A3}" srcOrd="3" destOrd="0" presId="urn:microsoft.com/office/officeart/2005/8/layout/vList5"/>
    <dgm:cxn modelId="{B331DCFF-EC0E-4CC5-81B2-5092FBFD5BE6}" type="presParOf" srcId="{2E4BD904-C113-4CFF-8A0B-37FEE86F93A8}" destId="{4EA16B7A-43FB-4448-888F-2408F200237F}" srcOrd="4" destOrd="0" presId="urn:microsoft.com/office/officeart/2005/8/layout/vList5"/>
    <dgm:cxn modelId="{AB168CD7-1B14-44B7-9FBB-F74209807B5E}" type="presParOf" srcId="{4EA16B7A-43FB-4448-888F-2408F200237F}" destId="{2581971A-FF61-44E5-8CD7-C1DACB6DF861}" srcOrd="0" destOrd="0" presId="urn:microsoft.com/office/officeart/2005/8/layout/vList5"/>
    <dgm:cxn modelId="{B2D6723F-1BE6-4C06-BE33-8B5DA6BF6D2E}" type="presParOf" srcId="{2E4BD904-C113-4CFF-8A0B-37FEE86F93A8}" destId="{ED9A6918-53E8-4839-B033-A1D63A3D3973}" srcOrd="5" destOrd="0" presId="urn:microsoft.com/office/officeart/2005/8/layout/vList5"/>
    <dgm:cxn modelId="{35EFECBF-0003-4B11-902B-2B06BCE580CE}" type="presParOf" srcId="{2E4BD904-C113-4CFF-8A0B-37FEE86F93A8}" destId="{4C5261C0-0A9D-4F5E-9595-2D3159DCDDBD}" srcOrd="6" destOrd="0" presId="urn:microsoft.com/office/officeart/2005/8/layout/vList5"/>
    <dgm:cxn modelId="{AF9C409A-A097-455D-AD02-A14A49BAA448}" type="presParOf" srcId="{4C5261C0-0A9D-4F5E-9595-2D3159DCDDBD}" destId="{A8261417-4907-4180-BD97-ED95E95A4656}" srcOrd="0" destOrd="0" presId="urn:microsoft.com/office/officeart/2005/8/layout/vList5"/>
    <dgm:cxn modelId="{15E74257-1135-441E-873B-8F1625877933}" type="presParOf" srcId="{2E4BD904-C113-4CFF-8A0B-37FEE86F93A8}" destId="{1E6517A5-A366-47BC-B980-5BEEFE1335BE}" srcOrd="7" destOrd="0" presId="urn:microsoft.com/office/officeart/2005/8/layout/vList5"/>
    <dgm:cxn modelId="{4F9E4033-9561-44AC-9B08-BF2AED7CCEFA}" type="presParOf" srcId="{2E4BD904-C113-4CFF-8A0B-37FEE86F93A8}" destId="{3341A15B-A4EA-4C76-9013-FBD3442B561A}" srcOrd="8" destOrd="0" presId="urn:microsoft.com/office/officeart/2005/8/layout/vList5"/>
    <dgm:cxn modelId="{AF912D27-44D6-43FF-ADB4-6C360CB6B2C1}" type="presParOf" srcId="{3341A15B-A4EA-4C76-9013-FBD3442B561A}" destId="{C653805C-784C-4AE4-BAE1-C50E43E50599}" srcOrd="0" destOrd="0" presId="urn:microsoft.com/office/officeart/2005/8/layout/vList5"/>
  </dgm:cxnLst>
  <dgm:bg/>
  <dgm:whole/>
</dgm:dataModel>
</file>

<file path=ppt/diagrams/data27.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Sistema de cortes a clientes morosos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99%</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991.543,00 </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98%</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b="0" i="0" u="none" dirty="0" smtClean="0"/>
            <a:t>porcentaje de recaudación = (valor recaudado / valor facturado) *100 </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316.219,06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32%</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800" i="1" dirty="0" smtClean="0"/>
            <a:t>Proceso de Cortes y </a:t>
          </a:r>
          <a:r>
            <a:rPr lang="es-EC" sz="1800" i="1" dirty="0" err="1" smtClean="0"/>
            <a:t>Reconexiones</a:t>
          </a:r>
          <a:r>
            <a:rPr lang="es-EC" sz="1800" i="1" dirty="0" smtClean="0"/>
            <a:t> permanentemente, la cartera de 30 a 90 días  se  recupera en un alto  porcentaje  en Ibarra ,  en las  agencias  se requiere de personal </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23CE4F48-290C-4A63-B656-1DC461DF6C80}" type="presOf" srcId="{C119E1A3-4FD8-4CD7-A248-CAF82A538404}" destId="{FEC139DE-5B0C-4D97-BB91-CCC4870B984F}" srcOrd="0" destOrd="0" presId="urn:microsoft.com/office/officeart/2005/8/layout/hierarchy4"/>
    <dgm:cxn modelId="{1819AFA7-91AF-4059-9EEA-072F01A914A1}" type="presOf" srcId="{14233AD2-88DB-4175-B943-9F0BE3820B00}" destId="{CCF3848A-96C2-4E5D-B4AF-4F1F6E0EDE1C}"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DC56B270-C297-4856-9851-C88933410020}" type="presOf" srcId="{97B90D27-3056-4AB6-9D58-503A9E133CC6}" destId="{DF46F991-D145-4A2E-8B14-99166811EB9E}" srcOrd="0" destOrd="0" presId="urn:microsoft.com/office/officeart/2005/8/layout/hierarchy4"/>
    <dgm:cxn modelId="{FA19A847-9860-42D7-B37F-9DE0EAC49BEC}" type="presOf" srcId="{A45B4849-CC1E-4B77-80B9-4FC6F68D2371}" destId="{DE4A2990-3D65-4CED-80D1-9E83EDFCCE56}" srcOrd="0" destOrd="0" presId="urn:microsoft.com/office/officeart/2005/8/layout/hierarchy4"/>
    <dgm:cxn modelId="{5E352146-77AA-4E58-BEF1-EC3A91D007FD}" type="presOf" srcId="{D2CDC463-9C9A-4A39-9365-23D268F87349}" destId="{238A3D15-D789-4931-A5E6-0F04270031BF}" srcOrd="0" destOrd="0" presId="urn:microsoft.com/office/officeart/2005/8/layout/hierarchy4"/>
    <dgm:cxn modelId="{CD92A8F9-E4CC-41ED-8D66-4EC758F5E4AE}" type="presOf" srcId="{44421AD0-1FE3-4E4D-8BC2-14D20DEEDC32}" destId="{64526EA4-34D1-4E0C-9823-993335189202}" srcOrd="0" destOrd="0" presId="urn:microsoft.com/office/officeart/2005/8/layout/hierarchy4"/>
    <dgm:cxn modelId="{07CEEDB7-E087-4734-85B0-ECBA3F71A2B5}" type="presOf" srcId="{19091F51-8A55-4E62-9C18-6F3BC9E324CB}" destId="{EFE95510-E5D1-45B7-A221-00520591CF99}"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6477B9E9-6ED6-42D4-BBFC-ED1C705F9471}" type="presOf" srcId="{9FDDFD57-7E43-49B6-8F6B-88A7E2F9F4A3}" destId="{1E5E33F4-B6D7-4DFB-8AAC-515AA7CA8695}" srcOrd="0" destOrd="0" presId="urn:microsoft.com/office/officeart/2005/8/layout/hierarchy4"/>
    <dgm:cxn modelId="{4D62B366-EB58-4B07-BA82-766411883191}" type="presOf" srcId="{B107BF41-D5FE-4D2A-A387-8B4F1A2FBFBB}" destId="{DAD1CAFC-EE84-43B6-BAF2-1EDDCD66E603}"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BE6DD6DB-0040-4467-A397-6CEB71467EFB}" type="presOf" srcId="{4FA66F70-F74C-43BC-9DF8-253A8142AB35}" destId="{FC81A625-AAAE-4C83-9883-1F0718BA2436}"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62A41051-FF2F-4583-8BE9-E59AF1488E2A}" type="presOf" srcId="{62E73A33-9954-41A2-95C9-8F8D5FC96D45}" destId="{2CE70819-8F4C-4FA7-BBC0-00B867BFAA62}" srcOrd="0" destOrd="0" presId="urn:microsoft.com/office/officeart/2005/8/layout/hierarchy4"/>
    <dgm:cxn modelId="{95D95D1D-FBC1-4660-A761-72FBFD8630B0}" type="presOf" srcId="{BBC79D02-6034-4C36-9C2C-4FBABF39A8FF}" destId="{F198024C-55D0-4DB7-A365-9FFF90D6507A}"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7A985CE7-91DA-4790-B8F7-CBBEA455AA1B}" type="presParOf" srcId="{DE4A2990-3D65-4CED-80D1-9E83EDFCCE56}" destId="{2FFB2A7D-385B-482C-BACA-8315E51DBEFC}" srcOrd="0" destOrd="0" presId="urn:microsoft.com/office/officeart/2005/8/layout/hierarchy4"/>
    <dgm:cxn modelId="{B17F37AE-7667-4F34-B560-34EA063AC86D}" type="presParOf" srcId="{2FFB2A7D-385B-482C-BACA-8315E51DBEFC}" destId="{1E5E33F4-B6D7-4DFB-8AAC-515AA7CA8695}" srcOrd="0" destOrd="0" presId="urn:microsoft.com/office/officeart/2005/8/layout/hierarchy4"/>
    <dgm:cxn modelId="{0715D838-DF07-434F-9ED1-D5313A2B484C}" type="presParOf" srcId="{2FFB2A7D-385B-482C-BACA-8315E51DBEFC}" destId="{40048AB7-BF41-46AE-BF92-7C448496D471}" srcOrd="1" destOrd="0" presId="urn:microsoft.com/office/officeart/2005/8/layout/hierarchy4"/>
    <dgm:cxn modelId="{80D5E1BB-09C0-4ED9-92F4-6EEC9D0382AD}" type="presParOf" srcId="{DE4A2990-3D65-4CED-80D1-9E83EDFCCE56}" destId="{CA6CD2F3-9A29-4F99-AF69-529906400C81}" srcOrd="1" destOrd="0" presId="urn:microsoft.com/office/officeart/2005/8/layout/hierarchy4"/>
    <dgm:cxn modelId="{9FDC594B-89F6-47C5-857D-9E1036208710}" type="presParOf" srcId="{DE4A2990-3D65-4CED-80D1-9E83EDFCCE56}" destId="{F5773B57-6A52-467E-A6E4-ECA009CB1813}" srcOrd="2" destOrd="0" presId="urn:microsoft.com/office/officeart/2005/8/layout/hierarchy4"/>
    <dgm:cxn modelId="{74DFE674-FD7E-4989-85EC-3B1601B981AE}" type="presParOf" srcId="{F5773B57-6A52-467E-A6E4-ECA009CB1813}" destId="{64526EA4-34D1-4E0C-9823-993335189202}" srcOrd="0" destOrd="0" presId="urn:microsoft.com/office/officeart/2005/8/layout/hierarchy4"/>
    <dgm:cxn modelId="{453C752E-9098-4579-BE95-EFB99764E296}" type="presParOf" srcId="{F5773B57-6A52-467E-A6E4-ECA009CB1813}" destId="{D25F98AB-D37E-497E-B1F7-4ED73C04C48C}" srcOrd="1" destOrd="0" presId="urn:microsoft.com/office/officeart/2005/8/layout/hierarchy4"/>
    <dgm:cxn modelId="{31C18898-6D68-4C4B-BAAB-EF109E1BEA84}" type="presParOf" srcId="{F5773B57-6A52-467E-A6E4-ECA009CB1813}" destId="{50FC67C9-FA6A-4778-96DC-CBB7DE0ECB0C}" srcOrd="2" destOrd="0" presId="urn:microsoft.com/office/officeart/2005/8/layout/hierarchy4"/>
    <dgm:cxn modelId="{9952311A-E2A5-4DFD-8261-47AD7B5FDBFD}" type="presParOf" srcId="{50FC67C9-FA6A-4778-96DC-CBB7DE0ECB0C}" destId="{DC1500A2-B034-4D4F-B812-C3F088F607D9}" srcOrd="0" destOrd="0" presId="urn:microsoft.com/office/officeart/2005/8/layout/hierarchy4"/>
    <dgm:cxn modelId="{7F97A2A0-A254-42E5-B25E-70D9094E77A9}" type="presParOf" srcId="{DC1500A2-B034-4D4F-B812-C3F088F607D9}" destId="{238A3D15-D789-4931-A5E6-0F04270031BF}" srcOrd="0" destOrd="0" presId="urn:microsoft.com/office/officeart/2005/8/layout/hierarchy4"/>
    <dgm:cxn modelId="{1C308721-A30D-41F3-BA60-0E9C3F51D74C}" type="presParOf" srcId="{DC1500A2-B034-4D4F-B812-C3F088F607D9}" destId="{C59B812E-AB49-470F-95AF-ACBAE52196BC}" srcOrd="1" destOrd="0" presId="urn:microsoft.com/office/officeart/2005/8/layout/hierarchy4"/>
    <dgm:cxn modelId="{D11278D4-A21F-4E82-A9E8-849604D64B87}" type="presParOf" srcId="{DC1500A2-B034-4D4F-B812-C3F088F607D9}" destId="{46A175B0-85B1-498B-AA9A-EED890EF8095}" srcOrd="2" destOrd="0" presId="urn:microsoft.com/office/officeart/2005/8/layout/hierarchy4"/>
    <dgm:cxn modelId="{F76A11C5-9B96-4259-BF4D-D72EA4935C9C}" type="presParOf" srcId="{46A175B0-85B1-498B-AA9A-EED890EF8095}" destId="{B6B81DAC-ACEB-440A-8FCC-C43F903D627F}" srcOrd="0" destOrd="0" presId="urn:microsoft.com/office/officeart/2005/8/layout/hierarchy4"/>
    <dgm:cxn modelId="{45A0CDB6-15BC-452D-8D41-10E03DA96C44}" type="presParOf" srcId="{B6B81DAC-ACEB-440A-8FCC-C43F903D627F}" destId="{FC81A625-AAAE-4C83-9883-1F0718BA2436}" srcOrd="0" destOrd="0" presId="urn:microsoft.com/office/officeart/2005/8/layout/hierarchy4"/>
    <dgm:cxn modelId="{9610C6EA-05B6-4F4C-9A1B-4025E874592C}" type="presParOf" srcId="{B6B81DAC-ACEB-440A-8FCC-C43F903D627F}" destId="{5999AF18-D978-430D-B371-546B78BAA143}" srcOrd="1" destOrd="0" presId="urn:microsoft.com/office/officeart/2005/8/layout/hierarchy4"/>
    <dgm:cxn modelId="{DCCD3F7A-CC32-442C-B6A7-475918E2F0B0}" type="presParOf" srcId="{46A175B0-85B1-498B-AA9A-EED890EF8095}" destId="{F87249D7-6B69-43AF-AB6E-F2F0D10D8D83}" srcOrd="1" destOrd="0" presId="urn:microsoft.com/office/officeart/2005/8/layout/hierarchy4"/>
    <dgm:cxn modelId="{84C7752C-9FD5-4EEC-BF54-1CC710288EE3}" type="presParOf" srcId="{46A175B0-85B1-498B-AA9A-EED890EF8095}" destId="{155512FB-37CB-48B9-A40F-AF1E0FFF4177}" srcOrd="2" destOrd="0" presId="urn:microsoft.com/office/officeart/2005/8/layout/hierarchy4"/>
    <dgm:cxn modelId="{B8B65381-EED2-4707-B2B9-E696C8DFEEFA}" type="presParOf" srcId="{155512FB-37CB-48B9-A40F-AF1E0FFF4177}" destId="{FEC139DE-5B0C-4D97-BB91-CCC4870B984F}" srcOrd="0" destOrd="0" presId="urn:microsoft.com/office/officeart/2005/8/layout/hierarchy4"/>
    <dgm:cxn modelId="{A718C180-AF37-4F07-9EDA-CF8104DA78BA}" type="presParOf" srcId="{155512FB-37CB-48B9-A40F-AF1E0FFF4177}" destId="{1B0144A3-306F-4117-A917-3D6242210746}" srcOrd="1" destOrd="0" presId="urn:microsoft.com/office/officeart/2005/8/layout/hierarchy4"/>
    <dgm:cxn modelId="{A1D1E73A-62F3-4C54-AAE8-98F506DE1768}" type="presParOf" srcId="{155512FB-37CB-48B9-A40F-AF1E0FFF4177}" destId="{FD771F2E-4EA8-4B28-90F3-223EEBFAFEFF}" srcOrd="2" destOrd="0" presId="urn:microsoft.com/office/officeart/2005/8/layout/hierarchy4"/>
    <dgm:cxn modelId="{F0678E7E-A4EE-4C16-B115-1A9B8717627B}" type="presParOf" srcId="{FD771F2E-4EA8-4B28-90F3-223EEBFAFEFF}" destId="{175E5342-CBB9-4145-A35A-BAB2DBED64CB}" srcOrd="0" destOrd="0" presId="urn:microsoft.com/office/officeart/2005/8/layout/hierarchy4"/>
    <dgm:cxn modelId="{BEE63896-C087-4983-8C77-2622A7653763}" type="presParOf" srcId="{175E5342-CBB9-4145-A35A-BAB2DBED64CB}" destId="{CCF3848A-96C2-4E5D-B4AF-4F1F6E0EDE1C}" srcOrd="0" destOrd="0" presId="urn:microsoft.com/office/officeart/2005/8/layout/hierarchy4"/>
    <dgm:cxn modelId="{0FFDF997-B1BB-474D-A2F6-855B3BF5422F}" type="presParOf" srcId="{175E5342-CBB9-4145-A35A-BAB2DBED64CB}" destId="{09D73428-2F78-44F0-8474-4285D54CA8A0}" srcOrd="1" destOrd="0" presId="urn:microsoft.com/office/officeart/2005/8/layout/hierarchy4"/>
    <dgm:cxn modelId="{90DD1A92-70A4-4AB7-851E-F5AE08BF06C8}" type="presParOf" srcId="{50FC67C9-FA6A-4778-96DC-CBB7DE0ECB0C}" destId="{F2E8A144-ED64-477D-A7CE-6CF060928541}" srcOrd="1" destOrd="0" presId="urn:microsoft.com/office/officeart/2005/8/layout/hierarchy4"/>
    <dgm:cxn modelId="{012D38E2-DC09-4287-A070-153363223A0F}" type="presParOf" srcId="{50FC67C9-FA6A-4778-96DC-CBB7DE0ECB0C}" destId="{A1C5311C-1469-44EA-82DB-749930735971}" srcOrd="2" destOrd="0" presId="urn:microsoft.com/office/officeart/2005/8/layout/hierarchy4"/>
    <dgm:cxn modelId="{3FBB74A8-7C07-4102-AB6B-DFCEC83184EF}" type="presParOf" srcId="{A1C5311C-1469-44EA-82DB-749930735971}" destId="{F198024C-55D0-4DB7-A365-9FFF90D6507A}" srcOrd="0" destOrd="0" presId="urn:microsoft.com/office/officeart/2005/8/layout/hierarchy4"/>
    <dgm:cxn modelId="{ACA40B16-B378-45E4-9CC4-4651A3E9BD43}" type="presParOf" srcId="{A1C5311C-1469-44EA-82DB-749930735971}" destId="{65FD4B13-5CF9-4360-92BE-BD32B034292E}" srcOrd="1" destOrd="0" presId="urn:microsoft.com/office/officeart/2005/8/layout/hierarchy4"/>
    <dgm:cxn modelId="{C1C38EB0-9DF9-436A-932C-A1DF5501BE53}" type="presParOf" srcId="{A1C5311C-1469-44EA-82DB-749930735971}" destId="{84E42F43-093B-4F1B-BDAB-12FA40B45FEF}" srcOrd="2" destOrd="0" presId="urn:microsoft.com/office/officeart/2005/8/layout/hierarchy4"/>
    <dgm:cxn modelId="{26D6E569-E735-44DA-948A-42578C0249D4}" type="presParOf" srcId="{84E42F43-093B-4F1B-BDAB-12FA40B45FEF}" destId="{D98E56A2-422B-45B5-B55B-6F877E8EBCC0}" srcOrd="0" destOrd="0" presId="urn:microsoft.com/office/officeart/2005/8/layout/hierarchy4"/>
    <dgm:cxn modelId="{3F579D68-2414-41BA-AA65-6600B45245BE}" type="presParOf" srcId="{D98E56A2-422B-45B5-B55B-6F877E8EBCC0}" destId="{2CE70819-8F4C-4FA7-BBC0-00B867BFAA62}" srcOrd="0" destOrd="0" presId="urn:microsoft.com/office/officeart/2005/8/layout/hierarchy4"/>
    <dgm:cxn modelId="{8E60D0AE-FD92-490F-BEC1-8E2D23211045}" type="presParOf" srcId="{D98E56A2-422B-45B5-B55B-6F877E8EBCC0}" destId="{65BBC830-3241-4628-91E9-24C1F241C614}" srcOrd="1" destOrd="0" presId="urn:microsoft.com/office/officeart/2005/8/layout/hierarchy4"/>
    <dgm:cxn modelId="{98B32E6A-E009-4B7A-B87D-9F6CAE78375D}" type="presParOf" srcId="{50FC67C9-FA6A-4778-96DC-CBB7DE0ECB0C}" destId="{7E443B56-DEB0-4446-A514-EEAEC7DAEDD0}" srcOrd="3" destOrd="0" presId="urn:microsoft.com/office/officeart/2005/8/layout/hierarchy4"/>
    <dgm:cxn modelId="{EEB4A9D8-6F25-434F-ADFC-D18157F532D0}" type="presParOf" srcId="{50FC67C9-FA6A-4778-96DC-CBB7DE0ECB0C}" destId="{DEF75B75-5A04-456D-BC82-C1C962708167}" srcOrd="4" destOrd="0" presId="urn:microsoft.com/office/officeart/2005/8/layout/hierarchy4"/>
    <dgm:cxn modelId="{CFE11900-038B-4C2C-9C17-90BE41AA48AC}" type="presParOf" srcId="{DEF75B75-5A04-456D-BC82-C1C962708167}" destId="{DF46F991-D145-4A2E-8B14-99166811EB9E}" srcOrd="0" destOrd="0" presId="urn:microsoft.com/office/officeart/2005/8/layout/hierarchy4"/>
    <dgm:cxn modelId="{EC7D7893-A7CB-4BFF-903C-8E646E8EB00A}" type="presParOf" srcId="{DEF75B75-5A04-456D-BC82-C1C962708167}" destId="{C5362A15-1FF7-45C2-A1A5-CC56348F497D}" srcOrd="1" destOrd="0" presId="urn:microsoft.com/office/officeart/2005/8/layout/hierarchy4"/>
    <dgm:cxn modelId="{348CCA07-C6FA-4AC8-97D9-EBAF855B44A2}" type="presParOf" srcId="{DEF75B75-5A04-456D-BC82-C1C962708167}" destId="{C0AAC21D-A1BB-4969-8C10-C8D02A2E9E03}" srcOrd="2" destOrd="0" presId="urn:microsoft.com/office/officeart/2005/8/layout/hierarchy4"/>
    <dgm:cxn modelId="{B9975B9D-D0F8-44FA-B438-EE5B4558C545}" type="presParOf" srcId="{C0AAC21D-A1BB-4969-8C10-C8D02A2E9E03}" destId="{53DBA213-45FA-408A-B6ED-AACE55036BBF}" srcOrd="0" destOrd="0" presId="urn:microsoft.com/office/officeart/2005/8/layout/hierarchy4"/>
    <dgm:cxn modelId="{836CF274-6320-4D38-91EC-B150FCE545D4}" type="presParOf" srcId="{53DBA213-45FA-408A-B6ED-AACE55036BBF}" destId="{DAD1CAFC-EE84-43B6-BAF2-1EDDCD66E603}" srcOrd="0" destOrd="0" presId="urn:microsoft.com/office/officeart/2005/8/layout/hierarchy4"/>
    <dgm:cxn modelId="{8311A447-E218-4886-9385-D11AA821DEF0}" type="presParOf" srcId="{53DBA213-45FA-408A-B6ED-AACE55036BBF}" destId="{EB920CB4-F78E-4FC1-BF1D-FE57D15C9F98}" srcOrd="1" destOrd="0" presId="urn:microsoft.com/office/officeart/2005/8/layout/hierarchy4"/>
    <dgm:cxn modelId="{6D0D9A47-99D1-4E17-881C-AA1888561127}" type="presParOf" srcId="{C0AAC21D-A1BB-4969-8C10-C8D02A2E9E03}" destId="{C6806C87-713E-4BB4-9E64-70D239989C91}" srcOrd="1" destOrd="0" presId="urn:microsoft.com/office/officeart/2005/8/layout/hierarchy4"/>
    <dgm:cxn modelId="{BE2CD99F-09EC-465C-BB65-5AADF9D5C167}" type="presParOf" srcId="{C0AAC21D-A1BB-4969-8C10-C8D02A2E9E03}" destId="{EC39DE98-C28E-4CAE-B11A-FF4190E351F7}" srcOrd="2" destOrd="0" presId="urn:microsoft.com/office/officeart/2005/8/layout/hierarchy4"/>
    <dgm:cxn modelId="{D05DF646-EE4C-4B89-BE36-22D1107D66D3}" type="presParOf" srcId="{EC39DE98-C28E-4CAE-B11A-FF4190E351F7}" destId="{EFE95510-E5D1-45B7-A221-00520591CF99}" srcOrd="0" destOrd="0" presId="urn:microsoft.com/office/officeart/2005/8/layout/hierarchy4"/>
    <dgm:cxn modelId="{E940462C-50FE-49A3-8864-C824FE5D1AB4}" type="presParOf" srcId="{EC39DE98-C28E-4CAE-B11A-FF4190E351F7}" destId="{EF483DAC-04A2-4C9B-AB03-7939A7ACDB27}" srcOrd="1" destOrd="0" presId="urn:microsoft.com/office/officeart/2005/8/layout/hierarchy4"/>
  </dgm:cxnLst>
  <dgm:bg/>
  <dgm:whole/>
</dgm:dataModel>
</file>

<file path=ppt/diagrams/data28.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Notificar y tramitar la acción legal a clientes desconectados con saldo</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99%</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447.787,75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98%</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00" b="0" i="0" u="none" dirty="0" smtClean="0"/>
            <a:t>Porcentaje de recaudación(valor recaudado/valor facturado)*100  </a:t>
          </a:r>
          <a:endParaRPr lang="es-EC" sz="10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168.299,63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38%</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Transferencias de deudas  a los clientes que mantienen cuentas activas  con un porcentaje recuperado  del  30 %.  Para los sectores  del los  valles del Chota y  Mira, se ha  enviado una propuesta  de la empresa Gestión de Cobranza y Mensajería  (en análisis)</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2B870D3A-570B-4968-BBE9-9973FB75AB21}" type="presOf" srcId="{4FA66F70-F74C-43BC-9DF8-253A8142AB35}" destId="{FC81A625-AAAE-4C83-9883-1F0718BA2436}"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EB1811F7-9041-4F9C-95B8-E717440E70A2}" type="presOf" srcId="{62E73A33-9954-41A2-95C9-8F8D5FC96D45}" destId="{2CE70819-8F4C-4FA7-BBC0-00B867BFAA62}" srcOrd="0" destOrd="0" presId="urn:microsoft.com/office/officeart/2005/8/layout/hierarchy4"/>
    <dgm:cxn modelId="{E4E32C8C-9A4F-43E1-BF23-0CB69C01CAF6}" type="presOf" srcId="{9FDDFD57-7E43-49B6-8F6B-88A7E2F9F4A3}" destId="{1E5E33F4-B6D7-4DFB-8AAC-515AA7CA8695}" srcOrd="0" destOrd="0" presId="urn:microsoft.com/office/officeart/2005/8/layout/hierarchy4"/>
    <dgm:cxn modelId="{EF8ABA1C-EC42-43C1-BA23-6CFBD39982DC}" type="presOf" srcId="{D2CDC463-9C9A-4A39-9365-23D268F87349}" destId="{238A3D15-D789-4931-A5E6-0F04270031BF}" srcOrd="0" destOrd="0" presId="urn:microsoft.com/office/officeart/2005/8/layout/hierarchy4"/>
    <dgm:cxn modelId="{E719E68D-A748-4ADB-B685-1C1D5619CE51}" type="presOf" srcId="{B107BF41-D5FE-4D2A-A387-8B4F1A2FBFBB}" destId="{DAD1CAFC-EE84-43B6-BAF2-1EDDCD66E603}"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B6758E8-BA8C-42D2-A7B3-7D467A5490B2}" type="presOf" srcId="{BBC79D02-6034-4C36-9C2C-4FBABF39A8FF}" destId="{F198024C-55D0-4DB7-A365-9FFF90D6507A}" srcOrd="0" destOrd="0" presId="urn:microsoft.com/office/officeart/2005/8/layout/hierarchy4"/>
    <dgm:cxn modelId="{DE188A51-9C11-4D86-A377-25EDE0B15F08}" type="presOf" srcId="{97B90D27-3056-4AB6-9D58-503A9E133CC6}" destId="{DF46F991-D145-4A2E-8B14-99166811EB9E}"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00CC6BCF-2357-4807-8013-30D4B98C4274}" type="presOf" srcId="{44421AD0-1FE3-4E4D-8BC2-14D20DEEDC32}" destId="{64526EA4-34D1-4E0C-9823-993335189202}" srcOrd="0" destOrd="0" presId="urn:microsoft.com/office/officeart/2005/8/layout/hierarchy4"/>
    <dgm:cxn modelId="{CC93FA93-C155-4494-A90D-DA1E21DF5E7A}" type="presOf" srcId="{19091F51-8A55-4E62-9C18-6F3BC9E324CB}" destId="{EFE95510-E5D1-45B7-A221-00520591CF99}"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A1B34B0E-33F9-4386-9E00-99F1B9F031C6}" type="presOf" srcId="{A45B4849-CC1E-4B77-80B9-4FC6F68D2371}" destId="{DE4A2990-3D65-4CED-80D1-9E83EDFCCE56}"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0A4C11B3-4B80-4B72-A171-AEB4C367EDB8}" type="presOf" srcId="{14233AD2-88DB-4175-B943-9F0BE3820B00}" destId="{CCF3848A-96C2-4E5D-B4AF-4F1F6E0EDE1C}"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662ED08A-3E8B-4996-9FE9-B0F74C69A076}" type="presOf" srcId="{C119E1A3-4FD8-4CD7-A248-CAF82A538404}" destId="{FEC139DE-5B0C-4D97-BB91-CCC4870B984F}"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F74D0F03-C6C3-4275-9189-549A50F61E89}" type="presParOf" srcId="{DE4A2990-3D65-4CED-80D1-9E83EDFCCE56}" destId="{2FFB2A7D-385B-482C-BACA-8315E51DBEFC}" srcOrd="0" destOrd="0" presId="urn:microsoft.com/office/officeart/2005/8/layout/hierarchy4"/>
    <dgm:cxn modelId="{040AAC0F-539A-4FEC-924D-F0BD21426A55}" type="presParOf" srcId="{2FFB2A7D-385B-482C-BACA-8315E51DBEFC}" destId="{1E5E33F4-B6D7-4DFB-8AAC-515AA7CA8695}" srcOrd="0" destOrd="0" presId="urn:microsoft.com/office/officeart/2005/8/layout/hierarchy4"/>
    <dgm:cxn modelId="{3CE3CD1D-CF6A-41BF-A909-1B2EB838D5E7}" type="presParOf" srcId="{2FFB2A7D-385B-482C-BACA-8315E51DBEFC}" destId="{40048AB7-BF41-46AE-BF92-7C448496D471}" srcOrd="1" destOrd="0" presId="urn:microsoft.com/office/officeart/2005/8/layout/hierarchy4"/>
    <dgm:cxn modelId="{A03CC05C-ECFC-4D5E-94B0-3AED4EC33766}" type="presParOf" srcId="{DE4A2990-3D65-4CED-80D1-9E83EDFCCE56}" destId="{CA6CD2F3-9A29-4F99-AF69-529906400C81}" srcOrd="1" destOrd="0" presId="urn:microsoft.com/office/officeart/2005/8/layout/hierarchy4"/>
    <dgm:cxn modelId="{EC118079-4C3A-4CD5-895F-C3C57264FA2B}" type="presParOf" srcId="{DE4A2990-3D65-4CED-80D1-9E83EDFCCE56}" destId="{F5773B57-6A52-467E-A6E4-ECA009CB1813}" srcOrd="2" destOrd="0" presId="urn:microsoft.com/office/officeart/2005/8/layout/hierarchy4"/>
    <dgm:cxn modelId="{82FC8533-7E95-4039-B3A6-2581F51298A3}" type="presParOf" srcId="{F5773B57-6A52-467E-A6E4-ECA009CB1813}" destId="{64526EA4-34D1-4E0C-9823-993335189202}" srcOrd="0" destOrd="0" presId="urn:microsoft.com/office/officeart/2005/8/layout/hierarchy4"/>
    <dgm:cxn modelId="{D6966087-961C-4775-8800-85C269F76B35}" type="presParOf" srcId="{F5773B57-6A52-467E-A6E4-ECA009CB1813}" destId="{D25F98AB-D37E-497E-B1F7-4ED73C04C48C}" srcOrd="1" destOrd="0" presId="urn:microsoft.com/office/officeart/2005/8/layout/hierarchy4"/>
    <dgm:cxn modelId="{EF72B76E-4BB9-49A8-8409-AB5536044EE9}" type="presParOf" srcId="{F5773B57-6A52-467E-A6E4-ECA009CB1813}" destId="{50FC67C9-FA6A-4778-96DC-CBB7DE0ECB0C}" srcOrd="2" destOrd="0" presId="urn:microsoft.com/office/officeart/2005/8/layout/hierarchy4"/>
    <dgm:cxn modelId="{5B08D774-9330-466A-A90E-149084725B02}" type="presParOf" srcId="{50FC67C9-FA6A-4778-96DC-CBB7DE0ECB0C}" destId="{DC1500A2-B034-4D4F-B812-C3F088F607D9}" srcOrd="0" destOrd="0" presId="urn:microsoft.com/office/officeart/2005/8/layout/hierarchy4"/>
    <dgm:cxn modelId="{15880128-EE2B-4C6E-9F09-227777A9E1FE}" type="presParOf" srcId="{DC1500A2-B034-4D4F-B812-C3F088F607D9}" destId="{238A3D15-D789-4931-A5E6-0F04270031BF}" srcOrd="0" destOrd="0" presId="urn:microsoft.com/office/officeart/2005/8/layout/hierarchy4"/>
    <dgm:cxn modelId="{1DACBFFD-DDF0-4D05-A330-4DA2B99E438F}" type="presParOf" srcId="{DC1500A2-B034-4D4F-B812-C3F088F607D9}" destId="{C59B812E-AB49-470F-95AF-ACBAE52196BC}" srcOrd="1" destOrd="0" presId="urn:microsoft.com/office/officeart/2005/8/layout/hierarchy4"/>
    <dgm:cxn modelId="{ADC2E82A-304C-4840-9FD5-FDBFF694FF43}" type="presParOf" srcId="{DC1500A2-B034-4D4F-B812-C3F088F607D9}" destId="{46A175B0-85B1-498B-AA9A-EED890EF8095}" srcOrd="2" destOrd="0" presId="urn:microsoft.com/office/officeart/2005/8/layout/hierarchy4"/>
    <dgm:cxn modelId="{84BD65E5-9619-47E8-B08C-8275936F91D8}" type="presParOf" srcId="{46A175B0-85B1-498B-AA9A-EED890EF8095}" destId="{B6B81DAC-ACEB-440A-8FCC-C43F903D627F}" srcOrd="0" destOrd="0" presId="urn:microsoft.com/office/officeart/2005/8/layout/hierarchy4"/>
    <dgm:cxn modelId="{196C3C5D-395E-49B4-83B5-B8D5B291891A}" type="presParOf" srcId="{B6B81DAC-ACEB-440A-8FCC-C43F903D627F}" destId="{FC81A625-AAAE-4C83-9883-1F0718BA2436}" srcOrd="0" destOrd="0" presId="urn:microsoft.com/office/officeart/2005/8/layout/hierarchy4"/>
    <dgm:cxn modelId="{5CE71C00-028E-4FB9-85E3-1951C39FD09C}" type="presParOf" srcId="{B6B81DAC-ACEB-440A-8FCC-C43F903D627F}" destId="{5999AF18-D978-430D-B371-546B78BAA143}" srcOrd="1" destOrd="0" presId="urn:microsoft.com/office/officeart/2005/8/layout/hierarchy4"/>
    <dgm:cxn modelId="{F359D224-6504-405E-A2E4-7DA4A4FD7061}" type="presParOf" srcId="{46A175B0-85B1-498B-AA9A-EED890EF8095}" destId="{F87249D7-6B69-43AF-AB6E-F2F0D10D8D83}" srcOrd="1" destOrd="0" presId="urn:microsoft.com/office/officeart/2005/8/layout/hierarchy4"/>
    <dgm:cxn modelId="{4C775172-A28B-4254-B183-960F0892ACE0}" type="presParOf" srcId="{46A175B0-85B1-498B-AA9A-EED890EF8095}" destId="{155512FB-37CB-48B9-A40F-AF1E0FFF4177}" srcOrd="2" destOrd="0" presId="urn:microsoft.com/office/officeart/2005/8/layout/hierarchy4"/>
    <dgm:cxn modelId="{C06B8089-B669-4252-86B6-541A03D413FE}" type="presParOf" srcId="{155512FB-37CB-48B9-A40F-AF1E0FFF4177}" destId="{FEC139DE-5B0C-4D97-BB91-CCC4870B984F}" srcOrd="0" destOrd="0" presId="urn:microsoft.com/office/officeart/2005/8/layout/hierarchy4"/>
    <dgm:cxn modelId="{123BDA52-B793-47F1-8C18-6978A8C5AF5D}" type="presParOf" srcId="{155512FB-37CB-48B9-A40F-AF1E0FFF4177}" destId="{1B0144A3-306F-4117-A917-3D6242210746}" srcOrd="1" destOrd="0" presId="urn:microsoft.com/office/officeart/2005/8/layout/hierarchy4"/>
    <dgm:cxn modelId="{70D4593D-85B7-4DF0-9A29-07D29680F36C}" type="presParOf" srcId="{155512FB-37CB-48B9-A40F-AF1E0FFF4177}" destId="{FD771F2E-4EA8-4B28-90F3-223EEBFAFEFF}" srcOrd="2" destOrd="0" presId="urn:microsoft.com/office/officeart/2005/8/layout/hierarchy4"/>
    <dgm:cxn modelId="{68F05418-4D3D-4333-930D-3C1B72B073CD}" type="presParOf" srcId="{FD771F2E-4EA8-4B28-90F3-223EEBFAFEFF}" destId="{175E5342-CBB9-4145-A35A-BAB2DBED64CB}" srcOrd="0" destOrd="0" presId="urn:microsoft.com/office/officeart/2005/8/layout/hierarchy4"/>
    <dgm:cxn modelId="{9438D7E7-4E7F-4F03-8AC2-204B8DBF7493}" type="presParOf" srcId="{175E5342-CBB9-4145-A35A-BAB2DBED64CB}" destId="{CCF3848A-96C2-4E5D-B4AF-4F1F6E0EDE1C}" srcOrd="0" destOrd="0" presId="urn:microsoft.com/office/officeart/2005/8/layout/hierarchy4"/>
    <dgm:cxn modelId="{4960FA60-56A0-4B9D-BFC3-6030F6AD1677}" type="presParOf" srcId="{175E5342-CBB9-4145-A35A-BAB2DBED64CB}" destId="{09D73428-2F78-44F0-8474-4285D54CA8A0}" srcOrd="1" destOrd="0" presId="urn:microsoft.com/office/officeart/2005/8/layout/hierarchy4"/>
    <dgm:cxn modelId="{A57BCE3A-B6BB-4D73-8253-A1C405607712}" type="presParOf" srcId="{50FC67C9-FA6A-4778-96DC-CBB7DE0ECB0C}" destId="{F2E8A144-ED64-477D-A7CE-6CF060928541}" srcOrd="1" destOrd="0" presId="urn:microsoft.com/office/officeart/2005/8/layout/hierarchy4"/>
    <dgm:cxn modelId="{485B7619-F14A-4B5E-8652-A3BA61D8DABF}" type="presParOf" srcId="{50FC67C9-FA6A-4778-96DC-CBB7DE0ECB0C}" destId="{A1C5311C-1469-44EA-82DB-749930735971}" srcOrd="2" destOrd="0" presId="urn:microsoft.com/office/officeart/2005/8/layout/hierarchy4"/>
    <dgm:cxn modelId="{781623AE-2BBF-472E-8DC0-7676782A4A44}" type="presParOf" srcId="{A1C5311C-1469-44EA-82DB-749930735971}" destId="{F198024C-55D0-4DB7-A365-9FFF90D6507A}" srcOrd="0" destOrd="0" presId="urn:microsoft.com/office/officeart/2005/8/layout/hierarchy4"/>
    <dgm:cxn modelId="{E4EB4E4E-F57C-48D2-A40F-7D8F8AAE3ADA}" type="presParOf" srcId="{A1C5311C-1469-44EA-82DB-749930735971}" destId="{65FD4B13-5CF9-4360-92BE-BD32B034292E}" srcOrd="1" destOrd="0" presId="urn:microsoft.com/office/officeart/2005/8/layout/hierarchy4"/>
    <dgm:cxn modelId="{63239B19-284A-4F1E-9B4C-1A7926717D30}" type="presParOf" srcId="{A1C5311C-1469-44EA-82DB-749930735971}" destId="{84E42F43-093B-4F1B-BDAB-12FA40B45FEF}" srcOrd="2" destOrd="0" presId="urn:microsoft.com/office/officeart/2005/8/layout/hierarchy4"/>
    <dgm:cxn modelId="{8BCA41CD-D0EF-4B14-87F0-270FF73DE362}" type="presParOf" srcId="{84E42F43-093B-4F1B-BDAB-12FA40B45FEF}" destId="{D98E56A2-422B-45B5-B55B-6F877E8EBCC0}" srcOrd="0" destOrd="0" presId="urn:microsoft.com/office/officeart/2005/8/layout/hierarchy4"/>
    <dgm:cxn modelId="{9C779C74-D22B-4D40-AF2C-536301D0CF4B}" type="presParOf" srcId="{D98E56A2-422B-45B5-B55B-6F877E8EBCC0}" destId="{2CE70819-8F4C-4FA7-BBC0-00B867BFAA62}" srcOrd="0" destOrd="0" presId="urn:microsoft.com/office/officeart/2005/8/layout/hierarchy4"/>
    <dgm:cxn modelId="{E4CB44E7-AFF0-4E9D-9232-C471BCFEF599}" type="presParOf" srcId="{D98E56A2-422B-45B5-B55B-6F877E8EBCC0}" destId="{65BBC830-3241-4628-91E9-24C1F241C614}" srcOrd="1" destOrd="0" presId="urn:microsoft.com/office/officeart/2005/8/layout/hierarchy4"/>
    <dgm:cxn modelId="{C47EC7D9-24DE-437B-8D22-9BBE72833566}" type="presParOf" srcId="{50FC67C9-FA6A-4778-96DC-CBB7DE0ECB0C}" destId="{7E443B56-DEB0-4446-A514-EEAEC7DAEDD0}" srcOrd="3" destOrd="0" presId="urn:microsoft.com/office/officeart/2005/8/layout/hierarchy4"/>
    <dgm:cxn modelId="{7D793377-96B5-4026-A4FC-001C6294955B}" type="presParOf" srcId="{50FC67C9-FA6A-4778-96DC-CBB7DE0ECB0C}" destId="{DEF75B75-5A04-456D-BC82-C1C962708167}" srcOrd="4" destOrd="0" presId="urn:microsoft.com/office/officeart/2005/8/layout/hierarchy4"/>
    <dgm:cxn modelId="{B9A86A57-9516-4D7F-979E-676DB6D3BB77}" type="presParOf" srcId="{DEF75B75-5A04-456D-BC82-C1C962708167}" destId="{DF46F991-D145-4A2E-8B14-99166811EB9E}" srcOrd="0" destOrd="0" presId="urn:microsoft.com/office/officeart/2005/8/layout/hierarchy4"/>
    <dgm:cxn modelId="{E25A5541-B343-4AF1-8292-C2129DF37A1A}" type="presParOf" srcId="{DEF75B75-5A04-456D-BC82-C1C962708167}" destId="{C5362A15-1FF7-45C2-A1A5-CC56348F497D}" srcOrd="1" destOrd="0" presId="urn:microsoft.com/office/officeart/2005/8/layout/hierarchy4"/>
    <dgm:cxn modelId="{880229E2-D220-4FA0-831F-E928FB694999}" type="presParOf" srcId="{DEF75B75-5A04-456D-BC82-C1C962708167}" destId="{C0AAC21D-A1BB-4969-8C10-C8D02A2E9E03}" srcOrd="2" destOrd="0" presId="urn:microsoft.com/office/officeart/2005/8/layout/hierarchy4"/>
    <dgm:cxn modelId="{7639D49F-E786-4249-828A-F77FDFA54627}" type="presParOf" srcId="{C0AAC21D-A1BB-4969-8C10-C8D02A2E9E03}" destId="{53DBA213-45FA-408A-B6ED-AACE55036BBF}" srcOrd="0" destOrd="0" presId="urn:microsoft.com/office/officeart/2005/8/layout/hierarchy4"/>
    <dgm:cxn modelId="{A3218950-E4A3-46CA-B4C7-3536AD39E07D}" type="presParOf" srcId="{53DBA213-45FA-408A-B6ED-AACE55036BBF}" destId="{DAD1CAFC-EE84-43B6-BAF2-1EDDCD66E603}" srcOrd="0" destOrd="0" presId="urn:microsoft.com/office/officeart/2005/8/layout/hierarchy4"/>
    <dgm:cxn modelId="{35C09FFF-98D8-4D75-A1F0-944C0B324D9A}" type="presParOf" srcId="{53DBA213-45FA-408A-B6ED-AACE55036BBF}" destId="{EB920CB4-F78E-4FC1-BF1D-FE57D15C9F98}" srcOrd="1" destOrd="0" presId="urn:microsoft.com/office/officeart/2005/8/layout/hierarchy4"/>
    <dgm:cxn modelId="{1925ECDA-13EA-47E4-A9B8-3954CC1AE780}" type="presParOf" srcId="{C0AAC21D-A1BB-4969-8C10-C8D02A2E9E03}" destId="{C6806C87-713E-4BB4-9E64-70D239989C91}" srcOrd="1" destOrd="0" presId="urn:microsoft.com/office/officeart/2005/8/layout/hierarchy4"/>
    <dgm:cxn modelId="{DE9D2E60-DC16-427C-8B22-292D9C1F2B78}" type="presParOf" srcId="{C0AAC21D-A1BB-4969-8C10-C8D02A2E9E03}" destId="{EC39DE98-C28E-4CAE-B11A-FF4190E351F7}" srcOrd="2" destOrd="0" presId="urn:microsoft.com/office/officeart/2005/8/layout/hierarchy4"/>
    <dgm:cxn modelId="{27AADF2E-2A91-41D6-BE70-22D295D8BE63}" type="presParOf" srcId="{EC39DE98-C28E-4CAE-B11A-FF4190E351F7}" destId="{EFE95510-E5D1-45B7-A221-00520591CF99}" srcOrd="0" destOrd="0" presId="urn:microsoft.com/office/officeart/2005/8/layout/hierarchy4"/>
    <dgm:cxn modelId="{54381A2F-CA9D-4F62-BA53-E716E9489C5C}" type="presParOf" srcId="{EC39DE98-C28E-4CAE-B11A-FF4190E351F7}" destId="{EF483DAC-04A2-4C9B-AB03-7939A7ACDB27}" srcOrd="1" destOrd="0" presId="urn:microsoft.com/office/officeart/2005/8/layout/hierarchy4"/>
  </dgm:cxnLst>
  <dgm:bg/>
  <dgm:whole/>
</dgm:dataModel>
</file>

<file path=ppt/diagrams/data29.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Suscribir contratos de compra de energía en las mejores condiciones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-9%</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24.306.599,00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800" b="0" i="0" u="none" dirty="0" smtClean="0"/>
            <a:t>Nuevo precio promedio mensual / Precio promedio mensual año anterior; </a:t>
          </a:r>
          <a:endParaRPr lang="es-EC" sz="8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200" b="0" i="0" u="none" dirty="0" smtClean="0"/>
            <a:t>EJECUTADO 12.442.454,09 </a:t>
          </a:r>
          <a:endParaRPr lang="es-EC" sz="105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51%</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800" i="1" dirty="0" smtClean="0"/>
            <a:t>Estado coordina la suscripción de los contratos a nivel nacional, lo que se realiza es un seguimiento y análisis de precios en forma mensual el mismo que se refleja en el Balance Energético.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5EE857D2-678D-4F6D-959D-45396EC3D839}" type="presOf" srcId="{44421AD0-1FE3-4E4D-8BC2-14D20DEEDC32}" destId="{64526EA4-34D1-4E0C-9823-993335189202}" srcOrd="0" destOrd="0" presId="urn:microsoft.com/office/officeart/2005/8/layout/hierarchy4"/>
    <dgm:cxn modelId="{78BF9DE0-A814-4B7A-BBC8-93E33B9007B9}" type="presOf" srcId="{C119E1A3-4FD8-4CD7-A248-CAF82A538404}" destId="{FEC139DE-5B0C-4D97-BB91-CCC4870B984F}" srcOrd="0" destOrd="0" presId="urn:microsoft.com/office/officeart/2005/8/layout/hierarchy4"/>
    <dgm:cxn modelId="{E6DF5D2A-C9B7-41D4-8AE5-F7504033047C}" type="presOf" srcId="{BBC79D02-6034-4C36-9C2C-4FBABF39A8FF}" destId="{F198024C-55D0-4DB7-A365-9FFF90D6507A}"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4D1946DE-0834-4967-B99B-39ACDD2D78BE}" type="presOf" srcId="{4FA66F70-F74C-43BC-9DF8-253A8142AB35}" destId="{FC81A625-AAAE-4C83-9883-1F0718BA2436}" srcOrd="0" destOrd="0" presId="urn:microsoft.com/office/officeart/2005/8/layout/hierarchy4"/>
    <dgm:cxn modelId="{6B0F6BF1-A33C-4355-9D2D-F0A1FF9335B5}" type="presOf" srcId="{D2CDC463-9C9A-4A39-9365-23D268F87349}" destId="{238A3D15-D789-4931-A5E6-0F04270031BF}"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8E24DB70-FDD7-4FFD-A03A-C573AAD3F68F}" type="presOf" srcId="{B107BF41-D5FE-4D2A-A387-8B4F1A2FBFBB}" destId="{DAD1CAFC-EE84-43B6-BAF2-1EDDCD66E603}"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DF4B5148-7DB3-4484-BC08-01F715FB72BB}" type="presOf" srcId="{9FDDFD57-7E43-49B6-8F6B-88A7E2F9F4A3}" destId="{1E5E33F4-B6D7-4DFB-8AAC-515AA7CA8695}"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555FF2BB-D3D7-4034-8685-7629A2869EA6}" type="presOf" srcId="{A45B4849-CC1E-4B77-80B9-4FC6F68D2371}" destId="{DE4A2990-3D65-4CED-80D1-9E83EDFCCE56}" srcOrd="0" destOrd="0" presId="urn:microsoft.com/office/officeart/2005/8/layout/hierarchy4"/>
    <dgm:cxn modelId="{125FB737-2192-403C-A505-511DB30F0F39}" type="presOf" srcId="{19091F51-8A55-4E62-9C18-6F3BC9E324CB}" destId="{EFE95510-E5D1-45B7-A221-00520591CF99}"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2E838EAF-2539-4C55-BB26-4A7ABDEC7DD9}" type="presOf" srcId="{62E73A33-9954-41A2-95C9-8F8D5FC96D45}" destId="{2CE70819-8F4C-4FA7-BBC0-00B867BFAA62}" srcOrd="0" destOrd="0" presId="urn:microsoft.com/office/officeart/2005/8/layout/hierarchy4"/>
    <dgm:cxn modelId="{A98DA27A-6CA7-4EB0-BC11-BC05A4715E87}" type="presOf" srcId="{97B90D27-3056-4AB6-9D58-503A9E133CC6}" destId="{DF46F991-D145-4A2E-8B14-99166811EB9E}"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5BE6DC0B-BBA1-48F6-92BA-80E8A64E5587}" type="presOf" srcId="{14233AD2-88DB-4175-B943-9F0BE3820B00}" destId="{CCF3848A-96C2-4E5D-B4AF-4F1F6E0EDE1C}"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D504A59A-2333-4504-9C6C-5A75E70B23BD}" type="presParOf" srcId="{DE4A2990-3D65-4CED-80D1-9E83EDFCCE56}" destId="{2FFB2A7D-385B-482C-BACA-8315E51DBEFC}" srcOrd="0" destOrd="0" presId="urn:microsoft.com/office/officeart/2005/8/layout/hierarchy4"/>
    <dgm:cxn modelId="{45E51003-100C-4710-BEDD-59421C3158C4}" type="presParOf" srcId="{2FFB2A7D-385B-482C-BACA-8315E51DBEFC}" destId="{1E5E33F4-B6D7-4DFB-8AAC-515AA7CA8695}" srcOrd="0" destOrd="0" presId="urn:microsoft.com/office/officeart/2005/8/layout/hierarchy4"/>
    <dgm:cxn modelId="{6A13489F-2DAA-4A6E-88CF-99768BD49C7D}" type="presParOf" srcId="{2FFB2A7D-385B-482C-BACA-8315E51DBEFC}" destId="{40048AB7-BF41-46AE-BF92-7C448496D471}" srcOrd="1" destOrd="0" presId="urn:microsoft.com/office/officeart/2005/8/layout/hierarchy4"/>
    <dgm:cxn modelId="{7138A135-B2F1-42EE-A78D-49EBBFC9A002}" type="presParOf" srcId="{DE4A2990-3D65-4CED-80D1-9E83EDFCCE56}" destId="{CA6CD2F3-9A29-4F99-AF69-529906400C81}" srcOrd="1" destOrd="0" presId="urn:microsoft.com/office/officeart/2005/8/layout/hierarchy4"/>
    <dgm:cxn modelId="{F5552D4E-1A81-4159-A0A0-1B8CCED13583}" type="presParOf" srcId="{DE4A2990-3D65-4CED-80D1-9E83EDFCCE56}" destId="{F5773B57-6A52-467E-A6E4-ECA009CB1813}" srcOrd="2" destOrd="0" presId="urn:microsoft.com/office/officeart/2005/8/layout/hierarchy4"/>
    <dgm:cxn modelId="{788FBE75-473B-4D69-8E18-A973FB2CC8D6}" type="presParOf" srcId="{F5773B57-6A52-467E-A6E4-ECA009CB1813}" destId="{64526EA4-34D1-4E0C-9823-993335189202}" srcOrd="0" destOrd="0" presId="urn:microsoft.com/office/officeart/2005/8/layout/hierarchy4"/>
    <dgm:cxn modelId="{EA0D6617-0A78-474F-BFBF-AAF7FCEB8E19}" type="presParOf" srcId="{F5773B57-6A52-467E-A6E4-ECA009CB1813}" destId="{D25F98AB-D37E-497E-B1F7-4ED73C04C48C}" srcOrd="1" destOrd="0" presId="urn:microsoft.com/office/officeart/2005/8/layout/hierarchy4"/>
    <dgm:cxn modelId="{9284FE55-C673-4619-A14F-9C62D8F71F40}" type="presParOf" srcId="{F5773B57-6A52-467E-A6E4-ECA009CB1813}" destId="{50FC67C9-FA6A-4778-96DC-CBB7DE0ECB0C}" srcOrd="2" destOrd="0" presId="urn:microsoft.com/office/officeart/2005/8/layout/hierarchy4"/>
    <dgm:cxn modelId="{5F6B2C9E-F8E6-4E38-A99E-6FDDAA285A0D}" type="presParOf" srcId="{50FC67C9-FA6A-4778-96DC-CBB7DE0ECB0C}" destId="{DC1500A2-B034-4D4F-B812-C3F088F607D9}" srcOrd="0" destOrd="0" presId="urn:microsoft.com/office/officeart/2005/8/layout/hierarchy4"/>
    <dgm:cxn modelId="{7ADE06AC-FC3E-454C-B398-8F2B2A79AEDA}" type="presParOf" srcId="{DC1500A2-B034-4D4F-B812-C3F088F607D9}" destId="{238A3D15-D789-4931-A5E6-0F04270031BF}" srcOrd="0" destOrd="0" presId="urn:microsoft.com/office/officeart/2005/8/layout/hierarchy4"/>
    <dgm:cxn modelId="{CA4B2C60-11BB-4CCC-BE51-830D10B750E0}" type="presParOf" srcId="{DC1500A2-B034-4D4F-B812-C3F088F607D9}" destId="{C59B812E-AB49-470F-95AF-ACBAE52196BC}" srcOrd="1" destOrd="0" presId="urn:microsoft.com/office/officeart/2005/8/layout/hierarchy4"/>
    <dgm:cxn modelId="{3FE141BC-A843-4E7A-9C94-6AB02608CF90}" type="presParOf" srcId="{DC1500A2-B034-4D4F-B812-C3F088F607D9}" destId="{46A175B0-85B1-498B-AA9A-EED890EF8095}" srcOrd="2" destOrd="0" presId="urn:microsoft.com/office/officeart/2005/8/layout/hierarchy4"/>
    <dgm:cxn modelId="{E5BEBDDC-4BE0-4310-8AF2-B901F3084F61}" type="presParOf" srcId="{46A175B0-85B1-498B-AA9A-EED890EF8095}" destId="{B6B81DAC-ACEB-440A-8FCC-C43F903D627F}" srcOrd="0" destOrd="0" presId="urn:microsoft.com/office/officeart/2005/8/layout/hierarchy4"/>
    <dgm:cxn modelId="{DC70666F-71D0-48E8-B3BD-F1B4D5DAC7D3}" type="presParOf" srcId="{B6B81DAC-ACEB-440A-8FCC-C43F903D627F}" destId="{FC81A625-AAAE-4C83-9883-1F0718BA2436}" srcOrd="0" destOrd="0" presId="urn:microsoft.com/office/officeart/2005/8/layout/hierarchy4"/>
    <dgm:cxn modelId="{FDF3BA35-03F3-4F03-9C24-5D3AF509A6B5}" type="presParOf" srcId="{B6B81DAC-ACEB-440A-8FCC-C43F903D627F}" destId="{5999AF18-D978-430D-B371-546B78BAA143}" srcOrd="1" destOrd="0" presId="urn:microsoft.com/office/officeart/2005/8/layout/hierarchy4"/>
    <dgm:cxn modelId="{387A4082-8F9D-4293-AAF4-DA288057235C}" type="presParOf" srcId="{46A175B0-85B1-498B-AA9A-EED890EF8095}" destId="{F87249D7-6B69-43AF-AB6E-F2F0D10D8D83}" srcOrd="1" destOrd="0" presId="urn:microsoft.com/office/officeart/2005/8/layout/hierarchy4"/>
    <dgm:cxn modelId="{1D317B86-ADAD-4336-A998-E1C8A2838B8B}" type="presParOf" srcId="{46A175B0-85B1-498B-AA9A-EED890EF8095}" destId="{155512FB-37CB-48B9-A40F-AF1E0FFF4177}" srcOrd="2" destOrd="0" presId="urn:microsoft.com/office/officeart/2005/8/layout/hierarchy4"/>
    <dgm:cxn modelId="{41B7430C-633F-40EA-817A-FC60EEC79C8E}" type="presParOf" srcId="{155512FB-37CB-48B9-A40F-AF1E0FFF4177}" destId="{FEC139DE-5B0C-4D97-BB91-CCC4870B984F}" srcOrd="0" destOrd="0" presId="urn:microsoft.com/office/officeart/2005/8/layout/hierarchy4"/>
    <dgm:cxn modelId="{18F07EE1-3310-434C-BA50-AC16897A0AAC}" type="presParOf" srcId="{155512FB-37CB-48B9-A40F-AF1E0FFF4177}" destId="{1B0144A3-306F-4117-A917-3D6242210746}" srcOrd="1" destOrd="0" presId="urn:microsoft.com/office/officeart/2005/8/layout/hierarchy4"/>
    <dgm:cxn modelId="{543A3221-E7A2-4726-89DF-7F48FAE66814}" type="presParOf" srcId="{155512FB-37CB-48B9-A40F-AF1E0FFF4177}" destId="{FD771F2E-4EA8-4B28-90F3-223EEBFAFEFF}" srcOrd="2" destOrd="0" presId="urn:microsoft.com/office/officeart/2005/8/layout/hierarchy4"/>
    <dgm:cxn modelId="{9FDD3E8B-3206-4F79-BC46-256707876A93}" type="presParOf" srcId="{FD771F2E-4EA8-4B28-90F3-223EEBFAFEFF}" destId="{175E5342-CBB9-4145-A35A-BAB2DBED64CB}" srcOrd="0" destOrd="0" presId="urn:microsoft.com/office/officeart/2005/8/layout/hierarchy4"/>
    <dgm:cxn modelId="{5E19AD08-BA2F-4320-998A-085237996AC0}" type="presParOf" srcId="{175E5342-CBB9-4145-A35A-BAB2DBED64CB}" destId="{CCF3848A-96C2-4E5D-B4AF-4F1F6E0EDE1C}" srcOrd="0" destOrd="0" presId="urn:microsoft.com/office/officeart/2005/8/layout/hierarchy4"/>
    <dgm:cxn modelId="{E0A0B919-DBD2-4EA1-AB75-48E45E68ED2F}" type="presParOf" srcId="{175E5342-CBB9-4145-A35A-BAB2DBED64CB}" destId="{09D73428-2F78-44F0-8474-4285D54CA8A0}" srcOrd="1" destOrd="0" presId="urn:microsoft.com/office/officeart/2005/8/layout/hierarchy4"/>
    <dgm:cxn modelId="{4EDB5AC8-691E-46CA-B8DF-D6D113FA2B83}" type="presParOf" srcId="{50FC67C9-FA6A-4778-96DC-CBB7DE0ECB0C}" destId="{F2E8A144-ED64-477D-A7CE-6CF060928541}" srcOrd="1" destOrd="0" presId="urn:microsoft.com/office/officeart/2005/8/layout/hierarchy4"/>
    <dgm:cxn modelId="{BDAE22C4-FF70-4152-9F47-CCF3406CFE86}" type="presParOf" srcId="{50FC67C9-FA6A-4778-96DC-CBB7DE0ECB0C}" destId="{A1C5311C-1469-44EA-82DB-749930735971}" srcOrd="2" destOrd="0" presId="urn:microsoft.com/office/officeart/2005/8/layout/hierarchy4"/>
    <dgm:cxn modelId="{A268EEF0-C46C-480A-ACEE-0D3D8DD0B209}" type="presParOf" srcId="{A1C5311C-1469-44EA-82DB-749930735971}" destId="{F198024C-55D0-4DB7-A365-9FFF90D6507A}" srcOrd="0" destOrd="0" presId="urn:microsoft.com/office/officeart/2005/8/layout/hierarchy4"/>
    <dgm:cxn modelId="{FC683E09-604E-45E8-9B06-B65C58359416}" type="presParOf" srcId="{A1C5311C-1469-44EA-82DB-749930735971}" destId="{65FD4B13-5CF9-4360-92BE-BD32B034292E}" srcOrd="1" destOrd="0" presId="urn:microsoft.com/office/officeart/2005/8/layout/hierarchy4"/>
    <dgm:cxn modelId="{A41E1742-00B3-4E2E-A66C-693116116D77}" type="presParOf" srcId="{A1C5311C-1469-44EA-82DB-749930735971}" destId="{84E42F43-093B-4F1B-BDAB-12FA40B45FEF}" srcOrd="2" destOrd="0" presId="urn:microsoft.com/office/officeart/2005/8/layout/hierarchy4"/>
    <dgm:cxn modelId="{AAC56623-81F7-488A-BDCB-E8EAE4C94D84}" type="presParOf" srcId="{84E42F43-093B-4F1B-BDAB-12FA40B45FEF}" destId="{D98E56A2-422B-45B5-B55B-6F877E8EBCC0}" srcOrd="0" destOrd="0" presId="urn:microsoft.com/office/officeart/2005/8/layout/hierarchy4"/>
    <dgm:cxn modelId="{C0F8173B-1B44-433F-A471-B2B886E9AA2A}" type="presParOf" srcId="{D98E56A2-422B-45B5-B55B-6F877E8EBCC0}" destId="{2CE70819-8F4C-4FA7-BBC0-00B867BFAA62}" srcOrd="0" destOrd="0" presId="urn:microsoft.com/office/officeart/2005/8/layout/hierarchy4"/>
    <dgm:cxn modelId="{FE160C83-5D24-4E55-AD31-57A039DED6DC}" type="presParOf" srcId="{D98E56A2-422B-45B5-B55B-6F877E8EBCC0}" destId="{65BBC830-3241-4628-91E9-24C1F241C614}" srcOrd="1" destOrd="0" presId="urn:microsoft.com/office/officeart/2005/8/layout/hierarchy4"/>
    <dgm:cxn modelId="{7A08AFB2-DFEA-4808-A974-947436CC2607}" type="presParOf" srcId="{50FC67C9-FA6A-4778-96DC-CBB7DE0ECB0C}" destId="{7E443B56-DEB0-4446-A514-EEAEC7DAEDD0}" srcOrd="3" destOrd="0" presId="urn:microsoft.com/office/officeart/2005/8/layout/hierarchy4"/>
    <dgm:cxn modelId="{617BEDB4-1CD9-4D98-A29F-04FFE5521EFF}" type="presParOf" srcId="{50FC67C9-FA6A-4778-96DC-CBB7DE0ECB0C}" destId="{DEF75B75-5A04-456D-BC82-C1C962708167}" srcOrd="4" destOrd="0" presId="urn:microsoft.com/office/officeart/2005/8/layout/hierarchy4"/>
    <dgm:cxn modelId="{61D2498B-69FA-4632-A0F4-1D2161656EEF}" type="presParOf" srcId="{DEF75B75-5A04-456D-BC82-C1C962708167}" destId="{DF46F991-D145-4A2E-8B14-99166811EB9E}" srcOrd="0" destOrd="0" presId="urn:microsoft.com/office/officeart/2005/8/layout/hierarchy4"/>
    <dgm:cxn modelId="{1DB7B7EB-3587-4794-B82B-FFB5C671B919}" type="presParOf" srcId="{DEF75B75-5A04-456D-BC82-C1C962708167}" destId="{C5362A15-1FF7-45C2-A1A5-CC56348F497D}" srcOrd="1" destOrd="0" presId="urn:microsoft.com/office/officeart/2005/8/layout/hierarchy4"/>
    <dgm:cxn modelId="{8F456828-E442-4C6C-A995-0EECB95CCA13}" type="presParOf" srcId="{DEF75B75-5A04-456D-BC82-C1C962708167}" destId="{C0AAC21D-A1BB-4969-8C10-C8D02A2E9E03}" srcOrd="2" destOrd="0" presId="urn:microsoft.com/office/officeart/2005/8/layout/hierarchy4"/>
    <dgm:cxn modelId="{7FF517BD-74C7-4E6E-82F4-E0F077CA0FA2}" type="presParOf" srcId="{C0AAC21D-A1BB-4969-8C10-C8D02A2E9E03}" destId="{53DBA213-45FA-408A-B6ED-AACE55036BBF}" srcOrd="0" destOrd="0" presId="urn:microsoft.com/office/officeart/2005/8/layout/hierarchy4"/>
    <dgm:cxn modelId="{E0C9E914-D148-4549-B765-CAB5C5BA4E2E}" type="presParOf" srcId="{53DBA213-45FA-408A-B6ED-AACE55036BBF}" destId="{DAD1CAFC-EE84-43B6-BAF2-1EDDCD66E603}" srcOrd="0" destOrd="0" presId="urn:microsoft.com/office/officeart/2005/8/layout/hierarchy4"/>
    <dgm:cxn modelId="{B64C21E6-EF63-45D7-954F-8D0BBDD134A9}" type="presParOf" srcId="{53DBA213-45FA-408A-B6ED-AACE55036BBF}" destId="{EB920CB4-F78E-4FC1-BF1D-FE57D15C9F98}" srcOrd="1" destOrd="0" presId="urn:microsoft.com/office/officeart/2005/8/layout/hierarchy4"/>
    <dgm:cxn modelId="{37DCF58F-B92B-4E8A-8B8C-C13C4AB63905}" type="presParOf" srcId="{C0AAC21D-A1BB-4969-8C10-C8D02A2E9E03}" destId="{C6806C87-713E-4BB4-9E64-70D239989C91}" srcOrd="1" destOrd="0" presId="urn:microsoft.com/office/officeart/2005/8/layout/hierarchy4"/>
    <dgm:cxn modelId="{29BB9AAB-E5CA-4D4D-9B25-D0990DEB59E0}" type="presParOf" srcId="{C0AAC21D-A1BB-4969-8C10-C8D02A2E9E03}" destId="{EC39DE98-C28E-4CAE-B11A-FF4190E351F7}" srcOrd="2" destOrd="0" presId="urn:microsoft.com/office/officeart/2005/8/layout/hierarchy4"/>
    <dgm:cxn modelId="{920FD131-1A7E-495B-A992-AF5B1F91AB67}" type="presParOf" srcId="{EC39DE98-C28E-4CAE-B11A-FF4190E351F7}" destId="{EFE95510-E5D1-45B7-A221-00520591CF99}" srcOrd="0" destOrd="0" presId="urn:microsoft.com/office/officeart/2005/8/layout/hierarchy4"/>
    <dgm:cxn modelId="{B8F66316-0D24-4267-815A-0A86C4F69C39}" type="presParOf" srcId="{EC39DE98-C28E-4CAE-B11A-FF4190E351F7}" destId="{EF483DAC-04A2-4C9B-AB03-7939A7ACDB27}" srcOrd="1" destOrd="0" presId="urn:microsoft.com/office/officeart/2005/8/layout/hierarchy4"/>
  </dgm:cxnLst>
  <dgm:bg/>
  <dgm:whole/>
</dgm:dataModel>
</file>

<file path=ppt/diagrams/data3.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Creación de la unidad de servicio al cliente.</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69,2%</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C" sz="1800" i="1" dirty="0" smtClean="0"/>
            <a:t>crea  la  sección   de Atención al Cliente .  </a:t>
          </a:r>
          <a:r>
            <a:rPr lang="es-EC" i="1" dirty="0" smtClean="0"/>
            <a:t>software para atención de reclamos </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26.100,00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87,0%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900" b="0" i="0" u="none" dirty="0" smtClean="0"/>
            <a:t>Incremento del índice de satisfacción del cliente en 2% (54,7 2009) </a:t>
          </a:r>
          <a:endParaRPr lang="es-EC" sz="9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5.479,53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21%</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51EFE783-8233-4335-AE8C-82B8A51C0076}" type="presOf" srcId="{62E73A33-9954-41A2-95C9-8F8D5FC96D45}" destId="{2CE70819-8F4C-4FA7-BBC0-00B867BFAA62}" srcOrd="0" destOrd="0" presId="urn:microsoft.com/office/officeart/2005/8/layout/hierarchy4"/>
    <dgm:cxn modelId="{09208397-AB82-45C9-9A57-E3E8F22AF384}" type="presOf" srcId="{44421AD0-1FE3-4E4D-8BC2-14D20DEEDC32}" destId="{64526EA4-34D1-4E0C-9823-993335189202}" srcOrd="0" destOrd="0" presId="urn:microsoft.com/office/officeart/2005/8/layout/hierarchy4"/>
    <dgm:cxn modelId="{687C2B79-0F73-41D3-BE48-201BE5D4926E}" type="presOf" srcId="{97B90D27-3056-4AB6-9D58-503A9E133CC6}" destId="{DF46F991-D145-4A2E-8B14-99166811EB9E}" srcOrd="0" destOrd="0" presId="urn:microsoft.com/office/officeart/2005/8/layout/hierarchy4"/>
    <dgm:cxn modelId="{B1051936-AD50-49FF-9C6D-6A4392B708FC}" type="presOf" srcId="{19091F51-8A55-4E62-9C18-6F3BC9E324CB}" destId="{EFE95510-E5D1-45B7-A221-00520591CF99}"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06AE0FCE-D886-4F8C-8B1F-C22E67123E42}" type="presOf" srcId="{C119E1A3-4FD8-4CD7-A248-CAF82A538404}" destId="{FEC139DE-5B0C-4D97-BB91-CCC4870B984F}" srcOrd="0" destOrd="0" presId="urn:microsoft.com/office/officeart/2005/8/layout/hierarchy4"/>
    <dgm:cxn modelId="{470B9FBF-FA79-4AA5-95A0-0FD369146041}" type="presOf" srcId="{D2CDC463-9C9A-4A39-9365-23D268F87349}" destId="{238A3D15-D789-4931-A5E6-0F04270031BF}" srcOrd="0" destOrd="0" presId="urn:microsoft.com/office/officeart/2005/8/layout/hierarchy4"/>
    <dgm:cxn modelId="{352207D9-A595-4A1C-A8E6-8708CFAD6771}" type="presOf" srcId="{4FA66F70-F74C-43BC-9DF8-253A8142AB35}" destId="{FC81A625-AAAE-4C83-9883-1F0718BA2436}"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FF27C1ED-9C27-4349-AE7F-EF5D3A94DACF}" type="presOf" srcId="{A45B4849-CC1E-4B77-80B9-4FC6F68D2371}" destId="{DE4A2990-3D65-4CED-80D1-9E83EDFCCE56}" srcOrd="0" destOrd="0" presId="urn:microsoft.com/office/officeart/2005/8/layout/hierarchy4"/>
    <dgm:cxn modelId="{8FEEBC9E-2677-43CB-813A-EAAEC9F40461}" type="presOf" srcId="{9FDDFD57-7E43-49B6-8F6B-88A7E2F9F4A3}" destId="{1E5E33F4-B6D7-4DFB-8AAC-515AA7CA8695}"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CC1DAFF8-DD07-483F-A2CD-6C78016009AE}" type="presOf" srcId="{BBC79D02-6034-4C36-9C2C-4FBABF39A8FF}" destId="{F198024C-55D0-4DB7-A365-9FFF90D6507A}"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2F0271DF-8ADC-41C0-BB35-47155926B49F}" type="presOf" srcId="{B107BF41-D5FE-4D2A-A387-8B4F1A2FBFBB}" destId="{DAD1CAFC-EE84-43B6-BAF2-1EDDCD66E603}"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2ACFE56B-FACE-46F2-A2BF-AC29C2783A32}" type="presOf" srcId="{14233AD2-88DB-4175-B943-9F0BE3820B00}" destId="{CCF3848A-96C2-4E5D-B4AF-4F1F6E0EDE1C}"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D6F5B353-72F1-460A-A591-8247D4C95E56}" type="presParOf" srcId="{DE4A2990-3D65-4CED-80D1-9E83EDFCCE56}" destId="{2FFB2A7D-385B-482C-BACA-8315E51DBEFC}" srcOrd="0" destOrd="0" presId="urn:microsoft.com/office/officeart/2005/8/layout/hierarchy4"/>
    <dgm:cxn modelId="{47F6D3FE-9892-4EC8-BA74-B82EDD0971D9}" type="presParOf" srcId="{2FFB2A7D-385B-482C-BACA-8315E51DBEFC}" destId="{1E5E33F4-B6D7-4DFB-8AAC-515AA7CA8695}" srcOrd="0" destOrd="0" presId="urn:microsoft.com/office/officeart/2005/8/layout/hierarchy4"/>
    <dgm:cxn modelId="{C59A1A68-F883-4818-B27B-0A54001116DD}" type="presParOf" srcId="{2FFB2A7D-385B-482C-BACA-8315E51DBEFC}" destId="{40048AB7-BF41-46AE-BF92-7C448496D471}" srcOrd="1" destOrd="0" presId="urn:microsoft.com/office/officeart/2005/8/layout/hierarchy4"/>
    <dgm:cxn modelId="{B34A8BDC-AA5B-4331-A60C-A38D49D629E4}" type="presParOf" srcId="{DE4A2990-3D65-4CED-80D1-9E83EDFCCE56}" destId="{CA6CD2F3-9A29-4F99-AF69-529906400C81}" srcOrd="1" destOrd="0" presId="urn:microsoft.com/office/officeart/2005/8/layout/hierarchy4"/>
    <dgm:cxn modelId="{5FF7320A-CB36-423A-84B8-C55EA841F9ED}" type="presParOf" srcId="{DE4A2990-3D65-4CED-80D1-9E83EDFCCE56}" destId="{F5773B57-6A52-467E-A6E4-ECA009CB1813}" srcOrd="2" destOrd="0" presId="urn:microsoft.com/office/officeart/2005/8/layout/hierarchy4"/>
    <dgm:cxn modelId="{C1F68173-1C48-4F51-90EA-E6D071411785}" type="presParOf" srcId="{F5773B57-6A52-467E-A6E4-ECA009CB1813}" destId="{64526EA4-34D1-4E0C-9823-993335189202}" srcOrd="0" destOrd="0" presId="urn:microsoft.com/office/officeart/2005/8/layout/hierarchy4"/>
    <dgm:cxn modelId="{048766BC-D156-43E8-99FD-B18B863400DA}" type="presParOf" srcId="{F5773B57-6A52-467E-A6E4-ECA009CB1813}" destId="{D25F98AB-D37E-497E-B1F7-4ED73C04C48C}" srcOrd="1" destOrd="0" presId="urn:microsoft.com/office/officeart/2005/8/layout/hierarchy4"/>
    <dgm:cxn modelId="{D2FAF850-3782-45FC-BF53-C262F437B38D}" type="presParOf" srcId="{F5773B57-6A52-467E-A6E4-ECA009CB1813}" destId="{50FC67C9-FA6A-4778-96DC-CBB7DE0ECB0C}" srcOrd="2" destOrd="0" presId="urn:microsoft.com/office/officeart/2005/8/layout/hierarchy4"/>
    <dgm:cxn modelId="{E363D7E6-C878-4E3B-A64C-FAE0A6BE95DB}" type="presParOf" srcId="{50FC67C9-FA6A-4778-96DC-CBB7DE0ECB0C}" destId="{DC1500A2-B034-4D4F-B812-C3F088F607D9}" srcOrd="0" destOrd="0" presId="urn:microsoft.com/office/officeart/2005/8/layout/hierarchy4"/>
    <dgm:cxn modelId="{7628371A-0524-44B9-A76A-D4F3294911BF}" type="presParOf" srcId="{DC1500A2-B034-4D4F-B812-C3F088F607D9}" destId="{238A3D15-D789-4931-A5E6-0F04270031BF}" srcOrd="0" destOrd="0" presId="urn:microsoft.com/office/officeart/2005/8/layout/hierarchy4"/>
    <dgm:cxn modelId="{1F1D1944-576C-48B3-95F3-B058471B1FE4}" type="presParOf" srcId="{DC1500A2-B034-4D4F-B812-C3F088F607D9}" destId="{C59B812E-AB49-470F-95AF-ACBAE52196BC}" srcOrd="1" destOrd="0" presId="urn:microsoft.com/office/officeart/2005/8/layout/hierarchy4"/>
    <dgm:cxn modelId="{62A3B889-D2F5-47FA-88CE-8E56F5D77779}" type="presParOf" srcId="{DC1500A2-B034-4D4F-B812-C3F088F607D9}" destId="{46A175B0-85B1-498B-AA9A-EED890EF8095}" srcOrd="2" destOrd="0" presId="urn:microsoft.com/office/officeart/2005/8/layout/hierarchy4"/>
    <dgm:cxn modelId="{E63C02F2-865A-4E17-96C3-DDAE4C17EAAD}" type="presParOf" srcId="{46A175B0-85B1-498B-AA9A-EED890EF8095}" destId="{B6B81DAC-ACEB-440A-8FCC-C43F903D627F}" srcOrd="0" destOrd="0" presId="urn:microsoft.com/office/officeart/2005/8/layout/hierarchy4"/>
    <dgm:cxn modelId="{6D0040B9-FE5F-4C05-9F93-CE83C64A9675}" type="presParOf" srcId="{B6B81DAC-ACEB-440A-8FCC-C43F903D627F}" destId="{FC81A625-AAAE-4C83-9883-1F0718BA2436}" srcOrd="0" destOrd="0" presId="urn:microsoft.com/office/officeart/2005/8/layout/hierarchy4"/>
    <dgm:cxn modelId="{9400CBD0-B9AD-404F-92F7-164B857CB253}" type="presParOf" srcId="{B6B81DAC-ACEB-440A-8FCC-C43F903D627F}" destId="{5999AF18-D978-430D-B371-546B78BAA143}" srcOrd="1" destOrd="0" presId="urn:microsoft.com/office/officeart/2005/8/layout/hierarchy4"/>
    <dgm:cxn modelId="{56EAD06C-2CD4-4559-AB9D-7D85E52EFDDC}" type="presParOf" srcId="{46A175B0-85B1-498B-AA9A-EED890EF8095}" destId="{F87249D7-6B69-43AF-AB6E-F2F0D10D8D83}" srcOrd="1" destOrd="0" presId="urn:microsoft.com/office/officeart/2005/8/layout/hierarchy4"/>
    <dgm:cxn modelId="{4907B151-5340-4C06-946F-0BC6A3A09306}" type="presParOf" srcId="{46A175B0-85B1-498B-AA9A-EED890EF8095}" destId="{155512FB-37CB-48B9-A40F-AF1E0FFF4177}" srcOrd="2" destOrd="0" presId="urn:microsoft.com/office/officeart/2005/8/layout/hierarchy4"/>
    <dgm:cxn modelId="{5576C063-C0E9-49DC-BA58-E61802F8F334}" type="presParOf" srcId="{155512FB-37CB-48B9-A40F-AF1E0FFF4177}" destId="{FEC139DE-5B0C-4D97-BB91-CCC4870B984F}" srcOrd="0" destOrd="0" presId="urn:microsoft.com/office/officeart/2005/8/layout/hierarchy4"/>
    <dgm:cxn modelId="{62BF17BE-1CC5-480C-B6E0-572E8B512285}" type="presParOf" srcId="{155512FB-37CB-48B9-A40F-AF1E0FFF4177}" destId="{1B0144A3-306F-4117-A917-3D6242210746}" srcOrd="1" destOrd="0" presId="urn:microsoft.com/office/officeart/2005/8/layout/hierarchy4"/>
    <dgm:cxn modelId="{319E664E-14CF-4B5D-A3FF-0172B8D004A0}" type="presParOf" srcId="{155512FB-37CB-48B9-A40F-AF1E0FFF4177}" destId="{FD771F2E-4EA8-4B28-90F3-223EEBFAFEFF}" srcOrd="2" destOrd="0" presId="urn:microsoft.com/office/officeart/2005/8/layout/hierarchy4"/>
    <dgm:cxn modelId="{7E37F338-23B4-4708-808E-98050573215A}" type="presParOf" srcId="{FD771F2E-4EA8-4B28-90F3-223EEBFAFEFF}" destId="{175E5342-CBB9-4145-A35A-BAB2DBED64CB}" srcOrd="0" destOrd="0" presId="urn:microsoft.com/office/officeart/2005/8/layout/hierarchy4"/>
    <dgm:cxn modelId="{91A99A00-98C7-4D35-B6FC-B80C6EDE38FA}" type="presParOf" srcId="{175E5342-CBB9-4145-A35A-BAB2DBED64CB}" destId="{CCF3848A-96C2-4E5D-B4AF-4F1F6E0EDE1C}" srcOrd="0" destOrd="0" presId="urn:microsoft.com/office/officeart/2005/8/layout/hierarchy4"/>
    <dgm:cxn modelId="{0120D581-57EA-4B62-BB4D-ABD0683BEF13}" type="presParOf" srcId="{175E5342-CBB9-4145-A35A-BAB2DBED64CB}" destId="{09D73428-2F78-44F0-8474-4285D54CA8A0}" srcOrd="1" destOrd="0" presId="urn:microsoft.com/office/officeart/2005/8/layout/hierarchy4"/>
    <dgm:cxn modelId="{AE4EE4DB-120A-4527-A02A-F006C69CDA92}" type="presParOf" srcId="{50FC67C9-FA6A-4778-96DC-CBB7DE0ECB0C}" destId="{F2E8A144-ED64-477D-A7CE-6CF060928541}" srcOrd="1" destOrd="0" presId="urn:microsoft.com/office/officeart/2005/8/layout/hierarchy4"/>
    <dgm:cxn modelId="{C3D30230-124C-475F-A082-5D7A7D9F3A7C}" type="presParOf" srcId="{50FC67C9-FA6A-4778-96DC-CBB7DE0ECB0C}" destId="{A1C5311C-1469-44EA-82DB-749930735971}" srcOrd="2" destOrd="0" presId="urn:microsoft.com/office/officeart/2005/8/layout/hierarchy4"/>
    <dgm:cxn modelId="{2DBB0DDB-1098-4B26-9F30-D867CD3102A5}" type="presParOf" srcId="{A1C5311C-1469-44EA-82DB-749930735971}" destId="{F198024C-55D0-4DB7-A365-9FFF90D6507A}" srcOrd="0" destOrd="0" presId="urn:microsoft.com/office/officeart/2005/8/layout/hierarchy4"/>
    <dgm:cxn modelId="{09CAB95A-8EA3-4524-878E-7566E498CE80}" type="presParOf" srcId="{A1C5311C-1469-44EA-82DB-749930735971}" destId="{65FD4B13-5CF9-4360-92BE-BD32B034292E}" srcOrd="1" destOrd="0" presId="urn:microsoft.com/office/officeart/2005/8/layout/hierarchy4"/>
    <dgm:cxn modelId="{C8319906-A038-45B4-899D-33220E1592E1}" type="presParOf" srcId="{A1C5311C-1469-44EA-82DB-749930735971}" destId="{84E42F43-093B-4F1B-BDAB-12FA40B45FEF}" srcOrd="2" destOrd="0" presId="urn:microsoft.com/office/officeart/2005/8/layout/hierarchy4"/>
    <dgm:cxn modelId="{E3418F2D-50F1-4C88-841E-839638635DD7}" type="presParOf" srcId="{84E42F43-093B-4F1B-BDAB-12FA40B45FEF}" destId="{D98E56A2-422B-45B5-B55B-6F877E8EBCC0}" srcOrd="0" destOrd="0" presId="urn:microsoft.com/office/officeart/2005/8/layout/hierarchy4"/>
    <dgm:cxn modelId="{F997A72D-9052-439F-B3A0-7B0108F8CFE3}" type="presParOf" srcId="{D98E56A2-422B-45B5-B55B-6F877E8EBCC0}" destId="{2CE70819-8F4C-4FA7-BBC0-00B867BFAA62}" srcOrd="0" destOrd="0" presId="urn:microsoft.com/office/officeart/2005/8/layout/hierarchy4"/>
    <dgm:cxn modelId="{2871FD23-05F8-4175-99EC-1E51ADD7ED7F}" type="presParOf" srcId="{D98E56A2-422B-45B5-B55B-6F877E8EBCC0}" destId="{65BBC830-3241-4628-91E9-24C1F241C614}" srcOrd="1" destOrd="0" presId="urn:microsoft.com/office/officeart/2005/8/layout/hierarchy4"/>
    <dgm:cxn modelId="{5B43636B-529F-4DB0-A53B-637C80F2676F}" type="presParOf" srcId="{50FC67C9-FA6A-4778-96DC-CBB7DE0ECB0C}" destId="{7E443B56-DEB0-4446-A514-EEAEC7DAEDD0}" srcOrd="3" destOrd="0" presId="urn:microsoft.com/office/officeart/2005/8/layout/hierarchy4"/>
    <dgm:cxn modelId="{6DEAA920-D653-473B-9C92-EE4037309432}" type="presParOf" srcId="{50FC67C9-FA6A-4778-96DC-CBB7DE0ECB0C}" destId="{DEF75B75-5A04-456D-BC82-C1C962708167}" srcOrd="4" destOrd="0" presId="urn:microsoft.com/office/officeart/2005/8/layout/hierarchy4"/>
    <dgm:cxn modelId="{D86B4A96-0069-4BBD-99E7-9F9DB9FFC78F}" type="presParOf" srcId="{DEF75B75-5A04-456D-BC82-C1C962708167}" destId="{DF46F991-D145-4A2E-8B14-99166811EB9E}" srcOrd="0" destOrd="0" presId="urn:microsoft.com/office/officeart/2005/8/layout/hierarchy4"/>
    <dgm:cxn modelId="{6C54B270-1F05-497F-AA0E-48C60D138489}" type="presParOf" srcId="{DEF75B75-5A04-456D-BC82-C1C962708167}" destId="{C5362A15-1FF7-45C2-A1A5-CC56348F497D}" srcOrd="1" destOrd="0" presId="urn:microsoft.com/office/officeart/2005/8/layout/hierarchy4"/>
    <dgm:cxn modelId="{B4ABFFCD-A153-48D1-9DA8-516FB193E9D9}" type="presParOf" srcId="{DEF75B75-5A04-456D-BC82-C1C962708167}" destId="{C0AAC21D-A1BB-4969-8C10-C8D02A2E9E03}" srcOrd="2" destOrd="0" presId="urn:microsoft.com/office/officeart/2005/8/layout/hierarchy4"/>
    <dgm:cxn modelId="{8D8E709C-A8EF-424A-9A54-07FDB3A017A1}" type="presParOf" srcId="{C0AAC21D-A1BB-4969-8C10-C8D02A2E9E03}" destId="{53DBA213-45FA-408A-B6ED-AACE55036BBF}" srcOrd="0" destOrd="0" presId="urn:microsoft.com/office/officeart/2005/8/layout/hierarchy4"/>
    <dgm:cxn modelId="{E1801917-DDD9-4BE2-A46D-A7A0411423FE}" type="presParOf" srcId="{53DBA213-45FA-408A-B6ED-AACE55036BBF}" destId="{DAD1CAFC-EE84-43B6-BAF2-1EDDCD66E603}" srcOrd="0" destOrd="0" presId="urn:microsoft.com/office/officeart/2005/8/layout/hierarchy4"/>
    <dgm:cxn modelId="{310F0C92-E302-4E07-8B82-D9B5A4736C63}" type="presParOf" srcId="{53DBA213-45FA-408A-B6ED-AACE55036BBF}" destId="{EB920CB4-F78E-4FC1-BF1D-FE57D15C9F98}" srcOrd="1" destOrd="0" presId="urn:microsoft.com/office/officeart/2005/8/layout/hierarchy4"/>
    <dgm:cxn modelId="{980219B7-95CC-4C4C-8232-EE0277F68C46}" type="presParOf" srcId="{C0AAC21D-A1BB-4969-8C10-C8D02A2E9E03}" destId="{C6806C87-713E-4BB4-9E64-70D239989C91}" srcOrd="1" destOrd="0" presId="urn:microsoft.com/office/officeart/2005/8/layout/hierarchy4"/>
    <dgm:cxn modelId="{328520F9-8C9C-4F32-BAD8-670728E5B958}" type="presParOf" srcId="{C0AAC21D-A1BB-4969-8C10-C8D02A2E9E03}" destId="{EC39DE98-C28E-4CAE-B11A-FF4190E351F7}" srcOrd="2" destOrd="0" presId="urn:microsoft.com/office/officeart/2005/8/layout/hierarchy4"/>
    <dgm:cxn modelId="{1349283E-488F-4680-BFB9-5A81BFCC9B15}" type="presParOf" srcId="{EC39DE98-C28E-4CAE-B11A-FF4190E351F7}" destId="{EFE95510-E5D1-45B7-A221-00520591CF99}" srcOrd="0" destOrd="0" presId="urn:microsoft.com/office/officeart/2005/8/layout/hierarchy4"/>
    <dgm:cxn modelId="{F5FDC25E-33BC-454C-9E4F-80A4B1C40F64}" type="presParOf" srcId="{EC39DE98-C28E-4CAE-B11A-FF4190E351F7}" destId="{EF483DAC-04A2-4C9B-AB03-7939A7ACDB27}" srcOrd="1" destOrd="0" presId="urn:microsoft.com/office/officeart/2005/8/layout/hierarchy4"/>
  </dgm:cxnLst>
  <dgm:bg/>
  <dgm:whole/>
</dgm:dataModel>
</file>

<file path=ppt/diagrams/data30.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Implementar red privada en cada agencia</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100%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98.560,00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4</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Numero de sitios interconectados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5.115,00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5%</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600" i="1" dirty="0" smtClean="0"/>
            <a:t>Fibra </a:t>
          </a:r>
          <a:r>
            <a:rPr lang="es-EC" sz="1600" i="1" dirty="0" err="1" smtClean="0"/>
            <a:t>Optica</a:t>
          </a:r>
          <a:r>
            <a:rPr lang="es-EC" sz="1600" i="1" dirty="0" smtClean="0"/>
            <a:t> que interconecta el Despacho de Carga a la Subestación </a:t>
          </a:r>
          <a:r>
            <a:rPr lang="es-EC" sz="1600" i="1" dirty="0" err="1" smtClean="0"/>
            <a:t>Alpachaca</a:t>
          </a:r>
          <a:r>
            <a:rPr lang="es-EC" sz="1600" i="1" dirty="0" smtClean="0"/>
            <a:t> y la Central El </a:t>
          </a:r>
          <a:r>
            <a:rPr lang="es-EC" sz="1600" i="1" dirty="0" err="1" smtClean="0"/>
            <a:t>Ambi</a:t>
          </a:r>
          <a:r>
            <a:rPr lang="es-EC" sz="1600" i="1" dirty="0" smtClean="0"/>
            <a:t>; reubicación de los equipos de comunicación inalámbrica con la Agencia Sur mejorando las velocidades de acceso.  sistema de cobros CAR ya no se requiere </a:t>
          </a:r>
          <a:r>
            <a:rPr lang="es-EC" sz="1600" i="1" dirty="0" err="1" smtClean="0"/>
            <a:t>invierción</a:t>
          </a:r>
          <a:r>
            <a:rPr lang="es-EC" sz="1600" i="1" dirty="0" smtClean="0"/>
            <a:t> en implementación de nuevos puntos de comunicaciones a terceros para el cobro de las planillas.</a:t>
          </a:r>
          <a:endParaRPr lang="es-EC" sz="16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3C83CA22-3B52-4650-9B32-69DB92CB0BF4}" type="presOf" srcId="{44421AD0-1FE3-4E4D-8BC2-14D20DEEDC32}" destId="{64526EA4-34D1-4E0C-9823-993335189202}" srcOrd="0" destOrd="0" presId="urn:microsoft.com/office/officeart/2005/8/layout/hierarchy4"/>
    <dgm:cxn modelId="{4982BFA7-528A-4B96-915F-C4AFB2836F3B}" type="presOf" srcId="{62E73A33-9954-41A2-95C9-8F8D5FC96D45}" destId="{2CE70819-8F4C-4FA7-BBC0-00B867BFAA62}" srcOrd="0" destOrd="0" presId="urn:microsoft.com/office/officeart/2005/8/layout/hierarchy4"/>
    <dgm:cxn modelId="{4C120A4E-A37B-4B41-9365-6E5FE697CE8E}" type="presOf" srcId="{C119E1A3-4FD8-4CD7-A248-CAF82A538404}" destId="{FEC139DE-5B0C-4D97-BB91-CCC4870B984F}" srcOrd="0" destOrd="0" presId="urn:microsoft.com/office/officeart/2005/8/layout/hierarchy4"/>
    <dgm:cxn modelId="{6CF88065-61C6-4B3D-82AF-81F1CA856AE2}" type="presOf" srcId="{BBC79D02-6034-4C36-9C2C-4FBABF39A8FF}" destId="{F198024C-55D0-4DB7-A365-9FFF90D6507A}" srcOrd="0" destOrd="0" presId="urn:microsoft.com/office/officeart/2005/8/layout/hierarchy4"/>
    <dgm:cxn modelId="{D13BB508-2AEF-40F8-A17A-EBAE227FDAA8}" type="presOf" srcId="{9FDDFD57-7E43-49B6-8F6B-88A7E2F9F4A3}" destId="{1E5E33F4-B6D7-4DFB-8AAC-515AA7CA8695}"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CAD1ECB3-3A58-441E-85E4-F28A28A9818C}" type="presOf" srcId="{A45B4849-CC1E-4B77-80B9-4FC6F68D2371}" destId="{DE4A2990-3D65-4CED-80D1-9E83EDFCCE56}" srcOrd="0" destOrd="0" presId="urn:microsoft.com/office/officeart/2005/8/layout/hierarchy4"/>
    <dgm:cxn modelId="{F68570FD-A34B-437C-8C63-CC411E988AAD}" type="presOf" srcId="{19091F51-8A55-4E62-9C18-6F3BC9E324CB}" destId="{EFE95510-E5D1-45B7-A221-00520591CF99}" srcOrd="0" destOrd="0" presId="urn:microsoft.com/office/officeart/2005/8/layout/hierarchy4"/>
    <dgm:cxn modelId="{5EFC038B-97DF-46DC-853F-96A362188C6F}" type="presOf" srcId="{4FA66F70-F74C-43BC-9DF8-253A8142AB35}" destId="{FC81A625-AAAE-4C83-9883-1F0718BA2436}"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B42CB4A3-B342-42C2-85EA-22AD41DD3617}" type="presOf" srcId="{97B90D27-3056-4AB6-9D58-503A9E133CC6}" destId="{DF46F991-D145-4A2E-8B14-99166811EB9E}"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21726A51-64F0-446C-BECA-148D0C3EC072}" type="presOf" srcId="{B107BF41-D5FE-4D2A-A387-8B4F1A2FBFBB}" destId="{DAD1CAFC-EE84-43B6-BAF2-1EDDCD66E603}" srcOrd="0" destOrd="0" presId="urn:microsoft.com/office/officeart/2005/8/layout/hierarchy4"/>
    <dgm:cxn modelId="{A320580C-7041-4ACC-B76F-E63EA8879B6A}" type="presOf" srcId="{14233AD2-88DB-4175-B943-9F0BE3820B00}" destId="{CCF3848A-96C2-4E5D-B4AF-4F1F6E0EDE1C}"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24769692-2D25-4B01-BB1C-A89E738BB93C}" type="presOf" srcId="{D2CDC463-9C9A-4A39-9365-23D268F87349}" destId="{238A3D15-D789-4931-A5E6-0F04270031BF}"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D2A5934B-C7D5-4B1B-8CF2-4F37B7C5D3FB}" type="presParOf" srcId="{DE4A2990-3D65-4CED-80D1-9E83EDFCCE56}" destId="{2FFB2A7D-385B-482C-BACA-8315E51DBEFC}" srcOrd="0" destOrd="0" presId="urn:microsoft.com/office/officeart/2005/8/layout/hierarchy4"/>
    <dgm:cxn modelId="{4E9D7429-D71A-489D-A260-4A39A9CE941F}" type="presParOf" srcId="{2FFB2A7D-385B-482C-BACA-8315E51DBEFC}" destId="{1E5E33F4-B6D7-4DFB-8AAC-515AA7CA8695}" srcOrd="0" destOrd="0" presId="urn:microsoft.com/office/officeart/2005/8/layout/hierarchy4"/>
    <dgm:cxn modelId="{C5FA61D6-6F85-4410-85B9-6CC4CAADBD0C}" type="presParOf" srcId="{2FFB2A7D-385B-482C-BACA-8315E51DBEFC}" destId="{40048AB7-BF41-46AE-BF92-7C448496D471}" srcOrd="1" destOrd="0" presId="urn:microsoft.com/office/officeart/2005/8/layout/hierarchy4"/>
    <dgm:cxn modelId="{6B072828-D62D-4F0A-B6EA-5B4047E526DD}" type="presParOf" srcId="{DE4A2990-3D65-4CED-80D1-9E83EDFCCE56}" destId="{CA6CD2F3-9A29-4F99-AF69-529906400C81}" srcOrd="1" destOrd="0" presId="urn:microsoft.com/office/officeart/2005/8/layout/hierarchy4"/>
    <dgm:cxn modelId="{CF2E6744-5454-42DF-B992-931F6EFD5EE3}" type="presParOf" srcId="{DE4A2990-3D65-4CED-80D1-9E83EDFCCE56}" destId="{F5773B57-6A52-467E-A6E4-ECA009CB1813}" srcOrd="2" destOrd="0" presId="urn:microsoft.com/office/officeart/2005/8/layout/hierarchy4"/>
    <dgm:cxn modelId="{89A19DB6-B781-4C19-AA39-44C58760ED42}" type="presParOf" srcId="{F5773B57-6A52-467E-A6E4-ECA009CB1813}" destId="{64526EA4-34D1-4E0C-9823-993335189202}" srcOrd="0" destOrd="0" presId="urn:microsoft.com/office/officeart/2005/8/layout/hierarchy4"/>
    <dgm:cxn modelId="{F6D0B36D-93BF-4AF1-9F8E-FFDA9879F45E}" type="presParOf" srcId="{F5773B57-6A52-467E-A6E4-ECA009CB1813}" destId="{D25F98AB-D37E-497E-B1F7-4ED73C04C48C}" srcOrd="1" destOrd="0" presId="urn:microsoft.com/office/officeart/2005/8/layout/hierarchy4"/>
    <dgm:cxn modelId="{5220EDE0-DB48-4CF2-82E7-C53DA9748D1C}" type="presParOf" srcId="{F5773B57-6A52-467E-A6E4-ECA009CB1813}" destId="{50FC67C9-FA6A-4778-96DC-CBB7DE0ECB0C}" srcOrd="2" destOrd="0" presId="urn:microsoft.com/office/officeart/2005/8/layout/hierarchy4"/>
    <dgm:cxn modelId="{028C8641-968B-4EB1-9F61-A0C07B3D5BA9}" type="presParOf" srcId="{50FC67C9-FA6A-4778-96DC-CBB7DE0ECB0C}" destId="{DC1500A2-B034-4D4F-B812-C3F088F607D9}" srcOrd="0" destOrd="0" presId="urn:microsoft.com/office/officeart/2005/8/layout/hierarchy4"/>
    <dgm:cxn modelId="{D7E8D749-55AA-469F-9717-AF613F0A2A82}" type="presParOf" srcId="{DC1500A2-B034-4D4F-B812-C3F088F607D9}" destId="{238A3D15-D789-4931-A5E6-0F04270031BF}" srcOrd="0" destOrd="0" presId="urn:microsoft.com/office/officeart/2005/8/layout/hierarchy4"/>
    <dgm:cxn modelId="{489553F2-73B1-4CA3-8B8F-CA51F8621735}" type="presParOf" srcId="{DC1500A2-B034-4D4F-B812-C3F088F607D9}" destId="{C59B812E-AB49-470F-95AF-ACBAE52196BC}" srcOrd="1" destOrd="0" presId="urn:microsoft.com/office/officeart/2005/8/layout/hierarchy4"/>
    <dgm:cxn modelId="{5790D010-D1A4-42AA-855F-FC43183C593E}" type="presParOf" srcId="{DC1500A2-B034-4D4F-B812-C3F088F607D9}" destId="{46A175B0-85B1-498B-AA9A-EED890EF8095}" srcOrd="2" destOrd="0" presId="urn:microsoft.com/office/officeart/2005/8/layout/hierarchy4"/>
    <dgm:cxn modelId="{70B33DD3-CA1D-4EE7-8996-B9CA1B4ED796}" type="presParOf" srcId="{46A175B0-85B1-498B-AA9A-EED890EF8095}" destId="{B6B81DAC-ACEB-440A-8FCC-C43F903D627F}" srcOrd="0" destOrd="0" presId="urn:microsoft.com/office/officeart/2005/8/layout/hierarchy4"/>
    <dgm:cxn modelId="{19C798AF-7EE0-4D88-9379-B98C6F537849}" type="presParOf" srcId="{B6B81DAC-ACEB-440A-8FCC-C43F903D627F}" destId="{FC81A625-AAAE-4C83-9883-1F0718BA2436}" srcOrd="0" destOrd="0" presId="urn:microsoft.com/office/officeart/2005/8/layout/hierarchy4"/>
    <dgm:cxn modelId="{6A557839-82C2-4876-865A-A271B7C8AD07}" type="presParOf" srcId="{B6B81DAC-ACEB-440A-8FCC-C43F903D627F}" destId="{5999AF18-D978-430D-B371-546B78BAA143}" srcOrd="1" destOrd="0" presId="urn:microsoft.com/office/officeart/2005/8/layout/hierarchy4"/>
    <dgm:cxn modelId="{E358C96F-EC3B-41A5-9F58-4C97EDF5C786}" type="presParOf" srcId="{46A175B0-85B1-498B-AA9A-EED890EF8095}" destId="{F87249D7-6B69-43AF-AB6E-F2F0D10D8D83}" srcOrd="1" destOrd="0" presId="urn:microsoft.com/office/officeart/2005/8/layout/hierarchy4"/>
    <dgm:cxn modelId="{A278F084-9F01-4248-B241-1495C32A3359}" type="presParOf" srcId="{46A175B0-85B1-498B-AA9A-EED890EF8095}" destId="{155512FB-37CB-48B9-A40F-AF1E0FFF4177}" srcOrd="2" destOrd="0" presId="urn:microsoft.com/office/officeart/2005/8/layout/hierarchy4"/>
    <dgm:cxn modelId="{8FCC6437-E7C1-44D3-B552-BD408ED291BE}" type="presParOf" srcId="{155512FB-37CB-48B9-A40F-AF1E0FFF4177}" destId="{FEC139DE-5B0C-4D97-BB91-CCC4870B984F}" srcOrd="0" destOrd="0" presId="urn:microsoft.com/office/officeart/2005/8/layout/hierarchy4"/>
    <dgm:cxn modelId="{249E3CE6-1EEB-4618-B5EE-CA9A266885F4}" type="presParOf" srcId="{155512FB-37CB-48B9-A40F-AF1E0FFF4177}" destId="{1B0144A3-306F-4117-A917-3D6242210746}" srcOrd="1" destOrd="0" presId="urn:microsoft.com/office/officeart/2005/8/layout/hierarchy4"/>
    <dgm:cxn modelId="{A84C36D7-2024-4DA7-B38A-AF8CCD4E224C}" type="presParOf" srcId="{155512FB-37CB-48B9-A40F-AF1E0FFF4177}" destId="{FD771F2E-4EA8-4B28-90F3-223EEBFAFEFF}" srcOrd="2" destOrd="0" presId="urn:microsoft.com/office/officeart/2005/8/layout/hierarchy4"/>
    <dgm:cxn modelId="{63C9D707-B122-4720-80CD-E03192951C67}" type="presParOf" srcId="{FD771F2E-4EA8-4B28-90F3-223EEBFAFEFF}" destId="{175E5342-CBB9-4145-A35A-BAB2DBED64CB}" srcOrd="0" destOrd="0" presId="urn:microsoft.com/office/officeart/2005/8/layout/hierarchy4"/>
    <dgm:cxn modelId="{4C73F5BE-7345-4625-9A08-A0CB2C602DCE}" type="presParOf" srcId="{175E5342-CBB9-4145-A35A-BAB2DBED64CB}" destId="{CCF3848A-96C2-4E5D-B4AF-4F1F6E0EDE1C}" srcOrd="0" destOrd="0" presId="urn:microsoft.com/office/officeart/2005/8/layout/hierarchy4"/>
    <dgm:cxn modelId="{A3F15F33-D635-4816-999D-B43215C67EC1}" type="presParOf" srcId="{175E5342-CBB9-4145-A35A-BAB2DBED64CB}" destId="{09D73428-2F78-44F0-8474-4285D54CA8A0}" srcOrd="1" destOrd="0" presId="urn:microsoft.com/office/officeart/2005/8/layout/hierarchy4"/>
    <dgm:cxn modelId="{A7F1E4BC-0489-40B6-8E56-4BD71932BAEE}" type="presParOf" srcId="{50FC67C9-FA6A-4778-96DC-CBB7DE0ECB0C}" destId="{F2E8A144-ED64-477D-A7CE-6CF060928541}" srcOrd="1" destOrd="0" presId="urn:microsoft.com/office/officeart/2005/8/layout/hierarchy4"/>
    <dgm:cxn modelId="{3DC7DB4B-48DB-43C6-9B32-72F403F73F4B}" type="presParOf" srcId="{50FC67C9-FA6A-4778-96DC-CBB7DE0ECB0C}" destId="{A1C5311C-1469-44EA-82DB-749930735971}" srcOrd="2" destOrd="0" presId="urn:microsoft.com/office/officeart/2005/8/layout/hierarchy4"/>
    <dgm:cxn modelId="{2D601ED6-F46E-4281-9D7F-1F8ABF1F6531}" type="presParOf" srcId="{A1C5311C-1469-44EA-82DB-749930735971}" destId="{F198024C-55D0-4DB7-A365-9FFF90D6507A}" srcOrd="0" destOrd="0" presId="urn:microsoft.com/office/officeart/2005/8/layout/hierarchy4"/>
    <dgm:cxn modelId="{21895D1A-F77B-4376-ADEC-062284EBC341}" type="presParOf" srcId="{A1C5311C-1469-44EA-82DB-749930735971}" destId="{65FD4B13-5CF9-4360-92BE-BD32B034292E}" srcOrd="1" destOrd="0" presId="urn:microsoft.com/office/officeart/2005/8/layout/hierarchy4"/>
    <dgm:cxn modelId="{7F2BE1F8-6AED-41C9-ACF0-C018E89C0172}" type="presParOf" srcId="{A1C5311C-1469-44EA-82DB-749930735971}" destId="{84E42F43-093B-4F1B-BDAB-12FA40B45FEF}" srcOrd="2" destOrd="0" presId="urn:microsoft.com/office/officeart/2005/8/layout/hierarchy4"/>
    <dgm:cxn modelId="{0FA9AF6F-27E6-400C-8948-AA78F6D14653}" type="presParOf" srcId="{84E42F43-093B-4F1B-BDAB-12FA40B45FEF}" destId="{D98E56A2-422B-45B5-B55B-6F877E8EBCC0}" srcOrd="0" destOrd="0" presId="urn:microsoft.com/office/officeart/2005/8/layout/hierarchy4"/>
    <dgm:cxn modelId="{BA048ABC-1086-475E-8F17-443842A09479}" type="presParOf" srcId="{D98E56A2-422B-45B5-B55B-6F877E8EBCC0}" destId="{2CE70819-8F4C-4FA7-BBC0-00B867BFAA62}" srcOrd="0" destOrd="0" presId="urn:microsoft.com/office/officeart/2005/8/layout/hierarchy4"/>
    <dgm:cxn modelId="{52B8E799-264C-491A-9DF3-3E0D4FB69E42}" type="presParOf" srcId="{D98E56A2-422B-45B5-B55B-6F877E8EBCC0}" destId="{65BBC830-3241-4628-91E9-24C1F241C614}" srcOrd="1" destOrd="0" presId="urn:microsoft.com/office/officeart/2005/8/layout/hierarchy4"/>
    <dgm:cxn modelId="{79F796D5-09C6-4E57-A75F-DB67F7F5C0A5}" type="presParOf" srcId="{50FC67C9-FA6A-4778-96DC-CBB7DE0ECB0C}" destId="{7E443B56-DEB0-4446-A514-EEAEC7DAEDD0}" srcOrd="3" destOrd="0" presId="urn:microsoft.com/office/officeart/2005/8/layout/hierarchy4"/>
    <dgm:cxn modelId="{A11A2059-EC3D-4B3F-BB3B-C1B62B4268B2}" type="presParOf" srcId="{50FC67C9-FA6A-4778-96DC-CBB7DE0ECB0C}" destId="{DEF75B75-5A04-456D-BC82-C1C962708167}" srcOrd="4" destOrd="0" presId="urn:microsoft.com/office/officeart/2005/8/layout/hierarchy4"/>
    <dgm:cxn modelId="{EC95927D-4357-4AD3-8E30-05AC33F741EC}" type="presParOf" srcId="{DEF75B75-5A04-456D-BC82-C1C962708167}" destId="{DF46F991-D145-4A2E-8B14-99166811EB9E}" srcOrd="0" destOrd="0" presId="urn:microsoft.com/office/officeart/2005/8/layout/hierarchy4"/>
    <dgm:cxn modelId="{63985FC0-629D-41FB-B947-AE34E67D18E4}" type="presParOf" srcId="{DEF75B75-5A04-456D-BC82-C1C962708167}" destId="{C5362A15-1FF7-45C2-A1A5-CC56348F497D}" srcOrd="1" destOrd="0" presId="urn:microsoft.com/office/officeart/2005/8/layout/hierarchy4"/>
    <dgm:cxn modelId="{D1901D08-A28A-4FCC-A54A-0774AF2438B0}" type="presParOf" srcId="{DEF75B75-5A04-456D-BC82-C1C962708167}" destId="{C0AAC21D-A1BB-4969-8C10-C8D02A2E9E03}" srcOrd="2" destOrd="0" presId="urn:microsoft.com/office/officeart/2005/8/layout/hierarchy4"/>
    <dgm:cxn modelId="{5791369D-C292-4FDE-BA67-963277B1C81D}" type="presParOf" srcId="{C0AAC21D-A1BB-4969-8C10-C8D02A2E9E03}" destId="{53DBA213-45FA-408A-B6ED-AACE55036BBF}" srcOrd="0" destOrd="0" presId="urn:microsoft.com/office/officeart/2005/8/layout/hierarchy4"/>
    <dgm:cxn modelId="{69A9D15C-6DA6-45F3-9DAC-E78772A89274}" type="presParOf" srcId="{53DBA213-45FA-408A-B6ED-AACE55036BBF}" destId="{DAD1CAFC-EE84-43B6-BAF2-1EDDCD66E603}" srcOrd="0" destOrd="0" presId="urn:microsoft.com/office/officeart/2005/8/layout/hierarchy4"/>
    <dgm:cxn modelId="{3BECA656-2C80-4DEB-8C16-47CC27F31FF7}" type="presParOf" srcId="{53DBA213-45FA-408A-B6ED-AACE55036BBF}" destId="{EB920CB4-F78E-4FC1-BF1D-FE57D15C9F98}" srcOrd="1" destOrd="0" presId="urn:microsoft.com/office/officeart/2005/8/layout/hierarchy4"/>
    <dgm:cxn modelId="{3B085963-8A37-4DCD-AC42-EC1D132D6FC6}" type="presParOf" srcId="{C0AAC21D-A1BB-4969-8C10-C8D02A2E9E03}" destId="{C6806C87-713E-4BB4-9E64-70D239989C91}" srcOrd="1" destOrd="0" presId="urn:microsoft.com/office/officeart/2005/8/layout/hierarchy4"/>
    <dgm:cxn modelId="{8D848492-455C-4180-A4D0-16D3C9E78190}" type="presParOf" srcId="{C0AAC21D-A1BB-4969-8C10-C8D02A2E9E03}" destId="{EC39DE98-C28E-4CAE-B11A-FF4190E351F7}" srcOrd="2" destOrd="0" presId="urn:microsoft.com/office/officeart/2005/8/layout/hierarchy4"/>
    <dgm:cxn modelId="{4D381551-9001-4669-83AF-FBE69A02D7B3}" type="presParOf" srcId="{EC39DE98-C28E-4CAE-B11A-FF4190E351F7}" destId="{EFE95510-E5D1-45B7-A221-00520591CF99}" srcOrd="0" destOrd="0" presId="urn:microsoft.com/office/officeart/2005/8/layout/hierarchy4"/>
    <dgm:cxn modelId="{8E359841-F3EA-4F33-B1FF-B71E3C7A94CD}" type="presParOf" srcId="{EC39DE98-C28E-4CAE-B11A-FF4190E351F7}" destId="{EF483DAC-04A2-4C9B-AB03-7939A7ACDB27}" srcOrd="1" destOrd="0" presId="urn:microsoft.com/office/officeart/2005/8/layout/hierarchy4"/>
  </dgm:cxnLst>
  <dgm:bg/>
  <dgm:whole/>
</dgm:dataModel>
</file>

<file path=ppt/diagrams/data31.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smtClean="0"/>
            <a:t>Adquisición de grúas canastillas y vehículos.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100%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98.560,00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4</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Numero de sitios interconectados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5.115,00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5%</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600" i="1" smtClean="0"/>
            <a:t>1 vehículo para Presidencia Ejecutiva y 3 adecuaciones a camionetas, compra de 3 chasises, la diferencia estaba financiada por el </a:t>
          </a:r>
          <a:r>
            <a:rPr lang="es-ES" sz="1600" i="1" smtClean="0"/>
            <a:t>Presupuesto General del Estado.</a:t>
          </a:r>
          <a:endParaRPr lang="es-EC" sz="16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EBDECFC5-3769-476D-B49B-F17D62F1235C}" type="presOf" srcId="{9FDDFD57-7E43-49B6-8F6B-88A7E2F9F4A3}" destId="{1E5E33F4-B6D7-4DFB-8AAC-515AA7CA8695}" srcOrd="0" destOrd="0" presId="urn:microsoft.com/office/officeart/2005/8/layout/hierarchy4"/>
    <dgm:cxn modelId="{DFBE1D70-7E10-4ECA-BA0D-8A699C32444F}" type="presOf" srcId="{97B90D27-3056-4AB6-9D58-503A9E133CC6}" destId="{DF46F991-D145-4A2E-8B14-99166811EB9E}" srcOrd="0" destOrd="0" presId="urn:microsoft.com/office/officeart/2005/8/layout/hierarchy4"/>
    <dgm:cxn modelId="{114C6D7F-99D5-4338-A92C-CCD248C60A58}" type="presOf" srcId="{19091F51-8A55-4E62-9C18-6F3BC9E324CB}" destId="{EFE95510-E5D1-45B7-A221-00520591CF99}" srcOrd="0" destOrd="0" presId="urn:microsoft.com/office/officeart/2005/8/layout/hierarchy4"/>
    <dgm:cxn modelId="{B204D699-6B5E-433A-9E44-C3D7C82918E4}" type="presOf" srcId="{14233AD2-88DB-4175-B943-9F0BE3820B00}" destId="{CCF3848A-96C2-4E5D-B4AF-4F1F6E0EDE1C}" srcOrd="0" destOrd="0" presId="urn:microsoft.com/office/officeart/2005/8/layout/hierarchy4"/>
    <dgm:cxn modelId="{E943FE5E-32A7-43A2-A223-DFAA56582A8F}" type="presOf" srcId="{BBC79D02-6034-4C36-9C2C-4FBABF39A8FF}" destId="{F198024C-55D0-4DB7-A365-9FFF90D6507A}" srcOrd="0" destOrd="0" presId="urn:microsoft.com/office/officeart/2005/8/layout/hierarchy4"/>
    <dgm:cxn modelId="{A836732B-B7D5-4F22-A145-6C6F4AFE95B0}" type="presOf" srcId="{B107BF41-D5FE-4D2A-A387-8B4F1A2FBFBB}" destId="{DAD1CAFC-EE84-43B6-BAF2-1EDDCD66E603}"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69399F59-8C8E-44FC-A0F8-566C6ADCD86B}" type="presOf" srcId="{A45B4849-CC1E-4B77-80B9-4FC6F68D2371}" destId="{DE4A2990-3D65-4CED-80D1-9E83EDFCCE56}" srcOrd="0" destOrd="0" presId="urn:microsoft.com/office/officeart/2005/8/layout/hierarchy4"/>
    <dgm:cxn modelId="{D631641A-9846-41F2-A3DA-84B9B3DC47D4}" type="presOf" srcId="{4FA66F70-F74C-43BC-9DF8-253A8142AB35}" destId="{FC81A625-AAAE-4C83-9883-1F0718BA2436}"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731951C-B24A-4C1A-8A5F-9ABC79E5D6F9}" type="presOf" srcId="{44421AD0-1FE3-4E4D-8BC2-14D20DEEDC32}" destId="{64526EA4-34D1-4E0C-9823-993335189202}"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C908B743-1947-4DFD-9E19-8BBF9C5DEEB6}" type="presOf" srcId="{62E73A33-9954-41A2-95C9-8F8D5FC96D45}" destId="{2CE70819-8F4C-4FA7-BBC0-00B867BFAA62}"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5333060F-4EFE-46C2-A983-AB4572F886A2}" type="presOf" srcId="{C119E1A3-4FD8-4CD7-A248-CAF82A538404}" destId="{FEC139DE-5B0C-4D97-BB91-CCC4870B984F}" srcOrd="0" destOrd="0" presId="urn:microsoft.com/office/officeart/2005/8/layout/hierarchy4"/>
    <dgm:cxn modelId="{3CE9FCB4-24CB-43E7-A155-8958AE81A3EC}" type="presOf" srcId="{D2CDC463-9C9A-4A39-9365-23D268F87349}" destId="{238A3D15-D789-4931-A5E6-0F04270031BF}"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7B7E5C36-C1A1-43F8-9D35-D2A002D7812E}" type="presParOf" srcId="{DE4A2990-3D65-4CED-80D1-9E83EDFCCE56}" destId="{2FFB2A7D-385B-482C-BACA-8315E51DBEFC}" srcOrd="0" destOrd="0" presId="urn:microsoft.com/office/officeart/2005/8/layout/hierarchy4"/>
    <dgm:cxn modelId="{C5B18619-D815-40B8-BBB3-E698FB40EE89}" type="presParOf" srcId="{2FFB2A7D-385B-482C-BACA-8315E51DBEFC}" destId="{1E5E33F4-B6D7-4DFB-8AAC-515AA7CA8695}" srcOrd="0" destOrd="0" presId="urn:microsoft.com/office/officeart/2005/8/layout/hierarchy4"/>
    <dgm:cxn modelId="{E60BD1D8-3709-4CC7-A126-FE9398B81E9E}" type="presParOf" srcId="{2FFB2A7D-385B-482C-BACA-8315E51DBEFC}" destId="{40048AB7-BF41-46AE-BF92-7C448496D471}" srcOrd="1" destOrd="0" presId="urn:microsoft.com/office/officeart/2005/8/layout/hierarchy4"/>
    <dgm:cxn modelId="{349A90C4-E156-4312-89D6-361B59374481}" type="presParOf" srcId="{DE4A2990-3D65-4CED-80D1-9E83EDFCCE56}" destId="{CA6CD2F3-9A29-4F99-AF69-529906400C81}" srcOrd="1" destOrd="0" presId="urn:microsoft.com/office/officeart/2005/8/layout/hierarchy4"/>
    <dgm:cxn modelId="{64B34654-C3AA-422C-BA29-4B6DD33D012F}" type="presParOf" srcId="{DE4A2990-3D65-4CED-80D1-9E83EDFCCE56}" destId="{F5773B57-6A52-467E-A6E4-ECA009CB1813}" srcOrd="2" destOrd="0" presId="urn:microsoft.com/office/officeart/2005/8/layout/hierarchy4"/>
    <dgm:cxn modelId="{253AF6D0-A1BD-493F-AAE7-02372AAF1C97}" type="presParOf" srcId="{F5773B57-6A52-467E-A6E4-ECA009CB1813}" destId="{64526EA4-34D1-4E0C-9823-993335189202}" srcOrd="0" destOrd="0" presId="urn:microsoft.com/office/officeart/2005/8/layout/hierarchy4"/>
    <dgm:cxn modelId="{5F5FE9EE-8033-42E1-95BA-1D165A3F30FB}" type="presParOf" srcId="{F5773B57-6A52-467E-A6E4-ECA009CB1813}" destId="{D25F98AB-D37E-497E-B1F7-4ED73C04C48C}" srcOrd="1" destOrd="0" presId="urn:microsoft.com/office/officeart/2005/8/layout/hierarchy4"/>
    <dgm:cxn modelId="{FF41B7B4-054B-436B-A4D0-8A7228D3B7F0}" type="presParOf" srcId="{F5773B57-6A52-467E-A6E4-ECA009CB1813}" destId="{50FC67C9-FA6A-4778-96DC-CBB7DE0ECB0C}" srcOrd="2" destOrd="0" presId="urn:microsoft.com/office/officeart/2005/8/layout/hierarchy4"/>
    <dgm:cxn modelId="{F69B9426-4C99-4833-9EC1-BB1A1D2802E5}" type="presParOf" srcId="{50FC67C9-FA6A-4778-96DC-CBB7DE0ECB0C}" destId="{DC1500A2-B034-4D4F-B812-C3F088F607D9}" srcOrd="0" destOrd="0" presId="urn:microsoft.com/office/officeart/2005/8/layout/hierarchy4"/>
    <dgm:cxn modelId="{E9D913ED-5567-4EBB-8E19-D16FEF92F73B}" type="presParOf" srcId="{DC1500A2-B034-4D4F-B812-C3F088F607D9}" destId="{238A3D15-D789-4931-A5E6-0F04270031BF}" srcOrd="0" destOrd="0" presId="urn:microsoft.com/office/officeart/2005/8/layout/hierarchy4"/>
    <dgm:cxn modelId="{13EB27C8-909B-48E0-A6C4-24808991BF6A}" type="presParOf" srcId="{DC1500A2-B034-4D4F-B812-C3F088F607D9}" destId="{C59B812E-AB49-470F-95AF-ACBAE52196BC}" srcOrd="1" destOrd="0" presId="urn:microsoft.com/office/officeart/2005/8/layout/hierarchy4"/>
    <dgm:cxn modelId="{837256A7-DFF1-4859-8639-AA0873C54CF3}" type="presParOf" srcId="{DC1500A2-B034-4D4F-B812-C3F088F607D9}" destId="{46A175B0-85B1-498B-AA9A-EED890EF8095}" srcOrd="2" destOrd="0" presId="urn:microsoft.com/office/officeart/2005/8/layout/hierarchy4"/>
    <dgm:cxn modelId="{4575749A-7E2E-494F-B2E6-08E6AC0E8EED}" type="presParOf" srcId="{46A175B0-85B1-498B-AA9A-EED890EF8095}" destId="{B6B81DAC-ACEB-440A-8FCC-C43F903D627F}" srcOrd="0" destOrd="0" presId="urn:microsoft.com/office/officeart/2005/8/layout/hierarchy4"/>
    <dgm:cxn modelId="{1D5F6C13-5492-49E1-B242-619CEBE85F3E}" type="presParOf" srcId="{B6B81DAC-ACEB-440A-8FCC-C43F903D627F}" destId="{FC81A625-AAAE-4C83-9883-1F0718BA2436}" srcOrd="0" destOrd="0" presId="urn:microsoft.com/office/officeart/2005/8/layout/hierarchy4"/>
    <dgm:cxn modelId="{09FD1040-649E-4894-8BE1-73065A0FE8E5}" type="presParOf" srcId="{B6B81DAC-ACEB-440A-8FCC-C43F903D627F}" destId="{5999AF18-D978-430D-B371-546B78BAA143}" srcOrd="1" destOrd="0" presId="urn:microsoft.com/office/officeart/2005/8/layout/hierarchy4"/>
    <dgm:cxn modelId="{6158580C-DDF0-4AB5-8CEF-157273E88F75}" type="presParOf" srcId="{46A175B0-85B1-498B-AA9A-EED890EF8095}" destId="{F87249D7-6B69-43AF-AB6E-F2F0D10D8D83}" srcOrd="1" destOrd="0" presId="urn:microsoft.com/office/officeart/2005/8/layout/hierarchy4"/>
    <dgm:cxn modelId="{F1B14562-DCF7-445C-B6A8-471D178952D3}" type="presParOf" srcId="{46A175B0-85B1-498B-AA9A-EED890EF8095}" destId="{155512FB-37CB-48B9-A40F-AF1E0FFF4177}" srcOrd="2" destOrd="0" presId="urn:microsoft.com/office/officeart/2005/8/layout/hierarchy4"/>
    <dgm:cxn modelId="{EF8421D7-74A7-41AA-98F6-0327B093C0B9}" type="presParOf" srcId="{155512FB-37CB-48B9-A40F-AF1E0FFF4177}" destId="{FEC139DE-5B0C-4D97-BB91-CCC4870B984F}" srcOrd="0" destOrd="0" presId="urn:microsoft.com/office/officeart/2005/8/layout/hierarchy4"/>
    <dgm:cxn modelId="{424E042B-618F-4DE7-8760-649EF10A5DB7}" type="presParOf" srcId="{155512FB-37CB-48B9-A40F-AF1E0FFF4177}" destId="{1B0144A3-306F-4117-A917-3D6242210746}" srcOrd="1" destOrd="0" presId="urn:microsoft.com/office/officeart/2005/8/layout/hierarchy4"/>
    <dgm:cxn modelId="{2A5175B1-5226-494A-B3AF-833382919C3D}" type="presParOf" srcId="{155512FB-37CB-48B9-A40F-AF1E0FFF4177}" destId="{FD771F2E-4EA8-4B28-90F3-223EEBFAFEFF}" srcOrd="2" destOrd="0" presId="urn:microsoft.com/office/officeart/2005/8/layout/hierarchy4"/>
    <dgm:cxn modelId="{89304978-6C82-46C9-9BC2-47F11C33E83A}" type="presParOf" srcId="{FD771F2E-4EA8-4B28-90F3-223EEBFAFEFF}" destId="{175E5342-CBB9-4145-A35A-BAB2DBED64CB}" srcOrd="0" destOrd="0" presId="urn:microsoft.com/office/officeart/2005/8/layout/hierarchy4"/>
    <dgm:cxn modelId="{4F4BA7F8-BF19-4A99-8FD0-A1B14E378235}" type="presParOf" srcId="{175E5342-CBB9-4145-A35A-BAB2DBED64CB}" destId="{CCF3848A-96C2-4E5D-B4AF-4F1F6E0EDE1C}" srcOrd="0" destOrd="0" presId="urn:microsoft.com/office/officeart/2005/8/layout/hierarchy4"/>
    <dgm:cxn modelId="{34B49B62-5C8B-4E5D-BB61-5EDC31B67E1D}" type="presParOf" srcId="{175E5342-CBB9-4145-A35A-BAB2DBED64CB}" destId="{09D73428-2F78-44F0-8474-4285D54CA8A0}" srcOrd="1" destOrd="0" presId="urn:microsoft.com/office/officeart/2005/8/layout/hierarchy4"/>
    <dgm:cxn modelId="{20B87F71-1089-414E-B622-44028F363F88}" type="presParOf" srcId="{50FC67C9-FA6A-4778-96DC-CBB7DE0ECB0C}" destId="{F2E8A144-ED64-477D-A7CE-6CF060928541}" srcOrd="1" destOrd="0" presId="urn:microsoft.com/office/officeart/2005/8/layout/hierarchy4"/>
    <dgm:cxn modelId="{AD5512A6-0DC0-4A36-8437-F43875C91820}" type="presParOf" srcId="{50FC67C9-FA6A-4778-96DC-CBB7DE0ECB0C}" destId="{A1C5311C-1469-44EA-82DB-749930735971}" srcOrd="2" destOrd="0" presId="urn:microsoft.com/office/officeart/2005/8/layout/hierarchy4"/>
    <dgm:cxn modelId="{98E5AE5C-AB72-43F4-8895-255E49CEBAFF}" type="presParOf" srcId="{A1C5311C-1469-44EA-82DB-749930735971}" destId="{F198024C-55D0-4DB7-A365-9FFF90D6507A}" srcOrd="0" destOrd="0" presId="urn:microsoft.com/office/officeart/2005/8/layout/hierarchy4"/>
    <dgm:cxn modelId="{8CB5F46F-C084-482E-AB48-15CD525208C5}" type="presParOf" srcId="{A1C5311C-1469-44EA-82DB-749930735971}" destId="{65FD4B13-5CF9-4360-92BE-BD32B034292E}" srcOrd="1" destOrd="0" presId="urn:microsoft.com/office/officeart/2005/8/layout/hierarchy4"/>
    <dgm:cxn modelId="{55526B61-02CE-46CE-93B1-17B93E270FFA}" type="presParOf" srcId="{A1C5311C-1469-44EA-82DB-749930735971}" destId="{84E42F43-093B-4F1B-BDAB-12FA40B45FEF}" srcOrd="2" destOrd="0" presId="urn:microsoft.com/office/officeart/2005/8/layout/hierarchy4"/>
    <dgm:cxn modelId="{54CAC367-586B-42C9-893C-058FD3E9EE68}" type="presParOf" srcId="{84E42F43-093B-4F1B-BDAB-12FA40B45FEF}" destId="{D98E56A2-422B-45B5-B55B-6F877E8EBCC0}" srcOrd="0" destOrd="0" presId="urn:microsoft.com/office/officeart/2005/8/layout/hierarchy4"/>
    <dgm:cxn modelId="{9EB4C3E1-57A9-4E1F-9930-E31B0428D939}" type="presParOf" srcId="{D98E56A2-422B-45B5-B55B-6F877E8EBCC0}" destId="{2CE70819-8F4C-4FA7-BBC0-00B867BFAA62}" srcOrd="0" destOrd="0" presId="urn:microsoft.com/office/officeart/2005/8/layout/hierarchy4"/>
    <dgm:cxn modelId="{F3D5A0D2-272C-407E-9CF6-452A1EC9B1D5}" type="presParOf" srcId="{D98E56A2-422B-45B5-B55B-6F877E8EBCC0}" destId="{65BBC830-3241-4628-91E9-24C1F241C614}" srcOrd="1" destOrd="0" presId="urn:microsoft.com/office/officeart/2005/8/layout/hierarchy4"/>
    <dgm:cxn modelId="{DA414D85-9C18-4DD3-AF10-EBE043638AFB}" type="presParOf" srcId="{50FC67C9-FA6A-4778-96DC-CBB7DE0ECB0C}" destId="{7E443B56-DEB0-4446-A514-EEAEC7DAEDD0}" srcOrd="3" destOrd="0" presId="urn:microsoft.com/office/officeart/2005/8/layout/hierarchy4"/>
    <dgm:cxn modelId="{7AE8BF36-BA37-4E65-BDDC-5F0A8C3491CB}" type="presParOf" srcId="{50FC67C9-FA6A-4778-96DC-CBB7DE0ECB0C}" destId="{DEF75B75-5A04-456D-BC82-C1C962708167}" srcOrd="4" destOrd="0" presId="urn:microsoft.com/office/officeart/2005/8/layout/hierarchy4"/>
    <dgm:cxn modelId="{D1D1DA27-189C-46ED-A34D-B345BFF3F2D9}" type="presParOf" srcId="{DEF75B75-5A04-456D-BC82-C1C962708167}" destId="{DF46F991-D145-4A2E-8B14-99166811EB9E}" srcOrd="0" destOrd="0" presId="urn:microsoft.com/office/officeart/2005/8/layout/hierarchy4"/>
    <dgm:cxn modelId="{64B47847-4275-4B8D-AB30-2AF5A048843C}" type="presParOf" srcId="{DEF75B75-5A04-456D-BC82-C1C962708167}" destId="{C5362A15-1FF7-45C2-A1A5-CC56348F497D}" srcOrd="1" destOrd="0" presId="urn:microsoft.com/office/officeart/2005/8/layout/hierarchy4"/>
    <dgm:cxn modelId="{4B2B1060-0EDB-4C19-9D0D-CFE4967B96D1}" type="presParOf" srcId="{DEF75B75-5A04-456D-BC82-C1C962708167}" destId="{C0AAC21D-A1BB-4969-8C10-C8D02A2E9E03}" srcOrd="2" destOrd="0" presId="urn:microsoft.com/office/officeart/2005/8/layout/hierarchy4"/>
    <dgm:cxn modelId="{57467B4B-1D52-447A-8DC3-9463D8C87D11}" type="presParOf" srcId="{C0AAC21D-A1BB-4969-8C10-C8D02A2E9E03}" destId="{53DBA213-45FA-408A-B6ED-AACE55036BBF}" srcOrd="0" destOrd="0" presId="urn:microsoft.com/office/officeart/2005/8/layout/hierarchy4"/>
    <dgm:cxn modelId="{36F2F896-C1DC-4453-908D-471F46DF779C}" type="presParOf" srcId="{53DBA213-45FA-408A-B6ED-AACE55036BBF}" destId="{DAD1CAFC-EE84-43B6-BAF2-1EDDCD66E603}" srcOrd="0" destOrd="0" presId="urn:microsoft.com/office/officeart/2005/8/layout/hierarchy4"/>
    <dgm:cxn modelId="{D24C0679-7AEA-4404-9E01-E25FBFCC37A0}" type="presParOf" srcId="{53DBA213-45FA-408A-B6ED-AACE55036BBF}" destId="{EB920CB4-F78E-4FC1-BF1D-FE57D15C9F98}" srcOrd="1" destOrd="0" presId="urn:microsoft.com/office/officeart/2005/8/layout/hierarchy4"/>
    <dgm:cxn modelId="{AF60883A-ADD2-4D9A-BB92-1F5C87E46764}" type="presParOf" srcId="{C0AAC21D-A1BB-4969-8C10-C8D02A2E9E03}" destId="{C6806C87-713E-4BB4-9E64-70D239989C91}" srcOrd="1" destOrd="0" presId="urn:microsoft.com/office/officeart/2005/8/layout/hierarchy4"/>
    <dgm:cxn modelId="{E26F8E0E-B37F-40DC-8840-3E14FB36F3BD}" type="presParOf" srcId="{C0AAC21D-A1BB-4969-8C10-C8D02A2E9E03}" destId="{EC39DE98-C28E-4CAE-B11A-FF4190E351F7}" srcOrd="2" destOrd="0" presId="urn:microsoft.com/office/officeart/2005/8/layout/hierarchy4"/>
    <dgm:cxn modelId="{70905D05-2606-4A9C-A571-0C4148C474CE}" type="presParOf" srcId="{EC39DE98-C28E-4CAE-B11A-FF4190E351F7}" destId="{EFE95510-E5D1-45B7-A221-00520591CF99}" srcOrd="0" destOrd="0" presId="urn:microsoft.com/office/officeart/2005/8/layout/hierarchy4"/>
    <dgm:cxn modelId="{452EE551-A583-4F78-969F-4A4597FA9AA0}" type="presParOf" srcId="{EC39DE98-C28E-4CAE-B11A-FF4190E351F7}" destId="{EF483DAC-04A2-4C9B-AB03-7939A7ACDB27}" srcOrd="1" destOrd="0" presId="urn:microsoft.com/office/officeart/2005/8/layout/hierarchy4"/>
  </dgm:cxnLst>
  <dgm:bg/>
  <dgm:whole/>
</dgm:dataModel>
</file>

<file path=ppt/diagrams/data32.xml><?xml version="1.0" encoding="utf-8"?>
<dgm:dataModel xmlns:dgm="http://schemas.openxmlformats.org/drawingml/2006/diagram" xmlns:a="http://schemas.openxmlformats.org/drawingml/2006/main">
  <dgm:ptLst>
    <dgm:pt modelId="{C0CEAE00-8D11-4AC6-BC25-F864D44B7E97}"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C"/>
        </a:p>
      </dgm:t>
    </dgm:pt>
    <dgm:pt modelId="{895BF0C0-C872-41FD-BD79-8C9686DE6618}">
      <dgm:prSet phldrT="[Texto]"/>
      <dgm:spPr/>
      <dgm:t>
        <a:bodyPr/>
        <a:lstStyle/>
        <a:p>
          <a:r>
            <a:rPr lang="es-EC" i="1" dirty="0" smtClean="0"/>
            <a:t>Cambio de luminarias de mercurio a sodio e implementación de equipos de reducción de pérdidas.</a:t>
          </a:r>
          <a:endParaRPr lang="es-EC" dirty="0"/>
        </a:p>
      </dgm:t>
    </dgm:pt>
    <dgm:pt modelId="{B16BBC42-1502-4AE2-9862-47D85F6A6109}" type="parTrans" cxnId="{9831C512-ADFD-4193-9496-9C1EBEDA997D}">
      <dgm:prSet/>
      <dgm:spPr/>
      <dgm:t>
        <a:bodyPr/>
        <a:lstStyle/>
        <a:p>
          <a:endParaRPr lang="es-EC"/>
        </a:p>
      </dgm:t>
    </dgm:pt>
    <dgm:pt modelId="{3F259051-0BF5-4914-8454-9DC1282412C6}" type="sibTrans" cxnId="{9831C512-ADFD-4193-9496-9C1EBEDA997D}">
      <dgm:prSet/>
      <dgm:spPr/>
      <dgm:t>
        <a:bodyPr/>
        <a:lstStyle/>
        <a:p>
          <a:endParaRPr lang="es-EC"/>
        </a:p>
      </dgm:t>
    </dgm:pt>
    <dgm:pt modelId="{9DBF9AE2-42EF-4B62-AEFB-A3567F8649AD}">
      <dgm:prSet/>
      <dgm:spPr/>
      <dgm:t>
        <a:bodyPr/>
        <a:lstStyle/>
        <a:p>
          <a:r>
            <a:rPr lang="es-EC" i="1" dirty="0" smtClean="0"/>
            <a:t>Optimizar la </a:t>
          </a:r>
          <a:r>
            <a:rPr lang="es-EC" i="1" dirty="0" err="1" smtClean="0"/>
            <a:t>cargabilidad</a:t>
          </a:r>
          <a:r>
            <a:rPr lang="es-EC" i="1" dirty="0" smtClean="0"/>
            <a:t> de los transformadores del sistema de distribución.</a:t>
          </a:r>
          <a:endParaRPr lang="es-EC" dirty="0"/>
        </a:p>
      </dgm:t>
    </dgm:pt>
    <dgm:pt modelId="{808A027A-1166-472B-8A0D-3512DFCD845D}" type="parTrans" cxnId="{84309B61-8472-4891-B7EB-A7FE5F5BF4AD}">
      <dgm:prSet/>
      <dgm:spPr/>
      <dgm:t>
        <a:bodyPr/>
        <a:lstStyle/>
        <a:p>
          <a:endParaRPr lang="es-EC"/>
        </a:p>
      </dgm:t>
    </dgm:pt>
    <dgm:pt modelId="{60E82520-D6DA-47CB-9BD5-2DEF8C0010AA}" type="sibTrans" cxnId="{84309B61-8472-4891-B7EB-A7FE5F5BF4AD}">
      <dgm:prSet/>
      <dgm:spPr/>
      <dgm:t>
        <a:bodyPr/>
        <a:lstStyle/>
        <a:p>
          <a:endParaRPr lang="es-EC"/>
        </a:p>
      </dgm:t>
    </dgm:pt>
    <dgm:pt modelId="{5DB341F7-449A-431F-BE4D-190EAA5DB030}">
      <dgm:prSet/>
      <dgm:spPr/>
      <dgm:t>
        <a:bodyPr/>
        <a:lstStyle/>
        <a:p>
          <a:r>
            <a:rPr lang="es-EC" i="1" dirty="0" smtClean="0"/>
            <a:t>Estudios eléctricos de redes de baja y media tensión.</a:t>
          </a:r>
          <a:endParaRPr lang="es-EC" dirty="0"/>
        </a:p>
      </dgm:t>
    </dgm:pt>
    <dgm:pt modelId="{4109D63E-10B9-4D35-B9A4-02D7B72EA7F0}" type="parTrans" cxnId="{B0CDA2DB-5C3D-44B1-A486-9B360D4C29E8}">
      <dgm:prSet/>
      <dgm:spPr/>
      <dgm:t>
        <a:bodyPr/>
        <a:lstStyle/>
        <a:p>
          <a:endParaRPr lang="es-EC"/>
        </a:p>
      </dgm:t>
    </dgm:pt>
    <dgm:pt modelId="{F8E2D2C6-4627-45C9-86B3-4F61C16F096B}" type="sibTrans" cxnId="{B0CDA2DB-5C3D-44B1-A486-9B360D4C29E8}">
      <dgm:prSet/>
      <dgm:spPr/>
      <dgm:t>
        <a:bodyPr/>
        <a:lstStyle/>
        <a:p>
          <a:endParaRPr lang="es-EC"/>
        </a:p>
      </dgm:t>
    </dgm:pt>
    <dgm:pt modelId="{F7025092-D9E5-43F8-A5C5-A46ED4DE9F78}">
      <dgm:prSet/>
      <dgm:spPr/>
      <dgm:t>
        <a:bodyPr/>
        <a:lstStyle/>
        <a:p>
          <a:r>
            <a:rPr lang="es-EC" i="1" dirty="0" smtClean="0"/>
            <a:t>Ejecutar las obras de readecuación de redes aprobadas en la proforma 2010.</a:t>
          </a:r>
          <a:endParaRPr lang="es-EC" dirty="0"/>
        </a:p>
      </dgm:t>
    </dgm:pt>
    <dgm:pt modelId="{E4A0EFB8-709B-4408-A4DF-F2BDD901D163}" type="parTrans" cxnId="{37C6B6AC-5A70-4771-877E-CD32F94E2B60}">
      <dgm:prSet/>
      <dgm:spPr/>
      <dgm:t>
        <a:bodyPr/>
        <a:lstStyle/>
        <a:p>
          <a:endParaRPr lang="es-EC"/>
        </a:p>
      </dgm:t>
    </dgm:pt>
    <dgm:pt modelId="{8D0AB930-4103-432F-AC51-A878B6B3CBAB}" type="sibTrans" cxnId="{37C6B6AC-5A70-4771-877E-CD32F94E2B60}">
      <dgm:prSet/>
      <dgm:spPr/>
      <dgm:t>
        <a:bodyPr/>
        <a:lstStyle/>
        <a:p>
          <a:endParaRPr lang="es-EC"/>
        </a:p>
      </dgm:t>
    </dgm:pt>
    <dgm:pt modelId="{A491939E-0A13-4BEE-A955-047787285878}">
      <dgm:prSet/>
      <dgm:spPr/>
      <dgm:t>
        <a:bodyPr/>
        <a:lstStyle/>
        <a:p>
          <a:r>
            <a:rPr lang="es-EC" i="1" dirty="0" smtClean="0"/>
            <a:t>Realizar los estudios para la instalación de capacitores y reguladores de voltaje.</a:t>
          </a:r>
          <a:endParaRPr lang="es-EC" dirty="0"/>
        </a:p>
      </dgm:t>
    </dgm:pt>
    <dgm:pt modelId="{99BA52C4-63C4-4BA9-B2B2-1C42543A15C3}" type="parTrans" cxnId="{AA9639FF-38F0-4DCE-BEAE-62E3BBB854A3}">
      <dgm:prSet/>
      <dgm:spPr/>
      <dgm:t>
        <a:bodyPr/>
        <a:lstStyle/>
        <a:p>
          <a:endParaRPr lang="es-EC"/>
        </a:p>
      </dgm:t>
    </dgm:pt>
    <dgm:pt modelId="{095F8700-0189-4798-AF62-3D120A5FD7D1}" type="sibTrans" cxnId="{AA9639FF-38F0-4DCE-BEAE-62E3BBB854A3}">
      <dgm:prSet/>
      <dgm:spPr/>
      <dgm:t>
        <a:bodyPr/>
        <a:lstStyle/>
        <a:p>
          <a:endParaRPr lang="es-EC"/>
        </a:p>
      </dgm:t>
    </dgm:pt>
    <dgm:pt modelId="{3C2C31F4-3B73-4BED-832D-0AD3D07BC8D2}">
      <dgm:prSet/>
      <dgm:spPr/>
      <dgm:t>
        <a:bodyPr/>
        <a:lstStyle/>
        <a:p>
          <a:r>
            <a:rPr lang="es-EC" i="1" dirty="0" smtClean="0"/>
            <a:t>Actualizar las normas técnicas.</a:t>
          </a:r>
          <a:endParaRPr lang="es-EC" dirty="0"/>
        </a:p>
      </dgm:t>
    </dgm:pt>
    <dgm:pt modelId="{F54800C9-D01F-45DA-8F9F-B45177DFBB7E}" type="parTrans" cxnId="{BF2DEDF9-3C47-4932-BB40-ACC9C16E9A76}">
      <dgm:prSet/>
      <dgm:spPr/>
      <dgm:t>
        <a:bodyPr/>
        <a:lstStyle/>
        <a:p>
          <a:endParaRPr lang="es-EC"/>
        </a:p>
      </dgm:t>
    </dgm:pt>
    <dgm:pt modelId="{26EA6FD2-BEA5-43C0-BEA2-05FB6F7BBDC1}" type="sibTrans" cxnId="{BF2DEDF9-3C47-4932-BB40-ACC9C16E9A76}">
      <dgm:prSet/>
      <dgm:spPr/>
      <dgm:t>
        <a:bodyPr/>
        <a:lstStyle/>
        <a:p>
          <a:endParaRPr lang="es-EC"/>
        </a:p>
      </dgm:t>
    </dgm:pt>
    <dgm:pt modelId="{2E4BD904-C113-4CFF-8A0B-37FEE86F93A8}" type="pres">
      <dgm:prSet presAssocID="{C0CEAE00-8D11-4AC6-BC25-F864D44B7E97}" presName="Name0" presStyleCnt="0">
        <dgm:presLayoutVars>
          <dgm:dir/>
          <dgm:animLvl val="lvl"/>
          <dgm:resizeHandles val="exact"/>
        </dgm:presLayoutVars>
      </dgm:prSet>
      <dgm:spPr/>
      <dgm:t>
        <a:bodyPr/>
        <a:lstStyle/>
        <a:p>
          <a:endParaRPr lang="es-EC"/>
        </a:p>
      </dgm:t>
    </dgm:pt>
    <dgm:pt modelId="{6887ECB6-F550-4FCF-9017-083A6B8CE06E}" type="pres">
      <dgm:prSet presAssocID="{895BF0C0-C872-41FD-BD79-8C9686DE6618}" presName="linNode" presStyleCnt="0"/>
      <dgm:spPr/>
    </dgm:pt>
    <dgm:pt modelId="{1AE1AC60-EF20-4B5C-A64E-580172EA08B0}" type="pres">
      <dgm:prSet presAssocID="{895BF0C0-C872-41FD-BD79-8C9686DE6618}" presName="parentText" presStyleLbl="node1" presStyleIdx="0" presStyleCnt="6">
        <dgm:presLayoutVars>
          <dgm:chMax val="1"/>
          <dgm:bulletEnabled val="1"/>
        </dgm:presLayoutVars>
      </dgm:prSet>
      <dgm:spPr/>
      <dgm:t>
        <a:bodyPr/>
        <a:lstStyle/>
        <a:p>
          <a:endParaRPr lang="es-EC"/>
        </a:p>
      </dgm:t>
    </dgm:pt>
    <dgm:pt modelId="{CA828C23-96E8-4732-90AE-20D4C3FE31AE}" type="pres">
      <dgm:prSet presAssocID="{3F259051-0BF5-4914-8454-9DC1282412C6}" presName="sp" presStyleCnt="0"/>
      <dgm:spPr/>
    </dgm:pt>
    <dgm:pt modelId="{D1D7B83B-07A0-4912-A94F-9C63457B4AF2}" type="pres">
      <dgm:prSet presAssocID="{9DBF9AE2-42EF-4B62-AEFB-A3567F8649AD}" presName="linNode" presStyleCnt="0"/>
      <dgm:spPr/>
    </dgm:pt>
    <dgm:pt modelId="{DFAD4710-58F9-44C0-832C-7FBE27E29F80}" type="pres">
      <dgm:prSet presAssocID="{9DBF9AE2-42EF-4B62-AEFB-A3567F8649AD}" presName="parentText" presStyleLbl="node1" presStyleIdx="1" presStyleCnt="6">
        <dgm:presLayoutVars>
          <dgm:chMax val="1"/>
          <dgm:bulletEnabled val="1"/>
        </dgm:presLayoutVars>
      </dgm:prSet>
      <dgm:spPr/>
      <dgm:t>
        <a:bodyPr/>
        <a:lstStyle/>
        <a:p>
          <a:endParaRPr lang="es-EC"/>
        </a:p>
      </dgm:t>
    </dgm:pt>
    <dgm:pt modelId="{EF61CC19-D01C-47B2-9A7F-D5F4FAF0C0C0}" type="pres">
      <dgm:prSet presAssocID="{60E82520-D6DA-47CB-9BD5-2DEF8C0010AA}" presName="sp" presStyleCnt="0"/>
      <dgm:spPr/>
    </dgm:pt>
    <dgm:pt modelId="{74E34EDE-587A-4546-B91E-47648644D48E}" type="pres">
      <dgm:prSet presAssocID="{5DB341F7-449A-431F-BE4D-190EAA5DB030}" presName="linNode" presStyleCnt="0"/>
      <dgm:spPr/>
    </dgm:pt>
    <dgm:pt modelId="{A7A2E8ED-C574-4611-B082-2D518D5BF900}" type="pres">
      <dgm:prSet presAssocID="{5DB341F7-449A-431F-BE4D-190EAA5DB030}" presName="parentText" presStyleLbl="node1" presStyleIdx="2" presStyleCnt="6">
        <dgm:presLayoutVars>
          <dgm:chMax val="1"/>
          <dgm:bulletEnabled val="1"/>
        </dgm:presLayoutVars>
      </dgm:prSet>
      <dgm:spPr/>
      <dgm:t>
        <a:bodyPr/>
        <a:lstStyle/>
        <a:p>
          <a:endParaRPr lang="es-EC"/>
        </a:p>
      </dgm:t>
    </dgm:pt>
    <dgm:pt modelId="{B0B9990B-2659-459E-9E2D-4E8146EB22F7}" type="pres">
      <dgm:prSet presAssocID="{F8E2D2C6-4627-45C9-86B3-4F61C16F096B}" presName="sp" presStyleCnt="0"/>
      <dgm:spPr/>
    </dgm:pt>
    <dgm:pt modelId="{651EE2CD-76A9-44F5-936B-169C98055EAB}" type="pres">
      <dgm:prSet presAssocID="{F7025092-D9E5-43F8-A5C5-A46ED4DE9F78}" presName="linNode" presStyleCnt="0"/>
      <dgm:spPr/>
    </dgm:pt>
    <dgm:pt modelId="{B5F23936-DC26-4A17-8189-D11A1AA954E3}" type="pres">
      <dgm:prSet presAssocID="{F7025092-D9E5-43F8-A5C5-A46ED4DE9F78}" presName="parentText" presStyleLbl="node1" presStyleIdx="3" presStyleCnt="6">
        <dgm:presLayoutVars>
          <dgm:chMax val="1"/>
          <dgm:bulletEnabled val="1"/>
        </dgm:presLayoutVars>
      </dgm:prSet>
      <dgm:spPr/>
      <dgm:t>
        <a:bodyPr/>
        <a:lstStyle/>
        <a:p>
          <a:endParaRPr lang="es-EC"/>
        </a:p>
      </dgm:t>
    </dgm:pt>
    <dgm:pt modelId="{9DB26E5D-406A-4617-96E7-AFD2CED9CC01}" type="pres">
      <dgm:prSet presAssocID="{8D0AB930-4103-432F-AC51-A878B6B3CBAB}" presName="sp" presStyleCnt="0"/>
      <dgm:spPr/>
    </dgm:pt>
    <dgm:pt modelId="{B473D9E2-E27B-4B6B-8528-EABAFCE3ED7F}" type="pres">
      <dgm:prSet presAssocID="{A491939E-0A13-4BEE-A955-047787285878}" presName="linNode" presStyleCnt="0"/>
      <dgm:spPr/>
    </dgm:pt>
    <dgm:pt modelId="{F0D428D7-FFAB-448C-82FF-397B430CF104}" type="pres">
      <dgm:prSet presAssocID="{A491939E-0A13-4BEE-A955-047787285878}" presName="parentText" presStyleLbl="node1" presStyleIdx="4" presStyleCnt="6">
        <dgm:presLayoutVars>
          <dgm:chMax val="1"/>
          <dgm:bulletEnabled val="1"/>
        </dgm:presLayoutVars>
      </dgm:prSet>
      <dgm:spPr/>
      <dgm:t>
        <a:bodyPr/>
        <a:lstStyle/>
        <a:p>
          <a:endParaRPr lang="es-EC"/>
        </a:p>
      </dgm:t>
    </dgm:pt>
    <dgm:pt modelId="{A901EB89-6C0B-495C-9119-18328EA03CC9}" type="pres">
      <dgm:prSet presAssocID="{095F8700-0189-4798-AF62-3D120A5FD7D1}" presName="sp" presStyleCnt="0"/>
      <dgm:spPr/>
    </dgm:pt>
    <dgm:pt modelId="{B2FBC54C-EAFE-4C00-B7DC-C65AB24003B2}" type="pres">
      <dgm:prSet presAssocID="{3C2C31F4-3B73-4BED-832D-0AD3D07BC8D2}" presName="linNode" presStyleCnt="0"/>
      <dgm:spPr/>
    </dgm:pt>
    <dgm:pt modelId="{79FC488C-70C0-4250-A112-96B20909DA0D}" type="pres">
      <dgm:prSet presAssocID="{3C2C31F4-3B73-4BED-832D-0AD3D07BC8D2}" presName="parentText" presStyleLbl="node1" presStyleIdx="5" presStyleCnt="6">
        <dgm:presLayoutVars>
          <dgm:chMax val="1"/>
          <dgm:bulletEnabled val="1"/>
        </dgm:presLayoutVars>
      </dgm:prSet>
      <dgm:spPr/>
      <dgm:t>
        <a:bodyPr/>
        <a:lstStyle/>
        <a:p>
          <a:endParaRPr lang="es-EC"/>
        </a:p>
      </dgm:t>
    </dgm:pt>
  </dgm:ptLst>
  <dgm:cxnLst>
    <dgm:cxn modelId="{FAE2A790-D4AD-4430-9C1E-5772F7E69C27}" type="presOf" srcId="{F7025092-D9E5-43F8-A5C5-A46ED4DE9F78}" destId="{B5F23936-DC26-4A17-8189-D11A1AA954E3}" srcOrd="0" destOrd="0" presId="urn:microsoft.com/office/officeart/2005/8/layout/vList5"/>
    <dgm:cxn modelId="{09D125EF-84D4-4C62-B7F1-FB2510BF4FDD}" type="presOf" srcId="{A491939E-0A13-4BEE-A955-047787285878}" destId="{F0D428D7-FFAB-448C-82FF-397B430CF104}" srcOrd="0" destOrd="0" presId="urn:microsoft.com/office/officeart/2005/8/layout/vList5"/>
    <dgm:cxn modelId="{BF2DEDF9-3C47-4932-BB40-ACC9C16E9A76}" srcId="{C0CEAE00-8D11-4AC6-BC25-F864D44B7E97}" destId="{3C2C31F4-3B73-4BED-832D-0AD3D07BC8D2}" srcOrd="5" destOrd="0" parTransId="{F54800C9-D01F-45DA-8F9F-B45177DFBB7E}" sibTransId="{26EA6FD2-BEA5-43C0-BEA2-05FB6F7BBDC1}"/>
    <dgm:cxn modelId="{ED95E65C-353B-4CB8-B442-C08EB1FB3750}" type="presOf" srcId="{C0CEAE00-8D11-4AC6-BC25-F864D44B7E97}" destId="{2E4BD904-C113-4CFF-8A0B-37FEE86F93A8}" srcOrd="0" destOrd="0" presId="urn:microsoft.com/office/officeart/2005/8/layout/vList5"/>
    <dgm:cxn modelId="{5C9904AF-FB5C-4D06-8DC6-98376FFA6199}" type="presOf" srcId="{3C2C31F4-3B73-4BED-832D-0AD3D07BC8D2}" destId="{79FC488C-70C0-4250-A112-96B20909DA0D}" srcOrd="0" destOrd="0" presId="urn:microsoft.com/office/officeart/2005/8/layout/vList5"/>
    <dgm:cxn modelId="{AA9639FF-38F0-4DCE-BEAE-62E3BBB854A3}" srcId="{C0CEAE00-8D11-4AC6-BC25-F864D44B7E97}" destId="{A491939E-0A13-4BEE-A955-047787285878}" srcOrd="4" destOrd="0" parTransId="{99BA52C4-63C4-4BA9-B2B2-1C42543A15C3}" sibTransId="{095F8700-0189-4798-AF62-3D120A5FD7D1}"/>
    <dgm:cxn modelId="{9831C512-ADFD-4193-9496-9C1EBEDA997D}" srcId="{C0CEAE00-8D11-4AC6-BC25-F864D44B7E97}" destId="{895BF0C0-C872-41FD-BD79-8C9686DE6618}" srcOrd="0" destOrd="0" parTransId="{B16BBC42-1502-4AE2-9862-47D85F6A6109}" sibTransId="{3F259051-0BF5-4914-8454-9DC1282412C6}"/>
    <dgm:cxn modelId="{A8E19AB6-BBDF-4E74-B17D-03A86E146D42}" type="presOf" srcId="{9DBF9AE2-42EF-4B62-AEFB-A3567F8649AD}" destId="{DFAD4710-58F9-44C0-832C-7FBE27E29F80}" srcOrd="0" destOrd="0" presId="urn:microsoft.com/office/officeart/2005/8/layout/vList5"/>
    <dgm:cxn modelId="{93EEC236-C1FF-473B-87D3-EEF80AF82B2E}" type="presOf" srcId="{895BF0C0-C872-41FD-BD79-8C9686DE6618}" destId="{1AE1AC60-EF20-4B5C-A64E-580172EA08B0}" srcOrd="0" destOrd="0" presId="urn:microsoft.com/office/officeart/2005/8/layout/vList5"/>
    <dgm:cxn modelId="{F17F3CD0-283C-4639-B119-847ABCC14147}" type="presOf" srcId="{5DB341F7-449A-431F-BE4D-190EAA5DB030}" destId="{A7A2E8ED-C574-4611-B082-2D518D5BF900}" srcOrd="0" destOrd="0" presId="urn:microsoft.com/office/officeart/2005/8/layout/vList5"/>
    <dgm:cxn modelId="{B0CDA2DB-5C3D-44B1-A486-9B360D4C29E8}" srcId="{C0CEAE00-8D11-4AC6-BC25-F864D44B7E97}" destId="{5DB341F7-449A-431F-BE4D-190EAA5DB030}" srcOrd="2" destOrd="0" parTransId="{4109D63E-10B9-4D35-B9A4-02D7B72EA7F0}" sibTransId="{F8E2D2C6-4627-45C9-86B3-4F61C16F096B}"/>
    <dgm:cxn modelId="{84309B61-8472-4891-B7EB-A7FE5F5BF4AD}" srcId="{C0CEAE00-8D11-4AC6-BC25-F864D44B7E97}" destId="{9DBF9AE2-42EF-4B62-AEFB-A3567F8649AD}" srcOrd="1" destOrd="0" parTransId="{808A027A-1166-472B-8A0D-3512DFCD845D}" sibTransId="{60E82520-D6DA-47CB-9BD5-2DEF8C0010AA}"/>
    <dgm:cxn modelId="{37C6B6AC-5A70-4771-877E-CD32F94E2B60}" srcId="{C0CEAE00-8D11-4AC6-BC25-F864D44B7E97}" destId="{F7025092-D9E5-43F8-A5C5-A46ED4DE9F78}" srcOrd="3" destOrd="0" parTransId="{E4A0EFB8-709B-4408-A4DF-F2BDD901D163}" sibTransId="{8D0AB930-4103-432F-AC51-A878B6B3CBAB}"/>
    <dgm:cxn modelId="{FDD26632-FC71-4794-9BB5-CCC93687F1E1}" type="presParOf" srcId="{2E4BD904-C113-4CFF-8A0B-37FEE86F93A8}" destId="{6887ECB6-F550-4FCF-9017-083A6B8CE06E}" srcOrd="0" destOrd="0" presId="urn:microsoft.com/office/officeart/2005/8/layout/vList5"/>
    <dgm:cxn modelId="{2F5CEE67-85AC-45FF-8269-647AB94508EC}" type="presParOf" srcId="{6887ECB6-F550-4FCF-9017-083A6B8CE06E}" destId="{1AE1AC60-EF20-4B5C-A64E-580172EA08B0}" srcOrd="0" destOrd="0" presId="urn:microsoft.com/office/officeart/2005/8/layout/vList5"/>
    <dgm:cxn modelId="{B223F851-00C5-41B1-AB54-6869B58B5EAF}" type="presParOf" srcId="{2E4BD904-C113-4CFF-8A0B-37FEE86F93A8}" destId="{CA828C23-96E8-4732-90AE-20D4C3FE31AE}" srcOrd="1" destOrd="0" presId="urn:microsoft.com/office/officeart/2005/8/layout/vList5"/>
    <dgm:cxn modelId="{2BE8E3FD-210D-4882-BB8D-9FBBE6A336D9}" type="presParOf" srcId="{2E4BD904-C113-4CFF-8A0B-37FEE86F93A8}" destId="{D1D7B83B-07A0-4912-A94F-9C63457B4AF2}" srcOrd="2" destOrd="0" presId="urn:microsoft.com/office/officeart/2005/8/layout/vList5"/>
    <dgm:cxn modelId="{E881B40A-EE4F-4260-8D31-5FBDCB30F1C2}" type="presParOf" srcId="{D1D7B83B-07A0-4912-A94F-9C63457B4AF2}" destId="{DFAD4710-58F9-44C0-832C-7FBE27E29F80}" srcOrd="0" destOrd="0" presId="urn:microsoft.com/office/officeart/2005/8/layout/vList5"/>
    <dgm:cxn modelId="{AB8DB928-36E8-47DE-90D5-4BA7A6A8353B}" type="presParOf" srcId="{2E4BD904-C113-4CFF-8A0B-37FEE86F93A8}" destId="{EF61CC19-D01C-47B2-9A7F-D5F4FAF0C0C0}" srcOrd="3" destOrd="0" presId="urn:microsoft.com/office/officeart/2005/8/layout/vList5"/>
    <dgm:cxn modelId="{4A873C28-F660-4270-B369-5D92B0039D22}" type="presParOf" srcId="{2E4BD904-C113-4CFF-8A0B-37FEE86F93A8}" destId="{74E34EDE-587A-4546-B91E-47648644D48E}" srcOrd="4" destOrd="0" presId="urn:microsoft.com/office/officeart/2005/8/layout/vList5"/>
    <dgm:cxn modelId="{461C9399-50C1-40AE-8719-59187B59694D}" type="presParOf" srcId="{74E34EDE-587A-4546-B91E-47648644D48E}" destId="{A7A2E8ED-C574-4611-B082-2D518D5BF900}" srcOrd="0" destOrd="0" presId="urn:microsoft.com/office/officeart/2005/8/layout/vList5"/>
    <dgm:cxn modelId="{BCF8751A-3CDE-471A-B23B-1E4E12DF20D4}" type="presParOf" srcId="{2E4BD904-C113-4CFF-8A0B-37FEE86F93A8}" destId="{B0B9990B-2659-459E-9E2D-4E8146EB22F7}" srcOrd="5" destOrd="0" presId="urn:microsoft.com/office/officeart/2005/8/layout/vList5"/>
    <dgm:cxn modelId="{C670C227-C779-4E36-98C5-9822B7E6DF0A}" type="presParOf" srcId="{2E4BD904-C113-4CFF-8A0B-37FEE86F93A8}" destId="{651EE2CD-76A9-44F5-936B-169C98055EAB}" srcOrd="6" destOrd="0" presId="urn:microsoft.com/office/officeart/2005/8/layout/vList5"/>
    <dgm:cxn modelId="{EFD788AB-F962-48C8-9DF8-E4B4A0B429C1}" type="presParOf" srcId="{651EE2CD-76A9-44F5-936B-169C98055EAB}" destId="{B5F23936-DC26-4A17-8189-D11A1AA954E3}" srcOrd="0" destOrd="0" presId="urn:microsoft.com/office/officeart/2005/8/layout/vList5"/>
    <dgm:cxn modelId="{FA481559-FE28-416D-A10C-F20AF7B20709}" type="presParOf" srcId="{2E4BD904-C113-4CFF-8A0B-37FEE86F93A8}" destId="{9DB26E5D-406A-4617-96E7-AFD2CED9CC01}" srcOrd="7" destOrd="0" presId="urn:microsoft.com/office/officeart/2005/8/layout/vList5"/>
    <dgm:cxn modelId="{5F6421E2-697C-43DC-876B-ABC3DC31E07D}" type="presParOf" srcId="{2E4BD904-C113-4CFF-8A0B-37FEE86F93A8}" destId="{B473D9E2-E27B-4B6B-8528-EABAFCE3ED7F}" srcOrd="8" destOrd="0" presId="urn:microsoft.com/office/officeart/2005/8/layout/vList5"/>
    <dgm:cxn modelId="{571FD321-9C59-4D16-AA8D-32B28FFD5215}" type="presParOf" srcId="{B473D9E2-E27B-4B6B-8528-EABAFCE3ED7F}" destId="{F0D428D7-FFAB-448C-82FF-397B430CF104}" srcOrd="0" destOrd="0" presId="urn:microsoft.com/office/officeart/2005/8/layout/vList5"/>
    <dgm:cxn modelId="{64A4B1B8-63E8-4ACE-B3DB-860CF6B9DE01}" type="presParOf" srcId="{2E4BD904-C113-4CFF-8A0B-37FEE86F93A8}" destId="{A901EB89-6C0B-495C-9119-18328EA03CC9}" srcOrd="9" destOrd="0" presId="urn:microsoft.com/office/officeart/2005/8/layout/vList5"/>
    <dgm:cxn modelId="{A0DF5C75-6D52-42F2-B01B-2EA6A4458461}" type="presParOf" srcId="{2E4BD904-C113-4CFF-8A0B-37FEE86F93A8}" destId="{B2FBC54C-EAFE-4C00-B7DC-C65AB24003B2}" srcOrd="10" destOrd="0" presId="urn:microsoft.com/office/officeart/2005/8/layout/vList5"/>
    <dgm:cxn modelId="{FDED40B5-7871-4538-BB60-B4E3043069B3}" type="presParOf" srcId="{B2FBC54C-EAFE-4C00-B7DC-C65AB24003B2}" destId="{79FC488C-70C0-4250-A112-96B20909DA0D}" srcOrd="0" destOrd="0" presId="urn:microsoft.com/office/officeart/2005/8/layout/vList5"/>
  </dgm:cxnLst>
  <dgm:bg/>
  <dgm:whole/>
</dgm:dataModel>
</file>

<file path=ppt/diagrams/data33.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Cambio de luminarias de mercurio a sodio e implementación de equipos de reducción de pérdidas.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11%</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1.385.744,87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00" b="0" i="0" u="none" dirty="0" smtClean="0"/>
            <a:t>Porcentaje de luminarias cambiadas respecto al total </a:t>
          </a:r>
          <a:endParaRPr lang="es-EC" sz="10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38.189,96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3%</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800" i="1" dirty="0" smtClean="0"/>
            <a:t>Instalación de 847 luminarias de vapor de sodio 70 vatios y 50 luminarias de vapor de sodio 100 vatios en lugar de luminarias de vapor de mercurio 125 y 175 vatios en toda el área de concesión. no se han comprado luminarias hasta el mes de junio del 2010  por existir en bodega, se iniciará proceso de adquisición.</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BE4F1CA8-DF8D-4309-A3C5-021C16527407}" type="presOf" srcId="{62E73A33-9954-41A2-95C9-8F8D5FC96D45}" destId="{2CE70819-8F4C-4FA7-BBC0-00B867BFAA62}"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2FAAD8E5-9F78-44C5-A26C-D7545DC7B748}" type="presOf" srcId="{C119E1A3-4FD8-4CD7-A248-CAF82A538404}" destId="{FEC139DE-5B0C-4D97-BB91-CCC4870B984F}" srcOrd="0" destOrd="0" presId="urn:microsoft.com/office/officeart/2005/8/layout/hierarchy4"/>
    <dgm:cxn modelId="{EA7C2D6E-D1B5-4365-84FC-9710BD472FCD}" type="presOf" srcId="{4FA66F70-F74C-43BC-9DF8-253A8142AB35}" destId="{FC81A625-AAAE-4C83-9883-1F0718BA2436}"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B7776A32-D810-42C6-AFC3-A60BCDF616EF}" type="presOf" srcId="{B107BF41-D5FE-4D2A-A387-8B4F1A2FBFBB}" destId="{DAD1CAFC-EE84-43B6-BAF2-1EDDCD66E603}" srcOrd="0" destOrd="0" presId="urn:microsoft.com/office/officeart/2005/8/layout/hierarchy4"/>
    <dgm:cxn modelId="{400FD909-527D-4B9F-982D-0C4F31A09B62}" type="presOf" srcId="{9FDDFD57-7E43-49B6-8F6B-88A7E2F9F4A3}" destId="{1E5E33F4-B6D7-4DFB-8AAC-515AA7CA8695}"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BA6020E-A362-4852-8A17-C614237AB862}" type="presOf" srcId="{D2CDC463-9C9A-4A39-9365-23D268F87349}" destId="{238A3D15-D789-4931-A5E6-0F04270031BF}"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CA33802D-21A9-4B37-A99A-5CA539A2B872}" type="presOf" srcId="{BBC79D02-6034-4C36-9C2C-4FBABF39A8FF}" destId="{F198024C-55D0-4DB7-A365-9FFF90D6507A}" srcOrd="0" destOrd="0" presId="urn:microsoft.com/office/officeart/2005/8/layout/hierarchy4"/>
    <dgm:cxn modelId="{8C7BB7BA-5E95-4E17-9BD8-D64E85846BF8}" type="presOf" srcId="{44421AD0-1FE3-4E4D-8BC2-14D20DEEDC32}" destId="{64526EA4-34D1-4E0C-9823-993335189202}"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7CD9F380-3BA4-4E4C-B050-A097F9308184}" type="presOf" srcId="{14233AD2-88DB-4175-B943-9F0BE3820B00}" destId="{CCF3848A-96C2-4E5D-B4AF-4F1F6E0EDE1C}" srcOrd="0" destOrd="0" presId="urn:microsoft.com/office/officeart/2005/8/layout/hierarchy4"/>
    <dgm:cxn modelId="{9BA4F720-8C8D-42CF-96BF-70E358A67305}" type="presOf" srcId="{A45B4849-CC1E-4B77-80B9-4FC6F68D2371}" destId="{DE4A2990-3D65-4CED-80D1-9E83EDFCCE56}" srcOrd="0" destOrd="0" presId="urn:microsoft.com/office/officeart/2005/8/layout/hierarchy4"/>
    <dgm:cxn modelId="{AE0773EB-911B-4C44-97D8-49608ED2E776}" type="presOf" srcId="{19091F51-8A55-4E62-9C18-6F3BC9E324CB}" destId="{EFE95510-E5D1-45B7-A221-00520591CF99}" srcOrd="0" destOrd="0" presId="urn:microsoft.com/office/officeart/2005/8/layout/hierarchy4"/>
    <dgm:cxn modelId="{6492F037-B267-4EA0-88D4-072609A9E2DA}" type="presOf" srcId="{97B90D27-3056-4AB6-9D58-503A9E133CC6}" destId="{DF46F991-D145-4A2E-8B14-99166811EB9E}"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E8688D5F-DBDE-4197-ABFF-76B71C913DFD}" type="presParOf" srcId="{DE4A2990-3D65-4CED-80D1-9E83EDFCCE56}" destId="{2FFB2A7D-385B-482C-BACA-8315E51DBEFC}" srcOrd="0" destOrd="0" presId="urn:microsoft.com/office/officeart/2005/8/layout/hierarchy4"/>
    <dgm:cxn modelId="{321AF96F-0C0B-4849-BB1F-6A8B4E6864D9}" type="presParOf" srcId="{2FFB2A7D-385B-482C-BACA-8315E51DBEFC}" destId="{1E5E33F4-B6D7-4DFB-8AAC-515AA7CA8695}" srcOrd="0" destOrd="0" presId="urn:microsoft.com/office/officeart/2005/8/layout/hierarchy4"/>
    <dgm:cxn modelId="{6AAEE58D-E83D-4B55-8ED0-11FBAA2EB34E}" type="presParOf" srcId="{2FFB2A7D-385B-482C-BACA-8315E51DBEFC}" destId="{40048AB7-BF41-46AE-BF92-7C448496D471}" srcOrd="1" destOrd="0" presId="urn:microsoft.com/office/officeart/2005/8/layout/hierarchy4"/>
    <dgm:cxn modelId="{E54A5B16-4B71-4EAA-B4D6-1E7C43BAC57C}" type="presParOf" srcId="{DE4A2990-3D65-4CED-80D1-9E83EDFCCE56}" destId="{CA6CD2F3-9A29-4F99-AF69-529906400C81}" srcOrd="1" destOrd="0" presId="urn:microsoft.com/office/officeart/2005/8/layout/hierarchy4"/>
    <dgm:cxn modelId="{1FD0E386-05FE-40D9-A874-6C58AEF94FA1}" type="presParOf" srcId="{DE4A2990-3D65-4CED-80D1-9E83EDFCCE56}" destId="{F5773B57-6A52-467E-A6E4-ECA009CB1813}" srcOrd="2" destOrd="0" presId="urn:microsoft.com/office/officeart/2005/8/layout/hierarchy4"/>
    <dgm:cxn modelId="{E4591EA3-5091-482D-96B6-9F051503381A}" type="presParOf" srcId="{F5773B57-6A52-467E-A6E4-ECA009CB1813}" destId="{64526EA4-34D1-4E0C-9823-993335189202}" srcOrd="0" destOrd="0" presId="urn:microsoft.com/office/officeart/2005/8/layout/hierarchy4"/>
    <dgm:cxn modelId="{7F530817-AADE-4497-9724-9A0BF87F6DB0}" type="presParOf" srcId="{F5773B57-6A52-467E-A6E4-ECA009CB1813}" destId="{D25F98AB-D37E-497E-B1F7-4ED73C04C48C}" srcOrd="1" destOrd="0" presId="urn:microsoft.com/office/officeart/2005/8/layout/hierarchy4"/>
    <dgm:cxn modelId="{1C900D34-CB1A-463A-ADBB-9AA41388A7C1}" type="presParOf" srcId="{F5773B57-6A52-467E-A6E4-ECA009CB1813}" destId="{50FC67C9-FA6A-4778-96DC-CBB7DE0ECB0C}" srcOrd="2" destOrd="0" presId="urn:microsoft.com/office/officeart/2005/8/layout/hierarchy4"/>
    <dgm:cxn modelId="{CF696A2D-CE4B-45D6-A133-CE935A8BA47E}" type="presParOf" srcId="{50FC67C9-FA6A-4778-96DC-CBB7DE0ECB0C}" destId="{DC1500A2-B034-4D4F-B812-C3F088F607D9}" srcOrd="0" destOrd="0" presId="urn:microsoft.com/office/officeart/2005/8/layout/hierarchy4"/>
    <dgm:cxn modelId="{EA9132CF-A2AD-4036-B94A-05690EBDD434}" type="presParOf" srcId="{DC1500A2-B034-4D4F-B812-C3F088F607D9}" destId="{238A3D15-D789-4931-A5E6-0F04270031BF}" srcOrd="0" destOrd="0" presId="urn:microsoft.com/office/officeart/2005/8/layout/hierarchy4"/>
    <dgm:cxn modelId="{272CF3AE-2020-47A7-8324-2FD505BCF8C6}" type="presParOf" srcId="{DC1500A2-B034-4D4F-B812-C3F088F607D9}" destId="{C59B812E-AB49-470F-95AF-ACBAE52196BC}" srcOrd="1" destOrd="0" presId="urn:microsoft.com/office/officeart/2005/8/layout/hierarchy4"/>
    <dgm:cxn modelId="{C8672719-BF4B-419F-BA43-803884D8B4C8}" type="presParOf" srcId="{DC1500A2-B034-4D4F-B812-C3F088F607D9}" destId="{46A175B0-85B1-498B-AA9A-EED890EF8095}" srcOrd="2" destOrd="0" presId="urn:microsoft.com/office/officeart/2005/8/layout/hierarchy4"/>
    <dgm:cxn modelId="{6B28D8D0-E540-4317-9E41-FD54AD9A90D5}" type="presParOf" srcId="{46A175B0-85B1-498B-AA9A-EED890EF8095}" destId="{B6B81DAC-ACEB-440A-8FCC-C43F903D627F}" srcOrd="0" destOrd="0" presId="urn:microsoft.com/office/officeart/2005/8/layout/hierarchy4"/>
    <dgm:cxn modelId="{FF9FDD09-D098-46E4-8B6D-9C3B5CCDC02C}" type="presParOf" srcId="{B6B81DAC-ACEB-440A-8FCC-C43F903D627F}" destId="{FC81A625-AAAE-4C83-9883-1F0718BA2436}" srcOrd="0" destOrd="0" presId="urn:microsoft.com/office/officeart/2005/8/layout/hierarchy4"/>
    <dgm:cxn modelId="{F7909C8A-3C95-422F-8012-9A8AC2D5B87C}" type="presParOf" srcId="{B6B81DAC-ACEB-440A-8FCC-C43F903D627F}" destId="{5999AF18-D978-430D-B371-546B78BAA143}" srcOrd="1" destOrd="0" presId="urn:microsoft.com/office/officeart/2005/8/layout/hierarchy4"/>
    <dgm:cxn modelId="{31D2A99B-E2BF-4104-BF99-C0E648BE664D}" type="presParOf" srcId="{46A175B0-85B1-498B-AA9A-EED890EF8095}" destId="{F87249D7-6B69-43AF-AB6E-F2F0D10D8D83}" srcOrd="1" destOrd="0" presId="urn:microsoft.com/office/officeart/2005/8/layout/hierarchy4"/>
    <dgm:cxn modelId="{EEC3E557-6C03-49C7-A181-A153024501B4}" type="presParOf" srcId="{46A175B0-85B1-498B-AA9A-EED890EF8095}" destId="{155512FB-37CB-48B9-A40F-AF1E0FFF4177}" srcOrd="2" destOrd="0" presId="urn:microsoft.com/office/officeart/2005/8/layout/hierarchy4"/>
    <dgm:cxn modelId="{7820EB67-412D-4505-B693-9FC4AD8DADA9}" type="presParOf" srcId="{155512FB-37CB-48B9-A40F-AF1E0FFF4177}" destId="{FEC139DE-5B0C-4D97-BB91-CCC4870B984F}" srcOrd="0" destOrd="0" presId="urn:microsoft.com/office/officeart/2005/8/layout/hierarchy4"/>
    <dgm:cxn modelId="{CE5B55C5-6A51-4A93-A726-4D7BBE5092A6}" type="presParOf" srcId="{155512FB-37CB-48B9-A40F-AF1E0FFF4177}" destId="{1B0144A3-306F-4117-A917-3D6242210746}" srcOrd="1" destOrd="0" presId="urn:microsoft.com/office/officeart/2005/8/layout/hierarchy4"/>
    <dgm:cxn modelId="{4A24A2DE-A4A4-4859-8623-8EB00089B97E}" type="presParOf" srcId="{155512FB-37CB-48B9-A40F-AF1E0FFF4177}" destId="{FD771F2E-4EA8-4B28-90F3-223EEBFAFEFF}" srcOrd="2" destOrd="0" presId="urn:microsoft.com/office/officeart/2005/8/layout/hierarchy4"/>
    <dgm:cxn modelId="{7BC3BC54-2D93-4F81-9F2A-8DBBC6E56CF8}" type="presParOf" srcId="{FD771F2E-4EA8-4B28-90F3-223EEBFAFEFF}" destId="{175E5342-CBB9-4145-A35A-BAB2DBED64CB}" srcOrd="0" destOrd="0" presId="urn:microsoft.com/office/officeart/2005/8/layout/hierarchy4"/>
    <dgm:cxn modelId="{C5F1B023-4B77-4097-B4B6-2D951554A2D5}" type="presParOf" srcId="{175E5342-CBB9-4145-A35A-BAB2DBED64CB}" destId="{CCF3848A-96C2-4E5D-B4AF-4F1F6E0EDE1C}" srcOrd="0" destOrd="0" presId="urn:microsoft.com/office/officeart/2005/8/layout/hierarchy4"/>
    <dgm:cxn modelId="{730725BF-7F18-47F7-9A8E-7851E897BC0F}" type="presParOf" srcId="{175E5342-CBB9-4145-A35A-BAB2DBED64CB}" destId="{09D73428-2F78-44F0-8474-4285D54CA8A0}" srcOrd="1" destOrd="0" presId="urn:microsoft.com/office/officeart/2005/8/layout/hierarchy4"/>
    <dgm:cxn modelId="{AC62C38E-1692-491D-B953-D898B429589B}" type="presParOf" srcId="{50FC67C9-FA6A-4778-96DC-CBB7DE0ECB0C}" destId="{F2E8A144-ED64-477D-A7CE-6CF060928541}" srcOrd="1" destOrd="0" presId="urn:microsoft.com/office/officeart/2005/8/layout/hierarchy4"/>
    <dgm:cxn modelId="{F12C5B86-09B1-481D-B444-A6FA5675CA01}" type="presParOf" srcId="{50FC67C9-FA6A-4778-96DC-CBB7DE0ECB0C}" destId="{A1C5311C-1469-44EA-82DB-749930735971}" srcOrd="2" destOrd="0" presId="urn:microsoft.com/office/officeart/2005/8/layout/hierarchy4"/>
    <dgm:cxn modelId="{D38DA546-1615-47D5-96C1-B75799A0080E}" type="presParOf" srcId="{A1C5311C-1469-44EA-82DB-749930735971}" destId="{F198024C-55D0-4DB7-A365-9FFF90D6507A}" srcOrd="0" destOrd="0" presId="urn:microsoft.com/office/officeart/2005/8/layout/hierarchy4"/>
    <dgm:cxn modelId="{94CC1A8C-5EBC-4BDC-BBD0-ACDBE57766DB}" type="presParOf" srcId="{A1C5311C-1469-44EA-82DB-749930735971}" destId="{65FD4B13-5CF9-4360-92BE-BD32B034292E}" srcOrd="1" destOrd="0" presId="urn:microsoft.com/office/officeart/2005/8/layout/hierarchy4"/>
    <dgm:cxn modelId="{D898497C-D014-43AD-83D1-8C7B5AA7779B}" type="presParOf" srcId="{A1C5311C-1469-44EA-82DB-749930735971}" destId="{84E42F43-093B-4F1B-BDAB-12FA40B45FEF}" srcOrd="2" destOrd="0" presId="urn:microsoft.com/office/officeart/2005/8/layout/hierarchy4"/>
    <dgm:cxn modelId="{1ABF5796-1121-465A-98E2-EA5B5C7E460D}" type="presParOf" srcId="{84E42F43-093B-4F1B-BDAB-12FA40B45FEF}" destId="{D98E56A2-422B-45B5-B55B-6F877E8EBCC0}" srcOrd="0" destOrd="0" presId="urn:microsoft.com/office/officeart/2005/8/layout/hierarchy4"/>
    <dgm:cxn modelId="{BD709862-B9B7-495F-894C-C1CD76E07B2C}" type="presParOf" srcId="{D98E56A2-422B-45B5-B55B-6F877E8EBCC0}" destId="{2CE70819-8F4C-4FA7-BBC0-00B867BFAA62}" srcOrd="0" destOrd="0" presId="urn:microsoft.com/office/officeart/2005/8/layout/hierarchy4"/>
    <dgm:cxn modelId="{03DF5439-FA26-4E8A-8145-FB7D02C03B98}" type="presParOf" srcId="{D98E56A2-422B-45B5-B55B-6F877E8EBCC0}" destId="{65BBC830-3241-4628-91E9-24C1F241C614}" srcOrd="1" destOrd="0" presId="urn:microsoft.com/office/officeart/2005/8/layout/hierarchy4"/>
    <dgm:cxn modelId="{017FF58B-3060-4CDD-8447-075E683F8F17}" type="presParOf" srcId="{50FC67C9-FA6A-4778-96DC-CBB7DE0ECB0C}" destId="{7E443B56-DEB0-4446-A514-EEAEC7DAEDD0}" srcOrd="3" destOrd="0" presId="urn:microsoft.com/office/officeart/2005/8/layout/hierarchy4"/>
    <dgm:cxn modelId="{7E8BA1A1-3BEF-4326-8C62-6901D62DDE21}" type="presParOf" srcId="{50FC67C9-FA6A-4778-96DC-CBB7DE0ECB0C}" destId="{DEF75B75-5A04-456D-BC82-C1C962708167}" srcOrd="4" destOrd="0" presId="urn:microsoft.com/office/officeart/2005/8/layout/hierarchy4"/>
    <dgm:cxn modelId="{9E6EA202-3A47-41CB-A6A9-7114232F7012}" type="presParOf" srcId="{DEF75B75-5A04-456D-BC82-C1C962708167}" destId="{DF46F991-D145-4A2E-8B14-99166811EB9E}" srcOrd="0" destOrd="0" presId="urn:microsoft.com/office/officeart/2005/8/layout/hierarchy4"/>
    <dgm:cxn modelId="{BB28EA0B-2911-4729-9736-E5F169FB3D7F}" type="presParOf" srcId="{DEF75B75-5A04-456D-BC82-C1C962708167}" destId="{C5362A15-1FF7-45C2-A1A5-CC56348F497D}" srcOrd="1" destOrd="0" presId="urn:microsoft.com/office/officeart/2005/8/layout/hierarchy4"/>
    <dgm:cxn modelId="{4ADD786B-65B1-4C3B-A515-F2B5B6129E1E}" type="presParOf" srcId="{DEF75B75-5A04-456D-BC82-C1C962708167}" destId="{C0AAC21D-A1BB-4969-8C10-C8D02A2E9E03}" srcOrd="2" destOrd="0" presId="urn:microsoft.com/office/officeart/2005/8/layout/hierarchy4"/>
    <dgm:cxn modelId="{0A8B3C30-CDE8-4CD9-B959-A27CCFC75D8E}" type="presParOf" srcId="{C0AAC21D-A1BB-4969-8C10-C8D02A2E9E03}" destId="{53DBA213-45FA-408A-B6ED-AACE55036BBF}" srcOrd="0" destOrd="0" presId="urn:microsoft.com/office/officeart/2005/8/layout/hierarchy4"/>
    <dgm:cxn modelId="{74C65D71-60F2-4E4E-BAAA-B0D44A0129BB}" type="presParOf" srcId="{53DBA213-45FA-408A-B6ED-AACE55036BBF}" destId="{DAD1CAFC-EE84-43B6-BAF2-1EDDCD66E603}" srcOrd="0" destOrd="0" presId="urn:microsoft.com/office/officeart/2005/8/layout/hierarchy4"/>
    <dgm:cxn modelId="{38BACC77-F758-449E-8F7B-958E68DEF67B}" type="presParOf" srcId="{53DBA213-45FA-408A-B6ED-AACE55036BBF}" destId="{EB920CB4-F78E-4FC1-BF1D-FE57D15C9F98}" srcOrd="1" destOrd="0" presId="urn:microsoft.com/office/officeart/2005/8/layout/hierarchy4"/>
    <dgm:cxn modelId="{8E5F5E49-5BA6-4090-B5DF-AE78CCBB0C87}" type="presParOf" srcId="{C0AAC21D-A1BB-4969-8C10-C8D02A2E9E03}" destId="{C6806C87-713E-4BB4-9E64-70D239989C91}" srcOrd="1" destOrd="0" presId="urn:microsoft.com/office/officeart/2005/8/layout/hierarchy4"/>
    <dgm:cxn modelId="{8A1FCA3C-6991-4A54-A6FE-54D5CAB6818E}" type="presParOf" srcId="{C0AAC21D-A1BB-4969-8C10-C8D02A2E9E03}" destId="{EC39DE98-C28E-4CAE-B11A-FF4190E351F7}" srcOrd="2" destOrd="0" presId="urn:microsoft.com/office/officeart/2005/8/layout/hierarchy4"/>
    <dgm:cxn modelId="{01F72936-B447-4F8D-8545-FBA514AD6016}" type="presParOf" srcId="{EC39DE98-C28E-4CAE-B11A-FF4190E351F7}" destId="{EFE95510-E5D1-45B7-A221-00520591CF99}" srcOrd="0" destOrd="0" presId="urn:microsoft.com/office/officeart/2005/8/layout/hierarchy4"/>
    <dgm:cxn modelId="{FF929CC6-84C2-4067-BB83-1AA81B406D52}" type="presParOf" srcId="{EC39DE98-C28E-4CAE-B11A-FF4190E351F7}" destId="{EF483DAC-04A2-4C9B-AB03-7939A7ACDB27}" srcOrd="1" destOrd="0" presId="urn:microsoft.com/office/officeart/2005/8/layout/hierarchy4"/>
  </dgm:cxnLst>
  <dgm:bg/>
  <dgm:whole/>
</dgm:dataModel>
</file>

<file path=ppt/diagrams/data34.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400" i="1" dirty="0" smtClean="0"/>
            <a:t>Optimizar la </a:t>
          </a:r>
          <a:r>
            <a:rPr lang="es-EC" sz="1400" i="1" dirty="0" err="1" smtClean="0"/>
            <a:t>cargabilidad</a:t>
          </a:r>
          <a:r>
            <a:rPr lang="es-EC" sz="1400" i="1" dirty="0" smtClean="0"/>
            <a:t> de los transformadores </a:t>
          </a:r>
          <a:r>
            <a:rPr lang="es-EC" sz="1600" i="1" dirty="0" smtClean="0"/>
            <a:t>del</a:t>
          </a:r>
          <a:r>
            <a:rPr lang="es-EC" sz="1400" i="1" dirty="0" smtClean="0"/>
            <a:t> sistema de distribución.</a:t>
          </a:r>
          <a:endParaRPr lang="es-EC" sz="1400" dirty="0"/>
        </a:p>
      </dgm:t>
    </dgm:pt>
    <dgm:pt modelId="{8EE88644-8118-4F15-92A8-7F1DEEEDBAD8}" type="parTrans" cxnId="{FF7C7494-04E9-4684-A2D3-057610C51151}">
      <dgm:prSet/>
      <dgm:spPr/>
      <dgm:t>
        <a:bodyPr/>
        <a:lstStyle/>
        <a:p>
          <a:endParaRPr lang="es-EC" sz="2400"/>
        </a:p>
      </dgm:t>
    </dgm:pt>
    <dgm:pt modelId="{2A9B767E-A976-4A54-9CE1-5AA655FC77C0}" type="sibTrans" cxnId="{FF7C7494-04E9-4684-A2D3-057610C51151}">
      <dgm:prSet/>
      <dgm:spPr/>
      <dgm:t>
        <a:bodyPr/>
        <a:lstStyle/>
        <a:p>
          <a:endParaRPr lang="es-EC" sz="2400"/>
        </a:p>
      </dgm:t>
    </dgm:pt>
    <dgm:pt modelId="{BBC79D02-6034-4C36-9C2C-4FBABF39A8FF}">
      <dgm:prSet phldrT="[Texto]" custT="1"/>
      <dgm:spPr/>
      <dgm:t>
        <a:bodyPr/>
        <a:lstStyle/>
        <a:p>
          <a:r>
            <a:rPr lang="es-EC" sz="1600" dirty="0" smtClean="0"/>
            <a:t>Indicador</a:t>
          </a:r>
          <a:endParaRPr lang="es-EC" sz="1600" dirty="0"/>
        </a:p>
      </dgm:t>
    </dgm:pt>
    <dgm:pt modelId="{FC3379B5-455D-4254-906B-527BDE8FE476}" type="parTrans" cxnId="{A92B77D7-0612-4FFC-9B53-528ECCC819AE}">
      <dgm:prSet/>
      <dgm:spPr/>
      <dgm:t>
        <a:bodyPr/>
        <a:lstStyle/>
        <a:p>
          <a:endParaRPr lang="es-EC" sz="2400"/>
        </a:p>
      </dgm:t>
    </dgm:pt>
    <dgm:pt modelId="{49AC147D-8E21-4C1F-BAF0-A423F0C7C4FB}" type="sibTrans" cxnId="{A92B77D7-0612-4FFC-9B53-528ECCC819AE}">
      <dgm:prSet/>
      <dgm:spPr/>
      <dgm:t>
        <a:bodyPr/>
        <a:lstStyle/>
        <a:p>
          <a:endParaRPr lang="es-EC" sz="2400"/>
        </a:p>
      </dgm:t>
    </dgm:pt>
    <dgm:pt modelId="{97B90D27-3056-4AB6-9D58-503A9E133CC6}">
      <dgm:prSet phldrT="[Texto]" custT="1"/>
      <dgm:spPr/>
      <dgm:t>
        <a:bodyPr/>
        <a:lstStyle/>
        <a:p>
          <a:r>
            <a:rPr lang="es-EC" sz="1800" dirty="0" smtClean="0"/>
            <a:t>Meta</a:t>
          </a:r>
          <a:endParaRPr lang="es-EC" sz="1800" dirty="0"/>
        </a:p>
      </dgm:t>
    </dgm:pt>
    <dgm:pt modelId="{6167D149-5A02-4FDB-833D-0DBEE6A3D949}" type="parTrans" cxnId="{8DA95F74-9608-4E0C-B1AD-DD9EF9C5E106}">
      <dgm:prSet/>
      <dgm:spPr/>
      <dgm:t>
        <a:bodyPr/>
        <a:lstStyle/>
        <a:p>
          <a:endParaRPr lang="es-EC" sz="2400"/>
        </a:p>
      </dgm:t>
    </dgm:pt>
    <dgm:pt modelId="{AA1A2722-D922-4CBA-BECA-32F9DE259C56}" type="sibTrans" cxnId="{8DA95F74-9608-4E0C-B1AD-DD9EF9C5E106}">
      <dgm:prSet/>
      <dgm:spPr/>
      <dgm:t>
        <a:bodyPr/>
        <a:lstStyle/>
        <a:p>
          <a:endParaRPr lang="es-EC" sz="2400"/>
        </a:p>
      </dgm:t>
    </dgm:pt>
    <dgm:pt modelId="{D2CDC463-9C9A-4A39-9365-23D268F87349}">
      <dgm:prSet phldrT="[Texto]" custT="1"/>
      <dgm:spPr/>
      <dgm:t>
        <a:bodyPr/>
        <a:lstStyle/>
        <a:p>
          <a:r>
            <a:rPr lang="es-EC" sz="1600" dirty="0" smtClean="0"/>
            <a:t>Presupuesto</a:t>
          </a:r>
          <a:endParaRPr lang="es-EC" sz="1600" dirty="0"/>
        </a:p>
      </dgm:t>
    </dgm:pt>
    <dgm:pt modelId="{42C3686B-0664-44C3-8D56-51CD78BE5FD7}" type="parTrans" cxnId="{03DDA07D-9A91-4ED5-921C-D69710FB643B}">
      <dgm:prSet/>
      <dgm:spPr/>
      <dgm:t>
        <a:bodyPr/>
        <a:lstStyle/>
        <a:p>
          <a:endParaRPr lang="es-EC" sz="2400"/>
        </a:p>
      </dgm:t>
    </dgm:pt>
    <dgm:pt modelId="{4F34C69C-1CF2-443B-BF1B-7AE14C412307}" type="sibTrans" cxnId="{03DDA07D-9A91-4ED5-921C-D69710FB643B}">
      <dgm:prSet/>
      <dgm:spPr/>
      <dgm:t>
        <a:bodyPr/>
        <a:lstStyle/>
        <a:p>
          <a:endParaRPr lang="es-EC" sz="2400"/>
        </a:p>
      </dgm:t>
    </dgm:pt>
    <dgm:pt modelId="{19091F51-8A55-4E62-9C18-6F3BC9E324CB}">
      <dgm:prSet phldrT="[Texto]" custT="1"/>
      <dgm:spPr/>
      <dgm:t>
        <a:bodyPr/>
        <a:lstStyle/>
        <a:p>
          <a:r>
            <a:rPr lang="es-EC" sz="1200" b="0" i="0" u="none" dirty="0" smtClean="0"/>
            <a:t>EJECUTADA  19</a:t>
          </a:r>
          <a:endParaRPr lang="es-EC" sz="1050" dirty="0"/>
        </a:p>
      </dgm:t>
    </dgm:pt>
    <dgm:pt modelId="{D74CA346-3316-4872-8346-E778E1DF2C4E}" type="parTrans" cxnId="{BC78A514-F73D-4CE2-B66F-375010388DCA}">
      <dgm:prSet/>
      <dgm:spPr/>
      <dgm:t>
        <a:bodyPr/>
        <a:lstStyle/>
        <a:p>
          <a:endParaRPr lang="es-EC" sz="2400"/>
        </a:p>
      </dgm:t>
    </dgm:pt>
    <dgm:pt modelId="{38491EFE-9A5C-4963-95EB-36CA4DC15829}" type="sibTrans" cxnId="{BC78A514-F73D-4CE2-B66F-375010388DCA}">
      <dgm:prSet/>
      <dgm:spPr/>
      <dgm:t>
        <a:bodyPr/>
        <a:lstStyle/>
        <a:p>
          <a:endParaRPr lang="es-EC" sz="2400"/>
        </a:p>
      </dgm:t>
    </dgm:pt>
    <dgm:pt modelId="{4FA66F70-F74C-43BC-9DF8-253A8142AB35}">
      <dgm:prSet phldrT="[Texto]" custT="1"/>
      <dgm:spPr/>
      <dgm:t>
        <a:bodyPr/>
        <a:lstStyle/>
        <a:p>
          <a:r>
            <a:rPr lang="es-EC" sz="1200" b="0" i="0" u="none" dirty="0" smtClean="0"/>
            <a:t>INICIAL 443.529,41 </a:t>
          </a:r>
          <a:endParaRPr lang="es-EC" sz="1050" dirty="0"/>
        </a:p>
      </dgm:t>
    </dgm:pt>
    <dgm:pt modelId="{65D64FD3-7489-405B-94F3-ED2A7E67C846}" type="parTrans" cxnId="{4B7B0184-76B8-4332-8A95-0C38BF1FF802}">
      <dgm:prSet/>
      <dgm:spPr/>
      <dgm:t>
        <a:bodyPr/>
        <a:lstStyle/>
        <a:p>
          <a:endParaRPr lang="es-EC" sz="2400"/>
        </a:p>
      </dgm:t>
    </dgm:pt>
    <dgm:pt modelId="{C375DAE5-8C19-47CE-935A-C14BE177F9D5}" type="sibTrans" cxnId="{4B7B0184-76B8-4332-8A95-0C38BF1FF802}">
      <dgm:prSet/>
      <dgm:spPr/>
      <dgm:t>
        <a:bodyPr/>
        <a:lstStyle/>
        <a:p>
          <a:endParaRPr lang="es-EC" sz="2400"/>
        </a:p>
      </dgm:t>
    </dgm:pt>
    <dgm:pt modelId="{B107BF41-D5FE-4D2A-A387-8B4F1A2FBFBB}">
      <dgm:prSet phldrT="[Texto]" custT="1"/>
      <dgm:spPr/>
      <dgm:t>
        <a:bodyPr/>
        <a:lstStyle/>
        <a:p>
          <a:r>
            <a:rPr lang="es-EC" sz="1200" b="0" i="0" u="none" dirty="0" smtClean="0"/>
            <a:t>PROPUESTA  19</a:t>
          </a:r>
          <a:endParaRPr lang="es-EC" sz="1200" dirty="0"/>
        </a:p>
      </dgm:t>
    </dgm:pt>
    <dgm:pt modelId="{7F969E2B-FACF-4A70-9CE7-2BCF2A3AF1AB}" type="parTrans" cxnId="{210997B5-A8F8-4A6E-932E-0FB89E9B3251}">
      <dgm:prSet/>
      <dgm:spPr/>
      <dgm:t>
        <a:bodyPr/>
        <a:lstStyle/>
        <a:p>
          <a:endParaRPr lang="es-EC" sz="2400"/>
        </a:p>
      </dgm:t>
    </dgm:pt>
    <dgm:pt modelId="{4AC670DE-F839-4E06-91EC-1A56AF54A319}" type="sibTrans" cxnId="{210997B5-A8F8-4A6E-932E-0FB89E9B3251}">
      <dgm:prSet/>
      <dgm:spPr/>
      <dgm:t>
        <a:bodyPr/>
        <a:lstStyle/>
        <a:p>
          <a:endParaRPr lang="es-EC" sz="2400"/>
        </a:p>
      </dgm:t>
    </dgm:pt>
    <dgm:pt modelId="{62E73A33-9954-41A2-95C9-8F8D5FC96D45}">
      <dgm:prSet custT="1"/>
      <dgm:spPr/>
      <dgm:t>
        <a:bodyPr/>
        <a:lstStyle/>
        <a:p>
          <a:r>
            <a:rPr lang="es-EC" sz="1000" b="0" i="0" u="none" dirty="0" smtClean="0"/>
            <a:t>Número de transformadores analizados por mes. </a:t>
          </a:r>
          <a:endParaRPr lang="es-EC" sz="1000" dirty="0"/>
        </a:p>
      </dgm:t>
    </dgm:pt>
    <dgm:pt modelId="{DC40418D-C5E4-40D6-8CE8-6AA8896DB7D7}" type="parTrans" cxnId="{915F59DC-1C6D-4A26-AC53-4969393A1BDC}">
      <dgm:prSet/>
      <dgm:spPr/>
      <dgm:t>
        <a:bodyPr/>
        <a:lstStyle/>
        <a:p>
          <a:endParaRPr lang="es-EC" sz="2400"/>
        </a:p>
      </dgm:t>
    </dgm:pt>
    <dgm:pt modelId="{BC5FD8D8-1DE2-4A3C-A686-F6AE3C9C85B6}" type="sibTrans" cxnId="{915F59DC-1C6D-4A26-AC53-4969393A1BDC}">
      <dgm:prSet/>
      <dgm:spPr/>
      <dgm:t>
        <a:bodyPr/>
        <a:lstStyle/>
        <a:p>
          <a:endParaRPr lang="es-EC" sz="2400"/>
        </a:p>
      </dgm:t>
    </dgm:pt>
    <dgm:pt modelId="{C119E1A3-4FD8-4CD7-A248-CAF82A538404}">
      <dgm:prSet custT="1"/>
      <dgm:spPr/>
      <dgm:t>
        <a:bodyPr/>
        <a:lstStyle/>
        <a:p>
          <a:r>
            <a:rPr lang="es-EC" sz="1200" b="0" i="0" u="none" dirty="0" smtClean="0"/>
            <a:t>EJECUTADO 5.237,65 </a:t>
          </a:r>
          <a:endParaRPr lang="es-EC" sz="1050" dirty="0"/>
        </a:p>
      </dgm:t>
    </dgm:pt>
    <dgm:pt modelId="{3334F4DF-1E26-4CEF-AB46-18EB9E9C9757}" type="parTrans" cxnId="{40A2A85F-D14A-4031-9242-D8C1351E7423}">
      <dgm:prSet/>
      <dgm:spPr/>
      <dgm:t>
        <a:bodyPr/>
        <a:lstStyle/>
        <a:p>
          <a:endParaRPr lang="es-EC" sz="2400"/>
        </a:p>
      </dgm:t>
    </dgm:pt>
    <dgm:pt modelId="{E821E5DC-09D9-4844-A0F5-A9625E51B52B}" type="sibTrans" cxnId="{40A2A85F-D14A-4031-9242-D8C1351E7423}">
      <dgm:prSet/>
      <dgm:spPr/>
      <dgm:t>
        <a:bodyPr/>
        <a:lstStyle/>
        <a:p>
          <a:endParaRPr lang="es-EC" sz="2400"/>
        </a:p>
      </dgm:t>
    </dgm:pt>
    <dgm:pt modelId="{14233AD2-88DB-4175-B943-9F0BE3820B00}">
      <dgm:prSet custT="1"/>
      <dgm:spPr/>
      <dgm:t>
        <a:bodyPr/>
        <a:lstStyle/>
        <a:p>
          <a:r>
            <a:rPr lang="es-EC" sz="1050" b="0" i="0" u="none" dirty="0" smtClean="0"/>
            <a:t>PORCENTAJE 1%</a:t>
          </a:r>
          <a:endParaRPr lang="es-EC" sz="1050" dirty="0"/>
        </a:p>
      </dgm:t>
    </dgm:pt>
    <dgm:pt modelId="{D9D75CDB-C428-4818-9E1E-9589F14F5CF9}" type="parTrans" cxnId="{3A51DD72-243B-403D-9806-E50BE735A1E9}">
      <dgm:prSet/>
      <dgm:spPr/>
      <dgm:t>
        <a:bodyPr/>
        <a:lstStyle/>
        <a:p>
          <a:endParaRPr lang="es-EC" sz="2400"/>
        </a:p>
      </dgm:t>
    </dgm:pt>
    <dgm:pt modelId="{4460A239-1182-4263-8C28-C0D771F46AE8}" type="sibTrans" cxnId="{3A51DD72-243B-403D-9806-E50BE735A1E9}">
      <dgm:prSet/>
      <dgm:spPr/>
      <dgm:t>
        <a:bodyPr/>
        <a:lstStyle/>
        <a:p>
          <a:endParaRPr lang="es-EC" sz="2400"/>
        </a:p>
      </dgm:t>
    </dgm:pt>
    <dgm:pt modelId="{44421AD0-1FE3-4E4D-8BC2-14D20DEEDC32}">
      <dgm:prSet phldrT="[Texto]" custT="1"/>
      <dgm:spPr/>
      <dgm:t>
        <a:bodyPr/>
        <a:lstStyle/>
        <a:p>
          <a:pPr algn="just"/>
          <a:r>
            <a:rPr lang="es-EC" sz="1400" i="1" dirty="0" smtClean="0"/>
            <a:t>la Regulación CONELEC 004-01 nos obliga a analizar cierto porcentaje de los transformadores instalados en forma mensual.  El cambio o reubicación de los transformadores críticos  se lo hace por requerimiento de los jefes zonales, No se ha podido evaluar los resultados de estos cambios porque no se disponen de los equipos de medición suficientes.  Los transformadores que se incorporan a las redes de distribución cumplen normas INEN</a:t>
          </a:r>
          <a:endParaRPr lang="es-EC" sz="1400" dirty="0"/>
        </a:p>
      </dgm:t>
    </dgm:pt>
    <dgm:pt modelId="{D5AB0864-B51E-43F7-AC13-5EC8A3580208}" type="sibTrans" cxnId="{6C561B57-A6C9-4999-85EE-513D6CF5BB76}">
      <dgm:prSet/>
      <dgm:spPr/>
      <dgm:t>
        <a:bodyPr/>
        <a:lstStyle/>
        <a:p>
          <a:endParaRPr lang="es-EC" sz="2400"/>
        </a:p>
      </dgm:t>
    </dgm:pt>
    <dgm:pt modelId="{DD970B25-4D0F-43A0-8040-1C9839EF863C}" type="parTrans" cxnId="{6C561B57-A6C9-4999-85EE-513D6CF5BB76}">
      <dgm:prSet/>
      <dgm:spPr/>
      <dgm:t>
        <a:bodyPr/>
        <a:lstStyle/>
        <a:p>
          <a:endParaRPr lang="es-EC" sz="24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24BEF16A-EAD5-4E3F-9DC7-1A8C7D82BD8D}" type="presOf" srcId="{4FA66F70-F74C-43BC-9DF8-253A8142AB35}" destId="{FC81A625-AAAE-4C83-9883-1F0718BA2436}" srcOrd="0" destOrd="0" presId="urn:microsoft.com/office/officeart/2005/8/layout/hierarchy4"/>
    <dgm:cxn modelId="{B3DE68BF-F983-469C-A86F-DC3789B60117}" type="presOf" srcId="{14233AD2-88DB-4175-B943-9F0BE3820B00}" destId="{CCF3848A-96C2-4E5D-B4AF-4F1F6E0EDE1C}"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4AFC219D-155D-4965-87DC-AD97624B730B}" type="presOf" srcId="{97B90D27-3056-4AB6-9D58-503A9E133CC6}" destId="{DF46F991-D145-4A2E-8B14-99166811EB9E}"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AED8498A-3E21-4D40-9493-533E53256AFC}" type="presOf" srcId="{9FDDFD57-7E43-49B6-8F6B-88A7E2F9F4A3}" destId="{1E5E33F4-B6D7-4DFB-8AAC-515AA7CA8695}" srcOrd="0" destOrd="0" presId="urn:microsoft.com/office/officeart/2005/8/layout/hierarchy4"/>
    <dgm:cxn modelId="{9C1AE33C-90AB-473F-8100-6CC8269654AA}" type="presOf" srcId="{A45B4849-CC1E-4B77-80B9-4FC6F68D2371}" destId="{DE4A2990-3D65-4CED-80D1-9E83EDFCCE5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2A802C1-C0A8-473E-9D25-62A90C8B4B12}" type="presOf" srcId="{B107BF41-D5FE-4D2A-A387-8B4F1A2FBFBB}" destId="{DAD1CAFC-EE84-43B6-BAF2-1EDDCD66E603}" srcOrd="0" destOrd="0" presId="urn:microsoft.com/office/officeart/2005/8/layout/hierarchy4"/>
    <dgm:cxn modelId="{06149A61-DE3B-40C4-A011-2A660D66D1F3}" type="presOf" srcId="{BBC79D02-6034-4C36-9C2C-4FBABF39A8FF}" destId="{F198024C-55D0-4DB7-A365-9FFF90D6507A}"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88D3E3E8-6EA3-4AA1-A8D7-2446DA15BB31}" type="presOf" srcId="{D2CDC463-9C9A-4A39-9365-23D268F87349}" destId="{238A3D15-D789-4931-A5E6-0F04270031BF}" srcOrd="0" destOrd="0" presId="urn:microsoft.com/office/officeart/2005/8/layout/hierarchy4"/>
    <dgm:cxn modelId="{47649839-8F0F-4392-B8B2-03D0D9908A4F}" type="presOf" srcId="{62E73A33-9954-41A2-95C9-8F8D5FC96D45}" destId="{2CE70819-8F4C-4FA7-BBC0-00B867BFAA62}" srcOrd="0" destOrd="0" presId="urn:microsoft.com/office/officeart/2005/8/layout/hierarchy4"/>
    <dgm:cxn modelId="{B3049EF7-D858-429E-985E-5D8D8B0AF9A6}" type="presOf" srcId="{C119E1A3-4FD8-4CD7-A248-CAF82A538404}" destId="{FEC139DE-5B0C-4D97-BB91-CCC4870B984F}"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D322B3DF-CA70-43DB-A8AF-AE411EBAC71D}" type="presOf" srcId="{44421AD0-1FE3-4E4D-8BC2-14D20DEEDC32}" destId="{64526EA4-34D1-4E0C-9823-993335189202}"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44B2E3A1-CAC6-43AB-B101-4135FC800F2B}" type="presOf" srcId="{19091F51-8A55-4E62-9C18-6F3BC9E324CB}" destId="{EFE95510-E5D1-45B7-A221-00520591CF99}" srcOrd="0" destOrd="0" presId="urn:microsoft.com/office/officeart/2005/8/layout/hierarchy4"/>
    <dgm:cxn modelId="{959B5D6E-4695-42E0-98D1-6B685534B58B}" type="presParOf" srcId="{DE4A2990-3D65-4CED-80D1-9E83EDFCCE56}" destId="{2FFB2A7D-385B-482C-BACA-8315E51DBEFC}" srcOrd="0" destOrd="0" presId="urn:microsoft.com/office/officeart/2005/8/layout/hierarchy4"/>
    <dgm:cxn modelId="{7A9E15FF-434B-4260-A3FB-BF4BA331A896}" type="presParOf" srcId="{2FFB2A7D-385B-482C-BACA-8315E51DBEFC}" destId="{1E5E33F4-B6D7-4DFB-8AAC-515AA7CA8695}" srcOrd="0" destOrd="0" presId="urn:microsoft.com/office/officeart/2005/8/layout/hierarchy4"/>
    <dgm:cxn modelId="{BC70B328-475C-470A-9788-E8A121CE20B2}" type="presParOf" srcId="{2FFB2A7D-385B-482C-BACA-8315E51DBEFC}" destId="{40048AB7-BF41-46AE-BF92-7C448496D471}" srcOrd="1" destOrd="0" presId="urn:microsoft.com/office/officeart/2005/8/layout/hierarchy4"/>
    <dgm:cxn modelId="{0A2D819A-16D9-4BBC-927C-6723A60E0E95}" type="presParOf" srcId="{DE4A2990-3D65-4CED-80D1-9E83EDFCCE56}" destId="{CA6CD2F3-9A29-4F99-AF69-529906400C81}" srcOrd="1" destOrd="0" presId="urn:microsoft.com/office/officeart/2005/8/layout/hierarchy4"/>
    <dgm:cxn modelId="{931B65CA-3DD3-4110-9663-51B1979B03D2}" type="presParOf" srcId="{DE4A2990-3D65-4CED-80D1-9E83EDFCCE56}" destId="{F5773B57-6A52-467E-A6E4-ECA009CB1813}" srcOrd="2" destOrd="0" presId="urn:microsoft.com/office/officeart/2005/8/layout/hierarchy4"/>
    <dgm:cxn modelId="{0DFFD2D6-20CE-48E5-A32C-E2F02053A90A}" type="presParOf" srcId="{F5773B57-6A52-467E-A6E4-ECA009CB1813}" destId="{64526EA4-34D1-4E0C-9823-993335189202}" srcOrd="0" destOrd="0" presId="urn:microsoft.com/office/officeart/2005/8/layout/hierarchy4"/>
    <dgm:cxn modelId="{D99F54CF-5CAC-4EC5-BD2B-518C1BFD91AE}" type="presParOf" srcId="{F5773B57-6A52-467E-A6E4-ECA009CB1813}" destId="{D25F98AB-D37E-497E-B1F7-4ED73C04C48C}" srcOrd="1" destOrd="0" presId="urn:microsoft.com/office/officeart/2005/8/layout/hierarchy4"/>
    <dgm:cxn modelId="{AC15E6FD-FE95-4928-B3CB-EF15221795BE}" type="presParOf" srcId="{F5773B57-6A52-467E-A6E4-ECA009CB1813}" destId="{50FC67C9-FA6A-4778-96DC-CBB7DE0ECB0C}" srcOrd="2" destOrd="0" presId="urn:microsoft.com/office/officeart/2005/8/layout/hierarchy4"/>
    <dgm:cxn modelId="{FD5A72C2-14CE-4127-B2EF-EAB943E49661}" type="presParOf" srcId="{50FC67C9-FA6A-4778-96DC-CBB7DE0ECB0C}" destId="{DC1500A2-B034-4D4F-B812-C3F088F607D9}" srcOrd="0" destOrd="0" presId="urn:microsoft.com/office/officeart/2005/8/layout/hierarchy4"/>
    <dgm:cxn modelId="{FF628F57-FF91-4C61-A502-0F9624C0EBC9}" type="presParOf" srcId="{DC1500A2-B034-4D4F-B812-C3F088F607D9}" destId="{238A3D15-D789-4931-A5E6-0F04270031BF}" srcOrd="0" destOrd="0" presId="urn:microsoft.com/office/officeart/2005/8/layout/hierarchy4"/>
    <dgm:cxn modelId="{D6091962-D713-4E14-B70B-715209D53992}" type="presParOf" srcId="{DC1500A2-B034-4D4F-B812-C3F088F607D9}" destId="{C59B812E-AB49-470F-95AF-ACBAE52196BC}" srcOrd="1" destOrd="0" presId="urn:microsoft.com/office/officeart/2005/8/layout/hierarchy4"/>
    <dgm:cxn modelId="{A939FCD5-3CC3-4B46-B3EC-6E1860B88372}" type="presParOf" srcId="{DC1500A2-B034-4D4F-B812-C3F088F607D9}" destId="{46A175B0-85B1-498B-AA9A-EED890EF8095}" srcOrd="2" destOrd="0" presId="urn:microsoft.com/office/officeart/2005/8/layout/hierarchy4"/>
    <dgm:cxn modelId="{FB0B6F98-15F3-43BD-B464-F6B311302F5E}" type="presParOf" srcId="{46A175B0-85B1-498B-AA9A-EED890EF8095}" destId="{B6B81DAC-ACEB-440A-8FCC-C43F903D627F}" srcOrd="0" destOrd="0" presId="urn:microsoft.com/office/officeart/2005/8/layout/hierarchy4"/>
    <dgm:cxn modelId="{78A5686A-8023-4FB7-887A-13EF93995635}" type="presParOf" srcId="{B6B81DAC-ACEB-440A-8FCC-C43F903D627F}" destId="{FC81A625-AAAE-4C83-9883-1F0718BA2436}" srcOrd="0" destOrd="0" presId="urn:microsoft.com/office/officeart/2005/8/layout/hierarchy4"/>
    <dgm:cxn modelId="{652B961D-5E72-48B3-8F20-985B142EC6C0}" type="presParOf" srcId="{B6B81DAC-ACEB-440A-8FCC-C43F903D627F}" destId="{5999AF18-D978-430D-B371-546B78BAA143}" srcOrd="1" destOrd="0" presId="urn:microsoft.com/office/officeart/2005/8/layout/hierarchy4"/>
    <dgm:cxn modelId="{DAD9C5F8-81C0-46B5-AE4A-23A49D28695B}" type="presParOf" srcId="{46A175B0-85B1-498B-AA9A-EED890EF8095}" destId="{F87249D7-6B69-43AF-AB6E-F2F0D10D8D83}" srcOrd="1" destOrd="0" presId="urn:microsoft.com/office/officeart/2005/8/layout/hierarchy4"/>
    <dgm:cxn modelId="{9A5735A6-6EEB-4541-BD11-9AB418477590}" type="presParOf" srcId="{46A175B0-85B1-498B-AA9A-EED890EF8095}" destId="{155512FB-37CB-48B9-A40F-AF1E0FFF4177}" srcOrd="2" destOrd="0" presId="urn:microsoft.com/office/officeart/2005/8/layout/hierarchy4"/>
    <dgm:cxn modelId="{8593F78A-AE78-4666-90A9-FB367961BFA4}" type="presParOf" srcId="{155512FB-37CB-48B9-A40F-AF1E0FFF4177}" destId="{FEC139DE-5B0C-4D97-BB91-CCC4870B984F}" srcOrd="0" destOrd="0" presId="urn:microsoft.com/office/officeart/2005/8/layout/hierarchy4"/>
    <dgm:cxn modelId="{206CC0B7-814F-4F90-8A5D-6DACF523ADF9}" type="presParOf" srcId="{155512FB-37CB-48B9-A40F-AF1E0FFF4177}" destId="{1B0144A3-306F-4117-A917-3D6242210746}" srcOrd="1" destOrd="0" presId="urn:microsoft.com/office/officeart/2005/8/layout/hierarchy4"/>
    <dgm:cxn modelId="{789E01D6-90D2-4D60-BFB7-F1B86CC1325A}" type="presParOf" srcId="{155512FB-37CB-48B9-A40F-AF1E0FFF4177}" destId="{FD771F2E-4EA8-4B28-90F3-223EEBFAFEFF}" srcOrd="2" destOrd="0" presId="urn:microsoft.com/office/officeart/2005/8/layout/hierarchy4"/>
    <dgm:cxn modelId="{1ECCC7EF-9EB0-43BB-A9F5-89214703E16D}" type="presParOf" srcId="{FD771F2E-4EA8-4B28-90F3-223EEBFAFEFF}" destId="{175E5342-CBB9-4145-A35A-BAB2DBED64CB}" srcOrd="0" destOrd="0" presId="urn:microsoft.com/office/officeart/2005/8/layout/hierarchy4"/>
    <dgm:cxn modelId="{29C13C01-1698-4E60-BD23-1B71FC74356F}" type="presParOf" srcId="{175E5342-CBB9-4145-A35A-BAB2DBED64CB}" destId="{CCF3848A-96C2-4E5D-B4AF-4F1F6E0EDE1C}" srcOrd="0" destOrd="0" presId="urn:microsoft.com/office/officeart/2005/8/layout/hierarchy4"/>
    <dgm:cxn modelId="{A9C06816-C010-4C59-A584-2C5F9C9048BC}" type="presParOf" srcId="{175E5342-CBB9-4145-A35A-BAB2DBED64CB}" destId="{09D73428-2F78-44F0-8474-4285D54CA8A0}" srcOrd="1" destOrd="0" presId="urn:microsoft.com/office/officeart/2005/8/layout/hierarchy4"/>
    <dgm:cxn modelId="{82396C18-CCC2-48EF-B03F-74FD5BFB552C}" type="presParOf" srcId="{50FC67C9-FA6A-4778-96DC-CBB7DE0ECB0C}" destId="{F2E8A144-ED64-477D-A7CE-6CF060928541}" srcOrd="1" destOrd="0" presId="urn:microsoft.com/office/officeart/2005/8/layout/hierarchy4"/>
    <dgm:cxn modelId="{8454BCEA-1979-4FBB-83A5-8E4BC76BB450}" type="presParOf" srcId="{50FC67C9-FA6A-4778-96DC-CBB7DE0ECB0C}" destId="{A1C5311C-1469-44EA-82DB-749930735971}" srcOrd="2" destOrd="0" presId="urn:microsoft.com/office/officeart/2005/8/layout/hierarchy4"/>
    <dgm:cxn modelId="{D0E46472-A410-4A4D-AE52-2546C763CEB8}" type="presParOf" srcId="{A1C5311C-1469-44EA-82DB-749930735971}" destId="{F198024C-55D0-4DB7-A365-9FFF90D6507A}" srcOrd="0" destOrd="0" presId="urn:microsoft.com/office/officeart/2005/8/layout/hierarchy4"/>
    <dgm:cxn modelId="{2F2C4CE7-9975-48BB-8827-0D2E9FAB618C}" type="presParOf" srcId="{A1C5311C-1469-44EA-82DB-749930735971}" destId="{65FD4B13-5CF9-4360-92BE-BD32B034292E}" srcOrd="1" destOrd="0" presId="urn:microsoft.com/office/officeart/2005/8/layout/hierarchy4"/>
    <dgm:cxn modelId="{42F273AF-8A51-45C1-9AA3-79F1A0C4C7AA}" type="presParOf" srcId="{A1C5311C-1469-44EA-82DB-749930735971}" destId="{84E42F43-093B-4F1B-BDAB-12FA40B45FEF}" srcOrd="2" destOrd="0" presId="urn:microsoft.com/office/officeart/2005/8/layout/hierarchy4"/>
    <dgm:cxn modelId="{37C4DBCF-A742-4162-9B64-A20453B2ED55}" type="presParOf" srcId="{84E42F43-093B-4F1B-BDAB-12FA40B45FEF}" destId="{D98E56A2-422B-45B5-B55B-6F877E8EBCC0}" srcOrd="0" destOrd="0" presId="urn:microsoft.com/office/officeart/2005/8/layout/hierarchy4"/>
    <dgm:cxn modelId="{23B22A6E-F566-4D58-A836-7D5750EDCB69}" type="presParOf" srcId="{D98E56A2-422B-45B5-B55B-6F877E8EBCC0}" destId="{2CE70819-8F4C-4FA7-BBC0-00B867BFAA62}" srcOrd="0" destOrd="0" presId="urn:microsoft.com/office/officeart/2005/8/layout/hierarchy4"/>
    <dgm:cxn modelId="{370F5515-AB6A-4A9C-AC4D-91EB507F679D}" type="presParOf" srcId="{D98E56A2-422B-45B5-B55B-6F877E8EBCC0}" destId="{65BBC830-3241-4628-91E9-24C1F241C614}" srcOrd="1" destOrd="0" presId="urn:microsoft.com/office/officeart/2005/8/layout/hierarchy4"/>
    <dgm:cxn modelId="{7B2CD8B7-6395-4338-8554-C8DAAF3E2532}" type="presParOf" srcId="{50FC67C9-FA6A-4778-96DC-CBB7DE0ECB0C}" destId="{7E443B56-DEB0-4446-A514-EEAEC7DAEDD0}" srcOrd="3" destOrd="0" presId="urn:microsoft.com/office/officeart/2005/8/layout/hierarchy4"/>
    <dgm:cxn modelId="{4CF3D464-03DC-49F4-8CEB-73D92EC9F2DD}" type="presParOf" srcId="{50FC67C9-FA6A-4778-96DC-CBB7DE0ECB0C}" destId="{DEF75B75-5A04-456D-BC82-C1C962708167}" srcOrd="4" destOrd="0" presId="urn:microsoft.com/office/officeart/2005/8/layout/hierarchy4"/>
    <dgm:cxn modelId="{BA9FDD9A-BA9E-4AAB-815D-DFD8C5C6D378}" type="presParOf" srcId="{DEF75B75-5A04-456D-BC82-C1C962708167}" destId="{DF46F991-D145-4A2E-8B14-99166811EB9E}" srcOrd="0" destOrd="0" presId="urn:microsoft.com/office/officeart/2005/8/layout/hierarchy4"/>
    <dgm:cxn modelId="{2C502C59-5797-44EB-9AB9-6A8AF76D7C5D}" type="presParOf" srcId="{DEF75B75-5A04-456D-BC82-C1C962708167}" destId="{C5362A15-1FF7-45C2-A1A5-CC56348F497D}" srcOrd="1" destOrd="0" presId="urn:microsoft.com/office/officeart/2005/8/layout/hierarchy4"/>
    <dgm:cxn modelId="{C0AEB445-8AFB-431F-A6D4-82D031E0E360}" type="presParOf" srcId="{DEF75B75-5A04-456D-BC82-C1C962708167}" destId="{C0AAC21D-A1BB-4969-8C10-C8D02A2E9E03}" srcOrd="2" destOrd="0" presId="urn:microsoft.com/office/officeart/2005/8/layout/hierarchy4"/>
    <dgm:cxn modelId="{7BABA34D-C2CD-4A25-A781-868D955EED6B}" type="presParOf" srcId="{C0AAC21D-A1BB-4969-8C10-C8D02A2E9E03}" destId="{53DBA213-45FA-408A-B6ED-AACE55036BBF}" srcOrd="0" destOrd="0" presId="urn:microsoft.com/office/officeart/2005/8/layout/hierarchy4"/>
    <dgm:cxn modelId="{A4A18966-2417-47A2-81EB-BE15E7EB9E61}" type="presParOf" srcId="{53DBA213-45FA-408A-B6ED-AACE55036BBF}" destId="{DAD1CAFC-EE84-43B6-BAF2-1EDDCD66E603}" srcOrd="0" destOrd="0" presId="urn:microsoft.com/office/officeart/2005/8/layout/hierarchy4"/>
    <dgm:cxn modelId="{8AC0DA4D-ACD9-483C-AF0B-371344932B86}" type="presParOf" srcId="{53DBA213-45FA-408A-B6ED-AACE55036BBF}" destId="{EB920CB4-F78E-4FC1-BF1D-FE57D15C9F98}" srcOrd="1" destOrd="0" presId="urn:microsoft.com/office/officeart/2005/8/layout/hierarchy4"/>
    <dgm:cxn modelId="{D3E59746-2195-427F-AD41-5E6D073889FB}" type="presParOf" srcId="{C0AAC21D-A1BB-4969-8C10-C8D02A2E9E03}" destId="{C6806C87-713E-4BB4-9E64-70D239989C91}" srcOrd="1" destOrd="0" presId="urn:microsoft.com/office/officeart/2005/8/layout/hierarchy4"/>
    <dgm:cxn modelId="{F6710176-56E3-4B60-9F4A-3E235F21BF5D}" type="presParOf" srcId="{C0AAC21D-A1BB-4969-8C10-C8D02A2E9E03}" destId="{EC39DE98-C28E-4CAE-B11A-FF4190E351F7}" srcOrd="2" destOrd="0" presId="urn:microsoft.com/office/officeart/2005/8/layout/hierarchy4"/>
    <dgm:cxn modelId="{1DDCE0E7-DAAA-4808-87F1-D8276621BF96}" type="presParOf" srcId="{EC39DE98-C28E-4CAE-B11A-FF4190E351F7}" destId="{EFE95510-E5D1-45B7-A221-00520591CF99}" srcOrd="0" destOrd="0" presId="urn:microsoft.com/office/officeart/2005/8/layout/hierarchy4"/>
    <dgm:cxn modelId="{B97FB0C0-DBC3-4722-8780-8D2B1EE5303E}" type="presParOf" srcId="{EC39DE98-C28E-4CAE-B11A-FF4190E351F7}" destId="{EF483DAC-04A2-4C9B-AB03-7939A7ACDB27}" srcOrd="1" destOrd="0" presId="urn:microsoft.com/office/officeart/2005/8/layout/hierarchy4"/>
  </dgm:cxnLst>
  <dgm:bg/>
  <dgm:whole/>
</dgm:dataModel>
</file>

<file path=ppt/diagrams/data35.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Estudios eléctricos de redes de baja y media tensión.</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20%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400.000,00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30%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200" b="0" i="0" u="none" dirty="0" smtClean="0"/>
            <a:t>Porcentaje de información migrada </a:t>
          </a:r>
          <a:endParaRPr lang="es-EC" sz="12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454.952,59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114%</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migración de la información al software SINDIS lo realizan en las unidades que disponen de la licencia de uso, esto es, Unidad de Pérdidas, Departamento de construcciones y Dirección de Planificación, bajo la coordinación de la Unidad de Inventarios y Avalúos</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838A691E-BCE6-4119-AB3D-69C6FEE7FAA1}" type="presOf" srcId="{44421AD0-1FE3-4E4D-8BC2-14D20DEEDC32}" destId="{64526EA4-34D1-4E0C-9823-993335189202}" srcOrd="0" destOrd="0" presId="urn:microsoft.com/office/officeart/2005/8/layout/hierarchy4"/>
    <dgm:cxn modelId="{7B3CD667-4CF6-41B8-BB99-67CA8D201327}" type="presOf" srcId="{14233AD2-88DB-4175-B943-9F0BE3820B00}" destId="{CCF3848A-96C2-4E5D-B4AF-4F1F6E0EDE1C}"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FBE83373-6EB0-4556-B7EA-12D11906EE01}" type="presOf" srcId="{B107BF41-D5FE-4D2A-A387-8B4F1A2FBFBB}" destId="{DAD1CAFC-EE84-43B6-BAF2-1EDDCD66E603}" srcOrd="0" destOrd="0" presId="urn:microsoft.com/office/officeart/2005/8/layout/hierarchy4"/>
    <dgm:cxn modelId="{451861D0-BAEC-4048-86A1-200FC969D83B}" type="presOf" srcId="{A45B4849-CC1E-4B77-80B9-4FC6F68D2371}" destId="{DE4A2990-3D65-4CED-80D1-9E83EDFCCE56}" srcOrd="0" destOrd="0" presId="urn:microsoft.com/office/officeart/2005/8/layout/hierarchy4"/>
    <dgm:cxn modelId="{2142E4E0-8DE9-4854-9A61-DB87D6C1B179}" type="presOf" srcId="{BBC79D02-6034-4C36-9C2C-4FBABF39A8FF}" destId="{F198024C-55D0-4DB7-A365-9FFF90D6507A}"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28F227BC-AA3F-49D5-85CA-F0E1A9FE04D7}" type="presOf" srcId="{62E73A33-9954-41A2-95C9-8F8D5FC96D45}" destId="{2CE70819-8F4C-4FA7-BBC0-00B867BFAA62}"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05982B7B-49A9-46D5-96F5-DF16D011D9DF}" type="presOf" srcId="{C119E1A3-4FD8-4CD7-A248-CAF82A538404}" destId="{FEC139DE-5B0C-4D97-BB91-CCC4870B984F}" srcOrd="0" destOrd="0" presId="urn:microsoft.com/office/officeart/2005/8/layout/hierarchy4"/>
    <dgm:cxn modelId="{915F59DC-1C6D-4A26-AC53-4969393A1BDC}" srcId="{BBC79D02-6034-4C36-9C2C-4FBABF39A8FF}" destId="{62E73A33-9954-41A2-95C9-8F8D5FC96D45}" srcOrd="0" destOrd="0" parTransId="{DC40418D-C5E4-40D6-8CE8-6AA8896DB7D7}" sibTransId="{BC5FD8D8-1DE2-4A3C-A686-F6AE3C9C85B6}"/>
    <dgm:cxn modelId="{ED357FE5-21A3-43F3-9EB2-F4798B40E564}" type="presOf" srcId="{D2CDC463-9C9A-4A39-9365-23D268F87349}" destId="{238A3D15-D789-4931-A5E6-0F04270031BF}" srcOrd="0" destOrd="0" presId="urn:microsoft.com/office/officeart/2005/8/layout/hierarchy4"/>
    <dgm:cxn modelId="{1F87D466-E06E-4E5B-8F84-493B17A2D535}" type="presOf" srcId="{97B90D27-3056-4AB6-9D58-503A9E133CC6}" destId="{DF46F991-D145-4A2E-8B14-99166811EB9E}"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21CEB497-E2FD-4C9D-ABD5-384705D1732D}" type="presOf" srcId="{19091F51-8A55-4E62-9C18-6F3BC9E324CB}" destId="{EFE95510-E5D1-45B7-A221-00520591CF99}" srcOrd="0" destOrd="0" presId="urn:microsoft.com/office/officeart/2005/8/layout/hierarchy4"/>
    <dgm:cxn modelId="{9436312A-7222-4270-A7ED-4D0EAAF8E8BA}" type="presOf" srcId="{4FA66F70-F74C-43BC-9DF8-253A8142AB35}" destId="{FC81A625-AAAE-4C83-9883-1F0718BA2436}"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093B57EC-C9A2-40FE-954D-9DFD495C5B00}" type="presOf" srcId="{9FDDFD57-7E43-49B6-8F6B-88A7E2F9F4A3}" destId="{1E5E33F4-B6D7-4DFB-8AAC-515AA7CA8695}"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7151C07-CDB6-48ED-9DBA-270E28C1178C}" type="presParOf" srcId="{DE4A2990-3D65-4CED-80D1-9E83EDFCCE56}" destId="{2FFB2A7D-385B-482C-BACA-8315E51DBEFC}" srcOrd="0" destOrd="0" presId="urn:microsoft.com/office/officeart/2005/8/layout/hierarchy4"/>
    <dgm:cxn modelId="{9838DC24-7466-4E73-9E3F-6453C7093007}" type="presParOf" srcId="{2FFB2A7D-385B-482C-BACA-8315E51DBEFC}" destId="{1E5E33F4-B6D7-4DFB-8AAC-515AA7CA8695}" srcOrd="0" destOrd="0" presId="urn:microsoft.com/office/officeart/2005/8/layout/hierarchy4"/>
    <dgm:cxn modelId="{04EE83D4-F1DE-4A3E-AAE4-06F5A3430E5A}" type="presParOf" srcId="{2FFB2A7D-385B-482C-BACA-8315E51DBEFC}" destId="{40048AB7-BF41-46AE-BF92-7C448496D471}" srcOrd="1" destOrd="0" presId="urn:microsoft.com/office/officeart/2005/8/layout/hierarchy4"/>
    <dgm:cxn modelId="{7E79BBB4-7EF9-4A58-9EF1-00C1D350E001}" type="presParOf" srcId="{DE4A2990-3D65-4CED-80D1-9E83EDFCCE56}" destId="{CA6CD2F3-9A29-4F99-AF69-529906400C81}" srcOrd="1" destOrd="0" presId="urn:microsoft.com/office/officeart/2005/8/layout/hierarchy4"/>
    <dgm:cxn modelId="{079F0A23-08D6-4857-BC32-79334AFB450D}" type="presParOf" srcId="{DE4A2990-3D65-4CED-80D1-9E83EDFCCE56}" destId="{F5773B57-6A52-467E-A6E4-ECA009CB1813}" srcOrd="2" destOrd="0" presId="urn:microsoft.com/office/officeart/2005/8/layout/hierarchy4"/>
    <dgm:cxn modelId="{3A9853F3-6DA8-45AA-98DF-BC8B4573F218}" type="presParOf" srcId="{F5773B57-6A52-467E-A6E4-ECA009CB1813}" destId="{64526EA4-34D1-4E0C-9823-993335189202}" srcOrd="0" destOrd="0" presId="urn:microsoft.com/office/officeart/2005/8/layout/hierarchy4"/>
    <dgm:cxn modelId="{D479F93F-0EE5-45CD-AFC8-97626DDD74DD}" type="presParOf" srcId="{F5773B57-6A52-467E-A6E4-ECA009CB1813}" destId="{D25F98AB-D37E-497E-B1F7-4ED73C04C48C}" srcOrd="1" destOrd="0" presId="urn:microsoft.com/office/officeart/2005/8/layout/hierarchy4"/>
    <dgm:cxn modelId="{105E1188-AABC-4C31-AA2A-61C48516BB8D}" type="presParOf" srcId="{F5773B57-6A52-467E-A6E4-ECA009CB1813}" destId="{50FC67C9-FA6A-4778-96DC-CBB7DE0ECB0C}" srcOrd="2" destOrd="0" presId="urn:microsoft.com/office/officeart/2005/8/layout/hierarchy4"/>
    <dgm:cxn modelId="{2F0B9AAB-8633-4554-A427-4493B6CFC0F5}" type="presParOf" srcId="{50FC67C9-FA6A-4778-96DC-CBB7DE0ECB0C}" destId="{DC1500A2-B034-4D4F-B812-C3F088F607D9}" srcOrd="0" destOrd="0" presId="urn:microsoft.com/office/officeart/2005/8/layout/hierarchy4"/>
    <dgm:cxn modelId="{CA71DDD3-8E79-42E6-B870-960B21C3D016}" type="presParOf" srcId="{DC1500A2-B034-4D4F-B812-C3F088F607D9}" destId="{238A3D15-D789-4931-A5E6-0F04270031BF}" srcOrd="0" destOrd="0" presId="urn:microsoft.com/office/officeart/2005/8/layout/hierarchy4"/>
    <dgm:cxn modelId="{75621C5B-31A0-4B05-A212-EBD179B95FD1}" type="presParOf" srcId="{DC1500A2-B034-4D4F-B812-C3F088F607D9}" destId="{C59B812E-AB49-470F-95AF-ACBAE52196BC}" srcOrd="1" destOrd="0" presId="urn:microsoft.com/office/officeart/2005/8/layout/hierarchy4"/>
    <dgm:cxn modelId="{22FFB774-79E6-482D-A28F-0DF9C429CF9C}" type="presParOf" srcId="{DC1500A2-B034-4D4F-B812-C3F088F607D9}" destId="{46A175B0-85B1-498B-AA9A-EED890EF8095}" srcOrd="2" destOrd="0" presId="urn:microsoft.com/office/officeart/2005/8/layout/hierarchy4"/>
    <dgm:cxn modelId="{15581CA6-61FD-483F-AA12-35880C93F968}" type="presParOf" srcId="{46A175B0-85B1-498B-AA9A-EED890EF8095}" destId="{B6B81DAC-ACEB-440A-8FCC-C43F903D627F}" srcOrd="0" destOrd="0" presId="urn:microsoft.com/office/officeart/2005/8/layout/hierarchy4"/>
    <dgm:cxn modelId="{5BED2AAE-D09D-429C-B1FD-2FE3C0871764}" type="presParOf" srcId="{B6B81DAC-ACEB-440A-8FCC-C43F903D627F}" destId="{FC81A625-AAAE-4C83-9883-1F0718BA2436}" srcOrd="0" destOrd="0" presId="urn:microsoft.com/office/officeart/2005/8/layout/hierarchy4"/>
    <dgm:cxn modelId="{64A9D960-9E7E-4532-81DB-3979BF68C529}" type="presParOf" srcId="{B6B81DAC-ACEB-440A-8FCC-C43F903D627F}" destId="{5999AF18-D978-430D-B371-546B78BAA143}" srcOrd="1" destOrd="0" presId="urn:microsoft.com/office/officeart/2005/8/layout/hierarchy4"/>
    <dgm:cxn modelId="{C35B813E-C37E-44FF-B902-40028F834F61}" type="presParOf" srcId="{46A175B0-85B1-498B-AA9A-EED890EF8095}" destId="{F87249D7-6B69-43AF-AB6E-F2F0D10D8D83}" srcOrd="1" destOrd="0" presId="urn:microsoft.com/office/officeart/2005/8/layout/hierarchy4"/>
    <dgm:cxn modelId="{CCEB55B0-17D4-4F04-A50D-E02AF7CB6581}" type="presParOf" srcId="{46A175B0-85B1-498B-AA9A-EED890EF8095}" destId="{155512FB-37CB-48B9-A40F-AF1E0FFF4177}" srcOrd="2" destOrd="0" presId="urn:microsoft.com/office/officeart/2005/8/layout/hierarchy4"/>
    <dgm:cxn modelId="{15F3D3B7-0A5A-4600-80DC-442EB4EDFF08}" type="presParOf" srcId="{155512FB-37CB-48B9-A40F-AF1E0FFF4177}" destId="{FEC139DE-5B0C-4D97-BB91-CCC4870B984F}" srcOrd="0" destOrd="0" presId="urn:microsoft.com/office/officeart/2005/8/layout/hierarchy4"/>
    <dgm:cxn modelId="{3EA16AE9-F979-4EF0-8BF4-6C8406A0CA01}" type="presParOf" srcId="{155512FB-37CB-48B9-A40F-AF1E0FFF4177}" destId="{1B0144A3-306F-4117-A917-3D6242210746}" srcOrd="1" destOrd="0" presId="urn:microsoft.com/office/officeart/2005/8/layout/hierarchy4"/>
    <dgm:cxn modelId="{3F506451-9843-4011-93A0-90429E360743}" type="presParOf" srcId="{155512FB-37CB-48B9-A40F-AF1E0FFF4177}" destId="{FD771F2E-4EA8-4B28-90F3-223EEBFAFEFF}" srcOrd="2" destOrd="0" presId="urn:microsoft.com/office/officeart/2005/8/layout/hierarchy4"/>
    <dgm:cxn modelId="{8CACFA03-D911-4159-9DDC-DC26C499C40D}" type="presParOf" srcId="{FD771F2E-4EA8-4B28-90F3-223EEBFAFEFF}" destId="{175E5342-CBB9-4145-A35A-BAB2DBED64CB}" srcOrd="0" destOrd="0" presId="urn:microsoft.com/office/officeart/2005/8/layout/hierarchy4"/>
    <dgm:cxn modelId="{19647AD4-B59A-4322-9BE6-D9C540ACB642}" type="presParOf" srcId="{175E5342-CBB9-4145-A35A-BAB2DBED64CB}" destId="{CCF3848A-96C2-4E5D-B4AF-4F1F6E0EDE1C}" srcOrd="0" destOrd="0" presId="urn:microsoft.com/office/officeart/2005/8/layout/hierarchy4"/>
    <dgm:cxn modelId="{AF696179-929F-4640-ACAE-020A78150E26}" type="presParOf" srcId="{175E5342-CBB9-4145-A35A-BAB2DBED64CB}" destId="{09D73428-2F78-44F0-8474-4285D54CA8A0}" srcOrd="1" destOrd="0" presId="urn:microsoft.com/office/officeart/2005/8/layout/hierarchy4"/>
    <dgm:cxn modelId="{99E70A71-A7A1-4773-BEC4-0B33A44C8243}" type="presParOf" srcId="{50FC67C9-FA6A-4778-96DC-CBB7DE0ECB0C}" destId="{F2E8A144-ED64-477D-A7CE-6CF060928541}" srcOrd="1" destOrd="0" presId="urn:microsoft.com/office/officeart/2005/8/layout/hierarchy4"/>
    <dgm:cxn modelId="{D142CAA3-0FFE-4A5A-B5D5-C10CE5B384AB}" type="presParOf" srcId="{50FC67C9-FA6A-4778-96DC-CBB7DE0ECB0C}" destId="{A1C5311C-1469-44EA-82DB-749930735971}" srcOrd="2" destOrd="0" presId="urn:microsoft.com/office/officeart/2005/8/layout/hierarchy4"/>
    <dgm:cxn modelId="{702D6BE7-4A0D-4DAD-922F-2AFF6BBF3D17}" type="presParOf" srcId="{A1C5311C-1469-44EA-82DB-749930735971}" destId="{F198024C-55D0-4DB7-A365-9FFF90D6507A}" srcOrd="0" destOrd="0" presId="urn:microsoft.com/office/officeart/2005/8/layout/hierarchy4"/>
    <dgm:cxn modelId="{D47A3607-AC0F-4B00-8189-8C66640B9062}" type="presParOf" srcId="{A1C5311C-1469-44EA-82DB-749930735971}" destId="{65FD4B13-5CF9-4360-92BE-BD32B034292E}" srcOrd="1" destOrd="0" presId="urn:microsoft.com/office/officeart/2005/8/layout/hierarchy4"/>
    <dgm:cxn modelId="{04CE42D2-98B4-4269-8C6B-C93DDF217B41}" type="presParOf" srcId="{A1C5311C-1469-44EA-82DB-749930735971}" destId="{84E42F43-093B-4F1B-BDAB-12FA40B45FEF}" srcOrd="2" destOrd="0" presId="urn:microsoft.com/office/officeart/2005/8/layout/hierarchy4"/>
    <dgm:cxn modelId="{04FDBB60-DAB6-4987-8C07-5083B5ED6FAD}" type="presParOf" srcId="{84E42F43-093B-4F1B-BDAB-12FA40B45FEF}" destId="{D98E56A2-422B-45B5-B55B-6F877E8EBCC0}" srcOrd="0" destOrd="0" presId="urn:microsoft.com/office/officeart/2005/8/layout/hierarchy4"/>
    <dgm:cxn modelId="{17040DA2-18BB-41F1-A767-2F74BF742E90}" type="presParOf" srcId="{D98E56A2-422B-45B5-B55B-6F877E8EBCC0}" destId="{2CE70819-8F4C-4FA7-BBC0-00B867BFAA62}" srcOrd="0" destOrd="0" presId="urn:microsoft.com/office/officeart/2005/8/layout/hierarchy4"/>
    <dgm:cxn modelId="{ADBA6714-2EE9-4582-A48B-98AC66CD2A39}" type="presParOf" srcId="{D98E56A2-422B-45B5-B55B-6F877E8EBCC0}" destId="{65BBC830-3241-4628-91E9-24C1F241C614}" srcOrd="1" destOrd="0" presId="urn:microsoft.com/office/officeart/2005/8/layout/hierarchy4"/>
    <dgm:cxn modelId="{069C51C4-30FC-41FA-BC7C-4E68CA12B31A}" type="presParOf" srcId="{50FC67C9-FA6A-4778-96DC-CBB7DE0ECB0C}" destId="{7E443B56-DEB0-4446-A514-EEAEC7DAEDD0}" srcOrd="3" destOrd="0" presId="urn:microsoft.com/office/officeart/2005/8/layout/hierarchy4"/>
    <dgm:cxn modelId="{145FFE3E-FD12-49CB-8920-D79DD833318D}" type="presParOf" srcId="{50FC67C9-FA6A-4778-96DC-CBB7DE0ECB0C}" destId="{DEF75B75-5A04-456D-BC82-C1C962708167}" srcOrd="4" destOrd="0" presId="urn:microsoft.com/office/officeart/2005/8/layout/hierarchy4"/>
    <dgm:cxn modelId="{115C4753-1752-4454-AD3B-466FD248D4E0}" type="presParOf" srcId="{DEF75B75-5A04-456D-BC82-C1C962708167}" destId="{DF46F991-D145-4A2E-8B14-99166811EB9E}" srcOrd="0" destOrd="0" presId="urn:microsoft.com/office/officeart/2005/8/layout/hierarchy4"/>
    <dgm:cxn modelId="{B1D2B4AB-B83B-4B1C-BAAA-4709AB089BEB}" type="presParOf" srcId="{DEF75B75-5A04-456D-BC82-C1C962708167}" destId="{C5362A15-1FF7-45C2-A1A5-CC56348F497D}" srcOrd="1" destOrd="0" presId="urn:microsoft.com/office/officeart/2005/8/layout/hierarchy4"/>
    <dgm:cxn modelId="{FA16D6D4-E51C-48B1-90C4-BFA493156300}" type="presParOf" srcId="{DEF75B75-5A04-456D-BC82-C1C962708167}" destId="{C0AAC21D-A1BB-4969-8C10-C8D02A2E9E03}" srcOrd="2" destOrd="0" presId="urn:microsoft.com/office/officeart/2005/8/layout/hierarchy4"/>
    <dgm:cxn modelId="{86661571-20A7-480F-864F-6941A1FA3233}" type="presParOf" srcId="{C0AAC21D-A1BB-4969-8C10-C8D02A2E9E03}" destId="{53DBA213-45FA-408A-B6ED-AACE55036BBF}" srcOrd="0" destOrd="0" presId="urn:microsoft.com/office/officeart/2005/8/layout/hierarchy4"/>
    <dgm:cxn modelId="{41351BEA-2A0A-43C0-B661-E7B2FB98125A}" type="presParOf" srcId="{53DBA213-45FA-408A-B6ED-AACE55036BBF}" destId="{DAD1CAFC-EE84-43B6-BAF2-1EDDCD66E603}" srcOrd="0" destOrd="0" presId="urn:microsoft.com/office/officeart/2005/8/layout/hierarchy4"/>
    <dgm:cxn modelId="{8F464E5A-276A-40DA-A3FA-A0D6A820D08A}" type="presParOf" srcId="{53DBA213-45FA-408A-B6ED-AACE55036BBF}" destId="{EB920CB4-F78E-4FC1-BF1D-FE57D15C9F98}" srcOrd="1" destOrd="0" presId="urn:microsoft.com/office/officeart/2005/8/layout/hierarchy4"/>
    <dgm:cxn modelId="{80EF3B97-9E7B-470C-A29F-B9717EB8DE54}" type="presParOf" srcId="{C0AAC21D-A1BB-4969-8C10-C8D02A2E9E03}" destId="{C6806C87-713E-4BB4-9E64-70D239989C91}" srcOrd="1" destOrd="0" presId="urn:microsoft.com/office/officeart/2005/8/layout/hierarchy4"/>
    <dgm:cxn modelId="{FCACED33-C2AB-4871-808B-6C60337F6CDB}" type="presParOf" srcId="{C0AAC21D-A1BB-4969-8C10-C8D02A2E9E03}" destId="{EC39DE98-C28E-4CAE-B11A-FF4190E351F7}" srcOrd="2" destOrd="0" presId="urn:microsoft.com/office/officeart/2005/8/layout/hierarchy4"/>
    <dgm:cxn modelId="{0CEAAEC5-D031-45B5-A9DB-3BF673F17D2E}" type="presParOf" srcId="{EC39DE98-C28E-4CAE-B11A-FF4190E351F7}" destId="{EFE95510-E5D1-45B7-A221-00520591CF99}" srcOrd="0" destOrd="0" presId="urn:microsoft.com/office/officeart/2005/8/layout/hierarchy4"/>
    <dgm:cxn modelId="{9C8D547C-94EC-4725-A77A-15FE795A7F31}" type="presParOf" srcId="{EC39DE98-C28E-4CAE-B11A-FF4190E351F7}" destId="{EF483DAC-04A2-4C9B-AB03-7939A7ACDB27}" srcOrd="1" destOrd="0" presId="urn:microsoft.com/office/officeart/2005/8/layout/hierarchy4"/>
  </dgm:cxnLst>
  <dgm:bg/>
  <dgm:whole/>
</dgm:dataModel>
</file>

<file path=ppt/diagrams/data36.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Ejecutar las obras de readecuación de redes aprobadas en la proforma 2010.</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20%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1.396.636,20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100" b="0" i="0" u="none" dirty="0" smtClean="0"/>
            <a:t>Porcentaje de obras ejecutadas. </a:t>
          </a:r>
          <a:endParaRPr lang="es-EC" sz="11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284.638,65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20%</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La mayor parte de las obras que constan en el presupuesto tienen como financiamiento el del Presupuesto General del Estado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F8F6C6B0-A241-449C-8FBB-46D8B555CAFB}" type="presOf" srcId="{B107BF41-D5FE-4D2A-A387-8B4F1A2FBFBB}" destId="{DAD1CAFC-EE84-43B6-BAF2-1EDDCD66E603}" srcOrd="0" destOrd="0" presId="urn:microsoft.com/office/officeart/2005/8/layout/hierarchy4"/>
    <dgm:cxn modelId="{E235C705-C856-40C5-9E45-167AC14067CE}" type="presOf" srcId="{C119E1A3-4FD8-4CD7-A248-CAF82A538404}" destId="{FEC139DE-5B0C-4D97-BB91-CCC4870B984F}" srcOrd="0" destOrd="0" presId="urn:microsoft.com/office/officeart/2005/8/layout/hierarchy4"/>
    <dgm:cxn modelId="{915D9CB5-DE2F-40BC-8CAE-A694CC52177C}" type="presOf" srcId="{14233AD2-88DB-4175-B943-9F0BE3820B00}" destId="{CCF3848A-96C2-4E5D-B4AF-4F1F6E0EDE1C}" srcOrd="0" destOrd="0" presId="urn:microsoft.com/office/officeart/2005/8/layout/hierarchy4"/>
    <dgm:cxn modelId="{FDE399E4-B73A-43FC-9E51-4512489C8A18}" type="presOf" srcId="{4FA66F70-F74C-43BC-9DF8-253A8142AB35}" destId="{FC81A625-AAAE-4C83-9883-1F0718BA2436}"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BFE2187D-5120-4903-9545-6BB46A27DE23}" type="presOf" srcId="{9FDDFD57-7E43-49B6-8F6B-88A7E2F9F4A3}" destId="{1E5E33F4-B6D7-4DFB-8AAC-515AA7CA8695}" srcOrd="0" destOrd="0" presId="urn:microsoft.com/office/officeart/2005/8/layout/hierarchy4"/>
    <dgm:cxn modelId="{09EEF0CF-6E2C-48E7-ABBA-CF30E560ABEB}" type="presOf" srcId="{19091F51-8A55-4E62-9C18-6F3BC9E324CB}" destId="{EFE95510-E5D1-45B7-A221-00520591CF99}" srcOrd="0" destOrd="0" presId="urn:microsoft.com/office/officeart/2005/8/layout/hierarchy4"/>
    <dgm:cxn modelId="{FCAE0677-D9A8-4ACE-9FF3-1CAB22477C10}" type="presOf" srcId="{62E73A33-9954-41A2-95C9-8F8D5FC96D45}" destId="{2CE70819-8F4C-4FA7-BBC0-00B867BFAA62}"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6BE990FF-9A97-41BA-B42E-816B99620287}" type="presOf" srcId="{BBC79D02-6034-4C36-9C2C-4FBABF39A8FF}" destId="{F198024C-55D0-4DB7-A365-9FFF90D6507A}" srcOrd="0" destOrd="0" presId="urn:microsoft.com/office/officeart/2005/8/layout/hierarchy4"/>
    <dgm:cxn modelId="{2C42F281-FFFB-42AD-BFA0-B83084DA7AE3}" type="presOf" srcId="{97B90D27-3056-4AB6-9D58-503A9E133CC6}" destId="{DF46F991-D145-4A2E-8B14-99166811EB9E}" srcOrd="0" destOrd="0" presId="urn:microsoft.com/office/officeart/2005/8/layout/hierarchy4"/>
    <dgm:cxn modelId="{8962CE7D-2DDD-42BF-830F-0B313A47E4CA}" type="presOf" srcId="{A45B4849-CC1E-4B77-80B9-4FC6F68D2371}" destId="{DE4A2990-3D65-4CED-80D1-9E83EDFCCE56}"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EA287FE1-38BB-4E68-BF66-204F6DF4016F}" type="presOf" srcId="{44421AD0-1FE3-4E4D-8BC2-14D20DEEDC32}" destId="{64526EA4-34D1-4E0C-9823-993335189202}" srcOrd="0" destOrd="0" presId="urn:microsoft.com/office/officeart/2005/8/layout/hierarchy4"/>
    <dgm:cxn modelId="{CA7CCE1F-387D-4054-BBE3-121122EC9F85}" type="presOf" srcId="{D2CDC463-9C9A-4A39-9365-23D268F87349}" destId="{238A3D15-D789-4931-A5E6-0F04270031BF}"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FE1E3834-8A18-4B91-A85C-4F56A665A49E}" type="presParOf" srcId="{DE4A2990-3D65-4CED-80D1-9E83EDFCCE56}" destId="{2FFB2A7D-385B-482C-BACA-8315E51DBEFC}" srcOrd="0" destOrd="0" presId="urn:microsoft.com/office/officeart/2005/8/layout/hierarchy4"/>
    <dgm:cxn modelId="{B87C9382-8BE2-44FE-AFA8-87961FA4F691}" type="presParOf" srcId="{2FFB2A7D-385B-482C-BACA-8315E51DBEFC}" destId="{1E5E33F4-B6D7-4DFB-8AAC-515AA7CA8695}" srcOrd="0" destOrd="0" presId="urn:microsoft.com/office/officeart/2005/8/layout/hierarchy4"/>
    <dgm:cxn modelId="{33BDA19C-1E5C-41DE-B3C9-5CD28D7F7FA6}" type="presParOf" srcId="{2FFB2A7D-385B-482C-BACA-8315E51DBEFC}" destId="{40048AB7-BF41-46AE-BF92-7C448496D471}" srcOrd="1" destOrd="0" presId="urn:microsoft.com/office/officeart/2005/8/layout/hierarchy4"/>
    <dgm:cxn modelId="{08DBDD1D-AE65-4FD7-9EF7-E36248885818}" type="presParOf" srcId="{DE4A2990-3D65-4CED-80D1-9E83EDFCCE56}" destId="{CA6CD2F3-9A29-4F99-AF69-529906400C81}" srcOrd="1" destOrd="0" presId="urn:microsoft.com/office/officeart/2005/8/layout/hierarchy4"/>
    <dgm:cxn modelId="{D2B5FCCB-689F-4645-8110-EA9B971DB8B7}" type="presParOf" srcId="{DE4A2990-3D65-4CED-80D1-9E83EDFCCE56}" destId="{F5773B57-6A52-467E-A6E4-ECA009CB1813}" srcOrd="2" destOrd="0" presId="urn:microsoft.com/office/officeart/2005/8/layout/hierarchy4"/>
    <dgm:cxn modelId="{38E3DA6C-C7CD-49F8-BC27-DC215E3FB7F1}" type="presParOf" srcId="{F5773B57-6A52-467E-A6E4-ECA009CB1813}" destId="{64526EA4-34D1-4E0C-9823-993335189202}" srcOrd="0" destOrd="0" presId="urn:microsoft.com/office/officeart/2005/8/layout/hierarchy4"/>
    <dgm:cxn modelId="{467EB6A2-4D42-438A-90C6-956BE058DD0E}" type="presParOf" srcId="{F5773B57-6A52-467E-A6E4-ECA009CB1813}" destId="{D25F98AB-D37E-497E-B1F7-4ED73C04C48C}" srcOrd="1" destOrd="0" presId="urn:microsoft.com/office/officeart/2005/8/layout/hierarchy4"/>
    <dgm:cxn modelId="{E6E89C8D-731E-4420-B6A1-08FA4473B5C7}" type="presParOf" srcId="{F5773B57-6A52-467E-A6E4-ECA009CB1813}" destId="{50FC67C9-FA6A-4778-96DC-CBB7DE0ECB0C}" srcOrd="2" destOrd="0" presId="urn:microsoft.com/office/officeart/2005/8/layout/hierarchy4"/>
    <dgm:cxn modelId="{09831A1F-6302-4352-AAC5-C9D7CCBA0070}" type="presParOf" srcId="{50FC67C9-FA6A-4778-96DC-CBB7DE0ECB0C}" destId="{DC1500A2-B034-4D4F-B812-C3F088F607D9}" srcOrd="0" destOrd="0" presId="urn:microsoft.com/office/officeart/2005/8/layout/hierarchy4"/>
    <dgm:cxn modelId="{3C982C8A-F4C1-41A5-BC87-FA998DBABF24}" type="presParOf" srcId="{DC1500A2-B034-4D4F-B812-C3F088F607D9}" destId="{238A3D15-D789-4931-A5E6-0F04270031BF}" srcOrd="0" destOrd="0" presId="urn:microsoft.com/office/officeart/2005/8/layout/hierarchy4"/>
    <dgm:cxn modelId="{34746194-EFCE-4A4E-AF3E-4B470CBC9D1F}" type="presParOf" srcId="{DC1500A2-B034-4D4F-B812-C3F088F607D9}" destId="{C59B812E-AB49-470F-95AF-ACBAE52196BC}" srcOrd="1" destOrd="0" presId="urn:microsoft.com/office/officeart/2005/8/layout/hierarchy4"/>
    <dgm:cxn modelId="{9D23894C-85F7-4493-99C0-1221016E7D40}" type="presParOf" srcId="{DC1500A2-B034-4D4F-B812-C3F088F607D9}" destId="{46A175B0-85B1-498B-AA9A-EED890EF8095}" srcOrd="2" destOrd="0" presId="urn:microsoft.com/office/officeart/2005/8/layout/hierarchy4"/>
    <dgm:cxn modelId="{A8A406FC-89A9-40E2-B091-B7F906F5DFC8}" type="presParOf" srcId="{46A175B0-85B1-498B-AA9A-EED890EF8095}" destId="{B6B81DAC-ACEB-440A-8FCC-C43F903D627F}" srcOrd="0" destOrd="0" presId="urn:microsoft.com/office/officeart/2005/8/layout/hierarchy4"/>
    <dgm:cxn modelId="{74A8DEB7-79BC-4098-A161-6326F0BED809}" type="presParOf" srcId="{B6B81DAC-ACEB-440A-8FCC-C43F903D627F}" destId="{FC81A625-AAAE-4C83-9883-1F0718BA2436}" srcOrd="0" destOrd="0" presId="urn:microsoft.com/office/officeart/2005/8/layout/hierarchy4"/>
    <dgm:cxn modelId="{FD5C3642-5308-4D60-B110-6502168CF294}" type="presParOf" srcId="{B6B81DAC-ACEB-440A-8FCC-C43F903D627F}" destId="{5999AF18-D978-430D-B371-546B78BAA143}" srcOrd="1" destOrd="0" presId="urn:microsoft.com/office/officeart/2005/8/layout/hierarchy4"/>
    <dgm:cxn modelId="{28AF4CD8-8ED3-4FA2-87FC-D99A3531DAA6}" type="presParOf" srcId="{46A175B0-85B1-498B-AA9A-EED890EF8095}" destId="{F87249D7-6B69-43AF-AB6E-F2F0D10D8D83}" srcOrd="1" destOrd="0" presId="urn:microsoft.com/office/officeart/2005/8/layout/hierarchy4"/>
    <dgm:cxn modelId="{A4294440-4E67-4DB6-B27C-32B13D85B1EB}" type="presParOf" srcId="{46A175B0-85B1-498B-AA9A-EED890EF8095}" destId="{155512FB-37CB-48B9-A40F-AF1E0FFF4177}" srcOrd="2" destOrd="0" presId="urn:microsoft.com/office/officeart/2005/8/layout/hierarchy4"/>
    <dgm:cxn modelId="{ADE6F435-7DF1-4195-8F26-584FE93EA521}" type="presParOf" srcId="{155512FB-37CB-48B9-A40F-AF1E0FFF4177}" destId="{FEC139DE-5B0C-4D97-BB91-CCC4870B984F}" srcOrd="0" destOrd="0" presId="urn:microsoft.com/office/officeart/2005/8/layout/hierarchy4"/>
    <dgm:cxn modelId="{351C4D8B-E404-43DF-B574-BD5158C2D53E}" type="presParOf" srcId="{155512FB-37CB-48B9-A40F-AF1E0FFF4177}" destId="{1B0144A3-306F-4117-A917-3D6242210746}" srcOrd="1" destOrd="0" presId="urn:microsoft.com/office/officeart/2005/8/layout/hierarchy4"/>
    <dgm:cxn modelId="{62FE3031-51F5-4FD1-8E8F-49B91D5C2211}" type="presParOf" srcId="{155512FB-37CB-48B9-A40F-AF1E0FFF4177}" destId="{FD771F2E-4EA8-4B28-90F3-223EEBFAFEFF}" srcOrd="2" destOrd="0" presId="urn:microsoft.com/office/officeart/2005/8/layout/hierarchy4"/>
    <dgm:cxn modelId="{B299FF50-6687-4112-B6C9-E20EEFAB6BE0}" type="presParOf" srcId="{FD771F2E-4EA8-4B28-90F3-223EEBFAFEFF}" destId="{175E5342-CBB9-4145-A35A-BAB2DBED64CB}" srcOrd="0" destOrd="0" presId="urn:microsoft.com/office/officeart/2005/8/layout/hierarchy4"/>
    <dgm:cxn modelId="{60CEABB3-090A-4EB7-8B8D-66EBF6243F71}" type="presParOf" srcId="{175E5342-CBB9-4145-A35A-BAB2DBED64CB}" destId="{CCF3848A-96C2-4E5D-B4AF-4F1F6E0EDE1C}" srcOrd="0" destOrd="0" presId="urn:microsoft.com/office/officeart/2005/8/layout/hierarchy4"/>
    <dgm:cxn modelId="{C1F2A7CC-54C3-4493-81FE-24EAA457AFAF}" type="presParOf" srcId="{175E5342-CBB9-4145-A35A-BAB2DBED64CB}" destId="{09D73428-2F78-44F0-8474-4285D54CA8A0}" srcOrd="1" destOrd="0" presId="urn:microsoft.com/office/officeart/2005/8/layout/hierarchy4"/>
    <dgm:cxn modelId="{67C79BCC-AF3A-4FD1-931B-B282AAF0D054}" type="presParOf" srcId="{50FC67C9-FA6A-4778-96DC-CBB7DE0ECB0C}" destId="{F2E8A144-ED64-477D-A7CE-6CF060928541}" srcOrd="1" destOrd="0" presId="urn:microsoft.com/office/officeart/2005/8/layout/hierarchy4"/>
    <dgm:cxn modelId="{49CBA20F-8DE4-4ED2-9A21-5F7B2345FE7C}" type="presParOf" srcId="{50FC67C9-FA6A-4778-96DC-CBB7DE0ECB0C}" destId="{A1C5311C-1469-44EA-82DB-749930735971}" srcOrd="2" destOrd="0" presId="urn:microsoft.com/office/officeart/2005/8/layout/hierarchy4"/>
    <dgm:cxn modelId="{61D6EC9A-E002-4DDE-B7F3-449681FE9A1B}" type="presParOf" srcId="{A1C5311C-1469-44EA-82DB-749930735971}" destId="{F198024C-55D0-4DB7-A365-9FFF90D6507A}" srcOrd="0" destOrd="0" presId="urn:microsoft.com/office/officeart/2005/8/layout/hierarchy4"/>
    <dgm:cxn modelId="{B903B579-AF0F-4540-ABA3-9424AF98858A}" type="presParOf" srcId="{A1C5311C-1469-44EA-82DB-749930735971}" destId="{65FD4B13-5CF9-4360-92BE-BD32B034292E}" srcOrd="1" destOrd="0" presId="urn:microsoft.com/office/officeart/2005/8/layout/hierarchy4"/>
    <dgm:cxn modelId="{45182363-076A-4B87-A5C3-696CD8D3143D}" type="presParOf" srcId="{A1C5311C-1469-44EA-82DB-749930735971}" destId="{84E42F43-093B-4F1B-BDAB-12FA40B45FEF}" srcOrd="2" destOrd="0" presId="urn:microsoft.com/office/officeart/2005/8/layout/hierarchy4"/>
    <dgm:cxn modelId="{4DD52607-F636-4FE2-97DE-95C188CB93A4}" type="presParOf" srcId="{84E42F43-093B-4F1B-BDAB-12FA40B45FEF}" destId="{D98E56A2-422B-45B5-B55B-6F877E8EBCC0}" srcOrd="0" destOrd="0" presId="urn:microsoft.com/office/officeart/2005/8/layout/hierarchy4"/>
    <dgm:cxn modelId="{376266B5-4A5C-4E82-91FF-D45134E559F2}" type="presParOf" srcId="{D98E56A2-422B-45B5-B55B-6F877E8EBCC0}" destId="{2CE70819-8F4C-4FA7-BBC0-00B867BFAA62}" srcOrd="0" destOrd="0" presId="urn:microsoft.com/office/officeart/2005/8/layout/hierarchy4"/>
    <dgm:cxn modelId="{5C25EF03-12C1-4032-A0C1-56FF9A213714}" type="presParOf" srcId="{D98E56A2-422B-45B5-B55B-6F877E8EBCC0}" destId="{65BBC830-3241-4628-91E9-24C1F241C614}" srcOrd="1" destOrd="0" presId="urn:microsoft.com/office/officeart/2005/8/layout/hierarchy4"/>
    <dgm:cxn modelId="{19E77302-C475-437C-A0CD-36B96E7997A3}" type="presParOf" srcId="{50FC67C9-FA6A-4778-96DC-CBB7DE0ECB0C}" destId="{7E443B56-DEB0-4446-A514-EEAEC7DAEDD0}" srcOrd="3" destOrd="0" presId="urn:microsoft.com/office/officeart/2005/8/layout/hierarchy4"/>
    <dgm:cxn modelId="{9B3B8C02-00D4-4E36-BE90-7E590001A371}" type="presParOf" srcId="{50FC67C9-FA6A-4778-96DC-CBB7DE0ECB0C}" destId="{DEF75B75-5A04-456D-BC82-C1C962708167}" srcOrd="4" destOrd="0" presId="urn:microsoft.com/office/officeart/2005/8/layout/hierarchy4"/>
    <dgm:cxn modelId="{D199E72A-1E9C-48A7-BD5C-CFE01C917AD1}" type="presParOf" srcId="{DEF75B75-5A04-456D-BC82-C1C962708167}" destId="{DF46F991-D145-4A2E-8B14-99166811EB9E}" srcOrd="0" destOrd="0" presId="urn:microsoft.com/office/officeart/2005/8/layout/hierarchy4"/>
    <dgm:cxn modelId="{7C4765F4-C01C-4CC9-8898-26DFCDA845CE}" type="presParOf" srcId="{DEF75B75-5A04-456D-BC82-C1C962708167}" destId="{C5362A15-1FF7-45C2-A1A5-CC56348F497D}" srcOrd="1" destOrd="0" presId="urn:microsoft.com/office/officeart/2005/8/layout/hierarchy4"/>
    <dgm:cxn modelId="{326D3049-BEF2-4763-BFE0-DCAFC891A59C}" type="presParOf" srcId="{DEF75B75-5A04-456D-BC82-C1C962708167}" destId="{C0AAC21D-A1BB-4969-8C10-C8D02A2E9E03}" srcOrd="2" destOrd="0" presId="urn:microsoft.com/office/officeart/2005/8/layout/hierarchy4"/>
    <dgm:cxn modelId="{2223FDC1-255A-44D1-A67B-26ADF5F6738B}" type="presParOf" srcId="{C0AAC21D-A1BB-4969-8C10-C8D02A2E9E03}" destId="{53DBA213-45FA-408A-B6ED-AACE55036BBF}" srcOrd="0" destOrd="0" presId="urn:microsoft.com/office/officeart/2005/8/layout/hierarchy4"/>
    <dgm:cxn modelId="{0B6A810C-AD08-4207-A513-C71A4FF46990}" type="presParOf" srcId="{53DBA213-45FA-408A-B6ED-AACE55036BBF}" destId="{DAD1CAFC-EE84-43B6-BAF2-1EDDCD66E603}" srcOrd="0" destOrd="0" presId="urn:microsoft.com/office/officeart/2005/8/layout/hierarchy4"/>
    <dgm:cxn modelId="{406195F9-4E80-4743-9AF3-F2E9B804BE0F}" type="presParOf" srcId="{53DBA213-45FA-408A-B6ED-AACE55036BBF}" destId="{EB920CB4-F78E-4FC1-BF1D-FE57D15C9F98}" srcOrd="1" destOrd="0" presId="urn:microsoft.com/office/officeart/2005/8/layout/hierarchy4"/>
    <dgm:cxn modelId="{F8807D4C-5883-4904-8AC3-62B8A3E3CDB3}" type="presParOf" srcId="{C0AAC21D-A1BB-4969-8C10-C8D02A2E9E03}" destId="{C6806C87-713E-4BB4-9E64-70D239989C91}" srcOrd="1" destOrd="0" presId="urn:microsoft.com/office/officeart/2005/8/layout/hierarchy4"/>
    <dgm:cxn modelId="{F74F7AB7-BB4B-42D1-BD67-BE2D8182BC23}" type="presParOf" srcId="{C0AAC21D-A1BB-4969-8C10-C8D02A2E9E03}" destId="{EC39DE98-C28E-4CAE-B11A-FF4190E351F7}" srcOrd="2" destOrd="0" presId="urn:microsoft.com/office/officeart/2005/8/layout/hierarchy4"/>
    <dgm:cxn modelId="{3F4B9661-08E1-40E1-B1EB-7C1623D01AF7}" type="presParOf" srcId="{EC39DE98-C28E-4CAE-B11A-FF4190E351F7}" destId="{EFE95510-E5D1-45B7-A221-00520591CF99}" srcOrd="0" destOrd="0" presId="urn:microsoft.com/office/officeart/2005/8/layout/hierarchy4"/>
    <dgm:cxn modelId="{4706F6FA-3526-4215-85C1-313CE3FFE469}" type="presParOf" srcId="{EC39DE98-C28E-4CAE-B11A-FF4190E351F7}" destId="{EF483DAC-04A2-4C9B-AB03-7939A7ACDB27}" srcOrd="1" destOrd="0" presId="urn:microsoft.com/office/officeart/2005/8/layout/hierarchy4"/>
  </dgm:cxnLst>
  <dgm:bg/>
  <dgm:whole/>
</dgm:dataModel>
</file>

<file path=ppt/diagrams/data37.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300" i="1" dirty="0" smtClean="0"/>
            <a:t>Realizar los estudios para la instalación de capacitores y reguladores de voltaje.</a:t>
          </a:r>
          <a:endParaRPr lang="es-EC" sz="1300" dirty="0"/>
        </a:p>
      </dgm:t>
    </dgm:pt>
    <dgm:pt modelId="{8EE88644-8118-4F15-92A8-7F1DEEEDBAD8}" type="parTrans" cxnId="{FF7C7494-04E9-4684-A2D3-057610C51151}">
      <dgm:prSet/>
      <dgm:spPr/>
      <dgm:t>
        <a:bodyPr/>
        <a:lstStyle/>
        <a:p>
          <a:endParaRPr lang="es-EC" sz="2400"/>
        </a:p>
      </dgm:t>
    </dgm:pt>
    <dgm:pt modelId="{2A9B767E-A976-4A54-9CE1-5AA655FC77C0}" type="sibTrans" cxnId="{FF7C7494-04E9-4684-A2D3-057610C51151}">
      <dgm:prSet/>
      <dgm:spPr/>
      <dgm:t>
        <a:bodyPr/>
        <a:lstStyle/>
        <a:p>
          <a:endParaRPr lang="es-EC" sz="2400"/>
        </a:p>
      </dgm:t>
    </dgm:pt>
    <dgm:pt modelId="{BBC79D02-6034-4C36-9C2C-4FBABF39A8FF}">
      <dgm:prSet phldrT="[Texto]" custT="1"/>
      <dgm:spPr/>
      <dgm:t>
        <a:bodyPr/>
        <a:lstStyle/>
        <a:p>
          <a:r>
            <a:rPr lang="es-EC" sz="1100" dirty="0" smtClean="0"/>
            <a:t>Indicador</a:t>
          </a:r>
          <a:endParaRPr lang="es-EC" sz="1100" dirty="0"/>
        </a:p>
      </dgm:t>
    </dgm:pt>
    <dgm:pt modelId="{FC3379B5-455D-4254-906B-527BDE8FE476}" type="parTrans" cxnId="{A92B77D7-0612-4FFC-9B53-528ECCC819AE}">
      <dgm:prSet/>
      <dgm:spPr/>
      <dgm:t>
        <a:bodyPr/>
        <a:lstStyle/>
        <a:p>
          <a:endParaRPr lang="es-EC" sz="2400"/>
        </a:p>
      </dgm:t>
    </dgm:pt>
    <dgm:pt modelId="{49AC147D-8E21-4C1F-BAF0-A423F0C7C4FB}" type="sibTrans" cxnId="{A92B77D7-0612-4FFC-9B53-528ECCC819AE}">
      <dgm:prSet/>
      <dgm:spPr/>
      <dgm:t>
        <a:bodyPr/>
        <a:lstStyle/>
        <a:p>
          <a:endParaRPr lang="es-EC" sz="2400"/>
        </a:p>
      </dgm:t>
    </dgm:pt>
    <dgm:pt modelId="{97B90D27-3056-4AB6-9D58-503A9E133CC6}">
      <dgm:prSet phldrT="[Texto]" custT="1"/>
      <dgm:spPr/>
      <dgm:t>
        <a:bodyPr/>
        <a:lstStyle/>
        <a:p>
          <a:r>
            <a:rPr lang="es-EC" sz="1100" dirty="0" smtClean="0"/>
            <a:t>Meta</a:t>
          </a:r>
          <a:endParaRPr lang="es-EC" sz="1100" dirty="0"/>
        </a:p>
      </dgm:t>
    </dgm:pt>
    <dgm:pt modelId="{6167D149-5A02-4FDB-833D-0DBEE6A3D949}" type="parTrans" cxnId="{8DA95F74-9608-4E0C-B1AD-DD9EF9C5E106}">
      <dgm:prSet/>
      <dgm:spPr/>
      <dgm:t>
        <a:bodyPr/>
        <a:lstStyle/>
        <a:p>
          <a:endParaRPr lang="es-EC" sz="2400"/>
        </a:p>
      </dgm:t>
    </dgm:pt>
    <dgm:pt modelId="{AA1A2722-D922-4CBA-BECA-32F9DE259C56}" type="sibTrans" cxnId="{8DA95F74-9608-4E0C-B1AD-DD9EF9C5E106}">
      <dgm:prSet/>
      <dgm:spPr/>
      <dgm:t>
        <a:bodyPr/>
        <a:lstStyle/>
        <a:p>
          <a:endParaRPr lang="es-EC" sz="2400"/>
        </a:p>
      </dgm:t>
    </dgm:pt>
    <dgm:pt modelId="{D2CDC463-9C9A-4A39-9365-23D268F87349}">
      <dgm:prSet phldrT="[Texto]" custT="1"/>
      <dgm:spPr/>
      <dgm:t>
        <a:bodyPr/>
        <a:lstStyle/>
        <a:p>
          <a:r>
            <a:rPr lang="es-EC" sz="1100" dirty="0" smtClean="0"/>
            <a:t>Presupuesto</a:t>
          </a:r>
          <a:endParaRPr lang="es-EC" sz="1100" dirty="0"/>
        </a:p>
      </dgm:t>
    </dgm:pt>
    <dgm:pt modelId="{42C3686B-0664-44C3-8D56-51CD78BE5FD7}" type="parTrans" cxnId="{03DDA07D-9A91-4ED5-921C-D69710FB643B}">
      <dgm:prSet/>
      <dgm:spPr/>
      <dgm:t>
        <a:bodyPr/>
        <a:lstStyle/>
        <a:p>
          <a:endParaRPr lang="es-EC" sz="2400"/>
        </a:p>
      </dgm:t>
    </dgm:pt>
    <dgm:pt modelId="{4F34C69C-1CF2-443B-BF1B-7AE14C412307}" type="sibTrans" cxnId="{03DDA07D-9A91-4ED5-921C-D69710FB643B}">
      <dgm:prSet/>
      <dgm:spPr/>
      <dgm:t>
        <a:bodyPr/>
        <a:lstStyle/>
        <a:p>
          <a:endParaRPr lang="es-EC" sz="2400"/>
        </a:p>
      </dgm:t>
    </dgm:pt>
    <dgm:pt modelId="{19091F51-8A55-4E62-9C18-6F3BC9E324CB}">
      <dgm:prSet phldrT="[Texto]" custT="1"/>
      <dgm:spPr/>
      <dgm:t>
        <a:bodyPr/>
        <a:lstStyle/>
        <a:p>
          <a:r>
            <a:rPr lang="es-EC" sz="1200" b="0" i="0" u="none" dirty="0" smtClean="0"/>
            <a:t>EJECUTADA 0,94 </a:t>
          </a:r>
          <a:endParaRPr lang="es-EC" sz="1050" dirty="0"/>
        </a:p>
      </dgm:t>
    </dgm:pt>
    <dgm:pt modelId="{D74CA346-3316-4872-8346-E778E1DF2C4E}" type="parTrans" cxnId="{BC78A514-F73D-4CE2-B66F-375010388DCA}">
      <dgm:prSet/>
      <dgm:spPr/>
      <dgm:t>
        <a:bodyPr/>
        <a:lstStyle/>
        <a:p>
          <a:endParaRPr lang="es-EC" sz="2400"/>
        </a:p>
      </dgm:t>
    </dgm:pt>
    <dgm:pt modelId="{38491EFE-9A5C-4963-95EB-36CA4DC15829}" type="sibTrans" cxnId="{BC78A514-F73D-4CE2-B66F-375010388DCA}">
      <dgm:prSet/>
      <dgm:spPr/>
      <dgm:t>
        <a:bodyPr/>
        <a:lstStyle/>
        <a:p>
          <a:endParaRPr lang="es-EC" sz="2400"/>
        </a:p>
      </dgm:t>
    </dgm:pt>
    <dgm:pt modelId="{4FA66F70-F74C-43BC-9DF8-253A8142AB35}">
      <dgm:prSet phldrT="[Texto]" custT="1"/>
      <dgm:spPr/>
      <dgm:t>
        <a:bodyPr/>
        <a:lstStyle/>
        <a:p>
          <a:r>
            <a:rPr lang="es-EC" sz="1200" b="0" i="0" u="none" dirty="0" smtClean="0"/>
            <a:t>INICIAL 267.308,00  </a:t>
          </a:r>
          <a:r>
            <a:rPr lang="es-EC" sz="1050" b="0" i="0" u="none" dirty="0" smtClean="0"/>
            <a:t> </a:t>
          </a:r>
          <a:endParaRPr lang="es-EC" sz="1050" dirty="0"/>
        </a:p>
      </dgm:t>
    </dgm:pt>
    <dgm:pt modelId="{65D64FD3-7489-405B-94F3-ED2A7E67C846}" type="parTrans" cxnId="{4B7B0184-76B8-4332-8A95-0C38BF1FF802}">
      <dgm:prSet/>
      <dgm:spPr/>
      <dgm:t>
        <a:bodyPr/>
        <a:lstStyle/>
        <a:p>
          <a:endParaRPr lang="es-EC" sz="2400"/>
        </a:p>
      </dgm:t>
    </dgm:pt>
    <dgm:pt modelId="{C375DAE5-8C19-47CE-935A-C14BE177F9D5}" type="sibTrans" cxnId="{4B7B0184-76B8-4332-8A95-0C38BF1FF802}">
      <dgm:prSet/>
      <dgm:spPr/>
      <dgm:t>
        <a:bodyPr/>
        <a:lstStyle/>
        <a:p>
          <a:endParaRPr lang="es-EC" sz="2400"/>
        </a:p>
      </dgm:t>
    </dgm:pt>
    <dgm:pt modelId="{B107BF41-D5FE-4D2A-A387-8B4F1A2FBFBB}">
      <dgm:prSet phldrT="[Texto]" custT="1"/>
      <dgm:spPr/>
      <dgm:t>
        <a:bodyPr/>
        <a:lstStyle/>
        <a:p>
          <a:r>
            <a:rPr lang="es-EC" sz="1200" b="0" i="0" u="none" dirty="0" smtClean="0"/>
            <a:t>PROPUESTA  0,94 </a:t>
          </a:r>
          <a:endParaRPr lang="es-EC" sz="1200" dirty="0"/>
        </a:p>
      </dgm:t>
    </dgm:pt>
    <dgm:pt modelId="{7F969E2B-FACF-4A70-9CE7-2BCF2A3AF1AB}" type="parTrans" cxnId="{210997B5-A8F8-4A6E-932E-0FB89E9B3251}">
      <dgm:prSet/>
      <dgm:spPr/>
      <dgm:t>
        <a:bodyPr/>
        <a:lstStyle/>
        <a:p>
          <a:endParaRPr lang="es-EC" sz="2400"/>
        </a:p>
      </dgm:t>
    </dgm:pt>
    <dgm:pt modelId="{4AC670DE-F839-4E06-91EC-1A56AF54A319}" type="sibTrans" cxnId="{210997B5-A8F8-4A6E-932E-0FB89E9B3251}">
      <dgm:prSet/>
      <dgm:spPr/>
      <dgm:t>
        <a:bodyPr/>
        <a:lstStyle/>
        <a:p>
          <a:endParaRPr lang="es-EC" sz="2400"/>
        </a:p>
      </dgm:t>
    </dgm:pt>
    <dgm:pt modelId="{62E73A33-9954-41A2-95C9-8F8D5FC96D45}">
      <dgm:prSet custT="1"/>
      <dgm:spPr/>
      <dgm:t>
        <a:bodyPr/>
        <a:lstStyle/>
        <a:p>
          <a:r>
            <a:rPr lang="es-EC" sz="1100" b="0" i="0" u="none" dirty="0" smtClean="0"/>
            <a:t>Factor de potencia determinado. </a:t>
          </a:r>
          <a:endParaRPr lang="es-EC" sz="1100" dirty="0"/>
        </a:p>
      </dgm:t>
    </dgm:pt>
    <dgm:pt modelId="{DC40418D-C5E4-40D6-8CE8-6AA8896DB7D7}" type="parTrans" cxnId="{915F59DC-1C6D-4A26-AC53-4969393A1BDC}">
      <dgm:prSet/>
      <dgm:spPr/>
      <dgm:t>
        <a:bodyPr/>
        <a:lstStyle/>
        <a:p>
          <a:endParaRPr lang="es-EC" sz="2400"/>
        </a:p>
      </dgm:t>
    </dgm:pt>
    <dgm:pt modelId="{BC5FD8D8-1DE2-4A3C-A686-F6AE3C9C85B6}" type="sibTrans" cxnId="{915F59DC-1C6D-4A26-AC53-4969393A1BDC}">
      <dgm:prSet/>
      <dgm:spPr/>
      <dgm:t>
        <a:bodyPr/>
        <a:lstStyle/>
        <a:p>
          <a:endParaRPr lang="es-EC" sz="2400"/>
        </a:p>
      </dgm:t>
    </dgm:pt>
    <dgm:pt modelId="{C119E1A3-4FD8-4CD7-A248-CAF82A538404}">
      <dgm:prSet custT="1"/>
      <dgm:spPr/>
      <dgm:t>
        <a:bodyPr/>
        <a:lstStyle/>
        <a:p>
          <a:r>
            <a:rPr lang="es-EC" sz="1200" b="0" i="0" u="none" dirty="0" smtClean="0"/>
            <a:t>EJECUTADO 72.175,64 </a:t>
          </a:r>
          <a:endParaRPr lang="es-EC" sz="1050" dirty="0"/>
        </a:p>
      </dgm:t>
    </dgm:pt>
    <dgm:pt modelId="{3334F4DF-1E26-4CEF-AB46-18EB9E9C9757}" type="parTrans" cxnId="{40A2A85F-D14A-4031-9242-D8C1351E7423}">
      <dgm:prSet/>
      <dgm:spPr/>
      <dgm:t>
        <a:bodyPr/>
        <a:lstStyle/>
        <a:p>
          <a:endParaRPr lang="es-EC" sz="2400"/>
        </a:p>
      </dgm:t>
    </dgm:pt>
    <dgm:pt modelId="{E821E5DC-09D9-4844-A0F5-A9625E51B52B}" type="sibTrans" cxnId="{40A2A85F-D14A-4031-9242-D8C1351E7423}">
      <dgm:prSet/>
      <dgm:spPr/>
      <dgm:t>
        <a:bodyPr/>
        <a:lstStyle/>
        <a:p>
          <a:endParaRPr lang="es-EC" sz="2400"/>
        </a:p>
      </dgm:t>
    </dgm:pt>
    <dgm:pt modelId="{14233AD2-88DB-4175-B943-9F0BE3820B00}">
      <dgm:prSet custT="1"/>
      <dgm:spPr/>
      <dgm:t>
        <a:bodyPr/>
        <a:lstStyle/>
        <a:p>
          <a:r>
            <a:rPr lang="es-EC" sz="1050" b="0" i="0" u="none" dirty="0" smtClean="0"/>
            <a:t>PORCENTAJE  27%</a:t>
          </a:r>
          <a:endParaRPr lang="es-EC" sz="1050" dirty="0"/>
        </a:p>
      </dgm:t>
    </dgm:pt>
    <dgm:pt modelId="{D9D75CDB-C428-4818-9E1E-9589F14F5CF9}" type="parTrans" cxnId="{3A51DD72-243B-403D-9806-E50BE735A1E9}">
      <dgm:prSet/>
      <dgm:spPr/>
      <dgm:t>
        <a:bodyPr/>
        <a:lstStyle/>
        <a:p>
          <a:endParaRPr lang="es-EC" sz="2400"/>
        </a:p>
      </dgm:t>
    </dgm:pt>
    <dgm:pt modelId="{4460A239-1182-4263-8C28-C0D771F46AE8}" type="sibTrans" cxnId="{3A51DD72-243B-403D-9806-E50BE735A1E9}">
      <dgm:prSet/>
      <dgm:spPr/>
      <dgm:t>
        <a:bodyPr/>
        <a:lstStyle/>
        <a:p>
          <a:endParaRPr lang="es-EC" sz="2400"/>
        </a:p>
      </dgm:t>
    </dgm:pt>
    <dgm:pt modelId="{44421AD0-1FE3-4E4D-8BC2-14D20DEEDC32}">
      <dgm:prSet phldrT="[Texto]" custT="1"/>
      <dgm:spPr/>
      <dgm:t>
        <a:bodyPr/>
        <a:lstStyle/>
        <a:p>
          <a:pPr algn="just"/>
          <a:r>
            <a:rPr lang="es-EC" sz="1600" i="1" dirty="0" smtClean="0"/>
            <a:t>Si bien en nuestro sistema de distribución específicamente en los alimentadores a nivel de barras, se tiene disponible el  registro de los parámetros eléctricos, no se dispone del equipamiento necesario para corregir el factor de potencia, para dar cumplimento con la regulación 004/01 de calidad de energía eléctrica, Plan Expansión, PGE</a:t>
          </a:r>
          <a:endParaRPr lang="es-EC" sz="1600" dirty="0"/>
        </a:p>
      </dgm:t>
    </dgm:pt>
    <dgm:pt modelId="{D5AB0864-B51E-43F7-AC13-5EC8A3580208}" type="sibTrans" cxnId="{6C561B57-A6C9-4999-85EE-513D6CF5BB76}">
      <dgm:prSet/>
      <dgm:spPr/>
      <dgm:t>
        <a:bodyPr/>
        <a:lstStyle/>
        <a:p>
          <a:endParaRPr lang="es-EC" sz="2400"/>
        </a:p>
      </dgm:t>
    </dgm:pt>
    <dgm:pt modelId="{DD970B25-4D0F-43A0-8040-1C9839EF863C}" type="parTrans" cxnId="{6C561B57-A6C9-4999-85EE-513D6CF5BB76}">
      <dgm:prSet/>
      <dgm:spPr/>
      <dgm:t>
        <a:bodyPr/>
        <a:lstStyle/>
        <a:p>
          <a:endParaRPr lang="es-EC" sz="24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2667716E-4D0C-4F4A-8D84-F84CAA95718A}" type="presOf" srcId="{BBC79D02-6034-4C36-9C2C-4FBABF39A8FF}" destId="{F198024C-55D0-4DB7-A365-9FFF90D6507A}" srcOrd="0" destOrd="0" presId="urn:microsoft.com/office/officeart/2005/8/layout/hierarchy4"/>
    <dgm:cxn modelId="{B12876E4-A382-4B35-B818-1F2BB7150392}" type="presOf" srcId="{97B90D27-3056-4AB6-9D58-503A9E133CC6}" destId="{DF46F991-D145-4A2E-8B14-99166811EB9E}" srcOrd="0" destOrd="0" presId="urn:microsoft.com/office/officeart/2005/8/layout/hierarchy4"/>
    <dgm:cxn modelId="{6091FD89-C38D-4EF7-AC19-713D0A5B0E40}" type="presOf" srcId="{D2CDC463-9C9A-4A39-9365-23D268F87349}" destId="{238A3D15-D789-4931-A5E6-0F04270031BF}" srcOrd="0" destOrd="0" presId="urn:microsoft.com/office/officeart/2005/8/layout/hierarchy4"/>
    <dgm:cxn modelId="{E62F1F96-59CF-4BCA-825C-32E22ACB3C50}" type="presOf" srcId="{14233AD2-88DB-4175-B943-9F0BE3820B00}" destId="{CCF3848A-96C2-4E5D-B4AF-4F1F6E0EDE1C}" srcOrd="0" destOrd="0" presId="urn:microsoft.com/office/officeart/2005/8/layout/hierarchy4"/>
    <dgm:cxn modelId="{E17E5914-6B8D-4399-A6C9-3331322CD8B7}" type="presOf" srcId="{C119E1A3-4FD8-4CD7-A248-CAF82A538404}" destId="{FEC139DE-5B0C-4D97-BB91-CCC4870B984F}" srcOrd="0" destOrd="0" presId="urn:microsoft.com/office/officeart/2005/8/layout/hierarchy4"/>
    <dgm:cxn modelId="{F8139747-AE4E-41C2-96FB-9CD9111391C6}" type="presOf" srcId="{A45B4849-CC1E-4B77-80B9-4FC6F68D2371}" destId="{DE4A2990-3D65-4CED-80D1-9E83EDFCCE56}"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5BC8D20-8CD3-46F1-AEC4-E46B132CEF6B}" type="presOf" srcId="{44421AD0-1FE3-4E4D-8BC2-14D20DEEDC32}" destId="{64526EA4-34D1-4E0C-9823-993335189202}" srcOrd="0" destOrd="0" presId="urn:microsoft.com/office/officeart/2005/8/layout/hierarchy4"/>
    <dgm:cxn modelId="{9CFEB4E1-6F81-4327-9B68-037264129889}" type="presOf" srcId="{B107BF41-D5FE-4D2A-A387-8B4F1A2FBFBB}" destId="{DAD1CAFC-EE84-43B6-BAF2-1EDDCD66E603}" srcOrd="0" destOrd="0" presId="urn:microsoft.com/office/officeart/2005/8/layout/hierarchy4"/>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8DA95F74-9608-4E0C-B1AD-DD9EF9C5E106}" srcId="{44421AD0-1FE3-4E4D-8BC2-14D20DEEDC32}" destId="{97B90D27-3056-4AB6-9D58-503A9E133CC6}" srcOrd="2" destOrd="0" parTransId="{6167D149-5A02-4FDB-833D-0DBEE6A3D949}" sibTransId="{AA1A2722-D922-4CBA-BECA-32F9DE259C56}"/>
    <dgm:cxn modelId="{7D5186E4-1622-438E-AD9F-7FE35CD79C56}" type="presOf" srcId="{19091F51-8A55-4E62-9C18-6F3BC9E324CB}" destId="{EFE95510-E5D1-45B7-A221-00520591CF99}" srcOrd="0" destOrd="0" presId="urn:microsoft.com/office/officeart/2005/8/layout/hierarchy4"/>
    <dgm:cxn modelId="{F714795B-F4C7-4F66-A4D1-EA5EBF572E15}" type="presOf" srcId="{62E73A33-9954-41A2-95C9-8F8D5FC96D45}" destId="{2CE70819-8F4C-4FA7-BBC0-00B867BFAA62}" srcOrd="0" destOrd="0" presId="urn:microsoft.com/office/officeart/2005/8/layout/hierarchy4"/>
    <dgm:cxn modelId="{760844C9-68F5-4E88-B46A-FB6D5F1BE1E3}" type="presOf" srcId="{4FA66F70-F74C-43BC-9DF8-253A8142AB35}" destId="{FC81A625-AAAE-4C83-9883-1F0718BA2436}"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5282D261-95D7-48C9-BD65-D1EC563C2F72}" type="presOf" srcId="{9FDDFD57-7E43-49B6-8F6B-88A7E2F9F4A3}" destId="{1E5E33F4-B6D7-4DFB-8AAC-515AA7CA8695}"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FDBD624E-C0F5-449A-BB37-6D19ABA91100}" type="presParOf" srcId="{DE4A2990-3D65-4CED-80D1-9E83EDFCCE56}" destId="{2FFB2A7D-385B-482C-BACA-8315E51DBEFC}" srcOrd="0" destOrd="0" presId="urn:microsoft.com/office/officeart/2005/8/layout/hierarchy4"/>
    <dgm:cxn modelId="{8443D165-B990-4E8D-B8A7-261A55F125BC}" type="presParOf" srcId="{2FFB2A7D-385B-482C-BACA-8315E51DBEFC}" destId="{1E5E33F4-B6D7-4DFB-8AAC-515AA7CA8695}" srcOrd="0" destOrd="0" presId="urn:microsoft.com/office/officeart/2005/8/layout/hierarchy4"/>
    <dgm:cxn modelId="{9C3AA5B8-D6EC-4B19-8F89-157B6AD40B6E}" type="presParOf" srcId="{2FFB2A7D-385B-482C-BACA-8315E51DBEFC}" destId="{40048AB7-BF41-46AE-BF92-7C448496D471}" srcOrd="1" destOrd="0" presId="urn:microsoft.com/office/officeart/2005/8/layout/hierarchy4"/>
    <dgm:cxn modelId="{7F832049-53B6-42F1-A872-AD182E88F596}" type="presParOf" srcId="{DE4A2990-3D65-4CED-80D1-9E83EDFCCE56}" destId="{CA6CD2F3-9A29-4F99-AF69-529906400C81}" srcOrd="1" destOrd="0" presId="urn:microsoft.com/office/officeart/2005/8/layout/hierarchy4"/>
    <dgm:cxn modelId="{3170386E-D40A-4D77-94F3-36F7C871470F}" type="presParOf" srcId="{DE4A2990-3D65-4CED-80D1-9E83EDFCCE56}" destId="{F5773B57-6A52-467E-A6E4-ECA009CB1813}" srcOrd="2" destOrd="0" presId="urn:microsoft.com/office/officeart/2005/8/layout/hierarchy4"/>
    <dgm:cxn modelId="{68FB1958-F195-4F9E-9032-F2981D5C23CA}" type="presParOf" srcId="{F5773B57-6A52-467E-A6E4-ECA009CB1813}" destId="{64526EA4-34D1-4E0C-9823-993335189202}" srcOrd="0" destOrd="0" presId="urn:microsoft.com/office/officeart/2005/8/layout/hierarchy4"/>
    <dgm:cxn modelId="{8AD25E37-AB6D-4264-B7A7-60BE60A284CD}" type="presParOf" srcId="{F5773B57-6A52-467E-A6E4-ECA009CB1813}" destId="{D25F98AB-D37E-497E-B1F7-4ED73C04C48C}" srcOrd="1" destOrd="0" presId="urn:microsoft.com/office/officeart/2005/8/layout/hierarchy4"/>
    <dgm:cxn modelId="{52039BE2-4C2A-466B-90E0-7D77F9B9291A}" type="presParOf" srcId="{F5773B57-6A52-467E-A6E4-ECA009CB1813}" destId="{50FC67C9-FA6A-4778-96DC-CBB7DE0ECB0C}" srcOrd="2" destOrd="0" presId="urn:microsoft.com/office/officeart/2005/8/layout/hierarchy4"/>
    <dgm:cxn modelId="{0654A661-9E1F-4443-B3C3-5CB59FF7E2AF}" type="presParOf" srcId="{50FC67C9-FA6A-4778-96DC-CBB7DE0ECB0C}" destId="{DC1500A2-B034-4D4F-B812-C3F088F607D9}" srcOrd="0" destOrd="0" presId="urn:microsoft.com/office/officeart/2005/8/layout/hierarchy4"/>
    <dgm:cxn modelId="{C7C980FE-9FCD-49BF-AEDC-8718521876F5}" type="presParOf" srcId="{DC1500A2-B034-4D4F-B812-C3F088F607D9}" destId="{238A3D15-D789-4931-A5E6-0F04270031BF}" srcOrd="0" destOrd="0" presId="urn:microsoft.com/office/officeart/2005/8/layout/hierarchy4"/>
    <dgm:cxn modelId="{02CE8DAA-0D9B-4284-B790-889A70B21DC0}" type="presParOf" srcId="{DC1500A2-B034-4D4F-B812-C3F088F607D9}" destId="{C59B812E-AB49-470F-95AF-ACBAE52196BC}" srcOrd="1" destOrd="0" presId="urn:microsoft.com/office/officeart/2005/8/layout/hierarchy4"/>
    <dgm:cxn modelId="{83327D98-72BA-4D16-818D-613EABDFB32A}" type="presParOf" srcId="{DC1500A2-B034-4D4F-B812-C3F088F607D9}" destId="{46A175B0-85B1-498B-AA9A-EED890EF8095}" srcOrd="2" destOrd="0" presId="urn:microsoft.com/office/officeart/2005/8/layout/hierarchy4"/>
    <dgm:cxn modelId="{EA42DDE6-7B06-49F8-B0B4-E5602D3BD9EB}" type="presParOf" srcId="{46A175B0-85B1-498B-AA9A-EED890EF8095}" destId="{B6B81DAC-ACEB-440A-8FCC-C43F903D627F}" srcOrd="0" destOrd="0" presId="urn:microsoft.com/office/officeart/2005/8/layout/hierarchy4"/>
    <dgm:cxn modelId="{3B82363C-A355-4220-A462-6D95A5A38236}" type="presParOf" srcId="{B6B81DAC-ACEB-440A-8FCC-C43F903D627F}" destId="{FC81A625-AAAE-4C83-9883-1F0718BA2436}" srcOrd="0" destOrd="0" presId="urn:microsoft.com/office/officeart/2005/8/layout/hierarchy4"/>
    <dgm:cxn modelId="{975C3AB5-511B-4480-BBF1-E131A0F77FFC}" type="presParOf" srcId="{B6B81DAC-ACEB-440A-8FCC-C43F903D627F}" destId="{5999AF18-D978-430D-B371-546B78BAA143}" srcOrd="1" destOrd="0" presId="urn:microsoft.com/office/officeart/2005/8/layout/hierarchy4"/>
    <dgm:cxn modelId="{78D4CD2A-7E36-4011-9DF4-6FDE44AC1412}" type="presParOf" srcId="{46A175B0-85B1-498B-AA9A-EED890EF8095}" destId="{F87249D7-6B69-43AF-AB6E-F2F0D10D8D83}" srcOrd="1" destOrd="0" presId="urn:microsoft.com/office/officeart/2005/8/layout/hierarchy4"/>
    <dgm:cxn modelId="{51963E7F-DF44-40F0-A777-913C75B0A378}" type="presParOf" srcId="{46A175B0-85B1-498B-AA9A-EED890EF8095}" destId="{155512FB-37CB-48B9-A40F-AF1E0FFF4177}" srcOrd="2" destOrd="0" presId="urn:microsoft.com/office/officeart/2005/8/layout/hierarchy4"/>
    <dgm:cxn modelId="{7548C027-D596-486A-9A25-E35586F8F703}" type="presParOf" srcId="{155512FB-37CB-48B9-A40F-AF1E0FFF4177}" destId="{FEC139DE-5B0C-4D97-BB91-CCC4870B984F}" srcOrd="0" destOrd="0" presId="urn:microsoft.com/office/officeart/2005/8/layout/hierarchy4"/>
    <dgm:cxn modelId="{40675609-6C90-49E8-83B8-02F4FABB9859}" type="presParOf" srcId="{155512FB-37CB-48B9-A40F-AF1E0FFF4177}" destId="{1B0144A3-306F-4117-A917-3D6242210746}" srcOrd="1" destOrd="0" presId="urn:microsoft.com/office/officeart/2005/8/layout/hierarchy4"/>
    <dgm:cxn modelId="{C6AF3F6F-B368-4649-8E7B-816F04A7C9D1}" type="presParOf" srcId="{155512FB-37CB-48B9-A40F-AF1E0FFF4177}" destId="{FD771F2E-4EA8-4B28-90F3-223EEBFAFEFF}" srcOrd="2" destOrd="0" presId="urn:microsoft.com/office/officeart/2005/8/layout/hierarchy4"/>
    <dgm:cxn modelId="{447BDB56-A5BE-4D31-9EDF-90B2C27B8760}" type="presParOf" srcId="{FD771F2E-4EA8-4B28-90F3-223EEBFAFEFF}" destId="{175E5342-CBB9-4145-A35A-BAB2DBED64CB}" srcOrd="0" destOrd="0" presId="urn:microsoft.com/office/officeart/2005/8/layout/hierarchy4"/>
    <dgm:cxn modelId="{BDB57D8B-675B-4619-BC04-189825EF2E4D}" type="presParOf" srcId="{175E5342-CBB9-4145-A35A-BAB2DBED64CB}" destId="{CCF3848A-96C2-4E5D-B4AF-4F1F6E0EDE1C}" srcOrd="0" destOrd="0" presId="urn:microsoft.com/office/officeart/2005/8/layout/hierarchy4"/>
    <dgm:cxn modelId="{E80A7581-C9FC-4EBD-A3BA-29F10805E27D}" type="presParOf" srcId="{175E5342-CBB9-4145-A35A-BAB2DBED64CB}" destId="{09D73428-2F78-44F0-8474-4285D54CA8A0}" srcOrd="1" destOrd="0" presId="urn:microsoft.com/office/officeart/2005/8/layout/hierarchy4"/>
    <dgm:cxn modelId="{7139E288-68A9-4C1A-8645-3B0F68C77B2F}" type="presParOf" srcId="{50FC67C9-FA6A-4778-96DC-CBB7DE0ECB0C}" destId="{F2E8A144-ED64-477D-A7CE-6CF060928541}" srcOrd="1" destOrd="0" presId="urn:microsoft.com/office/officeart/2005/8/layout/hierarchy4"/>
    <dgm:cxn modelId="{016DD145-456C-4334-BB01-2C5413DB1A42}" type="presParOf" srcId="{50FC67C9-FA6A-4778-96DC-CBB7DE0ECB0C}" destId="{A1C5311C-1469-44EA-82DB-749930735971}" srcOrd="2" destOrd="0" presId="urn:microsoft.com/office/officeart/2005/8/layout/hierarchy4"/>
    <dgm:cxn modelId="{5E2765B7-AF69-40B4-A013-AA038E1AD4CD}" type="presParOf" srcId="{A1C5311C-1469-44EA-82DB-749930735971}" destId="{F198024C-55D0-4DB7-A365-9FFF90D6507A}" srcOrd="0" destOrd="0" presId="urn:microsoft.com/office/officeart/2005/8/layout/hierarchy4"/>
    <dgm:cxn modelId="{50398098-7FBA-48B2-9797-32ABA302F347}" type="presParOf" srcId="{A1C5311C-1469-44EA-82DB-749930735971}" destId="{65FD4B13-5CF9-4360-92BE-BD32B034292E}" srcOrd="1" destOrd="0" presId="urn:microsoft.com/office/officeart/2005/8/layout/hierarchy4"/>
    <dgm:cxn modelId="{330DA949-F5F5-43AA-A10D-3BC31DBC2745}" type="presParOf" srcId="{A1C5311C-1469-44EA-82DB-749930735971}" destId="{84E42F43-093B-4F1B-BDAB-12FA40B45FEF}" srcOrd="2" destOrd="0" presId="urn:microsoft.com/office/officeart/2005/8/layout/hierarchy4"/>
    <dgm:cxn modelId="{2C43ADDF-A3AC-448B-BA75-2E5969B58C27}" type="presParOf" srcId="{84E42F43-093B-4F1B-BDAB-12FA40B45FEF}" destId="{D98E56A2-422B-45B5-B55B-6F877E8EBCC0}" srcOrd="0" destOrd="0" presId="urn:microsoft.com/office/officeart/2005/8/layout/hierarchy4"/>
    <dgm:cxn modelId="{EEF43BF9-3A06-4614-A973-5B71E666CCE6}" type="presParOf" srcId="{D98E56A2-422B-45B5-B55B-6F877E8EBCC0}" destId="{2CE70819-8F4C-4FA7-BBC0-00B867BFAA62}" srcOrd="0" destOrd="0" presId="urn:microsoft.com/office/officeart/2005/8/layout/hierarchy4"/>
    <dgm:cxn modelId="{C58197D2-256D-4E4D-8D4C-634B909C911A}" type="presParOf" srcId="{D98E56A2-422B-45B5-B55B-6F877E8EBCC0}" destId="{65BBC830-3241-4628-91E9-24C1F241C614}" srcOrd="1" destOrd="0" presId="urn:microsoft.com/office/officeart/2005/8/layout/hierarchy4"/>
    <dgm:cxn modelId="{5E4A14EC-7B6B-4C9D-B29B-10DB87D1B0E9}" type="presParOf" srcId="{50FC67C9-FA6A-4778-96DC-CBB7DE0ECB0C}" destId="{7E443B56-DEB0-4446-A514-EEAEC7DAEDD0}" srcOrd="3" destOrd="0" presId="urn:microsoft.com/office/officeart/2005/8/layout/hierarchy4"/>
    <dgm:cxn modelId="{769B0BF5-7442-44E0-942C-5E6C9C1D29D8}" type="presParOf" srcId="{50FC67C9-FA6A-4778-96DC-CBB7DE0ECB0C}" destId="{DEF75B75-5A04-456D-BC82-C1C962708167}" srcOrd="4" destOrd="0" presId="urn:microsoft.com/office/officeart/2005/8/layout/hierarchy4"/>
    <dgm:cxn modelId="{C97AD3D5-EFC6-4A60-A02B-5F56D7D2FEFB}" type="presParOf" srcId="{DEF75B75-5A04-456D-BC82-C1C962708167}" destId="{DF46F991-D145-4A2E-8B14-99166811EB9E}" srcOrd="0" destOrd="0" presId="urn:microsoft.com/office/officeart/2005/8/layout/hierarchy4"/>
    <dgm:cxn modelId="{175CFCA5-043B-4CFC-8314-8E3548B57826}" type="presParOf" srcId="{DEF75B75-5A04-456D-BC82-C1C962708167}" destId="{C5362A15-1FF7-45C2-A1A5-CC56348F497D}" srcOrd="1" destOrd="0" presId="urn:microsoft.com/office/officeart/2005/8/layout/hierarchy4"/>
    <dgm:cxn modelId="{559A328F-9C4A-4019-9742-E0295779DB93}" type="presParOf" srcId="{DEF75B75-5A04-456D-BC82-C1C962708167}" destId="{C0AAC21D-A1BB-4969-8C10-C8D02A2E9E03}" srcOrd="2" destOrd="0" presId="urn:microsoft.com/office/officeart/2005/8/layout/hierarchy4"/>
    <dgm:cxn modelId="{76B72C57-04BF-4AAA-A405-CCAF20E178A5}" type="presParOf" srcId="{C0AAC21D-A1BB-4969-8C10-C8D02A2E9E03}" destId="{53DBA213-45FA-408A-B6ED-AACE55036BBF}" srcOrd="0" destOrd="0" presId="urn:microsoft.com/office/officeart/2005/8/layout/hierarchy4"/>
    <dgm:cxn modelId="{C9ECF28D-8171-4116-B284-CDC4F022C4FF}" type="presParOf" srcId="{53DBA213-45FA-408A-B6ED-AACE55036BBF}" destId="{DAD1CAFC-EE84-43B6-BAF2-1EDDCD66E603}" srcOrd="0" destOrd="0" presId="urn:microsoft.com/office/officeart/2005/8/layout/hierarchy4"/>
    <dgm:cxn modelId="{6877CC00-0A01-4B89-9180-4F5A0D0EA921}" type="presParOf" srcId="{53DBA213-45FA-408A-B6ED-AACE55036BBF}" destId="{EB920CB4-F78E-4FC1-BF1D-FE57D15C9F98}" srcOrd="1" destOrd="0" presId="urn:microsoft.com/office/officeart/2005/8/layout/hierarchy4"/>
    <dgm:cxn modelId="{047974FA-B0A6-48AE-82C0-55ACB176D2F0}" type="presParOf" srcId="{C0AAC21D-A1BB-4969-8C10-C8D02A2E9E03}" destId="{C6806C87-713E-4BB4-9E64-70D239989C91}" srcOrd="1" destOrd="0" presId="urn:microsoft.com/office/officeart/2005/8/layout/hierarchy4"/>
    <dgm:cxn modelId="{496CEADF-6808-47F8-8AB7-9085E51BF263}" type="presParOf" srcId="{C0AAC21D-A1BB-4969-8C10-C8D02A2E9E03}" destId="{EC39DE98-C28E-4CAE-B11A-FF4190E351F7}" srcOrd="2" destOrd="0" presId="urn:microsoft.com/office/officeart/2005/8/layout/hierarchy4"/>
    <dgm:cxn modelId="{051165E4-A927-41FE-8391-634D94E20D28}" type="presParOf" srcId="{EC39DE98-C28E-4CAE-B11A-FF4190E351F7}" destId="{EFE95510-E5D1-45B7-A221-00520591CF99}" srcOrd="0" destOrd="0" presId="urn:microsoft.com/office/officeart/2005/8/layout/hierarchy4"/>
    <dgm:cxn modelId="{468FBAF4-8837-410D-8866-AB48CDC5193A}" type="presParOf" srcId="{EC39DE98-C28E-4CAE-B11A-FF4190E351F7}" destId="{EF483DAC-04A2-4C9B-AB03-7939A7ACDB27}" srcOrd="1" destOrd="0" presId="urn:microsoft.com/office/officeart/2005/8/layout/hierarchy4"/>
  </dgm:cxnLst>
  <dgm:bg/>
  <dgm:whole/>
</dgm:dataModel>
</file>

<file path=ppt/diagrams/data38.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600" i="1" dirty="0" smtClean="0"/>
            <a:t>Actualizar las normas técnicas.</a:t>
          </a:r>
          <a:endParaRPr lang="es-EC" sz="16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95%</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22.182,16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Porcentaje de norma técnica actualizada.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10.354,61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47%</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400" i="1" dirty="0" smtClean="0"/>
            <a:t>la meta de este proyecto se ha cumplido, se tiene un avance del 95%, faltando la aprobación por Directorio, sin embargo, por parte del Ministerio de Electricidad y Energía Renovable se viene impulsando el proyecto de Homologación de Unidades de Propiedad y Especificaciones Técnicas de Materiales lo que impide que se presente a Directorio, la razón es que se propone con este proyecto la estandarización de los nombres de las estructuras y los materiales.</a:t>
          </a:r>
          <a:endParaRPr lang="es-EC" sz="14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EB6E723B-81AA-4A89-AC80-C4E78143B5C2}" type="presOf" srcId="{4FA66F70-F74C-43BC-9DF8-253A8142AB35}" destId="{FC81A625-AAAE-4C83-9883-1F0718BA2436}"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63105020-96CC-48F3-9A0E-84F3EBE9C82E}" type="presOf" srcId="{C119E1A3-4FD8-4CD7-A248-CAF82A538404}" destId="{FEC139DE-5B0C-4D97-BB91-CCC4870B984F}" srcOrd="0" destOrd="0" presId="urn:microsoft.com/office/officeart/2005/8/layout/hierarchy4"/>
    <dgm:cxn modelId="{329155A2-F664-47C0-AD83-0C7A7889D049}" type="presOf" srcId="{97B90D27-3056-4AB6-9D58-503A9E133CC6}" destId="{DF46F991-D145-4A2E-8B14-99166811EB9E}" srcOrd="0" destOrd="0" presId="urn:microsoft.com/office/officeart/2005/8/layout/hierarchy4"/>
    <dgm:cxn modelId="{145F5CD0-1F3B-476D-98CF-F9B51F7614E0}" type="presOf" srcId="{9FDDFD57-7E43-49B6-8F6B-88A7E2F9F4A3}" destId="{1E5E33F4-B6D7-4DFB-8AAC-515AA7CA8695}"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E0300BB2-CAC3-419B-9176-29EDF6E46300}" type="presOf" srcId="{BBC79D02-6034-4C36-9C2C-4FBABF39A8FF}" destId="{F198024C-55D0-4DB7-A365-9FFF90D6507A}"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77AAF819-A766-45D3-91F1-E6CADE192B1C}" type="presOf" srcId="{44421AD0-1FE3-4E4D-8BC2-14D20DEEDC32}" destId="{64526EA4-34D1-4E0C-9823-993335189202}" srcOrd="0" destOrd="0" presId="urn:microsoft.com/office/officeart/2005/8/layout/hierarchy4"/>
    <dgm:cxn modelId="{00D6D763-4CBD-482F-A56A-4D541EB81689}" type="presOf" srcId="{14233AD2-88DB-4175-B943-9F0BE3820B00}" destId="{CCF3848A-96C2-4E5D-B4AF-4F1F6E0EDE1C}" srcOrd="0" destOrd="0" presId="urn:microsoft.com/office/officeart/2005/8/layout/hierarchy4"/>
    <dgm:cxn modelId="{20E01C60-66ED-4F2F-BB00-8C5EAB2F989A}" type="presOf" srcId="{A45B4849-CC1E-4B77-80B9-4FC6F68D2371}" destId="{DE4A2990-3D65-4CED-80D1-9E83EDFCCE56}"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8790E049-C58A-4448-A327-9FFD4B512E9D}" type="presOf" srcId="{62E73A33-9954-41A2-95C9-8F8D5FC96D45}" destId="{2CE70819-8F4C-4FA7-BBC0-00B867BFAA62}" srcOrd="0" destOrd="0" presId="urn:microsoft.com/office/officeart/2005/8/layout/hierarchy4"/>
    <dgm:cxn modelId="{C9611F41-9B2F-4D48-A666-A684CBEE9250}" type="presOf" srcId="{19091F51-8A55-4E62-9C18-6F3BC9E324CB}" destId="{EFE95510-E5D1-45B7-A221-00520591CF99}" srcOrd="0" destOrd="0" presId="urn:microsoft.com/office/officeart/2005/8/layout/hierarchy4"/>
    <dgm:cxn modelId="{2B7D2121-A939-4EDF-B54C-A03200A707FA}" type="presOf" srcId="{B107BF41-D5FE-4D2A-A387-8B4F1A2FBFBB}" destId="{DAD1CAFC-EE84-43B6-BAF2-1EDDCD66E603}"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F1819F9C-F499-49EA-9E8C-36D7CA975713}" type="presOf" srcId="{D2CDC463-9C9A-4A39-9365-23D268F87349}" destId="{238A3D15-D789-4931-A5E6-0F04270031BF}" srcOrd="0" destOrd="0" presId="urn:microsoft.com/office/officeart/2005/8/layout/hierarchy4"/>
    <dgm:cxn modelId="{6DF74C19-FD9A-4971-B65E-EF5E2CC14541}" type="presParOf" srcId="{DE4A2990-3D65-4CED-80D1-9E83EDFCCE56}" destId="{2FFB2A7D-385B-482C-BACA-8315E51DBEFC}" srcOrd="0" destOrd="0" presId="urn:microsoft.com/office/officeart/2005/8/layout/hierarchy4"/>
    <dgm:cxn modelId="{6E5D3F0C-BEEB-46B6-A43D-99E5517F9A2B}" type="presParOf" srcId="{2FFB2A7D-385B-482C-BACA-8315E51DBEFC}" destId="{1E5E33F4-B6D7-4DFB-8AAC-515AA7CA8695}" srcOrd="0" destOrd="0" presId="urn:microsoft.com/office/officeart/2005/8/layout/hierarchy4"/>
    <dgm:cxn modelId="{F87FF256-BA5C-4DE0-8D50-7AAF2AFE59EA}" type="presParOf" srcId="{2FFB2A7D-385B-482C-BACA-8315E51DBEFC}" destId="{40048AB7-BF41-46AE-BF92-7C448496D471}" srcOrd="1" destOrd="0" presId="urn:microsoft.com/office/officeart/2005/8/layout/hierarchy4"/>
    <dgm:cxn modelId="{EA1D7002-99B5-428F-8DD3-9E8F8D9A490C}" type="presParOf" srcId="{DE4A2990-3D65-4CED-80D1-9E83EDFCCE56}" destId="{CA6CD2F3-9A29-4F99-AF69-529906400C81}" srcOrd="1" destOrd="0" presId="urn:microsoft.com/office/officeart/2005/8/layout/hierarchy4"/>
    <dgm:cxn modelId="{71862458-DEFE-4589-8F94-6C458561B2B8}" type="presParOf" srcId="{DE4A2990-3D65-4CED-80D1-9E83EDFCCE56}" destId="{F5773B57-6A52-467E-A6E4-ECA009CB1813}" srcOrd="2" destOrd="0" presId="urn:microsoft.com/office/officeart/2005/8/layout/hierarchy4"/>
    <dgm:cxn modelId="{D65D3A64-7FE4-46A6-BBFF-BE820C1A1CA8}" type="presParOf" srcId="{F5773B57-6A52-467E-A6E4-ECA009CB1813}" destId="{64526EA4-34D1-4E0C-9823-993335189202}" srcOrd="0" destOrd="0" presId="urn:microsoft.com/office/officeart/2005/8/layout/hierarchy4"/>
    <dgm:cxn modelId="{75322CD9-48D4-4DAA-9451-A8BC3CD2AAD5}" type="presParOf" srcId="{F5773B57-6A52-467E-A6E4-ECA009CB1813}" destId="{D25F98AB-D37E-497E-B1F7-4ED73C04C48C}" srcOrd="1" destOrd="0" presId="urn:microsoft.com/office/officeart/2005/8/layout/hierarchy4"/>
    <dgm:cxn modelId="{B6D07BD2-90C3-4F11-A65A-D4A502B1A2E8}" type="presParOf" srcId="{F5773B57-6A52-467E-A6E4-ECA009CB1813}" destId="{50FC67C9-FA6A-4778-96DC-CBB7DE0ECB0C}" srcOrd="2" destOrd="0" presId="urn:microsoft.com/office/officeart/2005/8/layout/hierarchy4"/>
    <dgm:cxn modelId="{F4A469E8-6712-42C5-9614-5095996CAAF8}" type="presParOf" srcId="{50FC67C9-FA6A-4778-96DC-CBB7DE0ECB0C}" destId="{DC1500A2-B034-4D4F-B812-C3F088F607D9}" srcOrd="0" destOrd="0" presId="urn:microsoft.com/office/officeart/2005/8/layout/hierarchy4"/>
    <dgm:cxn modelId="{345B572F-D219-492E-8E34-2EF36815A6CE}" type="presParOf" srcId="{DC1500A2-B034-4D4F-B812-C3F088F607D9}" destId="{238A3D15-D789-4931-A5E6-0F04270031BF}" srcOrd="0" destOrd="0" presId="urn:microsoft.com/office/officeart/2005/8/layout/hierarchy4"/>
    <dgm:cxn modelId="{AC3E1B19-723C-412D-9C23-E59A3310CF27}" type="presParOf" srcId="{DC1500A2-B034-4D4F-B812-C3F088F607D9}" destId="{C59B812E-AB49-470F-95AF-ACBAE52196BC}" srcOrd="1" destOrd="0" presId="urn:microsoft.com/office/officeart/2005/8/layout/hierarchy4"/>
    <dgm:cxn modelId="{35CC4A2C-BB81-48DB-B196-21017B5B8605}" type="presParOf" srcId="{DC1500A2-B034-4D4F-B812-C3F088F607D9}" destId="{46A175B0-85B1-498B-AA9A-EED890EF8095}" srcOrd="2" destOrd="0" presId="urn:microsoft.com/office/officeart/2005/8/layout/hierarchy4"/>
    <dgm:cxn modelId="{E7103C45-D981-470F-900B-51E138E69069}" type="presParOf" srcId="{46A175B0-85B1-498B-AA9A-EED890EF8095}" destId="{B6B81DAC-ACEB-440A-8FCC-C43F903D627F}" srcOrd="0" destOrd="0" presId="urn:microsoft.com/office/officeart/2005/8/layout/hierarchy4"/>
    <dgm:cxn modelId="{E471C7E5-C433-43D5-9CF1-070D978C694A}" type="presParOf" srcId="{B6B81DAC-ACEB-440A-8FCC-C43F903D627F}" destId="{FC81A625-AAAE-4C83-9883-1F0718BA2436}" srcOrd="0" destOrd="0" presId="urn:microsoft.com/office/officeart/2005/8/layout/hierarchy4"/>
    <dgm:cxn modelId="{33289360-EC76-4F20-BB2A-2197AAA7E0AC}" type="presParOf" srcId="{B6B81DAC-ACEB-440A-8FCC-C43F903D627F}" destId="{5999AF18-D978-430D-B371-546B78BAA143}" srcOrd="1" destOrd="0" presId="urn:microsoft.com/office/officeart/2005/8/layout/hierarchy4"/>
    <dgm:cxn modelId="{2EBE19BA-BC04-41A2-91A0-1AFFBE17744D}" type="presParOf" srcId="{46A175B0-85B1-498B-AA9A-EED890EF8095}" destId="{F87249D7-6B69-43AF-AB6E-F2F0D10D8D83}" srcOrd="1" destOrd="0" presId="urn:microsoft.com/office/officeart/2005/8/layout/hierarchy4"/>
    <dgm:cxn modelId="{831E9F30-D231-4379-947A-DDE0F874A09C}" type="presParOf" srcId="{46A175B0-85B1-498B-AA9A-EED890EF8095}" destId="{155512FB-37CB-48B9-A40F-AF1E0FFF4177}" srcOrd="2" destOrd="0" presId="urn:microsoft.com/office/officeart/2005/8/layout/hierarchy4"/>
    <dgm:cxn modelId="{3AF076D8-77B3-4837-BD93-C6FC64E139CC}" type="presParOf" srcId="{155512FB-37CB-48B9-A40F-AF1E0FFF4177}" destId="{FEC139DE-5B0C-4D97-BB91-CCC4870B984F}" srcOrd="0" destOrd="0" presId="urn:microsoft.com/office/officeart/2005/8/layout/hierarchy4"/>
    <dgm:cxn modelId="{34BC3AE4-EE55-4F2F-A8EF-860CC0398A97}" type="presParOf" srcId="{155512FB-37CB-48B9-A40F-AF1E0FFF4177}" destId="{1B0144A3-306F-4117-A917-3D6242210746}" srcOrd="1" destOrd="0" presId="urn:microsoft.com/office/officeart/2005/8/layout/hierarchy4"/>
    <dgm:cxn modelId="{2DFF9201-4A66-4C6B-988D-B1F3D799993F}" type="presParOf" srcId="{155512FB-37CB-48B9-A40F-AF1E0FFF4177}" destId="{FD771F2E-4EA8-4B28-90F3-223EEBFAFEFF}" srcOrd="2" destOrd="0" presId="urn:microsoft.com/office/officeart/2005/8/layout/hierarchy4"/>
    <dgm:cxn modelId="{59F095D8-2A34-46A1-9AAD-DBDEFB794DA0}" type="presParOf" srcId="{FD771F2E-4EA8-4B28-90F3-223EEBFAFEFF}" destId="{175E5342-CBB9-4145-A35A-BAB2DBED64CB}" srcOrd="0" destOrd="0" presId="urn:microsoft.com/office/officeart/2005/8/layout/hierarchy4"/>
    <dgm:cxn modelId="{601A8D36-8356-4119-90D2-36505A5832A7}" type="presParOf" srcId="{175E5342-CBB9-4145-A35A-BAB2DBED64CB}" destId="{CCF3848A-96C2-4E5D-B4AF-4F1F6E0EDE1C}" srcOrd="0" destOrd="0" presId="urn:microsoft.com/office/officeart/2005/8/layout/hierarchy4"/>
    <dgm:cxn modelId="{3E63E2B0-906A-46B8-8219-E01118B93055}" type="presParOf" srcId="{175E5342-CBB9-4145-A35A-BAB2DBED64CB}" destId="{09D73428-2F78-44F0-8474-4285D54CA8A0}" srcOrd="1" destOrd="0" presId="urn:microsoft.com/office/officeart/2005/8/layout/hierarchy4"/>
    <dgm:cxn modelId="{DBF0EC22-F90A-4D88-8C5B-AE8E5AE3D487}" type="presParOf" srcId="{50FC67C9-FA6A-4778-96DC-CBB7DE0ECB0C}" destId="{F2E8A144-ED64-477D-A7CE-6CF060928541}" srcOrd="1" destOrd="0" presId="urn:microsoft.com/office/officeart/2005/8/layout/hierarchy4"/>
    <dgm:cxn modelId="{F56C583A-AF27-49BB-A84C-A619800C1CDE}" type="presParOf" srcId="{50FC67C9-FA6A-4778-96DC-CBB7DE0ECB0C}" destId="{A1C5311C-1469-44EA-82DB-749930735971}" srcOrd="2" destOrd="0" presId="urn:microsoft.com/office/officeart/2005/8/layout/hierarchy4"/>
    <dgm:cxn modelId="{161FBDF4-DF37-4B05-B8A6-AD22A7A86D9E}" type="presParOf" srcId="{A1C5311C-1469-44EA-82DB-749930735971}" destId="{F198024C-55D0-4DB7-A365-9FFF90D6507A}" srcOrd="0" destOrd="0" presId="urn:microsoft.com/office/officeart/2005/8/layout/hierarchy4"/>
    <dgm:cxn modelId="{1687902D-795E-4B7C-96C0-BD184E95139C}" type="presParOf" srcId="{A1C5311C-1469-44EA-82DB-749930735971}" destId="{65FD4B13-5CF9-4360-92BE-BD32B034292E}" srcOrd="1" destOrd="0" presId="urn:microsoft.com/office/officeart/2005/8/layout/hierarchy4"/>
    <dgm:cxn modelId="{08C76145-C8D4-4151-8101-F77FEBF8193D}" type="presParOf" srcId="{A1C5311C-1469-44EA-82DB-749930735971}" destId="{84E42F43-093B-4F1B-BDAB-12FA40B45FEF}" srcOrd="2" destOrd="0" presId="urn:microsoft.com/office/officeart/2005/8/layout/hierarchy4"/>
    <dgm:cxn modelId="{D456395B-0DE7-4795-AA56-CEDC14A6C66A}" type="presParOf" srcId="{84E42F43-093B-4F1B-BDAB-12FA40B45FEF}" destId="{D98E56A2-422B-45B5-B55B-6F877E8EBCC0}" srcOrd="0" destOrd="0" presId="urn:microsoft.com/office/officeart/2005/8/layout/hierarchy4"/>
    <dgm:cxn modelId="{52E74940-BC8E-40F5-B28A-07DC0162E417}" type="presParOf" srcId="{D98E56A2-422B-45B5-B55B-6F877E8EBCC0}" destId="{2CE70819-8F4C-4FA7-BBC0-00B867BFAA62}" srcOrd="0" destOrd="0" presId="urn:microsoft.com/office/officeart/2005/8/layout/hierarchy4"/>
    <dgm:cxn modelId="{D029CE1A-EFA8-401E-B943-C8799E192902}" type="presParOf" srcId="{D98E56A2-422B-45B5-B55B-6F877E8EBCC0}" destId="{65BBC830-3241-4628-91E9-24C1F241C614}" srcOrd="1" destOrd="0" presId="urn:microsoft.com/office/officeart/2005/8/layout/hierarchy4"/>
    <dgm:cxn modelId="{B89D30BC-CC52-4149-A5D1-9349D8BFA72A}" type="presParOf" srcId="{50FC67C9-FA6A-4778-96DC-CBB7DE0ECB0C}" destId="{7E443B56-DEB0-4446-A514-EEAEC7DAEDD0}" srcOrd="3" destOrd="0" presId="urn:microsoft.com/office/officeart/2005/8/layout/hierarchy4"/>
    <dgm:cxn modelId="{5B84EE14-70A6-46DA-9266-B0C65FC74D4B}" type="presParOf" srcId="{50FC67C9-FA6A-4778-96DC-CBB7DE0ECB0C}" destId="{DEF75B75-5A04-456D-BC82-C1C962708167}" srcOrd="4" destOrd="0" presId="urn:microsoft.com/office/officeart/2005/8/layout/hierarchy4"/>
    <dgm:cxn modelId="{1151F16E-A7B9-4901-B166-6724CBA3F9BA}" type="presParOf" srcId="{DEF75B75-5A04-456D-BC82-C1C962708167}" destId="{DF46F991-D145-4A2E-8B14-99166811EB9E}" srcOrd="0" destOrd="0" presId="urn:microsoft.com/office/officeart/2005/8/layout/hierarchy4"/>
    <dgm:cxn modelId="{112B0547-C492-4569-8776-11609B47ED27}" type="presParOf" srcId="{DEF75B75-5A04-456D-BC82-C1C962708167}" destId="{C5362A15-1FF7-45C2-A1A5-CC56348F497D}" srcOrd="1" destOrd="0" presId="urn:microsoft.com/office/officeart/2005/8/layout/hierarchy4"/>
    <dgm:cxn modelId="{3BE6511C-FFF5-4CA0-B546-37CA16B3C4A8}" type="presParOf" srcId="{DEF75B75-5A04-456D-BC82-C1C962708167}" destId="{C0AAC21D-A1BB-4969-8C10-C8D02A2E9E03}" srcOrd="2" destOrd="0" presId="urn:microsoft.com/office/officeart/2005/8/layout/hierarchy4"/>
    <dgm:cxn modelId="{C8F187A8-1DB3-4C97-B0EE-932FE6DD5251}" type="presParOf" srcId="{C0AAC21D-A1BB-4969-8C10-C8D02A2E9E03}" destId="{53DBA213-45FA-408A-B6ED-AACE55036BBF}" srcOrd="0" destOrd="0" presId="urn:microsoft.com/office/officeart/2005/8/layout/hierarchy4"/>
    <dgm:cxn modelId="{C6FAF1F0-548D-4841-988E-DC98E2A41484}" type="presParOf" srcId="{53DBA213-45FA-408A-B6ED-AACE55036BBF}" destId="{DAD1CAFC-EE84-43B6-BAF2-1EDDCD66E603}" srcOrd="0" destOrd="0" presId="urn:microsoft.com/office/officeart/2005/8/layout/hierarchy4"/>
    <dgm:cxn modelId="{32C16F6B-E13E-4D98-B8C5-F2E8E9E03097}" type="presParOf" srcId="{53DBA213-45FA-408A-B6ED-AACE55036BBF}" destId="{EB920CB4-F78E-4FC1-BF1D-FE57D15C9F98}" srcOrd="1" destOrd="0" presId="urn:microsoft.com/office/officeart/2005/8/layout/hierarchy4"/>
    <dgm:cxn modelId="{0D9368C6-2B32-4BC7-83C7-18FAA3C17E12}" type="presParOf" srcId="{C0AAC21D-A1BB-4969-8C10-C8D02A2E9E03}" destId="{C6806C87-713E-4BB4-9E64-70D239989C91}" srcOrd="1" destOrd="0" presId="urn:microsoft.com/office/officeart/2005/8/layout/hierarchy4"/>
    <dgm:cxn modelId="{98272DD3-0CC9-4496-A503-28C5AE13F3FA}" type="presParOf" srcId="{C0AAC21D-A1BB-4969-8C10-C8D02A2E9E03}" destId="{EC39DE98-C28E-4CAE-B11A-FF4190E351F7}" srcOrd="2" destOrd="0" presId="urn:microsoft.com/office/officeart/2005/8/layout/hierarchy4"/>
    <dgm:cxn modelId="{15E86669-2AF0-47DE-9B09-859EF4E10F30}" type="presParOf" srcId="{EC39DE98-C28E-4CAE-B11A-FF4190E351F7}" destId="{EFE95510-E5D1-45B7-A221-00520591CF99}" srcOrd="0" destOrd="0" presId="urn:microsoft.com/office/officeart/2005/8/layout/hierarchy4"/>
    <dgm:cxn modelId="{AA14096A-F189-40B7-BD49-E517F26BDE00}" type="presParOf" srcId="{EC39DE98-C28E-4CAE-B11A-FF4190E351F7}" destId="{EF483DAC-04A2-4C9B-AB03-7939A7ACDB27}" srcOrd="1" destOrd="0" presId="urn:microsoft.com/office/officeart/2005/8/layout/hierarchy4"/>
  </dgm:cxnLst>
  <dgm:bg/>
  <dgm:whole/>
</dgm:dataModel>
</file>

<file path=ppt/diagrams/data39.xml><?xml version="1.0" encoding="utf-8"?>
<dgm:dataModel xmlns:dgm="http://schemas.openxmlformats.org/drawingml/2006/diagram" xmlns:a="http://schemas.openxmlformats.org/drawingml/2006/main">
  <dgm:ptLst>
    <dgm:pt modelId="{C0CEAE00-8D11-4AC6-BC25-F864D44B7E97}"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C"/>
        </a:p>
      </dgm:t>
    </dgm:pt>
    <dgm:pt modelId="{895BF0C0-C872-41FD-BD79-8C9686DE6618}">
      <dgm:prSet phldrT="[Texto]" custT="1"/>
      <dgm:spPr/>
      <dgm:t>
        <a:bodyPr/>
        <a:lstStyle/>
        <a:p>
          <a:r>
            <a:rPr lang="es-EC" sz="1050" i="1" dirty="0" smtClean="0"/>
            <a:t>Implementar los programas de mantenimiento preventivo</a:t>
          </a:r>
          <a:endParaRPr lang="es-EC" sz="1050" dirty="0"/>
        </a:p>
      </dgm:t>
    </dgm:pt>
    <dgm:pt modelId="{B16BBC42-1502-4AE2-9862-47D85F6A6109}" type="parTrans" cxnId="{9831C512-ADFD-4193-9496-9C1EBEDA997D}">
      <dgm:prSet/>
      <dgm:spPr/>
      <dgm:t>
        <a:bodyPr/>
        <a:lstStyle/>
        <a:p>
          <a:endParaRPr lang="es-EC" sz="3200"/>
        </a:p>
      </dgm:t>
    </dgm:pt>
    <dgm:pt modelId="{3F259051-0BF5-4914-8454-9DC1282412C6}" type="sibTrans" cxnId="{9831C512-ADFD-4193-9496-9C1EBEDA997D}">
      <dgm:prSet/>
      <dgm:spPr/>
      <dgm:t>
        <a:bodyPr/>
        <a:lstStyle/>
        <a:p>
          <a:endParaRPr lang="es-EC" sz="3200"/>
        </a:p>
      </dgm:t>
    </dgm:pt>
    <dgm:pt modelId="{AD09B491-BAB9-4F76-A026-0DCDB57FA052}">
      <dgm:prSet custT="1"/>
      <dgm:spPr/>
      <dgm:t>
        <a:bodyPr/>
        <a:lstStyle/>
        <a:p>
          <a:r>
            <a:rPr lang="es-EC" sz="1050" i="1" dirty="0" smtClean="0"/>
            <a:t>Automatización de subestaciones</a:t>
          </a:r>
          <a:endParaRPr lang="es-EC" sz="1050" dirty="0"/>
        </a:p>
      </dgm:t>
    </dgm:pt>
    <dgm:pt modelId="{B4A6CDC8-BCE3-4F29-9C0C-216F0671B427}" type="parTrans" cxnId="{9786A895-B586-4818-A184-8D50611228DB}">
      <dgm:prSet/>
      <dgm:spPr/>
      <dgm:t>
        <a:bodyPr/>
        <a:lstStyle/>
        <a:p>
          <a:endParaRPr lang="es-EC" sz="3200"/>
        </a:p>
      </dgm:t>
    </dgm:pt>
    <dgm:pt modelId="{17965C6B-CD20-41EA-B2F1-8F3BDC1671F9}" type="sibTrans" cxnId="{9786A895-B586-4818-A184-8D50611228DB}">
      <dgm:prSet/>
      <dgm:spPr/>
      <dgm:t>
        <a:bodyPr/>
        <a:lstStyle/>
        <a:p>
          <a:endParaRPr lang="es-EC" sz="3200"/>
        </a:p>
      </dgm:t>
    </dgm:pt>
    <dgm:pt modelId="{1B283800-4479-4456-B993-710C80D1E15A}">
      <dgm:prSet custT="1"/>
      <dgm:spPr/>
      <dgm:t>
        <a:bodyPr/>
        <a:lstStyle/>
        <a:p>
          <a:r>
            <a:rPr lang="es-EC" sz="1050" i="1" dirty="0" smtClean="0"/>
            <a:t>Repuestos para subestaciones.</a:t>
          </a:r>
          <a:endParaRPr lang="es-EC" sz="1050" dirty="0"/>
        </a:p>
      </dgm:t>
    </dgm:pt>
    <dgm:pt modelId="{ADA82685-3DF1-4C2C-AA62-55C7B6C7C3D6}" type="parTrans" cxnId="{7AE533FB-16ED-4EBA-A082-DB3725D5E6C8}">
      <dgm:prSet/>
      <dgm:spPr/>
      <dgm:t>
        <a:bodyPr/>
        <a:lstStyle/>
        <a:p>
          <a:endParaRPr lang="es-EC" sz="3200"/>
        </a:p>
      </dgm:t>
    </dgm:pt>
    <dgm:pt modelId="{73D2317C-2263-48B0-8867-2F8F459BF62E}" type="sibTrans" cxnId="{7AE533FB-16ED-4EBA-A082-DB3725D5E6C8}">
      <dgm:prSet/>
      <dgm:spPr/>
      <dgm:t>
        <a:bodyPr/>
        <a:lstStyle/>
        <a:p>
          <a:endParaRPr lang="es-EC" sz="3200"/>
        </a:p>
      </dgm:t>
    </dgm:pt>
    <dgm:pt modelId="{DB745CF6-99FE-4A30-B262-3DB221BEF1D7}">
      <dgm:prSet custT="1"/>
      <dgm:spPr/>
      <dgm:t>
        <a:bodyPr/>
        <a:lstStyle/>
        <a:p>
          <a:r>
            <a:rPr lang="es-EC" sz="1050" i="1" dirty="0" smtClean="0"/>
            <a:t>Implementación en subestaciones.</a:t>
          </a:r>
          <a:endParaRPr lang="es-EC" sz="1050" dirty="0"/>
        </a:p>
      </dgm:t>
    </dgm:pt>
    <dgm:pt modelId="{22186205-F63D-4769-A734-2E07BC0BB865}" type="parTrans" cxnId="{37A63E2B-EA63-4C51-B776-0DC6BE5C0896}">
      <dgm:prSet/>
      <dgm:spPr/>
      <dgm:t>
        <a:bodyPr/>
        <a:lstStyle/>
        <a:p>
          <a:endParaRPr lang="es-EC" sz="3200"/>
        </a:p>
      </dgm:t>
    </dgm:pt>
    <dgm:pt modelId="{2E34913C-36FE-4489-9A82-924AC2DE6F63}" type="sibTrans" cxnId="{37A63E2B-EA63-4C51-B776-0DC6BE5C0896}">
      <dgm:prSet/>
      <dgm:spPr/>
      <dgm:t>
        <a:bodyPr/>
        <a:lstStyle/>
        <a:p>
          <a:endParaRPr lang="es-EC" sz="3200"/>
        </a:p>
      </dgm:t>
    </dgm:pt>
    <dgm:pt modelId="{C368C2B1-A6A3-4458-A533-37EFEECEFA1D}">
      <dgm:prSet custT="1"/>
      <dgm:spPr/>
      <dgm:t>
        <a:bodyPr/>
        <a:lstStyle/>
        <a:p>
          <a:r>
            <a:rPr lang="es-EC" sz="1050" i="1" dirty="0" smtClean="0"/>
            <a:t>Mejora en subestaciones.</a:t>
          </a:r>
          <a:endParaRPr lang="es-EC" sz="1050" dirty="0"/>
        </a:p>
      </dgm:t>
    </dgm:pt>
    <dgm:pt modelId="{EA54A2FA-DF0B-45D3-96A9-51815093B602}" type="parTrans" cxnId="{C0013E8F-A1C9-4DFA-917E-A838EB0F4028}">
      <dgm:prSet/>
      <dgm:spPr/>
      <dgm:t>
        <a:bodyPr/>
        <a:lstStyle/>
        <a:p>
          <a:endParaRPr lang="es-EC" sz="3200"/>
        </a:p>
      </dgm:t>
    </dgm:pt>
    <dgm:pt modelId="{327B894A-6326-4D94-8A66-96F60A63B533}" type="sibTrans" cxnId="{C0013E8F-A1C9-4DFA-917E-A838EB0F4028}">
      <dgm:prSet/>
      <dgm:spPr/>
      <dgm:t>
        <a:bodyPr/>
        <a:lstStyle/>
        <a:p>
          <a:endParaRPr lang="es-EC" sz="3200"/>
        </a:p>
      </dgm:t>
    </dgm:pt>
    <dgm:pt modelId="{EB704933-EF0A-403A-A769-7F649CA58FF5}">
      <dgm:prSet custT="1"/>
      <dgm:spPr/>
      <dgm:t>
        <a:bodyPr/>
        <a:lstStyle/>
        <a:p>
          <a:r>
            <a:rPr lang="es-EC" sz="1050" i="1" dirty="0" smtClean="0"/>
            <a:t>Estudios y diseños subestación La Esperanza, Sta. Bárbara, Vacas Galindo.</a:t>
          </a:r>
          <a:endParaRPr lang="es-EC" sz="1050" dirty="0"/>
        </a:p>
      </dgm:t>
    </dgm:pt>
    <dgm:pt modelId="{60659080-263D-4B29-94DC-9792D367A772}" type="parTrans" cxnId="{E0384F3B-3735-4A27-A7A2-F6524DDA2F04}">
      <dgm:prSet/>
      <dgm:spPr/>
      <dgm:t>
        <a:bodyPr/>
        <a:lstStyle/>
        <a:p>
          <a:endParaRPr lang="es-EC" sz="3200"/>
        </a:p>
      </dgm:t>
    </dgm:pt>
    <dgm:pt modelId="{132791B7-312D-419D-846C-76C8EEECCACC}" type="sibTrans" cxnId="{E0384F3B-3735-4A27-A7A2-F6524DDA2F04}">
      <dgm:prSet/>
      <dgm:spPr/>
      <dgm:t>
        <a:bodyPr/>
        <a:lstStyle/>
        <a:p>
          <a:endParaRPr lang="es-EC" sz="3200"/>
        </a:p>
      </dgm:t>
    </dgm:pt>
    <dgm:pt modelId="{CD627132-12A1-4938-BF71-FD4E418DBC69}">
      <dgm:prSet custT="1"/>
      <dgm:spPr/>
      <dgm:t>
        <a:bodyPr/>
        <a:lstStyle/>
        <a:p>
          <a:r>
            <a:rPr lang="es-EC" sz="1050" i="1" dirty="0" smtClean="0"/>
            <a:t>Construcción civil y electromecánica subestación </a:t>
          </a:r>
          <a:r>
            <a:rPr lang="es-EC" sz="1050" i="1" dirty="0" err="1" smtClean="0"/>
            <a:t>Ajavi</a:t>
          </a:r>
          <a:r>
            <a:rPr lang="es-EC" sz="1050" i="1" dirty="0" smtClean="0"/>
            <a:t> y </a:t>
          </a:r>
          <a:r>
            <a:rPr lang="es-EC" sz="1050" i="1" dirty="0" err="1" smtClean="0"/>
            <a:t>Atuntaqui</a:t>
          </a:r>
          <a:r>
            <a:rPr lang="es-EC" sz="1050" i="1" dirty="0" smtClean="0"/>
            <a:t>.</a:t>
          </a:r>
          <a:endParaRPr lang="es-EC" sz="1050" dirty="0"/>
        </a:p>
      </dgm:t>
    </dgm:pt>
    <dgm:pt modelId="{FCCA7F1A-5510-4DFC-9C50-6BA784E9F4C2}" type="parTrans" cxnId="{9D6A9FB8-7FC0-4D33-A288-46AFE0C155D7}">
      <dgm:prSet/>
      <dgm:spPr/>
      <dgm:t>
        <a:bodyPr/>
        <a:lstStyle/>
        <a:p>
          <a:endParaRPr lang="es-EC" sz="3200"/>
        </a:p>
      </dgm:t>
    </dgm:pt>
    <dgm:pt modelId="{CA2B95B2-9DFF-4632-A475-56201E6BC034}" type="sibTrans" cxnId="{9D6A9FB8-7FC0-4D33-A288-46AFE0C155D7}">
      <dgm:prSet/>
      <dgm:spPr/>
      <dgm:t>
        <a:bodyPr/>
        <a:lstStyle/>
        <a:p>
          <a:endParaRPr lang="es-EC" sz="3200"/>
        </a:p>
      </dgm:t>
    </dgm:pt>
    <dgm:pt modelId="{914D32E0-B53F-433E-A681-41AC882968E1}">
      <dgm:prSet custT="1"/>
      <dgm:spPr/>
      <dgm:t>
        <a:bodyPr/>
        <a:lstStyle/>
        <a:p>
          <a:r>
            <a:rPr lang="es-EC" sz="1050" i="1" dirty="0" smtClean="0"/>
            <a:t>Estudios y diseños líneas de </a:t>
          </a:r>
          <a:r>
            <a:rPr lang="es-EC" sz="1050" i="1" dirty="0" err="1" smtClean="0"/>
            <a:t>subtransmisión</a:t>
          </a:r>
          <a:r>
            <a:rPr lang="es-EC" sz="1050" i="1" dirty="0" smtClean="0"/>
            <a:t>.</a:t>
          </a:r>
          <a:endParaRPr lang="es-EC" sz="1050" dirty="0"/>
        </a:p>
      </dgm:t>
    </dgm:pt>
    <dgm:pt modelId="{47350B3F-C62D-4F0A-A1D5-6F6027BDF998}" type="parTrans" cxnId="{D67188A7-E334-4FC0-A491-99D9BE21BC1F}">
      <dgm:prSet/>
      <dgm:spPr/>
      <dgm:t>
        <a:bodyPr/>
        <a:lstStyle/>
        <a:p>
          <a:endParaRPr lang="es-EC" sz="3200"/>
        </a:p>
      </dgm:t>
    </dgm:pt>
    <dgm:pt modelId="{1117F1C8-96D4-4837-AD19-72F136BE44B0}" type="sibTrans" cxnId="{D67188A7-E334-4FC0-A491-99D9BE21BC1F}">
      <dgm:prSet/>
      <dgm:spPr/>
      <dgm:t>
        <a:bodyPr/>
        <a:lstStyle/>
        <a:p>
          <a:endParaRPr lang="es-EC" sz="3200"/>
        </a:p>
      </dgm:t>
    </dgm:pt>
    <dgm:pt modelId="{A725ED46-F364-48EF-ADD6-F2C285FF66A5}">
      <dgm:prSet custT="1"/>
      <dgm:spPr/>
      <dgm:t>
        <a:bodyPr/>
        <a:lstStyle/>
        <a:p>
          <a:r>
            <a:rPr lang="es-EC" sz="1050" i="1" dirty="0" smtClean="0"/>
            <a:t>Mejora en líneas de </a:t>
          </a:r>
          <a:r>
            <a:rPr lang="es-EC" sz="1050" i="1" dirty="0" err="1" smtClean="0"/>
            <a:t>subtransmisión</a:t>
          </a:r>
          <a:r>
            <a:rPr lang="es-EC" sz="1050" i="1" dirty="0" smtClean="0"/>
            <a:t>.</a:t>
          </a:r>
          <a:endParaRPr lang="es-EC" sz="1050" dirty="0"/>
        </a:p>
      </dgm:t>
    </dgm:pt>
    <dgm:pt modelId="{B43D0F8B-96BA-4892-BB00-214E09528B83}" type="parTrans" cxnId="{F163DB0F-798A-4DCC-B2BF-1472058AA24D}">
      <dgm:prSet/>
      <dgm:spPr/>
      <dgm:t>
        <a:bodyPr/>
        <a:lstStyle/>
        <a:p>
          <a:endParaRPr lang="es-EC" sz="3200"/>
        </a:p>
      </dgm:t>
    </dgm:pt>
    <dgm:pt modelId="{92D10839-8DAA-4104-8E70-02320A7D1645}" type="sibTrans" cxnId="{F163DB0F-798A-4DCC-B2BF-1472058AA24D}">
      <dgm:prSet/>
      <dgm:spPr/>
      <dgm:t>
        <a:bodyPr/>
        <a:lstStyle/>
        <a:p>
          <a:endParaRPr lang="es-EC" sz="3200"/>
        </a:p>
      </dgm:t>
    </dgm:pt>
    <dgm:pt modelId="{91C4006F-EA56-4FFD-A2EE-2A264CC9694D}">
      <dgm:prSet custT="1"/>
      <dgm:spPr/>
      <dgm:t>
        <a:bodyPr/>
        <a:lstStyle/>
        <a:p>
          <a:r>
            <a:rPr lang="es-EC" sz="1050" i="1" dirty="0" smtClean="0"/>
            <a:t>Determinar la energía no suministrada por interrupciones de servicio.</a:t>
          </a:r>
          <a:endParaRPr lang="es-EC" sz="1050" dirty="0"/>
        </a:p>
      </dgm:t>
    </dgm:pt>
    <dgm:pt modelId="{C2B727F0-E843-47D2-A175-C695AD2AE628}" type="parTrans" cxnId="{F3C1F8D5-D3BB-42E2-9B68-09D8DE36CC28}">
      <dgm:prSet/>
      <dgm:spPr/>
      <dgm:t>
        <a:bodyPr/>
        <a:lstStyle/>
        <a:p>
          <a:endParaRPr lang="es-EC" sz="3200"/>
        </a:p>
      </dgm:t>
    </dgm:pt>
    <dgm:pt modelId="{E5FD2994-BAED-46EF-858D-73C7930C699E}" type="sibTrans" cxnId="{F3C1F8D5-D3BB-42E2-9B68-09D8DE36CC28}">
      <dgm:prSet/>
      <dgm:spPr/>
      <dgm:t>
        <a:bodyPr/>
        <a:lstStyle/>
        <a:p>
          <a:endParaRPr lang="es-EC" sz="3200"/>
        </a:p>
      </dgm:t>
    </dgm:pt>
    <dgm:pt modelId="{EDF7CE59-8DF3-45C9-ACCF-C5CDAF5420B6}">
      <dgm:prSet custT="1"/>
      <dgm:spPr/>
      <dgm:t>
        <a:bodyPr/>
        <a:lstStyle/>
        <a:p>
          <a:r>
            <a:rPr lang="es-EC" sz="1050" i="1" dirty="0" smtClean="0"/>
            <a:t>Reposición en subestaciones.</a:t>
          </a:r>
          <a:endParaRPr lang="es-EC" sz="1050" dirty="0"/>
        </a:p>
      </dgm:t>
    </dgm:pt>
    <dgm:pt modelId="{C99E51BB-1CE3-41A6-BD0D-681D145AA0C5}" type="parTrans" cxnId="{D808559D-FA7F-4AC0-B5E5-5F703F44F188}">
      <dgm:prSet/>
      <dgm:spPr/>
      <dgm:t>
        <a:bodyPr/>
        <a:lstStyle/>
        <a:p>
          <a:endParaRPr lang="es-EC" sz="3200"/>
        </a:p>
      </dgm:t>
    </dgm:pt>
    <dgm:pt modelId="{78176A10-4EEC-493D-8461-EACCBF3C949D}" type="sibTrans" cxnId="{D808559D-FA7F-4AC0-B5E5-5F703F44F188}">
      <dgm:prSet/>
      <dgm:spPr/>
      <dgm:t>
        <a:bodyPr/>
        <a:lstStyle/>
        <a:p>
          <a:endParaRPr lang="es-EC" sz="3200"/>
        </a:p>
      </dgm:t>
    </dgm:pt>
    <dgm:pt modelId="{40BB6FE9-2354-4FA3-A204-5A9D24C62623}">
      <dgm:prSet custT="1"/>
      <dgm:spPr/>
      <dgm:t>
        <a:bodyPr/>
        <a:lstStyle/>
        <a:p>
          <a:r>
            <a:rPr lang="es-EC" sz="1050" i="1" dirty="0" smtClean="0"/>
            <a:t>Compra subestación móvil.</a:t>
          </a:r>
          <a:endParaRPr lang="es-EC" sz="1050" dirty="0"/>
        </a:p>
      </dgm:t>
    </dgm:pt>
    <dgm:pt modelId="{C5819514-F39E-43D6-9025-2432EED5D780}" type="parTrans" cxnId="{BD4A4DD0-1335-44EB-936A-D6CBB6FB545F}">
      <dgm:prSet/>
      <dgm:spPr/>
      <dgm:t>
        <a:bodyPr/>
        <a:lstStyle/>
        <a:p>
          <a:endParaRPr lang="es-EC" sz="3200"/>
        </a:p>
      </dgm:t>
    </dgm:pt>
    <dgm:pt modelId="{9C96F0DF-94E1-42E1-9C2D-003660706D7C}" type="sibTrans" cxnId="{BD4A4DD0-1335-44EB-936A-D6CBB6FB545F}">
      <dgm:prSet/>
      <dgm:spPr/>
      <dgm:t>
        <a:bodyPr/>
        <a:lstStyle/>
        <a:p>
          <a:endParaRPr lang="es-EC" sz="3200"/>
        </a:p>
      </dgm:t>
    </dgm:pt>
    <dgm:pt modelId="{B3BFBA2B-ED36-4238-8CB5-94B256F976E4}">
      <dgm:prSet custT="1"/>
      <dgm:spPr/>
      <dgm:t>
        <a:bodyPr/>
        <a:lstStyle/>
        <a:p>
          <a:r>
            <a:rPr lang="es-EC" sz="1050" i="1" dirty="0" smtClean="0"/>
            <a:t>Actualizar e implementar el estudio del sistema SCADA</a:t>
          </a:r>
          <a:endParaRPr lang="es-EC" sz="1050" dirty="0"/>
        </a:p>
      </dgm:t>
    </dgm:pt>
    <dgm:pt modelId="{D1D8035D-1C86-4BED-A339-98DF7B04F63C}" type="parTrans" cxnId="{F12761D1-E3DD-4344-B7E7-75A830F04ADB}">
      <dgm:prSet/>
      <dgm:spPr/>
      <dgm:t>
        <a:bodyPr/>
        <a:lstStyle/>
        <a:p>
          <a:endParaRPr lang="es-EC" sz="3200"/>
        </a:p>
      </dgm:t>
    </dgm:pt>
    <dgm:pt modelId="{CEB95B0B-01AC-4CD6-AFBD-BB9738E280AF}" type="sibTrans" cxnId="{F12761D1-E3DD-4344-B7E7-75A830F04ADB}">
      <dgm:prSet/>
      <dgm:spPr/>
      <dgm:t>
        <a:bodyPr/>
        <a:lstStyle/>
        <a:p>
          <a:endParaRPr lang="es-EC" sz="3200"/>
        </a:p>
      </dgm:t>
    </dgm:pt>
    <dgm:pt modelId="{75DE2C7D-EC10-4170-AF8B-3E6ED6A0933B}">
      <dgm:prSet custT="1"/>
      <dgm:spPr/>
      <dgm:t>
        <a:bodyPr/>
        <a:lstStyle/>
        <a:p>
          <a:r>
            <a:rPr lang="es-EC" sz="1050" i="1" dirty="0" smtClean="0"/>
            <a:t>Aplicación de normas de instalación de Acometidas y medidores</a:t>
          </a:r>
          <a:endParaRPr lang="es-EC" sz="1050" dirty="0"/>
        </a:p>
      </dgm:t>
    </dgm:pt>
    <dgm:pt modelId="{EC2C5559-AD0B-4C67-876C-8EEB676FAA62}" type="parTrans" cxnId="{CC08C431-A6F1-416A-8EEE-BC385D5E86E0}">
      <dgm:prSet/>
      <dgm:spPr/>
      <dgm:t>
        <a:bodyPr/>
        <a:lstStyle/>
        <a:p>
          <a:endParaRPr lang="es-EC" sz="3200"/>
        </a:p>
      </dgm:t>
    </dgm:pt>
    <dgm:pt modelId="{697454AC-32A2-4D1B-8368-CBADD8FB112A}" type="sibTrans" cxnId="{CC08C431-A6F1-416A-8EEE-BC385D5E86E0}">
      <dgm:prSet/>
      <dgm:spPr/>
      <dgm:t>
        <a:bodyPr/>
        <a:lstStyle/>
        <a:p>
          <a:endParaRPr lang="es-EC" sz="3200"/>
        </a:p>
      </dgm:t>
    </dgm:pt>
    <dgm:pt modelId="{2E4BD904-C113-4CFF-8A0B-37FEE86F93A8}" type="pres">
      <dgm:prSet presAssocID="{C0CEAE00-8D11-4AC6-BC25-F864D44B7E97}" presName="Name0" presStyleCnt="0">
        <dgm:presLayoutVars>
          <dgm:dir/>
          <dgm:animLvl val="lvl"/>
          <dgm:resizeHandles val="exact"/>
        </dgm:presLayoutVars>
      </dgm:prSet>
      <dgm:spPr/>
      <dgm:t>
        <a:bodyPr/>
        <a:lstStyle/>
        <a:p>
          <a:endParaRPr lang="es-EC"/>
        </a:p>
      </dgm:t>
    </dgm:pt>
    <dgm:pt modelId="{6887ECB6-F550-4FCF-9017-083A6B8CE06E}" type="pres">
      <dgm:prSet presAssocID="{895BF0C0-C872-41FD-BD79-8C9686DE6618}" presName="linNode" presStyleCnt="0"/>
      <dgm:spPr/>
    </dgm:pt>
    <dgm:pt modelId="{1AE1AC60-EF20-4B5C-A64E-580172EA08B0}" type="pres">
      <dgm:prSet presAssocID="{895BF0C0-C872-41FD-BD79-8C9686DE6618}" presName="parentText" presStyleLbl="node1" presStyleIdx="0" presStyleCnt="14">
        <dgm:presLayoutVars>
          <dgm:chMax val="1"/>
          <dgm:bulletEnabled val="1"/>
        </dgm:presLayoutVars>
      </dgm:prSet>
      <dgm:spPr/>
      <dgm:t>
        <a:bodyPr/>
        <a:lstStyle/>
        <a:p>
          <a:endParaRPr lang="es-EC"/>
        </a:p>
      </dgm:t>
    </dgm:pt>
    <dgm:pt modelId="{CA828C23-96E8-4732-90AE-20D4C3FE31AE}" type="pres">
      <dgm:prSet presAssocID="{3F259051-0BF5-4914-8454-9DC1282412C6}" presName="sp" presStyleCnt="0"/>
      <dgm:spPr/>
    </dgm:pt>
    <dgm:pt modelId="{9D284D97-2CEA-40D9-975A-E1F31D72ACEA}" type="pres">
      <dgm:prSet presAssocID="{AD09B491-BAB9-4F76-A026-0DCDB57FA052}" presName="linNode" presStyleCnt="0"/>
      <dgm:spPr/>
    </dgm:pt>
    <dgm:pt modelId="{11910983-C987-49B4-AA26-F1585D0812F3}" type="pres">
      <dgm:prSet presAssocID="{AD09B491-BAB9-4F76-A026-0DCDB57FA052}" presName="parentText" presStyleLbl="node1" presStyleIdx="1" presStyleCnt="14">
        <dgm:presLayoutVars>
          <dgm:chMax val="1"/>
          <dgm:bulletEnabled val="1"/>
        </dgm:presLayoutVars>
      </dgm:prSet>
      <dgm:spPr/>
      <dgm:t>
        <a:bodyPr/>
        <a:lstStyle/>
        <a:p>
          <a:endParaRPr lang="es-EC"/>
        </a:p>
      </dgm:t>
    </dgm:pt>
    <dgm:pt modelId="{3C4C590F-BE06-4B9B-8AA8-A5F00A5B334B}" type="pres">
      <dgm:prSet presAssocID="{17965C6B-CD20-41EA-B2F1-8F3BDC1671F9}" presName="sp" presStyleCnt="0"/>
      <dgm:spPr/>
    </dgm:pt>
    <dgm:pt modelId="{ADDE4039-07F6-4FC0-8DE2-8EA931352028}" type="pres">
      <dgm:prSet presAssocID="{1B283800-4479-4456-B993-710C80D1E15A}" presName="linNode" presStyleCnt="0"/>
      <dgm:spPr/>
    </dgm:pt>
    <dgm:pt modelId="{DEBA4F1E-C54E-42A1-BE1E-0A869ED88901}" type="pres">
      <dgm:prSet presAssocID="{1B283800-4479-4456-B993-710C80D1E15A}" presName="parentText" presStyleLbl="node1" presStyleIdx="2" presStyleCnt="14">
        <dgm:presLayoutVars>
          <dgm:chMax val="1"/>
          <dgm:bulletEnabled val="1"/>
        </dgm:presLayoutVars>
      </dgm:prSet>
      <dgm:spPr/>
      <dgm:t>
        <a:bodyPr/>
        <a:lstStyle/>
        <a:p>
          <a:endParaRPr lang="es-EC"/>
        </a:p>
      </dgm:t>
    </dgm:pt>
    <dgm:pt modelId="{60B54F4F-C942-440C-907A-F116E4D8EF32}" type="pres">
      <dgm:prSet presAssocID="{73D2317C-2263-48B0-8867-2F8F459BF62E}" presName="sp" presStyleCnt="0"/>
      <dgm:spPr/>
    </dgm:pt>
    <dgm:pt modelId="{E9237218-3E6E-4D6D-8796-92698DDE40B4}" type="pres">
      <dgm:prSet presAssocID="{DB745CF6-99FE-4A30-B262-3DB221BEF1D7}" presName="linNode" presStyleCnt="0"/>
      <dgm:spPr/>
    </dgm:pt>
    <dgm:pt modelId="{6E1D192A-CA23-44AF-91E9-C7040175A114}" type="pres">
      <dgm:prSet presAssocID="{DB745CF6-99FE-4A30-B262-3DB221BEF1D7}" presName="parentText" presStyleLbl="node1" presStyleIdx="3" presStyleCnt="14">
        <dgm:presLayoutVars>
          <dgm:chMax val="1"/>
          <dgm:bulletEnabled val="1"/>
        </dgm:presLayoutVars>
      </dgm:prSet>
      <dgm:spPr/>
      <dgm:t>
        <a:bodyPr/>
        <a:lstStyle/>
        <a:p>
          <a:endParaRPr lang="es-EC"/>
        </a:p>
      </dgm:t>
    </dgm:pt>
    <dgm:pt modelId="{20EAC9BC-8E64-46AB-9942-96668B5DAA73}" type="pres">
      <dgm:prSet presAssocID="{2E34913C-36FE-4489-9A82-924AC2DE6F63}" presName="sp" presStyleCnt="0"/>
      <dgm:spPr/>
    </dgm:pt>
    <dgm:pt modelId="{4420A175-9FC5-4330-8366-EDD428B2FB28}" type="pres">
      <dgm:prSet presAssocID="{C368C2B1-A6A3-4458-A533-37EFEECEFA1D}" presName="linNode" presStyleCnt="0"/>
      <dgm:spPr/>
    </dgm:pt>
    <dgm:pt modelId="{AA49A521-1F9E-4308-8A01-73FBE02229F5}" type="pres">
      <dgm:prSet presAssocID="{C368C2B1-A6A3-4458-A533-37EFEECEFA1D}" presName="parentText" presStyleLbl="node1" presStyleIdx="4" presStyleCnt="14">
        <dgm:presLayoutVars>
          <dgm:chMax val="1"/>
          <dgm:bulletEnabled val="1"/>
        </dgm:presLayoutVars>
      </dgm:prSet>
      <dgm:spPr/>
      <dgm:t>
        <a:bodyPr/>
        <a:lstStyle/>
        <a:p>
          <a:endParaRPr lang="es-EC"/>
        </a:p>
      </dgm:t>
    </dgm:pt>
    <dgm:pt modelId="{A1AA4DCE-0958-488D-9EB1-219C98C6893F}" type="pres">
      <dgm:prSet presAssocID="{327B894A-6326-4D94-8A66-96F60A63B533}" presName="sp" presStyleCnt="0"/>
      <dgm:spPr/>
    </dgm:pt>
    <dgm:pt modelId="{E608B159-D931-4CC9-8A2A-EFEFABA011B3}" type="pres">
      <dgm:prSet presAssocID="{EB704933-EF0A-403A-A769-7F649CA58FF5}" presName="linNode" presStyleCnt="0"/>
      <dgm:spPr/>
    </dgm:pt>
    <dgm:pt modelId="{FC904228-73E4-4251-A1DD-5CD4E5C27965}" type="pres">
      <dgm:prSet presAssocID="{EB704933-EF0A-403A-A769-7F649CA58FF5}" presName="parentText" presStyleLbl="node1" presStyleIdx="5" presStyleCnt="14">
        <dgm:presLayoutVars>
          <dgm:chMax val="1"/>
          <dgm:bulletEnabled val="1"/>
        </dgm:presLayoutVars>
      </dgm:prSet>
      <dgm:spPr/>
      <dgm:t>
        <a:bodyPr/>
        <a:lstStyle/>
        <a:p>
          <a:endParaRPr lang="es-EC"/>
        </a:p>
      </dgm:t>
    </dgm:pt>
    <dgm:pt modelId="{9747368E-3F6E-4860-A68F-E7B9777B4275}" type="pres">
      <dgm:prSet presAssocID="{132791B7-312D-419D-846C-76C8EEECCACC}" presName="sp" presStyleCnt="0"/>
      <dgm:spPr/>
    </dgm:pt>
    <dgm:pt modelId="{1EAAD7C6-0DCC-434B-84C6-EF21DE957874}" type="pres">
      <dgm:prSet presAssocID="{CD627132-12A1-4938-BF71-FD4E418DBC69}" presName="linNode" presStyleCnt="0"/>
      <dgm:spPr/>
    </dgm:pt>
    <dgm:pt modelId="{712BD53A-F5A3-48B2-906C-05C26536782D}" type="pres">
      <dgm:prSet presAssocID="{CD627132-12A1-4938-BF71-FD4E418DBC69}" presName="parentText" presStyleLbl="node1" presStyleIdx="6" presStyleCnt="14">
        <dgm:presLayoutVars>
          <dgm:chMax val="1"/>
          <dgm:bulletEnabled val="1"/>
        </dgm:presLayoutVars>
      </dgm:prSet>
      <dgm:spPr/>
      <dgm:t>
        <a:bodyPr/>
        <a:lstStyle/>
        <a:p>
          <a:endParaRPr lang="es-EC"/>
        </a:p>
      </dgm:t>
    </dgm:pt>
    <dgm:pt modelId="{3E2AEF26-176A-4539-A030-0EBA5CD7A4DE}" type="pres">
      <dgm:prSet presAssocID="{CA2B95B2-9DFF-4632-A475-56201E6BC034}" presName="sp" presStyleCnt="0"/>
      <dgm:spPr/>
    </dgm:pt>
    <dgm:pt modelId="{5F4F6EA6-931A-4017-BE94-7AD20EE80D34}" type="pres">
      <dgm:prSet presAssocID="{914D32E0-B53F-433E-A681-41AC882968E1}" presName="linNode" presStyleCnt="0"/>
      <dgm:spPr/>
    </dgm:pt>
    <dgm:pt modelId="{EE0F7BF9-EE0A-4F62-AB63-3F9E1971B6BD}" type="pres">
      <dgm:prSet presAssocID="{914D32E0-B53F-433E-A681-41AC882968E1}" presName="parentText" presStyleLbl="node1" presStyleIdx="7" presStyleCnt="14">
        <dgm:presLayoutVars>
          <dgm:chMax val="1"/>
          <dgm:bulletEnabled val="1"/>
        </dgm:presLayoutVars>
      </dgm:prSet>
      <dgm:spPr/>
      <dgm:t>
        <a:bodyPr/>
        <a:lstStyle/>
        <a:p>
          <a:endParaRPr lang="es-EC"/>
        </a:p>
      </dgm:t>
    </dgm:pt>
    <dgm:pt modelId="{C4CC02A0-D431-4863-9D27-3A974FAD84F6}" type="pres">
      <dgm:prSet presAssocID="{1117F1C8-96D4-4837-AD19-72F136BE44B0}" presName="sp" presStyleCnt="0"/>
      <dgm:spPr/>
    </dgm:pt>
    <dgm:pt modelId="{F1873F54-2259-4055-90D4-2D80C987BC71}" type="pres">
      <dgm:prSet presAssocID="{A725ED46-F364-48EF-ADD6-F2C285FF66A5}" presName="linNode" presStyleCnt="0"/>
      <dgm:spPr/>
    </dgm:pt>
    <dgm:pt modelId="{C270DF89-451C-4F58-A74B-536A8A894F3C}" type="pres">
      <dgm:prSet presAssocID="{A725ED46-F364-48EF-ADD6-F2C285FF66A5}" presName="parentText" presStyleLbl="node1" presStyleIdx="8" presStyleCnt="14">
        <dgm:presLayoutVars>
          <dgm:chMax val="1"/>
          <dgm:bulletEnabled val="1"/>
        </dgm:presLayoutVars>
      </dgm:prSet>
      <dgm:spPr/>
      <dgm:t>
        <a:bodyPr/>
        <a:lstStyle/>
        <a:p>
          <a:endParaRPr lang="es-EC"/>
        </a:p>
      </dgm:t>
    </dgm:pt>
    <dgm:pt modelId="{C3AFEF4C-607D-4D9C-A76F-EEF6A76F5D0D}" type="pres">
      <dgm:prSet presAssocID="{92D10839-8DAA-4104-8E70-02320A7D1645}" presName="sp" presStyleCnt="0"/>
      <dgm:spPr/>
    </dgm:pt>
    <dgm:pt modelId="{EACCB10F-6D54-48DC-A2AC-0BAC2CA0B60B}" type="pres">
      <dgm:prSet presAssocID="{91C4006F-EA56-4FFD-A2EE-2A264CC9694D}" presName="linNode" presStyleCnt="0"/>
      <dgm:spPr/>
    </dgm:pt>
    <dgm:pt modelId="{4E6B6C4E-6E78-4462-A77D-4251E05B9F1F}" type="pres">
      <dgm:prSet presAssocID="{91C4006F-EA56-4FFD-A2EE-2A264CC9694D}" presName="parentText" presStyleLbl="node1" presStyleIdx="9" presStyleCnt="14">
        <dgm:presLayoutVars>
          <dgm:chMax val="1"/>
          <dgm:bulletEnabled val="1"/>
        </dgm:presLayoutVars>
      </dgm:prSet>
      <dgm:spPr/>
      <dgm:t>
        <a:bodyPr/>
        <a:lstStyle/>
        <a:p>
          <a:endParaRPr lang="es-EC"/>
        </a:p>
      </dgm:t>
    </dgm:pt>
    <dgm:pt modelId="{978B6F38-3954-4D3B-A644-0A6B151EAB6F}" type="pres">
      <dgm:prSet presAssocID="{E5FD2994-BAED-46EF-858D-73C7930C699E}" presName="sp" presStyleCnt="0"/>
      <dgm:spPr/>
    </dgm:pt>
    <dgm:pt modelId="{AC94AE16-477E-4383-BB61-ACA93DA4D673}" type="pres">
      <dgm:prSet presAssocID="{EDF7CE59-8DF3-45C9-ACCF-C5CDAF5420B6}" presName="linNode" presStyleCnt="0"/>
      <dgm:spPr/>
    </dgm:pt>
    <dgm:pt modelId="{CFABF2E5-CF9D-4E79-B703-1270C8143FAE}" type="pres">
      <dgm:prSet presAssocID="{EDF7CE59-8DF3-45C9-ACCF-C5CDAF5420B6}" presName="parentText" presStyleLbl="node1" presStyleIdx="10" presStyleCnt="14">
        <dgm:presLayoutVars>
          <dgm:chMax val="1"/>
          <dgm:bulletEnabled val="1"/>
        </dgm:presLayoutVars>
      </dgm:prSet>
      <dgm:spPr/>
      <dgm:t>
        <a:bodyPr/>
        <a:lstStyle/>
        <a:p>
          <a:endParaRPr lang="es-EC"/>
        </a:p>
      </dgm:t>
    </dgm:pt>
    <dgm:pt modelId="{0C6C7B4B-5BE4-40AF-9C0B-DCBDAE036BF4}" type="pres">
      <dgm:prSet presAssocID="{78176A10-4EEC-493D-8461-EACCBF3C949D}" presName="sp" presStyleCnt="0"/>
      <dgm:spPr/>
    </dgm:pt>
    <dgm:pt modelId="{2A9B59A7-87BA-44ED-958A-687370F7269B}" type="pres">
      <dgm:prSet presAssocID="{40BB6FE9-2354-4FA3-A204-5A9D24C62623}" presName="linNode" presStyleCnt="0"/>
      <dgm:spPr/>
    </dgm:pt>
    <dgm:pt modelId="{FCAC1FB3-02A1-4BA1-8A0A-B70128F9859D}" type="pres">
      <dgm:prSet presAssocID="{40BB6FE9-2354-4FA3-A204-5A9D24C62623}" presName="parentText" presStyleLbl="node1" presStyleIdx="11" presStyleCnt="14">
        <dgm:presLayoutVars>
          <dgm:chMax val="1"/>
          <dgm:bulletEnabled val="1"/>
        </dgm:presLayoutVars>
      </dgm:prSet>
      <dgm:spPr/>
      <dgm:t>
        <a:bodyPr/>
        <a:lstStyle/>
        <a:p>
          <a:endParaRPr lang="es-EC"/>
        </a:p>
      </dgm:t>
    </dgm:pt>
    <dgm:pt modelId="{2AE6F1D2-CE70-47FC-B0D9-D9DE506F1486}" type="pres">
      <dgm:prSet presAssocID="{9C96F0DF-94E1-42E1-9C2D-003660706D7C}" presName="sp" presStyleCnt="0"/>
      <dgm:spPr/>
    </dgm:pt>
    <dgm:pt modelId="{ADBE48E3-D385-4081-9827-5BECD0C7E424}" type="pres">
      <dgm:prSet presAssocID="{B3BFBA2B-ED36-4238-8CB5-94B256F976E4}" presName="linNode" presStyleCnt="0"/>
      <dgm:spPr/>
    </dgm:pt>
    <dgm:pt modelId="{14A1B12D-EFF7-4210-874C-2EAB6A37CB5F}" type="pres">
      <dgm:prSet presAssocID="{B3BFBA2B-ED36-4238-8CB5-94B256F976E4}" presName="parentText" presStyleLbl="node1" presStyleIdx="12" presStyleCnt="14">
        <dgm:presLayoutVars>
          <dgm:chMax val="1"/>
          <dgm:bulletEnabled val="1"/>
        </dgm:presLayoutVars>
      </dgm:prSet>
      <dgm:spPr/>
      <dgm:t>
        <a:bodyPr/>
        <a:lstStyle/>
        <a:p>
          <a:endParaRPr lang="es-EC"/>
        </a:p>
      </dgm:t>
    </dgm:pt>
    <dgm:pt modelId="{9DF25B7C-A46C-4A01-A853-11B3A030B92D}" type="pres">
      <dgm:prSet presAssocID="{CEB95B0B-01AC-4CD6-AFBD-BB9738E280AF}" presName="sp" presStyleCnt="0"/>
      <dgm:spPr/>
    </dgm:pt>
    <dgm:pt modelId="{5E3A32E9-DE53-4B5C-AFB8-EC206AA9EDBE}" type="pres">
      <dgm:prSet presAssocID="{75DE2C7D-EC10-4170-AF8B-3E6ED6A0933B}" presName="linNode" presStyleCnt="0"/>
      <dgm:spPr/>
    </dgm:pt>
    <dgm:pt modelId="{181BCFC6-C046-4B2C-A855-8052E4F95818}" type="pres">
      <dgm:prSet presAssocID="{75DE2C7D-EC10-4170-AF8B-3E6ED6A0933B}" presName="parentText" presStyleLbl="node1" presStyleIdx="13" presStyleCnt="14">
        <dgm:presLayoutVars>
          <dgm:chMax val="1"/>
          <dgm:bulletEnabled val="1"/>
        </dgm:presLayoutVars>
      </dgm:prSet>
      <dgm:spPr/>
      <dgm:t>
        <a:bodyPr/>
        <a:lstStyle/>
        <a:p>
          <a:endParaRPr lang="es-EC"/>
        </a:p>
      </dgm:t>
    </dgm:pt>
  </dgm:ptLst>
  <dgm:cxnLst>
    <dgm:cxn modelId="{9B8BEAA3-316D-45DD-A4F5-4CA8993D3598}" type="presOf" srcId="{914D32E0-B53F-433E-A681-41AC882968E1}" destId="{EE0F7BF9-EE0A-4F62-AB63-3F9E1971B6BD}" srcOrd="0" destOrd="0" presId="urn:microsoft.com/office/officeart/2005/8/layout/vList5"/>
    <dgm:cxn modelId="{9D6A9FB8-7FC0-4D33-A288-46AFE0C155D7}" srcId="{C0CEAE00-8D11-4AC6-BC25-F864D44B7E97}" destId="{CD627132-12A1-4938-BF71-FD4E418DBC69}" srcOrd="6" destOrd="0" parTransId="{FCCA7F1A-5510-4DFC-9C50-6BA784E9F4C2}" sibTransId="{CA2B95B2-9DFF-4632-A475-56201E6BC034}"/>
    <dgm:cxn modelId="{CC08C431-A6F1-416A-8EEE-BC385D5E86E0}" srcId="{C0CEAE00-8D11-4AC6-BC25-F864D44B7E97}" destId="{75DE2C7D-EC10-4170-AF8B-3E6ED6A0933B}" srcOrd="13" destOrd="0" parTransId="{EC2C5559-AD0B-4C67-876C-8EEB676FAA62}" sibTransId="{697454AC-32A2-4D1B-8368-CBADD8FB112A}"/>
    <dgm:cxn modelId="{F3C1F8D5-D3BB-42E2-9B68-09D8DE36CC28}" srcId="{C0CEAE00-8D11-4AC6-BC25-F864D44B7E97}" destId="{91C4006F-EA56-4FFD-A2EE-2A264CC9694D}" srcOrd="9" destOrd="0" parTransId="{C2B727F0-E843-47D2-A175-C695AD2AE628}" sibTransId="{E5FD2994-BAED-46EF-858D-73C7930C699E}"/>
    <dgm:cxn modelId="{C0013E8F-A1C9-4DFA-917E-A838EB0F4028}" srcId="{C0CEAE00-8D11-4AC6-BC25-F864D44B7E97}" destId="{C368C2B1-A6A3-4458-A533-37EFEECEFA1D}" srcOrd="4" destOrd="0" parTransId="{EA54A2FA-DF0B-45D3-96A9-51815093B602}" sibTransId="{327B894A-6326-4D94-8A66-96F60A63B533}"/>
    <dgm:cxn modelId="{D67188A7-E334-4FC0-A491-99D9BE21BC1F}" srcId="{C0CEAE00-8D11-4AC6-BC25-F864D44B7E97}" destId="{914D32E0-B53F-433E-A681-41AC882968E1}" srcOrd="7" destOrd="0" parTransId="{47350B3F-C62D-4F0A-A1D5-6F6027BDF998}" sibTransId="{1117F1C8-96D4-4837-AD19-72F136BE44B0}"/>
    <dgm:cxn modelId="{37A63E2B-EA63-4C51-B776-0DC6BE5C0896}" srcId="{C0CEAE00-8D11-4AC6-BC25-F864D44B7E97}" destId="{DB745CF6-99FE-4A30-B262-3DB221BEF1D7}" srcOrd="3" destOrd="0" parTransId="{22186205-F63D-4769-A734-2E07BC0BB865}" sibTransId="{2E34913C-36FE-4489-9A82-924AC2DE6F63}"/>
    <dgm:cxn modelId="{7AE533FB-16ED-4EBA-A082-DB3725D5E6C8}" srcId="{C0CEAE00-8D11-4AC6-BC25-F864D44B7E97}" destId="{1B283800-4479-4456-B993-710C80D1E15A}" srcOrd="2" destOrd="0" parTransId="{ADA82685-3DF1-4C2C-AA62-55C7B6C7C3D6}" sibTransId="{73D2317C-2263-48B0-8867-2F8F459BF62E}"/>
    <dgm:cxn modelId="{DB65BE44-EB29-487B-B3F8-8FF9ECF92B9D}" type="presOf" srcId="{EDF7CE59-8DF3-45C9-ACCF-C5CDAF5420B6}" destId="{CFABF2E5-CF9D-4E79-B703-1270C8143FAE}" srcOrd="0" destOrd="0" presId="urn:microsoft.com/office/officeart/2005/8/layout/vList5"/>
    <dgm:cxn modelId="{8DD59731-34B6-4663-A27A-CB23D3FC744A}" type="presOf" srcId="{CD627132-12A1-4938-BF71-FD4E418DBC69}" destId="{712BD53A-F5A3-48B2-906C-05C26536782D}" srcOrd="0" destOrd="0" presId="urn:microsoft.com/office/officeart/2005/8/layout/vList5"/>
    <dgm:cxn modelId="{C4EBD285-FF73-4A9A-B787-76022A07C955}" type="presOf" srcId="{AD09B491-BAB9-4F76-A026-0DCDB57FA052}" destId="{11910983-C987-49B4-AA26-F1585D0812F3}" srcOrd="0" destOrd="0" presId="urn:microsoft.com/office/officeart/2005/8/layout/vList5"/>
    <dgm:cxn modelId="{23E6E664-FF1B-43D7-BA44-9B9AEED3B867}" type="presOf" srcId="{75DE2C7D-EC10-4170-AF8B-3E6ED6A0933B}" destId="{181BCFC6-C046-4B2C-A855-8052E4F95818}" srcOrd="0" destOrd="0" presId="urn:microsoft.com/office/officeart/2005/8/layout/vList5"/>
    <dgm:cxn modelId="{09803FEB-5166-4744-906B-0A4013FCC30B}" type="presOf" srcId="{895BF0C0-C872-41FD-BD79-8C9686DE6618}" destId="{1AE1AC60-EF20-4B5C-A64E-580172EA08B0}" srcOrd="0" destOrd="0" presId="urn:microsoft.com/office/officeart/2005/8/layout/vList5"/>
    <dgm:cxn modelId="{F12761D1-E3DD-4344-B7E7-75A830F04ADB}" srcId="{C0CEAE00-8D11-4AC6-BC25-F864D44B7E97}" destId="{B3BFBA2B-ED36-4238-8CB5-94B256F976E4}" srcOrd="12" destOrd="0" parTransId="{D1D8035D-1C86-4BED-A339-98DF7B04F63C}" sibTransId="{CEB95B0B-01AC-4CD6-AFBD-BB9738E280AF}"/>
    <dgm:cxn modelId="{F163DB0F-798A-4DCC-B2BF-1472058AA24D}" srcId="{C0CEAE00-8D11-4AC6-BC25-F864D44B7E97}" destId="{A725ED46-F364-48EF-ADD6-F2C285FF66A5}" srcOrd="8" destOrd="0" parTransId="{B43D0F8B-96BA-4892-BB00-214E09528B83}" sibTransId="{92D10839-8DAA-4104-8E70-02320A7D1645}"/>
    <dgm:cxn modelId="{2FD87C03-82C9-4BB7-B017-347F219D9AA1}" type="presOf" srcId="{91C4006F-EA56-4FFD-A2EE-2A264CC9694D}" destId="{4E6B6C4E-6E78-4462-A77D-4251E05B9F1F}" srcOrd="0" destOrd="0" presId="urn:microsoft.com/office/officeart/2005/8/layout/vList5"/>
    <dgm:cxn modelId="{9831C512-ADFD-4193-9496-9C1EBEDA997D}" srcId="{C0CEAE00-8D11-4AC6-BC25-F864D44B7E97}" destId="{895BF0C0-C872-41FD-BD79-8C9686DE6618}" srcOrd="0" destOrd="0" parTransId="{B16BBC42-1502-4AE2-9862-47D85F6A6109}" sibTransId="{3F259051-0BF5-4914-8454-9DC1282412C6}"/>
    <dgm:cxn modelId="{FC3CB0DB-E9B3-46E4-8976-6526B4B8D186}" type="presOf" srcId="{40BB6FE9-2354-4FA3-A204-5A9D24C62623}" destId="{FCAC1FB3-02A1-4BA1-8A0A-B70128F9859D}" srcOrd="0" destOrd="0" presId="urn:microsoft.com/office/officeart/2005/8/layout/vList5"/>
    <dgm:cxn modelId="{15C6564B-1DC6-4C13-830F-E02B50900C8B}" type="presOf" srcId="{C0CEAE00-8D11-4AC6-BC25-F864D44B7E97}" destId="{2E4BD904-C113-4CFF-8A0B-37FEE86F93A8}" srcOrd="0" destOrd="0" presId="urn:microsoft.com/office/officeart/2005/8/layout/vList5"/>
    <dgm:cxn modelId="{D808559D-FA7F-4AC0-B5E5-5F703F44F188}" srcId="{C0CEAE00-8D11-4AC6-BC25-F864D44B7E97}" destId="{EDF7CE59-8DF3-45C9-ACCF-C5CDAF5420B6}" srcOrd="10" destOrd="0" parTransId="{C99E51BB-1CE3-41A6-BD0D-681D145AA0C5}" sibTransId="{78176A10-4EEC-493D-8461-EACCBF3C949D}"/>
    <dgm:cxn modelId="{93E8D3E3-00D0-435C-9AB0-C01FBF29AE7B}" type="presOf" srcId="{EB704933-EF0A-403A-A769-7F649CA58FF5}" destId="{FC904228-73E4-4251-A1DD-5CD4E5C27965}" srcOrd="0" destOrd="0" presId="urn:microsoft.com/office/officeart/2005/8/layout/vList5"/>
    <dgm:cxn modelId="{54076E62-6ECE-48D0-9111-EEC772F4B22C}" type="presOf" srcId="{1B283800-4479-4456-B993-710C80D1E15A}" destId="{DEBA4F1E-C54E-42A1-BE1E-0A869ED88901}" srcOrd="0" destOrd="0" presId="urn:microsoft.com/office/officeart/2005/8/layout/vList5"/>
    <dgm:cxn modelId="{BD4A4DD0-1335-44EB-936A-D6CBB6FB545F}" srcId="{C0CEAE00-8D11-4AC6-BC25-F864D44B7E97}" destId="{40BB6FE9-2354-4FA3-A204-5A9D24C62623}" srcOrd="11" destOrd="0" parTransId="{C5819514-F39E-43D6-9025-2432EED5D780}" sibTransId="{9C96F0DF-94E1-42E1-9C2D-003660706D7C}"/>
    <dgm:cxn modelId="{09CBF630-7B8F-4488-8137-ADD176CB29CA}" type="presOf" srcId="{A725ED46-F364-48EF-ADD6-F2C285FF66A5}" destId="{C270DF89-451C-4F58-A74B-536A8A894F3C}" srcOrd="0" destOrd="0" presId="urn:microsoft.com/office/officeart/2005/8/layout/vList5"/>
    <dgm:cxn modelId="{BFDBAC7B-5227-457D-954A-64038DB7D218}" type="presOf" srcId="{B3BFBA2B-ED36-4238-8CB5-94B256F976E4}" destId="{14A1B12D-EFF7-4210-874C-2EAB6A37CB5F}" srcOrd="0" destOrd="0" presId="urn:microsoft.com/office/officeart/2005/8/layout/vList5"/>
    <dgm:cxn modelId="{1EE146A9-DF55-4902-9908-1738BAADCDB4}" type="presOf" srcId="{C368C2B1-A6A3-4458-A533-37EFEECEFA1D}" destId="{AA49A521-1F9E-4308-8A01-73FBE02229F5}" srcOrd="0" destOrd="0" presId="urn:microsoft.com/office/officeart/2005/8/layout/vList5"/>
    <dgm:cxn modelId="{9786A895-B586-4818-A184-8D50611228DB}" srcId="{C0CEAE00-8D11-4AC6-BC25-F864D44B7E97}" destId="{AD09B491-BAB9-4F76-A026-0DCDB57FA052}" srcOrd="1" destOrd="0" parTransId="{B4A6CDC8-BCE3-4F29-9C0C-216F0671B427}" sibTransId="{17965C6B-CD20-41EA-B2F1-8F3BDC1671F9}"/>
    <dgm:cxn modelId="{E9095492-F0AB-4831-AA56-B380E7AB7CAD}" type="presOf" srcId="{DB745CF6-99FE-4A30-B262-3DB221BEF1D7}" destId="{6E1D192A-CA23-44AF-91E9-C7040175A114}" srcOrd="0" destOrd="0" presId="urn:microsoft.com/office/officeart/2005/8/layout/vList5"/>
    <dgm:cxn modelId="{E0384F3B-3735-4A27-A7A2-F6524DDA2F04}" srcId="{C0CEAE00-8D11-4AC6-BC25-F864D44B7E97}" destId="{EB704933-EF0A-403A-A769-7F649CA58FF5}" srcOrd="5" destOrd="0" parTransId="{60659080-263D-4B29-94DC-9792D367A772}" sibTransId="{132791B7-312D-419D-846C-76C8EEECCACC}"/>
    <dgm:cxn modelId="{3D89F0E6-4A8F-4AAB-861A-ABCC5719543F}" type="presParOf" srcId="{2E4BD904-C113-4CFF-8A0B-37FEE86F93A8}" destId="{6887ECB6-F550-4FCF-9017-083A6B8CE06E}" srcOrd="0" destOrd="0" presId="urn:microsoft.com/office/officeart/2005/8/layout/vList5"/>
    <dgm:cxn modelId="{B840D71A-FA30-41BF-A36B-39A7F1115F53}" type="presParOf" srcId="{6887ECB6-F550-4FCF-9017-083A6B8CE06E}" destId="{1AE1AC60-EF20-4B5C-A64E-580172EA08B0}" srcOrd="0" destOrd="0" presId="urn:microsoft.com/office/officeart/2005/8/layout/vList5"/>
    <dgm:cxn modelId="{755D8D1D-1F16-43B5-A7E9-3CD156C59388}" type="presParOf" srcId="{2E4BD904-C113-4CFF-8A0B-37FEE86F93A8}" destId="{CA828C23-96E8-4732-90AE-20D4C3FE31AE}" srcOrd="1" destOrd="0" presId="urn:microsoft.com/office/officeart/2005/8/layout/vList5"/>
    <dgm:cxn modelId="{7718FE58-018F-4305-B3BA-7A7E497AFDB0}" type="presParOf" srcId="{2E4BD904-C113-4CFF-8A0B-37FEE86F93A8}" destId="{9D284D97-2CEA-40D9-975A-E1F31D72ACEA}" srcOrd="2" destOrd="0" presId="urn:microsoft.com/office/officeart/2005/8/layout/vList5"/>
    <dgm:cxn modelId="{2492ED66-4B09-4473-81BA-E3CB72751025}" type="presParOf" srcId="{9D284D97-2CEA-40D9-975A-E1F31D72ACEA}" destId="{11910983-C987-49B4-AA26-F1585D0812F3}" srcOrd="0" destOrd="0" presId="urn:microsoft.com/office/officeart/2005/8/layout/vList5"/>
    <dgm:cxn modelId="{A8ED46FF-21FA-43FF-9A91-D6B1274432E0}" type="presParOf" srcId="{2E4BD904-C113-4CFF-8A0B-37FEE86F93A8}" destId="{3C4C590F-BE06-4B9B-8AA8-A5F00A5B334B}" srcOrd="3" destOrd="0" presId="urn:microsoft.com/office/officeart/2005/8/layout/vList5"/>
    <dgm:cxn modelId="{721CE081-A653-4565-BF66-12D345FE63A3}" type="presParOf" srcId="{2E4BD904-C113-4CFF-8A0B-37FEE86F93A8}" destId="{ADDE4039-07F6-4FC0-8DE2-8EA931352028}" srcOrd="4" destOrd="0" presId="urn:microsoft.com/office/officeart/2005/8/layout/vList5"/>
    <dgm:cxn modelId="{1D3AF945-81E0-4C5C-8CDB-2D7D1BCFF733}" type="presParOf" srcId="{ADDE4039-07F6-4FC0-8DE2-8EA931352028}" destId="{DEBA4F1E-C54E-42A1-BE1E-0A869ED88901}" srcOrd="0" destOrd="0" presId="urn:microsoft.com/office/officeart/2005/8/layout/vList5"/>
    <dgm:cxn modelId="{6D183A8D-AD14-446D-A4BA-20312639E815}" type="presParOf" srcId="{2E4BD904-C113-4CFF-8A0B-37FEE86F93A8}" destId="{60B54F4F-C942-440C-907A-F116E4D8EF32}" srcOrd="5" destOrd="0" presId="urn:microsoft.com/office/officeart/2005/8/layout/vList5"/>
    <dgm:cxn modelId="{B28E5FC5-BAA2-4180-A459-C394A3F3AF8C}" type="presParOf" srcId="{2E4BD904-C113-4CFF-8A0B-37FEE86F93A8}" destId="{E9237218-3E6E-4D6D-8796-92698DDE40B4}" srcOrd="6" destOrd="0" presId="urn:microsoft.com/office/officeart/2005/8/layout/vList5"/>
    <dgm:cxn modelId="{743481D9-C5D2-4C79-A01A-06A00DA75597}" type="presParOf" srcId="{E9237218-3E6E-4D6D-8796-92698DDE40B4}" destId="{6E1D192A-CA23-44AF-91E9-C7040175A114}" srcOrd="0" destOrd="0" presId="urn:microsoft.com/office/officeart/2005/8/layout/vList5"/>
    <dgm:cxn modelId="{A43B658F-972A-4D88-9AD7-D368DABFD2EC}" type="presParOf" srcId="{2E4BD904-C113-4CFF-8A0B-37FEE86F93A8}" destId="{20EAC9BC-8E64-46AB-9942-96668B5DAA73}" srcOrd="7" destOrd="0" presId="urn:microsoft.com/office/officeart/2005/8/layout/vList5"/>
    <dgm:cxn modelId="{A872B634-ADA8-4C35-AA83-A5C52C19019A}" type="presParOf" srcId="{2E4BD904-C113-4CFF-8A0B-37FEE86F93A8}" destId="{4420A175-9FC5-4330-8366-EDD428B2FB28}" srcOrd="8" destOrd="0" presId="urn:microsoft.com/office/officeart/2005/8/layout/vList5"/>
    <dgm:cxn modelId="{253456B1-4F15-4947-BAEB-7ECF18082571}" type="presParOf" srcId="{4420A175-9FC5-4330-8366-EDD428B2FB28}" destId="{AA49A521-1F9E-4308-8A01-73FBE02229F5}" srcOrd="0" destOrd="0" presId="urn:microsoft.com/office/officeart/2005/8/layout/vList5"/>
    <dgm:cxn modelId="{C77047ED-98C8-4EB0-90FD-BD21A704EC60}" type="presParOf" srcId="{2E4BD904-C113-4CFF-8A0B-37FEE86F93A8}" destId="{A1AA4DCE-0958-488D-9EB1-219C98C6893F}" srcOrd="9" destOrd="0" presId="urn:microsoft.com/office/officeart/2005/8/layout/vList5"/>
    <dgm:cxn modelId="{B9C9E5DC-ED2C-44FF-BE13-0820700985C8}" type="presParOf" srcId="{2E4BD904-C113-4CFF-8A0B-37FEE86F93A8}" destId="{E608B159-D931-4CC9-8A2A-EFEFABA011B3}" srcOrd="10" destOrd="0" presId="urn:microsoft.com/office/officeart/2005/8/layout/vList5"/>
    <dgm:cxn modelId="{5B95E923-CC26-4A7E-AF18-480773D6996F}" type="presParOf" srcId="{E608B159-D931-4CC9-8A2A-EFEFABA011B3}" destId="{FC904228-73E4-4251-A1DD-5CD4E5C27965}" srcOrd="0" destOrd="0" presId="urn:microsoft.com/office/officeart/2005/8/layout/vList5"/>
    <dgm:cxn modelId="{A8F72057-9930-47FE-ABC8-4EFB0CD40451}" type="presParOf" srcId="{2E4BD904-C113-4CFF-8A0B-37FEE86F93A8}" destId="{9747368E-3F6E-4860-A68F-E7B9777B4275}" srcOrd="11" destOrd="0" presId="urn:microsoft.com/office/officeart/2005/8/layout/vList5"/>
    <dgm:cxn modelId="{C900A5C9-44EF-46F2-8A55-C5FDD8B1F8A9}" type="presParOf" srcId="{2E4BD904-C113-4CFF-8A0B-37FEE86F93A8}" destId="{1EAAD7C6-0DCC-434B-84C6-EF21DE957874}" srcOrd="12" destOrd="0" presId="urn:microsoft.com/office/officeart/2005/8/layout/vList5"/>
    <dgm:cxn modelId="{AE842F5E-0404-49F1-85D3-FF415BED065F}" type="presParOf" srcId="{1EAAD7C6-0DCC-434B-84C6-EF21DE957874}" destId="{712BD53A-F5A3-48B2-906C-05C26536782D}" srcOrd="0" destOrd="0" presId="urn:microsoft.com/office/officeart/2005/8/layout/vList5"/>
    <dgm:cxn modelId="{AE0018CC-3A6C-474B-ABFE-F16F15412CCF}" type="presParOf" srcId="{2E4BD904-C113-4CFF-8A0B-37FEE86F93A8}" destId="{3E2AEF26-176A-4539-A030-0EBA5CD7A4DE}" srcOrd="13" destOrd="0" presId="urn:microsoft.com/office/officeart/2005/8/layout/vList5"/>
    <dgm:cxn modelId="{0CCBBF40-DEEE-43DF-9BBE-4641834C5B81}" type="presParOf" srcId="{2E4BD904-C113-4CFF-8A0B-37FEE86F93A8}" destId="{5F4F6EA6-931A-4017-BE94-7AD20EE80D34}" srcOrd="14" destOrd="0" presId="urn:microsoft.com/office/officeart/2005/8/layout/vList5"/>
    <dgm:cxn modelId="{552359AF-A384-4A3A-B9B8-0FBDA6D20EEB}" type="presParOf" srcId="{5F4F6EA6-931A-4017-BE94-7AD20EE80D34}" destId="{EE0F7BF9-EE0A-4F62-AB63-3F9E1971B6BD}" srcOrd="0" destOrd="0" presId="urn:microsoft.com/office/officeart/2005/8/layout/vList5"/>
    <dgm:cxn modelId="{8E33B9B0-AA66-49BC-95A4-424A5BCDC370}" type="presParOf" srcId="{2E4BD904-C113-4CFF-8A0B-37FEE86F93A8}" destId="{C4CC02A0-D431-4863-9D27-3A974FAD84F6}" srcOrd="15" destOrd="0" presId="urn:microsoft.com/office/officeart/2005/8/layout/vList5"/>
    <dgm:cxn modelId="{7FA8AE43-7927-4B51-AB35-8B0F7FCD6393}" type="presParOf" srcId="{2E4BD904-C113-4CFF-8A0B-37FEE86F93A8}" destId="{F1873F54-2259-4055-90D4-2D80C987BC71}" srcOrd="16" destOrd="0" presId="urn:microsoft.com/office/officeart/2005/8/layout/vList5"/>
    <dgm:cxn modelId="{3672FDC5-83B4-47D1-B94A-0C412519CE6B}" type="presParOf" srcId="{F1873F54-2259-4055-90D4-2D80C987BC71}" destId="{C270DF89-451C-4F58-A74B-536A8A894F3C}" srcOrd="0" destOrd="0" presId="urn:microsoft.com/office/officeart/2005/8/layout/vList5"/>
    <dgm:cxn modelId="{4CB55919-5485-4470-96C2-848FE5C74CEC}" type="presParOf" srcId="{2E4BD904-C113-4CFF-8A0B-37FEE86F93A8}" destId="{C3AFEF4C-607D-4D9C-A76F-EEF6A76F5D0D}" srcOrd="17" destOrd="0" presId="urn:microsoft.com/office/officeart/2005/8/layout/vList5"/>
    <dgm:cxn modelId="{8AE4192C-A70B-417B-ABDB-08A2177B8FBF}" type="presParOf" srcId="{2E4BD904-C113-4CFF-8A0B-37FEE86F93A8}" destId="{EACCB10F-6D54-48DC-A2AC-0BAC2CA0B60B}" srcOrd="18" destOrd="0" presId="urn:microsoft.com/office/officeart/2005/8/layout/vList5"/>
    <dgm:cxn modelId="{96853757-79CD-4C86-AFDD-E3F41D08B312}" type="presParOf" srcId="{EACCB10F-6D54-48DC-A2AC-0BAC2CA0B60B}" destId="{4E6B6C4E-6E78-4462-A77D-4251E05B9F1F}" srcOrd="0" destOrd="0" presId="urn:microsoft.com/office/officeart/2005/8/layout/vList5"/>
    <dgm:cxn modelId="{433566FD-AA65-4429-AACB-71671BC327A7}" type="presParOf" srcId="{2E4BD904-C113-4CFF-8A0B-37FEE86F93A8}" destId="{978B6F38-3954-4D3B-A644-0A6B151EAB6F}" srcOrd="19" destOrd="0" presId="urn:microsoft.com/office/officeart/2005/8/layout/vList5"/>
    <dgm:cxn modelId="{4AA2624D-2C6C-49EB-BCFB-E9D4CBC84D8F}" type="presParOf" srcId="{2E4BD904-C113-4CFF-8A0B-37FEE86F93A8}" destId="{AC94AE16-477E-4383-BB61-ACA93DA4D673}" srcOrd="20" destOrd="0" presId="urn:microsoft.com/office/officeart/2005/8/layout/vList5"/>
    <dgm:cxn modelId="{84CEC586-D0A0-49D6-B438-376DAC9BC9DC}" type="presParOf" srcId="{AC94AE16-477E-4383-BB61-ACA93DA4D673}" destId="{CFABF2E5-CF9D-4E79-B703-1270C8143FAE}" srcOrd="0" destOrd="0" presId="urn:microsoft.com/office/officeart/2005/8/layout/vList5"/>
    <dgm:cxn modelId="{DDC64AF0-CB06-40E8-8FB5-46EBCF2E09E8}" type="presParOf" srcId="{2E4BD904-C113-4CFF-8A0B-37FEE86F93A8}" destId="{0C6C7B4B-5BE4-40AF-9C0B-DCBDAE036BF4}" srcOrd="21" destOrd="0" presId="urn:microsoft.com/office/officeart/2005/8/layout/vList5"/>
    <dgm:cxn modelId="{BA63A8F0-6339-489A-B4DB-221FDBC39232}" type="presParOf" srcId="{2E4BD904-C113-4CFF-8A0B-37FEE86F93A8}" destId="{2A9B59A7-87BA-44ED-958A-687370F7269B}" srcOrd="22" destOrd="0" presId="urn:microsoft.com/office/officeart/2005/8/layout/vList5"/>
    <dgm:cxn modelId="{E4D016B8-54CF-41D2-8BC6-792464A4AA93}" type="presParOf" srcId="{2A9B59A7-87BA-44ED-958A-687370F7269B}" destId="{FCAC1FB3-02A1-4BA1-8A0A-B70128F9859D}" srcOrd="0" destOrd="0" presId="urn:microsoft.com/office/officeart/2005/8/layout/vList5"/>
    <dgm:cxn modelId="{26C22EB3-C66F-4145-AC1C-B90DEDC25B35}" type="presParOf" srcId="{2E4BD904-C113-4CFF-8A0B-37FEE86F93A8}" destId="{2AE6F1D2-CE70-47FC-B0D9-D9DE506F1486}" srcOrd="23" destOrd="0" presId="urn:microsoft.com/office/officeart/2005/8/layout/vList5"/>
    <dgm:cxn modelId="{9A2D2464-B9D8-4C7E-9164-9C78B6B37009}" type="presParOf" srcId="{2E4BD904-C113-4CFF-8A0B-37FEE86F93A8}" destId="{ADBE48E3-D385-4081-9827-5BECD0C7E424}" srcOrd="24" destOrd="0" presId="urn:microsoft.com/office/officeart/2005/8/layout/vList5"/>
    <dgm:cxn modelId="{17DDFFE0-C1D2-4BBC-A1A5-BC6CCD2F4ED6}" type="presParOf" srcId="{ADBE48E3-D385-4081-9827-5BECD0C7E424}" destId="{14A1B12D-EFF7-4210-874C-2EAB6A37CB5F}" srcOrd="0" destOrd="0" presId="urn:microsoft.com/office/officeart/2005/8/layout/vList5"/>
    <dgm:cxn modelId="{31583151-57B9-4DF4-8EFA-3B7A62538274}" type="presParOf" srcId="{2E4BD904-C113-4CFF-8A0B-37FEE86F93A8}" destId="{9DF25B7C-A46C-4A01-A853-11B3A030B92D}" srcOrd="25" destOrd="0" presId="urn:microsoft.com/office/officeart/2005/8/layout/vList5"/>
    <dgm:cxn modelId="{8CE166DB-76C6-453F-8125-560C2C3A277C}" type="presParOf" srcId="{2E4BD904-C113-4CFF-8A0B-37FEE86F93A8}" destId="{5E3A32E9-DE53-4B5C-AFB8-EC206AA9EDBE}" srcOrd="26" destOrd="0" presId="urn:microsoft.com/office/officeart/2005/8/layout/vList5"/>
    <dgm:cxn modelId="{A33240D7-F74D-4828-93CE-6AD75CD15092}" type="presParOf" srcId="{5E3A32E9-DE53-4B5C-AFB8-EC206AA9EDBE}" destId="{181BCFC6-C046-4B2C-A855-8052E4F95818}" srcOrd="0" destOrd="0" presId="urn:microsoft.com/office/officeart/2005/8/layout/vList5"/>
  </dgm:cxnLst>
  <dgm:bg/>
  <dgm:whole/>
</dgm:dataModel>
</file>

<file path=ppt/diagrams/data4.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smtClean="0"/>
            <a:t>Difusión del IVR en las agencias.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69,2%</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S" sz="1800" i="1" smtClean="0"/>
            <a:t>campaña permanente de difusión de este  servicio  a la ciudadanía en toda el área de concesión</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35.000,00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87,0%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900" b="0" i="0" u="none" dirty="0" smtClean="0"/>
            <a:t>Incremento del índice de satisfacción del cliente en 2% (54,7 2009) </a:t>
          </a:r>
          <a:endParaRPr lang="es-EC" sz="9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9.269,65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26%</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FF7C7494-04E9-4684-A2D3-057610C51151}" srcId="{A45B4849-CC1E-4B77-80B9-4FC6F68D2371}" destId="{9FDDFD57-7E43-49B6-8F6B-88A7E2F9F4A3}" srcOrd="0" destOrd="0" parTransId="{8EE88644-8118-4F15-92A8-7F1DEEEDBAD8}" sibTransId="{2A9B767E-A976-4A54-9CE1-5AA655FC77C0}"/>
    <dgm:cxn modelId="{1892C63E-6750-47CE-898B-FB24323C58A8}" type="presOf" srcId="{A45B4849-CC1E-4B77-80B9-4FC6F68D2371}" destId="{DE4A2990-3D65-4CED-80D1-9E83EDFCCE56}" srcOrd="0" destOrd="0" presId="urn:microsoft.com/office/officeart/2005/8/layout/hierarchy4"/>
    <dgm:cxn modelId="{AFD98A2B-2BCE-4889-913B-ABE851DDDD86}" type="presOf" srcId="{19091F51-8A55-4E62-9C18-6F3BC9E324CB}" destId="{EFE95510-E5D1-45B7-A221-00520591CF99}" srcOrd="0" destOrd="0" presId="urn:microsoft.com/office/officeart/2005/8/layout/hierarchy4"/>
    <dgm:cxn modelId="{342F3F83-33B0-403C-8052-34F90C08FED2}" type="presOf" srcId="{97B90D27-3056-4AB6-9D58-503A9E133CC6}" destId="{DF46F991-D145-4A2E-8B14-99166811EB9E}" srcOrd="0" destOrd="0" presId="urn:microsoft.com/office/officeart/2005/8/layout/hierarchy4"/>
    <dgm:cxn modelId="{488BC9D1-51E9-4F5D-AA18-1E78173F3907}" type="presOf" srcId="{62E73A33-9954-41A2-95C9-8F8D5FC96D45}" destId="{2CE70819-8F4C-4FA7-BBC0-00B867BFAA62}"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9AE372EC-A4E9-4DDB-97E4-D25029DFBEE7}" type="presOf" srcId="{C119E1A3-4FD8-4CD7-A248-CAF82A538404}" destId="{FEC139DE-5B0C-4D97-BB91-CCC4870B984F}"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706E5425-1034-41A0-AD28-C6D24D731FE1}" type="presOf" srcId="{D2CDC463-9C9A-4A39-9365-23D268F87349}" destId="{238A3D15-D789-4931-A5E6-0F04270031BF}" srcOrd="0" destOrd="0" presId="urn:microsoft.com/office/officeart/2005/8/layout/hierarchy4"/>
    <dgm:cxn modelId="{EC4D8AB3-4CE2-4E09-8359-C5F9703E862A}" type="presOf" srcId="{B107BF41-D5FE-4D2A-A387-8B4F1A2FBFBB}" destId="{DAD1CAFC-EE84-43B6-BAF2-1EDDCD66E603}"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A8A90687-2BF1-4AFB-82A0-05D1C5ED5F7E}" type="presOf" srcId="{4FA66F70-F74C-43BC-9DF8-253A8142AB35}" destId="{FC81A625-AAAE-4C83-9883-1F0718BA2436}" srcOrd="0" destOrd="0" presId="urn:microsoft.com/office/officeart/2005/8/layout/hierarchy4"/>
    <dgm:cxn modelId="{31C0780B-4BCD-4472-9529-AAF311FD4649}" type="presOf" srcId="{44421AD0-1FE3-4E4D-8BC2-14D20DEEDC32}" destId="{64526EA4-34D1-4E0C-9823-993335189202}"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093770F2-D407-4D09-9324-0C4D29A0B93C}" type="presOf" srcId="{14233AD2-88DB-4175-B943-9F0BE3820B00}" destId="{CCF3848A-96C2-4E5D-B4AF-4F1F6E0EDE1C}" srcOrd="0" destOrd="0" presId="urn:microsoft.com/office/officeart/2005/8/layout/hierarchy4"/>
    <dgm:cxn modelId="{33F56868-6165-4EAA-99B7-30657B263BA7}" type="presOf" srcId="{9FDDFD57-7E43-49B6-8F6B-88A7E2F9F4A3}" destId="{1E5E33F4-B6D7-4DFB-8AAC-515AA7CA8695}"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239C7B35-F63B-4300-9E29-D4E9C782B474}" type="presOf" srcId="{BBC79D02-6034-4C36-9C2C-4FBABF39A8FF}" destId="{F198024C-55D0-4DB7-A365-9FFF90D6507A}"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567CEB7A-FDA6-4188-9A11-F0F1FCE8433D}" type="presParOf" srcId="{DE4A2990-3D65-4CED-80D1-9E83EDFCCE56}" destId="{2FFB2A7D-385B-482C-BACA-8315E51DBEFC}" srcOrd="0" destOrd="0" presId="urn:microsoft.com/office/officeart/2005/8/layout/hierarchy4"/>
    <dgm:cxn modelId="{503AB821-0818-4DCA-BF6A-16FB9A41D895}" type="presParOf" srcId="{2FFB2A7D-385B-482C-BACA-8315E51DBEFC}" destId="{1E5E33F4-B6D7-4DFB-8AAC-515AA7CA8695}" srcOrd="0" destOrd="0" presId="urn:microsoft.com/office/officeart/2005/8/layout/hierarchy4"/>
    <dgm:cxn modelId="{686416FB-60F7-4BE3-8BC6-6D1CBC7A25FD}" type="presParOf" srcId="{2FFB2A7D-385B-482C-BACA-8315E51DBEFC}" destId="{40048AB7-BF41-46AE-BF92-7C448496D471}" srcOrd="1" destOrd="0" presId="urn:microsoft.com/office/officeart/2005/8/layout/hierarchy4"/>
    <dgm:cxn modelId="{DE77B258-17BC-4D3E-B9CF-F1580B903DD3}" type="presParOf" srcId="{DE4A2990-3D65-4CED-80D1-9E83EDFCCE56}" destId="{CA6CD2F3-9A29-4F99-AF69-529906400C81}" srcOrd="1" destOrd="0" presId="urn:microsoft.com/office/officeart/2005/8/layout/hierarchy4"/>
    <dgm:cxn modelId="{076A8759-8B64-4497-A784-57B581F77931}" type="presParOf" srcId="{DE4A2990-3D65-4CED-80D1-9E83EDFCCE56}" destId="{F5773B57-6A52-467E-A6E4-ECA009CB1813}" srcOrd="2" destOrd="0" presId="urn:microsoft.com/office/officeart/2005/8/layout/hierarchy4"/>
    <dgm:cxn modelId="{1A8C7048-8B94-47DB-9EF8-B317E7957F5D}" type="presParOf" srcId="{F5773B57-6A52-467E-A6E4-ECA009CB1813}" destId="{64526EA4-34D1-4E0C-9823-993335189202}" srcOrd="0" destOrd="0" presId="urn:microsoft.com/office/officeart/2005/8/layout/hierarchy4"/>
    <dgm:cxn modelId="{FC3873F6-96B4-4176-83C4-F639E179FC76}" type="presParOf" srcId="{F5773B57-6A52-467E-A6E4-ECA009CB1813}" destId="{D25F98AB-D37E-497E-B1F7-4ED73C04C48C}" srcOrd="1" destOrd="0" presId="urn:microsoft.com/office/officeart/2005/8/layout/hierarchy4"/>
    <dgm:cxn modelId="{CD02EF61-AA77-4E16-9DB7-E388F1D43E9F}" type="presParOf" srcId="{F5773B57-6A52-467E-A6E4-ECA009CB1813}" destId="{50FC67C9-FA6A-4778-96DC-CBB7DE0ECB0C}" srcOrd="2" destOrd="0" presId="urn:microsoft.com/office/officeart/2005/8/layout/hierarchy4"/>
    <dgm:cxn modelId="{2A261601-3757-40F4-AB48-85A1426D7019}" type="presParOf" srcId="{50FC67C9-FA6A-4778-96DC-CBB7DE0ECB0C}" destId="{DC1500A2-B034-4D4F-B812-C3F088F607D9}" srcOrd="0" destOrd="0" presId="urn:microsoft.com/office/officeart/2005/8/layout/hierarchy4"/>
    <dgm:cxn modelId="{3A4349A1-0C1C-4CB0-ACFB-CD09651E44EA}" type="presParOf" srcId="{DC1500A2-B034-4D4F-B812-C3F088F607D9}" destId="{238A3D15-D789-4931-A5E6-0F04270031BF}" srcOrd="0" destOrd="0" presId="urn:microsoft.com/office/officeart/2005/8/layout/hierarchy4"/>
    <dgm:cxn modelId="{95A2B8DD-6CCF-414C-AD30-4887C5832098}" type="presParOf" srcId="{DC1500A2-B034-4D4F-B812-C3F088F607D9}" destId="{C59B812E-AB49-470F-95AF-ACBAE52196BC}" srcOrd="1" destOrd="0" presId="urn:microsoft.com/office/officeart/2005/8/layout/hierarchy4"/>
    <dgm:cxn modelId="{EA164826-A126-4B91-B871-8A7F7B97967C}" type="presParOf" srcId="{DC1500A2-B034-4D4F-B812-C3F088F607D9}" destId="{46A175B0-85B1-498B-AA9A-EED890EF8095}" srcOrd="2" destOrd="0" presId="urn:microsoft.com/office/officeart/2005/8/layout/hierarchy4"/>
    <dgm:cxn modelId="{25E82141-3C75-4B0B-9331-9D6A8B214198}" type="presParOf" srcId="{46A175B0-85B1-498B-AA9A-EED890EF8095}" destId="{B6B81DAC-ACEB-440A-8FCC-C43F903D627F}" srcOrd="0" destOrd="0" presId="urn:microsoft.com/office/officeart/2005/8/layout/hierarchy4"/>
    <dgm:cxn modelId="{A37638B3-313E-438B-B625-C8956610ED7D}" type="presParOf" srcId="{B6B81DAC-ACEB-440A-8FCC-C43F903D627F}" destId="{FC81A625-AAAE-4C83-9883-1F0718BA2436}" srcOrd="0" destOrd="0" presId="urn:microsoft.com/office/officeart/2005/8/layout/hierarchy4"/>
    <dgm:cxn modelId="{80D3309D-788E-426E-BAC1-23819759ED74}" type="presParOf" srcId="{B6B81DAC-ACEB-440A-8FCC-C43F903D627F}" destId="{5999AF18-D978-430D-B371-546B78BAA143}" srcOrd="1" destOrd="0" presId="urn:microsoft.com/office/officeart/2005/8/layout/hierarchy4"/>
    <dgm:cxn modelId="{F6E344A2-6041-4146-AF1D-8C6CAD926FC7}" type="presParOf" srcId="{46A175B0-85B1-498B-AA9A-EED890EF8095}" destId="{F87249D7-6B69-43AF-AB6E-F2F0D10D8D83}" srcOrd="1" destOrd="0" presId="urn:microsoft.com/office/officeart/2005/8/layout/hierarchy4"/>
    <dgm:cxn modelId="{E2B740FC-C004-4B13-984A-3BBE77BA2B00}" type="presParOf" srcId="{46A175B0-85B1-498B-AA9A-EED890EF8095}" destId="{155512FB-37CB-48B9-A40F-AF1E0FFF4177}" srcOrd="2" destOrd="0" presId="urn:microsoft.com/office/officeart/2005/8/layout/hierarchy4"/>
    <dgm:cxn modelId="{689C8EA5-9147-46DF-B05E-D3609EA17E82}" type="presParOf" srcId="{155512FB-37CB-48B9-A40F-AF1E0FFF4177}" destId="{FEC139DE-5B0C-4D97-BB91-CCC4870B984F}" srcOrd="0" destOrd="0" presId="urn:microsoft.com/office/officeart/2005/8/layout/hierarchy4"/>
    <dgm:cxn modelId="{BF09E2B3-4C11-4D90-864F-3982394809EF}" type="presParOf" srcId="{155512FB-37CB-48B9-A40F-AF1E0FFF4177}" destId="{1B0144A3-306F-4117-A917-3D6242210746}" srcOrd="1" destOrd="0" presId="urn:microsoft.com/office/officeart/2005/8/layout/hierarchy4"/>
    <dgm:cxn modelId="{1BE95231-7217-4F85-8FBD-2F345D4A3A61}" type="presParOf" srcId="{155512FB-37CB-48B9-A40F-AF1E0FFF4177}" destId="{FD771F2E-4EA8-4B28-90F3-223EEBFAFEFF}" srcOrd="2" destOrd="0" presId="urn:microsoft.com/office/officeart/2005/8/layout/hierarchy4"/>
    <dgm:cxn modelId="{CC5A0C30-49D9-4616-82D1-619988E31369}" type="presParOf" srcId="{FD771F2E-4EA8-4B28-90F3-223EEBFAFEFF}" destId="{175E5342-CBB9-4145-A35A-BAB2DBED64CB}" srcOrd="0" destOrd="0" presId="urn:microsoft.com/office/officeart/2005/8/layout/hierarchy4"/>
    <dgm:cxn modelId="{B3605E84-F75D-4CD7-97A1-0117D2AC7D35}" type="presParOf" srcId="{175E5342-CBB9-4145-A35A-BAB2DBED64CB}" destId="{CCF3848A-96C2-4E5D-B4AF-4F1F6E0EDE1C}" srcOrd="0" destOrd="0" presId="urn:microsoft.com/office/officeart/2005/8/layout/hierarchy4"/>
    <dgm:cxn modelId="{5DAA7B36-95DB-44F4-ABEA-4AA5D3B46D8E}" type="presParOf" srcId="{175E5342-CBB9-4145-A35A-BAB2DBED64CB}" destId="{09D73428-2F78-44F0-8474-4285D54CA8A0}" srcOrd="1" destOrd="0" presId="urn:microsoft.com/office/officeart/2005/8/layout/hierarchy4"/>
    <dgm:cxn modelId="{2C36654C-482F-41CC-9F9F-2BD2C6E869A4}" type="presParOf" srcId="{50FC67C9-FA6A-4778-96DC-CBB7DE0ECB0C}" destId="{F2E8A144-ED64-477D-A7CE-6CF060928541}" srcOrd="1" destOrd="0" presId="urn:microsoft.com/office/officeart/2005/8/layout/hierarchy4"/>
    <dgm:cxn modelId="{2A8224BB-203D-4E57-990F-FAA6C08E3F03}" type="presParOf" srcId="{50FC67C9-FA6A-4778-96DC-CBB7DE0ECB0C}" destId="{A1C5311C-1469-44EA-82DB-749930735971}" srcOrd="2" destOrd="0" presId="urn:microsoft.com/office/officeart/2005/8/layout/hierarchy4"/>
    <dgm:cxn modelId="{1558D23E-EF9E-4BFF-881A-C61E614A027E}" type="presParOf" srcId="{A1C5311C-1469-44EA-82DB-749930735971}" destId="{F198024C-55D0-4DB7-A365-9FFF90D6507A}" srcOrd="0" destOrd="0" presId="urn:microsoft.com/office/officeart/2005/8/layout/hierarchy4"/>
    <dgm:cxn modelId="{5313D64B-A0A5-4DBE-B563-642F37E060B9}" type="presParOf" srcId="{A1C5311C-1469-44EA-82DB-749930735971}" destId="{65FD4B13-5CF9-4360-92BE-BD32B034292E}" srcOrd="1" destOrd="0" presId="urn:microsoft.com/office/officeart/2005/8/layout/hierarchy4"/>
    <dgm:cxn modelId="{8259A353-B07B-4DF5-B3AF-EFB8DB80FF3F}" type="presParOf" srcId="{A1C5311C-1469-44EA-82DB-749930735971}" destId="{84E42F43-093B-4F1B-BDAB-12FA40B45FEF}" srcOrd="2" destOrd="0" presId="urn:microsoft.com/office/officeart/2005/8/layout/hierarchy4"/>
    <dgm:cxn modelId="{496485A2-97F8-4D4F-8975-293F2325CAFF}" type="presParOf" srcId="{84E42F43-093B-4F1B-BDAB-12FA40B45FEF}" destId="{D98E56A2-422B-45B5-B55B-6F877E8EBCC0}" srcOrd="0" destOrd="0" presId="urn:microsoft.com/office/officeart/2005/8/layout/hierarchy4"/>
    <dgm:cxn modelId="{6D16083A-C55D-47F1-8E3F-B04577DE345C}" type="presParOf" srcId="{D98E56A2-422B-45B5-B55B-6F877E8EBCC0}" destId="{2CE70819-8F4C-4FA7-BBC0-00B867BFAA62}" srcOrd="0" destOrd="0" presId="urn:microsoft.com/office/officeart/2005/8/layout/hierarchy4"/>
    <dgm:cxn modelId="{236C6D3D-B0DA-4811-B0D5-65165378ED69}" type="presParOf" srcId="{D98E56A2-422B-45B5-B55B-6F877E8EBCC0}" destId="{65BBC830-3241-4628-91E9-24C1F241C614}" srcOrd="1" destOrd="0" presId="urn:microsoft.com/office/officeart/2005/8/layout/hierarchy4"/>
    <dgm:cxn modelId="{6AD37751-EFED-4A43-B5B0-6ACC7EAC8763}" type="presParOf" srcId="{50FC67C9-FA6A-4778-96DC-CBB7DE0ECB0C}" destId="{7E443B56-DEB0-4446-A514-EEAEC7DAEDD0}" srcOrd="3" destOrd="0" presId="urn:microsoft.com/office/officeart/2005/8/layout/hierarchy4"/>
    <dgm:cxn modelId="{9B6F1501-40A7-4554-B88D-ACD4D8F6D811}" type="presParOf" srcId="{50FC67C9-FA6A-4778-96DC-CBB7DE0ECB0C}" destId="{DEF75B75-5A04-456D-BC82-C1C962708167}" srcOrd="4" destOrd="0" presId="urn:microsoft.com/office/officeart/2005/8/layout/hierarchy4"/>
    <dgm:cxn modelId="{C40B1E05-A892-43C7-842D-868327F515B3}" type="presParOf" srcId="{DEF75B75-5A04-456D-BC82-C1C962708167}" destId="{DF46F991-D145-4A2E-8B14-99166811EB9E}" srcOrd="0" destOrd="0" presId="urn:microsoft.com/office/officeart/2005/8/layout/hierarchy4"/>
    <dgm:cxn modelId="{555B5EE7-F8EB-495A-9F7E-C5FC18AFD993}" type="presParOf" srcId="{DEF75B75-5A04-456D-BC82-C1C962708167}" destId="{C5362A15-1FF7-45C2-A1A5-CC56348F497D}" srcOrd="1" destOrd="0" presId="urn:microsoft.com/office/officeart/2005/8/layout/hierarchy4"/>
    <dgm:cxn modelId="{4DADAA1D-EE80-4A80-BA18-09BF780E4C26}" type="presParOf" srcId="{DEF75B75-5A04-456D-BC82-C1C962708167}" destId="{C0AAC21D-A1BB-4969-8C10-C8D02A2E9E03}" srcOrd="2" destOrd="0" presId="urn:microsoft.com/office/officeart/2005/8/layout/hierarchy4"/>
    <dgm:cxn modelId="{339F06E4-5C69-49E2-A776-CE201028EBF7}" type="presParOf" srcId="{C0AAC21D-A1BB-4969-8C10-C8D02A2E9E03}" destId="{53DBA213-45FA-408A-B6ED-AACE55036BBF}" srcOrd="0" destOrd="0" presId="urn:microsoft.com/office/officeart/2005/8/layout/hierarchy4"/>
    <dgm:cxn modelId="{2B9C1CA9-5F15-4453-9908-A05891EB382F}" type="presParOf" srcId="{53DBA213-45FA-408A-B6ED-AACE55036BBF}" destId="{DAD1CAFC-EE84-43B6-BAF2-1EDDCD66E603}" srcOrd="0" destOrd="0" presId="urn:microsoft.com/office/officeart/2005/8/layout/hierarchy4"/>
    <dgm:cxn modelId="{7DFA8BC1-2405-467D-AF66-47F4704B3BF1}" type="presParOf" srcId="{53DBA213-45FA-408A-B6ED-AACE55036BBF}" destId="{EB920CB4-F78E-4FC1-BF1D-FE57D15C9F98}" srcOrd="1" destOrd="0" presId="urn:microsoft.com/office/officeart/2005/8/layout/hierarchy4"/>
    <dgm:cxn modelId="{80FFDCA5-920F-4047-A7B8-1C61084426EA}" type="presParOf" srcId="{C0AAC21D-A1BB-4969-8C10-C8D02A2E9E03}" destId="{C6806C87-713E-4BB4-9E64-70D239989C91}" srcOrd="1" destOrd="0" presId="urn:microsoft.com/office/officeart/2005/8/layout/hierarchy4"/>
    <dgm:cxn modelId="{E56EBE74-658B-46D8-8143-A4EBACD5A767}" type="presParOf" srcId="{C0AAC21D-A1BB-4969-8C10-C8D02A2E9E03}" destId="{EC39DE98-C28E-4CAE-B11A-FF4190E351F7}" srcOrd="2" destOrd="0" presId="urn:microsoft.com/office/officeart/2005/8/layout/hierarchy4"/>
    <dgm:cxn modelId="{F1DDA38D-B705-4031-B87D-8C0D482B5AE1}" type="presParOf" srcId="{EC39DE98-C28E-4CAE-B11A-FF4190E351F7}" destId="{EFE95510-E5D1-45B7-A221-00520591CF99}" srcOrd="0" destOrd="0" presId="urn:microsoft.com/office/officeart/2005/8/layout/hierarchy4"/>
    <dgm:cxn modelId="{08CB6275-C504-46C6-8415-596A3DEAD855}" type="presParOf" srcId="{EC39DE98-C28E-4CAE-B11A-FF4190E351F7}" destId="{EF483DAC-04A2-4C9B-AB03-7939A7ACDB27}" srcOrd="1" destOrd="0" presId="urn:microsoft.com/office/officeart/2005/8/layout/hierarchy4"/>
  </dgm:cxnLst>
  <dgm:bg/>
  <dgm:whole/>
</dgm:dataModel>
</file>

<file path=ppt/diagrams/data40.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Implementar los programas de mantenimiento preventivo</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1.473.696,54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30 %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200" b="0" i="0" u="none" dirty="0" smtClean="0"/>
            <a:t>Número de fallas reducidas. </a:t>
          </a:r>
          <a:endParaRPr lang="es-EC" sz="12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132.008,89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9%</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Se encuentran definidos por parte de la Unidad de Calidad de Energía los tipos de fallas. En lo referente a la implementación de los programas de mantenimiento preventivo, estos necesitan los recursos del PGE</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F637C9EC-AFBC-4372-A183-1BEF446B46CD}" type="presOf" srcId="{97B90D27-3056-4AB6-9D58-503A9E133CC6}" destId="{DF46F991-D145-4A2E-8B14-99166811EB9E}" srcOrd="0" destOrd="0" presId="urn:microsoft.com/office/officeart/2005/8/layout/hierarchy4"/>
    <dgm:cxn modelId="{7CF5CFDC-814F-441B-A0DF-D8CA323619DA}" type="presOf" srcId="{B107BF41-D5FE-4D2A-A387-8B4F1A2FBFBB}" destId="{DAD1CAFC-EE84-43B6-BAF2-1EDDCD66E603}" srcOrd="0" destOrd="0" presId="urn:microsoft.com/office/officeart/2005/8/layout/hierarchy4"/>
    <dgm:cxn modelId="{DD13926E-D8FE-4A44-9C5E-C53F955B0BAB}" type="presOf" srcId="{BBC79D02-6034-4C36-9C2C-4FBABF39A8FF}" destId="{F198024C-55D0-4DB7-A365-9FFF90D6507A}"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80E6B659-6480-42DD-9438-3B9AACBFA508}" type="presOf" srcId="{D2CDC463-9C9A-4A39-9365-23D268F87349}" destId="{238A3D15-D789-4931-A5E6-0F04270031BF}" srcOrd="0" destOrd="0" presId="urn:microsoft.com/office/officeart/2005/8/layout/hierarchy4"/>
    <dgm:cxn modelId="{8D57C8D3-6238-4942-9C34-1178EBEDDE81}" type="presOf" srcId="{C119E1A3-4FD8-4CD7-A248-CAF82A538404}" destId="{FEC139DE-5B0C-4D97-BB91-CCC4870B984F}" srcOrd="0" destOrd="0" presId="urn:microsoft.com/office/officeart/2005/8/layout/hierarchy4"/>
    <dgm:cxn modelId="{9D07D1E9-74C5-43F6-B809-301DB6125A1E}" type="presOf" srcId="{9FDDFD57-7E43-49B6-8F6B-88A7E2F9F4A3}" destId="{1E5E33F4-B6D7-4DFB-8AAC-515AA7CA8695}" srcOrd="0" destOrd="0" presId="urn:microsoft.com/office/officeart/2005/8/layout/hierarchy4"/>
    <dgm:cxn modelId="{1CB9C931-E6DD-4F38-9088-364AC4CFE552}" type="presOf" srcId="{A45B4849-CC1E-4B77-80B9-4FC6F68D2371}" destId="{DE4A2990-3D65-4CED-80D1-9E83EDFCCE56}"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E0EB778F-501D-4168-AD6A-0381E8BD1375}" type="presOf" srcId="{44421AD0-1FE3-4E4D-8BC2-14D20DEEDC32}" destId="{64526EA4-34D1-4E0C-9823-993335189202}" srcOrd="0" destOrd="0" presId="urn:microsoft.com/office/officeart/2005/8/layout/hierarchy4"/>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8BA513E1-FDBA-4173-B5CC-5EE0E1722C47}" type="presOf" srcId="{62E73A33-9954-41A2-95C9-8F8D5FC96D45}" destId="{2CE70819-8F4C-4FA7-BBC0-00B867BFAA62}" srcOrd="0" destOrd="0" presId="urn:microsoft.com/office/officeart/2005/8/layout/hierarchy4"/>
    <dgm:cxn modelId="{D4C24027-8C2C-4CE9-81A0-BEC77CDA375E}" type="presOf" srcId="{4FA66F70-F74C-43BC-9DF8-253A8142AB35}" destId="{FC81A625-AAAE-4C83-9883-1F0718BA2436}" srcOrd="0" destOrd="0" presId="urn:microsoft.com/office/officeart/2005/8/layout/hierarchy4"/>
    <dgm:cxn modelId="{8499DD99-71E7-4F60-B371-610569B16FA0}" type="presOf" srcId="{19091F51-8A55-4E62-9C18-6F3BC9E324CB}" destId="{EFE95510-E5D1-45B7-A221-00520591CF99}" srcOrd="0" destOrd="0" presId="urn:microsoft.com/office/officeart/2005/8/layout/hierarchy4"/>
    <dgm:cxn modelId="{A8C7E5AF-0344-4EE2-A61D-EF1333BBD572}" type="presOf" srcId="{14233AD2-88DB-4175-B943-9F0BE3820B00}" destId="{CCF3848A-96C2-4E5D-B4AF-4F1F6E0EDE1C}"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655CEA60-425E-4576-A5AE-4F1A8AA64061}" type="presParOf" srcId="{DE4A2990-3D65-4CED-80D1-9E83EDFCCE56}" destId="{2FFB2A7D-385B-482C-BACA-8315E51DBEFC}" srcOrd="0" destOrd="0" presId="urn:microsoft.com/office/officeart/2005/8/layout/hierarchy4"/>
    <dgm:cxn modelId="{5FC27DA9-C5CD-42F2-A4D2-3397008277CB}" type="presParOf" srcId="{2FFB2A7D-385B-482C-BACA-8315E51DBEFC}" destId="{1E5E33F4-B6D7-4DFB-8AAC-515AA7CA8695}" srcOrd="0" destOrd="0" presId="urn:microsoft.com/office/officeart/2005/8/layout/hierarchy4"/>
    <dgm:cxn modelId="{70B8354F-C4B9-4C60-A3FF-41A493BE5B66}" type="presParOf" srcId="{2FFB2A7D-385B-482C-BACA-8315E51DBEFC}" destId="{40048AB7-BF41-46AE-BF92-7C448496D471}" srcOrd="1" destOrd="0" presId="urn:microsoft.com/office/officeart/2005/8/layout/hierarchy4"/>
    <dgm:cxn modelId="{4721DF62-8096-4F63-9776-60303FD9B5B0}" type="presParOf" srcId="{DE4A2990-3D65-4CED-80D1-9E83EDFCCE56}" destId="{CA6CD2F3-9A29-4F99-AF69-529906400C81}" srcOrd="1" destOrd="0" presId="urn:microsoft.com/office/officeart/2005/8/layout/hierarchy4"/>
    <dgm:cxn modelId="{C19B937A-EFD0-4AB8-88F9-065D394EBADD}" type="presParOf" srcId="{DE4A2990-3D65-4CED-80D1-9E83EDFCCE56}" destId="{F5773B57-6A52-467E-A6E4-ECA009CB1813}" srcOrd="2" destOrd="0" presId="urn:microsoft.com/office/officeart/2005/8/layout/hierarchy4"/>
    <dgm:cxn modelId="{AFDE8E96-C6DA-4AB9-AEAF-1ED70D60094E}" type="presParOf" srcId="{F5773B57-6A52-467E-A6E4-ECA009CB1813}" destId="{64526EA4-34D1-4E0C-9823-993335189202}" srcOrd="0" destOrd="0" presId="urn:microsoft.com/office/officeart/2005/8/layout/hierarchy4"/>
    <dgm:cxn modelId="{CBBF1DFC-1482-4F4E-91F3-A5800C7041BE}" type="presParOf" srcId="{F5773B57-6A52-467E-A6E4-ECA009CB1813}" destId="{D25F98AB-D37E-497E-B1F7-4ED73C04C48C}" srcOrd="1" destOrd="0" presId="urn:microsoft.com/office/officeart/2005/8/layout/hierarchy4"/>
    <dgm:cxn modelId="{C656FF5E-1B50-4990-BC41-2AD3A4514EA0}" type="presParOf" srcId="{F5773B57-6A52-467E-A6E4-ECA009CB1813}" destId="{50FC67C9-FA6A-4778-96DC-CBB7DE0ECB0C}" srcOrd="2" destOrd="0" presId="urn:microsoft.com/office/officeart/2005/8/layout/hierarchy4"/>
    <dgm:cxn modelId="{4B902864-0814-4848-86C1-2F9A8461DAD3}" type="presParOf" srcId="{50FC67C9-FA6A-4778-96DC-CBB7DE0ECB0C}" destId="{DC1500A2-B034-4D4F-B812-C3F088F607D9}" srcOrd="0" destOrd="0" presId="urn:microsoft.com/office/officeart/2005/8/layout/hierarchy4"/>
    <dgm:cxn modelId="{B4BDD84A-9599-4EFA-8F45-08BE9A75A6B4}" type="presParOf" srcId="{DC1500A2-B034-4D4F-B812-C3F088F607D9}" destId="{238A3D15-D789-4931-A5E6-0F04270031BF}" srcOrd="0" destOrd="0" presId="urn:microsoft.com/office/officeart/2005/8/layout/hierarchy4"/>
    <dgm:cxn modelId="{B0A2918A-A105-405A-B404-D4A9EBB1F468}" type="presParOf" srcId="{DC1500A2-B034-4D4F-B812-C3F088F607D9}" destId="{C59B812E-AB49-470F-95AF-ACBAE52196BC}" srcOrd="1" destOrd="0" presId="urn:microsoft.com/office/officeart/2005/8/layout/hierarchy4"/>
    <dgm:cxn modelId="{CBA1D191-C69D-4D2F-B111-D92040D7F034}" type="presParOf" srcId="{DC1500A2-B034-4D4F-B812-C3F088F607D9}" destId="{46A175B0-85B1-498B-AA9A-EED890EF8095}" srcOrd="2" destOrd="0" presId="urn:microsoft.com/office/officeart/2005/8/layout/hierarchy4"/>
    <dgm:cxn modelId="{36D4EAB3-9C16-4E93-B581-E57CF4AF28CD}" type="presParOf" srcId="{46A175B0-85B1-498B-AA9A-EED890EF8095}" destId="{B6B81DAC-ACEB-440A-8FCC-C43F903D627F}" srcOrd="0" destOrd="0" presId="urn:microsoft.com/office/officeart/2005/8/layout/hierarchy4"/>
    <dgm:cxn modelId="{B4F8195D-B6E3-4315-8D80-279FAF0E3344}" type="presParOf" srcId="{B6B81DAC-ACEB-440A-8FCC-C43F903D627F}" destId="{FC81A625-AAAE-4C83-9883-1F0718BA2436}" srcOrd="0" destOrd="0" presId="urn:microsoft.com/office/officeart/2005/8/layout/hierarchy4"/>
    <dgm:cxn modelId="{B900AEEC-AC8F-47A0-AE66-CAB1BA9D6F8C}" type="presParOf" srcId="{B6B81DAC-ACEB-440A-8FCC-C43F903D627F}" destId="{5999AF18-D978-430D-B371-546B78BAA143}" srcOrd="1" destOrd="0" presId="urn:microsoft.com/office/officeart/2005/8/layout/hierarchy4"/>
    <dgm:cxn modelId="{D29832C1-6D10-426A-BF4F-8CB5389156D7}" type="presParOf" srcId="{46A175B0-85B1-498B-AA9A-EED890EF8095}" destId="{F87249D7-6B69-43AF-AB6E-F2F0D10D8D83}" srcOrd="1" destOrd="0" presId="urn:microsoft.com/office/officeart/2005/8/layout/hierarchy4"/>
    <dgm:cxn modelId="{1CA913EA-584E-4DED-8E90-D4AE642028A3}" type="presParOf" srcId="{46A175B0-85B1-498B-AA9A-EED890EF8095}" destId="{155512FB-37CB-48B9-A40F-AF1E0FFF4177}" srcOrd="2" destOrd="0" presId="urn:microsoft.com/office/officeart/2005/8/layout/hierarchy4"/>
    <dgm:cxn modelId="{C3DFB0CA-A287-42FA-951B-96B55D02945D}" type="presParOf" srcId="{155512FB-37CB-48B9-A40F-AF1E0FFF4177}" destId="{FEC139DE-5B0C-4D97-BB91-CCC4870B984F}" srcOrd="0" destOrd="0" presId="urn:microsoft.com/office/officeart/2005/8/layout/hierarchy4"/>
    <dgm:cxn modelId="{73E93F01-F66D-4B7B-8663-84D0B922B056}" type="presParOf" srcId="{155512FB-37CB-48B9-A40F-AF1E0FFF4177}" destId="{1B0144A3-306F-4117-A917-3D6242210746}" srcOrd="1" destOrd="0" presId="urn:microsoft.com/office/officeart/2005/8/layout/hierarchy4"/>
    <dgm:cxn modelId="{9BAEFAAC-9CEC-4CEE-9EB5-4DF5F296F895}" type="presParOf" srcId="{155512FB-37CB-48B9-A40F-AF1E0FFF4177}" destId="{FD771F2E-4EA8-4B28-90F3-223EEBFAFEFF}" srcOrd="2" destOrd="0" presId="urn:microsoft.com/office/officeart/2005/8/layout/hierarchy4"/>
    <dgm:cxn modelId="{396B7D5C-4C4C-4BFB-8FD4-4363B2BA19B5}" type="presParOf" srcId="{FD771F2E-4EA8-4B28-90F3-223EEBFAFEFF}" destId="{175E5342-CBB9-4145-A35A-BAB2DBED64CB}" srcOrd="0" destOrd="0" presId="urn:microsoft.com/office/officeart/2005/8/layout/hierarchy4"/>
    <dgm:cxn modelId="{7AFE7F3D-8281-4373-8852-D0370502FCD0}" type="presParOf" srcId="{175E5342-CBB9-4145-A35A-BAB2DBED64CB}" destId="{CCF3848A-96C2-4E5D-B4AF-4F1F6E0EDE1C}" srcOrd="0" destOrd="0" presId="urn:microsoft.com/office/officeart/2005/8/layout/hierarchy4"/>
    <dgm:cxn modelId="{5589E262-0EE0-4EB5-B288-13EE3853A648}" type="presParOf" srcId="{175E5342-CBB9-4145-A35A-BAB2DBED64CB}" destId="{09D73428-2F78-44F0-8474-4285D54CA8A0}" srcOrd="1" destOrd="0" presId="urn:microsoft.com/office/officeart/2005/8/layout/hierarchy4"/>
    <dgm:cxn modelId="{309C8EA7-2402-490F-AEF9-93C528A720E1}" type="presParOf" srcId="{50FC67C9-FA6A-4778-96DC-CBB7DE0ECB0C}" destId="{F2E8A144-ED64-477D-A7CE-6CF060928541}" srcOrd="1" destOrd="0" presId="urn:microsoft.com/office/officeart/2005/8/layout/hierarchy4"/>
    <dgm:cxn modelId="{2D7243BE-B02F-4539-BD7D-2B05A2FB43AA}" type="presParOf" srcId="{50FC67C9-FA6A-4778-96DC-CBB7DE0ECB0C}" destId="{A1C5311C-1469-44EA-82DB-749930735971}" srcOrd="2" destOrd="0" presId="urn:microsoft.com/office/officeart/2005/8/layout/hierarchy4"/>
    <dgm:cxn modelId="{35679D94-4A2A-47B6-AA49-8F48A414D93B}" type="presParOf" srcId="{A1C5311C-1469-44EA-82DB-749930735971}" destId="{F198024C-55D0-4DB7-A365-9FFF90D6507A}" srcOrd="0" destOrd="0" presId="urn:microsoft.com/office/officeart/2005/8/layout/hierarchy4"/>
    <dgm:cxn modelId="{481DADFA-DE00-42F3-89A5-1F7BEF507CCC}" type="presParOf" srcId="{A1C5311C-1469-44EA-82DB-749930735971}" destId="{65FD4B13-5CF9-4360-92BE-BD32B034292E}" srcOrd="1" destOrd="0" presId="urn:microsoft.com/office/officeart/2005/8/layout/hierarchy4"/>
    <dgm:cxn modelId="{7B342EB4-4C20-4271-AE40-399ECDE412DC}" type="presParOf" srcId="{A1C5311C-1469-44EA-82DB-749930735971}" destId="{84E42F43-093B-4F1B-BDAB-12FA40B45FEF}" srcOrd="2" destOrd="0" presId="urn:microsoft.com/office/officeart/2005/8/layout/hierarchy4"/>
    <dgm:cxn modelId="{0EC89962-B295-4AC9-86F4-9A16D0B47FF6}" type="presParOf" srcId="{84E42F43-093B-4F1B-BDAB-12FA40B45FEF}" destId="{D98E56A2-422B-45B5-B55B-6F877E8EBCC0}" srcOrd="0" destOrd="0" presId="urn:microsoft.com/office/officeart/2005/8/layout/hierarchy4"/>
    <dgm:cxn modelId="{425F6844-4963-44A8-9A34-FC79855DC7A1}" type="presParOf" srcId="{D98E56A2-422B-45B5-B55B-6F877E8EBCC0}" destId="{2CE70819-8F4C-4FA7-BBC0-00B867BFAA62}" srcOrd="0" destOrd="0" presId="urn:microsoft.com/office/officeart/2005/8/layout/hierarchy4"/>
    <dgm:cxn modelId="{61C05F1F-4B66-4935-B113-12408EB8CBB8}" type="presParOf" srcId="{D98E56A2-422B-45B5-B55B-6F877E8EBCC0}" destId="{65BBC830-3241-4628-91E9-24C1F241C614}" srcOrd="1" destOrd="0" presId="urn:microsoft.com/office/officeart/2005/8/layout/hierarchy4"/>
    <dgm:cxn modelId="{8911F636-8F1D-41BA-9DD8-C8BB4D3981CF}" type="presParOf" srcId="{50FC67C9-FA6A-4778-96DC-CBB7DE0ECB0C}" destId="{7E443B56-DEB0-4446-A514-EEAEC7DAEDD0}" srcOrd="3" destOrd="0" presId="urn:microsoft.com/office/officeart/2005/8/layout/hierarchy4"/>
    <dgm:cxn modelId="{6F742DDE-68BE-4E32-871E-CD7710F0FCC6}" type="presParOf" srcId="{50FC67C9-FA6A-4778-96DC-CBB7DE0ECB0C}" destId="{DEF75B75-5A04-456D-BC82-C1C962708167}" srcOrd="4" destOrd="0" presId="urn:microsoft.com/office/officeart/2005/8/layout/hierarchy4"/>
    <dgm:cxn modelId="{C1C5E248-E214-4C28-8EF1-3674E389E197}" type="presParOf" srcId="{DEF75B75-5A04-456D-BC82-C1C962708167}" destId="{DF46F991-D145-4A2E-8B14-99166811EB9E}" srcOrd="0" destOrd="0" presId="urn:microsoft.com/office/officeart/2005/8/layout/hierarchy4"/>
    <dgm:cxn modelId="{88C1E7F3-6DCE-4B71-BA34-35B5BF4118B9}" type="presParOf" srcId="{DEF75B75-5A04-456D-BC82-C1C962708167}" destId="{C5362A15-1FF7-45C2-A1A5-CC56348F497D}" srcOrd="1" destOrd="0" presId="urn:microsoft.com/office/officeart/2005/8/layout/hierarchy4"/>
    <dgm:cxn modelId="{252CB483-EF14-4A26-A539-9F6288012D5C}" type="presParOf" srcId="{DEF75B75-5A04-456D-BC82-C1C962708167}" destId="{C0AAC21D-A1BB-4969-8C10-C8D02A2E9E03}" srcOrd="2" destOrd="0" presId="urn:microsoft.com/office/officeart/2005/8/layout/hierarchy4"/>
    <dgm:cxn modelId="{0E6BE220-988D-4988-B691-655DDDA835D8}" type="presParOf" srcId="{C0AAC21D-A1BB-4969-8C10-C8D02A2E9E03}" destId="{53DBA213-45FA-408A-B6ED-AACE55036BBF}" srcOrd="0" destOrd="0" presId="urn:microsoft.com/office/officeart/2005/8/layout/hierarchy4"/>
    <dgm:cxn modelId="{EEAA72EB-EB0E-4F7A-B817-76514805BF55}" type="presParOf" srcId="{53DBA213-45FA-408A-B6ED-AACE55036BBF}" destId="{DAD1CAFC-EE84-43B6-BAF2-1EDDCD66E603}" srcOrd="0" destOrd="0" presId="urn:microsoft.com/office/officeart/2005/8/layout/hierarchy4"/>
    <dgm:cxn modelId="{819DB52D-4608-448F-A518-BF188A9100C6}" type="presParOf" srcId="{53DBA213-45FA-408A-B6ED-AACE55036BBF}" destId="{EB920CB4-F78E-4FC1-BF1D-FE57D15C9F98}" srcOrd="1" destOrd="0" presId="urn:microsoft.com/office/officeart/2005/8/layout/hierarchy4"/>
    <dgm:cxn modelId="{B6D4FCBA-6FA8-47DF-840E-25C9056FA31B}" type="presParOf" srcId="{C0AAC21D-A1BB-4969-8C10-C8D02A2E9E03}" destId="{C6806C87-713E-4BB4-9E64-70D239989C91}" srcOrd="1" destOrd="0" presId="urn:microsoft.com/office/officeart/2005/8/layout/hierarchy4"/>
    <dgm:cxn modelId="{7B52CB08-820C-410B-AD88-B84080CF8C71}" type="presParOf" srcId="{C0AAC21D-A1BB-4969-8C10-C8D02A2E9E03}" destId="{EC39DE98-C28E-4CAE-B11A-FF4190E351F7}" srcOrd="2" destOrd="0" presId="urn:microsoft.com/office/officeart/2005/8/layout/hierarchy4"/>
    <dgm:cxn modelId="{ED79297B-D2BB-43E0-8C5A-D47768815179}" type="presParOf" srcId="{EC39DE98-C28E-4CAE-B11A-FF4190E351F7}" destId="{EFE95510-E5D1-45B7-A221-00520591CF99}" srcOrd="0" destOrd="0" presId="urn:microsoft.com/office/officeart/2005/8/layout/hierarchy4"/>
    <dgm:cxn modelId="{41DEE576-4BC4-4C97-9863-440EFC1CC2A8}" type="presParOf" srcId="{EC39DE98-C28E-4CAE-B11A-FF4190E351F7}" destId="{EF483DAC-04A2-4C9B-AB03-7939A7ACDB27}" srcOrd="1" destOrd="0" presId="urn:microsoft.com/office/officeart/2005/8/layout/hierarchy4"/>
  </dgm:cxnLst>
  <dgm:bg/>
  <dgm:whole/>
</dgm:dataModel>
</file>

<file path=ppt/diagrams/data41.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Automatización de subestaciones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60%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150.000,00 </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2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100" b="0" i="0" u="none" dirty="0" smtClean="0"/>
            <a:t>Subestaciones automatizadas </a:t>
          </a:r>
          <a:endParaRPr lang="es-EC" sz="11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800" i="1" dirty="0" smtClean="0"/>
            <a:t>En proceso de automatizan la subestación San Agustín con los equipos comprados el año pasado.  Para el presente año se espera la llegada de los recursos del Presupuesto General del Estado </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F43C7EE2-21F6-4500-8EBB-8B8BABF312C1}" type="presOf" srcId="{B107BF41-D5FE-4D2A-A387-8B4F1A2FBFBB}" destId="{DAD1CAFC-EE84-43B6-BAF2-1EDDCD66E603}" srcOrd="0" destOrd="0" presId="urn:microsoft.com/office/officeart/2005/8/layout/hierarchy4"/>
    <dgm:cxn modelId="{9246FEE3-2F96-4A78-9420-2012C727F67F}" type="presOf" srcId="{97B90D27-3056-4AB6-9D58-503A9E133CC6}" destId="{DF46F991-D145-4A2E-8B14-99166811EB9E}" srcOrd="0" destOrd="0" presId="urn:microsoft.com/office/officeart/2005/8/layout/hierarchy4"/>
    <dgm:cxn modelId="{1A29660B-4994-4691-AFEF-98F5206B59AD}" type="presOf" srcId="{19091F51-8A55-4E62-9C18-6F3BC9E324CB}" destId="{EFE95510-E5D1-45B7-A221-00520591CF99}" srcOrd="0" destOrd="0" presId="urn:microsoft.com/office/officeart/2005/8/layout/hierarchy4"/>
    <dgm:cxn modelId="{F47486D6-B9A2-48E5-A555-E1C991E60DBE}" type="presOf" srcId="{14233AD2-88DB-4175-B943-9F0BE3820B00}" destId="{CCF3848A-96C2-4E5D-B4AF-4F1F6E0EDE1C}" srcOrd="0" destOrd="0" presId="urn:microsoft.com/office/officeart/2005/8/layout/hierarchy4"/>
    <dgm:cxn modelId="{6D65F05D-5E6A-44B6-AA4A-E7570DEBB4D2}" type="presOf" srcId="{44421AD0-1FE3-4E4D-8BC2-14D20DEEDC32}" destId="{64526EA4-34D1-4E0C-9823-993335189202}"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9F55F322-90EE-4DD6-99EA-2F58159CDD2C}" type="presOf" srcId="{62E73A33-9954-41A2-95C9-8F8D5FC96D45}" destId="{2CE70819-8F4C-4FA7-BBC0-00B867BFAA62}"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6EB1879D-970C-4348-960A-A08E44D2FFDD}" type="presOf" srcId="{4FA66F70-F74C-43BC-9DF8-253A8142AB35}" destId="{FC81A625-AAAE-4C83-9883-1F0718BA2436}" srcOrd="0" destOrd="0" presId="urn:microsoft.com/office/officeart/2005/8/layout/hierarchy4"/>
    <dgm:cxn modelId="{129A8021-5F63-4569-832B-73FBF4409FF7}" type="presOf" srcId="{D2CDC463-9C9A-4A39-9365-23D268F87349}" destId="{238A3D15-D789-4931-A5E6-0F04270031BF}" srcOrd="0" destOrd="0" presId="urn:microsoft.com/office/officeart/2005/8/layout/hierarchy4"/>
    <dgm:cxn modelId="{EE41E335-53FD-4E8C-BEF1-AD4E7AF62BDC}" type="presOf" srcId="{9FDDFD57-7E43-49B6-8F6B-88A7E2F9F4A3}" destId="{1E5E33F4-B6D7-4DFB-8AAC-515AA7CA8695}"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3C2724D6-E24C-4A7E-AC68-96590F6D44C8}" type="presOf" srcId="{A45B4849-CC1E-4B77-80B9-4FC6F68D2371}" destId="{DE4A2990-3D65-4CED-80D1-9E83EDFCCE56}"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02AD7492-21AB-45B9-9AA2-26C92673F42C}" type="presOf" srcId="{C119E1A3-4FD8-4CD7-A248-CAF82A538404}" destId="{FEC139DE-5B0C-4D97-BB91-CCC4870B984F}" srcOrd="0" destOrd="0" presId="urn:microsoft.com/office/officeart/2005/8/layout/hierarchy4"/>
    <dgm:cxn modelId="{75FC930A-70E5-4BCB-9F91-E68114DEB8AE}" type="presOf" srcId="{BBC79D02-6034-4C36-9C2C-4FBABF39A8FF}" destId="{F198024C-55D0-4DB7-A365-9FFF90D6507A}"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1B12450A-3042-4CC7-BD59-D97C730F4E15}" type="presParOf" srcId="{DE4A2990-3D65-4CED-80D1-9E83EDFCCE56}" destId="{2FFB2A7D-385B-482C-BACA-8315E51DBEFC}" srcOrd="0" destOrd="0" presId="urn:microsoft.com/office/officeart/2005/8/layout/hierarchy4"/>
    <dgm:cxn modelId="{97A24ACD-1EBC-42A6-AF66-6AD764A9A545}" type="presParOf" srcId="{2FFB2A7D-385B-482C-BACA-8315E51DBEFC}" destId="{1E5E33F4-B6D7-4DFB-8AAC-515AA7CA8695}" srcOrd="0" destOrd="0" presId="urn:microsoft.com/office/officeart/2005/8/layout/hierarchy4"/>
    <dgm:cxn modelId="{3C4C1F32-E5B3-47AE-AD60-28488299101C}" type="presParOf" srcId="{2FFB2A7D-385B-482C-BACA-8315E51DBEFC}" destId="{40048AB7-BF41-46AE-BF92-7C448496D471}" srcOrd="1" destOrd="0" presId="urn:microsoft.com/office/officeart/2005/8/layout/hierarchy4"/>
    <dgm:cxn modelId="{96CD5AF3-3456-4948-916F-3A9710EB6A59}" type="presParOf" srcId="{DE4A2990-3D65-4CED-80D1-9E83EDFCCE56}" destId="{CA6CD2F3-9A29-4F99-AF69-529906400C81}" srcOrd="1" destOrd="0" presId="urn:microsoft.com/office/officeart/2005/8/layout/hierarchy4"/>
    <dgm:cxn modelId="{487C78EA-04B7-4655-8A1E-46325A15BBF6}" type="presParOf" srcId="{DE4A2990-3D65-4CED-80D1-9E83EDFCCE56}" destId="{F5773B57-6A52-467E-A6E4-ECA009CB1813}" srcOrd="2" destOrd="0" presId="urn:microsoft.com/office/officeart/2005/8/layout/hierarchy4"/>
    <dgm:cxn modelId="{A4B59764-E46F-446E-82D0-6BB3B7DFB7D7}" type="presParOf" srcId="{F5773B57-6A52-467E-A6E4-ECA009CB1813}" destId="{64526EA4-34D1-4E0C-9823-993335189202}" srcOrd="0" destOrd="0" presId="urn:microsoft.com/office/officeart/2005/8/layout/hierarchy4"/>
    <dgm:cxn modelId="{DF595DED-2CB0-4C0A-A6F6-BEFA665D97A3}" type="presParOf" srcId="{F5773B57-6A52-467E-A6E4-ECA009CB1813}" destId="{D25F98AB-D37E-497E-B1F7-4ED73C04C48C}" srcOrd="1" destOrd="0" presId="urn:microsoft.com/office/officeart/2005/8/layout/hierarchy4"/>
    <dgm:cxn modelId="{0E18C9AD-7A63-4D88-9A94-E0BF312A1281}" type="presParOf" srcId="{F5773B57-6A52-467E-A6E4-ECA009CB1813}" destId="{50FC67C9-FA6A-4778-96DC-CBB7DE0ECB0C}" srcOrd="2" destOrd="0" presId="urn:microsoft.com/office/officeart/2005/8/layout/hierarchy4"/>
    <dgm:cxn modelId="{51D440E7-A441-4094-91E6-E469343CD9DF}" type="presParOf" srcId="{50FC67C9-FA6A-4778-96DC-CBB7DE0ECB0C}" destId="{DC1500A2-B034-4D4F-B812-C3F088F607D9}" srcOrd="0" destOrd="0" presId="urn:microsoft.com/office/officeart/2005/8/layout/hierarchy4"/>
    <dgm:cxn modelId="{161C79CB-5206-46AD-9680-FEC529478C28}" type="presParOf" srcId="{DC1500A2-B034-4D4F-B812-C3F088F607D9}" destId="{238A3D15-D789-4931-A5E6-0F04270031BF}" srcOrd="0" destOrd="0" presId="urn:microsoft.com/office/officeart/2005/8/layout/hierarchy4"/>
    <dgm:cxn modelId="{8AE1E03A-F5AA-497A-AC51-850584588803}" type="presParOf" srcId="{DC1500A2-B034-4D4F-B812-C3F088F607D9}" destId="{C59B812E-AB49-470F-95AF-ACBAE52196BC}" srcOrd="1" destOrd="0" presId="urn:microsoft.com/office/officeart/2005/8/layout/hierarchy4"/>
    <dgm:cxn modelId="{97F529AB-9EAA-402A-B191-38DCCAEE0350}" type="presParOf" srcId="{DC1500A2-B034-4D4F-B812-C3F088F607D9}" destId="{46A175B0-85B1-498B-AA9A-EED890EF8095}" srcOrd="2" destOrd="0" presId="urn:microsoft.com/office/officeart/2005/8/layout/hierarchy4"/>
    <dgm:cxn modelId="{4FFBD695-94EC-4852-B0CF-E569DCE666F9}" type="presParOf" srcId="{46A175B0-85B1-498B-AA9A-EED890EF8095}" destId="{B6B81DAC-ACEB-440A-8FCC-C43F903D627F}" srcOrd="0" destOrd="0" presId="urn:microsoft.com/office/officeart/2005/8/layout/hierarchy4"/>
    <dgm:cxn modelId="{E2DBE78D-5B62-4580-8362-2DE9E5297E61}" type="presParOf" srcId="{B6B81DAC-ACEB-440A-8FCC-C43F903D627F}" destId="{FC81A625-AAAE-4C83-9883-1F0718BA2436}" srcOrd="0" destOrd="0" presId="urn:microsoft.com/office/officeart/2005/8/layout/hierarchy4"/>
    <dgm:cxn modelId="{8D4330DE-E754-4A52-963D-B805D53912DE}" type="presParOf" srcId="{B6B81DAC-ACEB-440A-8FCC-C43F903D627F}" destId="{5999AF18-D978-430D-B371-546B78BAA143}" srcOrd="1" destOrd="0" presId="urn:microsoft.com/office/officeart/2005/8/layout/hierarchy4"/>
    <dgm:cxn modelId="{31B4118E-8522-4E6D-ABD4-3E1FA7D5CE60}" type="presParOf" srcId="{46A175B0-85B1-498B-AA9A-EED890EF8095}" destId="{F87249D7-6B69-43AF-AB6E-F2F0D10D8D83}" srcOrd="1" destOrd="0" presId="urn:microsoft.com/office/officeart/2005/8/layout/hierarchy4"/>
    <dgm:cxn modelId="{7BF7C51C-990A-4451-8C76-BDC709CABE90}" type="presParOf" srcId="{46A175B0-85B1-498B-AA9A-EED890EF8095}" destId="{155512FB-37CB-48B9-A40F-AF1E0FFF4177}" srcOrd="2" destOrd="0" presId="urn:microsoft.com/office/officeart/2005/8/layout/hierarchy4"/>
    <dgm:cxn modelId="{586AA807-0C97-48E9-852E-5860F7035D37}" type="presParOf" srcId="{155512FB-37CB-48B9-A40F-AF1E0FFF4177}" destId="{FEC139DE-5B0C-4D97-BB91-CCC4870B984F}" srcOrd="0" destOrd="0" presId="urn:microsoft.com/office/officeart/2005/8/layout/hierarchy4"/>
    <dgm:cxn modelId="{CE4A90C3-2BDB-4BBA-AF19-CCFB5698E0A7}" type="presParOf" srcId="{155512FB-37CB-48B9-A40F-AF1E0FFF4177}" destId="{1B0144A3-306F-4117-A917-3D6242210746}" srcOrd="1" destOrd="0" presId="urn:microsoft.com/office/officeart/2005/8/layout/hierarchy4"/>
    <dgm:cxn modelId="{1FBB8580-5A5E-4D20-ACDE-BBFB341E5365}" type="presParOf" srcId="{155512FB-37CB-48B9-A40F-AF1E0FFF4177}" destId="{FD771F2E-4EA8-4B28-90F3-223EEBFAFEFF}" srcOrd="2" destOrd="0" presId="urn:microsoft.com/office/officeart/2005/8/layout/hierarchy4"/>
    <dgm:cxn modelId="{24903F93-E51C-4CD7-9E20-2A1759B154F9}" type="presParOf" srcId="{FD771F2E-4EA8-4B28-90F3-223EEBFAFEFF}" destId="{175E5342-CBB9-4145-A35A-BAB2DBED64CB}" srcOrd="0" destOrd="0" presId="urn:microsoft.com/office/officeart/2005/8/layout/hierarchy4"/>
    <dgm:cxn modelId="{0742A3E2-5A1C-4780-B137-9AB224C60742}" type="presParOf" srcId="{175E5342-CBB9-4145-A35A-BAB2DBED64CB}" destId="{CCF3848A-96C2-4E5D-B4AF-4F1F6E0EDE1C}" srcOrd="0" destOrd="0" presId="urn:microsoft.com/office/officeart/2005/8/layout/hierarchy4"/>
    <dgm:cxn modelId="{CECDE48D-D6F7-4124-B509-DC735C915595}" type="presParOf" srcId="{175E5342-CBB9-4145-A35A-BAB2DBED64CB}" destId="{09D73428-2F78-44F0-8474-4285D54CA8A0}" srcOrd="1" destOrd="0" presId="urn:microsoft.com/office/officeart/2005/8/layout/hierarchy4"/>
    <dgm:cxn modelId="{A6145671-3690-475E-9D90-34563DE351A2}" type="presParOf" srcId="{50FC67C9-FA6A-4778-96DC-CBB7DE0ECB0C}" destId="{F2E8A144-ED64-477D-A7CE-6CF060928541}" srcOrd="1" destOrd="0" presId="urn:microsoft.com/office/officeart/2005/8/layout/hierarchy4"/>
    <dgm:cxn modelId="{6E8EC06A-55F1-4B13-BE05-DABE86B65E22}" type="presParOf" srcId="{50FC67C9-FA6A-4778-96DC-CBB7DE0ECB0C}" destId="{A1C5311C-1469-44EA-82DB-749930735971}" srcOrd="2" destOrd="0" presId="urn:microsoft.com/office/officeart/2005/8/layout/hierarchy4"/>
    <dgm:cxn modelId="{D44CFE35-AB6E-40D9-9BD0-B62847405E28}" type="presParOf" srcId="{A1C5311C-1469-44EA-82DB-749930735971}" destId="{F198024C-55D0-4DB7-A365-9FFF90D6507A}" srcOrd="0" destOrd="0" presId="urn:microsoft.com/office/officeart/2005/8/layout/hierarchy4"/>
    <dgm:cxn modelId="{D3DD4DE6-5E3F-4A3A-B906-E76FA042858B}" type="presParOf" srcId="{A1C5311C-1469-44EA-82DB-749930735971}" destId="{65FD4B13-5CF9-4360-92BE-BD32B034292E}" srcOrd="1" destOrd="0" presId="urn:microsoft.com/office/officeart/2005/8/layout/hierarchy4"/>
    <dgm:cxn modelId="{E097E844-2B08-48CB-AA1C-22AE6FA3CB9C}" type="presParOf" srcId="{A1C5311C-1469-44EA-82DB-749930735971}" destId="{84E42F43-093B-4F1B-BDAB-12FA40B45FEF}" srcOrd="2" destOrd="0" presId="urn:microsoft.com/office/officeart/2005/8/layout/hierarchy4"/>
    <dgm:cxn modelId="{4BCE6364-D3C6-4FFC-9251-04CF77953AC8}" type="presParOf" srcId="{84E42F43-093B-4F1B-BDAB-12FA40B45FEF}" destId="{D98E56A2-422B-45B5-B55B-6F877E8EBCC0}" srcOrd="0" destOrd="0" presId="urn:microsoft.com/office/officeart/2005/8/layout/hierarchy4"/>
    <dgm:cxn modelId="{8AAAEDF0-FAAA-4992-803A-FA15231F04FA}" type="presParOf" srcId="{D98E56A2-422B-45B5-B55B-6F877E8EBCC0}" destId="{2CE70819-8F4C-4FA7-BBC0-00B867BFAA62}" srcOrd="0" destOrd="0" presId="urn:microsoft.com/office/officeart/2005/8/layout/hierarchy4"/>
    <dgm:cxn modelId="{DFC85484-F48B-48BD-8F99-04D456BB6B26}" type="presParOf" srcId="{D98E56A2-422B-45B5-B55B-6F877E8EBCC0}" destId="{65BBC830-3241-4628-91E9-24C1F241C614}" srcOrd="1" destOrd="0" presId="urn:microsoft.com/office/officeart/2005/8/layout/hierarchy4"/>
    <dgm:cxn modelId="{A86B2167-F0D4-4320-9C67-D88BEC5EB94A}" type="presParOf" srcId="{50FC67C9-FA6A-4778-96DC-CBB7DE0ECB0C}" destId="{7E443B56-DEB0-4446-A514-EEAEC7DAEDD0}" srcOrd="3" destOrd="0" presId="urn:microsoft.com/office/officeart/2005/8/layout/hierarchy4"/>
    <dgm:cxn modelId="{FD4E0D98-0356-4CFE-B91B-3279A5F0F7BC}" type="presParOf" srcId="{50FC67C9-FA6A-4778-96DC-CBB7DE0ECB0C}" destId="{DEF75B75-5A04-456D-BC82-C1C962708167}" srcOrd="4" destOrd="0" presId="urn:microsoft.com/office/officeart/2005/8/layout/hierarchy4"/>
    <dgm:cxn modelId="{72D307B4-769F-4C69-B196-B86FDE2A2C15}" type="presParOf" srcId="{DEF75B75-5A04-456D-BC82-C1C962708167}" destId="{DF46F991-D145-4A2E-8B14-99166811EB9E}" srcOrd="0" destOrd="0" presId="urn:microsoft.com/office/officeart/2005/8/layout/hierarchy4"/>
    <dgm:cxn modelId="{3BDEE481-BDA4-48AF-9FDF-505B064A8B88}" type="presParOf" srcId="{DEF75B75-5A04-456D-BC82-C1C962708167}" destId="{C5362A15-1FF7-45C2-A1A5-CC56348F497D}" srcOrd="1" destOrd="0" presId="urn:microsoft.com/office/officeart/2005/8/layout/hierarchy4"/>
    <dgm:cxn modelId="{3E45DE95-36F5-4AD8-A773-4CF654C86CB1}" type="presParOf" srcId="{DEF75B75-5A04-456D-BC82-C1C962708167}" destId="{C0AAC21D-A1BB-4969-8C10-C8D02A2E9E03}" srcOrd="2" destOrd="0" presId="urn:microsoft.com/office/officeart/2005/8/layout/hierarchy4"/>
    <dgm:cxn modelId="{5126F4D3-08FD-42DE-9862-1A679D9265E3}" type="presParOf" srcId="{C0AAC21D-A1BB-4969-8C10-C8D02A2E9E03}" destId="{53DBA213-45FA-408A-B6ED-AACE55036BBF}" srcOrd="0" destOrd="0" presId="urn:microsoft.com/office/officeart/2005/8/layout/hierarchy4"/>
    <dgm:cxn modelId="{61CAE98F-4EB4-4183-844B-3305E3E1027A}" type="presParOf" srcId="{53DBA213-45FA-408A-B6ED-AACE55036BBF}" destId="{DAD1CAFC-EE84-43B6-BAF2-1EDDCD66E603}" srcOrd="0" destOrd="0" presId="urn:microsoft.com/office/officeart/2005/8/layout/hierarchy4"/>
    <dgm:cxn modelId="{17574398-C0FB-4786-97C6-C9E1A6757285}" type="presParOf" srcId="{53DBA213-45FA-408A-B6ED-AACE55036BBF}" destId="{EB920CB4-F78E-4FC1-BF1D-FE57D15C9F98}" srcOrd="1" destOrd="0" presId="urn:microsoft.com/office/officeart/2005/8/layout/hierarchy4"/>
    <dgm:cxn modelId="{AF55B79A-BCCE-4C58-B07D-F71068013131}" type="presParOf" srcId="{C0AAC21D-A1BB-4969-8C10-C8D02A2E9E03}" destId="{C6806C87-713E-4BB4-9E64-70D239989C91}" srcOrd="1" destOrd="0" presId="urn:microsoft.com/office/officeart/2005/8/layout/hierarchy4"/>
    <dgm:cxn modelId="{A1D6E456-0181-4D70-8AAE-3D248C2DE7E4}" type="presParOf" srcId="{C0AAC21D-A1BB-4969-8C10-C8D02A2E9E03}" destId="{EC39DE98-C28E-4CAE-B11A-FF4190E351F7}" srcOrd="2" destOrd="0" presId="urn:microsoft.com/office/officeart/2005/8/layout/hierarchy4"/>
    <dgm:cxn modelId="{791EE2F9-FD16-4898-BFE5-73146445EC6F}" type="presParOf" srcId="{EC39DE98-C28E-4CAE-B11A-FF4190E351F7}" destId="{EFE95510-E5D1-45B7-A221-00520591CF99}" srcOrd="0" destOrd="0" presId="urn:microsoft.com/office/officeart/2005/8/layout/hierarchy4"/>
    <dgm:cxn modelId="{A6862366-EDA1-4117-BA84-5013DE9F1A13}" type="presParOf" srcId="{EC39DE98-C28E-4CAE-B11A-FF4190E351F7}" destId="{EF483DAC-04A2-4C9B-AB03-7939A7ACDB27}" srcOrd="1" destOrd="0" presId="urn:microsoft.com/office/officeart/2005/8/layout/hierarchy4"/>
  </dgm:cxnLst>
  <dgm:bg/>
  <dgm:whole/>
</dgm:dataModel>
</file>

<file path=ppt/diagrams/data42.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Repuestos para subestaciones.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12%</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983.300,00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50%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00" b="0" i="0" u="none" dirty="0" smtClean="0"/>
            <a:t>PORCENTAJE DE REPUESTOS ADQUIRIDOS </a:t>
          </a:r>
          <a:endParaRPr lang="es-EC" sz="10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43.328,00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4%</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smtClean="0"/>
            <a:t>se han comprado los repuestos que estaban financiados con presupuesto de EMELNORTE, la mayor parte está financiado con el Presupuesto General del Estado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3995A4DC-A396-407F-A23D-8E03A7D84694}" type="presOf" srcId="{19091F51-8A55-4E62-9C18-6F3BC9E324CB}" destId="{EFE95510-E5D1-45B7-A221-00520591CF99}" srcOrd="0" destOrd="0" presId="urn:microsoft.com/office/officeart/2005/8/layout/hierarchy4"/>
    <dgm:cxn modelId="{3F4ECFA4-EFBF-45C3-99CF-76EDAC72FCC0}" type="presOf" srcId="{4FA66F70-F74C-43BC-9DF8-253A8142AB35}" destId="{FC81A625-AAAE-4C83-9883-1F0718BA2436}" srcOrd="0" destOrd="0" presId="urn:microsoft.com/office/officeart/2005/8/layout/hierarchy4"/>
    <dgm:cxn modelId="{92325EE7-872F-4A64-B6BE-2DF16B557651}" type="presOf" srcId="{A45B4849-CC1E-4B77-80B9-4FC6F68D2371}" destId="{DE4A2990-3D65-4CED-80D1-9E83EDFCCE56}" srcOrd="0" destOrd="0" presId="urn:microsoft.com/office/officeart/2005/8/layout/hierarchy4"/>
    <dgm:cxn modelId="{09DAC69E-B311-429C-AC0C-34FDE6130239}" type="presOf" srcId="{14233AD2-88DB-4175-B943-9F0BE3820B00}" destId="{CCF3848A-96C2-4E5D-B4AF-4F1F6E0EDE1C}" srcOrd="0" destOrd="0" presId="urn:microsoft.com/office/officeart/2005/8/layout/hierarchy4"/>
    <dgm:cxn modelId="{5C2D1A80-FF06-4362-8DDB-EA92E9B51C1A}" type="presOf" srcId="{B107BF41-D5FE-4D2A-A387-8B4F1A2FBFBB}" destId="{DAD1CAFC-EE84-43B6-BAF2-1EDDCD66E603}"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03F5BCA3-4EAF-40D9-A55F-8745E6853753}" type="presOf" srcId="{BBC79D02-6034-4C36-9C2C-4FBABF39A8FF}" destId="{F198024C-55D0-4DB7-A365-9FFF90D6507A}" srcOrd="0" destOrd="0" presId="urn:microsoft.com/office/officeart/2005/8/layout/hierarchy4"/>
    <dgm:cxn modelId="{5BF09BC3-CD32-4145-8FCC-7745AD387CE6}" type="presOf" srcId="{C119E1A3-4FD8-4CD7-A248-CAF82A538404}" destId="{FEC139DE-5B0C-4D97-BB91-CCC4870B984F}" srcOrd="0" destOrd="0" presId="urn:microsoft.com/office/officeart/2005/8/layout/hierarchy4"/>
    <dgm:cxn modelId="{A783E29B-33C7-40A0-9C52-C6F1A5255AA8}" type="presOf" srcId="{D2CDC463-9C9A-4A39-9365-23D268F87349}" destId="{238A3D15-D789-4931-A5E6-0F04270031BF}"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2A7F156-DCF6-4DC1-BDE1-929A908A45F5}" type="presOf" srcId="{97B90D27-3056-4AB6-9D58-503A9E133CC6}" destId="{DF46F991-D145-4A2E-8B14-99166811EB9E}" srcOrd="0" destOrd="0" presId="urn:microsoft.com/office/officeart/2005/8/layout/hierarchy4"/>
    <dgm:cxn modelId="{5CC4FA55-B2E2-42D9-BA0D-E238AD2B13AA}" type="presOf" srcId="{44421AD0-1FE3-4E4D-8BC2-14D20DEEDC32}" destId="{64526EA4-34D1-4E0C-9823-993335189202}"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587AEFC3-698E-4EA5-A887-DF2E778319CD}" type="presOf" srcId="{62E73A33-9954-41A2-95C9-8F8D5FC96D45}" destId="{2CE70819-8F4C-4FA7-BBC0-00B867BFAA62}"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CE729E76-BCBB-4E43-B195-8918CC17D468}" type="presOf" srcId="{9FDDFD57-7E43-49B6-8F6B-88A7E2F9F4A3}" destId="{1E5E33F4-B6D7-4DFB-8AAC-515AA7CA8695}"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DC79992-5155-4719-822D-116A5A1C7FD5}" type="presParOf" srcId="{DE4A2990-3D65-4CED-80D1-9E83EDFCCE56}" destId="{2FFB2A7D-385B-482C-BACA-8315E51DBEFC}" srcOrd="0" destOrd="0" presId="urn:microsoft.com/office/officeart/2005/8/layout/hierarchy4"/>
    <dgm:cxn modelId="{CF64045B-93D4-4AC2-AAC9-01F747BC25D2}" type="presParOf" srcId="{2FFB2A7D-385B-482C-BACA-8315E51DBEFC}" destId="{1E5E33F4-B6D7-4DFB-8AAC-515AA7CA8695}" srcOrd="0" destOrd="0" presId="urn:microsoft.com/office/officeart/2005/8/layout/hierarchy4"/>
    <dgm:cxn modelId="{523163E0-D852-4D61-9901-4862607F317D}" type="presParOf" srcId="{2FFB2A7D-385B-482C-BACA-8315E51DBEFC}" destId="{40048AB7-BF41-46AE-BF92-7C448496D471}" srcOrd="1" destOrd="0" presId="urn:microsoft.com/office/officeart/2005/8/layout/hierarchy4"/>
    <dgm:cxn modelId="{D322F8E5-05CF-4F7B-82B0-9EE42720A56D}" type="presParOf" srcId="{DE4A2990-3D65-4CED-80D1-9E83EDFCCE56}" destId="{CA6CD2F3-9A29-4F99-AF69-529906400C81}" srcOrd="1" destOrd="0" presId="urn:microsoft.com/office/officeart/2005/8/layout/hierarchy4"/>
    <dgm:cxn modelId="{B01B410E-F3B1-46BB-A681-635D5AFF7552}" type="presParOf" srcId="{DE4A2990-3D65-4CED-80D1-9E83EDFCCE56}" destId="{F5773B57-6A52-467E-A6E4-ECA009CB1813}" srcOrd="2" destOrd="0" presId="urn:microsoft.com/office/officeart/2005/8/layout/hierarchy4"/>
    <dgm:cxn modelId="{1BE4170C-F654-403A-ACCA-6E7790180FE2}" type="presParOf" srcId="{F5773B57-6A52-467E-A6E4-ECA009CB1813}" destId="{64526EA4-34D1-4E0C-9823-993335189202}" srcOrd="0" destOrd="0" presId="urn:microsoft.com/office/officeart/2005/8/layout/hierarchy4"/>
    <dgm:cxn modelId="{8203801B-F1FA-48B0-91D5-BFE76509B33B}" type="presParOf" srcId="{F5773B57-6A52-467E-A6E4-ECA009CB1813}" destId="{D25F98AB-D37E-497E-B1F7-4ED73C04C48C}" srcOrd="1" destOrd="0" presId="urn:microsoft.com/office/officeart/2005/8/layout/hierarchy4"/>
    <dgm:cxn modelId="{101ED39B-7D62-40ED-BF1E-A354AA8E6D36}" type="presParOf" srcId="{F5773B57-6A52-467E-A6E4-ECA009CB1813}" destId="{50FC67C9-FA6A-4778-96DC-CBB7DE0ECB0C}" srcOrd="2" destOrd="0" presId="urn:microsoft.com/office/officeart/2005/8/layout/hierarchy4"/>
    <dgm:cxn modelId="{5588ADC0-0CA5-428A-BC99-9A432DF9E474}" type="presParOf" srcId="{50FC67C9-FA6A-4778-96DC-CBB7DE0ECB0C}" destId="{DC1500A2-B034-4D4F-B812-C3F088F607D9}" srcOrd="0" destOrd="0" presId="urn:microsoft.com/office/officeart/2005/8/layout/hierarchy4"/>
    <dgm:cxn modelId="{A64B3AD1-B94D-4F37-9005-84B12AB51E91}" type="presParOf" srcId="{DC1500A2-B034-4D4F-B812-C3F088F607D9}" destId="{238A3D15-D789-4931-A5E6-0F04270031BF}" srcOrd="0" destOrd="0" presId="urn:microsoft.com/office/officeart/2005/8/layout/hierarchy4"/>
    <dgm:cxn modelId="{42467D1A-6F1C-4C06-A503-1CB84A215267}" type="presParOf" srcId="{DC1500A2-B034-4D4F-B812-C3F088F607D9}" destId="{C59B812E-AB49-470F-95AF-ACBAE52196BC}" srcOrd="1" destOrd="0" presId="urn:microsoft.com/office/officeart/2005/8/layout/hierarchy4"/>
    <dgm:cxn modelId="{F5AF36EF-C12A-47FD-83F1-19835A807B2D}" type="presParOf" srcId="{DC1500A2-B034-4D4F-B812-C3F088F607D9}" destId="{46A175B0-85B1-498B-AA9A-EED890EF8095}" srcOrd="2" destOrd="0" presId="urn:microsoft.com/office/officeart/2005/8/layout/hierarchy4"/>
    <dgm:cxn modelId="{A139A432-5823-47F1-A4A5-84C40D129347}" type="presParOf" srcId="{46A175B0-85B1-498B-AA9A-EED890EF8095}" destId="{B6B81DAC-ACEB-440A-8FCC-C43F903D627F}" srcOrd="0" destOrd="0" presId="urn:microsoft.com/office/officeart/2005/8/layout/hierarchy4"/>
    <dgm:cxn modelId="{05134A93-9B7F-4E55-AD84-47EDE3C02615}" type="presParOf" srcId="{B6B81DAC-ACEB-440A-8FCC-C43F903D627F}" destId="{FC81A625-AAAE-4C83-9883-1F0718BA2436}" srcOrd="0" destOrd="0" presId="urn:microsoft.com/office/officeart/2005/8/layout/hierarchy4"/>
    <dgm:cxn modelId="{E64F0C83-605E-4990-930C-702355B36E90}" type="presParOf" srcId="{B6B81DAC-ACEB-440A-8FCC-C43F903D627F}" destId="{5999AF18-D978-430D-B371-546B78BAA143}" srcOrd="1" destOrd="0" presId="urn:microsoft.com/office/officeart/2005/8/layout/hierarchy4"/>
    <dgm:cxn modelId="{075D9BBB-A622-4C33-B2A0-A3AFD989B8E8}" type="presParOf" srcId="{46A175B0-85B1-498B-AA9A-EED890EF8095}" destId="{F87249D7-6B69-43AF-AB6E-F2F0D10D8D83}" srcOrd="1" destOrd="0" presId="urn:microsoft.com/office/officeart/2005/8/layout/hierarchy4"/>
    <dgm:cxn modelId="{B56FFFA0-6C35-4EE5-87EE-308205B9A67D}" type="presParOf" srcId="{46A175B0-85B1-498B-AA9A-EED890EF8095}" destId="{155512FB-37CB-48B9-A40F-AF1E0FFF4177}" srcOrd="2" destOrd="0" presId="urn:microsoft.com/office/officeart/2005/8/layout/hierarchy4"/>
    <dgm:cxn modelId="{831897B2-33A0-4451-B120-6A1B167CB387}" type="presParOf" srcId="{155512FB-37CB-48B9-A40F-AF1E0FFF4177}" destId="{FEC139DE-5B0C-4D97-BB91-CCC4870B984F}" srcOrd="0" destOrd="0" presId="urn:microsoft.com/office/officeart/2005/8/layout/hierarchy4"/>
    <dgm:cxn modelId="{19E15DAD-FFC4-47DA-80A0-882B551BB06D}" type="presParOf" srcId="{155512FB-37CB-48B9-A40F-AF1E0FFF4177}" destId="{1B0144A3-306F-4117-A917-3D6242210746}" srcOrd="1" destOrd="0" presId="urn:microsoft.com/office/officeart/2005/8/layout/hierarchy4"/>
    <dgm:cxn modelId="{E9BF97FA-0BAF-4667-A1B3-A68AF2BE1ACA}" type="presParOf" srcId="{155512FB-37CB-48B9-A40F-AF1E0FFF4177}" destId="{FD771F2E-4EA8-4B28-90F3-223EEBFAFEFF}" srcOrd="2" destOrd="0" presId="urn:microsoft.com/office/officeart/2005/8/layout/hierarchy4"/>
    <dgm:cxn modelId="{64DCE68D-3D77-42B8-A8DB-34D7EA5DB37C}" type="presParOf" srcId="{FD771F2E-4EA8-4B28-90F3-223EEBFAFEFF}" destId="{175E5342-CBB9-4145-A35A-BAB2DBED64CB}" srcOrd="0" destOrd="0" presId="urn:microsoft.com/office/officeart/2005/8/layout/hierarchy4"/>
    <dgm:cxn modelId="{1D4999C9-6D64-4FB0-ACA6-35436594812A}" type="presParOf" srcId="{175E5342-CBB9-4145-A35A-BAB2DBED64CB}" destId="{CCF3848A-96C2-4E5D-B4AF-4F1F6E0EDE1C}" srcOrd="0" destOrd="0" presId="urn:microsoft.com/office/officeart/2005/8/layout/hierarchy4"/>
    <dgm:cxn modelId="{473B7845-00A8-4019-9696-FD7257CC7ACC}" type="presParOf" srcId="{175E5342-CBB9-4145-A35A-BAB2DBED64CB}" destId="{09D73428-2F78-44F0-8474-4285D54CA8A0}" srcOrd="1" destOrd="0" presId="urn:microsoft.com/office/officeart/2005/8/layout/hierarchy4"/>
    <dgm:cxn modelId="{FA4E0A13-F55C-489C-9FEE-259B1B4A5045}" type="presParOf" srcId="{50FC67C9-FA6A-4778-96DC-CBB7DE0ECB0C}" destId="{F2E8A144-ED64-477D-A7CE-6CF060928541}" srcOrd="1" destOrd="0" presId="urn:microsoft.com/office/officeart/2005/8/layout/hierarchy4"/>
    <dgm:cxn modelId="{E3477C0B-B5A1-45A6-8A96-929B0B59FAB4}" type="presParOf" srcId="{50FC67C9-FA6A-4778-96DC-CBB7DE0ECB0C}" destId="{A1C5311C-1469-44EA-82DB-749930735971}" srcOrd="2" destOrd="0" presId="urn:microsoft.com/office/officeart/2005/8/layout/hierarchy4"/>
    <dgm:cxn modelId="{9227B8FB-811B-4460-B7AD-3FF42B4E24E2}" type="presParOf" srcId="{A1C5311C-1469-44EA-82DB-749930735971}" destId="{F198024C-55D0-4DB7-A365-9FFF90D6507A}" srcOrd="0" destOrd="0" presId="urn:microsoft.com/office/officeart/2005/8/layout/hierarchy4"/>
    <dgm:cxn modelId="{8FC1D9EF-AF09-4562-8C55-C1A626288492}" type="presParOf" srcId="{A1C5311C-1469-44EA-82DB-749930735971}" destId="{65FD4B13-5CF9-4360-92BE-BD32B034292E}" srcOrd="1" destOrd="0" presId="urn:microsoft.com/office/officeart/2005/8/layout/hierarchy4"/>
    <dgm:cxn modelId="{0397C126-76B1-4E3D-811F-E043BB8635FC}" type="presParOf" srcId="{A1C5311C-1469-44EA-82DB-749930735971}" destId="{84E42F43-093B-4F1B-BDAB-12FA40B45FEF}" srcOrd="2" destOrd="0" presId="urn:microsoft.com/office/officeart/2005/8/layout/hierarchy4"/>
    <dgm:cxn modelId="{5092F9BB-5AF3-4FB1-B310-59A1958C09B2}" type="presParOf" srcId="{84E42F43-093B-4F1B-BDAB-12FA40B45FEF}" destId="{D98E56A2-422B-45B5-B55B-6F877E8EBCC0}" srcOrd="0" destOrd="0" presId="urn:microsoft.com/office/officeart/2005/8/layout/hierarchy4"/>
    <dgm:cxn modelId="{52C28093-8F35-4365-BBF6-1D3FDDF73D91}" type="presParOf" srcId="{D98E56A2-422B-45B5-B55B-6F877E8EBCC0}" destId="{2CE70819-8F4C-4FA7-BBC0-00B867BFAA62}" srcOrd="0" destOrd="0" presId="urn:microsoft.com/office/officeart/2005/8/layout/hierarchy4"/>
    <dgm:cxn modelId="{100BC685-DCD1-418E-A5E5-CEE6009BF9AA}" type="presParOf" srcId="{D98E56A2-422B-45B5-B55B-6F877E8EBCC0}" destId="{65BBC830-3241-4628-91E9-24C1F241C614}" srcOrd="1" destOrd="0" presId="urn:microsoft.com/office/officeart/2005/8/layout/hierarchy4"/>
    <dgm:cxn modelId="{F85295D1-F44F-46FF-A77E-4342C219731F}" type="presParOf" srcId="{50FC67C9-FA6A-4778-96DC-CBB7DE0ECB0C}" destId="{7E443B56-DEB0-4446-A514-EEAEC7DAEDD0}" srcOrd="3" destOrd="0" presId="urn:microsoft.com/office/officeart/2005/8/layout/hierarchy4"/>
    <dgm:cxn modelId="{60F56E07-9840-412A-9763-065C79FEA7DA}" type="presParOf" srcId="{50FC67C9-FA6A-4778-96DC-CBB7DE0ECB0C}" destId="{DEF75B75-5A04-456D-BC82-C1C962708167}" srcOrd="4" destOrd="0" presId="urn:microsoft.com/office/officeart/2005/8/layout/hierarchy4"/>
    <dgm:cxn modelId="{E1600AF5-D4B9-4CD7-912F-ABBF94085326}" type="presParOf" srcId="{DEF75B75-5A04-456D-BC82-C1C962708167}" destId="{DF46F991-D145-4A2E-8B14-99166811EB9E}" srcOrd="0" destOrd="0" presId="urn:microsoft.com/office/officeart/2005/8/layout/hierarchy4"/>
    <dgm:cxn modelId="{AAE0C659-D200-4893-B721-4753EEB4C0CD}" type="presParOf" srcId="{DEF75B75-5A04-456D-BC82-C1C962708167}" destId="{C5362A15-1FF7-45C2-A1A5-CC56348F497D}" srcOrd="1" destOrd="0" presId="urn:microsoft.com/office/officeart/2005/8/layout/hierarchy4"/>
    <dgm:cxn modelId="{2632EA9A-2053-4608-B475-2F72E03A78E6}" type="presParOf" srcId="{DEF75B75-5A04-456D-BC82-C1C962708167}" destId="{C0AAC21D-A1BB-4969-8C10-C8D02A2E9E03}" srcOrd="2" destOrd="0" presId="urn:microsoft.com/office/officeart/2005/8/layout/hierarchy4"/>
    <dgm:cxn modelId="{241DFC31-DF94-413B-B0F4-A5CD13FD87AE}" type="presParOf" srcId="{C0AAC21D-A1BB-4969-8C10-C8D02A2E9E03}" destId="{53DBA213-45FA-408A-B6ED-AACE55036BBF}" srcOrd="0" destOrd="0" presId="urn:microsoft.com/office/officeart/2005/8/layout/hierarchy4"/>
    <dgm:cxn modelId="{CB956EE8-BB3A-4EFA-B175-73EF5BE18C87}" type="presParOf" srcId="{53DBA213-45FA-408A-B6ED-AACE55036BBF}" destId="{DAD1CAFC-EE84-43B6-BAF2-1EDDCD66E603}" srcOrd="0" destOrd="0" presId="urn:microsoft.com/office/officeart/2005/8/layout/hierarchy4"/>
    <dgm:cxn modelId="{51599ED6-6117-4D9F-8EC1-AB963D0F6A6A}" type="presParOf" srcId="{53DBA213-45FA-408A-B6ED-AACE55036BBF}" destId="{EB920CB4-F78E-4FC1-BF1D-FE57D15C9F98}" srcOrd="1" destOrd="0" presId="urn:microsoft.com/office/officeart/2005/8/layout/hierarchy4"/>
    <dgm:cxn modelId="{614F0D00-89F2-401F-91FB-CAE60537BC0D}" type="presParOf" srcId="{C0AAC21D-A1BB-4969-8C10-C8D02A2E9E03}" destId="{C6806C87-713E-4BB4-9E64-70D239989C91}" srcOrd="1" destOrd="0" presId="urn:microsoft.com/office/officeart/2005/8/layout/hierarchy4"/>
    <dgm:cxn modelId="{1AFAA902-40D3-44BC-9403-6FAE8E7455BB}" type="presParOf" srcId="{C0AAC21D-A1BB-4969-8C10-C8D02A2E9E03}" destId="{EC39DE98-C28E-4CAE-B11A-FF4190E351F7}" srcOrd="2" destOrd="0" presId="urn:microsoft.com/office/officeart/2005/8/layout/hierarchy4"/>
    <dgm:cxn modelId="{F818F885-F584-4909-AD94-C081CF47F4B0}" type="presParOf" srcId="{EC39DE98-C28E-4CAE-B11A-FF4190E351F7}" destId="{EFE95510-E5D1-45B7-A221-00520591CF99}" srcOrd="0" destOrd="0" presId="urn:microsoft.com/office/officeart/2005/8/layout/hierarchy4"/>
    <dgm:cxn modelId="{494F73C1-046A-4330-9CEA-2D1D25E301FD}" type="presParOf" srcId="{EC39DE98-C28E-4CAE-B11A-FF4190E351F7}" destId="{EF483DAC-04A2-4C9B-AB03-7939A7ACDB27}" srcOrd="1" destOrd="0" presId="urn:microsoft.com/office/officeart/2005/8/layout/hierarchy4"/>
  </dgm:cxnLst>
  <dgm:bg/>
  <dgm:whole/>
</dgm:dataModel>
</file>

<file path=ppt/diagrams/data43.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Implementación en subestaciones.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 </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35.000,00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00" b="0" i="0" u="none" dirty="0" smtClean="0"/>
            <a:t>IMPLEMENTACION EN SUBESTACIONES </a:t>
          </a:r>
          <a:endParaRPr lang="es-EC" sz="10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57.102,74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163%</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800" i="1" dirty="0" smtClean="0"/>
            <a:t>Se terminaron las obras civiles de la nueva subestación </a:t>
          </a:r>
          <a:r>
            <a:rPr lang="es-EC" sz="1800" i="1" dirty="0" err="1" smtClean="0"/>
            <a:t>Alpachaca</a:t>
          </a:r>
          <a:r>
            <a:rPr lang="es-EC" sz="1800" i="1" dirty="0" smtClean="0"/>
            <a:t>, se ha contratado el montaje electromecánico de dicha subestación y se prevé que entre en operación en mayo del 2011, con lo cual se mejoría sustancialmente la calidad del servicio en la ciudad de Ibarra.</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B0B31840-B12C-43B3-9113-C3DC570D5ADB}" type="presOf" srcId="{4FA66F70-F74C-43BC-9DF8-253A8142AB35}" destId="{FC81A625-AAAE-4C83-9883-1F0718BA2436}" srcOrd="0" destOrd="0" presId="urn:microsoft.com/office/officeart/2005/8/layout/hierarchy4"/>
    <dgm:cxn modelId="{6391360A-57ED-4A8F-A328-21E64A33A773}" type="presOf" srcId="{62E73A33-9954-41A2-95C9-8F8D5FC96D45}" destId="{2CE70819-8F4C-4FA7-BBC0-00B867BFAA62}"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000F3053-8786-4C97-97CE-A8873C4E6F64}" type="presOf" srcId="{14233AD2-88DB-4175-B943-9F0BE3820B00}" destId="{CCF3848A-96C2-4E5D-B4AF-4F1F6E0EDE1C}" srcOrd="0" destOrd="0" presId="urn:microsoft.com/office/officeart/2005/8/layout/hierarchy4"/>
    <dgm:cxn modelId="{FED17369-6221-48AC-9155-6E4D15568141}" type="presOf" srcId="{D2CDC463-9C9A-4A39-9365-23D268F87349}" destId="{238A3D15-D789-4931-A5E6-0F04270031BF}" srcOrd="0" destOrd="0" presId="urn:microsoft.com/office/officeart/2005/8/layout/hierarchy4"/>
    <dgm:cxn modelId="{07709852-839C-44D4-B680-99E650D57F9C}" type="presOf" srcId="{19091F51-8A55-4E62-9C18-6F3BC9E324CB}" destId="{EFE95510-E5D1-45B7-A221-00520591CF99}" srcOrd="0" destOrd="0" presId="urn:microsoft.com/office/officeart/2005/8/layout/hierarchy4"/>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E84F648F-341C-4FFE-8F96-CD812088EAD9}" type="presOf" srcId="{B107BF41-D5FE-4D2A-A387-8B4F1A2FBFBB}" destId="{DAD1CAFC-EE84-43B6-BAF2-1EDDCD66E603}"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750919A1-EE51-47EE-92BA-D3F60488EF6B}" type="presOf" srcId="{44421AD0-1FE3-4E4D-8BC2-14D20DEEDC32}" destId="{64526EA4-34D1-4E0C-9823-993335189202}" srcOrd="0" destOrd="0" presId="urn:microsoft.com/office/officeart/2005/8/layout/hierarchy4"/>
    <dgm:cxn modelId="{1DA8F008-4DE2-4878-A266-59DF6CBA3F19}" type="presOf" srcId="{9FDDFD57-7E43-49B6-8F6B-88A7E2F9F4A3}" destId="{1E5E33F4-B6D7-4DFB-8AAC-515AA7CA8695}"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E5AD61BD-440D-4AF1-B986-382C8EF04B74}" type="presOf" srcId="{C119E1A3-4FD8-4CD7-A248-CAF82A538404}" destId="{FEC139DE-5B0C-4D97-BB91-CCC4870B984F}" srcOrd="0" destOrd="0" presId="urn:microsoft.com/office/officeart/2005/8/layout/hierarchy4"/>
    <dgm:cxn modelId="{94FB2706-0069-4057-A5B7-C1A87B33F8AA}" type="presOf" srcId="{97B90D27-3056-4AB6-9D58-503A9E133CC6}" destId="{DF46F991-D145-4A2E-8B14-99166811EB9E}"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73698AB5-40EB-469A-8D4F-4C2D7DC48C46}" type="presOf" srcId="{A45B4849-CC1E-4B77-80B9-4FC6F68D2371}" destId="{DE4A2990-3D65-4CED-80D1-9E83EDFCCE56}" srcOrd="0" destOrd="0" presId="urn:microsoft.com/office/officeart/2005/8/layout/hierarchy4"/>
    <dgm:cxn modelId="{C41999C4-242F-4C69-B853-9CAAA937EDFE}" type="presOf" srcId="{BBC79D02-6034-4C36-9C2C-4FBABF39A8FF}" destId="{F198024C-55D0-4DB7-A365-9FFF90D6507A}"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8EDBB7D2-7A0C-4B71-94F1-EB3666D4174E}" type="presParOf" srcId="{DE4A2990-3D65-4CED-80D1-9E83EDFCCE56}" destId="{2FFB2A7D-385B-482C-BACA-8315E51DBEFC}" srcOrd="0" destOrd="0" presId="urn:microsoft.com/office/officeart/2005/8/layout/hierarchy4"/>
    <dgm:cxn modelId="{D591D94C-B2DC-49ED-BBB6-AC8D64FC3B50}" type="presParOf" srcId="{2FFB2A7D-385B-482C-BACA-8315E51DBEFC}" destId="{1E5E33F4-B6D7-4DFB-8AAC-515AA7CA8695}" srcOrd="0" destOrd="0" presId="urn:microsoft.com/office/officeart/2005/8/layout/hierarchy4"/>
    <dgm:cxn modelId="{44E30153-7C35-43D5-8F12-A34315BC0901}" type="presParOf" srcId="{2FFB2A7D-385B-482C-BACA-8315E51DBEFC}" destId="{40048AB7-BF41-46AE-BF92-7C448496D471}" srcOrd="1" destOrd="0" presId="urn:microsoft.com/office/officeart/2005/8/layout/hierarchy4"/>
    <dgm:cxn modelId="{C0E655D4-1554-48E5-ACD8-2F390E4D4938}" type="presParOf" srcId="{DE4A2990-3D65-4CED-80D1-9E83EDFCCE56}" destId="{CA6CD2F3-9A29-4F99-AF69-529906400C81}" srcOrd="1" destOrd="0" presId="urn:microsoft.com/office/officeart/2005/8/layout/hierarchy4"/>
    <dgm:cxn modelId="{4C6B3F26-EEF5-44D0-A7CF-F3D5B76D76A4}" type="presParOf" srcId="{DE4A2990-3D65-4CED-80D1-9E83EDFCCE56}" destId="{F5773B57-6A52-467E-A6E4-ECA009CB1813}" srcOrd="2" destOrd="0" presId="urn:microsoft.com/office/officeart/2005/8/layout/hierarchy4"/>
    <dgm:cxn modelId="{01B89F99-684B-4CBE-8DDD-7B8912488351}" type="presParOf" srcId="{F5773B57-6A52-467E-A6E4-ECA009CB1813}" destId="{64526EA4-34D1-4E0C-9823-993335189202}" srcOrd="0" destOrd="0" presId="urn:microsoft.com/office/officeart/2005/8/layout/hierarchy4"/>
    <dgm:cxn modelId="{CDA3BF2B-2D2D-4D3A-A4E9-3B61E32EA511}" type="presParOf" srcId="{F5773B57-6A52-467E-A6E4-ECA009CB1813}" destId="{D25F98AB-D37E-497E-B1F7-4ED73C04C48C}" srcOrd="1" destOrd="0" presId="urn:microsoft.com/office/officeart/2005/8/layout/hierarchy4"/>
    <dgm:cxn modelId="{092FA886-EEFD-4550-A0DF-0CE343A7CC95}" type="presParOf" srcId="{F5773B57-6A52-467E-A6E4-ECA009CB1813}" destId="{50FC67C9-FA6A-4778-96DC-CBB7DE0ECB0C}" srcOrd="2" destOrd="0" presId="urn:microsoft.com/office/officeart/2005/8/layout/hierarchy4"/>
    <dgm:cxn modelId="{48126D96-F58F-4543-B593-B0C3889684E1}" type="presParOf" srcId="{50FC67C9-FA6A-4778-96DC-CBB7DE0ECB0C}" destId="{DC1500A2-B034-4D4F-B812-C3F088F607D9}" srcOrd="0" destOrd="0" presId="urn:microsoft.com/office/officeart/2005/8/layout/hierarchy4"/>
    <dgm:cxn modelId="{C2DC71BF-8E48-4EDD-96FE-435F19B3CD85}" type="presParOf" srcId="{DC1500A2-B034-4D4F-B812-C3F088F607D9}" destId="{238A3D15-D789-4931-A5E6-0F04270031BF}" srcOrd="0" destOrd="0" presId="urn:microsoft.com/office/officeart/2005/8/layout/hierarchy4"/>
    <dgm:cxn modelId="{3375A4E7-1A35-49DA-BCEA-11593547314F}" type="presParOf" srcId="{DC1500A2-B034-4D4F-B812-C3F088F607D9}" destId="{C59B812E-AB49-470F-95AF-ACBAE52196BC}" srcOrd="1" destOrd="0" presId="urn:microsoft.com/office/officeart/2005/8/layout/hierarchy4"/>
    <dgm:cxn modelId="{CC887801-4151-4262-BF6B-BBB2C1C12FA6}" type="presParOf" srcId="{DC1500A2-B034-4D4F-B812-C3F088F607D9}" destId="{46A175B0-85B1-498B-AA9A-EED890EF8095}" srcOrd="2" destOrd="0" presId="urn:microsoft.com/office/officeart/2005/8/layout/hierarchy4"/>
    <dgm:cxn modelId="{20E37E47-9737-43EA-A63B-53569941BECF}" type="presParOf" srcId="{46A175B0-85B1-498B-AA9A-EED890EF8095}" destId="{B6B81DAC-ACEB-440A-8FCC-C43F903D627F}" srcOrd="0" destOrd="0" presId="urn:microsoft.com/office/officeart/2005/8/layout/hierarchy4"/>
    <dgm:cxn modelId="{F7C80FD2-7EF9-4FBA-AE32-8D301039CFED}" type="presParOf" srcId="{B6B81DAC-ACEB-440A-8FCC-C43F903D627F}" destId="{FC81A625-AAAE-4C83-9883-1F0718BA2436}" srcOrd="0" destOrd="0" presId="urn:microsoft.com/office/officeart/2005/8/layout/hierarchy4"/>
    <dgm:cxn modelId="{52653EEF-DE0C-4793-B269-05124E5DD0F2}" type="presParOf" srcId="{B6B81DAC-ACEB-440A-8FCC-C43F903D627F}" destId="{5999AF18-D978-430D-B371-546B78BAA143}" srcOrd="1" destOrd="0" presId="urn:microsoft.com/office/officeart/2005/8/layout/hierarchy4"/>
    <dgm:cxn modelId="{D5492B01-11E5-401E-AE92-0EE3BFBFF643}" type="presParOf" srcId="{46A175B0-85B1-498B-AA9A-EED890EF8095}" destId="{F87249D7-6B69-43AF-AB6E-F2F0D10D8D83}" srcOrd="1" destOrd="0" presId="urn:microsoft.com/office/officeart/2005/8/layout/hierarchy4"/>
    <dgm:cxn modelId="{E7B55D67-BAC2-4325-847E-459E8D9ED5A9}" type="presParOf" srcId="{46A175B0-85B1-498B-AA9A-EED890EF8095}" destId="{155512FB-37CB-48B9-A40F-AF1E0FFF4177}" srcOrd="2" destOrd="0" presId="urn:microsoft.com/office/officeart/2005/8/layout/hierarchy4"/>
    <dgm:cxn modelId="{635FDA06-6601-4E12-8FF5-F7D9FF4F0981}" type="presParOf" srcId="{155512FB-37CB-48B9-A40F-AF1E0FFF4177}" destId="{FEC139DE-5B0C-4D97-BB91-CCC4870B984F}" srcOrd="0" destOrd="0" presId="urn:microsoft.com/office/officeart/2005/8/layout/hierarchy4"/>
    <dgm:cxn modelId="{7E9AA903-CD76-476F-843F-4A30D6259CCD}" type="presParOf" srcId="{155512FB-37CB-48B9-A40F-AF1E0FFF4177}" destId="{1B0144A3-306F-4117-A917-3D6242210746}" srcOrd="1" destOrd="0" presId="urn:microsoft.com/office/officeart/2005/8/layout/hierarchy4"/>
    <dgm:cxn modelId="{26ED1A8E-9D52-43AC-B7AE-6BF60934FC23}" type="presParOf" srcId="{155512FB-37CB-48B9-A40F-AF1E0FFF4177}" destId="{FD771F2E-4EA8-4B28-90F3-223EEBFAFEFF}" srcOrd="2" destOrd="0" presId="urn:microsoft.com/office/officeart/2005/8/layout/hierarchy4"/>
    <dgm:cxn modelId="{37669B3D-F262-4EC0-9042-6F5A43C1EB45}" type="presParOf" srcId="{FD771F2E-4EA8-4B28-90F3-223EEBFAFEFF}" destId="{175E5342-CBB9-4145-A35A-BAB2DBED64CB}" srcOrd="0" destOrd="0" presId="urn:microsoft.com/office/officeart/2005/8/layout/hierarchy4"/>
    <dgm:cxn modelId="{88478D0C-9839-4BD3-AB8F-04BAC6CD7F0B}" type="presParOf" srcId="{175E5342-CBB9-4145-A35A-BAB2DBED64CB}" destId="{CCF3848A-96C2-4E5D-B4AF-4F1F6E0EDE1C}" srcOrd="0" destOrd="0" presId="urn:microsoft.com/office/officeart/2005/8/layout/hierarchy4"/>
    <dgm:cxn modelId="{ACC66FD6-AC4A-45F9-AE1D-888FE6678E03}" type="presParOf" srcId="{175E5342-CBB9-4145-A35A-BAB2DBED64CB}" destId="{09D73428-2F78-44F0-8474-4285D54CA8A0}" srcOrd="1" destOrd="0" presId="urn:microsoft.com/office/officeart/2005/8/layout/hierarchy4"/>
    <dgm:cxn modelId="{284A7ECF-99D1-4F0C-A4B5-6B0937B1DF4E}" type="presParOf" srcId="{50FC67C9-FA6A-4778-96DC-CBB7DE0ECB0C}" destId="{F2E8A144-ED64-477D-A7CE-6CF060928541}" srcOrd="1" destOrd="0" presId="urn:microsoft.com/office/officeart/2005/8/layout/hierarchy4"/>
    <dgm:cxn modelId="{0DE5B9C6-C0F4-4E16-82D3-EFF8AD5A3D92}" type="presParOf" srcId="{50FC67C9-FA6A-4778-96DC-CBB7DE0ECB0C}" destId="{A1C5311C-1469-44EA-82DB-749930735971}" srcOrd="2" destOrd="0" presId="urn:microsoft.com/office/officeart/2005/8/layout/hierarchy4"/>
    <dgm:cxn modelId="{1EA3285B-7537-40CF-88EE-F12A2723D77E}" type="presParOf" srcId="{A1C5311C-1469-44EA-82DB-749930735971}" destId="{F198024C-55D0-4DB7-A365-9FFF90D6507A}" srcOrd="0" destOrd="0" presId="urn:microsoft.com/office/officeart/2005/8/layout/hierarchy4"/>
    <dgm:cxn modelId="{247AD0B1-2A41-48BA-9521-89FE551E3BAE}" type="presParOf" srcId="{A1C5311C-1469-44EA-82DB-749930735971}" destId="{65FD4B13-5CF9-4360-92BE-BD32B034292E}" srcOrd="1" destOrd="0" presId="urn:microsoft.com/office/officeart/2005/8/layout/hierarchy4"/>
    <dgm:cxn modelId="{6B1E20F5-66C5-4167-A990-797486CDCBD6}" type="presParOf" srcId="{A1C5311C-1469-44EA-82DB-749930735971}" destId="{84E42F43-093B-4F1B-BDAB-12FA40B45FEF}" srcOrd="2" destOrd="0" presId="urn:microsoft.com/office/officeart/2005/8/layout/hierarchy4"/>
    <dgm:cxn modelId="{54B4CA9F-1ED9-47E3-A19D-5C6F01D3B20A}" type="presParOf" srcId="{84E42F43-093B-4F1B-BDAB-12FA40B45FEF}" destId="{D98E56A2-422B-45B5-B55B-6F877E8EBCC0}" srcOrd="0" destOrd="0" presId="urn:microsoft.com/office/officeart/2005/8/layout/hierarchy4"/>
    <dgm:cxn modelId="{F80D2CDA-5064-442D-94A4-09887E049F2E}" type="presParOf" srcId="{D98E56A2-422B-45B5-B55B-6F877E8EBCC0}" destId="{2CE70819-8F4C-4FA7-BBC0-00B867BFAA62}" srcOrd="0" destOrd="0" presId="urn:microsoft.com/office/officeart/2005/8/layout/hierarchy4"/>
    <dgm:cxn modelId="{604F03DA-72EE-4E8D-A165-487C931AB3FB}" type="presParOf" srcId="{D98E56A2-422B-45B5-B55B-6F877E8EBCC0}" destId="{65BBC830-3241-4628-91E9-24C1F241C614}" srcOrd="1" destOrd="0" presId="urn:microsoft.com/office/officeart/2005/8/layout/hierarchy4"/>
    <dgm:cxn modelId="{A1B2F102-B7DE-4A30-BB1F-BF4E05430FC7}" type="presParOf" srcId="{50FC67C9-FA6A-4778-96DC-CBB7DE0ECB0C}" destId="{7E443B56-DEB0-4446-A514-EEAEC7DAEDD0}" srcOrd="3" destOrd="0" presId="urn:microsoft.com/office/officeart/2005/8/layout/hierarchy4"/>
    <dgm:cxn modelId="{0017D93E-0277-4AA3-B558-955F77C9FF01}" type="presParOf" srcId="{50FC67C9-FA6A-4778-96DC-CBB7DE0ECB0C}" destId="{DEF75B75-5A04-456D-BC82-C1C962708167}" srcOrd="4" destOrd="0" presId="urn:microsoft.com/office/officeart/2005/8/layout/hierarchy4"/>
    <dgm:cxn modelId="{0909A2D8-04DF-42D5-AFA9-4CCDA3F88984}" type="presParOf" srcId="{DEF75B75-5A04-456D-BC82-C1C962708167}" destId="{DF46F991-D145-4A2E-8B14-99166811EB9E}" srcOrd="0" destOrd="0" presId="urn:microsoft.com/office/officeart/2005/8/layout/hierarchy4"/>
    <dgm:cxn modelId="{19B9A3A2-A2D4-483B-9115-3EB6D570EF68}" type="presParOf" srcId="{DEF75B75-5A04-456D-BC82-C1C962708167}" destId="{C5362A15-1FF7-45C2-A1A5-CC56348F497D}" srcOrd="1" destOrd="0" presId="urn:microsoft.com/office/officeart/2005/8/layout/hierarchy4"/>
    <dgm:cxn modelId="{86B12D0D-62F9-4FA4-AE40-D7E18F5E622D}" type="presParOf" srcId="{DEF75B75-5A04-456D-BC82-C1C962708167}" destId="{C0AAC21D-A1BB-4969-8C10-C8D02A2E9E03}" srcOrd="2" destOrd="0" presId="urn:microsoft.com/office/officeart/2005/8/layout/hierarchy4"/>
    <dgm:cxn modelId="{99A75E8C-DB60-4C6E-9C1F-494DA9C5D496}" type="presParOf" srcId="{C0AAC21D-A1BB-4969-8C10-C8D02A2E9E03}" destId="{53DBA213-45FA-408A-B6ED-AACE55036BBF}" srcOrd="0" destOrd="0" presId="urn:microsoft.com/office/officeart/2005/8/layout/hierarchy4"/>
    <dgm:cxn modelId="{CB1C86CB-5134-468D-BCA1-F1DC0FA7A7E5}" type="presParOf" srcId="{53DBA213-45FA-408A-B6ED-AACE55036BBF}" destId="{DAD1CAFC-EE84-43B6-BAF2-1EDDCD66E603}" srcOrd="0" destOrd="0" presId="urn:microsoft.com/office/officeart/2005/8/layout/hierarchy4"/>
    <dgm:cxn modelId="{EEE66D64-126E-4EF5-A293-F87D7A7E36A3}" type="presParOf" srcId="{53DBA213-45FA-408A-B6ED-AACE55036BBF}" destId="{EB920CB4-F78E-4FC1-BF1D-FE57D15C9F98}" srcOrd="1" destOrd="0" presId="urn:microsoft.com/office/officeart/2005/8/layout/hierarchy4"/>
    <dgm:cxn modelId="{D58B9748-1100-40A4-A863-6212B34E11E3}" type="presParOf" srcId="{C0AAC21D-A1BB-4969-8C10-C8D02A2E9E03}" destId="{C6806C87-713E-4BB4-9E64-70D239989C91}" srcOrd="1" destOrd="0" presId="urn:microsoft.com/office/officeart/2005/8/layout/hierarchy4"/>
    <dgm:cxn modelId="{5526CEC0-3054-44C9-AB37-6F4268FD7053}" type="presParOf" srcId="{C0AAC21D-A1BB-4969-8C10-C8D02A2E9E03}" destId="{EC39DE98-C28E-4CAE-B11A-FF4190E351F7}" srcOrd="2" destOrd="0" presId="urn:microsoft.com/office/officeart/2005/8/layout/hierarchy4"/>
    <dgm:cxn modelId="{FB36AD87-3941-4619-AE1A-3E709F86C303}" type="presParOf" srcId="{EC39DE98-C28E-4CAE-B11A-FF4190E351F7}" destId="{EFE95510-E5D1-45B7-A221-00520591CF99}" srcOrd="0" destOrd="0" presId="urn:microsoft.com/office/officeart/2005/8/layout/hierarchy4"/>
    <dgm:cxn modelId="{36E70AB4-CCB5-48C8-80BE-DE9A9AB067F0}" type="presParOf" srcId="{EC39DE98-C28E-4CAE-B11A-FF4190E351F7}" destId="{EF483DAC-04A2-4C9B-AB03-7939A7ACDB27}" srcOrd="1" destOrd="0" presId="urn:microsoft.com/office/officeart/2005/8/layout/hierarchy4"/>
  </dgm:cxnLst>
  <dgm:bg/>
  <dgm:whole/>
</dgm:dataModel>
</file>

<file path=ppt/diagrams/data44.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Mejora en subestaciones.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719.800,00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80%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900" b="0" i="0" u="none" dirty="0" smtClean="0"/>
            <a:t>PORCENTAJE DE SUBESTACIONES CON MEJORAS </a:t>
          </a:r>
          <a:endParaRPr lang="es-EC" sz="9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smtClean="0"/>
            <a:t>está financiado en su totalidad con el Presupuesto General del Estado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A0D07AD4-D743-40C2-B5B0-8D3F3B2F9615}" type="presOf" srcId="{9FDDFD57-7E43-49B6-8F6B-88A7E2F9F4A3}" destId="{1E5E33F4-B6D7-4DFB-8AAC-515AA7CA8695}" srcOrd="0" destOrd="0" presId="urn:microsoft.com/office/officeart/2005/8/layout/hierarchy4"/>
    <dgm:cxn modelId="{AA7C2F5E-841E-4A45-A538-37E1F316FF07}" type="presOf" srcId="{97B90D27-3056-4AB6-9D58-503A9E133CC6}" destId="{DF46F991-D145-4A2E-8B14-99166811EB9E}" srcOrd="0" destOrd="0" presId="urn:microsoft.com/office/officeart/2005/8/layout/hierarchy4"/>
    <dgm:cxn modelId="{D78C25E3-54B9-4D17-94C8-272B60BCC641}" type="presOf" srcId="{A45B4849-CC1E-4B77-80B9-4FC6F68D2371}" destId="{DE4A2990-3D65-4CED-80D1-9E83EDFCCE56}" srcOrd="0" destOrd="0" presId="urn:microsoft.com/office/officeart/2005/8/layout/hierarchy4"/>
    <dgm:cxn modelId="{9ACFB2B3-42CE-4ED1-AB6A-8408B36A5E80}" type="presOf" srcId="{BBC79D02-6034-4C36-9C2C-4FBABF39A8FF}" destId="{F198024C-55D0-4DB7-A365-9FFF90D6507A}" srcOrd="0" destOrd="0" presId="urn:microsoft.com/office/officeart/2005/8/layout/hierarchy4"/>
    <dgm:cxn modelId="{F869C1E6-84DF-43E5-9B07-76733F32E97D}" type="presOf" srcId="{4FA66F70-F74C-43BC-9DF8-253A8142AB35}" destId="{FC81A625-AAAE-4C83-9883-1F0718BA2436}" srcOrd="0" destOrd="0" presId="urn:microsoft.com/office/officeart/2005/8/layout/hierarchy4"/>
    <dgm:cxn modelId="{F0591293-60AF-4EEB-9E81-AFB33DB8A780}" type="presOf" srcId="{19091F51-8A55-4E62-9C18-6F3BC9E324CB}" destId="{EFE95510-E5D1-45B7-A221-00520591CF99}"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31364F1C-AEA0-4144-A641-2BF7EA7FBA61}" type="presOf" srcId="{14233AD2-88DB-4175-B943-9F0BE3820B00}" destId="{CCF3848A-96C2-4E5D-B4AF-4F1F6E0EDE1C}"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F3115CAD-E414-4436-AC23-E897F7CF9A89}" type="presOf" srcId="{44421AD0-1FE3-4E4D-8BC2-14D20DEEDC32}" destId="{64526EA4-34D1-4E0C-9823-993335189202}"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2D7FCF67-54B6-40F8-8AB1-EF8C3DB61678}" type="presOf" srcId="{C119E1A3-4FD8-4CD7-A248-CAF82A538404}" destId="{FEC139DE-5B0C-4D97-BB91-CCC4870B984F}"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BF8628CB-71FB-4B3B-81F3-9F40E1E72B0F}" type="presOf" srcId="{D2CDC463-9C9A-4A39-9365-23D268F87349}" destId="{238A3D15-D789-4931-A5E6-0F04270031BF}"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D92E2917-6100-4D2F-A833-7C15716A3880}" type="presOf" srcId="{62E73A33-9954-41A2-95C9-8F8D5FC96D45}" destId="{2CE70819-8F4C-4FA7-BBC0-00B867BFAA62}" srcOrd="0" destOrd="0" presId="urn:microsoft.com/office/officeart/2005/8/layout/hierarchy4"/>
    <dgm:cxn modelId="{A7B7FBEF-0CEE-4F71-AADA-EE9A86DA45E9}" type="presOf" srcId="{B107BF41-D5FE-4D2A-A387-8B4F1A2FBFBB}" destId="{DAD1CAFC-EE84-43B6-BAF2-1EDDCD66E603}"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5F34B2BD-3954-4AEB-ADB9-4D8D8CEC3F1B}" type="presParOf" srcId="{DE4A2990-3D65-4CED-80D1-9E83EDFCCE56}" destId="{2FFB2A7D-385B-482C-BACA-8315E51DBEFC}" srcOrd="0" destOrd="0" presId="urn:microsoft.com/office/officeart/2005/8/layout/hierarchy4"/>
    <dgm:cxn modelId="{67DE3ED5-C660-4A35-B45A-79EAA718ED9C}" type="presParOf" srcId="{2FFB2A7D-385B-482C-BACA-8315E51DBEFC}" destId="{1E5E33F4-B6D7-4DFB-8AAC-515AA7CA8695}" srcOrd="0" destOrd="0" presId="urn:microsoft.com/office/officeart/2005/8/layout/hierarchy4"/>
    <dgm:cxn modelId="{75EDE23A-92E7-4E3D-910B-10B8F6DC7E6E}" type="presParOf" srcId="{2FFB2A7D-385B-482C-BACA-8315E51DBEFC}" destId="{40048AB7-BF41-46AE-BF92-7C448496D471}" srcOrd="1" destOrd="0" presId="urn:microsoft.com/office/officeart/2005/8/layout/hierarchy4"/>
    <dgm:cxn modelId="{59EDD841-B7F0-41DC-BE30-556A02D3D418}" type="presParOf" srcId="{DE4A2990-3D65-4CED-80D1-9E83EDFCCE56}" destId="{CA6CD2F3-9A29-4F99-AF69-529906400C81}" srcOrd="1" destOrd="0" presId="urn:microsoft.com/office/officeart/2005/8/layout/hierarchy4"/>
    <dgm:cxn modelId="{7B57EE8A-6940-43BD-BDB3-80ACF0A71E4B}" type="presParOf" srcId="{DE4A2990-3D65-4CED-80D1-9E83EDFCCE56}" destId="{F5773B57-6A52-467E-A6E4-ECA009CB1813}" srcOrd="2" destOrd="0" presId="urn:microsoft.com/office/officeart/2005/8/layout/hierarchy4"/>
    <dgm:cxn modelId="{91F7D145-6B66-4E78-BDAB-B07DD103BD5E}" type="presParOf" srcId="{F5773B57-6A52-467E-A6E4-ECA009CB1813}" destId="{64526EA4-34D1-4E0C-9823-993335189202}" srcOrd="0" destOrd="0" presId="urn:microsoft.com/office/officeart/2005/8/layout/hierarchy4"/>
    <dgm:cxn modelId="{12B34C87-C798-4BFA-B17C-144CA62E2641}" type="presParOf" srcId="{F5773B57-6A52-467E-A6E4-ECA009CB1813}" destId="{D25F98AB-D37E-497E-B1F7-4ED73C04C48C}" srcOrd="1" destOrd="0" presId="urn:microsoft.com/office/officeart/2005/8/layout/hierarchy4"/>
    <dgm:cxn modelId="{193244AA-2629-4BD0-8535-C5EA87CCEC4E}" type="presParOf" srcId="{F5773B57-6A52-467E-A6E4-ECA009CB1813}" destId="{50FC67C9-FA6A-4778-96DC-CBB7DE0ECB0C}" srcOrd="2" destOrd="0" presId="urn:microsoft.com/office/officeart/2005/8/layout/hierarchy4"/>
    <dgm:cxn modelId="{F806E9A3-E3D7-4404-91E3-A7818D000247}" type="presParOf" srcId="{50FC67C9-FA6A-4778-96DC-CBB7DE0ECB0C}" destId="{DC1500A2-B034-4D4F-B812-C3F088F607D9}" srcOrd="0" destOrd="0" presId="urn:microsoft.com/office/officeart/2005/8/layout/hierarchy4"/>
    <dgm:cxn modelId="{42F063F0-592E-4FC8-BD04-1551BBEB0B35}" type="presParOf" srcId="{DC1500A2-B034-4D4F-B812-C3F088F607D9}" destId="{238A3D15-D789-4931-A5E6-0F04270031BF}" srcOrd="0" destOrd="0" presId="urn:microsoft.com/office/officeart/2005/8/layout/hierarchy4"/>
    <dgm:cxn modelId="{F4908CFB-ABDB-4BC2-A46F-8A7C32531E5C}" type="presParOf" srcId="{DC1500A2-B034-4D4F-B812-C3F088F607D9}" destId="{C59B812E-AB49-470F-95AF-ACBAE52196BC}" srcOrd="1" destOrd="0" presId="urn:microsoft.com/office/officeart/2005/8/layout/hierarchy4"/>
    <dgm:cxn modelId="{649A66AF-9BAF-4E41-B8B7-136E0A197BD6}" type="presParOf" srcId="{DC1500A2-B034-4D4F-B812-C3F088F607D9}" destId="{46A175B0-85B1-498B-AA9A-EED890EF8095}" srcOrd="2" destOrd="0" presId="urn:microsoft.com/office/officeart/2005/8/layout/hierarchy4"/>
    <dgm:cxn modelId="{964242D9-7ABF-47BA-B620-D076898F1798}" type="presParOf" srcId="{46A175B0-85B1-498B-AA9A-EED890EF8095}" destId="{B6B81DAC-ACEB-440A-8FCC-C43F903D627F}" srcOrd="0" destOrd="0" presId="urn:microsoft.com/office/officeart/2005/8/layout/hierarchy4"/>
    <dgm:cxn modelId="{60D4800A-3F88-48C1-986F-1A8EB3649CEA}" type="presParOf" srcId="{B6B81DAC-ACEB-440A-8FCC-C43F903D627F}" destId="{FC81A625-AAAE-4C83-9883-1F0718BA2436}" srcOrd="0" destOrd="0" presId="urn:microsoft.com/office/officeart/2005/8/layout/hierarchy4"/>
    <dgm:cxn modelId="{B5C0C1F2-4BA7-424E-9F43-0FF8611C1D90}" type="presParOf" srcId="{B6B81DAC-ACEB-440A-8FCC-C43F903D627F}" destId="{5999AF18-D978-430D-B371-546B78BAA143}" srcOrd="1" destOrd="0" presId="urn:microsoft.com/office/officeart/2005/8/layout/hierarchy4"/>
    <dgm:cxn modelId="{C80EDC52-CFB9-467F-B893-9C439B41DF84}" type="presParOf" srcId="{46A175B0-85B1-498B-AA9A-EED890EF8095}" destId="{F87249D7-6B69-43AF-AB6E-F2F0D10D8D83}" srcOrd="1" destOrd="0" presId="urn:microsoft.com/office/officeart/2005/8/layout/hierarchy4"/>
    <dgm:cxn modelId="{4893B3C0-5582-4D9C-9031-AA818FA6D5C7}" type="presParOf" srcId="{46A175B0-85B1-498B-AA9A-EED890EF8095}" destId="{155512FB-37CB-48B9-A40F-AF1E0FFF4177}" srcOrd="2" destOrd="0" presId="urn:microsoft.com/office/officeart/2005/8/layout/hierarchy4"/>
    <dgm:cxn modelId="{A315AF99-7A8D-49D0-A0AC-C815A87ACED7}" type="presParOf" srcId="{155512FB-37CB-48B9-A40F-AF1E0FFF4177}" destId="{FEC139DE-5B0C-4D97-BB91-CCC4870B984F}" srcOrd="0" destOrd="0" presId="urn:microsoft.com/office/officeart/2005/8/layout/hierarchy4"/>
    <dgm:cxn modelId="{55A2C811-CB9F-433E-98A1-F1E08645655C}" type="presParOf" srcId="{155512FB-37CB-48B9-A40F-AF1E0FFF4177}" destId="{1B0144A3-306F-4117-A917-3D6242210746}" srcOrd="1" destOrd="0" presId="urn:microsoft.com/office/officeart/2005/8/layout/hierarchy4"/>
    <dgm:cxn modelId="{9922CE5E-9A81-415C-AD1C-A09C31211FE8}" type="presParOf" srcId="{155512FB-37CB-48B9-A40F-AF1E0FFF4177}" destId="{FD771F2E-4EA8-4B28-90F3-223EEBFAFEFF}" srcOrd="2" destOrd="0" presId="urn:microsoft.com/office/officeart/2005/8/layout/hierarchy4"/>
    <dgm:cxn modelId="{59AEA937-D6E6-430A-B525-FC4914513EAA}" type="presParOf" srcId="{FD771F2E-4EA8-4B28-90F3-223EEBFAFEFF}" destId="{175E5342-CBB9-4145-A35A-BAB2DBED64CB}" srcOrd="0" destOrd="0" presId="urn:microsoft.com/office/officeart/2005/8/layout/hierarchy4"/>
    <dgm:cxn modelId="{2DF85CCA-810E-41AA-843B-ED798B8D2664}" type="presParOf" srcId="{175E5342-CBB9-4145-A35A-BAB2DBED64CB}" destId="{CCF3848A-96C2-4E5D-B4AF-4F1F6E0EDE1C}" srcOrd="0" destOrd="0" presId="urn:microsoft.com/office/officeart/2005/8/layout/hierarchy4"/>
    <dgm:cxn modelId="{292696D6-976B-40F8-9514-CA4C8D094128}" type="presParOf" srcId="{175E5342-CBB9-4145-A35A-BAB2DBED64CB}" destId="{09D73428-2F78-44F0-8474-4285D54CA8A0}" srcOrd="1" destOrd="0" presId="urn:microsoft.com/office/officeart/2005/8/layout/hierarchy4"/>
    <dgm:cxn modelId="{42438F4F-228C-4C14-A0BD-0873744B0D42}" type="presParOf" srcId="{50FC67C9-FA6A-4778-96DC-CBB7DE0ECB0C}" destId="{F2E8A144-ED64-477D-A7CE-6CF060928541}" srcOrd="1" destOrd="0" presId="urn:microsoft.com/office/officeart/2005/8/layout/hierarchy4"/>
    <dgm:cxn modelId="{9BE3BBFD-902B-4764-9FFD-43396F9A130F}" type="presParOf" srcId="{50FC67C9-FA6A-4778-96DC-CBB7DE0ECB0C}" destId="{A1C5311C-1469-44EA-82DB-749930735971}" srcOrd="2" destOrd="0" presId="urn:microsoft.com/office/officeart/2005/8/layout/hierarchy4"/>
    <dgm:cxn modelId="{313F8627-7694-48F7-83B1-5346BFC10A25}" type="presParOf" srcId="{A1C5311C-1469-44EA-82DB-749930735971}" destId="{F198024C-55D0-4DB7-A365-9FFF90D6507A}" srcOrd="0" destOrd="0" presId="urn:microsoft.com/office/officeart/2005/8/layout/hierarchy4"/>
    <dgm:cxn modelId="{13E66C4E-DB61-45E9-8765-927CD36ABF2F}" type="presParOf" srcId="{A1C5311C-1469-44EA-82DB-749930735971}" destId="{65FD4B13-5CF9-4360-92BE-BD32B034292E}" srcOrd="1" destOrd="0" presId="urn:microsoft.com/office/officeart/2005/8/layout/hierarchy4"/>
    <dgm:cxn modelId="{E48D781E-688E-4860-B01E-F720524E1DDF}" type="presParOf" srcId="{A1C5311C-1469-44EA-82DB-749930735971}" destId="{84E42F43-093B-4F1B-BDAB-12FA40B45FEF}" srcOrd="2" destOrd="0" presId="urn:microsoft.com/office/officeart/2005/8/layout/hierarchy4"/>
    <dgm:cxn modelId="{A7703C6E-C454-484A-8286-42CBE1DA0D18}" type="presParOf" srcId="{84E42F43-093B-4F1B-BDAB-12FA40B45FEF}" destId="{D98E56A2-422B-45B5-B55B-6F877E8EBCC0}" srcOrd="0" destOrd="0" presId="urn:microsoft.com/office/officeart/2005/8/layout/hierarchy4"/>
    <dgm:cxn modelId="{F7B0203A-DFC6-4AAD-BA34-A67AEC41E474}" type="presParOf" srcId="{D98E56A2-422B-45B5-B55B-6F877E8EBCC0}" destId="{2CE70819-8F4C-4FA7-BBC0-00B867BFAA62}" srcOrd="0" destOrd="0" presId="urn:microsoft.com/office/officeart/2005/8/layout/hierarchy4"/>
    <dgm:cxn modelId="{2AF330F5-363A-4422-86D1-B73D436DAECD}" type="presParOf" srcId="{D98E56A2-422B-45B5-B55B-6F877E8EBCC0}" destId="{65BBC830-3241-4628-91E9-24C1F241C614}" srcOrd="1" destOrd="0" presId="urn:microsoft.com/office/officeart/2005/8/layout/hierarchy4"/>
    <dgm:cxn modelId="{28AA936E-FC69-4454-83AD-8B79BD65119B}" type="presParOf" srcId="{50FC67C9-FA6A-4778-96DC-CBB7DE0ECB0C}" destId="{7E443B56-DEB0-4446-A514-EEAEC7DAEDD0}" srcOrd="3" destOrd="0" presId="urn:microsoft.com/office/officeart/2005/8/layout/hierarchy4"/>
    <dgm:cxn modelId="{3C829CDD-477F-48C5-BC6E-F77B3E9374CD}" type="presParOf" srcId="{50FC67C9-FA6A-4778-96DC-CBB7DE0ECB0C}" destId="{DEF75B75-5A04-456D-BC82-C1C962708167}" srcOrd="4" destOrd="0" presId="urn:microsoft.com/office/officeart/2005/8/layout/hierarchy4"/>
    <dgm:cxn modelId="{CF34269F-C2E8-4320-8EFD-A8F0CEE299E7}" type="presParOf" srcId="{DEF75B75-5A04-456D-BC82-C1C962708167}" destId="{DF46F991-D145-4A2E-8B14-99166811EB9E}" srcOrd="0" destOrd="0" presId="urn:microsoft.com/office/officeart/2005/8/layout/hierarchy4"/>
    <dgm:cxn modelId="{8F13BBDF-EDEF-4E50-A7FD-DA0ACD124D70}" type="presParOf" srcId="{DEF75B75-5A04-456D-BC82-C1C962708167}" destId="{C5362A15-1FF7-45C2-A1A5-CC56348F497D}" srcOrd="1" destOrd="0" presId="urn:microsoft.com/office/officeart/2005/8/layout/hierarchy4"/>
    <dgm:cxn modelId="{A894E5AA-55A7-4889-8B6A-645ACF52A987}" type="presParOf" srcId="{DEF75B75-5A04-456D-BC82-C1C962708167}" destId="{C0AAC21D-A1BB-4969-8C10-C8D02A2E9E03}" srcOrd="2" destOrd="0" presId="urn:microsoft.com/office/officeart/2005/8/layout/hierarchy4"/>
    <dgm:cxn modelId="{4D806B4B-7245-4570-9790-BA5B67F1A8D0}" type="presParOf" srcId="{C0AAC21D-A1BB-4969-8C10-C8D02A2E9E03}" destId="{53DBA213-45FA-408A-B6ED-AACE55036BBF}" srcOrd="0" destOrd="0" presId="urn:microsoft.com/office/officeart/2005/8/layout/hierarchy4"/>
    <dgm:cxn modelId="{8D3E3362-EACD-456D-93AC-3C29710740E8}" type="presParOf" srcId="{53DBA213-45FA-408A-B6ED-AACE55036BBF}" destId="{DAD1CAFC-EE84-43B6-BAF2-1EDDCD66E603}" srcOrd="0" destOrd="0" presId="urn:microsoft.com/office/officeart/2005/8/layout/hierarchy4"/>
    <dgm:cxn modelId="{46D84AF4-C1D5-4579-A425-CB3A2B818EB4}" type="presParOf" srcId="{53DBA213-45FA-408A-B6ED-AACE55036BBF}" destId="{EB920CB4-F78E-4FC1-BF1D-FE57D15C9F98}" srcOrd="1" destOrd="0" presId="urn:microsoft.com/office/officeart/2005/8/layout/hierarchy4"/>
    <dgm:cxn modelId="{D48BF308-18F3-4E8C-B7C0-A48E22027857}" type="presParOf" srcId="{C0AAC21D-A1BB-4969-8C10-C8D02A2E9E03}" destId="{C6806C87-713E-4BB4-9E64-70D239989C91}" srcOrd="1" destOrd="0" presId="urn:microsoft.com/office/officeart/2005/8/layout/hierarchy4"/>
    <dgm:cxn modelId="{E6ED9A7C-A528-4AA8-AF4D-8AFDA6B090E9}" type="presParOf" srcId="{C0AAC21D-A1BB-4969-8C10-C8D02A2E9E03}" destId="{EC39DE98-C28E-4CAE-B11A-FF4190E351F7}" srcOrd="2" destOrd="0" presId="urn:microsoft.com/office/officeart/2005/8/layout/hierarchy4"/>
    <dgm:cxn modelId="{044040E3-80C0-41F6-9D50-68D6ABA25B19}" type="presParOf" srcId="{EC39DE98-C28E-4CAE-B11A-FF4190E351F7}" destId="{EFE95510-E5D1-45B7-A221-00520591CF99}" srcOrd="0" destOrd="0" presId="urn:microsoft.com/office/officeart/2005/8/layout/hierarchy4"/>
    <dgm:cxn modelId="{059184AA-F6D9-4E5C-808D-8E9B4EA5EC4E}" type="presParOf" srcId="{EC39DE98-C28E-4CAE-B11A-FF4190E351F7}" destId="{EF483DAC-04A2-4C9B-AB03-7939A7ACDB27}" srcOrd="1" destOrd="0" presId="urn:microsoft.com/office/officeart/2005/8/layout/hierarchy4"/>
  </dgm:cxnLst>
  <dgm:bg/>
  <dgm:whole/>
</dgm:dataModel>
</file>

<file path=ppt/diagrams/data45.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Estudios y diseños subestación La Esperanza, Sta. Bárbara, Vacas Galindo.</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60.000,00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60%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00" b="0" i="0" u="none" dirty="0" smtClean="0"/>
            <a:t>PORCENTAJE DE AVANCES DE ESTUDIOS </a:t>
          </a:r>
          <a:endParaRPr lang="es-EC" sz="10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Se encuentra realizado solo los estudios de la subestación Vacas Galindo. Las restantes están financiadas con el Presupuesto General del Estado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8A2E1D67-68E3-40AA-9C70-AB20C54D4C5B}" type="presOf" srcId="{9FDDFD57-7E43-49B6-8F6B-88A7E2F9F4A3}" destId="{1E5E33F4-B6D7-4DFB-8AAC-515AA7CA8695}" srcOrd="0" destOrd="0" presId="urn:microsoft.com/office/officeart/2005/8/layout/hierarchy4"/>
    <dgm:cxn modelId="{BA44BCA6-81CD-4D1B-8C2C-D4CA8DA24F2D}" type="presOf" srcId="{BBC79D02-6034-4C36-9C2C-4FBABF39A8FF}" destId="{F198024C-55D0-4DB7-A365-9FFF90D6507A}" srcOrd="0" destOrd="0" presId="urn:microsoft.com/office/officeart/2005/8/layout/hierarchy4"/>
    <dgm:cxn modelId="{B5B251BC-45D0-42E9-B157-FE685E8E368E}" type="presOf" srcId="{A45B4849-CC1E-4B77-80B9-4FC6F68D2371}" destId="{DE4A2990-3D65-4CED-80D1-9E83EDFCCE56}"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0CEF992C-7D20-4077-925C-DCA76B0CFCB9}" type="presOf" srcId="{97B90D27-3056-4AB6-9D58-503A9E133CC6}" destId="{DF46F991-D145-4A2E-8B14-99166811EB9E}"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CA1DF5E2-3606-4454-8B16-28FA7A6B22C1}" type="presOf" srcId="{C119E1A3-4FD8-4CD7-A248-CAF82A538404}" destId="{FEC139DE-5B0C-4D97-BB91-CCC4870B984F}"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C8C131B8-810C-4FB9-9CF5-212619F3DD90}" type="presOf" srcId="{44421AD0-1FE3-4E4D-8BC2-14D20DEEDC32}" destId="{64526EA4-34D1-4E0C-9823-993335189202}" srcOrd="0" destOrd="0" presId="urn:microsoft.com/office/officeart/2005/8/layout/hierarchy4"/>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B5CAEE27-C328-4724-951B-3772D503815F}" type="presOf" srcId="{4FA66F70-F74C-43BC-9DF8-253A8142AB35}" destId="{FC81A625-AAAE-4C83-9883-1F0718BA2436}" srcOrd="0" destOrd="0" presId="urn:microsoft.com/office/officeart/2005/8/layout/hierarchy4"/>
    <dgm:cxn modelId="{67ACB528-5AF3-4BE5-BF3B-142A48FB132A}" type="presOf" srcId="{D2CDC463-9C9A-4A39-9365-23D268F87349}" destId="{238A3D15-D789-4931-A5E6-0F04270031BF}" srcOrd="0" destOrd="0" presId="urn:microsoft.com/office/officeart/2005/8/layout/hierarchy4"/>
    <dgm:cxn modelId="{7EA03603-5314-45BB-BB7D-FD5A637B04F9}" type="presOf" srcId="{62E73A33-9954-41A2-95C9-8F8D5FC96D45}" destId="{2CE70819-8F4C-4FA7-BBC0-00B867BFAA62}" srcOrd="0" destOrd="0" presId="urn:microsoft.com/office/officeart/2005/8/layout/hierarchy4"/>
    <dgm:cxn modelId="{5AC32A31-990C-4C4E-8E12-E5D7B5BA197F}" type="presOf" srcId="{19091F51-8A55-4E62-9C18-6F3BC9E324CB}" destId="{EFE95510-E5D1-45B7-A221-00520591CF99}" srcOrd="0" destOrd="0" presId="urn:microsoft.com/office/officeart/2005/8/layout/hierarchy4"/>
    <dgm:cxn modelId="{5C854944-5EBB-430F-A1C6-73836716E8F3}" type="presOf" srcId="{B107BF41-D5FE-4D2A-A387-8B4F1A2FBFBB}" destId="{DAD1CAFC-EE84-43B6-BAF2-1EDDCD66E603}"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E53C2C3A-0C8C-4F02-BBE3-B405D50035A7}" type="presOf" srcId="{14233AD2-88DB-4175-B943-9F0BE3820B00}" destId="{CCF3848A-96C2-4E5D-B4AF-4F1F6E0EDE1C}"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26CC423E-C269-45B3-8F76-734B6BE1790C}" type="presParOf" srcId="{DE4A2990-3D65-4CED-80D1-9E83EDFCCE56}" destId="{2FFB2A7D-385B-482C-BACA-8315E51DBEFC}" srcOrd="0" destOrd="0" presId="urn:microsoft.com/office/officeart/2005/8/layout/hierarchy4"/>
    <dgm:cxn modelId="{A59A1777-E183-467C-AFDD-03D8EE5AF54E}" type="presParOf" srcId="{2FFB2A7D-385B-482C-BACA-8315E51DBEFC}" destId="{1E5E33F4-B6D7-4DFB-8AAC-515AA7CA8695}" srcOrd="0" destOrd="0" presId="urn:microsoft.com/office/officeart/2005/8/layout/hierarchy4"/>
    <dgm:cxn modelId="{C15288FD-B54E-4087-B1F4-62AF41710E21}" type="presParOf" srcId="{2FFB2A7D-385B-482C-BACA-8315E51DBEFC}" destId="{40048AB7-BF41-46AE-BF92-7C448496D471}" srcOrd="1" destOrd="0" presId="urn:microsoft.com/office/officeart/2005/8/layout/hierarchy4"/>
    <dgm:cxn modelId="{5D9DF51D-F08D-4B2E-9D7F-A39D165A2267}" type="presParOf" srcId="{DE4A2990-3D65-4CED-80D1-9E83EDFCCE56}" destId="{CA6CD2F3-9A29-4F99-AF69-529906400C81}" srcOrd="1" destOrd="0" presId="urn:microsoft.com/office/officeart/2005/8/layout/hierarchy4"/>
    <dgm:cxn modelId="{822C2C6A-C465-4FCD-B18A-1EB7CB095010}" type="presParOf" srcId="{DE4A2990-3D65-4CED-80D1-9E83EDFCCE56}" destId="{F5773B57-6A52-467E-A6E4-ECA009CB1813}" srcOrd="2" destOrd="0" presId="urn:microsoft.com/office/officeart/2005/8/layout/hierarchy4"/>
    <dgm:cxn modelId="{46214683-1DD5-49F3-A629-D4C227B7A398}" type="presParOf" srcId="{F5773B57-6A52-467E-A6E4-ECA009CB1813}" destId="{64526EA4-34D1-4E0C-9823-993335189202}" srcOrd="0" destOrd="0" presId="urn:microsoft.com/office/officeart/2005/8/layout/hierarchy4"/>
    <dgm:cxn modelId="{85FD360B-6C3E-4E61-9E20-68EDC6AEF352}" type="presParOf" srcId="{F5773B57-6A52-467E-A6E4-ECA009CB1813}" destId="{D25F98AB-D37E-497E-B1F7-4ED73C04C48C}" srcOrd="1" destOrd="0" presId="urn:microsoft.com/office/officeart/2005/8/layout/hierarchy4"/>
    <dgm:cxn modelId="{8265E7E3-7299-44B2-A65E-2C1A4A83E18C}" type="presParOf" srcId="{F5773B57-6A52-467E-A6E4-ECA009CB1813}" destId="{50FC67C9-FA6A-4778-96DC-CBB7DE0ECB0C}" srcOrd="2" destOrd="0" presId="urn:microsoft.com/office/officeart/2005/8/layout/hierarchy4"/>
    <dgm:cxn modelId="{55240733-B137-454A-AAAF-798487195D65}" type="presParOf" srcId="{50FC67C9-FA6A-4778-96DC-CBB7DE0ECB0C}" destId="{DC1500A2-B034-4D4F-B812-C3F088F607D9}" srcOrd="0" destOrd="0" presId="urn:microsoft.com/office/officeart/2005/8/layout/hierarchy4"/>
    <dgm:cxn modelId="{C6D4FA8D-F820-4CA2-868C-91F178F45DC1}" type="presParOf" srcId="{DC1500A2-B034-4D4F-B812-C3F088F607D9}" destId="{238A3D15-D789-4931-A5E6-0F04270031BF}" srcOrd="0" destOrd="0" presId="urn:microsoft.com/office/officeart/2005/8/layout/hierarchy4"/>
    <dgm:cxn modelId="{295DF549-BD4E-4274-B9E1-AF91F38B6BA5}" type="presParOf" srcId="{DC1500A2-B034-4D4F-B812-C3F088F607D9}" destId="{C59B812E-AB49-470F-95AF-ACBAE52196BC}" srcOrd="1" destOrd="0" presId="urn:microsoft.com/office/officeart/2005/8/layout/hierarchy4"/>
    <dgm:cxn modelId="{AB9FC563-A13E-4CFE-82EE-AE555BDAD5DB}" type="presParOf" srcId="{DC1500A2-B034-4D4F-B812-C3F088F607D9}" destId="{46A175B0-85B1-498B-AA9A-EED890EF8095}" srcOrd="2" destOrd="0" presId="urn:microsoft.com/office/officeart/2005/8/layout/hierarchy4"/>
    <dgm:cxn modelId="{1AA95CAE-3FFC-47A3-B6A1-C6FD58801051}" type="presParOf" srcId="{46A175B0-85B1-498B-AA9A-EED890EF8095}" destId="{B6B81DAC-ACEB-440A-8FCC-C43F903D627F}" srcOrd="0" destOrd="0" presId="urn:microsoft.com/office/officeart/2005/8/layout/hierarchy4"/>
    <dgm:cxn modelId="{C313558D-34E3-4205-B9C6-F98B0EA42754}" type="presParOf" srcId="{B6B81DAC-ACEB-440A-8FCC-C43F903D627F}" destId="{FC81A625-AAAE-4C83-9883-1F0718BA2436}" srcOrd="0" destOrd="0" presId="urn:microsoft.com/office/officeart/2005/8/layout/hierarchy4"/>
    <dgm:cxn modelId="{D2ADB0EC-615F-43DC-9FA7-971752DF255C}" type="presParOf" srcId="{B6B81DAC-ACEB-440A-8FCC-C43F903D627F}" destId="{5999AF18-D978-430D-B371-546B78BAA143}" srcOrd="1" destOrd="0" presId="urn:microsoft.com/office/officeart/2005/8/layout/hierarchy4"/>
    <dgm:cxn modelId="{2FBB00D6-7457-4968-9804-E7E931F67C85}" type="presParOf" srcId="{46A175B0-85B1-498B-AA9A-EED890EF8095}" destId="{F87249D7-6B69-43AF-AB6E-F2F0D10D8D83}" srcOrd="1" destOrd="0" presId="urn:microsoft.com/office/officeart/2005/8/layout/hierarchy4"/>
    <dgm:cxn modelId="{91937862-857A-458E-835B-F54E53FEC3EC}" type="presParOf" srcId="{46A175B0-85B1-498B-AA9A-EED890EF8095}" destId="{155512FB-37CB-48B9-A40F-AF1E0FFF4177}" srcOrd="2" destOrd="0" presId="urn:microsoft.com/office/officeart/2005/8/layout/hierarchy4"/>
    <dgm:cxn modelId="{47FDB2D6-B523-47F6-B3F4-9ECF190C60C1}" type="presParOf" srcId="{155512FB-37CB-48B9-A40F-AF1E0FFF4177}" destId="{FEC139DE-5B0C-4D97-BB91-CCC4870B984F}" srcOrd="0" destOrd="0" presId="urn:microsoft.com/office/officeart/2005/8/layout/hierarchy4"/>
    <dgm:cxn modelId="{E679262E-94B1-4866-82E8-1421D0079DC0}" type="presParOf" srcId="{155512FB-37CB-48B9-A40F-AF1E0FFF4177}" destId="{1B0144A3-306F-4117-A917-3D6242210746}" srcOrd="1" destOrd="0" presId="urn:microsoft.com/office/officeart/2005/8/layout/hierarchy4"/>
    <dgm:cxn modelId="{31D0BAE9-876A-4D8A-9900-80C878194769}" type="presParOf" srcId="{155512FB-37CB-48B9-A40F-AF1E0FFF4177}" destId="{FD771F2E-4EA8-4B28-90F3-223EEBFAFEFF}" srcOrd="2" destOrd="0" presId="urn:microsoft.com/office/officeart/2005/8/layout/hierarchy4"/>
    <dgm:cxn modelId="{A79083F6-BC83-478F-9B82-551570361A58}" type="presParOf" srcId="{FD771F2E-4EA8-4B28-90F3-223EEBFAFEFF}" destId="{175E5342-CBB9-4145-A35A-BAB2DBED64CB}" srcOrd="0" destOrd="0" presId="urn:microsoft.com/office/officeart/2005/8/layout/hierarchy4"/>
    <dgm:cxn modelId="{953D345D-DE9C-45FE-ADEA-FBE716CD4BBC}" type="presParOf" srcId="{175E5342-CBB9-4145-A35A-BAB2DBED64CB}" destId="{CCF3848A-96C2-4E5D-B4AF-4F1F6E0EDE1C}" srcOrd="0" destOrd="0" presId="urn:microsoft.com/office/officeart/2005/8/layout/hierarchy4"/>
    <dgm:cxn modelId="{A5D5B705-A2E3-4B38-AEBC-2FE7CA7731B0}" type="presParOf" srcId="{175E5342-CBB9-4145-A35A-BAB2DBED64CB}" destId="{09D73428-2F78-44F0-8474-4285D54CA8A0}" srcOrd="1" destOrd="0" presId="urn:microsoft.com/office/officeart/2005/8/layout/hierarchy4"/>
    <dgm:cxn modelId="{6AE2ABA8-6B1C-4D10-8D20-BB9A409DF7A5}" type="presParOf" srcId="{50FC67C9-FA6A-4778-96DC-CBB7DE0ECB0C}" destId="{F2E8A144-ED64-477D-A7CE-6CF060928541}" srcOrd="1" destOrd="0" presId="urn:microsoft.com/office/officeart/2005/8/layout/hierarchy4"/>
    <dgm:cxn modelId="{7A567130-457A-45CA-A5D5-6BA814494C5A}" type="presParOf" srcId="{50FC67C9-FA6A-4778-96DC-CBB7DE0ECB0C}" destId="{A1C5311C-1469-44EA-82DB-749930735971}" srcOrd="2" destOrd="0" presId="urn:microsoft.com/office/officeart/2005/8/layout/hierarchy4"/>
    <dgm:cxn modelId="{4DA1847A-3043-4ADA-A869-BC2395A2995E}" type="presParOf" srcId="{A1C5311C-1469-44EA-82DB-749930735971}" destId="{F198024C-55D0-4DB7-A365-9FFF90D6507A}" srcOrd="0" destOrd="0" presId="urn:microsoft.com/office/officeart/2005/8/layout/hierarchy4"/>
    <dgm:cxn modelId="{927A90BF-D3F9-401C-B7A2-D37B7A9FE68F}" type="presParOf" srcId="{A1C5311C-1469-44EA-82DB-749930735971}" destId="{65FD4B13-5CF9-4360-92BE-BD32B034292E}" srcOrd="1" destOrd="0" presId="urn:microsoft.com/office/officeart/2005/8/layout/hierarchy4"/>
    <dgm:cxn modelId="{B4CD6847-EBD6-486C-A437-767247010DA8}" type="presParOf" srcId="{A1C5311C-1469-44EA-82DB-749930735971}" destId="{84E42F43-093B-4F1B-BDAB-12FA40B45FEF}" srcOrd="2" destOrd="0" presId="urn:microsoft.com/office/officeart/2005/8/layout/hierarchy4"/>
    <dgm:cxn modelId="{02CA26CC-AD90-4CF1-A65B-C9D5AF679B88}" type="presParOf" srcId="{84E42F43-093B-4F1B-BDAB-12FA40B45FEF}" destId="{D98E56A2-422B-45B5-B55B-6F877E8EBCC0}" srcOrd="0" destOrd="0" presId="urn:microsoft.com/office/officeart/2005/8/layout/hierarchy4"/>
    <dgm:cxn modelId="{F70A64E7-63F9-4895-BA41-7591D3A7A22E}" type="presParOf" srcId="{D98E56A2-422B-45B5-B55B-6F877E8EBCC0}" destId="{2CE70819-8F4C-4FA7-BBC0-00B867BFAA62}" srcOrd="0" destOrd="0" presId="urn:microsoft.com/office/officeart/2005/8/layout/hierarchy4"/>
    <dgm:cxn modelId="{B7176A1A-3830-4CDE-AA66-DC83F824D1CB}" type="presParOf" srcId="{D98E56A2-422B-45B5-B55B-6F877E8EBCC0}" destId="{65BBC830-3241-4628-91E9-24C1F241C614}" srcOrd="1" destOrd="0" presId="urn:microsoft.com/office/officeart/2005/8/layout/hierarchy4"/>
    <dgm:cxn modelId="{782C5F30-9710-4C50-AE01-8BB10BE7A1CF}" type="presParOf" srcId="{50FC67C9-FA6A-4778-96DC-CBB7DE0ECB0C}" destId="{7E443B56-DEB0-4446-A514-EEAEC7DAEDD0}" srcOrd="3" destOrd="0" presId="urn:microsoft.com/office/officeart/2005/8/layout/hierarchy4"/>
    <dgm:cxn modelId="{F202F1EF-A356-4DB7-A500-3A6EDC2690C6}" type="presParOf" srcId="{50FC67C9-FA6A-4778-96DC-CBB7DE0ECB0C}" destId="{DEF75B75-5A04-456D-BC82-C1C962708167}" srcOrd="4" destOrd="0" presId="urn:microsoft.com/office/officeart/2005/8/layout/hierarchy4"/>
    <dgm:cxn modelId="{7EE059FE-3466-43D6-BA26-3E62B5B3F30D}" type="presParOf" srcId="{DEF75B75-5A04-456D-BC82-C1C962708167}" destId="{DF46F991-D145-4A2E-8B14-99166811EB9E}" srcOrd="0" destOrd="0" presId="urn:microsoft.com/office/officeart/2005/8/layout/hierarchy4"/>
    <dgm:cxn modelId="{EADCB96A-0EB8-46E2-9EED-08D67EF973F2}" type="presParOf" srcId="{DEF75B75-5A04-456D-BC82-C1C962708167}" destId="{C5362A15-1FF7-45C2-A1A5-CC56348F497D}" srcOrd="1" destOrd="0" presId="urn:microsoft.com/office/officeart/2005/8/layout/hierarchy4"/>
    <dgm:cxn modelId="{D210CD36-6547-4EA6-8B9E-0F9686CC8D1E}" type="presParOf" srcId="{DEF75B75-5A04-456D-BC82-C1C962708167}" destId="{C0AAC21D-A1BB-4969-8C10-C8D02A2E9E03}" srcOrd="2" destOrd="0" presId="urn:microsoft.com/office/officeart/2005/8/layout/hierarchy4"/>
    <dgm:cxn modelId="{FF8692AD-41EC-4B9A-AA1B-E0290B551969}" type="presParOf" srcId="{C0AAC21D-A1BB-4969-8C10-C8D02A2E9E03}" destId="{53DBA213-45FA-408A-B6ED-AACE55036BBF}" srcOrd="0" destOrd="0" presId="urn:microsoft.com/office/officeart/2005/8/layout/hierarchy4"/>
    <dgm:cxn modelId="{D61B76D4-6BEE-4AC1-8771-D411F7B7FCD5}" type="presParOf" srcId="{53DBA213-45FA-408A-B6ED-AACE55036BBF}" destId="{DAD1CAFC-EE84-43B6-BAF2-1EDDCD66E603}" srcOrd="0" destOrd="0" presId="urn:microsoft.com/office/officeart/2005/8/layout/hierarchy4"/>
    <dgm:cxn modelId="{47A5F716-4FF7-48E7-982B-5BD4FE02F51E}" type="presParOf" srcId="{53DBA213-45FA-408A-B6ED-AACE55036BBF}" destId="{EB920CB4-F78E-4FC1-BF1D-FE57D15C9F98}" srcOrd="1" destOrd="0" presId="urn:microsoft.com/office/officeart/2005/8/layout/hierarchy4"/>
    <dgm:cxn modelId="{8A18A7D2-1FCB-4B00-89FE-1E1842E39223}" type="presParOf" srcId="{C0AAC21D-A1BB-4969-8C10-C8D02A2E9E03}" destId="{C6806C87-713E-4BB4-9E64-70D239989C91}" srcOrd="1" destOrd="0" presId="urn:microsoft.com/office/officeart/2005/8/layout/hierarchy4"/>
    <dgm:cxn modelId="{07CE0E96-29C0-4710-88EF-B3374E99A69A}" type="presParOf" srcId="{C0AAC21D-A1BB-4969-8C10-C8D02A2E9E03}" destId="{EC39DE98-C28E-4CAE-B11A-FF4190E351F7}" srcOrd="2" destOrd="0" presId="urn:microsoft.com/office/officeart/2005/8/layout/hierarchy4"/>
    <dgm:cxn modelId="{168A2001-8EE4-4D5F-9B7A-939FE22211CC}" type="presParOf" srcId="{EC39DE98-C28E-4CAE-B11A-FF4190E351F7}" destId="{EFE95510-E5D1-45B7-A221-00520591CF99}" srcOrd="0" destOrd="0" presId="urn:microsoft.com/office/officeart/2005/8/layout/hierarchy4"/>
    <dgm:cxn modelId="{F7AC1E86-3601-44EA-B95F-C9D5D7378685}" type="presParOf" srcId="{EC39DE98-C28E-4CAE-B11A-FF4190E351F7}" destId="{EF483DAC-04A2-4C9B-AB03-7939A7ACDB27}" srcOrd="1" destOrd="0" presId="urn:microsoft.com/office/officeart/2005/8/layout/hierarchy4"/>
  </dgm:cxnLst>
  <dgm:bg/>
  <dgm:whole/>
</dgm:dataModel>
</file>

<file path=ppt/diagrams/data46.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Construcción civil y electromecánica subestación </a:t>
          </a:r>
          <a:r>
            <a:rPr lang="es-EC" sz="1200" i="1" dirty="0" err="1" smtClean="0"/>
            <a:t>Ajavi</a:t>
          </a:r>
          <a:r>
            <a:rPr lang="es-EC" sz="1200" i="1" dirty="0" smtClean="0"/>
            <a:t> y </a:t>
          </a:r>
          <a:r>
            <a:rPr lang="es-EC" sz="1200" i="1" dirty="0" err="1" smtClean="0"/>
            <a:t>Atuntaqui</a:t>
          </a:r>
          <a:r>
            <a:rPr lang="es-EC" sz="1200" i="1" dirty="0" smtClean="0"/>
            <a:t>.</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2.965.555,00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50%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900" b="0" i="0" u="none" dirty="0" smtClean="0"/>
            <a:t>PORCENTAJE DE AVANCE DE CONSTRUCCION DE  SUBESTACIONES  </a:t>
          </a:r>
          <a:endParaRPr lang="es-EC" sz="9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S" sz="1800" i="1" dirty="0" smtClean="0"/>
            <a:t>la normativa para la administración del recurso humano no está totalmente definida por lo que algunos procesos están pendientes</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471DF967-A236-4735-B7D6-609DF76C3F34}" type="presOf" srcId="{A45B4849-CC1E-4B77-80B9-4FC6F68D2371}" destId="{DE4A2990-3D65-4CED-80D1-9E83EDFCCE56}" srcOrd="0" destOrd="0" presId="urn:microsoft.com/office/officeart/2005/8/layout/hierarchy4"/>
    <dgm:cxn modelId="{8D0CD1A2-F4CD-49BC-8A82-D865F0E5A737}" type="presOf" srcId="{BBC79D02-6034-4C36-9C2C-4FBABF39A8FF}" destId="{F198024C-55D0-4DB7-A365-9FFF90D6507A}"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B9814640-0219-4CB4-8F1F-6EF2F4DB2418}" type="presOf" srcId="{62E73A33-9954-41A2-95C9-8F8D5FC96D45}" destId="{2CE70819-8F4C-4FA7-BBC0-00B867BFAA62}" srcOrd="0" destOrd="0" presId="urn:microsoft.com/office/officeart/2005/8/layout/hierarchy4"/>
    <dgm:cxn modelId="{15EEE0D1-4A8A-477D-9E8B-5CC1C100BFD7}" type="presOf" srcId="{C119E1A3-4FD8-4CD7-A248-CAF82A538404}" destId="{FEC139DE-5B0C-4D97-BB91-CCC4870B984F}" srcOrd="0" destOrd="0" presId="urn:microsoft.com/office/officeart/2005/8/layout/hierarchy4"/>
    <dgm:cxn modelId="{0A7431B5-2448-40BC-BDED-0A97EB2573FD}" type="presOf" srcId="{97B90D27-3056-4AB6-9D58-503A9E133CC6}" destId="{DF46F991-D145-4A2E-8B14-99166811EB9E}"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537722B9-0D68-4DFF-A42E-5BBCBF46D469}" type="presOf" srcId="{9FDDFD57-7E43-49B6-8F6B-88A7E2F9F4A3}" destId="{1E5E33F4-B6D7-4DFB-8AAC-515AA7CA8695}" srcOrd="0" destOrd="0" presId="urn:microsoft.com/office/officeart/2005/8/layout/hierarchy4"/>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07024472-EC3E-4E46-A26F-04AB5D1EE46A}" type="presOf" srcId="{4FA66F70-F74C-43BC-9DF8-253A8142AB35}" destId="{FC81A625-AAAE-4C83-9883-1F0718BA2436}" srcOrd="0" destOrd="0" presId="urn:microsoft.com/office/officeart/2005/8/layout/hierarchy4"/>
    <dgm:cxn modelId="{655ACD09-4122-4B40-8373-8857B3971B9E}" type="presOf" srcId="{44421AD0-1FE3-4E4D-8BC2-14D20DEEDC32}" destId="{64526EA4-34D1-4E0C-9823-993335189202}" srcOrd="0" destOrd="0" presId="urn:microsoft.com/office/officeart/2005/8/layout/hierarchy4"/>
    <dgm:cxn modelId="{A1304AFE-93D4-4B69-B3F3-E530B6BBED7F}" type="presOf" srcId="{D2CDC463-9C9A-4A39-9365-23D268F87349}" destId="{238A3D15-D789-4931-A5E6-0F04270031BF}"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0806185F-B39A-4863-AABE-0A4D864D9F0A}" type="presOf" srcId="{14233AD2-88DB-4175-B943-9F0BE3820B00}" destId="{CCF3848A-96C2-4E5D-B4AF-4F1F6E0EDE1C}" srcOrd="0" destOrd="0" presId="urn:microsoft.com/office/officeart/2005/8/layout/hierarchy4"/>
    <dgm:cxn modelId="{FB30AD78-337B-4733-B578-BEE49D3EEF9A}" type="presOf" srcId="{19091F51-8A55-4E62-9C18-6F3BC9E324CB}" destId="{EFE95510-E5D1-45B7-A221-00520591CF99}" srcOrd="0" destOrd="0" presId="urn:microsoft.com/office/officeart/2005/8/layout/hierarchy4"/>
    <dgm:cxn modelId="{4B918CEE-E09B-43F4-AF2A-69BEE227E9AB}" type="presOf" srcId="{B107BF41-D5FE-4D2A-A387-8B4F1A2FBFBB}" destId="{DAD1CAFC-EE84-43B6-BAF2-1EDDCD66E603}" srcOrd="0" destOrd="0" presId="urn:microsoft.com/office/officeart/2005/8/layout/hierarchy4"/>
    <dgm:cxn modelId="{E42B3F00-98EB-4C37-85AC-C22DF88CDCD7}" type="presParOf" srcId="{DE4A2990-3D65-4CED-80D1-9E83EDFCCE56}" destId="{2FFB2A7D-385B-482C-BACA-8315E51DBEFC}" srcOrd="0" destOrd="0" presId="urn:microsoft.com/office/officeart/2005/8/layout/hierarchy4"/>
    <dgm:cxn modelId="{728E0365-727E-4CF3-BE61-5EDA1E71D743}" type="presParOf" srcId="{2FFB2A7D-385B-482C-BACA-8315E51DBEFC}" destId="{1E5E33F4-B6D7-4DFB-8AAC-515AA7CA8695}" srcOrd="0" destOrd="0" presId="urn:microsoft.com/office/officeart/2005/8/layout/hierarchy4"/>
    <dgm:cxn modelId="{5A85EF57-93F3-4F21-A031-31EB26F95666}" type="presParOf" srcId="{2FFB2A7D-385B-482C-BACA-8315E51DBEFC}" destId="{40048AB7-BF41-46AE-BF92-7C448496D471}" srcOrd="1" destOrd="0" presId="urn:microsoft.com/office/officeart/2005/8/layout/hierarchy4"/>
    <dgm:cxn modelId="{8975BB35-082A-4762-83CC-E52B87AAB144}" type="presParOf" srcId="{DE4A2990-3D65-4CED-80D1-9E83EDFCCE56}" destId="{CA6CD2F3-9A29-4F99-AF69-529906400C81}" srcOrd="1" destOrd="0" presId="urn:microsoft.com/office/officeart/2005/8/layout/hierarchy4"/>
    <dgm:cxn modelId="{A770DA8D-2166-4947-8493-AD020BD8F4D9}" type="presParOf" srcId="{DE4A2990-3D65-4CED-80D1-9E83EDFCCE56}" destId="{F5773B57-6A52-467E-A6E4-ECA009CB1813}" srcOrd="2" destOrd="0" presId="urn:microsoft.com/office/officeart/2005/8/layout/hierarchy4"/>
    <dgm:cxn modelId="{2B40D0B5-405B-405B-9BCF-EE4FA75A517B}" type="presParOf" srcId="{F5773B57-6A52-467E-A6E4-ECA009CB1813}" destId="{64526EA4-34D1-4E0C-9823-993335189202}" srcOrd="0" destOrd="0" presId="urn:microsoft.com/office/officeart/2005/8/layout/hierarchy4"/>
    <dgm:cxn modelId="{0E4B17DC-8C2E-48FB-9DF7-CF234161ED50}" type="presParOf" srcId="{F5773B57-6A52-467E-A6E4-ECA009CB1813}" destId="{D25F98AB-D37E-497E-B1F7-4ED73C04C48C}" srcOrd="1" destOrd="0" presId="urn:microsoft.com/office/officeart/2005/8/layout/hierarchy4"/>
    <dgm:cxn modelId="{DEAD12C8-0EBC-4F99-86C6-7FC9FFDD9D7F}" type="presParOf" srcId="{F5773B57-6A52-467E-A6E4-ECA009CB1813}" destId="{50FC67C9-FA6A-4778-96DC-CBB7DE0ECB0C}" srcOrd="2" destOrd="0" presId="urn:microsoft.com/office/officeart/2005/8/layout/hierarchy4"/>
    <dgm:cxn modelId="{A893DFA2-B2C5-4D77-9102-2ECD4DD4CC3F}" type="presParOf" srcId="{50FC67C9-FA6A-4778-96DC-CBB7DE0ECB0C}" destId="{DC1500A2-B034-4D4F-B812-C3F088F607D9}" srcOrd="0" destOrd="0" presId="urn:microsoft.com/office/officeart/2005/8/layout/hierarchy4"/>
    <dgm:cxn modelId="{0A1F79EC-81EF-4B26-85E9-767C15340155}" type="presParOf" srcId="{DC1500A2-B034-4D4F-B812-C3F088F607D9}" destId="{238A3D15-D789-4931-A5E6-0F04270031BF}" srcOrd="0" destOrd="0" presId="urn:microsoft.com/office/officeart/2005/8/layout/hierarchy4"/>
    <dgm:cxn modelId="{B0D68C29-F5E3-49A4-A3B6-C4A671975727}" type="presParOf" srcId="{DC1500A2-B034-4D4F-B812-C3F088F607D9}" destId="{C59B812E-AB49-470F-95AF-ACBAE52196BC}" srcOrd="1" destOrd="0" presId="urn:microsoft.com/office/officeart/2005/8/layout/hierarchy4"/>
    <dgm:cxn modelId="{666EDE46-3E70-48A0-A6C9-C92B633D0AFB}" type="presParOf" srcId="{DC1500A2-B034-4D4F-B812-C3F088F607D9}" destId="{46A175B0-85B1-498B-AA9A-EED890EF8095}" srcOrd="2" destOrd="0" presId="urn:microsoft.com/office/officeart/2005/8/layout/hierarchy4"/>
    <dgm:cxn modelId="{AFEDB5E6-17BB-4C94-A452-208755EF48C3}" type="presParOf" srcId="{46A175B0-85B1-498B-AA9A-EED890EF8095}" destId="{B6B81DAC-ACEB-440A-8FCC-C43F903D627F}" srcOrd="0" destOrd="0" presId="urn:microsoft.com/office/officeart/2005/8/layout/hierarchy4"/>
    <dgm:cxn modelId="{36E73EFA-4033-446A-8EF4-586645A53533}" type="presParOf" srcId="{B6B81DAC-ACEB-440A-8FCC-C43F903D627F}" destId="{FC81A625-AAAE-4C83-9883-1F0718BA2436}" srcOrd="0" destOrd="0" presId="urn:microsoft.com/office/officeart/2005/8/layout/hierarchy4"/>
    <dgm:cxn modelId="{4EDB609B-F505-42E2-927B-7A644D6B4CD5}" type="presParOf" srcId="{B6B81DAC-ACEB-440A-8FCC-C43F903D627F}" destId="{5999AF18-D978-430D-B371-546B78BAA143}" srcOrd="1" destOrd="0" presId="urn:microsoft.com/office/officeart/2005/8/layout/hierarchy4"/>
    <dgm:cxn modelId="{68F056A4-7B42-44A7-955E-3B7EE58E0533}" type="presParOf" srcId="{46A175B0-85B1-498B-AA9A-EED890EF8095}" destId="{F87249D7-6B69-43AF-AB6E-F2F0D10D8D83}" srcOrd="1" destOrd="0" presId="urn:microsoft.com/office/officeart/2005/8/layout/hierarchy4"/>
    <dgm:cxn modelId="{123EFC55-CCEA-40E4-8110-F7538D495E2B}" type="presParOf" srcId="{46A175B0-85B1-498B-AA9A-EED890EF8095}" destId="{155512FB-37CB-48B9-A40F-AF1E0FFF4177}" srcOrd="2" destOrd="0" presId="urn:microsoft.com/office/officeart/2005/8/layout/hierarchy4"/>
    <dgm:cxn modelId="{B4812F9F-8DF5-416F-9ABE-5AAAA21F6A27}" type="presParOf" srcId="{155512FB-37CB-48B9-A40F-AF1E0FFF4177}" destId="{FEC139DE-5B0C-4D97-BB91-CCC4870B984F}" srcOrd="0" destOrd="0" presId="urn:microsoft.com/office/officeart/2005/8/layout/hierarchy4"/>
    <dgm:cxn modelId="{20E44BF2-D0FE-40D2-A82A-3248082D1890}" type="presParOf" srcId="{155512FB-37CB-48B9-A40F-AF1E0FFF4177}" destId="{1B0144A3-306F-4117-A917-3D6242210746}" srcOrd="1" destOrd="0" presId="urn:microsoft.com/office/officeart/2005/8/layout/hierarchy4"/>
    <dgm:cxn modelId="{46BC750A-CAC4-48AE-ABC2-AB65A7F2AAEF}" type="presParOf" srcId="{155512FB-37CB-48B9-A40F-AF1E0FFF4177}" destId="{FD771F2E-4EA8-4B28-90F3-223EEBFAFEFF}" srcOrd="2" destOrd="0" presId="urn:microsoft.com/office/officeart/2005/8/layout/hierarchy4"/>
    <dgm:cxn modelId="{6E676936-0EF5-4864-8B02-52E0CE902308}" type="presParOf" srcId="{FD771F2E-4EA8-4B28-90F3-223EEBFAFEFF}" destId="{175E5342-CBB9-4145-A35A-BAB2DBED64CB}" srcOrd="0" destOrd="0" presId="urn:microsoft.com/office/officeart/2005/8/layout/hierarchy4"/>
    <dgm:cxn modelId="{24CD3E53-4620-4D79-AEF2-01C86F610811}" type="presParOf" srcId="{175E5342-CBB9-4145-A35A-BAB2DBED64CB}" destId="{CCF3848A-96C2-4E5D-B4AF-4F1F6E0EDE1C}" srcOrd="0" destOrd="0" presId="urn:microsoft.com/office/officeart/2005/8/layout/hierarchy4"/>
    <dgm:cxn modelId="{E5F6B6CA-07EB-4AAC-A21A-D6C7B0CAEF29}" type="presParOf" srcId="{175E5342-CBB9-4145-A35A-BAB2DBED64CB}" destId="{09D73428-2F78-44F0-8474-4285D54CA8A0}" srcOrd="1" destOrd="0" presId="urn:microsoft.com/office/officeart/2005/8/layout/hierarchy4"/>
    <dgm:cxn modelId="{F6D92B74-DFBD-4F38-B0DF-ECF830061CC3}" type="presParOf" srcId="{50FC67C9-FA6A-4778-96DC-CBB7DE0ECB0C}" destId="{F2E8A144-ED64-477D-A7CE-6CF060928541}" srcOrd="1" destOrd="0" presId="urn:microsoft.com/office/officeart/2005/8/layout/hierarchy4"/>
    <dgm:cxn modelId="{AE40AB41-0812-4620-9CBB-F2F2C3C33061}" type="presParOf" srcId="{50FC67C9-FA6A-4778-96DC-CBB7DE0ECB0C}" destId="{A1C5311C-1469-44EA-82DB-749930735971}" srcOrd="2" destOrd="0" presId="urn:microsoft.com/office/officeart/2005/8/layout/hierarchy4"/>
    <dgm:cxn modelId="{E015D6A8-B1F7-4860-A767-46A1432C1B02}" type="presParOf" srcId="{A1C5311C-1469-44EA-82DB-749930735971}" destId="{F198024C-55D0-4DB7-A365-9FFF90D6507A}" srcOrd="0" destOrd="0" presId="urn:microsoft.com/office/officeart/2005/8/layout/hierarchy4"/>
    <dgm:cxn modelId="{11576ECA-57C0-49D3-9BE8-462789039ABD}" type="presParOf" srcId="{A1C5311C-1469-44EA-82DB-749930735971}" destId="{65FD4B13-5CF9-4360-92BE-BD32B034292E}" srcOrd="1" destOrd="0" presId="urn:microsoft.com/office/officeart/2005/8/layout/hierarchy4"/>
    <dgm:cxn modelId="{DB0B2289-A93B-427E-9714-2DD3CEA05527}" type="presParOf" srcId="{A1C5311C-1469-44EA-82DB-749930735971}" destId="{84E42F43-093B-4F1B-BDAB-12FA40B45FEF}" srcOrd="2" destOrd="0" presId="urn:microsoft.com/office/officeart/2005/8/layout/hierarchy4"/>
    <dgm:cxn modelId="{87A01C8D-FA69-4703-91C7-1D7DD22AB52A}" type="presParOf" srcId="{84E42F43-093B-4F1B-BDAB-12FA40B45FEF}" destId="{D98E56A2-422B-45B5-B55B-6F877E8EBCC0}" srcOrd="0" destOrd="0" presId="urn:microsoft.com/office/officeart/2005/8/layout/hierarchy4"/>
    <dgm:cxn modelId="{916115FC-032D-442D-B7D1-1621B8D0E80D}" type="presParOf" srcId="{D98E56A2-422B-45B5-B55B-6F877E8EBCC0}" destId="{2CE70819-8F4C-4FA7-BBC0-00B867BFAA62}" srcOrd="0" destOrd="0" presId="urn:microsoft.com/office/officeart/2005/8/layout/hierarchy4"/>
    <dgm:cxn modelId="{BAC6FF6F-1BBC-46D5-A83A-04C12B02F5EC}" type="presParOf" srcId="{D98E56A2-422B-45B5-B55B-6F877E8EBCC0}" destId="{65BBC830-3241-4628-91E9-24C1F241C614}" srcOrd="1" destOrd="0" presId="urn:microsoft.com/office/officeart/2005/8/layout/hierarchy4"/>
    <dgm:cxn modelId="{603F6BA9-AC9A-4892-A34F-B32028D3DC64}" type="presParOf" srcId="{50FC67C9-FA6A-4778-96DC-CBB7DE0ECB0C}" destId="{7E443B56-DEB0-4446-A514-EEAEC7DAEDD0}" srcOrd="3" destOrd="0" presId="urn:microsoft.com/office/officeart/2005/8/layout/hierarchy4"/>
    <dgm:cxn modelId="{C3AE36C0-0098-4735-BCB8-B4AD660BD3C4}" type="presParOf" srcId="{50FC67C9-FA6A-4778-96DC-CBB7DE0ECB0C}" destId="{DEF75B75-5A04-456D-BC82-C1C962708167}" srcOrd="4" destOrd="0" presId="urn:microsoft.com/office/officeart/2005/8/layout/hierarchy4"/>
    <dgm:cxn modelId="{4E9C316E-AE77-4DD6-B8E0-1AB4233AA6DA}" type="presParOf" srcId="{DEF75B75-5A04-456D-BC82-C1C962708167}" destId="{DF46F991-D145-4A2E-8B14-99166811EB9E}" srcOrd="0" destOrd="0" presId="urn:microsoft.com/office/officeart/2005/8/layout/hierarchy4"/>
    <dgm:cxn modelId="{49C1D376-8D95-417C-8870-5662CA120B35}" type="presParOf" srcId="{DEF75B75-5A04-456D-BC82-C1C962708167}" destId="{C5362A15-1FF7-45C2-A1A5-CC56348F497D}" srcOrd="1" destOrd="0" presId="urn:microsoft.com/office/officeart/2005/8/layout/hierarchy4"/>
    <dgm:cxn modelId="{A6D375B9-7070-40CF-98D7-5C51A250438D}" type="presParOf" srcId="{DEF75B75-5A04-456D-BC82-C1C962708167}" destId="{C0AAC21D-A1BB-4969-8C10-C8D02A2E9E03}" srcOrd="2" destOrd="0" presId="urn:microsoft.com/office/officeart/2005/8/layout/hierarchy4"/>
    <dgm:cxn modelId="{93A9FC79-8B60-41B9-889F-2C61E37A294D}" type="presParOf" srcId="{C0AAC21D-A1BB-4969-8C10-C8D02A2E9E03}" destId="{53DBA213-45FA-408A-B6ED-AACE55036BBF}" srcOrd="0" destOrd="0" presId="urn:microsoft.com/office/officeart/2005/8/layout/hierarchy4"/>
    <dgm:cxn modelId="{A6AB21E9-6A7E-4698-89C1-E27BA8AEBA95}" type="presParOf" srcId="{53DBA213-45FA-408A-B6ED-AACE55036BBF}" destId="{DAD1CAFC-EE84-43B6-BAF2-1EDDCD66E603}" srcOrd="0" destOrd="0" presId="urn:microsoft.com/office/officeart/2005/8/layout/hierarchy4"/>
    <dgm:cxn modelId="{5995E089-ED75-4509-9789-D954699A0537}" type="presParOf" srcId="{53DBA213-45FA-408A-B6ED-AACE55036BBF}" destId="{EB920CB4-F78E-4FC1-BF1D-FE57D15C9F98}" srcOrd="1" destOrd="0" presId="urn:microsoft.com/office/officeart/2005/8/layout/hierarchy4"/>
    <dgm:cxn modelId="{EEBF863D-89C3-4205-8C47-328E9FD8F87D}" type="presParOf" srcId="{C0AAC21D-A1BB-4969-8C10-C8D02A2E9E03}" destId="{C6806C87-713E-4BB4-9E64-70D239989C91}" srcOrd="1" destOrd="0" presId="urn:microsoft.com/office/officeart/2005/8/layout/hierarchy4"/>
    <dgm:cxn modelId="{F3990DF1-4AFC-4F5D-8D4A-4CE38F096090}" type="presParOf" srcId="{C0AAC21D-A1BB-4969-8C10-C8D02A2E9E03}" destId="{EC39DE98-C28E-4CAE-B11A-FF4190E351F7}" srcOrd="2" destOrd="0" presId="urn:microsoft.com/office/officeart/2005/8/layout/hierarchy4"/>
    <dgm:cxn modelId="{60A1FB98-028A-4E43-ABF1-808B7EA7EBEA}" type="presParOf" srcId="{EC39DE98-C28E-4CAE-B11A-FF4190E351F7}" destId="{EFE95510-E5D1-45B7-A221-00520591CF99}" srcOrd="0" destOrd="0" presId="urn:microsoft.com/office/officeart/2005/8/layout/hierarchy4"/>
    <dgm:cxn modelId="{0E9D5FC3-E36F-44D0-A006-F51923D36F78}" type="presParOf" srcId="{EC39DE98-C28E-4CAE-B11A-FF4190E351F7}" destId="{EF483DAC-04A2-4C9B-AB03-7939A7ACDB27}" srcOrd="1" destOrd="0" presId="urn:microsoft.com/office/officeart/2005/8/layout/hierarchy4"/>
  </dgm:cxnLst>
  <dgm:bg/>
  <dgm:whole/>
</dgm:dataModel>
</file>

<file path=ppt/diagrams/data47.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Estudios y diseños líneas de </a:t>
          </a:r>
          <a:r>
            <a:rPr lang="es-EC" sz="1200" i="1" dirty="0" err="1" smtClean="0"/>
            <a:t>subtransmisión</a:t>
          </a:r>
          <a:r>
            <a:rPr lang="es-EC" sz="1200" i="1" dirty="0" smtClean="0"/>
            <a:t>.</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205.000,00 </a:t>
          </a:r>
          <a:r>
            <a:rPr lang="es-EC" sz="1100" b="0" i="0" u="none" dirty="0" smtClean="0"/>
            <a:t>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60%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Porcentaje de avance de  los estudios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financiado en su totalidad con el Presupuesto General del Estado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789126CA-DEB7-4B84-BA0B-CB37A7ECB9E1}" type="presOf" srcId="{A45B4849-CC1E-4B77-80B9-4FC6F68D2371}" destId="{DE4A2990-3D65-4CED-80D1-9E83EDFCCE56}" srcOrd="0" destOrd="0" presId="urn:microsoft.com/office/officeart/2005/8/layout/hierarchy4"/>
    <dgm:cxn modelId="{3B229EA8-2314-43ED-BF4C-6A0D8273ED9B}" type="presOf" srcId="{97B90D27-3056-4AB6-9D58-503A9E133CC6}" destId="{DF46F991-D145-4A2E-8B14-99166811EB9E}" srcOrd="0" destOrd="0" presId="urn:microsoft.com/office/officeart/2005/8/layout/hierarchy4"/>
    <dgm:cxn modelId="{8394D2C8-D26C-40F7-97BA-319C38C5E5BF}" type="presOf" srcId="{C119E1A3-4FD8-4CD7-A248-CAF82A538404}" destId="{FEC139DE-5B0C-4D97-BB91-CCC4870B984F}" srcOrd="0" destOrd="0" presId="urn:microsoft.com/office/officeart/2005/8/layout/hierarchy4"/>
    <dgm:cxn modelId="{5178374E-13B1-49FC-BA99-1C91B8236F25}" type="presOf" srcId="{BBC79D02-6034-4C36-9C2C-4FBABF39A8FF}" destId="{F198024C-55D0-4DB7-A365-9FFF90D6507A}"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1E1C7BF0-3695-447D-A18D-5D51ADD6D6AC}" type="presOf" srcId="{4FA66F70-F74C-43BC-9DF8-253A8142AB35}" destId="{FC81A625-AAAE-4C83-9883-1F0718BA2436}" srcOrd="0" destOrd="0" presId="urn:microsoft.com/office/officeart/2005/8/layout/hierarchy4"/>
    <dgm:cxn modelId="{939C9DD6-6CEF-4035-881A-F2DE90914A1A}" type="presOf" srcId="{62E73A33-9954-41A2-95C9-8F8D5FC96D45}" destId="{2CE70819-8F4C-4FA7-BBC0-00B867BFAA62}"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4D9A8AAB-8ECF-401B-B386-549836A14A10}" type="presOf" srcId="{D2CDC463-9C9A-4A39-9365-23D268F87349}" destId="{238A3D15-D789-4931-A5E6-0F04270031BF}"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C22523B9-A31A-4C6D-B6DA-011C99252C16}" type="presOf" srcId="{14233AD2-88DB-4175-B943-9F0BE3820B00}" destId="{CCF3848A-96C2-4E5D-B4AF-4F1F6E0EDE1C}"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A0DB909-B481-4CFE-A973-5A8A9FBC9D36}" type="presOf" srcId="{19091F51-8A55-4E62-9C18-6F3BC9E324CB}" destId="{EFE95510-E5D1-45B7-A221-00520591CF99}" srcOrd="0" destOrd="0" presId="urn:microsoft.com/office/officeart/2005/8/layout/hierarchy4"/>
    <dgm:cxn modelId="{323C45D3-F923-4E9E-9935-13E290FCAA6E}" type="presOf" srcId="{9FDDFD57-7E43-49B6-8F6B-88A7E2F9F4A3}" destId="{1E5E33F4-B6D7-4DFB-8AAC-515AA7CA8695}"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7AFE226F-37C0-4CAD-ADB6-5D7D6A025E1C}" type="presOf" srcId="{B107BF41-D5FE-4D2A-A387-8B4F1A2FBFBB}" destId="{DAD1CAFC-EE84-43B6-BAF2-1EDDCD66E603}"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CD0E7874-2799-498F-8D11-57749554F683}" type="presOf" srcId="{44421AD0-1FE3-4E4D-8BC2-14D20DEEDC32}" destId="{64526EA4-34D1-4E0C-9823-993335189202}"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8AF71691-01DA-4906-9980-56110D8CDEB6}" type="presParOf" srcId="{DE4A2990-3D65-4CED-80D1-9E83EDFCCE56}" destId="{2FFB2A7D-385B-482C-BACA-8315E51DBEFC}" srcOrd="0" destOrd="0" presId="urn:microsoft.com/office/officeart/2005/8/layout/hierarchy4"/>
    <dgm:cxn modelId="{84FADE66-2A12-45A9-9AEB-F2B20E25881B}" type="presParOf" srcId="{2FFB2A7D-385B-482C-BACA-8315E51DBEFC}" destId="{1E5E33F4-B6D7-4DFB-8AAC-515AA7CA8695}" srcOrd="0" destOrd="0" presId="urn:microsoft.com/office/officeart/2005/8/layout/hierarchy4"/>
    <dgm:cxn modelId="{0CEB176A-60D3-4DF7-9AB3-D45E796ECD7E}" type="presParOf" srcId="{2FFB2A7D-385B-482C-BACA-8315E51DBEFC}" destId="{40048AB7-BF41-46AE-BF92-7C448496D471}" srcOrd="1" destOrd="0" presId="urn:microsoft.com/office/officeart/2005/8/layout/hierarchy4"/>
    <dgm:cxn modelId="{F4C6FD35-0C27-452A-98D2-81E463849C15}" type="presParOf" srcId="{DE4A2990-3D65-4CED-80D1-9E83EDFCCE56}" destId="{CA6CD2F3-9A29-4F99-AF69-529906400C81}" srcOrd="1" destOrd="0" presId="urn:microsoft.com/office/officeart/2005/8/layout/hierarchy4"/>
    <dgm:cxn modelId="{20C694A5-8261-43FA-8996-8D05880E9A66}" type="presParOf" srcId="{DE4A2990-3D65-4CED-80D1-9E83EDFCCE56}" destId="{F5773B57-6A52-467E-A6E4-ECA009CB1813}" srcOrd="2" destOrd="0" presId="urn:microsoft.com/office/officeart/2005/8/layout/hierarchy4"/>
    <dgm:cxn modelId="{A8AA7C7B-70CA-41F4-9C32-574CB606284C}" type="presParOf" srcId="{F5773B57-6A52-467E-A6E4-ECA009CB1813}" destId="{64526EA4-34D1-4E0C-9823-993335189202}" srcOrd="0" destOrd="0" presId="urn:microsoft.com/office/officeart/2005/8/layout/hierarchy4"/>
    <dgm:cxn modelId="{9A114A6F-5665-420F-83F0-2ABCAE1F6162}" type="presParOf" srcId="{F5773B57-6A52-467E-A6E4-ECA009CB1813}" destId="{D25F98AB-D37E-497E-B1F7-4ED73C04C48C}" srcOrd="1" destOrd="0" presId="urn:microsoft.com/office/officeart/2005/8/layout/hierarchy4"/>
    <dgm:cxn modelId="{7792E6F0-2C3D-4143-9A3B-5D4651A15713}" type="presParOf" srcId="{F5773B57-6A52-467E-A6E4-ECA009CB1813}" destId="{50FC67C9-FA6A-4778-96DC-CBB7DE0ECB0C}" srcOrd="2" destOrd="0" presId="urn:microsoft.com/office/officeart/2005/8/layout/hierarchy4"/>
    <dgm:cxn modelId="{315A8FDE-A665-4672-A2B4-9A6E65ADA78F}" type="presParOf" srcId="{50FC67C9-FA6A-4778-96DC-CBB7DE0ECB0C}" destId="{DC1500A2-B034-4D4F-B812-C3F088F607D9}" srcOrd="0" destOrd="0" presId="urn:microsoft.com/office/officeart/2005/8/layout/hierarchy4"/>
    <dgm:cxn modelId="{30DC5EB8-CF95-4B98-BDB3-C6F8DB529337}" type="presParOf" srcId="{DC1500A2-B034-4D4F-B812-C3F088F607D9}" destId="{238A3D15-D789-4931-A5E6-0F04270031BF}" srcOrd="0" destOrd="0" presId="urn:microsoft.com/office/officeart/2005/8/layout/hierarchy4"/>
    <dgm:cxn modelId="{E362B82F-EA7F-41E2-A980-E584FDF71858}" type="presParOf" srcId="{DC1500A2-B034-4D4F-B812-C3F088F607D9}" destId="{C59B812E-AB49-470F-95AF-ACBAE52196BC}" srcOrd="1" destOrd="0" presId="urn:microsoft.com/office/officeart/2005/8/layout/hierarchy4"/>
    <dgm:cxn modelId="{05A1906F-643E-423C-A430-C030681A450D}" type="presParOf" srcId="{DC1500A2-B034-4D4F-B812-C3F088F607D9}" destId="{46A175B0-85B1-498B-AA9A-EED890EF8095}" srcOrd="2" destOrd="0" presId="urn:microsoft.com/office/officeart/2005/8/layout/hierarchy4"/>
    <dgm:cxn modelId="{8D1197DF-CF27-4A0C-A1B3-545BF87A9F5B}" type="presParOf" srcId="{46A175B0-85B1-498B-AA9A-EED890EF8095}" destId="{B6B81DAC-ACEB-440A-8FCC-C43F903D627F}" srcOrd="0" destOrd="0" presId="urn:microsoft.com/office/officeart/2005/8/layout/hierarchy4"/>
    <dgm:cxn modelId="{824586B1-7786-48F3-BE87-693FDAF935AD}" type="presParOf" srcId="{B6B81DAC-ACEB-440A-8FCC-C43F903D627F}" destId="{FC81A625-AAAE-4C83-9883-1F0718BA2436}" srcOrd="0" destOrd="0" presId="urn:microsoft.com/office/officeart/2005/8/layout/hierarchy4"/>
    <dgm:cxn modelId="{307D94FE-505D-472C-AF9A-D0E42EE50EEA}" type="presParOf" srcId="{B6B81DAC-ACEB-440A-8FCC-C43F903D627F}" destId="{5999AF18-D978-430D-B371-546B78BAA143}" srcOrd="1" destOrd="0" presId="urn:microsoft.com/office/officeart/2005/8/layout/hierarchy4"/>
    <dgm:cxn modelId="{4F71E2C6-A0BC-442A-939D-61487A88A295}" type="presParOf" srcId="{46A175B0-85B1-498B-AA9A-EED890EF8095}" destId="{F87249D7-6B69-43AF-AB6E-F2F0D10D8D83}" srcOrd="1" destOrd="0" presId="urn:microsoft.com/office/officeart/2005/8/layout/hierarchy4"/>
    <dgm:cxn modelId="{A9A62FA7-DC45-4602-9B61-FC0B5317693C}" type="presParOf" srcId="{46A175B0-85B1-498B-AA9A-EED890EF8095}" destId="{155512FB-37CB-48B9-A40F-AF1E0FFF4177}" srcOrd="2" destOrd="0" presId="urn:microsoft.com/office/officeart/2005/8/layout/hierarchy4"/>
    <dgm:cxn modelId="{996E297B-F3DB-4552-84FA-638526959CFF}" type="presParOf" srcId="{155512FB-37CB-48B9-A40F-AF1E0FFF4177}" destId="{FEC139DE-5B0C-4D97-BB91-CCC4870B984F}" srcOrd="0" destOrd="0" presId="urn:microsoft.com/office/officeart/2005/8/layout/hierarchy4"/>
    <dgm:cxn modelId="{D6F75B3F-8285-41A1-81EA-8CCB83C676D4}" type="presParOf" srcId="{155512FB-37CB-48B9-A40F-AF1E0FFF4177}" destId="{1B0144A3-306F-4117-A917-3D6242210746}" srcOrd="1" destOrd="0" presId="urn:microsoft.com/office/officeart/2005/8/layout/hierarchy4"/>
    <dgm:cxn modelId="{A96690CC-3CE6-4F55-8D0D-1B7012EE5B1D}" type="presParOf" srcId="{155512FB-37CB-48B9-A40F-AF1E0FFF4177}" destId="{FD771F2E-4EA8-4B28-90F3-223EEBFAFEFF}" srcOrd="2" destOrd="0" presId="urn:microsoft.com/office/officeart/2005/8/layout/hierarchy4"/>
    <dgm:cxn modelId="{19BFAD79-DB53-41C3-988E-1E142F9D83E9}" type="presParOf" srcId="{FD771F2E-4EA8-4B28-90F3-223EEBFAFEFF}" destId="{175E5342-CBB9-4145-A35A-BAB2DBED64CB}" srcOrd="0" destOrd="0" presId="urn:microsoft.com/office/officeart/2005/8/layout/hierarchy4"/>
    <dgm:cxn modelId="{742EF57A-DB8C-4143-9AC2-35E8A1054946}" type="presParOf" srcId="{175E5342-CBB9-4145-A35A-BAB2DBED64CB}" destId="{CCF3848A-96C2-4E5D-B4AF-4F1F6E0EDE1C}" srcOrd="0" destOrd="0" presId="urn:microsoft.com/office/officeart/2005/8/layout/hierarchy4"/>
    <dgm:cxn modelId="{FF8E447F-D1DE-4B78-A91B-91DD228B93F7}" type="presParOf" srcId="{175E5342-CBB9-4145-A35A-BAB2DBED64CB}" destId="{09D73428-2F78-44F0-8474-4285D54CA8A0}" srcOrd="1" destOrd="0" presId="urn:microsoft.com/office/officeart/2005/8/layout/hierarchy4"/>
    <dgm:cxn modelId="{20B00E07-748C-404C-8459-B6423627FEC5}" type="presParOf" srcId="{50FC67C9-FA6A-4778-96DC-CBB7DE0ECB0C}" destId="{F2E8A144-ED64-477D-A7CE-6CF060928541}" srcOrd="1" destOrd="0" presId="urn:microsoft.com/office/officeart/2005/8/layout/hierarchy4"/>
    <dgm:cxn modelId="{26D7E2EE-F842-48AC-811D-03740501D337}" type="presParOf" srcId="{50FC67C9-FA6A-4778-96DC-CBB7DE0ECB0C}" destId="{A1C5311C-1469-44EA-82DB-749930735971}" srcOrd="2" destOrd="0" presId="urn:microsoft.com/office/officeart/2005/8/layout/hierarchy4"/>
    <dgm:cxn modelId="{F7E08293-B3C7-4AF8-9513-C5722452FFEA}" type="presParOf" srcId="{A1C5311C-1469-44EA-82DB-749930735971}" destId="{F198024C-55D0-4DB7-A365-9FFF90D6507A}" srcOrd="0" destOrd="0" presId="urn:microsoft.com/office/officeart/2005/8/layout/hierarchy4"/>
    <dgm:cxn modelId="{B27723F4-4EF6-4EB7-9F32-30FD3457EF29}" type="presParOf" srcId="{A1C5311C-1469-44EA-82DB-749930735971}" destId="{65FD4B13-5CF9-4360-92BE-BD32B034292E}" srcOrd="1" destOrd="0" presId="urn:microsoft.com/office/officeart/2005/8/layout/hierarchy4"/>
    <dgm:cxn modelId="{0E779288-4648-40C1-AF56-E6D56627E3BA}" type="presParOf" srcId="{A1C5311C-1469-44EA-82DB-749930735971}" destId="{84E42F43-093B-4F1B-BDAB-12FA40B45FEF}" srcOrd="2" destOrd="0" presId="urn:microsoft.com/office/officeart/2005/8/layout/hierarchy4"/>
    <dgm:cxn modelId="{E192A941-C8A5-4A66-9CF0-3E2EE5FC2155}" type="presParOf" srcId="{84E42F43-093B-4F1B-BDAB-12FA40B45FEF}" destId="{D98E56A2-422B-45B5-B55B-6F877E8EBCC0}" srcOrd="0" destOrd="0" presId="urn:microsoft.com/office/officeart/2005/8/layout/hierarchy4"/>
    <dgm:cxn modelId="{6EAA2093-50EB-4B84-BF28-95D147CA3493}" type="presParOf" srcId="{D98E56A2-422B-45B5-B55B-6F877E8EBCC0}" destId="{2CE70819-8F4C-4FA7-BBC0-00B867BFAA62}" srcOrd="0" destOrd="0" presId="urn:microsoft.com/office/officeart/2005/8/layout/hierarchy4"/>
    <dgm:cxn modelId="{247F46E9-949A-4B89-B033-620C48879B06}" type="presParOf" srcId="{D98E56A2-422B-45B5-B55B-6F877E8EBCC0}" destId="{65BBC830-3241-4628-91E9-24C1F241C614}" srcOrd="1" destOrd="0" presId="urn:microsoft.com/office/officeart/2005/8/layout/hierarchy4"/>
    <dgm:cxn modelId="{7BD8C87D-7B6F-4436-B017-3E0219606725}" type="presParOf" srcId="{50FC67C9-FA6A-4778-96DC-CBB7DE0ECB0C}" destId="{7E443B56-DEB0-4446-A514-EEAEC7DAEDD0}" srcOrd="3" destOrd="0" presId="urn:microsoft.com/office/officeart/2005/8/layout/hierarchy4"/>
    <dgm:cxn modelId="{3634BBC8-2CDD-426E-9F49-C904318E1E2E}" type="presParOf" srcId="{50FC67C9-FA6A-4778-96DC-CBB7DE0ECB0C}" destId="{DEF75B75-5A04-456D-BC82-C1C962708167}" srcOrd="4" destOrd="0" presId="urn:microsoft.com/office/officeart/2005/8/layout/hierarchy4"/>
    <dgm:cxn modelId="{8D4ED488-DE54-4BD6-98FF-61E24E2FF142}" type="presParOf" srcId="{DEF75B75-5A04-456D-BC82-C1C962708167}" destId="{DF46F991-D145-4A2E-8B14-99166811EB9E}" srcOrd="0" destOrd="0" presId="urn:microsoft.com/office/officeart/2005/8/layout/hierarchy4"/>
    <dgm:cxn modelId="{B6E4DF97-9334-45DB-BB6A-91D46B8A08C2}" type="presParOf" srcId="{DEF75B75-5A04-456D-BC82-C1C962708167}" destId="{C5362A15-1FF7-45C2-A1A5-CC56348F497D}" srcOrd="1" destOrd="0" presId="urn:microsoft.com/office/officeart/2005/8/layout/hierarchy4"/>
    <dgm:cxn modelId="{25C729C5-6E54-4BC6-8EB6-0AAD5389C564}" type="presParOf" srcId="{DEF75B75-5A04-456D-BC82-C1C962708167}" destId="{C0AAC21D-A1BB-4969-8C10-C8D02A2E9E03}" srcOrd="2" destOrd="0" presId="urn:microsoft.com/office/officeart/2005/8/layout/hierarchy4"/>
    <dgm:cxn modelId="{56AE34BF-3251-458A-8131-9B01010CB795}" type="presParOf" srcId="{C0AAC21D-A1BB-4969-8C10-C8D02A2E9E03}" destId="{53DBA213-45FA-408A-B6ED-AACE55036BBF}" srcOrd="0" destOrd="0" presId="urn:microsoft.com/office/officeart/2005/8/layout/hierarchy4"/>
    <dgm:cxn modelId="{B7A3933F-C359-41C2-B35A-F73BE6AC7A8C}" type="presParOf" srcId="{53DBA213-45FA-408A-B6ED-AACE55036BBF}" destId="{DAD1CAFC-EE84-43B6-BAF2-1EDDCD66E603}" srcOrd="0" destOrd="0" presId="urn:microsoft.com/office/officeart/2005/8/layout/hierarchy4"/>
    <dgm:cxn modelId="{8B7F44F2-1FDC-40F6-8625-4ADD217FF757}" type="presParOf" srcId="{53DBA213-45FA-408A-B6ED-AACE55036BBF}" destId="{EB920CB4-F78E-4FC1-BF1D-FE57D15C9F98}" srcOrd="1" destOrd="0" presId="urn:microsoft.com/office/officeart/2005/8/layout/hierarchy4"/>
    <dgm:cxn modelId="{6116E7DA-0CFB-4AED-8A4D-A473CDE7F8C6}" type="presParOf" srcId="{C0AAC21D-A1BB-4969-8C10-C8D02A2E9E03}" destId="{C6806C87-713E-4BB4-9E64-70D239989C91}" srcOrd="1" destOrd="0" presId="urn:microsoft.com/office/officeart/2005/8/layout/hierarchy4"/>
    <dgm:cxn modelId="{C18D3859-D8F2-4CB8-9CEC-870473DADE20}" type="presParOf" srcId="{C0AAC21D-A1BB-4969-8C10-C8D02A2E9E03}" destId="{EC39DE98-C28E-4CAE-B11A-FF4190E351F7}" srcOrd="2" destOrd="0" presId="urn:microsoft.com/office/officeart/2005/8/layout/hierarchy4"/>
    <dgm:cxn modelId="{338E115D-57E5-4F39-ACF1-FDF7D40AEB2D}" type="presParOf" srcId="{EC39DE98-C28E-4CAE-B11A-FF4190E351F7}" destId="{EFE95510-E5D1-45B7-A221-00520591CF99}" srcOrd="0" destOrd="0" presId="urn:microsoft.com/office/officeart/2005/8/layout/hierarchy4"/>
    <dgm:cxn modelId="{600AE102-8016-4924-B880-5AF023071A45}" type="presParOf" srcId="{EC39DE98-C28E-4CAE-B11A-FF4190E351F7}" destId="{EF483DAC-04A2-4C9B-AB03-7939A7ACDB27}" srcOrd="1" destOrd="0" presId="urn:microsoft.com/office/officeart/2005/8/layout/hierarchy4"/>
  </dgm:cxnLst>
  <dgm:bg/>
  <dgm:whole/>
</dgm:dataModel>
</file>

<file path=ppt/diagrams/data48.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100" i="1" dirty="0" smtClean="0"/>
            <a:t>Mejora en líneas de </a:t>
          </a:r>
          <a:r>
            <a:rPr lang="es-EC" sz="1100" i="1" dirty="0" err="1" smtClean="0"/>
            <a:t>subtransmisión</a:t>
          </a:r>
          <a:r>
            <a:rPr lang="es-EC" sz="1100" i="1" dirty="0" smtClean="0"/>
            <a:t>.</a:t>
          </a:r>
          <a:endParaRPr lang="es-EC" sz="11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50%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284.436,66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2</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100" b="0" i="0" u="none" dirty="0" smtClean="0"/>
            <a:t>líneas mejoradas </a:t>
          </a:r>
          <a:endParaRPr lang="es-EC" sz="11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De las 21 líneas solo 1 línea ha sido mejorada, y corresponde a la línea subestación Ibarra-subestación Chota, donde se modificó la salida desde la posición 69 en la subestación Ibarra. Está financiado en su totalidad con el Presupuesto General del Estado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CCEDE0FE-81BE-4AD3-B1E5-05F320EA967F}" type="presOf" srcId="{19091F51-8A55-4E62-9C18-6F3BC9E324CB}" destId="{EFE95510-E5D1-45B7-A221-00520591CF99}" srcOrd="0" destOrd="0" presId="urn:microsoft.com/office/officeart/2005/8/layout/hierarchy4"/>
    <dgm:cxn modelId="{805EBF0E-67F1-41A1-AAD7-839F7540C2B5}" type="presOf" srcId="{4FA66F70-F74C-43BC-9DF8-253A8142AB35}" destId="{FC81A625-AAAE-4C83-9883-1F0718BA2436}" srcOrd="0" destOrd="0" presId="urn:microsoft.com/office/officeart/2005/8/layout/hierarchy4"/>
    <dgm:cxn modelId="{30C6F376-2F03-4344-A075-1CEAB1275C63}" type="presOf" srcId="{A45B4849-CC1E-4B77-80B9-4FC6F68D2371}" destId="{DE4A2990-3D65-4CED-80D1-9E83EDFCCE56}" srcOrd="0" destOrd="0" presId="urn:microsoft.com/office/officeart/2005/8/layout/hierarchy4"/>
    <dgm:cxn modelId="{C0B81407-30B5-4A9A-AADD-C53D187A8261}" type="presOf" srcId="{44421AD0-1FE3-4E4D-8BC2-14D20DEEDC32}" destId="{64526EA4-34D1-4E0C-9823-993335189202}" srcOrd="0" destOrd="0" presId="urn:microsoft.com/office/officeart/2005/8/layout/hierarchy4"/>
    <dgm:cxn modelId="{A0E967A6-0705-4767-9354-3CA94334FF5F}" type="presOf" srcId="{62E73A33-9954-41A2-95C9-8F8D5FC96D45}" destId="{2CE70819-8F4C-4FA7-BBC0-00B867BFAA62}" srcOrd="0" destOrd="0" presId="urn:microsoft.com/office/officeart/2005/8/layout/hierarchy4"/>
    <dgm:cxn modelId="{98A285E0-ABBC-482A-B52E-E541A2548CD6}" type="presOf" srcId="{C119E1A3-4FD8-4CD7-A248-CAF82A538404}" destId="{FEC139DE-5B0C-4D97-BB91-CCC4870B984F}"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962B7282-2001-4383-A5A3-7C586E5370AC}" type="presOf" srcId="{D2CDC463-9C9A-4A39-9365-23D268F87349}" destId="{238A3D15-D789-4931-A5E6-0F04270031BF}" srcOrd="0" destOrd="0" presId="urn:microsoft.com/office/officeart/2005/8/layout/hierarchy4"/>
    <dgm:cxn modelId="{B3256B7C-E46F-4C16-9B07-8F5A0F0E8354}" type="presOf" srcId="{9FDDFD57-7E43-49B6-8F6B-88A7E2F9F4A3}" destId="{1E5E33F4-B6D7-4DFB-8AAC-515AA7CA8695}" srcOrd="0" destOrd="0" presId="urn:microsoft.com/office/officeart/2005/8/layout/hierarchy4"/>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8459DE94-262C-4AF9-85AD-B60C55D2089D}" type="presOf" srcId="{97B90D27-3056-4AB6-9D58-503A9E133CC6}" destId="{DF46F991-D145-4A2E-8B14-99166811EB9E}" srcOrd="0" destOrd="0" presId="urn:microsoft.com/office/officeart/2005/8/layout/hierarchy4"/>
    <dgm:cxn modelId="{C9929922-CBBC-44BC-AAA4-73B5DFE74770}" type="presOf" srcId="{BBC79D02-6034-4C36-9C2C-4FBABF39A8FF}" destId="{F198024C-55D0-4DB7-A365-9FFF90D6507A}" srcOrd="0" destOrd="0" presId="urn:microsoft.com/office/officeart/2005/8/layout/hierarchy4"/>
    <dgm:cxn modelId="{5B77BB16-770D-4288-AA88-237AC9B99580}" type="presOf" srcId="{14233AD2-88DB-4175-B943-9F0BE3820B00}" destId="{CCF3848A-96C2-4E5D-B4AF-4F1F6E0EDE1C}"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EB55E9EA-461F-4AD3-9020-D085856F771A}" type="presOf" srcId="{B107BF41-D5FE-4D2A-A387-8B4F1A2FBFBB}" destId="{DAD1CAFC-EE84-43B6-BAF2-1EDDCD66E603}"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086CAEC0-8737-4551-8C8F-3FAB95C883E6}" type="presParOf" srcId="{DE4A2990-3D65-4CED-80D1-9E83EDFCCE56}" destId="{2FFB2A7D-385B-482C-BACA-8315E51DBEFC}" srcOrd="0" destOrd="0" presId="urn:microsoft.com/office/officeart/2005/8/layout/hierarchy4"/>
    <dgm:cxn modelId="{B428B5CC-3927-4A06-8F4A-3918D285FB74}" type="presParOf" srcId="{2FFB2A7D-385B-482C-BACA-8315E51DBEFC}" destId="{1E5E33F4-B6D7-4DFB-8AAC-515AA7CA8695}" srcOrd="0" destOrd="0" presId="urn:microsoft.com/office/officeart/2005/8/layout/hierarchy4"/>
    <dgm:cxn modelId="{4555B548-96F6-40CB-981C-1E4A110A9DD8}" type="presParOf" srcId="{2FFB2A7D-385B-482C-BACA-8315E51DBEFC}" destId="{40048AB7-BF41-46AE-BF92-7C448496D471}" srcOrd="1" destOrd="0" presId="urn:microsoft.com/office/officeart/2005/8/layout/hierarchy4"/>
    <dgm:cxn modelId="{C79AA23D-490B-4C71-B23C-4AA32C44CE81}" type="presParOf" srcId="{DE4A2990-3D65-4CED-80D1-9E83EDFCCE56}" destId="{CA6CD2F3-9A29-4F99-AF69-529906400C81}" srcOrd="1" destOrd="0" presId="urn:microsoft.com/office/officeart/2005/8/layout/hierarchy4"/>
    <dgm:cxn modelId="{0C47B9CE-DFC5-41F6-BB5B-4C5FABC0AB9A}" type="presParOf" srcId="{DE4A2990-3D65-4CED-80D1-9E83EDFCCE56}" destId="{F5773B57-6A52-467E-A6E4-ECA009CB1813}" srcOrd="2" destOrd="0" presId="urn:microsoft.com/office/officeart/2005/8/layout/hierarchy4"/>
    <dgm:cxn modelId="{DC46BE59-CAD9-4339-8C42-6DC19FE3B078}" type="presParOf" srcId="{F5773B57-6A52-467E-A6E4-ECA009CB1813}" destId="{64526EA4-34D1-4E0C-9823-993335189202}" srcOrd="0" destOrd="0" presId="urn:microsoft.com/office/officeart/2005/8/layout/hierarchy4"/>
    <dgm:cxn modelId="{4A891BBF-303B-493D-90F1-B15E553DD859}" type="presParOf" srcId="{F5773B57-6A52-467E-A6E4-ECA009CB1813}" destId="{D25F98AB-D37E-497E-B1F7-4ED73C04C48C}" srcOrd="1" destOrd="0" presId="urn:microsoft.com/office/officeart/2005/8/layout/hierarchy4"/>
    <dgm:cxn modelId="{01D1B22B-EDF2-4EB2-9243-32FD98F88366}" type="presParOf" srcId="{F5773B57-6A52-467E-A6E4-ECA009CB1813}" destId="{50FC67C9-FA6A-4778-96DC-CBB7DE0ECB0C}" srcOrd="2" destOrd="0" presId="urn:microsoft.com/office/officeart/2005/8/layout/hierarchy4"/>
    <dgm:cxn modelId="{0B838D4E-56A7-4E77-9968-98FE47EF8AAC}" type="presParOf" srcId="{50FC67C9-FA6A-4778-96DC-CBB7DE0ECB0C}" destId="{DC1500A2-B034-4D4F-B812-C3F088F607D9}" srcOrd="0" destOrd="0" presId="urn:microsoft.com/office/officeart/2005/8/layout/hierarchy4"/>
    <dgm:cxn modelId="{E8E077CB-42F7-4492-B13A-D69FE2FF65F5}" type="presParOf" srcId="{DC1500A2-B034-4D4F-B812-C3F088F607D9}" destId="{238A3D15-D789-4931-A5E6-0F04270031BF}" srcOrd="0" destOrd="0" presId="urn:microsoft.com/office/officeart/2005/8/layout/hierarchy4"/>
    <dgm:cxn modelId="{473A7B26-FEDC-479D-B409-EE94595C4739}" type="presParOf" srcId="{DC1500A2-B034-4D4F-B812-C3F088F607D9}" destId="{C59B812E-AB49-470F-95AF-ACBAE52196BC}" srcOrd="1" destOrd="0" presId="urn:microsoft.com/office/officeart/2005/8/layout/hierarchy4"/>
    <dgm:cxn modelId="{26C97FB8-4F9D-4C95-9A91-F75ED4FF84E8}" type="presParOf" srcId="{DC1500A2-B034-4D4F-B812-C3F088F607D9}" destId="{46A175B0-85B1-498B-AA9A-EED890EF8095}" srcOrd="2" destOrd="0" presId="urn:microsoft.com/office/officeart/2005/8/layout/hierarchy4"/>
    <dgm:cxn modelId="{615E7A25-AFE9-43A6-B338-E7878165A1EF}" type="presParOf" srcId="{46A175B0-85B1-498B-AA9A-EED890EF8095}" destId="{B6B81DAC-ACEB-440A-8FCC-C43F903D627F}" srcOrd="0" destOrd="0" presId="urn:microsoft.com/office/officeart/2005/8/layout/hierarchy4"/>
    <dgm:cxn modelId="{FC6AA806-FD90-45DB-B524-29B6593A1880}" type="presParOf" srcId="{B6B81DAC-ACEB-440A-8FCC-C43F903D627F}" destId="{FC81A625-AAAE-4C83-9883-1F0718BA2436}" srcOrd="0" destOrd="0" presId="urn:microsoft.com/office/officeart/2005/8/layout/hierarchy4"/>
    <dgm:cxn modelId="{B219B0E3-36D2-48B2-AEB6-D048E89253C4}" type="presParOf" srcId="{B6B81DAC-ACEB-440A-8FCC-C43F903D627F}" destId="{5999AF18-D978-430D-B371-546B78BAA143}" srcOrd="1" destOrd="0" presId="urn:microsoft.com/office/officeart/2005/8/layout/hierarchy4"/>
    <dgm:cxn modelId="{8E1632EA-8A4C-43F8-9BAA-2484DA0CF5A4}" type="presParOf" srcId="{46A175B0-85B1-498B-AA9A-EED890EF8095}" destId="{F87249D7-6B69-43AF-AB6E-F2F0D10D8D83}" srcOrd="1" destOrd="0" presId="urn:microsoft.com/office/officeart/2005/8/layout/hierarchy4"/>
    <dgm:cxn modelId="{9B85842C-FB51-45C6-85BE-58D9E1D59EDF}" type="presParOf" srcId="{46A175B0-85B1-498B-AA9A-EED890EF8095}" destId="{155512FB-37CB-48B9-A40F-AF1E0FFF4177}" srcOrd="2" destOrd="0" presId="urn:microsoft.com/office/officeart/2005/8/layout/hierarchy4"/>
    <dgm:cxn modelId="{14196B9A-6E82-493A-B920-F8425AA0A7E5}" type="presParOf" srcId="{155512FB-37CB-48B9-A40F-AF1E0FFF4177}" destId="{FEC139DE-5B0C-4D97-BB91-CCC4870B984F}" srcOrd="0" destOrd="0" presId="urn:microsoft.com/office/officeart/2005/8/layout/hierarchy4"/>
    <dgm:cxn modelId="{7BC119F6-C074-4B45-AF5D-D240DCADDD5F}" type="presParOf" srcId="{155512FB-37CB-48B9-A40F-AF1E0FFF4177}" destId="{1B0144A3-306F-4117-A917-3D6242210746}" srcOrd="1" destOrd="0" presId="urn:microsoft.com/office/officeart/2005/8/layout/hierarchy4"/>
    <dgm:cxn modelId="{9EA2FC64-72B1-405C-88D7-6709277A849A}" type="presParOf" srcId="{155512FB-37CB-48B9-A40F-AF1E0FFF4177}" destId="{FD771F2E-4EA8-4B28-90F3-223EEBFAFEFF}" srcOrd="2" destOrd="0" presId="urn:microsoft.com/office/officeart/2005/8/layout/hierarchy4"/>
    <dgm:cxn modelId="{B3408053-1862-43CA-89F0-28C1C978E410}" type="presParOf" srcId="{FD771F2E-4EA8-4B28-90F3-223EEBFAFEFF}" destId="{175E5342-CBB9-4145-A35A-BAB2DBED64CB}" srcOrd="0" destOrd="0" presId="urn:microsoft.com/office/officeart/2005/8/layout/hierarchy4"/>
    <dgm:cxn modelId="{F9327580-770E-48CA-B254-C4CE910A21C4}" type="presParOf" srcId="{175E5342-CBB9-4145-A35A-BAB2DBED64CB}" destId="{CCF3848A-96C2-4E5D-B4AF-4F1F6E0EDE1C}" srcOrd="0" destOrd="0" presId="urn:microsoft.com/office/officeart/2005/8/layout/hierarchy4"/>
    <dgm:cxn modelId="{89E2B6CB-235B-4606-900E-1230A264AFF1}" type="presParOf" srcId="{175E5342-CBB9-4145-A35A-BAB2DBED64CB}" destId="{09D73428-2F78-44F0-8474-4285D54CA8A0}" srcOrd="1" destOrd="0" presId="urn:microsoft.com/office/officeart/2005/8/layout/hierarchy4"/>
    <dgm:cxn modelId="{D09AE299-2288-4B44-B070-837855033A11}" type="presParOf" srcId="{50FC67C9-FA6A-4778-96DC-CBB7DE0ECB0C}" destId="{F2E8A144-ED64-477D-A7CE-6CF060928541}" srcOrd="1" destOrd="0" presId="urn:microsoft.com/office/officeart/2005/8/layout/hierarchy4"/>
    <dgm:cxn modelId="{12E1F7E9-8B4A-4103-8447-4C7B3A9B706E}" type="presParOf" srcId="{50FC67C9-FA6A-4778-96DC-CBB7DE0ECB0C}" destId="{A1C5311C-1469-44EA-82DB-749930735971}" srcOrd="2" destOrd="0" presId="urn:microsoft.com/office/officeart/2005/8/layout/hierarchy4"/>
    <dgm:cxn modelId="{A8C938C1-A869-4E39-B742-74AAE3E0A454}" type="presParOf" srcId="{A1C5311C-1469-44EA-82DB-749930735971}" destId="{F198024C-55D0-4DB7-A365-9FFF90D6507A}" srcOrd="0" destOrd="0" presId="urn:microsoft.com/office/officeart/2005/8/layout/hierarchy4"/>
    <dgm:cxn modelId="{9E57C49F-CCF1-47F0-B828-7F2DCE0B4859}" type="presParOf" srcId="{A1C5311C-1469-44EA-82DB-749930735971}" destId="{65FD4B13-5CF9-4360-92BE-BD32B034292E}" srcOrd="1" destOrd="0" presId="urn:microsoft.com/office/officeart/2005/8/layout/hierarchy4"/>
    <dgm:cxn modelId="{49F2A29E-4101-4303-B1B3-2379A3B1CE56}" type="presParOf" srcId="{A1C5311C-1469-44EA-82DB-749930735971}" destId="{84E42F43-093B-4F1B-BDAB-12FA40B45FEF}" srcOrd="2" destOrd="0" presId="urn:microsoft.com/office/officeart/2005/8/layout/hierarchy4"/>
    <dgm:cxn modelId="{64034660-752C-454A-9E1B-E46405AA79C3}" type="presParOf" srcId="{84E42F43-093B-4F1B-BDAB-12FA40B45FEF}" destId="{D98E56A2-422B-45B5-B55B-6F877E8EBCC0}" srcOrd="0" destOrd="0" presId="urn:microsoft.com/office/officeart/2005/8/layout/hierarchy4"/>
    <dgm:cxn modelId="{D63CB46A-BEE4-45C0-B1D5-A329D3C8FE2C}" type="presParOf" srcId="{D98E56A2-422B-45B5-B55B-6F877E8EBCC0}" destId="{2CE70819-8F4C-4FA7-BBC0-00B867BFAA62}" srcOrd="0" destOrd="0" presId="urn:microsoft.com/office/officeart/2005/8/layout/hierarchy4"/>
    <dgm:cxn modelId="{2524A574-DCBD-42D6-9074-34D6522B6285}" type="presParOf" srcId="{D98E56A2-422B-45B5-B55B-6F877E8EBCC0}" destId="{65BBC830-3241-4628-91E9-24C1F241C614}" srcOrd="1" destOrd="0" presId="urn:microsoft.com/office/officeart/2005/8/layout/hierarchy4"/>
    <dgm:cxn modelId="{0E3231FF-6ACA-4CB6-A02A-431A813AB2BF}" type="presParOf" srcId="{50FC67C9-FA6A-4778-96DC-CBB7DE0ECB0C}" destId="{7E443B56-DEB0-4446-A514-EEAEC7DAEDD0}" srcOrd="3" destOrd="0" presId="urn:microsoft.com/office/officeart/2005/8/layout/hierarchy4"/>
    <dgm:cxn modelId="{28617B0A-72F4-420C-9814-B2FD4D88D65D}" type="presParOf" srcId="{50FC67C9-FA6A-4778-96DC-CBB7DE0ECB0C}" destId="{DEF75B75-5A04-456D-BC82-C1C962708167}" srcOrd="4" destOrd="0" presId="urn:microsoft.com/office/officeart/2005/8/layout/hierarchy4"/>
    <dgm:cxn modelId="{1FA6B3A8-456A-4C3F-9A22-8C295E6293C6}" type="presParOf" srcId="{DEF75B75-5A04-456D-BC82-C1C962708167}" destId="{DF46F991-D145-4A2E-8B14-99166811EB9E}" srcOrd="0" destOrd="0" presId="urn:microsoft.com/office/officeart/2005/8/layout/hierarchy4"/>
    <dgm:cxn modelId="{8218A78E-3649-49C3-AE4A-3FD6F894B10F}" type="presParOf" srcId="{DEF75B75-5A04-456D-BC82-C1C962708167}" destId="{C5362A15-1FF7-45C2-A1A5-CC56348F497D}" srcOrd="1" destOrd="0" presId="urn:microsoft.com/office/officeart/2005/8/layout/hierarchy4"/>
    <dgm:cxn modelId="{ADC4C8D7-C9CE-4E37-B243-75FEF2EAC468}" type="presParOf" srcId="{DEF75B75-5A04-456D-BC82-C1C962708167}" destId="{C0AAC21D-A1BB-4969-8C10-C8D02A2E9E03}" srcOrd="2" destOrd="0" presId="urn:microsoft.com/office/officeart/2005/8/layout/hierarchy4"/>
    <dgm:cxn modelId="{C214BF54-7EA6-4E96-A5B8-C7DAB06A1BA1}" type="presParOf" srcId="{C0AAC21D-A1BB-4969-8C10-C8D02A2E9E03}" destId="{53DBA213-45FA-408A-B6ED-AACE55036BBF}" srcOrd="0" destOrd="0" presId="urn:microsoft.com/office/officeart/2005/8/layout/hierarchy4"/>
    <dgm:cxn modelId="{20CDF507-05EF-413E-8145-B1B8BBAB8317}" type="presParOf" srcId="{53DBA213-45FA-408A-B6ED-AACE55036BBF}" destId="{DAD1CAFC-EE84-43B6-BAF2-1EDDCD66E603}" srcOrd="0" destOrd="0" presId="urn:microsoft.com/office/officeart/2005/8/layout/hierarchy4"/>
    <dgm:cxn modelId="{F3ACE6E2-807F-4AA0-8EC3-47A78B6AB9EB}" type="presParOf" srcId="{53DBA213-45FA-408A-B6ED-AACE55036BBF}" destId="{EB920CB4-F78E-4FC1-BF1D-FE57D15C9F98}" srcOrd="1" destOrd="0" presId="urn:microsoft.com/office/officeart/2005/8/layout/hierarchy4"/>
    <dgm:cxn modelId="{4289228B-BB03-4827-9688-44BEA2D5FDE0}" type="presParOf" srcId="{C0AAC21D-A1BB-4969-8C10-C8D02A2E9E03}" destId="{C6806C87-713E-4BB4-9E64-70D239989C91}" srcOrd="1" destOrd="0" presId="urn:microsoft.com/office/officeart/2005/8/layout/hierarchy4"/>
    <dgm:cxn modelId="{0162DB23-EDA9-4DEB-A8A2-76DE9D2B8EE0}" type="presParOf" srcId="{C0AAC21D-A1BB-4969-8C10-C8D02A2E9E03}" destId="{EC39DE98-C28E-4CAE-B11A-FF4190E351F7}" srcOrd="2" destOrd="0" presId="urn:microsoft.com/office/officeart/2005/8/layout/hierarchy4"/>
    <dgm:cxn modelId="{32225517-4861-4A9F-A75C-15509BC8F254}" type="presParOf" srcId="{EC39DE98-C28E-4CAE-B11A-FF4190E351F7}" destId="{EFE95510-E5D1-45B7-A221-00520591CF99}" srcOrd="0" destOrd="0" presId="urn:microsoft.com/office/officeart/2005/8/layout/hierarchy4"/>
    <dgm:cxn modelId="{2CAB650E-957D-4AE2-89DB-0AA0A85709D3}" type="presParOf" srcId="{EC39DE98-C28E-4CAE-B11A-FF4190E351F7}" destId="{EF483DAC-04A2-4C9B-AB03-7939A7ACDB27}" srcOrd="1" destOrd="0" presId="urn:microsoft.com/office/officeart/2005/8/layout/hierarchy4"/>
  </dgm:cxnLst>
  <dgm:bg/>
  <dgm:whole/>
</dgm:dataModel>
</file>

<file path=ppt/diagrams/data49.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Determinar la energía no suministrada por interrupciones de servicio.</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23%</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705.876,00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30%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900" b="0" i="0" u="none" dirty="0" smtClean="0"/>
            <a:t>Porcentaje de avance de re enrutamiento de clientes </a:t>
          </a:r>
          <a:endParaRPr lang="es-EC" sz="9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165.895,90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24%</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smtClean="0"/>
            <a:t>el software que calcula la energía no suministrada por las interrupciones de servicio se encuentra implantado y en período de prueba </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9D0B3AA0-1FB1-4824-806F-118948134544}" type="presOf" srcId="{C119E1A3-4FD8-4CD7-A248-CAF82A538404}" destId="{FEC139DE-5B0C-4D97-BB91-CCC4870B984F}" srcOrd="0" destOrd="0" presId="urn:microsoft.com/office/officeart/2005/8/layout/hierarchy4"/>
    <dgm:cxn modelId="{B26B62AE-5639-4D1E-B137-F1EF5DA91E7B}" type="presOf" srcId="{97B90D27-3056-4AB6-9D58-503A9E133CC6}" destId="{DF46F991-D145-4A2E-8B14-99166811EB9E}" srcOrd="0" destOrd="0" presId="urn:microsoft.com/office/officeart/2005/8/layout/hierarchy4"/>
    <dgm:cxn modelId="{8D5F6C38-3BAA-44AD-B76A-6DEA05642882}" type="presOf" srcId="{44421AD0-1FE3-4E4D-8BC2-14D20DEEDC32}" destId="{64526EA4-34D1-4E0C-9823-993335189202}"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F65ED0DC-F191-48DE-A447-568E60F753D7}" type="presOf" srcId="{14233AD2-88DB-4175-B943-9F0BE3820B00}" destId="{CCF3848A-96C2-4E5D-B4AF-4F1F6E0EDE1C}" srcOrd="0" destOrd="0" presId="urn:microsoft.com/office/officeart/2005/8/layout/hierarchy4"/>
    <dgm:cxn modelId="{EF85DEDD-932A-45C2-BABA-203441CC1802}" type="presOf" srcId="{A45B4849-CC1E-4B77-80B9-4FC6F68D2371}" destId="{DE4A2990-3D65-4CED-80D1-9E83EDFCCE56}"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812CFC1-3C3E-44B5-B575-E2337F0880B1}" type="presOf" srcId="{B107BF41-D5FE-4D2A-A387-8B4F1A2FBFBB}" destId="{DAD1CAFC-EE84-43B6-BAF2-1EDDCD66E603}" srcOrd="0" destOrd="0" presId="urn:microsoft.com/office/officeart/2005/8/layout/hierarchy4"/>
    <dgm:cxn modelId="{DC8C8DF8-F4ED-4E93-B44A-37C8F0B52B5B}" type="presOf" srcId="{4FA66F70-F74C-43BC-9DF8-253A8142AB35}" destId="{FC81A625-AAAE-4C83-9883-1F0718BA2436}" srcOrd="0" destOrd="0" presId="urn:microsoft.com/office/officeart/2005/8/layout/hierarchy4"/>
    <dgm:cxn modelId="{DC792A23-477C-4FCC-9F39-383CE33E956E}" type="presOf" srcId="{D2CDC463-9C9A-4A39-9365-23D268F87349}" destId="{238A3D15-D789-4931-A5E6-0F04270031BF}"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A5CA68BB-A4A4-44B0-B1C5-13E32AF1F32D}" type="presOf" srcId="{BBC79D02-6034-4C36-9C2C-4FBABF39A8FF}" destId="{F198024C-55D0-4DB7-A365-9FFF90D6507A}" srcOrd="0" destOrd="0" presId="urn:microsoft.com/office/officeart/2005/8/layout/hierarchy4"/>
    <dgm:cxn modelId="{9A40C355-C41B-46D4-88AC-A4650E1CC24A}" type="presOf" srcId="{9FDDFD57-7E43-49B6-8F6B-88A7E2F9F4A3}" destId="{1E5E33F4-B6D7-4DFB-8AAC-515AA7CA8695}" srcOrd="0" destOrd="0" presId="urn:microsoft.com/office/officeart/2005/8/layout/hierarchy4"/>
    <dgm:cxn modelId="{59B39BE7-66BD-4E76-BD9E-6425E06DF8D6}" type="presOf" srcId="{19091F51-8A55-4E62-9C18-6F3BC9E324CB}" destId="{EFE95510-E5D1-45B7-A221-00520591CF99}"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4B7B0184-76B8-4332-8A95-0C38BF1FF802}" srcId="{D2CDC463-9C9A-4A39-9365-23D268F87349}" destId="{4FA66F70-F74C-43BC-9DF8-253A8142AB35}" srcOrd="0" destOrd="0" parTransId="{65D64FD3-7489-405B-94F3-ED2A7E67C846}" sibTransId="{C375DAE5-8C19-47CE-935A-C14BE177F9D5}"/>
    <dgm:cxn modelId="{EC964825-D776-4A93-9B3F-022B71E59665}" type="presOf" srcId="{62E73A33-9954-41A2-95C9-8F8D5FC96D45}" destId="{2CE70819-8F4C-4FA7-BBC0-00B867BFAA62}" srcOrd="0" destOrd="0" presId="urn:microsoft.com/office/officeart/2005/8/layout/hierarchy4"/>
    <dgm:cxn modelId="{915F59DC-1C6D-4A26-AC53-4969393A1BDC}" srcId="{BBC79D02-6034-4C36-9C2C-4FBABF39A8FF}" destId="{62E73A33-9954-41A2-95C9-8F8D5FC96D45}" srcOrd="0" destOrd="0" parTransId="{DC40418D-C5E4-40D6-8CE8-6AA8896DB7D7}" sibTransId="{BC5FD8D8-1DE2-4A3C-A686-F6AE3C9C85B6}"/>
    <dgm:cxn modelId="{D932555E-7957-4119-AFC8-F19B688F9005}" type="presParOf" srcId="{DE4A2990-3D65-4CED-80D1-9E83EDFCCE56}" destId="{2FFB2A7D-385B-482C-BACA-8315E51DBEFC}" srcOrd="0" destOrd="0" presId="urn:microsoft.com/office/officeart/2005/8/layout/hierarchy4"/>
    <dgm:cxn modelId="{774C86BF-7CC5-447F-BF14-BF0CFD3E7321}" type="presParOf" srcId="{2FFB2A7D-385B-482C-BACA-8315E51DBEFC}" destId="{1E5E33F4-B6D7-4DFB-8AAC-515AA7CA8695}" srcOrd="0" destOrd="0" presId="urn:microsoft.com/office/officeart/2005/8/layout/hierarchy4"/>
    <dgm:cxn modelId="{64811764-F028-4434-BBEB-D47F94E99BFD}" type="presParOf" srcId="{2FFB2A7D-385B-482C-BACA-8315E51DBEFC}" destId="{40048AB7-BF41-46AE-BF92-7C448496D471}" srcOrd="1" destOrd="0" presId="urn:microsoft.com/office/officeart/2005/8/layout/hierarchy4"/>
    <dgm:cxn modelId="{C5C94BDD-1F80-4BCD-B390-1BB1C12C3755}" type="presParOf" srcId="{DE4A2990-3D65-4CED-80D1-9E83EDFCCE56}" destId="{CA6CD2F3-9A29-4F99-AF69-529906400C81}" srcOrd="1" destOrd="0" presId="urn:microsoft.com/office/officeart/2005/8/layout/hierarchy4"/>
    <dgm:cxn modelId="{E8AC5489-441F-4BE8-B9F5-CAD31748FC73}" type="presParOf" srcId="{DE4A2990-3D65-4CED-80D1-9E83EDFCCE56}" destId="{F5773B57-6A52-467E-A6E4-ECA009CB1813}" srcOrd="2" destOrd="0" presId="urn:microsoft.com/office/officeart/2005/8/layout/hierarchy4"/>
    <dgm:cxn modelId="{19686E35-4616-4A15-A0BA-05337DF70104}" type="presParOf" srcId="{F5773B57-6A52-467E-A6E4-ECA009CB1813}" destId="{64526EA4-34D1-4E0C-9823-993335189202}" srcOrd="0" destOrd="0" presId="urn:microsoft.com/office/officeart/2005/8/layout/hierarchy4"/>
    <dgm:cxn modelId="{8F954AD3-A15C-4AA5-ACE6-3F891A32AF4B}" type="presParOf" srcId="{F5773B57-6A52-467E-A6E4-ECA009CB1813}" destId="{D25F98AB-D37E-497E-B1F7-4ED73C04C48C}" srcOrd="1" destOrd="0" presId="urn:microsoft.com/office/officeart/2005/8/layout/hierarchy4"/>
    <dgm:cxn modelId="{03E2944C-3E35-4D9C-8752-FC49DF83424C}" type="presParOf" srcId="{F5773B57-6A52-467E-A6E4-ECA009CB1813}" destId="{50FC67C9-FA6A-4778-96DC-CBB7DE0ECB0C}" srcOrd="2" destOrd="0" presId="urn:microsoft.com/office/officeart/2005/8/layout/hierarchy4"/>
    <dgm:cxn modelId="{642E866E-051A-4F64-9EFC-AF52CFEE984F}" type="presParOf" srcId="{50FC67C9-FA6A-4778-96DC-CBB7DE0ECB0C}" destId="{DC1500A2-B034-4D4F-B812-C3F088F607D9}" srcOrd="0" destOrd="0" presId="urn:microsoft.com/office/officeart/2005/8/layout/hierarchy4"/>
    <dgm:cxn modelId="{DCEE20EC-3A92-4627-A266-BBFA4E5462FA}" type="presParOf" srcId="{DC1500A2-B034-4D4F-B812-C3F088F607D9}" destId="{238A3D15-D789-4931-A5E6-0F04270031BF}" srcOrd="0" destOrd="0" presId="urn:microsoft.com/office/officeart/2005/8/layout/hierarchy4"/>
    <dgm:cxn modelId="{4012B08D-346F-4F53-8F81-6D980936064A}" type="presParOf" srcId="{DC1500A2-B034-4D4F-B812-C3F088F607D9}" destId="{C59B812E-AB49-470F-95AF-ACBAE52196BC}" srcOrd="1" destOrd="0" presId="urn:microsoft.com/office/officeart/2005/8/layout/hierarchy4"/>
    <dgm:cxn modelId="{DAF1852B-DFC9-463E-9B9C-019680858E33}" type="presParOf" srcId="{DC1500A2-B034-4D4F-B812-C3F088F607D9}" destId="{46A175B0-85B1-498B-AA9A-EED890EF8095}" srcOrd="2" destOrd="0" presId="urn:microsoft.com/office/officeart/2005/8/layout/hierarchy4"/>
    <dgm:cxn modelId="{987F1C59-E6AF-48D5-A93E-F00B523770CD}" type="presParOf" srcId="{46A175B0-85B1-498B-AA9A-EED890EF8095}" destId="{B6B81DAC-ACEB-440A-8FCC-C43F903D627F}" srcOrd="0" destOrd="0" presId="urn:microsoft.com/office/officeart/2005/8/layout/hierarchy4"/>
    <dgm:cxn modelId="{18335E23-E836-4C5F-BE46-A37EBDC3C8CA}" type="presParOf" srcId="{B6B81DAC-ACEB-440A-8FCC-C43F903D627F}" destId="{FC81A625-AAAE-4C83-9883-1F0718BA2436}" srcOrd="0" destOrd="0" presId="urn:microsoft.com/office/officeart/2005/8/layout/hierarchy4"/>
    <dgm:cxn modelId="{FCE0207F-2DEE-4C76-B826-A915806EE5E9}" type="presParOf" srcId="{B6B81DAC-ACEB-440A-8FCC-C43F903D627F}" destId="{5999AF18-D978-430D-B371-546B78BAA143}" srcOrd="1" destOrd="0" presId="urn:microsoft.com/office/officeart/2005/8/layout/hierarchy4"/>
    <dgm:cxn modelId="{4F0C0386-3D77-440A-9440-9536441B40EA}" type="presParOf" srcId="{46A175B0-85B1-498B-AA9A-EED890EF8095}" destId="{F87249D7-6B69-43AF-AB6E-F2F0D10D8D83}" srcOrd="1" destOrd="0" presId="urn:microsoft.com/office/officeart/2005/8/layout/hierarchy4"/>
    <dgm:cxn modelId="{7D837088-6623-402E-92F1-67A83CD37B61}" type="presParOf" srcId="{46A175B0-85B1-498B-AA9A-EED890EF8095}" destId="{155512FB-37CB-48B9-A40F-AF1E0FFF4177}" srcOrd="2" destOrd="0" presId="urn:microsoft.com/office/officeart/2005/8/layout/hierarchy4"/>
    <dgm:cxn modelId="{A0C6ED8B-0FA7-4AF6-8505-01506CBF1E7A}" type="presParOf" srcId="{155512FB-37CB-48B9-A40F-AF1E0FFF4177}" destId="{FEC139DE-5B0C-4D97-BB91-CCC4870B984F}" srcOrd="0" destOrd="0" presId="urn:microsoft.com/office/officeart/2005/8/layout/hierarchy4"/>
    <dgm:cxn modelId="{C0ABB506-B32C-4B48-8A6C-EDB29CF1F7B2}" type="presParOf" srcId="{155512FB-37CB-48B9-A40F-AF1E0FFF4177}" destId="{1B0144A3-306F-4117-A917-3D6242210746}" srcOrd="1" destOrd="0" presId="urn:microsoft.com/office/officeart/2005/8/layout/hierarchy4"/>
    <dgm:cxn modelId="{EDBCC502-4BFF-464F-9ACB-917D40DDAAD4}" type="presParOf" srcId="{155512FB-37CB-48B9-A40F-AF1E0FFF4177}" destId="{FD771F2E-4EA8-4B28-90F3-223EEBFAFEFF}" srcOrd="2" destOrd="0" presId="urn:microsoft.com/office/officeart/2005/8/layout/hierarchy4"/>
    <dgm:cxn modelId="{86556A9D-E414-4957-B938-ED2FFFB22C6C}" type="presParOf" srcId="{FD771F2E-4EA8-4B28-90F3-223EEBFAFEFF}" destId="{175E5342-CBB9-4145-A35A-BAB2DBED64CB}" srcOrd="0" destOrd="0" presId="urn:microsoft.com/office/officeart/2005/8/layout/hierarchy4"/>
    <dgm:cxn modelId="{5F8AEA34-A566-4EC6-8DAD-30E84C00AAD4}" type="presParOf" srcId="{175E5342-CBB9-4145-A35A-BAB2DBED64CB}" destId="{CCF3848A-96C2-4E5D-B4AF-4F1F6E0EDE1C}" srcOrd="0" destOrd="0" presId="urn:microsoft.com/office/officeart/2005/8/layout/hierarchy4"/>
    <dgm:cxn modelId="{2E1898EA-2CAD-4844-984D-5F5F226D429C}" type="presParOf" srcId="{175E5342-CBB9-4145-A35A-BAB2DBED64CB}" destId="{09D73428-2F78-44F0-8474-4285D54CA8A0}" srcOrd="1" destOrd="0" presId="urn:microsoft.com/office/officeart/2005/8/layout/hierarchy4"/>
    <dgm:cxn modelId="{CD8C4DF7-049E-49BC-8FFB-DB02340B59B4}" type="presParOf" srcId="{50FC67C9-FA6A-4778-96DC-CBB7DE0ECB0C}" destId="{F2E8A144-ED64-477D-A7CE-6CF060928541}" srcOrd="1" destOrd="0" presId="urn:microsoft.com/office/officeart/2005/8/layout/hierarchy4"/>
    <dgm:cxn modelId="{8753E0AB-CCB7-4D58-B41E-85CA60440FF0}" type="presParOf" srcId="{50FC67C9-FA6A-4778-96DC-CBB7DE0ECB0C}" destId="{A1C5311C-1469-44EA-82DB-749930735971}" srcOrd="2" destOrd="0" presId="urn:microsoft.com/office/officeart/2005/8/layout/hierarchy4"/>
    <dgm:cxn modelId="{96E06A19-2BD8-4813-B65F-18F73EB508B1}" type="presParOf" srcId="{A1C5311C-1469-44EA-82DB-749930735971}" destId="{F198024C-55D0-4DB7-A365-9FFF90D6507A}" srcOrd="0" destOrd="0" presId="urn:microsoft.com/office/officeart/2005/8/layout/hierarchy4"/>
    <dgm:cxn modelId="{12995E62-D457-44D6-90A5-6BA4AC50FED1}" type="presParOf" srcId="{A1C5311C-1469-44EA-82DB-749930735971}" destId="{65FD4B13-5CF9-4360-92BE-BD32B034292E}" srcOrd="1" destOrd="0" presId="urn:microsoft.com/office/officeart/2005/8/layout/hierarchy4"/>
    <dgm:cxn modelId="{56B3EFA7-372D-4639-A2A1-C4F6CD12961C}" type="presParOf" srcId="{A1C5311C-1469-44EA-82DB-749930735971}" destId="{84E42F43-093B-4F1B-BDAB-12FA40B45FEF}" srcOrd="2" destOrd="0" presId="urn:microsoft.com/office/officeart/2005/8/layout/hierarchy4"/>
    <dgm:cxn modelId="{8AA2D96B-D78C-48D8-93E6-80C4488B8479}" type="presParOf" srcId="{84E42F43-093B-4F1B-BDAB-12FA40B45FEF}" destId="{D98E56A2-422B-45B5-B55B-6F877E8EBCC0}" srcOrd="0" destOrd="0" presId="urn:microsoft.com/office/officeart/2005/8/layout/hierarchy4"/>
    <dgm:cxn modelId="{EEE61DC7-48F6-431A-AFFF-299C0CCB9D4B}" type="presParOf" srcId="{D98E56A2-422B-45B5-B55B-6F877E8EBCC0}" destId="{2CE70819-8F4C-4FA7-BBC0-00B867BFAA62}" srcOrd="0" destOrd="0" presId="urn:microsoft.com/office/officeart/2005/8/layout/hierarchy4"/>
    <dgm:cxn modelId="{0C5B528B-48C9-45F0-B9DC-2CA68DB685AB}" type="presParOf" srcId="{D98E56A2-422B-45B5-B55B-6F877E8EBCC0}" destId="{65BBC830-3241-4628-91E9-24C1F241C614}" srcOrd="1" destOrd="0" presId="urn:microsoft.com/office/officeart/2005/8/layout/hierarchy4"/>
    <dgm:cxn modelId="{E0DBE12F-2BD4-40C4-9325-BCDC38679377}" type="presParOf" srcId="{50FC67C9-FA6A-4778-96DC-CBB7DE0ECB0C}" destId="{7E443B56-DEB0-4446-A514-EEAEC7DAEDD0}" srcOrd="3" destOrd="0" presId="urn:microsoft.com/office/officeart/2005/8/layout/hierarchy4"/>
    <dgm:cxn modelId="{7EDDCA7D-DB2E-4DFE-B889-1FF785AC9C6D}" type="presParOf" srcId="{50FC67C9-FA6A-4778-96DC-CBB7DE0ECB0C}" destId="{DEF75B75-5A04-456D-BC82-C1C962708167}" srcOrd="4" destOrd="0" presId="urn:microsoft.com/office/officeart/2005/8/layout/hierarchy4"/>
    <dgm:cxn modelId="{F62E86D9-52E1-413C-94C7-830AA8FBFB4B}" type="presParOf" srcId="{DEF75B75-5A04-456D-BC82-C1C962708167}" destId="{DF46F991-D145-4A2E-8B14-99166811EB9E}" srcOrd="0" destOrd="0" presId="urn:microsoft.com/office/officeart/2005/8/layout/hierarchy4"/>
    <dgm:cxn modelId="{1C258065-6075-4D62-8B61-A297B38BBDAD}" type="presParOf" srcId="{DEF75B75-5A04-456D-BC82-C1C962708167}" destId="{C5362A15-1FF7-45C2-A1A5-CC56348F497D}" srcOrd="1" destOrd="0" presId="urn:microsoft.com/office/officeart/2005/8/layout/hierarchy4"/>
    <dgm:cxn modelId="{A60D62EA-26DA-415F-ADA4-7788A9EBCC35}" type="presParOf" srcId="{DEF75B75-5A04-456D-BC82-C1C962708167}" destId="{C0AAC21D-A1BB-4969-8C10-C8D02A2E9E03}" srcOrd="2" destOrd="0" presId="urn:microsoft.com/office/officeart/2005/8/layout/hierarchy4"/>
    <dgm:cxn modelId="{55D4E4CA-8796-4A7E-9360-8C1E13AD73EB}" type="presParOf" srcId="{C0AAC21D-A1BB-4969-8C10-C8D02A2E9E03}" destId="{53DBA213-45FA-408A-B6ED-AACE55036BBF}" srcOrd="0" destOrd="0" presId="urn:microsoft.com/office/officeart/2005/8/layout/hierarchy4"/>
    <dgm:cxn modelId="{89CED668-8A0B-44FA-B464-7F0AC6A76A0B}" type="presParOf" srcId="{53DBA213-45FA-408A-B6ED-AACE55036BBF}" destId="{DAD1CAFC-EE84-43B6-BAF2-1EDDCD66E603}" srcOrd="0" destOrd="0" presId="urn:microsoft.com/office/officeart/2005/8/layout/hierarchy4"/>
    <dgm:cxn modelId="{134B44A9-57EE-4D62-BCDB-1D8C53F28D35}" type="presParOf" srcId="{53DBA213-45FA-408A-B6ED-AACE55036BBF}" destId="{EB920CB4-F78E-4FC1-BF1D-FE57D15C9F98}" srcOrd="1" destOrd="0" presId="urn:microsoft.com/office/officeart/2005/8/layout/hierarchy4"/>
    <dgm:cxn modelId="{D2210B11-0611-4F5B-BCF5-37E6A3D74BB2}" type="presParOf" srcId="{C0AAC21D-A1BB-4969-8C10-C8D02A2E9E03}" destId="{C6806C87-713E-4BB4-9E64-70D239989C91}" srcOrd="1" destOrd="0" presId="urn:microsoft.com/office/officeart/2005/8/layout/hierarchy4"/>
    <dgm:cxn modelId="{ABB0A956-A1E0-4C7E-B499-6C53284A9D4F}" type="presParOf" srcId="{C0AAC21D-A1BB-4969-8C10-C8D02A2E9E03}" destId="{EC39DE98-C28E-4CAE-B11A-FF4190E351F7}" srcOrd="2" destOrd="0" presId="urn:microsoft.com/office/officeart/2005/8/layout/hierarchy4"/>
    <dgm:cxn modelId="{AA016C9B-F54A-4A30-A5E5-FCF888895828}" type="presParOf" srcId="{EC39DE98-C28E-4CAE-B11A-FF4190E351F7}" destId="{EFE95510-E5D1-45B7-A221-00520591CF99}" srcOrd="0" destOrd="0" presId="urn:microsoft.com/office/officeart/2005/8/layout/hierarchy4"/>
    <dgm:cxn modelId="{F474A5AA-9A42-4F5D-92FE-C1B2B66C65A0}" type="presParOf" srcId="{EC39DE98-C28E-4CAE-B11A-FF4190E351F7}" destId="{EF483DAC-04A2-4C9B-AB03-7939A7ACDB27}" srcOrd="1" destOrd="0" presId="urn:microsoft.com/office/officeart/2005/8/layout/hierarchy4"/>
  </dgm:cxnLst>
  <dgm:bg/>
  <dgm:whole/>
</dgm:dataModel>
</file>

<file path=ppt/diagrams/data5.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smtClean="0"/>
            <a:t>Instalación de seguridad y blindaje en agencias.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S" sz="1800" i="1" smtClean="0"/>
            <a:t>financiado con el Presupuesto General del Estado. </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428.167,00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12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Agencias instaladas con seguridad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13.145,62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3%</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BC78A514-F73D-4CE2-B66F-375010388DCA}" srcId="{97B90D27-3056-4AB6-9D58-503A9E133CC6}" destId="{19091F51-8A55-4E62-9C18-6F3BC9E324CB}" srcOrd="1" destOrd="0" parTransId="{D74CA346-3316-4872-8346-E778E1DF2C4E}" sibTransId="{38491EFE-9A5C-4963-95EB-36CA4DC15829}"/>
    <dgm:cxn modelId="{4C354012-CD66-405E-BCF5-3D045670B8B1}" type="presOf" srcId="{A45B4849-CC1E-4B77-80B9-4FC6F68D2371}" destId="{DE4A2990-3D65-4CED-80D1-9E83EDFCCE56}" srcOrd="0" destOrd="0" presId="urn:microsoft.com/office/officeart/2005/8/layout/hierarchy4"/>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98E89574-7727-4A6E-A12B-FC4AC84CE666}" type="presOf" srcId="{62E73A33-9954-41A2-95C9-8F8D5FC96D45}" destId="{2CE70819-8F4C-4FA7-BBC0-00B867BFAA62}"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D6292D55-AA97-466E-8291-ACF88ECA484A}" type="presOf" srcId="{4FA66F70-F74C-43BC-9DF8-253A8142AB35}" destId="{FC81A625-AAAE-4C83-9883-1F0718BA2436}" srcOrd="0" destOrd="0" presId="urn:microsoft.com/office/officeart/2005/8/layout/hierarchy4"/>
    <dgm:cxn modelId="{A86B3948-2A8B-4399-88FE-01D47132A961}" type="presOf" srcId="{BBC79D02-6034-4C36-9C2C-4FBABF39A8FF}" destId="{F198024C-55D0-4DB7-A365-9FFF90D6507A}" srcOrd="0" destOrd="0" presId="urn:microsoft.com/office/officeart/2005/8/layout/hierarchy4"/>
    <dgm:cxn modelId="{38E6F32C-4041-4CA5-9A6D-FAE3F236225C}" type="presOf" srcId="{19091F51-8A55-4E62-9C18-6F3BC9E324CB}" destId="{EFE95510-E5D1-45B7-A221-00520591CF99}" srcOrd="0" destOrd="0" presId="urn:microsoft.com/office/officeart/2005/8/layout/hierarchy4"/>
    <dgm:cxn modelId="{7247F29E-63EB-47A5-BEF6-E82F163167BF}" type="presOf" srcId="{C119E1A3-4FD8-4CD7-A248-CAF82A538404}" destId="{FEC139DE-5B0C-4D97-BB91-CCC4870B984F}"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4A20B38A-0316-4288-98EB-99481C8CDB1A}" type="presOf" srcId="{14233AD2-88DB-4175-B943-9F0BE3820B00}" destId="{CCF3848A-96C2-4E5D-B4AF-4F1F6E0EDE1C}" srcOrd="0" destOrd="0" presId="urn:microsoft.com/office/officeart/2005/8/layout/hierarchy4"/>
    <dgm:cxn modelId="{07FC41BE-04D1-4CF2-B56A-97B008E5478B}" type="presOf" srcId="{44421AD0-1FE3-4E4D-8BC2-14D20DEEDC32}" destId="{64526EA4-34D1-4E0C-9823-993335189202}" srcOrd="0" destOrd="0" presId="urn:microsoft.com/office/officeart/2005/8/layout/hierarchy4"/>
    <dgm:cxn modelId="{E69A1EBF-A0DE-4143-B791-7F65EF7C0F9E}" type="presOf" srcId="{97B90D27-3056-4AB6-9D58-503A9E133CC6}" destId="{DF46F991-D145-4A2E-8B14-99166811EB9E}" srcOrd="0" destOrd="0" presId="urn:microsoft.com/office/officeart/2005/8/layout/hierarchy4"/>
    <dgm:cxn modelId="{77D19396-49B6-4D79-A46E-140338F1F6D8}" type="presOf" srcId="{9FDDFD57-7E43-49B6-8F6B-88A7E2F9F4A3}" destId="{1E5E33F4-B6D7-4DFB-8AAC-515AA7CA8695}" srcOrd="0" destOrd="0" presId="urn:microsoft.com/office/officeart/2005/8/layout/hierarchy4"/>
    <dgm:cxn modelId="{1BE0E4B0-3434-4A5D-811A-01080E583A09}" type="presOf" srcId="{D2CDC463-9C9A-4A39-9365-23D268F87349}" destId="{238A3D15-D789-4931-A5E6-0F04270031BF}"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DE6925A9-D3BC-492C-A5D6-E5D59C586902}" type="presOf" srcId="{B107BF41-D5FE-4D2A-A387-8B4F1A2FBFBB}" destId="{DAD1CAFC-EE84-43B6-BAF2-1EDDCD66E603}" srcOrd="0" destOrd="0" presId="urn:microsoft.com/office/officeart/2005/8/layout/hierarchy4"/>
    <dgm:cxn modelId="{915F59DC-1C6D-4A26-AC53-4969393A1BDC}" srcId="{BBC79D02-6034-4C36-9C2C-4FBABF39A8FF}" destId="{62E73A33-9954-41A2-95C9-8F8D5FC96D45}" srcOrd="0" destOrd="0" parTransId="{DC40418D-C5E4-40D6-8CE8-6AA8896DB7D7}" sibTransId="{BC5FD8D8-1DE2-4A3C-A686-F6AE3C9C85B6}"/>
    <dgm:cxn modelId="{F98A10F9-4E97-4D1E-A2C1-E424B5718B14}" type="presParOf" srcId="{DE4A2990-3D65-4CED-80D1-9E83EDFCCE56}" destId="{2FFB2A7D-385B-482C-BACA-8315E51DBEFC}" srcOrd="0" destOrd="0" presId="urn:microsoft.com/office/officeart/2005/8/layout/hierarchy4"/>
    <dgm:cxn modelId="{4D46C51B-CCA0-4B36-9B3A-D161BDF664E4}" type="presParOf" srcId="{2FFB2A7D-385B-482C-BACA-8315E51DBEFC}" destId="{1E5E33F4-B6D7-4DFB-8AAC-515AA7CA8695}" srcOrd="0" destOrd="0" presId="urn:microsoft.com/office/officeart/2005/8/layout/hierarchy4"/>
    <dgm:cxn modelId="{86C0E82D-0B0B-4C1E-9990-F7E9CB0DFC0C}" type="presParOf" srcId="{2FFB2A7D-385B-482C-BACA-8315E51DBEFC}" destId="{40048AB7-BF41-46AE-BF92-7C448496D471}" srcOrd="1" destOrd="0" presId="urn:microsoft.com/office/officeart/2005/8/layout/hierarchy4"/>
    <dgm:cxn modelId="{E8B628F2-9BE6-4659-BCCA-BE4A120E42F0}" type="presParOf" srcId="{DE4A2990-3D65-4CED-80D1-9E83EDFCCE56}" destId="{CA6CD2F3-9A29-4F99-AF69-529906400C81}" srcOrd="1" destOrd="0" presId="urn:microsoft.com/office/officeart/2005/8/layout/hierarchy4"/>
    <dgm:cxn modelId="{7332B214-94A3-4E97-87E3-601352A15B84}" type="presParOf" srcId="{DE4A2990-3D65-4CED-80D1-9E83EDFCCE56}" destId="{F5773B57-6A52-467E-A6E4-ECA009CB1813}" srcOrd="2" destOrd="0" presId="urn:microsoft.com/office/officeart/2005/8/layout/hierarchy4"/>
    <dgm:cxn modelId="{8D4D3A45-B6ED-4B93-9482-80ED8F8651E1}" type="presParOf" srcId="{F5773B57-6A52-467E-A6E4-ECA009CB1813}" destId="{64526EA4-34D1-4E0C-9823-993335189202}" srcOrd="0" destOrd="0" presId="urn:microsoft.com/office/officeart/2005/8/layout/hierarchy4"/>
    <dgm:cxn modelId="{E08578F2-458A-4E69-9F79-ED15B473024E}" type="presParOf" srcId="{F5773B57-6A52-467E-A6E4-ECA009CB1813}" destId="{D25F98AB-D37E-497E-B1F7-4ED73C04C48C}" srcOrd="1" destOrd="0" presId="urn:microsoft.com/office/officeart/2005/8/layout/hierarchy4"/>
    <dgm:cxn modelId="{84E21EB1-FFBE-4A38-AA3C-E4FFBB505630}" type="presParOf" srcId="{F5773B57-6A52-467E-A6E4-ECA009CB1813}" destId="{50FC67C9-FA6A-4778-96DC-CBB7DE0ECB0C}" srcOrd="2" destOrd="0" presId="urn:microsoft.com/office/officeart/2005/8/layout/hierarchy4"/>
    <dgm:cxn modelId="{06CF81DD-6B8D-4CD2-B785-C9CB3A805AD2}" type="presParOf" srcId="{50FC67C9-FA6A-4778-96DC-CBB7DE0ECB0C}" destId="{DC1500A2-B034-4D4F-B812-C3F088F607D9}" srcOrd="0" destOrd="0" presId="urn:microsoft.com/office/officeart/2005/8/layout/hierarchy4"/>
    <dgm:cxn modelId="{431CAFFF-DDBE-4919-A443-46DECE00F6F8}" type="presParOf" srcId="{DC1500A2-B034-4D4F-B812-C3F088F607D9}" destId="{238A3D15-D789-4931-A5E6-0F04270031BF}" srcOrd="0" destOrd="0" presId="urn:microsoft.com/office/officeart/2005/8/layout/hierarchy4"/>
    <dgm:cxn modelId="{7BBB31EA-AEC0-472F-B7D0-E44A6A286295}" type="presParOf" srcId="{DC1500A2-B034-4D4F-B812-C3F088F607D9}" destId="{C59B812E-AB49-470F-95AF-ACBAE52196BC}" srcOrd="1" destOrd="0" presId="urn:microsoft.com/office/officeart/2005/8/layout/hierarchy4"/>
    <dgm:cxn modelId="{47A477B0-EDE7-485A-A6BA-D0598ECF6F43}" type="presParOf" srcId="{DC1500A2-B034-4D4F-B812-C3F088F607D9}" destId="{46A175B0-85B1-498B-AA9A-EED890EF8095}" srcOrd="2" destOrd="0" presId="urn:microsoft.com/office/officeart/2005/8/layout/hierarchy4"/>
    <dgm:cxn modelId="{55EE3C28-9601-470F-A1B7-CFBF460565CC}" type="presParOf" srcId="{46A175B0-85B1-498B-AA9A-EED890EF8095}" destId="{B6B81DAC-ACEB-440A-8FCC-C43F903D627F}" srcOrd="0" destOrd="0" presId="urn:microsoft.com/office/officeart/2005/8/layout/hierarchy4"/>
    <dgm:cxn modelId="{79DD1FFE-0BAB-44A4-9907-233012D5D4BA}" type="presParOf" srcId="{B6B81DAC-ACEB-440A-8FCC-C43F903D627F}" destId="{FC81A625-AAAE-4C83-9883-1F0718BA2436}" srcOrd="0" destOrd="0" presId="urn:microsoft.com/office/officeart/2005/8/layout/hierarchy4"/>
    <dgm:cxn modelId="{1A632718-D556-4173-8B19-E2D26DE7B057}" type="presParOf" srcId="{B6B81DAC-ACEB-440A-8FCC-C43F903D627F}" destId="{5999AF18-D978-430D-B371-546B78BAA143}" srcOrd="1" destOrd="0" presId="urn:microsoft.com/office/officeart/2005/8/layout/hierarchy4"/>
    <dgm:cxn modelId="{46E70D99-D349-4A96-A688-5D8A280E710D}" type="presParOf" srcId="{46A175B0-85B1-498B-AA9A-EED890EF8095}" destId="{F87249D7-6B69-43AF-AB6E-F2F0D10D8D83}" srcOrd="1" destOrd="0" presId="urn:microsoft.com/office/officeart/2005/8/layout/hierarchy4"/>
    <dgm:cxn modelId="{93716D45-7DF0-46BA-8210-A75B76A7DA57}" type="presParOf" srcId="{46A175B0-85B1-498B-AA9A-EED890EF8095}" destId="{155512FB-37CB-48B9-A40F-AF1E0FFF4177}" srcOrd="2" destOrd="0" presId="urn:microsoft.com/office/officeart/2005/8/layout/hierarchy4"/>
    <dgm:cxn modelId="{106EB48F-2172-47A6-A8BB-85496F50481F}" type="presParOf" srcId="{155512FB-37CB-48B9-A40F-AF1E0FFF4177}" destId="{FEC139DE-5B0C-4D97-BB91-CCC4870B984F}" srcOrd="0" destOrd="0" presId="urn:microsoft.com/office/officeart/2005/8/layout/hierarchy4"/>
    <dgm:cxn modelId="{C5D00ABD-EAE1-4701-AAD9-D2FE50DF3655}" type="presParOf" srcId="{155512FB-37CB-48B9-A40F-AF1E0FFF4177}" destId="{1B0144A3-306F-4117-A917-3D6242210746}" srcOrd="1" destOrd="0" presId="urn:microsoft.com/office/officeart/2005/8/layout/hierarchy4"/>
    <dgm:cxn modelId="{64AC1A3B-5FDF-4E96-AB4C-2948B08EF513}" type="presParOf" srcId="{155512FB-37CB-48B9-A40F-AF1E0FFF4177}" destId="{FD771F2E-4EA8-4B28-90F3-223EEBFAFEFF}" srcOrd="2" destOrd="0" presId="urn:microsoft.com/office/officeart/2005/8/layout/hierarchy4"/>
    <dgm:cxn modelId="{15FB2435-8BAB-4BB5-A5F7-6DF0FA3F26E8}" type="presParOf" srcId="{FD771F2E-4EA8-4B28-90F3-223EEBFAFEFF}" destId="{175E5342-CBB9-4145-A35A-BAB2DBED64CB}" srcOrd="0" destOrd="0" presId="urn:microsoft.com/office/officeart/2005/8/layout/hierarchy4"/>
    <dgm:cxn modelId="{5C376FB0-7D97-4751-A452-5676239CBF1D}" type="presParOf" srcId="{175E5342-CBB9-4145-A35A-BAB2DBED64CB}" destId="{CCF3848A-96C2-4E5D-B4AF-4F1F6E0EDE1C}" srcOrd="0" destOrd="0" presId="urn:microsoft.com/office/officeart/2005/8/layout/hierarchy4"/>
    <dgm:cxn modelId="{F353B8F6-3252-41F4-BA3D-DB0F38C0551C}" type="presParOf" srcId="{175E5342-CBB9-4145-A35A-BAB2DBED64CB}" destId="{09D73428-2F78-44F0-8474-4285D54CA8A0}" srcOrd="1" destOrd="0" presId="urn:microsoft.com/office/officeart/2005/8/layout/hierarchy4"/>
    <dgm:cxn modelId="{3C8BBC2A-CAEC-4719-A50B-CF8CF98075B1}" type="presParOf" srcId="{50FC67C9-FA6A-4778-96DC-CBB7DE0ECB0C}" destId="{F2E8A144-ED64-477D-A7CE-6CF060928541}" srcOrd="1" destOrd="0" presId="urn:microsoft.com/office/officeart/2005/8/layout/hierarchy4"/>
    <dgm:cxn modelId="{F7FDB32E-0EDD-42CB-BC97-649399E00CE4}" type="presParOf" srcId="{50FC67C9-FA6A-4778-96DC-CBB7DE0ECB0C}" destId="{A1C5311C-1469-44EA-82DB-749930735971}" srcOrd="2" destOrd="0" presId="urn:microsoft.com/office/officeart/2005/8/layout/hierarchy4"/>
    <dgm:cxn modelId="{20372276-BD57-4575-B312-75D0DAFB1C2D}" type="presParOf" srcId="{A1C5311C-1469-44EA-82DB-749930735971}" destId="{F198024C-55D0-4DB7-A365-9FFF90D6507A}" srcOrd="0" destOrd="0" presId="urn:microsoft.com/office/officeart/2005/8/layout/hierarchy4"/>
    <dgm:cxn modelId="{ADE8FD00-1A81-49A9-9AB6-3AA861FC5C3F}" type="presParOf" srcId="{A1C5311C-1469-44EA-82DB-749930735971}" destId="{65FD4B13-5CF9-4360-92BE-BD32B034292E}" srcOrd="1" destOrd="0" presId="urn:microsoft.com/office/officeart/2005/8/layout/hierarchy4"/>
    <dgm:cxn modelId="{DD8FD7C3-E52D-4DE7-B536-1420B8E2A1B3}" type="presParOf" srcId="{A1C5311C-1469-44EA-82DB-749930735971}" destId="{84E42F43-093B-4F1B-BDAB-12FA40B45FEF}" srcOrd="2" destOrd="0" presId="urn:microsoft.com/office/officeart/2005/8/layout/hierarchy4"/>
    <dgm:cxn modelId="{D16BDABC-4980-451B-B286-A25867314AB3}" type="presParOf" srcId="{84E42F43-093B-4F1B-BDAB-12FA40B45FEF}" destId="{D98E56A2-422B-45B5-B55B-6F877E8EBCC0}" srcOrd="0" destOrd="0" presId="urn:microsoft.com/office/officeart/2005/8/layout/hierarchy4"/>
    <dgm:cxn modelId="{2062682D-D90E-4258-B169-CD6423C69D61}" type="presParOf" srcId="{D98E56A2-422B-45B5-B55B-6F877E8EBCC0}" destId="{2CE70819-8F4C-4FA7-BBC0-00B867BFAA62}" srcOrd="0" destOrd="0" presId="urn:microsoft.com/office/officeart/2005/8/layout/hierarchy4"/>
    <dgm:cxn modelId="{C8639A8B-8727-4DA5-A2FB-FE93FA426561}" type="presParOf" srcId="{D98E56A2-422B-45B5-B55B-6F877E8EBCC0}" destId="{65BBC830-3241-4628-91E9-24C1F241C614}" srcOrd="1" destOrd="0" presId="urn:microsoft.com/office/officeart/2005/8/layout/hierarchy4"/>
    <dgm:cxn modelId="{236DEE9B-D114-493D-BA35-61A2E6CF5745}" type="presParOf" srcId="{50FC67C9-FA6A-4778-96DC-CBB7DE0ECB0C}" destId="{7E443B56-DEB0-4446-A514-EEAEC7DAEDD0}" srcOrd="3" destOrd="0" presId="urn:microsoft.com/office/officeart/2005/8/layout/hierarchy4"/>
    <dgm:cxn modelId="{4B5AE745-415C-46BE-B316-C989A91ACFA3}" type="presParOf" srcId="{50FC67C9-FA6A-4778-96DC-CBB7DE0ECB0C}" destId="{DEF75B75-5A04-456D-BC82-C1C962708167}" srcOrd="4" destOrd="0" presId="urn:microsoft.com/office/officeart/2005/8/layout/hierarchy4"/>
    <dgm:cxn modelId="{201544FB-5C83-4EAC-B462-80BCB57FEE3A}" type="presParOf" srcId="{DEF75B75-5A04-456D-BC82-C1C962708167}" destId="{DF46F991-D145-4A2E-8B14-99166811EB9E}" srcOrd="0" destOrd="0" presId="urn:microsoft.com/office/officeart/2005/8/layout/hierarchy4"/>
    <dgm:cxn modelId="{DD5C9E76-D25E-4CCF-94FD-8830B9FE7615}" type="presParOf" srcId="{DEF75B75-5A04-456D-BC82-C1C962708167}" destId="{C5362A15-1FF7-45C2-A1A5-CC56348F497D}" srcOrd="1" destOrd="0" presId="urn:microsoft.com/office/officeart/2005/8/layout/hierarchy4"/>
    <dgm:cxn modelId="{75A4F9A6-6971-40B8-A865-1846120F21B2}" type="presParOf" srcId="{DEF75B75-5A04-456D-BC82-C1C962708167}" destId="{C0AAC21D-A1BB-4969-8C10-C8D02A2E9E03}" srcOrd="2" destOrd="0" presId="urn:microsoft.com/office/officeart/2005/8/layout/hierarchy4"/>
    <dgm:cxn modelId="{EDE4907D-BF8E-4FC4-8455-F92B6DC01AB8}" type="presParOf" srcId="{C0AAC21D-A1BB-4969-8C10-C8D02A2E9E03}" destId="{53DBA213-45FA-408A-B6ED-AACE55036BBF}" srcOrd="0" destOrd="0" presId="urn:microsoft.com/office/officeart/2005/8/layout/hierarchy4"/>
    <dgm:cxn modelId="{4CE14368-F777-4182-9C7E-0F1C0B0C2FD9}" type="presParOf" srcId="{53DBA213-45FA-408A-B6ED-AACE55036BBF}" destId="{DAD1CAFC-EE84-43B6-BAF2-1EDDCD66E603}" srcOrd="0" destOrd="0" presId="urn:microsoft.com/office/officeart/2005/8/layout/hierarchy4"/>
    <dgm:cxn modelId="{0DB86EA5-E21A-4AA8-A691-23FDE633DBA0}" type="presParOf" srcId="{53DBA213-45FA-408A-B6ED-AACE55036BBF}" destId="{EB920CB4-F78E-4FC1-BF1D-FE57D15C9F98}" srcOrd="1" destOrd="0" presId="urn:microsoft.com/office/officeart/2005/8/layout/hierarchy4"/>
    <dgm:cxn modelId="{98ECAC94-9426-45F7-8EBF-84C0FD2A04A7}" type="presParOf" srcId="{C0AAC21D-A1BB-4969-8C10-C8D02A2E9E03}" destId="{C6806C87-713E-4BB4-9E64-70D239989C91}" srcOrd="1" destOrd="0" presId="urn:microsoft.com/office/officeart/2005/8/layout/hierarchy4"/>
    <dgm:cxn modelId="{CAAEC16B-8E3F-48BB-AB43-CDFDE4A6BD3F}" type="presParOf" srcId="{C0AAC21D-A1BB-4969-8C10-C8D02A2E9E03}" destId="{EC39DE98-C28E-4CAE-B11A-FF4190E351F7}" srcOrd="2" destOrd="0" presId="urn:microsoft.com/office/officeart/2005/8/layout/hierarchy4"/>
    <dgm:cxn modelId="{7B06C3CA-78F1-45BE-B28F-101AB09573F4}" type="presParOf" srcId="{EC39DE98-C28E-4CAE-B11A-FF4190E351F7}" destId="{EFE95510-E5D1-45B7-A221-00520591CF99}" srcOrd="0" destOrd="0" presId="urn:microsoft.com/office/officeart/2005/8/layout/hierarchy4"/>
    <dgm:cxn modelId="{B0CFF146-9313-41CD-B30E-1FDDFFADFDD6}" type="presParOf" srcId="{EC39DE98-C28E-4CAE-B11A-FF4190E351F7}" destId="{EF483DAC-04A2-4C9B-AB03-7939A7ACDB27}" srcOrd="1" destOrd="0" presId="urn:microsoft.com/office/officeart/2005/8/layout/hierarchy4"/>
  </dgm:cxnLst>
  <dgm:bg/>
  <dgm:whole/>
</dgm:dataModel>
</file>

<file path=ppt/diagrams/data50.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Reposición en subestaciones.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2 </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86.400,00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2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SUBESTACIONES CON REPOSICIONES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3.700,00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4%</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smtClean="0"/>
            <a:t>No se refleja la ejecución de esta inversión en el presupuesto del 2010 ya que por disposición de la Directora Financiera estos se cargó al ejercicio económico del 2009.</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FF7C7494-04E9-4684-A2D3-057610C51151}" srcId="{A45B4849-CC1E-4B77-80B9-4FC6F68D2371}" destId="{9FDDFD57-7E43-49B6-8F6B-88A7E2F9F4A3}" srcOrd="0" destOrd="0" parTransId="{8EE88644-8118-4F15-92A8-7F1DEEEDBAD8}" sibTransId="{2A9B767E-A976-4A54-9CE1-5AA655FC77C0}"/>
    <dgm:cxn modelId="{AF1D54C9-D8B1-455E-BA00-51259232735C}" type="presOf" srcId="{D2CDC463-9C9A-4A39-9365-23D268F87349}" destId="{238A3D15-D789-4931-A5E6-0F04270031BF}" srcOrd="0" destOrd="0" presId="urn:microsoft.com/office/officeart/2005/8/layout/hierarchy4"/>
    <dgm:cxn modelId="{8F4D0708-1E9A-442A-9D58-388E92C3277E}" type="presOf" srcId="{19091F51-8A55-4E62-9C18-6F3BC9E324CB}" destId="{EFE95510-E5D1-45B7-A221-00520591CF99}" srcOrd="0" destOrd="0" presId="urn:microsoft.com/office/officeart/2005/8/layout/hierarchy4"/>
    <dgm:cxn modelId="{A23D4E29-9AC0-4AAE-A79A-1C2B59CD001B}" type="presOf" srcId="{BBC79D02-6034-4C36-9C2C-4FBABF39A8FF}" destId="{F198024C-55D0-4DB7-A365-9FFF90D6507A}"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E42ABEFF-D62D-4E43-8AE3-D582378B31AE}" type="presOf" srcId="{14233AD2-88DB-4175-B943-9F0BE3820B00}" destId="{CCF3848A-96C2-4E5D-B4AF-4F1F6E0EDE1C}"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C134C2BD-C1ED-4D58-89AD-9C2E92775736}" type="presOf" srcId="{44421AD0-1FE3-4E4D-8BC2-14D20DEEDC32}" destId="{64526EA4-34D1-4E0C-9823-993335189202}" srcOrd="0" destOrd="0" presId="urn:microsoft.com/office/officeart/2005/8/layout/hierarchy4"/>
    <dgm:cxn modelId="{6FD8A79B-62D0-4030-8505-A182E718432A}" type="presOf" srcId="{C119E1A3-4FD8-4CD7-A248-CAF82A538404}" destId="{FEC139DE-5B0C-4D97-BB91-CCC4870B984F}" srcOrd="0" destOrd="0" presId="urn:microsoft.com/office/officeart/2005/8/layout/hierarchy4"/>
    <dgm:cxn modelId="{5900E73C-A890-4D04-A578-F6644BFA61E4}" type="presOf" srcId="{A45B4849-CC1E-4B77-80B9-4FC6F68D2371}" destId="{DE4A2990-3D65-4CED-80D1-9E83EDFCCE5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2EED6E6A-2D3F-4DAE-A075-B76CADB049A3}" type="presOf" srcId="{62E73A33-9954-41A2-95C9-8F8D5FC96D45}" destId="{2CE70819-8F4C-4FA7-BBC0-00B867BFAA62}"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CB0FC7C6-D42C-4124-9853-EFB26BDAC310}" type="presOf" srcId="{4FA66F70-F74C-43BC-9DF8-253A8142AB35}" destId="{FC81A625-AAAE-4C83-9883-1F0718BA2436}" srcOrd="0" destOrd="0" presId="urn:microsoft.com/office/officeart/2005/8/layout/hierarchy4"/>
    <dgm:cxn modelId="{C2EDC371-6C92-4FB6-B491-5E5AEA74A310}" type="presOf" srcId="{B107BF41-D5FE-4D2A-A387-8B4F1A2FBFBB}" destId="{DAD1CAFC-EE84-43B6-BAF2-1EDDCD66E603}" srcOrd="0" destOrd="0" presId="urn:microsoft.com/office/officeart/2005/8/layout/hierarchy4"/>
    <dgm:cxn modelId="{F50CECDC-89EC-4151-8358-4A6BFB0E92F4}" type="presOf" srcId="{97B90D27-3056-4AB6-9D58-503A9E133CC6}" destId="{DF46F991-D145-4A2E-8B14-99166811EB9E}" srcOrd="0" destOrd="0" presId="urn:microsoft.com/office/officeart/2005/8/layout/hierarchy4"/>
    <dgm:cxn modelId="{77EB3C3D-AC74-48B0-93B7-800CF1E58B64}" type="presOf" srcId="{9FDDFD57-7E43-49B6-8F6B-88A7E2F9F4A3}" destId="{1E5E33F4-B6D7-4DFB-8AAC-515AA7CA8695}"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46614AF0-47DD-46A5-B269-C49B2ECEAFC8}" type="presParOf" srcId="{DE4A2990-3D65-4CED-80D1-9E83EDFCCE56}" destId="{2FFB2A7D-385B-482C-BACA-8315E51DBEFC}" srcOrd="0" destOrd="0" presId="urn:microsoft.com/office/officeart/2005/8/layout/hierarchy4"/>
    <dgm:cxn modelId="{0EAB10B7-69DA-46B3-ABB5-58E290520C34}" type="presParOf" srcId="{2FFB2A7D-385B-482C-BACA-8315E51DBEFC}" destId="{1E5E33F4-B6D7-4DFB-8AAC-515AA7CA8695}" srcOrd="0" destOrd="0" presId="urn:microsoft.com/office/officeart/2005/8/layout/hierarchy4"/>
    <dgm:cxn modelId="{B822C6AA-07DE-449F-9092-22A7FBE146C7}" type="presParOf" srcId="{2FFB2A7D-385B-482C-BACA-8315E51DBEFC}" destId="{40048AB7-BF41-46AE-BF92-7C448496D471}" srcOrd="1" destOrd="0" presId="urn:microsoft.com/office/officeart/2005/8/layout/hierarchy4"/>
    <dgm:cxn modelId="{795351BF-A9F4-4494-A827-0CF629FBE36F}" type="presParOf" srcId="{DE4A2990-3D65-4CED-80D1-9E83EDFCCE56}" destId="{CA6CD2F3-9A29-4F99-AF69-529906400C81}" srcOrd="1" destOrd="0" presId="urn:microsoft.com/office/officeart/2005/8/layout/hierarchy4"/>
    <dgm:cxn modelId="{421D9900-2B2D-4A7C-A54A-B5A252B15F7F}" type="presParOf" srcId="{DE4A2990-3D65-4CED-80D1-9E83EDFCCE56}" destId="{F5773B57-6A52-467E-A6E4-ECA009CB1813}" srcOrd="2" destOrd="0" presId="urn:microsoft.com/office/officeart/2005/8/layout/hierarchy4"/>
    <dgm:cxn modelId="{6D6B59A2-361B-490A-A73E-730D763E5BD5}" type="presParOf" srcId="{F5773B57-6A52-467E-A6E4-ECA009CB1813}" destId="{64526EA4-34D1-4E0C-9823-993335189202}" srcOrd="0" destOrd="0" presId="urn:microsoft.com/office/officeart/2005/8/layout/hierarchy4"/>
    <dgm:cxn modelId="{6A39457F-7F2D-4F1D-AFCA-4EC1729B7140}" type="presParOf" srcId="{F5773B57-6A52-467E-A6E4-ECA009CB1813}" destId="{D25F98AB-D37E-497E-B1F7-4ED73C04C48C}" srcOrd="1" destOrd="0" presId="urn:microsoft.com/office/officeart/2005/8/layout/hierarchy4"/>
    <dgm:cxn modelId="{1DE0D0B9-D9C5-413A-88AE-367EB199A18A}" type="presParOf" srcId="{F5773B57-6A52-467E-A6E4-ECA009CB1813}" destId="{50FC67C9-FA6A-4778-96DC-CBB7DE0ECB0C}" srcOrd="2" destOrd="0" presId="urn:microsoft.com/office/officeart/2005/8/layout/hierarchy4"/>
    <dgm:cxn modelId="{4A10654E-AE34-4EAD-9C79-63DFA8A8650B}" type="presParOf" srcId="{50FC67C9-FA6A-4778-96DC-CBB7DE0ECB0C}" destId="{DC1500A2-B034-4D4F-B812-C3F088F607D9}" srcOrd="0" destOrd="0" presId="urn:microsoft.com/office/officeart/2005/8/layout/hierarchy4"/>
    <dgm:cxn modelId="{43776A64-9073-4CC6-AE8F-484236D7F2BB}" type="presParOf" srcId="{DC1500A2-B034-4D4F-B812-C3F088F607D9}" destId="{238A3D15-D789-4931-A5E6-0F04270031BF}" srcOrd="0" destOrd="0" presId="urn:microsoft.com/office/officeart/2005/8/layout/hierarchy4"/>
    <dgm:cxn modelId="{58C5F134-1B62-469A-9A9F-1D9D74E488AC}" type="presParOf" srcId="{DC1500A2-B034-4D4F-B812-C3F088F607D9}" destId="{C59B812E-AB49-470F-95AF-ACBAE52196BC}" srcOrd="1" destOrd="0" presId="urn:microsoft.com/office/officeart/2005/8/layout/hierarchy4"/>
    <dgm:cxn modelId="{593150CC-8E89-4B29-BFC1-0C2261FAFE98}" type="presParOf" srcId="{DC1500A2-B034-4D4F-B812-C3F088F607D9}" destId="{46A175B0-85B1-498B-AA9A-EED890EF8095}" srcOrd="2" destOrd="0" presId="urn:microsoft.com/office/officeart/2005/8/layout/hierarchy4"/>
    <dgm:cxn modelId="{97030B82-C643-4113-9171-A8881E3CA800}" type="presParOf" srcId="{46A175B0-85B1-498B-AA9A-EED890EF8095}" destId="{B6B81DAC-ACEB-440A-8FCC-C43F903D627F}" srcOrd="0" destOrd="0" presId="urn:microsoft.com/office/officeart/2005/8/layout/hierarchy4"/>
    <dgm:cxn modelId="{12A31506-8AEF-4FFC-924B-32E4EE40B6F0}" type="presParOf" srcId="{B6B81DAC-ACEB-440A-8FCC-C43F903D627F}" destId="{FC81A625-AAAE-4C83-9883-1F0718BA2436}" srcOrd="0" destOrd="0" presId="urn:microsoft.com/office/officeart/2005/8/layout/hierarchy4"/>
    <dgm:cxn modelId="{2FD23FF0-A07A-473D-8F29-FF6CC5EC97E6}" type="presParOf" srcId="{B6B81DAC-ACEB-440A-8FCC-C43F903D627F}" destId="{5999AF18-D978-430D-B371-546B78BAA143}" srcOrd="1" destOrd="0" presId="urn:microsoft.com/office/officeart/2005/8/layout/hierarchy4"/>
    <dgm:cxn modelId="{B2D97416-E6E8-4E43-8D40-48EAE3691CA0}" type="presParOf" srcId="{46A175B0-85B1-498B-AA9A-EED890EF8095}" destId="{F87249D7-6B69-43AF-AB6E-F2F0D10D8D83}" srcOrd="1" destOrd="0" presId="urn:microsoft.com/office/officeart/2005/8/layout/hierarchy4"/>
    <dgm:cxn modelId="{57539A6B-FA84-4E4B-997D-8187B6550ADD}" type="presParOf" srcId="{46A175B0-85B1-498B-AA9A-EED890EF8095}" destId="{155512FB-37CB-48B9-A40F-AF1E0FFF4177}" srcOrd="2" destOrd="0" presId="urn:microsoft.com/office/officeart/2005/8/layout/hierarchy4"/>
    <dgm:cxn modelId="{A4B859B5-8365-4926-A2FA-882BD0356DFD}" type="presParOf" srcId="{155512FB-37CB-48B9-A40F-AF1E0FFF4177}" destId="{FEC139DE-5B0C-4D97-BB91-CCC4870B984F}" srcOrd="0" destOrd="0" presId="urn:microsoft.com/office/officeart/2005/8/layout/hierarchy4"/>
    <dgm:cxn modelId="{27971748-F317-4E3A-B7D2-587655E50211}" type="presParOf" srcId="{155512FB-37CB-48B9-A40F-AF1E0FFF4177}" destId="{1B0144A3-306F-4117-A917-3D6242210746}" srcOrd="1" destOrd="0" presId="urn:microsoft.com/office/officeart/2005/8/layout/hierarchy4"/>
    <dgm:cxn modelId="{456800F1-7E75-4BE9-B501-D4406FFC427B}" type="presParOf" srcId="{155512FB-37CB-48B9-A40F-AF1E0FFF4177}" destId="{FD771F2E-4EA8-4B28-90F3-223EEBFAFEFF}" srcOrd="2" destOrd="0" presId="urn:microsoft.com/office/officeart/2005/8/layout/hierarchy4"/>
    <dgm:cxn modelId="{504F6B5F-45C2-4DE9-ABB2-F5621A1E408C}" type="presParOf" srcId="{FD771F2E-4EA8-4B28-90F3-223EEBFAFEFF}" destId="{175E5342-CBB9-4145-A35A-BAB2DBED64CB}" srcOrd="0" destOrd="0" presId="urn:microsoft.com/office/officeart/2005/8/layout/hierarchy4"/>
    <dgm:cxn modelId="{F2739133-BCE8-4370-9EBD-00CEA7AADE4F}" type="presParOf" srcId="{175E5342-CBB9-4145-A35A-BAB2DBED64CB}" destId="{CCF3848A-96C2-4E5D-B4AF-4F1F6E0EDE1C}" srcOrd="0" destOrd="0" presId="urn:microsoft.com/office/officeart/2005/8/layout/hierarchy4"/>
    <dgm:cxn modelId="{3A6420DB-A0AF-4C1B-8613-9D73CBD7B80B}" type="presParOf" srcId="{175E5342-CBB9-4145-A35A-BAB2DBED64CB}" destId="{09D73428-2F78-44F0-8474-4285D54CA8A0}" srcOrd="1" destOrd="0" presId="urn:microsoft.com/office/officeart/2005/8/layout/hierarchy4"/>
    <dgm:cxn modelId="{A6B62C72-F4B0-42BC-B0DC-22727ABB9C18}" type="presParOf" srcId="{50FC67C9-FA6A-4778-96DC-CBB7DE0ECB0C}" destId="{F2E8A144-ED64-477D-A7CE-6CF060928541}" srcOrd="1" destOrd="0" presId="urn:microsoft.com/office/officeart/2005/8/layout/hierarchy4"/>
    <dgm:cxn modelId="{926972D9-4433-415D-B430-685109597226}" type="presParOf" srcId="{50FC67C9-FA6A-4778-96DC-CBB7DE0ECB0C}" destId="{A1C5311C-1469-44EA-82DB-749930735971}" srcOrd="2" destOrd="0" presId="urn:microsoft.com/office/officeart/2005/8/layout/hierarchy4"/>
    <dgm:cxn modelId="{3D853F33-E921-48BA-A10A-EF336137433D}" type="presParOf" srcId="{A1C5311C-1469-44EA-82DB-749930735971}" destId="{F198024C-55D0-4DB7-A365-9FFF90D6507A}" srcOrd="0" destOrd="0" presId="urn:microsoft.com/office/officeart/2005/8/layout/hierarchy4"/>
    <dgm:cxn modelId="{C98864CA-18F7-4684-AA29-641889760E7C}" type="presParOf" srcId="{A1C5311C-1469-44EA-82DB-749930735971}" destId="{65FD4B13-5CF9-4360-92BE-BD32B034292E}" srcOrd="1" destOrd="0" presId="urn:microsoft.com/office/officeart/2005/8/layout/hierarchy4"/>
    <dgm:cxn modelId="{09D5F8C2-8BCC-4F75-ADA2-701C96A8D25C}" type="presParOf" srcId="{A1C5311C-1469-44EA-82DB-749930735971}" destId="{84E42F43-093B-4F1B-BDAB-12FA40B45FEF}" srcOrd="2" destOrd="0" presId="urn:microsoft.com/office/officeart/2005/8/layout/hierarchy4"/>
    <dgm:cxn modelId="{B480C3E9-5DA6-4B3C-8FD5-D83ACFDD027A}" type="presParOf" srcId="{84E42F43-093B-4F1B-BDAB-12FA40B45FEF}" destId="{D98E56A2-422B-45B5-B55B-6F877E8EBCC0}" srcOrd="0" destOrd="0" presId="urn:microsoft.com/office/officeart/2005/8/layout/hierarchy4"/>
    <dgm:cxn modelId="{44F616E3-123A-4267-A85F-F66013D03A50}" type="presParOf" srcId="{D98E56A2-422B-45B5-B55B-6F877E8EBCC0}" destId="{2CE70819-8F4C-4FA7-BBC0-00B867BFAA62}" srcOrd="0" destOrd="0" presId="urn:microsoft.com/office/officeart/2005/8/layout/hierarchy4"/>
    <dgm:cxn modelId="{B62DC29C-6B64-4582-8781-689E8C090A2D}" type="presParOf" srcId="{D98E56A2-422B-45B5-B55B-6F877E8EBCC0}" destId="{65BBC830-3241-4628-91E9-24C1F241C614}" srcOrd="1" destOrd="0" presId="urn:microsoft.com/office/officeart/2005/8/layout/hierarchy4"/>
    <dgm:cxn modelId="{FFA1DCE5-1B92-4F08-971C-C5F02D0DC9C3}" type="presParOf" srcId="{50FC67C9-FA6A-4778-96DC-CBB7DE0ECB0C}" destId="{7E443B56-DEB0-4446-A514-EEAEC7DAEDD0}" srcOrd="3" destOrd="0" presId="urn:microsoft.com/office/officeart/2005/8/layout/hierarchy4"/>
    <dgm:cxn modelId="{B2A8A5D0-A0F5-44D0-9EBB-DB62D5B2C697}" type="presParOf" srcId="{50FC67C9-FA6A-4778-96DC-CBB7DE0ECB0C}" destId="{DEF75B75-5A04-456D-BC82-C1C962708167}" srcOrd="4" destOrd="0" presId="urn:microsoft.com/office/officeart/2005/8/layout/hierarchy4"/>
    <dgm:cxn modelId="{5602F704-57DE-4812-BB36-57B1018BDDA3}" type="presParOf" srcId="{DEF75B75-5A04-456D-BC82-C1C962708167}" destId="{DF46F991-D145-4A2E-8B14-99166811EB9E}" srcOrd="0" destOrd="0" presId="urn:microsoft.com/office/officeart/2005/8/layout/hierarchy4"/>
    <dgm:cxn modelId="{8363DA12-12BB-471C-A8BD-5629BA044FC6}" type="presParOf" srcId="{DEF75B75-5A04-456D-BC82-C1C962708167}" destId="{C5362A15-1FF7-45C2-A1A5-CC56348F497D}" srcOrd="1" destOrd="0" presId="urn:microsoft.com/office/officeart/2005/8/layout/hierarchy4"/>
    <dgm:cxn modelId="{331FCFFD-69F9-45C5-AE8F-1F34EA73E953}" type="presParOf" srcId="{DEF75B75-5A04-456D-BC82-C1C962708167}" destId="{C0AAC21D-A1BB-4969-8C10-C8D02A2E9E03}" srcOrd="2" destOrd="0" presId="urn:microsoft.com/office/officeart/2005/8/layout/hierarchy4"/>
    <dgm:cxn modelId="{F2E2060E-F7C6-4CC1-9205-B30D898818DA}" type="presParOf" srcId="{C0AAC21D-A1BB-4969-8C10-C8D02A2E9E03}" destId="{53DBA213-45FA-408A-B6ED-AACE55036BBF}" srcOrd="0" destOrd="0" presId="urn:microsoft.com/office/officeart/2005/8/layout/hierarchy4"/>
    <dgm:cxn modelId="{06069DEC-4B88-4756-8C2D-993DC2292BE5}" type="presParOf" srcId="{53DBA213-45FA-408A-B6ED-AACE55036BBF}" destId="{DAD1CAFC-EE84-43B6-BAF2-1EDDCD66E603}" srcOrd="0" destOrd="0" presId="urn:microsoft.com/office/officeart/2005/8/layout/hierarchy4"/>
    <dgm:cxn modelId="{8F6D7253-C86F-48EC-9312-7687C990EEBC}" type="presParOf" srcId="{53DBA213-45FA-408A-B6ED-AACE55036BBF}" destId="{EB920CB4-F78E-4FC1-BF1D-FE57D15C9F98}" srcOrd="1" destOrd="0" presId="urn:microsoft.com/office/officeart/2005/8/layout/hierarchy4"/>
    <dgm:cxn modelId="{13D7C79A-C56A-4312-868A-53AA7519EF97}" type="presParOf" srcId="{C0AAC21D-A1BB-4969-8C10-C8D02A2E9E03}" destId="{C6806C87-713E-4BB4-9E64-70D239989C91}" srcOrd="1" destOrd="0" presId="urn:microsoft.com/office/officeart/2005/8/layout/hierarchy4"/>
    <dgm:cxn modelId="{395B6846-8525-49BC-B6C7-A4E21A7DDD3D}" type="presParOf" srcId="{C0AAC21D-A1BB-4969-8C10-C8D02A2E9E03}" destId="{EC39DE98-C28E-4CAE-B11A-FF4190E351F7}" srcOrd="2" destOrd="0" presId="urn:microsoft.com/office/officeart/2005/8/layout/hierarchy4"/>
    <dgm:cxn modelId="{AAF6416A-F85C-4EF5-8E57-3157B1E9520E}" type="presParOf" srcId="{EC39DE98-C28E-4CAE-B11A-FF4190E351F7}" destId="{EFE95510-E5D1-45B7-A221-00520591CF99}" srcOrd="0" destOrd="0" presId="urn:microsoft.com/office/officeart/2005/8/layout/hierarchy4"/>
    <dgm:cxn modelId="{AE96579A-5F22-49BE-A116-BC193FE2F4B9}" type="presParOf" srcId="{EC39DE98-C28E-4CAE-B11A-FF4190E351F7}" destId="{EF483DAC-04A2-4C9B-AB03-7939A7ACDB27}" srcOrd="1" destOrd="0" presId="urn:microsoft.com/office/officeart/2005/8/layout/hierarchy4"/>
  </dgm:cxnLst>
  <dgm:bg/>
  <dgm:whole/>
</dgm:dataModel>
</file>

<file path=ppt/diagrams/data51.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Compra subestación móvil.</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1.500.000,00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SUBESTACIONES COMPRADAS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S" sz="1800" i="1" dirty="0" smtClean="0"/>
            <a:t>Financiado con Presupuesto General del Estado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A14C1FA1-715D-49E2-BE53-482BE6E68043}" type="presOf" srcId="{44421AD0-1FE3-4E4D-8BC2-14D20DEEDC32}" destId="{64526EA4-34D1-4E0C-9823-993335189202}" srcOrd="0" destOrd="0" presId="urn:microsoft.com/office/officeart/2005/8/layout/hierarchy4"/>
    <dgm:cxn modelId="{229F1C17-9E39-486B-9A60-ADC975EC0AE7}" type="presOf" srcId="{14233AD2-88DB-4175-B943-9F0BE3820B00}" destId="{CCF3848A-96C2-4E5D-B4AF-4F1F6E0EDE1C}" srcOrd="0" destOrd="0" presId="urn:microsoft.com/office/officeart/2005/8/layout/hierarchy4"/>
    <dgm:cxn modelId="{87C6F432-DB73-4997-868B-C2654E9EFD61}" type="presOf" srcId="{A45B4849-CC1E-4B77-80B9-4FC6F68D2371}" destId="{DE4A2990-3D65-4CED-80D1-9E83EDFCCE56}"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CB29E900-3B60-48A1-99B1-1AAB79219BBA}" type="presOf" srcId="{D2CDC463-9C9A-4A39-9365-23D268F87349}" destId="{238A3D15-D789-4931-A5E6-0F04270031BF}" srcOrd="0" destOrd="0" presId="urn:microsoft.com/office/officeart/2005/8/layout/hierarchy4"/>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974E47EF-5B97-48CD-8B77-769D3EAA7BA3}" type="presOf" srcId="{BBC79D02-6034-4C36-9C2C-4FBABF39A8FF}" destId="{F198024C-55D0-4DB7-A365-9FFF90D6507A}"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A5C1734A-8F88-4563-9704-5A8A4B341313}" type="presOf" srcId="{9FDDFD57-7E43-49B6-8F6B-88A7E2F9F4A3}" destId="{1E5E33F4-B6D7-4DFB-8AAC-515AA7CA8695}" srcOrd="0" destOrd="0" presId="urn:microsoft.com/office/officeart/2005/8/layout/hierarchy4"/>
    <dgm:cxn modelId="{510CE985-A64E-470B-814B-03F1C6E786FC}" type="presOf" srcId="{C119E1A3-4FD8-4CD7-A248-CAF82A538404}" destId="{FEC139DE-5B0C-4D97-BB91-CCC4870B984F}" srcOrd="0" destOrd="0" presId="urn:microsoft.com/office/officeart/2005/8/layout/hierarchy4"/>
    <dgm:cxn modelId="{6B339BAC-794E-42B7-8207-6B4857AB6ABC}" type="presOf" srcId="{62E73A33-9954-41A2-95C9-8F8D5FC96D45}" destId="{2CE70819-8F4C-4FA7-BBC0-00B867BFAA62}" srcOrd="0" destOrd="0" presId="urn:microsoft.com/office/officeart/2005/8/layout/hierarchy4"/>
    <dgm:cxn modelId="{F0914FCF-E702-414D-AD57-BC1CB972B9AD}" type="presOf" srcId="{4FA66F70-F74C-43BC-9DF8-253A8142AB35}" destId="{FC81A625-AAAE-4C83-9883-1F0718BA2436}" srcOrd="0" destOrd="0" presId="urn:microsoft.com/office/officeart/2005/8/layout/hierarchy4"/>
    <dgm:cxn modelId="{27DAC1BD-13B7-4CFF-9A78-CDD0FF1759C6}" type="presOf" srcId="{19091F51-8A55-4E62-9C18-6F3BC9E324CB}" destId="{EFE95510-E5D1-45B7-A221-00520591CF99}"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7DF4BBEB-CA43-4E9C-B1AC-3BF789F7EFD3}" type="presOf" srcId="{B107BF41-D5FE-4D2A-A387-8B4F1A2FBFBB}" destId="{DAD1CAFC-EE84-43B6-BAF2-1EDDCD66E603}"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45012ED5-D672-4CC0-BA48-31DFBBB92C6B}" type="presOf" srcId="{97B90D27-3056-4AB6-9D58-503A9E133CC6}" destId="{DF46F991-D145-4A2E-8B14-99166811EB9E}"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E9160115-826F-453F-B5C7-70CB0D965004}" type="presParOf" srcId="{DE4A2990-3D65-4CED-80D1-9E83EDFCCE56}" destId="{2FFB2A7D-385B-482C-BACA-8315E51DBEFC}" srcOrd="0" destOrd="0" presId="urn:microsoft.com/office/officeart/2005/8/layout/hierarchy4"/>
    <dgm:cxn modelId="{9F51A930-2E63-45FA-88CB-DA7EAC5E97AA}" type="presParOf" srcId="{2FFB2A7D-385B-482C-BACA-8315E51DBEFC}" destId="{1E5E33F4-B6D7-4DFB-8AAC-515AA7CA8695}" srcOrd="0" destOrd="0" presId="urn:microsoft.com/office/officeart/2005/8/layout/hierarchy4"/>
    <dgm:cxn modelId="{DC3E938A-78EA-4A73-81AE-423D1C643777}" type="presParOf" srcId="{2FFB2A7D-385B-482C-BACA-8315E51DBEFC}" destId="{40048AB7-BF41-46AE-BF92-7C448496D471}" srcOrd="1" destOrd="0" presId="urn:microsoft.com/office/officeart/2005/8/layout/hierarchy4"/>
    <dgm:cxn modelId="{2934178F-7A32-4BB8-A348-9CDA4357639E}" type="presParOf" srcId="{DE4A2990-3D65-4CED-80D1-9E83EDFCCE56}" destId="{CA6CD2F3-9A29-4F99-AF69-529906400C81}" srcOrd="1" destOrd="0" presId="urn:microsoft.com/office/officeart/2005/8/layout/hierarchy4"/>
    <dgm:cxn modelId="{ABFCD3F9-3029-4D4B-8FDC-EED1DDDCCD95}" type="presParOf" srcId="{DE4A2990-3D65-4CED-80D1-9E83EDFCCE56}" destId="{F5773B57-6A52-467E-A6E4-ECA009CB1813}" srcOrd="2" destOrd="0" presId="urn:microsoft.com/office/officeart/2005/8/layout/hierarchy4"/>
    <dgm:cxn modelId="{C3C9780C-C951-4AA4-A55A-C5A54A594E5F}" type="presParOf" srcId="{F5773B57-6A52-467E-A6E4-ECA009CB1813}" destId="{64526EA4-34D1-4E0C-9823-993335189202}" srcOrd="0" destOrd="0" presId="urn:microsoft.com/office/officeart/2005/8/layout/hierarchy4"/>
    <dgm:cxn modelId="{BB3C63DC-0F99-42C0-ACB6-1E84AE0B1F30}" type="presParOf" srcId="{F5773B57-6A52-467E-A6E4-ECA009CB1813}" destId="{D25F98AB-D37E-497E-B1F7-4ED73C04C48C}" srcOrd="1" destOrd="0" presId="urn:microsoft.com/office/officeart/2005/8/layout/hierarchy4"/>
    <dgm:cxn modelId="{2EAE3340-4013-423D-A468-4A12403E4081}" type="presParOf" srcId="{F5773B57-6A52-467E-A6E4-ECA009CB1813}" destId="{50FC67C9-FA6A-4778-96DC-CBB7DE0ECB0C}" srcOrd="2" destOrd="0" presId="urn:microsoft.com/office/officeart/2005/8/layout/hierarchy4"/>
    <dgm:cxn modelId="{5F596CCA-9DAD-4839-A152-CEDD3EA3ECB8}" type="presParOf" srcId="{50FC67C9-FA6A-4778-96DC-CBB7DE0ECB0C}" destId="{DC1500A2-B034-4D4F-B812-C3F088F607D9}" srcOrd="0" destOrd="0" presId="urn:microsoft.com/office/officeart/2005/8/layout/hierarchy4"/>
    <dgm:cxn modelId="{70E47DE7-C8DD-4895-851B-569E89BBA91D}" type="presParOf" srcId="{DC1500A2-B034-4D4F-B812-C3F088F607D9}" destId="{238A3D15-D789-4931-A5E6-0F04270031BF}" srcOrd="0" destOrd="0" presId="urn:microsoft.com/office/officeart/2005/8/layout/hierarchy4"/>
    <dgm:cxn modelId="{9896A5F3-4850-4CA3-A5BF-A9FFFC57FEA7}" type="presParOf" srcId="{DC1500A2-B034-4D4F-B812-C3F088F607D9}" destId="{C59B812E-AB49-470F-95AF-ACBAE52196BC}" srcOrd="1" destOrd="0" presId="urn:microsoft.com/office/officeart/2005/8/layout/hierarchy4"/>
    <dgm:cxn modelId="{8B321829-0BA1-4831-9A1E-6FBC4F51DB3A}" type="presParOf" srcId="{DC1500A2-B034-4D4F-B812-C3F088F607D9}" destId="{46A175B0-85B1-498B-AA9A-EED890EF8095}" srcOrd="2" destOrd="0" presId="urn:microsoft.com/office/officeart/2005/8/layout/hierarchy4"/>
    <dgm:cxn modelId="{2A6BF47A-E4B6-438A-87E5-7629A0BFC9E1}" type="presParOf" srcId="{46A175B0-85B1-498B-AA9A-EED890EF8095}" destId="{B6B81DAC-ACEB-440A-8FCC-C43F903D627F}" srcOrd="0" destOrd="0" presId="urn:microsoft.com/office/officeart/2005/8/layout/hierarchy4"/>
    <dgm:cxn modelId="{E3E853D3-D10B-4991-B432-34FB246082DB}" type="presParOf" srcId="{B6B81DAC-ACEB-440A-8FCC-C43F903D627F}" destId="{FC81A625-AAAE-4C83-9883-1F0718BA2436}" srcOrd="0" destOrd="0" presId="urn:microsoft.com/office/officeart/2005/8/layout/hierarchy4"/>
    <dgm:cxn modelId="{75ADCF0C-6E17-4493-A2D7-93B87B6AEFA2}" type="presParOf" srcId="{B6B81DAC-ACEB-440A-8FCC-C43F903D627F}" destId="{5999AF18-D978-430D-B371-546B78BAA143}" srcOrd="1" destOrd="0" presId="urn:microsoft.com/office/officeart/2005/8/layout/hierarchy4"/>
    <dgm:cxn modelId="{6CEDCC01-B090-4958-81DB-233DEC29927D}" type="presParOf" srcId="{46A175B0-85B1-498B-AA9A-EED890EF8095}" destId="{F87249D7-6B69-43AF-AB6E-F2F0D10D8D83}" srcOrd="1" destOrd="0" presId="urn:microsoft.com/office/officeart/2005/8/layout/hierarchy4"/>
    <dgm:cxn modelId="{7EF1F54F-5AD5-4B30-BD9A-39C51DAAD9AE}" type="presParOf" srcId="{46A175B0-85B1-498B-AA9A-EED890EF8095}" destId="{155512FB-37CB-48B9-A40F-AF1E0FFF4177}" srcOrd="2" destOrd="0" presId="urn:microsoft.com/office/officeart/2005/8/layout/hierarchy4"/>
    <dgm:cxn modelId="{45D9534B-287F-4521-8B56-A8009F2C4EDA}" type="presParOf" srcId="{155512FB-37CB-48B9-A40F-AF1E0FFF4177}" destId="{FEC139DE-5B0C-4D97-BB91-CCC4870B984F}" srcOrd="0" destOrd="0" presId="urn:microsoft.com/office/officeart/2005/8/layout/hierarchy4"/>
    <dgm:cxn modelId="{A3F4EFEF-8548-450E-A022-ECA4F1EE62D9}" type="presParOf" srcId="{155512FB-37CB-48B9-A40F-AF1E0FFF4177}" destId="{1B0144A3-306F-4117-A917-3D6242210746}" srcOrd="1" destOrd="0" presId="urn:microsoft.com/office/officeart/2005/8/layout/hierarchy4"/>
    <dgm:cxn modelId="{91240FA4-427C-4F78-9694-A4D0A112723D}" type="presParOf" srcId="{155512FB-37CB-48B9-A40F-AF1E0FFF4177}" destId="{FD771F2E-4EA8-4B28-90F3-223EEBFAFEFF}" srcOrd="2" destOrd="0" presId="urn:microsoft.com/office/officeart/2005/8/layout/hierarchy4"/>
    <dgm:cxn modelId="{9BD478E5-48E2-450F-8CB3-4F88EED8A946}" type="presParOf" srcId="{FD771F2E-4EA8-4B28-90F3-223EEBFAFEFF}" destId="{175E5342-CBB9-4145-A35A-BAB2DBED64CB}" srcOrd="0" destOrd="0" presId="urn:microsoft.com/office/officeart/2005/8/layout/hierarchy4"/>
    <dgm:cxn modelId="{815B7743-BD86-4697-B31A-49FD1ED1CDC1}" type="presParOf" srcId="{175E5342-CBB9-4145-A35A-BAB2DBED64CB}" destId="{CCF3848A-96C2-4E5D-B4AF-4F1F6E0EDE1C}" srcOrd="0" destOrd="0" presId="urn:microsoft.com/office/officeart/2005/8/layout/hierarchy4"/>
    <dgm:cxn modelId="{46A76087-9346-41B0-8C57-5A00021F0415}" type="presParOf" srcId="{175E5342-CBB9-4145-A35A-BAB2DBED64CB}" destId="{09D73428-2F78-44F0-8474-4285D54CA8A0}" srcOrd="1" destOrd="0" presId="urn:microsoft.com/office/officeart/2005/8/layout/hierarchy4"/>
    <dgm:cxn modelId="{93B34379-BCC2-4A5B-A6B8-40F6E1C478DC}" type="presParOf" srcId="{50FC67C9-FA6A-4778-96DC-CBB7DE0ECB0C}" destId="{F2E8A144-ED64-477D-A7CE-6CF060928541}" srcOrd="1" destOrd="0" presId="urn:microsoft.com/office/officeart/2005/8/layout/hierarchy4"/>
    <dgm:cxn modelId="{147E393E-077F-4EDC-80DC-B064FA62A216}" type="presParOf" srcId="{50FC67C9-FA6A-4778-96DC-CBB7DE0ECB0C}" destId="{A1C5311C-1469-44EA-82DB-749930735971}" srcOrd="2" destOrd="0" presId="urn:microsoft.com/office/officeart/2005/8/layout/hierarchy4"/>
    <dgm:cxn modelId="{94D3CB6C-FDF7-4C5F-B6C5-2E08AC380326}" type="presParOf" srcId="{A1C5311C-1469-44EA-82DB-749930735971}" destId="{F198024C-55D0-4DB7-A365-9FFF90D6507A}" srcOrd="0" destOrd="0" presId="urn:microsoft.com/office/officeart/2005/8/layout/hierarchy4"/>
    <dgm:cxn modelId="{83378FC9-90D2-457A-9A05-6078D789215F}" type="presParOf" srcId="{A1C5311C-1469-44EA-82DB-749930735971}" destId="{65FD4B13-5CF9-4360-92BE-BD32B034292E}" srcOrd="1" destOrd="0" presId="urn:microsoft.com/office/officeart/2005/8/layout/hierarchy4"/>
    <dgm:cxn modelId="{29B694C8-EF72-4F1D-A36F-7012A6F832FC}" type="presParOf" srcId="{A1C5311C-1469-44EA-82DB-749930735971}" destId="{84E42F43-093B-4F1B-BDAB-12FA40B45FEF}" srcOrd="2" destOrd="0" presId="urn:microsoft.com/office/officeart/2005/8/layout/hierarchy4"/>
    <dgm:cxn modelId="{3A874712-E67F-43CD-9049-F2CE28A24424}" type="presParOf" srcId="{84E42F43-093B-4F1B-BDAB-12FA40B45FEF}" destId="{D98E56A2-422B-45B5-B55B-6F877E8EBCC0}" srcOrd="0" destOrd="0" presId="urn:microsoft.com/office/officeart/2005/8/layout/hierarchy4"/>
    <dgm:cxn modelId="{DAC9776A-9241-4133-B24F-AF585FBB07F5}" type="presParOf" srcId="{D98E56A2-422B-45B5-B55B-6F877E8EBCC0}" destId="{2CE70819-8F4C-4FA7-BBC0-00B867BFAA62}" srcOrd="0" destOrd="0" presId="urn:microsoft.com/office/officeart/2005/8/layout/hierarchy4"/>
    <dgm:cxn modelId="{59F4F4FB-329F-4F04-9A09-4DE8F269791E}" type="presParOf" srcId="{D98E56A2-422B-45B5-B55B-6F877E8EBCC0}" destId="{65BBC830-3241-4628-91E9-24C1F241C614}" srcOrd="1" destOrd="0" presId="urn:microsoft.com/office/officeart/2005/8/layout/hierarchy4"/>
    <dgm:cxn modelId="{AFF65047-DA2B-41B1-86C6-AD26E46EDEA2}" type="presParOf" srcId="{50FC67C9-FA6A-4778-96DC-CBB7DE0ECB0C}" destId="{7E443B56-DEB0-4446-A514-EEAEC7DAEDD0}" srcOrd="3" destOrd="0" presId="urn:microsoft.com/office/officeart/2005/8/layout/hierarchy4"/>
    <dgm:cxn modelId="{5A353828-D89E-4870-BC1A-23CABBAB8F8B}" type="presParOf" srcId="{50FC67C9-FA6A-4778-96DC-CBB7DE0ECB0C}" destId="{DEF75B75-5A04-456D-BC82-C1C962708167}" srcOrd="4" destOrd="0" presId="urn:microsoft.com/office/officeart/2005/8/layout/hierarchy4"/>
    <dgm:cxn modelId="{E9376DF6-EF88-4AC4-A7DD-65230B473113}" type="presParOf" srcId="{DEF75B75-5A04-456D-BC82-C1C962708167}" destId="{DF46F991-D145-4A2E-8B14-99166811EB9E}" srcOrd="0" destOrd="0" presId="urn:microsoft.com/office/officeart/2005/8/layout/hierarchy4"/>
    <dgm:cxn modelId="{C6A6C615-DC81-4174-9328-DD2532D8612E}" type="presParOf" srcId="{DEF75B75-5A04-456D-BC82-C1C962708167}" destId="{C5362A15-1FF7-45C2-A1A5-CC56348F497D}" srcOrd="1" destOrd="0" presId="urn:microsoft.com/office/officeart/2005/8/layout/hierarchy4"/>
    <dgm:cxn modelId="{A458EBE6-6CF6-4D33-B7BA-40202C3CEBE1}" type="presParOf" srcId="{DEF75B75-5A04-456D-BC82-C1C962708167}" destId="{C0AAC21D-A1BB-4969-8C10-C8D02A2E9E03}" srcOrd="2" destOrd="0" presId="urn:microsoft.com/office/officeart/2005/8/layout/hierarchy4"/>
    <dgm:cxn modelId="{70537537-5775-4A4D-9CE5-B5CCC0C7D5FD}" type="presParOf" srcId="{C0AAC21D-A1BB-4969-8C10-C8D02A2E9E03}" destId="{53DBA213-45FA-408A-B6ED-AACE55036BBF}" srcOrd="0" destOrd="0" presId="urn:microsoft.com/office/officeart/2005/8/layout/hierarchy4"/>
    <dgm:cxn modelId="{C05256DC-E271-45E5-9D5E-0F26D0292E96}" type="presParOf" srcId="{53DBA213-45FA-408A-B6ED-AACE55036BBF}" destId="{DAD1CAFC-EE84-43B6-BAF2-1EDDCD66E603}" srcOrd="0" destOrd="0" presId="urn:microsoft.com/office/officeart/2005/8/layout/hierarchy4"/>
    <dgm:cxn modelId="{86DABC49-7562-459F-BDA4-14FE127FE476}" type="presParOf" srcId="{53DBA213-45FA-408A-B6ED-AACE55036BBF}" destId="{EB920CB4-F78E-4FC1-BF1D-FE57D15C9F98}" srcOrd="1" destOrd="0" presId="urn:microsoft.com/office/officeart/2005/8/layout/hierarchy4"/>
    <dgm:cxn modelId="{468290F6-3E64-4C4C-B21F-AD4B7AEFE478}" type="presParOf" srcId="{C0AAC21D-A1BB-4969-8C10-C8D02A2E9E03}" destId="{C6806C87-713E-4BB4-9E64-70D239989C91}" srcOrd="1" destOrd="0" presId="urn:microsoft.com/office/officeart/2005/8/layout/hierarchy4"/>
    <dgm:cxn modelId="{FE1FF27E-BB6A-40C1-83C9-BB954B7C1241}" type="presParOf" srcId="{C0AAC21D-A1BB-4969-8C10-C8D02A2E9E03}" destId="{EC39DE98-C28E-4CAE-B11A-FF4190E351F7}" srcOrd="2" destOrd="0" presId="urn:microsoft.com/office/officeart/2005/8/layout/hierarchy4"/>
    <dgm:cxn modelId="{59ACC9F2-B691-4370-B9D2-58742C425F37}" type="presParOf" srcId="{EC39DE98-C28E-4CAE-B11A-FF4190E351F7}" destId="{EFE95510-E5D1-45B7-A221-00520591CF99}" srcOrd="0" destOrd="0" presId="urn:microsoft.com/office/officeart/2005/8/layout/hierarchy4"/>
    <dgm:cxn modelId="{8D74C3BF-22F7-443B-A674-F389DD5A5FC5}" type="presParOf" srcId="{EC39DE98-C28E-4CAE-B11A-FF4190E351F7}" destId="{EF483DAC-04A2-4C9B-AB03-7939A7ACDB27}" srcOrd="1" destOrd="0" presId="urn:microsoft.com/office/officeart/2005/8/layout/hierarchy4"/>
  </dgm:cxnLst>
  <dgm:bg/>
  <dgm:whole/>
</dgm:dataModel>
</file>

<file path=ppt/diagrams/data52.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Actualizar e implementar el estudio del sistema SCADA</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52.500,00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200" b="0" i="0" u="none" dirty="0" smtClean="0"/>
            <a:t>Porcentaje avance de estudio  </a:t>
          </a:r>
          <a:endParaRPr lang="es-EC" sz="12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Están realizados los pliegos  para la contratación del estudio del sistema SCADA para dar cumplimiento a la regulación CONELEC 005-08</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17FA8047-7C66-4EB0-B675-C0637D8A90BC}" type="presOf" srcId="{44421AD0-1FE3-4E4D-8BC2-14D20DEEDC32}" destId="{64526EA4-34D1-4E0C-9823-993335189202}" srcOrd="0" destOrd="0" presId="urn:microsoft.com/office/officeart/2005/8/layout/hierarchy4"/>
    <dgm:cxn modelId="{7DFD43ED-3FF5-47DD-9534-764C760A0426}" type="presOf" srcId="{19091F51-8A55-4E62-9C18-6F3BC9E324CB}" destId="{EFE95510-E5D1-45B7-A221-00520591CF99}" srcOrd="0" destOrd="0" presId="urn:microsoft.com/office/officeart/2005/8/layout/hierarchy4"/>
    <dgm:cxn modelId="{0FB6F50D-3571-4CE4-8471-A4D2CA1AAB43}" type="presOf" srcId="{4FA66F70-F74C-43BC-9DF8-253A8142AB35}" destId="{FC81A625-AAAE-4C83-9883-1F0718BA2436}" srcOrd="0" destOrd="0" presId="urn:microsoft.com/office/officeart/2005/8/layout/hierarchy4"/>
    <dgm:cxn modelId="{0053149F-DCBA-41E3-AD7A-2DC9F135647C}" type="presOf" srcId="{14233AD2-88DB-4175-B943-9F0BE3820B00}" destId="{CCF3848A-96C2-4E5D-B4AF-4F1F6E0EDE1C}" srcOrd="0" destOrd="0" presId="urn:microsoft.com/office/officeart/2005/8/layout/hierarchy4"/>
    <dgm:cxn modelId="{4B7B769E-7CE2-4A47-88E5-E511520C1FE0}" type="presOf" srcId="{62E73A33-9954-41A2-95C9-8F8D5FC96D45}" destId="{2CE70819-8F4C-4FA7-BBC0-00B867BFAA62}"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4375EBF0-628A-407C-928E-2A99FC1AA82D}" type="presOf" srcId="{97B90D27-3056-4AB6-9D58-503A9E133CC6}" destId="{DF46F991-D145-4A2E-8B14-99166811EB9E}" srcOrd="0" destOrd="0" presId="urn:microsoft.com/office/officeart/2005/8/layout/hierarchy4"/>
    <dgm:cxn modelId="{CABE8599-8316-4FE9-A77B-D47F999F782D}" type="presOf" srcId="{D2CDC463-9C9A-4A39-9365-23D268F87349}" destId="{238A3D15-D789-4931-A5E6-0F04270031BF}" srcOrd="0" destOrd="0" presId="urn:microsoft.com/office/officeart/2005/8/layout/hierarchy4"/>
    <dgm:cxn modelId="{384F6F30-4B2A-4A2F-8CFB-2CC13C039EB0}" type="presOf" srcId="{9FDDFD57-7E43-49B6-8F6B-88A7E2F9F4A3}" destId="{1E5E33F4-B6D7-4DFB-8AAC-515AA7CA8695}"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5934380A-8582-4F51-8F85-700642195A30}" type="presOf" srcId="{C119E1A3-4FD8-4CD7-A248-CAF82A538404}" destId="{FEC139DE-5B0C-4D97-BB91-CCC4870B984F}"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11AD6F66-1D2A-4458-8556-F858BE7FCAC5}" type="presOf" srcId="{A45B4849-CC1E-4B77-80B9-4FC6F68D2371}" destId="{DE4A2990-3D65-4CED-80D1-9E83EDFCCE5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5103A3F3-B3BB-4A4D-A594-A327C0C014CB}" type="presOf" srcId="{B107BF41-D5FE-4D2A-A387-8B4F1A2FBFBB}" destId="{DAD1CAFC-EE84-43B6-BAF2-1EDDCD66E603}"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A2B188A0-E291-49D6-9915-F0BD8D573A41}" type="presOf" srcId="{BBC79D02-6034-4C36-9C2C-4FBABF39A8FF}" destId="{F198024C-55D0-4DB7-A365-9FFF90D6507A}"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9952250A-9971-481F-A997-434BC7716BD3}" type="presParOf" srcId="{DE4A2990-3D65-4CED-80D1-9E83EDFCCE56}" destId="{2FFB2A7D-385B-482C-BACA-8315E51DBEFC}" srcOrd="0" destOrd="0" presId="urn:microsoft.com/office/officeart/2005/8/layout/hierarchy4"/>
    <dgm:cxn modelId="{FEE4068E-1A14-42E1-9E56-2021B665E992}" type="presParOf" srcId="{2FFB2A7D-385B-482C-BACA-8315E51DBEFC}" destId="{1E5E33F4-B6D7-4DFB-8AAC-515AA7CA8695}" srcOrd="0" destOrd="0" presId="urn:microsoft.com/office/officeart/2005/8/layout/hierarchy4"/>
    <dgm:cxn modelId="{5B5ECACE-B5BA-47D5-AD31-80D9AC8F0002}" type="presParOf" srcId="{2FFB2A7D-385B-482C-BACA-8315E51DBEFC}" destId="{40048AB7-BF41-46AE-BF92-7C448496D471}" srcOrd="1" destOrd="0" presId="urn:microsoft.com/office/officeart/2005/8/layout/hierarchy4"/>
    <dgm:cxn modelId="{C6EBD347-C0B4-4B35-A65A-9E3AD170B087}" type="presParOf" srcId="{DE4A2990-3D65-4CED-80D1-9E83EDFCCE56}" destId="{CA6CD2F3-9A29-4F99-AF69-529906400C81}" srcOrd="1" destOrd="0" presId="urn:microsoft.com/office/officeart/2005/8/layout/hierarchy4"/>
    <dgm:cxn modelId="{57CBE006-D05A-4E99-B2F6-0DFC55429AE8}" type="presParOf" srcId="{DE4A2990-3D65-4CED-80D1-9E83EDFCCE56}" destId="{F5773B57-6A52-467E-A6E4-ECA009CB1813}" srcOrd="2" destOrd="0" presId="urn:microsoft.com/office/officeart/2005/8/layout/hierarchy4"/>
    <dgm:cxn modelId="{2F09174F-AA5D-4E52-86E8-53949A0CA263}" type="presParOf" srcId="{F5773B57-6A52-467E-A6E4-ECA009CB1813}" destId="{64526EA4-34D1-4E0C-9823-993335189202}" srcOrd="0" destOrd="0" presId="urn:microsoft.com/office/officeart/2005/8/layout/hierarchy4"/>
    <dgm:cxn modelId="{CE26C1A7-41F3-43CB-ABDB-01705D942B0A}" type="presParOf" srcId="{F5773B57-6A52-467E-A6E4-ECA009CB1813}" destId="{D25F98AB-D37E-497E-B1F7-4ED73C04C48C}" srcOrd="1" destOrd="0" presId="urn:microsoft.com/office/officeart/2005/8/layout/hierarchy4"/>
    <dgm:cxn modelId="{8FC66EB8-CFF6-410C-B9F5-9CB2928F3EE5}" type="presParOf" srcId="{F5773B57-6A52-467E-A6E4-ECA009CB1813}" destId="{50FC67C9-FA6A-4778-96DC-CBB7DE0ECB0C}" srcOrd="2" destOrd="0" presId="urn:microsoft.com/office/officeart/2005/8/layout/hierarchy4"/>
    <dgm:cxn modelId="{443475D1-1F3B-471D-BF82-CC232E60166B}" type="presParOf" srcId="{50FC67C9-FA6A-4778-96DC-CBB7DE0ECB0C}" destId="{DC1500A2-B034-4D4F-B812-C3F088F607D9}" srcOrd="0" destOrd="0" presId="urn:microsoft.com/office/officeart/2005/8/layout/hierarchy4"/>
    <dgm:cxn modelId="{F3AAA794-33BE-4510-9812-7440184CB06D}" type="presParOf" srcId="{DC1500A2-B034-4D4F-B812-C3F088F607D9}" destId="{238A3D15-D789-4931-A5E6-0F04270031BF}" srcOrd="0" destOrd="0" presId="urn:microsoft.com/office/officeart/2005/8/layout/hierarchy4"/>
    <dgm:cxn modelId="{FF29D6E3-87B3-4E37-AE60-B74D83B7059C}" type="presParOf" srcId="{DC1500A2-B034-4D4F-B812-C3F088F607D9}" destId="{C59B812E-AB49-470F-95AF-ACBAE52196BC}" srcOrd="1" destOrd="0" presId="urn:microsoft.com/office/officeart/2005/8/layout/hierarchy4"/>
    <dgm:cxn modelId="{A0BBD73C-B588-4B57-87C2-287A756F3391}" type="presParOf" srcId="{DC1500A2-B034-4D4F-B812-C3F088F607D9}" destId="{46A175B0-85B1-498B-AA9A-EED890EF8095}" srcOrd="2" destOrd="0" presId="urn:microsoft.com/office/officeart/2005/8/layout/hierarchy4"/>
    <dgm:cxn modelId="{DBEF2CE1-3A4C-4B90-A0C5-C07583E60EF3}" type="presParOf" srcId="{46A175B0-85B1-498B-AA9A-EED890EF8095}" destId="{B6B81DAC-ACEB-440A-8FCC-C43F903D627F}" srcOrd="0" destOrd="0" presId="urn:microsoft.com/office/officeart/2005/8/layout/hierarchy4"/>
    <dgm:cxn modelId="{E598CA63-01A9-4A8E-B328-EBD81DCF211F}" type="presParOf" srcId="{B6B81DAC-ACEB-440A-8FCC-C43F903D627F}" destId="{FC81A625-AAAE-4C83-9883-1F0718BA2436}" srcOrd="0" destOrd="0" presId="urn:microsoft.com/office/officeart/2005/8/layout/hierarchy4"/>
    <dgm:cxn modelId="{84A6DF12-AB6A-4C6B-BE5B-868396462471}" type="presParOf" srcId="{B6B81DAC-ACEB-440A-8FCC-C43F903D627F}" destId="{5999AF18-D978-430D-B371-546B78BAA143}" srcOrd="1" destOrd="0" presId="urn:microsoft.com/office/officeart/2005/8/layout/hierarchy4"/>
    <dgm:cxn modelId="{23BCC368-C236-4678-BEC9-1AF356564AFC}" type="presParOf" srcId="{46A175B0-85B1-498B-AA9A-EED890EF8095}" destId="{F87249D7-6B69-43AF-AB6E-F2F0D10D8D83}" srcOrd="1" destOrd="0" presId="urn:microsoft.com/office/officeart/2005/8/layout/hierarchy4"/>
    <dgm:cxn modelId="{7F954855-13CA-4536-BD7E-056D0C30CED2}" type="presParOf" srcId="{46A175B0-85B1-498B-AA9A-EED890EF8095}" destId="{155512FB-37CB-48B9-A40F-AF1E0FFF4177}" srcOrd="2" destOrd="0" presId="urn:microsoft.com/office/officeart/2005/8/layout/hierarchy4"/>
    <dgm:cxn modelId="{988C75C1-F187-4928-B9A7-C3C67A43C8AB}" type="presParOf" srcId="{155512FB-37CB-48B9-A40F-AF1E0FFF4177}" destId="{FEC139DE-5B0C-4D97-BB91-CCC4870B984F}" srcOrd="0" destOrd="0" presId="urn:microsoft.com/office/officeart/2005/8/layout/hierarchy4"/>
    <dgm:cxn modelId="{B1D4C166-4315-4A11-9F40-C5A2154496EB}" type="presParOf" srcId="{155512FB-37CB-48B9-A40F-AF1E0FFF4177}" destId="{1B0144A3-306F-4117-A917-3D6242210746}" srcOrd="1" destOrd="0" presId="urn:microsoft.com/office/officeart/2005/8/layout/hierarchy4"/>
    <dgm:cxn modelId="{07535339-2DE1-46C4-9571-E0C9910EA87D}" type="presParOf" srcId="{155512FB-37CB-48B9-A40F-AF1E0FFF4177}" destId="{FD771F2E-4EA8-4B28-90F3-223EEBFAFEFF}" srcOrd="2" destOrd="0" presId="urn:microsoft.com/office/officeart/2005/8/layout/hierarchy4"/>
    <dgm:cxn modelId="{A97DF834-7C5A-42A8-9677-17A011ED4333}" type="presParOf" srcId="{FD771F2E-4EA8-4B28-90F3-223EEBFAFEFF}" destId="{175E5342-CBB9-4145-A35A-BAB2DBED64CB}" srcOrd="0" destOrd="0" presId="urn:microsoft.com/office/officeart/2005/8/layout/hierarchy4"/>
    <dgm:cxn modelId="{4C4A58E3-C680-4761-B262-5EF7F3456932}" type="presParOf" srcId="{175E5342-CBB9-4145-A35A-BAB2DBED64CB}" destId="{CCF3848A-96C2-4E5D-B4AF-4F1F6E0EDE1C}" srcOrd="0" destOrd="0" presId="urn:microsoft.com/office/officeart/2005/8/layout/hierarchy4"/>
    <dgm:cxn modelId="{77D5226B-02DF-40D6-AC72-8F99624985C7}" type="presParOf" srcId="{175E5342-CBB9-4145-A35A-BAB2DBED64CB}" destId="{09D73428-2F78-44F0-8474-4285D54CA8A0}" srcOrd="1" destOrd="0" presId="urn:microsoft.com/office/officeart/2005/8/layout/hierarchy4"/>
    <dgm:cxn modelId="{C21D5E0F-1E51-458E-B449-EA5FEEBE31EF}" type="presParOf" srcId="{50FC67C9-FA6A-4778-96DC-CBB7DE0ECB0C}" destId="{F2E8A144-ED64-477D-A7CE-6CF060928541}" srcOrd="1" destOrd="0" presId="urn:microsoft.com/office/officeart/2005/8/layout/hierarchy4"/>
    <dgm:cxn modelId="{7D5DFC6A-2125-4C05-B8D0-55B0B481A5EA}" type="presParOf" srcId="{50FC67C9-FA6A-4778-96DC-CBB7DE0ECB0C}" destId="{A1C5311C-1469-44EA-82DB-749930735971}" srcOrd="2" destOrd="0" presId="urn:microsoft.com/office/officeart/2005/8/layout/hierarchy4"/>
    <dgm:cxn modelId="{4313F364-832B-4085-8A24-F1C73A3972AB}" type="presParOf" srcId="{A1C5311C-1469-44EA-82DB-749930735971}" destId="{F198024C-55D0-4DB7-A365-9FFF90D6507A}" srcOrd="0" destOrd="0" presId="urn:microsoft.com/office/officeart/2005/8/layout/hierarchy4"/>
    <dgm:cxn modelId="{2A2DEC2D-6EF1-4973-9CBB-5E852210D6DF}" type="presParOf" srcId="{A1C5311C-1469-44EA-82DB-749930735971}" destId="{65FD4B13-5CF9-4360-92BE-BD32B034292E}" srcOrd="1" destOrd="0" presId="urn:microsoft.com/office/officeart/2005/8/layout/hierarchy4"/>
    <dgm:cxn modelId="{70BB527E-A4FA-4788-85D4-DDA4E5861BAD}" type="presParOf" srcId="{A1C5311C-1469-44EA-82DB-749930735971}" destId="{84E42F43-093B-4F1B-BDAB-12FA40B45FEF}" srcOrd="2" destOrd="0" presId="urn:microsoft.com/office/officeart/2005/8/layout/hierarchy4"/>
    <dgm:cxn modelId="{B5E2F225-BAB2-47A9-820E-AD5235D60FFA}" type="presParOf" srcId="{84E42F43-093B-4F1B-BDAB-12FA40B45FEF}" destId="{D98E56A2-422B-45B5-B55B-6F877E8EBCC0}" srcOrd="0" destOrd="0" presId="urn:microsoft.com/office/officeart/2005/8/layout/hierarchy4"/>
    <dgm:cxn modelId="{3CEAA598-9847-4B2D-BBAE-1F65A3295B3C}" type="presParOf" srcId="{D98E56A2-422B-45B5-B55B-6F877E8EBCC0}" destId="{2CE70819-8F4C-4FA7-BBC0-00B867BFAA62}" srcOrd="0" destOrd="0" presId="urn:microsoft.com/office/officeart/2005/8/layout/hierarchy4"/>
    <dgm:cxn modelId="{D839B481-3FF7-44F1-943B-9920F057A167}" type="presParOf" srcId="{D98E56A2-422B-45B5-B55B-6F877E8EBCC0}" destId="{65BBC830-3241-4628-91E9-24C1F241C614}" srcOrd="1" destOrd="0" presId="urn:microsoft.com/office/officeart/2005/8/layout/hierarchy4"/>
    <dgm:cxn modelId="{02ED0272-15B8-4AE7-9D34-F5A25FD96070}" type="presParOf" srcId="{50FC67C9-FA6A-4778-96DC-CBB7DE0ECB0C}" destId="{7E443B56-DEB0-4446-A514-EEAEC7DAEDD0}" srcOrd="3" destOrd="0" presId="urn:microsoft.com/office/officeart/2005/8/layout/hierarchy4"/>
    <dgm:cxn modelId="{2F50035C-7699-4946-8303-27F665490DCA}" type="presParOf" srcId="{50FC67C9-FA6A-4778-96DC-CBB7DE0ECB0C}" destId="{DEF75B75-5A04-456D-BC82-C1C962708167}" srcOrd="4" destOrd="0" presId="urn:microsoft.com/office/officeart/2005/8/layout/hierarchy4"/>
    <dgm:cxn modelId="{F3868829-A5E4-4166-9C85-E86F050A2C05}" type="presParOf" srcId="{DEF75B75-5A04-456D-BC82-C1C962708167}" destId="{DF46F991-D145-4A2E-8B14-99166811EB9E}" srcOrd="0" destOrd="0" presId="urn:microsoft.com/office/officeart/2005/8/layout/hierarchy4"/>
    <dgm:cxn modelId="{EE737289-0E85-4D87-A089-34748E7F1E71}" type="presParOf" srcId="{DEF75B75-5A04-456D-BC82-C1C962708167}" destId="{C5362A15-1FF7-45C2-A1A5-CC56348F497D}" srcOrd="1" destOrd="0" presId="urn:microsoft.com/office/officeart/2005/8/layout/hierarchy4"/>
    <dgm:cxn modelId="{8E21827B-4FF6-48FC-8002-457AE0E726C5}" type="presParOf" srcId="{DEF75B75-5A04-456D-BC82-C1C962708167}" destId="{C0AAC21D-A1BB-4969-8C10-C8D02A2E9E03}" srcOrd="2" destOrd="0" presId="urn:microsoft.com/office/officeart/2005/8/layout/hierarchy4"/>
    <dgm:cxn modelId="{BB87663B-3F9F-42C0-A134-4BE36DFE5D8C}" type="presParOf" srcId="{C0AAC21D-A1BB-4969-8C10-C8D02A2E9E03}" destId="{53DBA213-45FA-408A-B6ED-AACE55036BBF}" srcOrd="0" destOrd="0" presId="urn:microsoft.com/office/officeart/2005/8/layout/hierarchy4"/>
    <dgm:cxn modelId="{F34ECB7D-2BB0-4FF4-AB4E-FB27CC5C69C0}" type="presParOf" srcId="{53DBA213-45FA-408A-B6ED-AACE55036BBF}" destId="{DAD1CAFC-EE84-43B6-BAF2-1EDDCD66E603}" srcOrd="0" destOrd="0" presId="urn:microsoft.com/office/officeart/2005/8/layout/hierarchy4"/>
    <dgm:cxn modelId="{12DBF108-AFA7-4370-8E46-858271DC9C8D}" type="presParOf" srcId="{53DBA213-45FA-408A-B6ED-AACE55036BBF}" destId="{EB920CB4-F78E-4FC1-BF1D-FE57D15C9F98}" srcOrd="1" destOrd="0" presId="urn:microsoft.com/office/officeart/2005/8/layout/hierarchy4"/>
    <dgm:cxn modelId="{A7962B69-A209-4520-B1E3-021F025E47B0}" type="presParOf" srcId="{C0AAC21D-A1BB-4969-8C10-C8D02A2E9E03}" destId="{C6806C87-713E-4BB4-9E64-70D239989C91}" srcOrd="1" destOrd="0" presId="urn:microsoft.com/office/officeart/2005/8/layout/hierarchy4"/>
    <dgm:cxn modelId="{BD373A99-6536-45A9-A39F-B4C10F899172}" type="presParOf" srcId="{C0AAC21D-A1BB-4969-8C10-C8D02A2E9E03}" destId="{EC39DE98-C28E-4CAE-B11A-FF4190E351F7}" srcOrd="2" destOrd="0" presId="urn:microsoft.com/office/officeart/2005/8/layout/hierarchy4"/>
    <dgm:cxn modelId="{EC475C85-3A91-46FB-90FE-C4827C5B8F45}" type="presParOf" srcId="{EC39DE98-C28E-4CAE-B11A-FF4190E351F7}" destId="{EFE95510-E5D1-45B7-A221-00520591CF99}" srcOrd="0" destOrd="0" presId="urn:microsoft.com/office/officeart/2005/8/layout/hierarchy4"/>
    <dgm:cxn modelId="{21982B4F-0170-49CC-90B4-7D61EC35F4B8}" type="presParOf" srcId="{EC39DE98-C28E-4CAE-B11A-FF4190E351F7}" destId="{EF483DAC-04A2-4C9B-AB03-7939A7ACDB27}" srcOrd="1" destOrd="0" presId="urn:microsoft.com/office/officeart/2005/8/layout/hierarchy4"/>
  </dgm:cxnLst>
  <dgm:bg/>
  <dgm:whole/>
</dgm:dataModel>
</file>

<file path=ppt/diagrams/data53.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Aplicación de normas de instalación de Acometidas y medidores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70 %</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297.694,95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ENTRE EL 75% AL 85%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700" b="0" i="0" u="none" dirty="0" smtClean="0"/>
            <a:t>PORCENTAJE DE FISCALIZACIONES DE INSTALACIONES DE ACUERDO A NORMAS </a:t>
          </a:r>
          <a:endParaRPr lang="es-EC" sz="7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133.387,98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45%</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800" i="1" dirty="0" smtClean="0"/>
            <a:t>las normas están elaboradas por  parte  de la  comisión de la Dirección Comercial , serán puestas en conocimiento del Presidente Ejecutivo para luego ser tramitadas al Directorio para su aprobación, posteriormente serán difundidas y aplicadas en la Empresa. </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E3199C74-9035-474D-9308-0BA31A27F0B8}" type="presOf" srcId="{D2CDC463-9C9A-4A39-9365-23D268F87349}" destId="{238A3D15-D789-4931-A5E6-0F04270031BF}"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72634612-C056-4101-9212-33BE1E034520}" type="presOf" srcId="{62E73A33-9954-41A2-95C9-8F8D5FC96D45}" destId="{2CE70819-8F4C-4FA7-BBC0-00B867BFAA62}" srcOrd="0" destOrd="0" presId="urn:microsoft.com/office/officeart/2005/8/layout/hierarchy4"/>
    <dgm:cxn modelId="{EA3AED38-9E77-4BF7-9EE1-5BAFE721A0E6}" type="presOf" srcId="{B107BF41-D5FE-4D2A-A387-8B4F1A2FBFBB}" destId="{DAD1CAFC-EE84-43B6-BAF2-1EDDCD66E603}" srcOrd="0" destOrd="0" presId="urn:microsoft.com/office/officeart/2005/8/layout/hierarchy4"/>
    <dgm:cxn modelId="{8BA782C9-C346-4379-9A84-08BA81C72F3D}" type="presOf" srcId="{44421AD0-1FE3-4E4D-8BC2-14D20DEEDC32}" destId="{64526EA4-34D1-4E0C-9823-993335189202}" srcOrd="0" destOrd="0" presId="urn:microsoft.com/office/officeart/2005/8/layout/hierarchy4"/>
    <dgm:cxn modelId="{03864860-68BF-417E-9F93-1124E66FF1DA}" type="presOf" srcId="{14233AD2-88DB-4175-B943-9F0BE3820B00}" destId="{CCF3848A-96C2-4E5D-B4AF-4F1F6E0EDE1C}" srcOrd="0" destOrd="0" presId="urn:microsoft.com/office/officeart/2005/8/layout/hierarchy4"/>
    <dgm:cxn modelId="{3F477862-CFA0-4325-9017-7D683D0380D1}" type="presOf" srcId="{9FDDFD57-7E43-49B6-8F6B-88A7E2F9F4A3}" destId="{1E5E33F4-B6D7-4DFB-8AAC-515AA7CA8695}"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250E7057-DE6D-4DB1-A946-1FDD62FE2FEA}" type="presOf" srcId="{A45B4849-CC1E-4B77-80B9-4FC6F68D2371}" destId="{DE4A2990-3D65-4CED-80D1-9E83EDFCCE56}" srcOrd="0" destOrd="0" presId="urn:microsoft.com/office/officeart/2005/8/layout/hierarchy4"/>
    <dgm:cxn modelId="{3A51DD72-243B-403D-9806-E50BE735A1E9}" srcId="{C119E1A3-4FD8-4CD7-A248-CAF82A538404}" destId="{14233AD2-88DB-4175-B943-9F0BE3820B00}" srcOrd="0" destOrd="0" parTransId="{D9D75CDB-C428-4818-9E1E-9589F14F5CF9}" sibTransId="{4460A239-1182-4263-8C28-C0D771F46AE8}"/>
    <dgm:cxn modelId="{09274EAB-3227-45EF-858D-3260E1505C45}" type="presOf" srcId="{4FA66F70-F74C-43BC-9DF8-253A8142AB35}" destId="{FC81A625-AAAE-4C83-9883-1F0718BA243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0611D0F4-CAC8-43A8-9A91-1569B4C65A28}" type="presOf" srcId="{BBC79D02-6034-4C36-9C2C-4FBABF39A8FF}" destId="{F198024C-55D0-4DB7-A365-9FFF90D6507A}" srcOrd="0" destOrd="0" presId="urn:microsoft.com/office/officeart/2005/8/layout/hierarchy4"/>
    <dgm:cxn modelId="{4F063B0E-1897-4508-86AE-52C8E0B3BDAB}" type="presOf" srcId="{C119E1A3-4FD8-4CD7-A248-CAF82A538404}" destId="{FEC139DE-5B0C-4D97-BB91-CCC4870B984F}" srcOrd="0" destOrd="0" presId="urn:microsoft.com/office/officeart/2005/8/layout/hierarchy4"/>
    <dgm:cxn modelId="{8E2C7004-74C6-47D7-AE15-23603C864A34}" type="presOf" srcId="{19091F51-8A55-4E62-9C18-6F3BC9E324CB}" destId="{EFE95510-E5D1-45B7-A221-00520591CF99}"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BC78A514-F73D-4CE2-B66F-375010388DCA}" srcId="{97B90D27-3056-4AB6-9D58-503A9E133CC6}" destId="{19091F51-8A55-4E62-9C18-6F3BC9E324CB}" srcOrd="1" destOrd="0" parTransId="{D74CA346-3316-4872-8346-E778E1DF2C4E}" sibTransId="{38491EFE-9A5C-4963-95EB-36CA4DC15829}"/>
    <dgm:cxn modelId="{8D799F3F-8677-4C15-BD9B-08EDDC075479}" type="presOf" srcId="{97B90D27-3056-4AB6-9D58-503A9E133CC6}" destId="{DF46F991-D145-4A2E-8B14-99166811EB9E}" srcOrd="0" destOrd="0" presId="urn:microsoft.com/office/officeart/2005/8/layout/hierarchy4"/>
    <dgm:cxn modelId="{88842FF4-AFFF-4F9F-8AFE-07947FA52B2C}" type="presParOf" srcId="{DE4A2990-3D65-4CED-80D1-9E83EDFCCE56}" destId="{2FFB2A7D-385B-482C-BACA-8315E51DBEFC}" srcOrd="0" destOrd="0" presId="urn:microsoft.com/office/officeart/2005/8/layout/hierarchy4"/>
    <dgm:cxn modelId="{CE18E733-24C5-4A28-B631-E8094997EBBA}" type="presParOf" srcId="{2FFB2A7D-385B-482C-BACA-8315E51DBEFC}" destId="{1E5E33F4-B6D7-4DFB-8AAC-515AA7CA8695}" srcOrd="0" destOrd="0" presId="urn:microsoft.com/office/officeart/2005/8/layout/hierarchy4"/>
    <dgm:cxn modelId="{DEE2B508-CEF2-4692-9616-3836D5C8569E}" type="presParOf" srcId="{2FFB2A7D-385B-482C-BACA-8315E51DBEFC}" destId="{40048AB7-BF41-46AE-BF92-7C448496D471}" srcOrd="1" destOrd="0" presId="urn:microsoft.com/office/officeart/2005/8/layout/hierarchy4"/>
    <dgm:cxn modelId="{F5B84BDE-DC07-43D2-9C3B-1C6D07D6712D}" type="presParOf" srcId="{DE4A2990-3D65-4CED-80D1-9E83EDFCCE56}" destId="{CA6CD2F3-9A29-4F99-AF69-529906400C81}" srcOrd="1" destOrd="0" presId="urn:microsoft.com/office/officeart/2005/8/layout/hierarchy4"/>
    <dgm:cxn modelId="{8DBA22E2-E87E-4035-A60F-8B01F98719A9}" type="presParOf" srcId="{DE4A2990-3D65-4CED-80D1-9E83EDFCCE56}" destId="{F5773B57-6A52-467E-A6E4-ECA009CB1813}" srcOrd="2" destOrd="0" presId="urn:microsoft.com/office/officeart/2005/8/layout/hierarchy4"/>
    <dgm:cxn modelId="{00E3B757-09AC-44BF-8403-A657DC1B3DC5}" type="presParOf" srcId="{F5773B57-6A52-467E-A6E4-ECA009CB1813}" destId="{64526EA4-34D1-4E0C-9823-993335189202}" srcOrd="0" destOrd="0" presId="urn:microsoft.com/office/officeart/2005/8/layout/hierarchy4"/>
    <dgm:cxn modelId="{E52E19FD-2FA2-4A47-846F-755B83FDD592}" type="presParOf" srcId="{F5773B57-6A52-467E-A6E4-ECA009CB1813}" destId="{D25F98AB-D37E-497E-B1F7-4ED73C04C48C}" srcOrd="1" destOrd="0" presId="urn:microsoft.com/office/officeart/2005/8/layout/hierarchy4"/>
    <dgm:cxn modelId="{0942B9CF-7F50-4924-A591-1F85172A754D}" type="presParOf" srcId="{F5773B57-6A52-467E-A6E4-ECA009CB1813}" destId="{50FC67C9-FA6A-4778-96DC-CBB7DE0ECB0C}" srcOrd="2" destOrd="0" presId="urn:microsoft.com/office/officeart/2005/8/layout/hierarchy4"/>
    <dgm:cxn modelId="{991FDF62-BA9E-4027-851A-0B6B7720EE4F}" type="presParOf" srcId="{50FC67C9-FA6A-4778-96DC-CBB7DE0ECB0C}" destId="{DC1500A2-B034-4D4F-B812-C3F088F607D9}" srcOrd="0" destOrd="0" presId="urn:microsoft.com/office/officeart/2005/8/layout/hierarchy4"/>
    <dgm:cxn modelId="{110D42C3-0550-450A-98CF-44D3EB1F6AAC}" type="presParOf" srcId="{DC1500A2-B034-4D4F-B812-C3F088F607D9}" destId="{238A3D15-D789-4931-A5E6-0F04270031BF}" srcOrd="0" destOrd="0" presId="urn:microsoft.com/office/officeart/2005/8/layout/hierarchy4"/>
    <dgm:cxn modelId="{8E01C08E-5A18-4A18-B091-02FF00EC6B5A}" type="presParOf" srcId="{DC1500A2-B034-4D4F-B812-C3F088F607D9}" destId="{C59B812E-AB49-470F-95AF-ACBAE52196BC}" srcOrd="1" destOrd="0" presId="urn:microsoft.com/office/officeart/2005/8/layout/hierarchy4"/>
    <dgm:cxn modelId="{CE64E41A-AA26-49FA-8DB6-0D150FC744FF}" type="presParOf" srcId="{DC1500A2-B034-4D4F-B812-C3F088F607D9}" destId="{46A175B0-85B1-498B-AA9A-EED890EF8095}" srcOrd="2" destOrd="0" presId="urn:microsoft.com/office/officeart/2005/8/layout/hierarchy4"/>
    <dgm:cxn modelId="{8939DE0D-7C1B-428C-9225-18DCA7CF2981}" type="presParOf" srcId="{46A175B0-85B1-498B-AA9A-EED890EF8095}" destId="{B6B81DAC-ACEB-440A-8FCC-C43F903D627F}" srcOrd="0" destOrd="0" presId="urn:microsoft.com/office/officeart/2005/8/layout/hierarchy4"/>
    <dgm:cxn modelId="{3ABDF082-B343-475F-B047-94A3C02A2978}" type="presParOf" srcId="{B6B81DAC-ACEB-440A-8FCC-C43F903D627F}" destId="{FC81A625-AAAE-4C83-9883-1F0718BA2436}" srcOrd="0" destOrd="0" presId="urn:microsoft.com/office/officeart/2005/8/layout/hierarchy4"/>
    <dgm:cxn modelId="{79C2A6DB-F24A-4E7A-97CB-AC09515D5A1F}" type="presParOf" srcId="{B6B81DAC-ACEB-440A-8FCC-C43F903D627F}" destId="{5999AF18-D978-430D-B371-546B78BAA143}" srcOrd="1" destOrd="0" presId="urn:microsoft.com/office/officeart/2005/8/layout/hierarchy4"/>
    <dgm:cxn modelId="{2F0B2E2D-53DB-4FFA-9D02-92BB0561D72C}" type="presParOf" srcId="{46A175B0-85B1-498B-AA9A-EED890EF8095}" destId="{F87249D7-6B69-43AF-AB6E-F2F0D10D8D83}" srcOrd="1" destOrd="0" presId="urn:microsoft.com/office/officeart/2005/8/layout/hierarchy4"/>
    <dgm:cxn modelId="{3C6C44D9-9C9B-4EAA-A939-762D90BE08C0}" type="presParOf" srcId="{46A175B0-85B1-498B-AA9A-EED890EF8095}" destId="{155512FB-37CB-48B9-A40F-AF1E0FFF4177}" srcOrd="2" destOrd="0" presId="urn:microsoft.com/office/officeart/2005/8/layout/hierarchy4"/>
    <dgm:cxn modelId="{5121CE9C-3FA8-4A11-8699-B666F710D332}" type="presParOf" srcId="{155512FB-37CB-48B9-A40F-AF1E0FFF4177}" destId="{FEC139DE-5B0C-4D97-BB91-CCC4870B984F}" srcOrd="0" destOrd="0" presId="urn:microsoft.com/office/officeart/2005/8/layout/hierarchy4"/>
    <dgm:cxn modelId="{70031276-9619-4BB7-B344-56EB00BE118F}" type="presParOf" srcId="{155512FB-37CB-48B9-A40F-AF1E0FFF4177}" destId="{1B0144A3-306F-4117-A917-3D6242210746}" srcOrd="1" destOrd="0" presId="urn:microsoft.com/office/officeart/2005/8/layout/hierarchy4"/>
    <dgm:cxn modelId="{3B8BC4FE-B3AD-4488-BA12-B96F6416F22D}" type="presParOf" srcId="{155512FB-37CB-48B9-A40F-AF1E0FFF4177}" destId="{FD771F2E-4EA8-4B28-90F3-223EEBFAFEFF}" srcOrd="2" destOrd="0" presId="urn:microsoft.com/office/officeart/2005/8/layout/hierarchy4"/>
    <dgm:cxn modelId="{1E88440C-A78A-4860-B4B2-A9F5508702E9}" type="presParOf" srcId="{FD771F2E-4EA8-4B28-90F3-223EEBFAFEFF}" destId="{175E5342-CBB9-4145-A35A-BAB2DBED64CB}" srcOrd="0" destOrd="0" presId="urn:microsoft.com/office/officeart/2005/8/layout/hierarchy4"/>
    <dgm:cxn modelId="{D90B2B3F-07F9-4D20-ABA5-D8CE42726401}" type="presParOf" srcId="{175E5342-CBB9-4145-A35A-BAB2DBED64CB}" destId="{CCF3848A-96C2-4E5D-B4AF-4F1F6E0EDE1C}" srcOrd="0" destOrd="0" presId="urn:microsoft.com/office/officeart/2005/8/layout/hierarchy4"/>
    <dgm:cxn modelId="{72552C75-006A-4543-B45A-4FDA9395BB87}" type="presParOf" srcId="{175E5342-CBB9-4145-A35A-BAB2DBED64CB}" destId="{09D73428-2F78-44F0-8474-4285D54CA8A0}" srcOrd="1" destOrd="0" presId="urn:microsoft.com/office/officeart/2005/8/layout/hierarchy4"/>
    <dgm:cxn modelId="{0FDCDF8F-E5EB-49DD-8BD8-56A44A323771}" type="presParOf" srcId="{50FC67C9-FA6A-4778-96DC-CBB7DE0ECB0C}" destId="{F2E8A144-ED64-477D-A7CE-6CF060928541}" srcOrd="1" destOrd="0" presId="urn:microsoft.com/office/officeart/2005/8/layout/hierarchy4"/>
    <dgm:cxn modelId="{494CDFE9-F5F8-46F3-826E-6EEDDB6C956A}" type="presParOf" srcId="{50FC67C9-FA6A-4778-96DC-CBB7DE0ECB0C}" destId="{A1C5311C-1469-44EA-82DB-749930735971}" srcOrd="2" destOrd="0" presId="urn:microsoft.com/office/officeart/2005/8/layout/hierarchy4"/>
    <dgm:cxn modelId="{AA76FD90-40D7-4CAA-82A4-64A0C59F9539}" type="presParOf" srcId="{A1C5311C-1469-44EA-82DB-749930735971}" destId="{F198024C-55D0-4DB7-A365-9FFF90D6507A}" srcOrd="0" destOrd="0" presId="urn:microsoft.com/office/officeart/2005/8/layout/hierarchy4"/>
    <dgm:cxn modelId="{0CF8843E-D007-4F51-BCE8-E00497546145}" type="presParOf" srcId="{A1C5311C-1469-44EA-82DB-749930735971}" destId="{65FD4B13-5CF9-4360-92BE-BD32B034292E}" srcOrd="1" destOrd="0" presId="urn:microsoft.com/office/officeart/2005/8/layout/hierarchy4"/>
    <dgm:cxn modelId="{8248F5CF-0301-4509-BA47-E3DE9153BE86}" type="presParOf" srcId="{A1C5311C-1469-44EA-82DB-749930735971}" destId="{84E42F43-093B-4F1B-BDAB-12FA40B45FEF}" srcOrd="2" destOrd="0" presId="urn:microsoft.com/office/officeart/2005/8/layout/hierarchy4"/>
    <dgm:cxn modelId="{3DD28EEC-7908-4AF5-87C9-875C46540107}" type="presParOf" srcId="{84E42F43-093B-4F1B-BDAB-12FA40B45FEF}" destId="{D98E56A2-422B-45B5-B55B-6F877E8EBCC0}" srcOrd="0" destOrd="0" presId="urn:microsoft.com/office/officeart/2005/8/layout/hierarchy4"/>
    <dgm:cxn modelId="{BF785554-9B12-4150-B0C0-5DDEF17B1563}" type="presParOf" srcId="{D98E56A2-422B-45B5-B55B-6F877E8EBCC0}" destId="{2CE70819-8F4C-4FA7-BBC0-00B867BFAA62}" srcOrd="0" destOrd="0" presId="urn:microsoft.com/office/officeart/2005/8/layout/hierarchy4"/>
    <dgm:cxn modelId="{66E7299A-4884-4410-9124-DE27EA6951C2}" type="presParOf" srcId="{D98E56A2-422B-45B5-B55B-6F877E8EBCC0}" destId="{65BBC830-3241-4628-91E9-24C1F241C614}" srcOrd="1" destOrd="0" presId="urn:microsoft.com/office/officeart/2005/8/layout/hierarchy4"/>
    <dgm:cxn modelId="{3C839356-3368-492D-B370-8A62AF5D0087}" type="presParOf" srcId="{50FC67C9-FA6A-4778-96DC-CBB7DE0ECB0C}" destId="{7E443B56-DEB0-4446-A514-EEAEC7DAEDD0}" srcOrd="3" destOrd="0" presId="urn:microsoft.com/office/officeart/2005/8/layout/hierarchy4"/>
    <dgm:cxn modelId="{3728DF79-69DB-41B6-BEEB-088F83DD0F7E}" type="presParOf" srcId="{50FC67C9-FA6A-4778-96DC-CBB7DE0ECB0C}" destId="{DEF75B75-5A04-456D-BC82-C1C962708167}" srcOrd="4" destOrd="0" presId="urn:microsoft.com/office/officeart/2005/8/layout/hierarchy4"/>
    <dgm:cxn modelId="{228F7EFB-3ADC-41BF-A794-32FEFFF7EFE9}" type="presParOf" srcId="{DEF75B75-5A04-456D-BC82-C1C962708167}" destId="{DF46F991-D145-4A2E-8B14-99166811EB9E}" srcOrd="0" destOrd="0" presId="urn:microsoft.com/office/officeart/2005/8/layout/hierarchy4"/>
    <dgm:cxn modelId="{B47827E6-5E12-4079-B86C-D48A5A1E74CD}" type="presParOf" srcId="{DEF75B75-5A04-456D-BC82-C1C962708167}" destId="{C5362A15-1FF7-45C2-A1A5-CC56348F497D}" srcOrd="1" destOrd="0" presId="urn:microsoft.com/office/officeart/2005/8/layout/hierarchy4"/>
    <dgm:cxn modelId="{3B7100CF-C281-49B5-BE08-7CFBB4463D8B}" type="presParOf" srcId="{DEF75B75-5A04-456D-BC82-C1C962708167}" destId="{C0AAC21D-A1BB-4969-8C10-C8D02A2E9E03}" srcOrd="2" destOrd="0" presId="urn:microsoft.com/office/officeart/2005/8/layout/hierarchy4"/>
    <dgm:cxn modelId="{D08E4E96-4EBE-4EE2-BC39-83B473179E9B}" type="presParOf" srcId="{C0AAC21D-A1BB-4969-8C10-C8D02A2E9E03}" destId="{53DBA213-45FA-408A-B6ED-AACE55036BBF}" srcOrd="0" destOrd="0" presId="urn:microsoft.com/office/officeart/2005/8/layout/hierarchy4"/>
    <dgm:cxn modelId="{9E1B873E-30ED-480D-B222-104EB0BE89ED}" type="presParOf" srcId="{53DBA213-45FA-408A-B6ED-AACE55036BBF}" destId="{DAD1CAFC-EE84-43B6-BAF2-1EDDCD66E603}" srcOrd="0" destOrd="0" presId="urn:microsoft.com/office/officeart/2005/8/layout/hierarchy4"/>
    <dgm:cxn modelId="{4355EE13-2C61-499A-B5A7-40BE3E8AD354}" type="presParOf" srcId="{53DBA213-45FA-408A-B6ED-AACE55036BBF}" destId="{EB920CB4-F78E-4FC1-BF1D-FE57D15C9F98}" srcOrd="1" destOrd="0" presId="urn:microsoft.com/office/officeart/2005/8/layout/hierarchy4"/>
    <dgm:cxn modelId="{1033B63D-EE5E-4684-8647-CF136054D038}" type="presParOf" srcId="{C0AAC21D-A1BB-4969-8C10-C8D02A2E9E03}" destId="{C6806C87-713E-4BB4-9E64-70D239989C91}" srcOrd="1" destOrd="0" presId="urn:microsoft.com/office/officeart/2005/8/layout/hierarchy4"/>
    <dgm:cxn modelId="{4B39B451-6346-4C95-A2D7-D0199DDAD95E}" type="presParOf" srcId="{C0AAC21D-A1BB-4969-8C10-C8D02A2E9E03}" destId="{EC39DE98-C28E-4CAE-B11A-FF4190E351F7}" srcOrd="2" destOrd="0" presId="urn:microsoft.com/office/officeart/2005/8/layout/hierarchy4"/>
    <dgm:cxn modelId="{B704EF59-C021-4620-91C0-F5065ADFDDCC}" type="presParOf" srcId="{EC39DE98-C28E-4CAE-B11A-FF4190E351F7}" destId="{EFE95510-E5D1-45B7-A221-00520591CF99}" srcOrd="0" destOrd="0" presId="urn:microsoft.com/office/officeart/2005/8/layout/hierarchy4"/>
    <dgm:cxn modelId="{830BF58C-6CFB-416C-9536-B65199FC9E4A}" type="presParOf" srcId="{EC39DE98-C28E-4CAE-B11A-FF4190E351F7}" destId="{EF483DAC-04A2-4C9B-AB03-7939A7ACDB27}" srcOrd="1" destOrd="0" presId="urn:microsoft.com/office/officeart/2005/8/layout/hierarchy4"/>
  </dgm:cxnLst>
  <dgm:bg/>
  <dgm:whole/>
</dgm:dataModel>
</file>

<file path=ppt/diagrams/data54.xml><?xml version="1.0" encoding="utf-8"?>
<dgm:dataModel xmlns:dgm="http://schemas.openxmlformats.org/drawingml/2006/diagram" xmlns:a="http://schemas.openxmlformats.org/drawingml/2006/main">
  <dgm:ptLst>
    <dgm:pt modelId="{C0CEAE00-8D11-4AC6-BC25-F864D44B7E97}"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C"/>
        </a:p>
      </dgm:t>
    </dgm:pt>
    <dgm:pt modelId="{895BF0C0-C872-41FD-BD79-8C9686DE6618}">
      <dgm:prSet phldrT="[Texto]"/>
      <dgm:spPr/>
      <dgm:t>
        <a:bodyPr/>
        <a:lstStyle/>
        <a:p>
          <a:r>
            <a:rPr lang="es-EC" i="1" dirty="0" smtClean="0"/>
            <a:t>Mantener las centrales de generación en condiciones óptimas de operación.</a:t>
          </a:r>
          <a:endParaRPr lang="es-EC" dirty="0"/>
        </a:p>
      </dgm:t>
    </dgm:pt>
    <dgm:pt modelId="{B16BBC42-1502-4AE2-9862-47D85F6A6109}" type="parTrans" cxnId="{9831C512-ADFD-4193-9496-9C1EBEDA997D}">
      <dgm:prSet/>
      <dgm:spPr/>
      <dgm:t>
        <a:bodyPr/>
        <a:lstStyle/>
        <a:p>
          <a:endParaRPr lang="es-EC"/>
        </a:p>
      </dgm:t>
    </dgm:pt>
    <dgm:pt modelId="{3F259051-0BF5-4914-8454-9DC1282412C6}" type="sibTrans" cxnId="{9831C512-ADFD-4193-9496-9C1EBEDA997D}">
      <dgm:prSet/>
      <dgm:spPr/>
      <dgm:t>
        <a:bodyPr/>
        <a:lstStyle/>
        <a:p>
          <a:endParaRPr lang="es-EC"/>
        </a:p>
      </dgm:t>
    </dgm:pt>
    <dgm:pt modelId="{1A4B2551-7EAC-49F8-BC2B-D8DC83048DBA}">
      <dgm:prSet/>
      <dgm:spPr/>
      <dgm:t>
        <a:bodyPr/>
        <a:lstStyle/>
        <a:p>
          <a:r>
            <a:rPr lang="es-EC" i="1" dirty="0" smtClean="0"/>
            <a:t>Optimizar los recursos de generación.</a:t>
          </a:r>
          <a:endParaRPr lang="es-EC" dirty="0"/>
        </a:p>
      </dgm:t>
    </dgm:pt>
    <dgm:pt modelId="{66D75D9D-4A55-4CA2-B205-351908C54BBB}" type="parTrans" cxnId="{4929F999-F6AA-4AC6-A2A0-6EAF3EBD2DEE}">
      <dgm:prSet/>
      <dgm:spPr/>
      <dgm:t>
        <a:bodyPr/>
        <a:lstStyle/>
        <a:p>
          <a:endParaRPr lang="es-EC"/>
        </a:p>
      </dgm:t>
    </dgm:pt>
    <dgm:pt modelId="{5D38A0C7-6BDB-4A8D-B637-992519262E9E}" type="sibTrans" cxnId="{4929F999-F6AA-4AC6-A2A0-6EAF3EBD2DEE}">
      <dgm:prSet/>
      <dgm:spPr/>
      <dgm:t>
        <a:bodyPr/>
        <a:lstStyle/>
        <a:p>
          <a:endParaRPr lang="es-EC"/>
        </a:p>
      </dgm:t>
    </dgm:pt>
    <dgm:pt modelId="{5CA2DB0C-16FA-4BBB-85F1-343F937D110C}">
      <dgm:prSet/>
      <dgm:spPr/>
      <dgm:t>
        <a:bodyPr/>
        <a:lstStyle/>
        <a:p>
          <a:r>
            <a:rPr lang="es-EC" i="1" dirty="0" smtClean="0"/>
            <a:t>Contratar estudios central hidroeléctrica la Plata.</a:t>
          </a:r>
          <a:endParaRPr lang="es-EC" dirty="0"/>
        </a:p>
      </dgm:t>
    </dgm:pt>
    <dgm:pt modelId="{ADE79D69-7525-4BB7-B52F-76E73C4F2E5E}" type="parTrans" cxnId="{9C766CF3-464F-4A0B-841F-A200E740FBCA}">
      <dgm:prSet/>
      <dgm:spPr/>
      <dgm:t>
        <a:bodyPr/>
        <a:lstStyle/>
        <a:p>
          <a:endParaRPr lang="es-EC"/>
        </a:p>
      </dgm:t>
    </dgm:pt>
    <dgm:pt modelId="{83041D63-89F6-4B94-9CC6-2F5689806D3F}" type="sibTrans" cxnId="{9C766CF3-464F-4A0B-841F-A200E740FBCA}">
      <dgm:prSet/>
      <dgm:spPr/>
      <dgm:t>
        <a:bodyPr/>
        <a:lstStyle/>
        <a:p>
          <a:endParaRPr lang="es-EC"/>
        </a:p>
      </dgm:t>
    </dgm:pt>
    <dgm:pt modelId="{C469E2FC-72BE-4715-92B6-FC551ED7F7E2}">
      <dgm:prSet/>
      <dgm:spPr/>
      <dgm:t>
        <a:bodyPr/>
        <a:lstStyle/>
        <a:p>
          <a:r>
            <a:rPr lang="es-EC" i="1" dirty="0" smtClean="0"/>
            <a:t>Contratar trabajos de modernización central hidroeléctrica Buenos Aires</a:t>
          </a:r>
          <a:endParaRPr lang="es-EC" dirty="0"/>
        </a:p>
      </dgm:t>
    </dgm:pt>
    <dgm:pt modelId="{6EA2D784-63F1-42EE-A7D8-13B626851ED4}" type="parTrans" cxnId="{4F96446B-44A2-457D-80CE-B6E2D09E8DE0}">
      <dgm:prSet/>
      <dgm:spPr/>
      <dgm:t>
        <a:bodyPr/>
        <a:lstStyle/>
        <a:p>
          <a:endParaRPr lang="es-EC"/>
        </a:p>
      </dgm:t>
    </dgm:pt>
    <dgm:pt modelId="{34EC9E05-D2A1-458A-BC58-2F3D592A206A}" type="sibTrans" cxnId="{4F96446B-44A2-457D-80CE-B6E2D09E8DE0}">
      <dgm:prSet/>
      <dgm:spPr/>
      <dgm:t>
        <a:bodyPr/>
        <a:lstStyle/>
        <a:p>
          <a:endParaRPr lang="es-EC"/>
        </a:p>
      </dgm:t>
    </dgm:pt>
    <dgm:pt modelId="{B599CD7D-7D1C-4ABE-83BE-8B437D8F2006}">
      <dgm:prSet/>
      <dgm:spPr/>
      <dgm:t>
        <a:bodyPr/>
        <a:lstStyle/>
        <a:p>
          <a:r>
            <a:rPr lang="es-EC" i="1" dirty="0" smtClean="0"/>
            <a:t>Contratar trabajos de modernización central hidroeléctrica La Playa</a:t>
          </a:r>
          <a:endParaRPr lang="es-EC" dirty="0"/>
        </a:p>
      </dgm:t>
    </dgm:pt>
    <dgm:pt modelId="{0F05F098-6FBC-4C13-9421-441BD0A884D0}" type="parTrans" cxnId="{2279325B-D6F5-40A5-9F61-C8A5D579A7CA}">
      <dgm:prSet/>
      <dgm:spPr/>
      <dgm:t>
        <a:bodyPr/>
        <a:lstStyle/>
        <a:p>
          <a:endParaRPr lang="es-EC"/>
        </a:p>
      </dgm:t>
    </dgm:pt>
    <dgm:pt modelId="{689D937C-7A47-43FA-AD32-4C93C2FD7C87}" type="sibTrans" cxnId="{2279325B-D6F5-40A5-9F61-C8A5D579A7CA}">
      <dgm:prSet/>
      <dgm:spPr/>
      <dgm:t>
        <a:bodyPr/>
        <a:lstStyle/>
        <a:p>
          <a:endParaRPr lang="es-EC"/>
        </a:p>
      </dgm:t>
    </dgm:pt>
    <dgm:pt modelId="{897BFA77-201B-45C9-8EC4-AD69001F8C28}">
      <dgm:prSet/>
      <dgm:spPr/>
      <dgm:t>
        <a:bodyPr/>
        <a:lstStyle/>
        <a:p>
          <a:r>
            <a:rPr lang="es-EC" i="1" dirty="0" smtClean="0"/>
            <a:t>Contratar trabajos de modernización central hidroeléctrica San Gabriel</a:t>
          </a:r>
          <a:endParaRPr lang="es-EC" dirty="0"/>
        </a:p>
      </dgm:t>
    </dgm:pt>
    <dgm:pt modelId="{089DFAD8-7661-40C4-A7DE-18AB18F04C4C}" type="parTrans" cxnId="{8ED0BA66-7610-4E3B-B04C-293F50063CCC}">
      <dgm:prSet/>
      <dgm:spPr/>
      <dgm:t>
        <a:bodyPr/>
        <a:lstStyle/>
        <a:p>
          <a:endParaRPr lang="es-EC"/>
        </a:p>
      </dgm:t>
    </dgm:pt>
    <dgm:pt modelId="{FB7393DB-D04E-43C3-BECB-3BF4603DAFB7}" type="sibTrans" cxnId="{8ED0BA66-7610-4E3B-B04C-293F50063CCC}">
      <dgm:prSet/>
      <dgm:spPr/>
      <dgm:t>
        <a:bodyPr/>
        <a:lstStyle/>
        <a:p>
          <a:endParaRPr lang="es-EC"/>
        </a:p>
      </dgm:t>
    </dgm:pt>
    <dgm:pt modelId="{2E4BD904-C113-4CFF-8A0B-37FEE86F93A8}" type="pres">
      <dgm:prSet presAssocID="{C0CEAE00-8D11-4AC6-BC25-F864D44B7E97}" presName="Name0" presStyleCnt="0">
        <dgm:presLayoutVars>
          <dgm:dir/>
          <dgm:animLvl val="lvl"/>
          <dgm:resizeHandles val="exact"/>
        </dgm:presLayoutVars>
      </dgm:prSet>
      <dgm:spPr/>
      <dgm:t>
        <a:bodyPr/>
        <a:lstStyle/>
        <a:p>
          <a:endParaRPr lang="es-EC"/>
        </a:p>
      </dgm:t>
    </dgm:pt>
    <dgm:pt modelId="{6887ECB6-F550-4FCF-9017-083A6B8CE06E}" type="pres">
      <dgm:prSet presAssocID="{895BF0C0-C872-41FD-BD79-8C9686DE6618}" presName="linNode" presStyleCnt="0"/>
      <dgm:spPr/>
    </dgm:pt>
    <dgm:pt modelId="{1AE1AC60-EF20-4B5C-A64E-580172EA08B0}" type="pres">
      <dgm:prSet presAssocID="{895BF0C0-C872-41FD-BD79-8C9686DE6618}" presName="parentText" presStyleLbl="node1" presStyleIdx="0" presStyleCnt="6">
        <dgm:presLayoutVars>
          <dgm:chMax val="1"/>
          <dgm:bulletEnabled val="1"/>
        </dgm:presLayoutVars>
      </dgm:prSet>
      <dgm:spPr/>
      <dgm:t>
        <a:bodyPr/>
        <a:lstStyle/>
        <a:p>
          <a:endParaRPr lang="es-EC"/>
        </a:p>
      </dgm:t>
    </dgm:pt>
    <dgm:pt modelId="{CA828C23-96E8-4732-90AE-20D4C3FE31AE}" type="pres">
      <dgm:prSet presAssocID="{3F259051-0BF5-4914-8454-9DC1282412C6}" presName="sp" presStyleCnt="0"/>
      <dgm:spPr/>
    </dgm:pt>
    <dgm:pt modelId="{B47CA1AC-D612-46B1-9CF9-ED0ADEC5AB30}" type="pres">
      <dgm:prSet presAssocID="{1A4B2551-7EAC-49F8-BC2B-D8DC83048DBA}" presName="linNode" presStyleCnt="0"/>
      <dgm:spPr/>
    </dgm:pt>
    <dgm:pt modelId="{417ECDDC-A5D0-40F8-9E39-87AC82242F5A}" type="pres">
      <dgm:prSet presAssocID="{1A4B2551-7EAC-49F8-BC2B-D8DC83048DBA}" presName="parentText" presStyleLbl="node1" presStyleIdx="1" presStyleCnt="6">
        <dgm:presLayoutVars>
          <dgm:chMax val="1"/>
          <dgm:bulletEnabled val="1"/>
        </dgm:presLayoutVars>
      </dgm:prSet>
      <dgm:spPr/>
      <dgm:t>
        <a:bodyPr/>
        <a:lstStyle/>
        <a:p>
          <a:endParaRPr lang="es-EC"/>
        </a:p>
      </dgm:t>
    </dgm:pt>
    <dgm:pt modelId="{ABD50E44-3621-4D7B-AEBB-E189F9CDC56D}" type="pres">
      <dgm:prSet presAssocID="{5D38A0C7-6BDB-4A8D-B637-992519262E9E}" presName="sp" presStyleCnt="0"/>
      <dgm:spPr/>
    </dgm:pt>
    <dgm:pt modelId="{D63CECE6-3F27-457C-BAB1-445FC59D29FA}" type="pres">
      <dgm:prSet presAssocID="{5CA2DB0C-16FA-4BBB-85F1-343F937D110C}" presName="linNode" presStyleCnt="0"/>
      <dgm:spPr/>
    </dgm:pt>
    <dgm:pt modelId="{AD5B0259-CE19-45D5-BF2E-20769B321CD1}" type="pres">
      <dgm:prSet presAssocID="{5CA2DB0C-16FA-4BBB-85F1-343F937D110C}" presName="parentText" presStyleLbl="node1" presStyleIdx="2" presStyleCnt="6">
        <dgm:presLayoutVars>
          <dgm:chMax val="1"/>
          <dgm:bulletEnabled val="1"/>
        </dgm:presLayoutVars>
      </dgm:prSet>
      <dgm:spPr/>
      <dgm:t>
        <a:bodyPr/>
        <a:lstStyle/>
        <a:p>
          <a:endParaRPr lang="es-EC"/>
        </a:p>
      </dgm:t>
    </dgm:pt>
    <dgm:pt modelId="{FF6C5D3E-7F57-4FFE-83A0-FBD1D9587CA4}" type="pres">
      <dgm:prSet presAssocID="{83041D63-89F6-4B94-9CC6-2F5689806D3F}" presName="sp" presStyleCnt="0"/>
      <dgm:spPr/>
    </dgm:pt>
    <dgm:pt modelId="{2F9CC881-3837-4327-B05C-0E8EDBBC8FAA}" type="pres">
      <dgm:prSet presAssocID="{C469E2FC-72BE-4715-92B6-FC551ED7F7E2}" presName="linNode" presStyleCnt="0"/>
      <dgm:spPr/>
    </dgm:pt>
    <dgm:pt modelId="{3655B3E3-DC3B-428C-8E2D-D6A1944A1ADE}" type="pres">
      <dgm:prSet presAssocID="{C469E2FC-72BE-4715-92B6-FC551ED7F7E2}" presName="parentText" presStyleLbl="node1" presStyleIdx="3" presStyleCnt="6">
        <dgm:presLayoutVars>
          <dgm:chMax val="1"/>
          <dgm:bulletEnabled val="1"/>
        </dgm:presLayoutVars>
      </dgm:prSet>
      <dgm:spPr/>
      <dgm:t>
        <a:bodyPr/>
        <a:lstStyle/>
        <a:p>
          <a:endParaRPr lang="es-EC"/>
        </a:p>
      </dgm:t>
    </dgm:pt>
    <dgm:pt modelId="{EA1E1CB4-18CE-4A51-92C5-67197B79C350}" type="pres">
      <dgm:prSet presAssocID="{34EC9E05-D2A1-458A-BC58-2F3D592A206A}" presName="sp" presStyleCnt="0"/>
      <dgm:spPr/>
    </dgm:pt>
    <dgm:pt modelId="{63BCBB05-0433-4279-AEAC-37774E0F4FC5}" type="pres">
      <dgm:prSet presAssocID="{B599CD7D-7D1C-4ABE-83BE-8B437D8F2006}" presName="linNode" presStyleCnt="0"/>
      <dgm:spPr/>
    </dgm:pt>
    <dgm:pt modelId="{F735A03C-7F4A-4968-BAE1-B1EF003504DB}" type="pres">
      <dgm:prSet presAssocID="{B599CD7D-7D1C-4ABE-83BE-8B437D8F2006}" presName="parentText" presStyleLbl="node1" presStyleIdx="4" presStyleCnt="6">
        <dgm:presLayoutVars>
          <dgm:chMax val="1"/>
          <dgm:bulletEnabled val="1"/>
        </dgm:presLayoutVars>
      </dgm:prSet>
      <dgm:spPr/>
      <dgm:t>
        <a:bodyPr/>
        <a:lstStyle/>
        <a:p>
          <a:endParaRPr lang="es-EC"/>
        </a:p>
      </dgm:t>
    </dgm:pt>
    <dgm:pt modelId="{85A1D886-B03D-4C22-97C0-62599D692332}" type="pres">
      <dgm:prSet presAssocID="{689D937C-7A47-43FA-AD32-4C93C2FD7C87}" presName="sp" presStyleCnt="0"/>
      <dgm:spPr/>
    </dgm:pt>
    <dgm:pt modelId="{B7FC2B2E-1BDF-43AD-8A5A-541D28DDCE91}" type="pres">
      <dgm:prSet presAssocID="{897BFA77-201B-45C9-8EC4-AD69001F8C28}" presName="linNode" presStyleCnt="0"/>
      <dgm:spPr/>
    </dgm:pt>
    <dgm:pt modelId="{0D9B0089-A149-4A07-B57B-0AC2926BA09F}" type="pres">
      <dgm:prSet presAssocID="{897BFA77-201B-45C9-8EC4-AD69001F8C28}" presName="parentText" presStyleLbl="node1" presStyleIdx="5" presStyleCnt="6">
        <dgm:presLayoutVars>
          <dgm:chMax val="1"/>
          <dgm:bulletEnabled val="1"/>
        </dgm:presLayoutVars>
      </dgm:prSet>
      <dgm:spPr/>
      <dgm:t>
        <a:bodyPr/>
        <a:lstStyle/>
        <a:p>
          <a:endParaRPr lang="es-EC"/>
        </a:p>
      </dgm:t>
    </dgm:pt>
  </dgm:ptLst>
  <dgm:cxnLst>
    <dgm:cxn modelId="{F305233C-6549-4E51-AA51-42B29D9BDE9A}" type="presOf" srcId="{895BF0C0-C872-41FD-BD79-8C9686DE6618}" destId="{1AE1AC60-EF20-4B5C-A64E-580172EA08B0}" srcOrd="0" destOrd="0" presId="urn:microsoft.com/office/officeart/2005/8/layout/vList5"/>
    <dgm:cxn modelId="{BA80B83C-31AE-49BA-AEE6-B605EECBAF7F}" type="presOf" srcId="{897BFA77-201B-45C9-8EC4-AD69001F8C28}" destId="{0D9B0089-A149-4A07-B57B-0AC2926BA09F}" srcOrd="0" destOrd="0" presId="urn:microsoft.com/office/officeart/2005/8/layout/vList5"/>
    <dgm:cxn modelId="{95858B71-F651-40BB-AF70-43C96E1ABC81}" type="presOf" srcId="{B599CD7D-7D1C-4ABE-83BE-8B437D8F2006}" destId="{F735A03C-7F4A-4968-BAE1-B1EF003504DB}" srcOrd="0" destOrd="0" presId="urn:microsoft.com/office/officeart/2005/8/layout/vList5"/>
    <dgm:cxn modelId="{404891DA-D922-447E-A04C-040B63420D76}" type="presOf" srcId="{C469E2FC-72BE-4715-92B6-FC551ED7F7E2}" destId="{3655B3E3-DC3B-428C-8E2D-D6A1944A1ADE}" srcOrd="0" destOrd="0" presId="urn:microsoft.com/office/officeart/2005/8/layout/vList5"/>
    <dgm:cxn modelId="{9831C512-ADFD-4193-9496-9C1EBEDA997D}" srcId="{C0CEAE00-8D11-4AC6-BC25-F864D44B7E97}" destId="{895BF0C0-C872-41FD-BD79-8C9686DE6618}" srcOrd="0" destOrd="0" parTransId="{B16BBC42-1502-4AE2-9862-47D85F6A6109}" sibTransId="{3F259051-0BF5-4914-8454-9DC1282412C6}"/>
    <dgm:cxn modelId="{86954C03-5C94-426C-9681-07E9191AE212}" type="presOf" srcId="{1A4B2551-7EAC-49F8-BC2B-D8DC83048DBA}" destId="{417ECDDC-A5D0-40F8-9E39-87AC82242F5A}" srcOrd="0" destOrd="0" presId="urn:microsoft.com/office/officeart/2005/8/layout/vList5"/>
    <dgm:cxn modelId="{9D650705-94CE-46F8-86FA-763DC85B1DD3}" type="presOf" srcId="{C0CEAE00-8D11-4AC6-BC25-F864D44B7E97}" destId="{2E4BD904-C113-4CFF-8A0B-37FEE86F93A8}" srcOrd="0" destOrd="0" presId="urn:microsoft.com/office/officeart/2005/8/layout/vList5"/>
    <dgm:cxn modelId="{8ED0BA66-7610-4E3B-B04C-293F50063CCC}" srcId="{C0CEAE00-8D11-4AC6-BC25-F864D44B7E97}" destId="{897BFA77-201B-45C9-8EC4-AD69001F8C28}" srcOrd="5" destOrd="0" parTransId="{089DFAD8-7661-40C4-A7DE-18AB18F04C4C}" sibTransId="{FB7393DB-D04E-43C3-BECB-3BF4603DAFB7}"/>
    <dgm:cxn modelId="{0E6E4151-9835-4F78-9A77-8D88663D408E}" type="presOf" srcId="{5CA2DB0C-16FA-4BBB-85F1-343F937D110C}" destId="{AD5B0259-CE19-45D5-BF2E-20769B321CD1}" srcOrd="0" destOrd="0" presId="urn:microsoft.com/office/officeart/2005/8/layout/vList5"/>
    <dgm:cxn modelId="{2279325B-D6F5-40A5-9F61-C8A5D579A7CA}" srcId="{C0CEAE00-8D11-4AC6-BC25-F864D44B7E97}" destId="{B599CD7D-7D1C-4ABE-83BE-8B437D8F2006}" srcOrd="4" destOrd="0" parTransId="{0F05F098-6FBC-4C13-9421-441BD0A884D0}" sibTransId="{689D937C-7A47-43FA-AD32-4C93C2FD7C87}"/>
    <dgm:cxn modelId="{4F96446B-44A2-457D-80CE-B6E2D09E8DE0}" srcId="{C0CEAE00-8D11-4AC6-BC25-F864D44B7E97}" destId="{C469E2FC-72BE-4715-92B6-FC551ED7F7E2}" srcOrd="3" destOrd="0" parTransId="{6EA2D784-63F1-42EE-A7D8-13B626851ED4}" sibTransId="{34EC9E05-D2A1-458A-BC58-2F3D592A206A}"/>
    <dgm:cxn modelId="{4929F999-F6AA-4AC6-A2A0-6EAF3EBD2DEE}" srcId="{C0CEAE00-8D11-4AC6-BC25-F864D44B7E97}" destId="{1A4B2551-7EAC-49F8-BC2B-D8DC83048DBA}" srcOrd="1" destOrd="0" parTransId="{66D75D9D-4A55-4CA2-B205-351908C54BBB}" sibTransId="{5D38A0C7-6BDB-4A8D-B637-992519262E9E}"/>
    <dgm:cxn modelId="{9C766CF3-464F-4A0B-841F-A200E740FBCA}" srcId="{C0CEAE00-8D11-4AC6-BC25-F864D44B7E97}" destId="{5CA2DB0C-16FA-4BBB-85F1-343F937D110C}" srcOrd="2" destOrd="0" parTransId="{ADE79D69-7525-4BB7-B52F-76E73C4F2E5E}" sibTransId="{83041D63-89F6-4B94-9CC6-2F5689806D3F}"/>
    <dgm:cxn modelId="{B4C72E36-A721-4288-9F87-15A9D46D2299}" type="presParOf" srcId="{2E4BD904-C113-4CFF-8A0B-37FEE86F93A8}" destId="{6887ECB6-F550-4FCF-9017-083A6B8CE06E}" srcOrd="0" destOrd="0" presId="urn:microsoft.com/office/officeart/2005/8/layout/vList5"/>
    <dgm:cxn modelId="{FC975FF4-28AA-420A-926F-9712C8AAFBC2}" type="presParOf" srcId="{6887ECB6-F550-4FCF-9017-083A6B8CE06E}" destId="{1AE1AC60-EF20-4B5C-A64E-580172EA08B0}" srcOrd="0" destOrd="0" presId="urn:microsoft.com/office/officeart/2005/8/layout/vList5"/>
    <dgm:cxn modelId="{D43ACC65-ADC0-4E42-9673-0B067D494169}" type="presParOf" srcId="{2E4BD904-C113-4CFF-8A0B-37FEE86F93A8}" destId="{CA828C23-96E8-4732-90AE-20D4C3FE31AE}" srcOrd="1" destOrd="0" presId="urn:microsoft.com/office/officeart/2005/8/layout/vList5"/>
    <dgm:cxn modelId="{17E002F8-230C-4CF0-8513-F5365A0840E3}" type="presParOf" srcId="{2E4BD904-C113-4CFF-8A0B-37FEE86F93A8}" destId="{B47CA1AC-D612-46B1-9CF9-ED0ADEC5AB30}" srcOrd="2" destOrd="0" presId="urn:microsoft.com/office/officeart/2005/8/layout/vList5"/>
    <dgm:cxn modelId="{5E062911-9172-44B2-891C-4398235E2782}" type="presParOf" srcId="{B47CA1AC-D612-46B1-9CF9-ED0ADEC5AB30}" destId="{417ECDDC-A5D0-40F8-9E39-87AC82242F5A}" srcOrd="0" destOrd="0" presId="urn:microsoft.com/office/officeart/2005/8/layout/vList5"/>
    <dgm:cxn modelId="{BE2F68F3-ACFC-47F3-A3D7-4D7D52C20D74}" type="presParOf" srcId="{2E4BD904-C113-4CFF-8A0B-37FEE86F93A8}" destId="{ABD50E44-3621-4D7B-AEBB-E189F9CDC56D}" srcOrd="3" destOrd="0" presId="urn:microsoft.com/office/officeart/2005/8/layout/vList5"/>
    <dgm:cxn modelId="{2D4EF61B-F1FD-4CD6-838D-8C7CCC836874}" type="presParOf" srcId="{2E4BD904-C113-4CFF-8A0B-37FEE86F93A8}" destId="{D63CECE6-3F27-457C-BAB1-445FC59D29FA}" srcOrd="4" destOrd="0" presId="urn:microsoft.com/office/officeart/2005/8/layout/vList5"/>
    <dgm:cxn modelId="{081B3FD2-8EC3-439E-BD96-00CA1548D7FD}" type="presParOf" srcId="{D63CECE6-3F27-457C-BAB1-445FC59D29FA}" destId="{AD5B0259-CE19-45D5-BF2E-20769B321CD1}" srcOrd="0" destOrd="0" presId="urn:microsoft.com/office/officeart/2005/8/layout/vList5"/>
    <dgm:cxn modelId="{2F0EDF21-F0EE-4F89-A705-5058880EF50D}" type="presParOf" srcId="{2E4BD904-C113-4CFF-8A0B-37FEE86F93A8}" destId="{FF6C5D3E-7F57-4FFE-83A0-FBD1D9587CA4}" srcOrd="5" destOrd="0" presId="urn:microsoft.com/office/officeart/2005/8/layout/vList5"/>
    <dgm:cxn modelId="{79C6FED3-E8AB-4D58-87A7-7F7ADC7752EB}" type="presParOf" srcId="{2E4BD904-C113-4CFF-8A0B-37FEE86F93A8}" destId="{2F9CC881-3837-4327-B05C-0E8EDBBC8FAA}" srcOrd="6" destOrd="0" presId="urn:microsoft.com/office/officeart/2005/8/layout/vList5"/>
    <dgm:cxn modelId="{DBF6B1F4-490A-487E-A358-FDD74A155CC5}" type="presParOf" srcId="{2F9CC881-3837-4327-B05C-0E8EDBBC8FAA}" destId="{3655B3E3-DC3B-428C-8E2D-D6A1944A1ADE}" srcOrd="0" destOrd="0" presId="urn:microsoft.com/office/officeart/2005/8/layout/vList5"/>
    <dgm:cxn modelId="{935674B9-6D80-44B3-B7F0-85BA44245AF1}" type="presParOf" srcId="{2E4BD904-C113-4CFF-8A0B-37FEE86F93A8}" destId="{EA1E1CB4-18CE-4A51-92C5-67197B79C350}" srcOrd="7" destOrd="0" presId="urn:microsoft.com/office/officeart/2005/8/layout/vList5"/>
    <dgm:cxn modelId="{530EE454-C5F4-4379-A8A5-2628C7DA9D29}" type="presParOf" srcId="{2E4BD904-C113-4CFF-8A0B-37FEE86F93A8}" destId="{63BCBB05-0433-4279-AEAC-37774E0F4FC5}" srcOrd="8" destOrd="0" presId="urn:microsoft.com/office/officeart/2005/8/layout/vList5"/>
    <dgm:cxn modelId="{F63220CE-757B-4063-837A-287FD1CFD57E}" type="presParOf" srcId="{63BCBB05-0433-4279-AEAC-37774E0F4FC5}" destId="{F735A03C-7F4A-4968-BAE1-B1EF003504DB}" srcOrd="0" destOrd="0" presId="urn:microsoft.com/office/officeart/2005/8/layout/vList5"/>
    <dgm:cxn modelId="{BFDCFE90-9275-410A-B91B-4079B60475D6}" type="presParOf" srcId="{2E4BD904-C113-4CFF-8A0B-37FEE86F93A8}" destId="{85A1D886-B03D-4C22-97C0-62599D692332}" srcOrd="9" destOrd="0" presId="urn:microsoft.com/office/officeart/2005/8/layout/vList5"/>
    <dgm:cxn modelId="{DA1B417C-4C79-479B-8CC2-0E202C4ACBD3}" type="presParOf" srcId="{2E4BD904-C113-4CFF-8A0B-37FEE86F93A8}" destId="{B7FC2B2E-1BDF-43AD-8A5A-541D28DDCE91}" srcOrd="10" destOrd="0" presId="urn:microsoft.com/office/officeart/2005/8/layout/vList5"/>
    <dgm:cxn modelId="{C8373E1A-9BF5-4736-A696-2891C2456078}" type="presParOf" srcId="{B7FC2B2E-1BDF-43AD-8A5A-541D28DDCE91}" destId="{0D9B0089-A149-4A07-B57B-0AC2926BA09F}" srcOrd="0" destOrd="0" presId="urn:microsoft.com/office/officeart/2005/8/layout/vList5"/>
  </dgm:cxnLst>
  <dgm:bg/>
  <dgm:whole/>
</dgm:dataModel>
</file>

<file path=ppt/diagrams/data55.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Mantener las centrales de generación en condiciones óptimas de operación.</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a:t>
          </a:r>
          <a:r>
            <a:rPr lang="es-EC" sz="1400" i="1" dirty="0" smtClean="0"/>
            <a:t>10%.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1.216.357,00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400" b="0" i="0" u="none" dirty="0" smtClean="0"/>
            <a:t>Horas de parada por falla. </a:t>
          </a:r>
          <a:endParaRPr lang="es-EC" sz="14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649.576,24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53%</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el plan de mantenimiento preventivo se presenta al CENACE para su aprobación y ejecución.  Las paradas de los grupos o salidas de sincronismo se han debido fundamentalmente a la falta del recurso hídrico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FF7C7494-04E9-4684-A2D3-057610C51151}" srcId="{A45B4849-CC1E-4B77-80B9-4FC6F68D2371}" destId="{9FDDFD57-7E43-49B6-8F6B-88A7E2F9F4A3}" srcOrd="0" destOrd="0" parTransId="{8EE88644-8118-4F15-92A8-7F1DEEEDBAD8}" sibTransId="{2A9B767E-A976-4A54-9CE1-5AA655FC77C0}"/>
    <dgm:cxn modelId="{7DAC069B-226E-42F0-9481-8DE461546E5B}" type="presOf" srcId="{B107BF41-D5FE-4D2A-A387-8B4F1A2FBFBB}" destId="{DAD1CAFC-EE84-43B6-BAF2-1EDDCD66E603}" srcOrd="0" destOrd="0" presId="urn:microsoft.com/office/officeart/2005/8/layout/hierarchy4"/>
    <dgm:cxn modelId="{F731553D-F221-4153-98B5-9A7038067C9C}" type="presOf" srcId="{62E73A33-9954-41A2-95C9-8F8D5FC96D45}" destId="{2CE70819-8F4C-4FA7-BBC0-00B867BFAA62}" srcOrd="0" destOrd="0" presId="urn:microsoft.com/office/officeart/2005/8/layout/hierarchy4"/>
    <dgm:cxn modelId="{DB98CC2B-0197-4669-81E7-C11AA95F463E}" type="presOf" srcId="{C119E1A3-4FD8-4CD7-A248-CAF82A538404}" destId="{FEC139DE-5B0C-4D97-BB91-CCC4870B984F}"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24D3967C-B389-4976-9302-CC655DBA52A9}" type="presOf" srcId="{14233AD2-88DB-4175-B943-9F0BE3820B00}" destId="{CCF3848A-96C2-4E5D-B4AF-4F1F6E0EDE1C}"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17846334-249B-4B60-A98E-9A1F7C89A442}" type="presOf" srcId="{44421AD0-1FE3-4E4D-8BC2-14D20DEEDC32}" destId="{64526EA4-34D1-4E0C-9823-993335189202}" srcOrd="0" destOrd="0" presId="urn:microsoft.com/office/officeart/2005/8/layout/hierarchy4"/>
    <dgm:cxn modelId="{F9AE3E36-25EF-461C-951D-1A20B0B6876F}" type="presOf" srcId="{BBC79D02-6034-4C36-9C2C-4FBABF39A8FF}" destId="{F198024C-55D0-4DB7-A365-9FFF90D6507A}"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F3555408-C7EC-46B3-A367-8D0A8A8084FD}" type="presOf" srcId="{19091F51-8A55-4E62-9C18-6F3BC9E324CB}" destId="{EFE95510-E5D1-45B7-A221-00520591CF99}"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24D9183C-0696-4461-A1F4-3DACE125417E}" type="presOf" srcId="{97B90D27-3056-4AB6-9D58-503A9E133CC6}" destId="{DF46F991-D145-4A2E-8B14-99166811EB9E}" srcOrd="0" destOrd="0" presId="urn:microsoft.com/office/officeart/2005/8/layout/hierarchy4"/>
    <dgm:cxn modelId="{3A7B14FB-2018-4F64-B01D-6F34181953D6}" type="presOf" srcId="{D2CDC463-9C9A-4A39-9365-23D268F87349}" destId="{238A3D15-D789-4931-A5E6-0F04270031BF}" srcOrd="0" destOrd="0" presId="urn:microsoft.com/office/officeart/2005/8/layout/hierarchy4"/>
    <dgm:cxn modelId="{69C39FA3-B4B8-44CB-A92F-288F352CDDBC}" type="presOf" srcId="{9FDDFD57-7E43-49B6-8F6B-88A7E2F9F4A3}" destId="{1E5E33F4-B6D7-4DFB-8AAC-515AA7CA8695}" srcOrd="0" destOrd="0" presId="urn:microsoft.com/office/officeart/2005/8/layout/hierarchy4"/>
    <dgm:cxn modelId="{AD875B34-3D48-4E3E-8249-89FD86F64D41}" type="presOf" srcId="{A45B4849-CC1E-4B77-80B9-4FC6F68D2371}" destId="{DE4A2990-3D65-4CED-80D1-9E83EDFCCE56}" srcOrd="0" destOrd="0" presId="urn:microsoft.com/office/officeart/2005/8/layout/hierarchy4"/>
    <dgm:cxn modelId="{0C8D025D-6CAF-47AB-BC27-B2050BA42937}" type="presOf" srcId="{4FA66F70-F74C-43BC-9DF8-253A8142AB35}" destId="{FC81A625-AAAE-4C83-9883-1F0718BA2436}" srcOrd="0" destOrd="0" presId="urn:microsoft.com/office/officeart/2005/8/layout/hierarchy4"/>
    <dgm:cxn modelId="{A92B77D7-0612-4FFC-9B53-528ECCC819AE}" srcId="{44421AD0-1FE3-4E4D-8BC2-14D20DEEDC32}" destId="{BBC79D02-6034-4C36-9C2C-4FBABF39A8FF}" srcOrd="1" destOrd="0" parTransId="{FC3379B5-455D-4254-906B-527BDE8FE476}" sibTransId="{49AC147D-8E21-4C1F-BAF0-A423F0C7C4FB}"/>
    <dgm:cxn modelId="{210997B5-A8F8-4A6E-932E-0FB89E9B3251}" srcId="{97B90D27-3056-4AB6-9D58-503A9E133CC6}" destId="{B107BF41-D5FE-4D2A-A387-8B4F1A2FBFBB}" srcOrd="0" destOrd="0" parTransId="{7F969E2B-FACF-4A70-9CE7-2BCF2A3AF1AB}" sibTransId="{4AC670DE-F839-4E06-91EC-1A56AF54A319}"/>
    <dgm:cxn modelId="{BC78A514-F73D-4CE2-B66F-375010388DCA}" srcId="{97B90D27-3056-4AB6-9D58-503A9E133CC6}" destId="{19091F51-8A55-4E62-9C18-6F3BC9E324CB}" srcOrd="1" destOrd="0" parTransId="{D74CA346-3316-4872-8346-E778E1DF2C4E}" sibTransId="{38491EFE-9A5C-4963-95EB-36CA4DC15829}"/>
    <dgm:cxn modelId="{37053108-BB7C-4282-8329-0424E8789844}" type="presParOf" srcId="{DE4A2990-3D65-4CED-80D1-9E83EDFCCE56}" destId="{2FFB2A7D-385B-482C-BACA-8315E51DBEFC}" srcOrd="0" destOrd="0" presId="urn:microsoft.com/office/officeart/2005/8/layout/hierarchy4"/>
    <dgm:cxn modelId="{A907D068-A4DE-4507-A041-647A4D16B59A}" type="presParOf" srcId="{2FFB2A7D-385B-482C-BACA-8315E51DBEFC}" destId="{1E5E33F4-B6D7-4DFB-8AAC-515AA7CA8695}" srcOrd="0" destOrd="0" presId="urn:microsoft.com/office/officeart/2005/8/layout/hierarchy4"/>
    <dgm:cxn modelId="{D68A6888-D1AB-4F9A-8BC7-00BECA4F628F}" type="presParOf" srcId="{2FFB2A7D-385B-482C-BACA-8315E51DBEFC}" destId="{40048AB7-BF41-46AE-BF92-7C448496D471}" srcOrd="1" destOrd="0" presId="urn:microsoft.com/office/officeart/2005/8/layout/hierarchy4"/>
    <dgm:cxn modelId="{A9F6B92B-A127-4DE6-8BCE-1B5D353BBC95}" type="presParOf" srcId="{DE4A2990-3D65-4CED-80D1-9E83EDFCCE56}" destId="{CA6CD2F3-9A29-4F99-AF69-529906400C81}" srcOrd="1" destOrd="0" presId="urn:microsoft.com/office/officeart/2005/8/layout/hierarchy4"/>
    <dgm:cxn modelId="{415FB2C8-695B-4D94-8577-D87CEE1B8D99}" type="presParOf" srcId="{DE4A2990-3D65-4CED-80D1-9E83EDFCCE56}" destId="{F5773B57-6A52-467E-A6E4-ECA009CB1813}" srcOrd="2" destOrd="0" presId="urn:microsoft.com/office/officeart/2005/8/layout/hierarchy4"/>
    <dgm:cxn modelId="{119D7431-A9AC-481A-9CBF-81A00A28DB61}" type="presParOf" srcId="{F5773B57-6A52-467E-A6E4-ECA009CB1813}" destId="{64526EA4-34D1-4E0C-9823-993335189202}" srcOrd="0" destOrd="0" presId="urn:microsoft.com/office/officeart/2005/8/layout/hierarchy4"/>
    <dgm:cxn modelId="{AE450580-65F8-4B2B-A9EE-3B908940BA9C}" type="presParOf" srcId="{F5773B57-6A52-467E-A6E4-ECA009CB1813}" destId="{D25F98AB-D37E-497E-B1F7-4ED73C04C48C}" srcOrd="1" destOrd="0" presId="urn:microsoft.com/office/officeart/2005/8/layout/hierarchy4"/>
    <dgm:cxn modelId="{9019877D-C66C-468B-8116-3E4D2C05DA8B}" type="presParOf" srcId="{F5773B57-6A52-467E-A6E4-ECA009CB1813}" destId="{50FC67C9-FA6A-4778-96DC-CBB7DE0ECB0C}" srcOrd="2" destOrd="0" presId="urn:microsoft.com/office/officeart/2005/8/layout/hierarchy4"/>
    <dgm:cxn modelId="{E7CA05D8-7F76-4C8C-909E-77DA398F4142}" type="presParOf" srcId="{50FC67C9-FA6A-4778-96DC-CBB7DE0ECB0C}" destId="{DC1500A2-B034-4D4F-B812-C3F088F607D9}" srcOrd="0" destOrd="0" presId="urn:microsoft.com/office/officeart/2005/8/layout/hierarchy4"/>
    <dgm:cxn modelId="{FF46D785-0055-4C85-9A1F-5FA06D6BE547}" type="presParOf" srcId="{DC1500A2-B034-4D4F-B812-C3F088F607D9}" destId="{238A3D15-D789-4931-A5E6-0F04270031BF}" srcOrd="0" destOrd="0" presId="urn:microsoft.com/office/officeart/2005/8/layout/hierarchy4"/>
    <dgm:cxn modelId="{5A324AD5-1C93-4902-A704-E38E65D53F98}" type="presParOf" srcId="{DC1500A2-B034-4D4F-B812-C3F088F607D9}" destId="{C59B812E-AB49-470F-95AF-ACBAE52196BC}" srcOrd="1" destOrd="0" presId="urn:microsoft.com/office/officeart/2005/8/layout/hierarchy4"/>
    <dgm:cxn modelId="{555A165F-A7B2-48DE-BD6E-E67800BAABD6}" type="presParOf" srcId="{DC1500A2-B034-4D4F-B812-C3F088F607D9}" destId="{46A175B0-85B1-498B-AA9A-EED890EF8095}" srcOrd="2" destOrd="0" presId="urn:microsoft.com/office/officeart/2005/8/layout/hierarchy4"/>
    <dgm:cxn modelId="{2FA8BE40-F538-4EA0-8023-4584F9E459C8}" type="presParOf" srcId="{46A175B0-85B1-498B-AA9A-EED890EF8095}" destId="{B6B81DAC-ACEB-440A-8FCC-C43F903D627F}" srcOrd="0" destOrd="0" presId="urn:microsoft.com/office/officeart/2005/8/layout/hierarchy4"/>
    <dgm:cxn modelId="{F74755BD-ED83-4679-8575-CA4C04AC2750}" type="presParOf" srcId="{B6B81DAC-ACEB-440A-8FCC-C43F903D627F}" destId="{FC81A625-AAAE-4C83-9883-1F0718BA2436}" srcOrd="0" destOrd="0" presId="urn:microsoft.com/office/officeart/2005/8/layout/hierarchy4"/>
    <dgm:cxn modelId="{9F9FCC45-8637-4A25-B2A7-174DF229FEEC}" type="presParOf" srcId="{B6B81DAC-ACEB-440A-8FCC-C43F903D627F}" destId="{5999AF18-D978-430D-B371-546B78BAA143}" srcOrd="1" destOrd="0" presId="urn:microsoft.com/office/officeart/2005/8/layout/hierarchy4"/>
    <dgm:cxn modelId="{C1BE2625-420B-4C7A-B89E-3669A45C2EC6}" type="presParOf" srcId="{46A175B0-85B1-498B-AA9A-EED890EF8095}" destId="{F87249D7-6B69-43AF-AB6E-F2F0D10D8D83}" srcOrd="1" destOrd="0" presId="urn:microsoft.com/office/officeart/2005/8/layout/hierarchy4"/>
    <dgm:cxn modelId="{2D73B181-F694-4197-91FF-8FBA18798887}" type="presParOf" srcId="{46A175B0-85B1-498B-AA9A-EED890EF8095}" destId="{155512FB-37CB-48B9-A40F-AF1E0FFF4177}" srcOrd="2" destOrd="0" presId="urn:microsoft.com/office/officeart/2005/8/layout/hierarchy4"/>
    <dgm:cxn modelId="{D691200D-61D7-4CCD-AD08-0283B2CAC706}" type="presParOf" srcId="{155512FB-37CB-48B9-A40F-AF1E0FFF4177}" destId="{FEC139DE-5B0C-4D97-BB91-CCC4870B984F}" srcOrd="0" destOrd="0" presId="urn:microsoft.com/office/officeart/2005/8/layout/hierarchy4"/>
    <dgm:cxn modelId="{2A241177-056B-48C5-8CFF-DD5A063A8787}" type="presParOf" srcId="{155512FB-37CB-48B9-A40F-AF1E0FFF4177}" destId="{1B0144A3-306F-4117-A917-3D6242210746}" srcOrd="1" destOrd="0" presId="urn:microsoft.com/office/officeart/2005/8/layout/hierarchy4"/>
    <dgm:cxn modelId="{D63ABE1F-0EC1-40A2-A33E-D21CCEB39A8E}" type="presParOf" srcId="{155512FB-37CB-48B9-A40F-AF1E0FFF4177}" destId="{FD771F2E-4EA8-4B28-90F3-223EEBFAFEFF}" srcOrd="2" destOrd="0" presId="urn:microsoft.com/office/officeart/2005/8/layout/hierarchy4"/>
    <dgm:cxn modelId="{A64A43FA-1568-4932-8839-86B713C489F9}" type="presParOf" srcId="{FD771F2E-4EA8-4B28-90F3-223EEBFAFEFF}" destId="{175E5342-CBB9-4145-A35A-BAB2DBED64CB}" srcOrd="0" destOrd="0" presId="urn:microsoft.com/office/officeart/2005/8/layout/hierarchy4"/>
    <dgm:cxn modelId="{CACDC4D9-82B8-424B-8442-3A2DA57C1033}" type="presParOf" srcId="{175E5342-CBB9-4145-A35A-BAB2DBED64CB}" destId="{CCF3848A-96C2-4E5D-B4AF-4F1F6E0EDE1C}" srcOrd="0" destOrd="0" presId="urn:microsoft.com/office/officeart/2005/8/layout/hierarchy4"/>
    <dgm:cxn modelId="{A9293651-B8EA-475F-92F0-E4E428CC3582}" type="presParOf" srcId="{175E5342-CBB9-4145-A35A-BAB2DBED64CB}" destId="{09D73428-2F78-44F0-8474-4285D54CA8A0}" srcOrd="1" destOrd="0" presId="urn:microsoft.com/office/officeart/2005/8/layout/hierarchy4"/>
    <dgm:cxn modelId="{357C7CB4-17D4-410F-B02C-078B0677249B}" type="presParOf" srcId="{50FC67C9-FA6A-4778-96DC-CBB7DE0ECB0C}" destId="{F2E8A144-ED64-477D-A7CE-6CF060928541}" srcOrd="1" destOrd="0" presId="urn:microsoft.com/office/officeart/2005/8/layout/hierarchy4"/>
    <dgm:cxn modelId="{5E5E22D1-E77B-47A6-951C-3323611452EC}" type="presParOf" srcId="{50FC67C9-FA6A-4778-96DC-CBB7DE0ECB0C}" destId="{A1C5311C-1469-44EA-82DB-749930735971}" srcOrd="2" destOrd="0" presId="urn:microsoft.com/office/officeart/2005/8/layout/hierarchy4"/>
    <dgm:cxn modelId="{D764F4D8-4D38-434D-A85F-0FBBFF4D2150}" type="presParOf" srcId="{A1C5311C-1469-44EA-82DB-749930735971}" destId="{F198024C-55D0-4DB7-A365-9FFF90D6507A}" srcOrd="0" destOrd="0" presId="urn:microsoft.com/office/officeart/2005/8/layout/hierarchy4"/>
    <dgm:cxn modelId="{676F8712-F0D7-4891-8A9B-9A180960957B}" type="presParOf" srcId="{A1C5311C-1469-44EA-82DB-749930735971}" destId="{65FD4B13-5CF9-4360-92BE-BD32B034292E}" srcOrd="1" destOrd="0" presId="urn:microsoft.com/office/officeart/2005/8/layout/hierarchy4"/>
    <dgm:cxn modelId="{0FE6A62F-59C5-4603-A121-0A38387CB5FC}" type="presParOf" srcId="{A1C5311C-1469-44EA-82DB-749930735971}" destId="{84E42F43-093B-4F1B-BDAB-12FA40B45FEF}" srcOrd="2" destOrd="0" presId="urn:microsoft.com/office/officeart/2005/8/layout/hierarchy4"/>
    <dgm:cxn modelId="{57994B62-9D73-4DFB-A2D9-9FE0E658B8D4}" type="presParOf" srcId="{84E42F43-093B-4F1B-BDAB-12FA40B45FEF}" destId="{D98E56A2-422B-45B5-B55B-6F877E8EBCC0}" srcOrd="0" destOrd="0" presId="urn:microsoft.com/office/officeart/2005/8/layout/hierarchy4"/>
    <dgm:cxn modelId="{078E66F8-227F-4D44-8ECE-CF50E63BACDE}" type="presParOf" srcId="{D98E56A2-422B-45B5-B55B-6F877E8EBCC0}" destId="{2CE70819-8F4C-4FA7-BBC0-00B867BFAA62}" srcOrd="0" destOrd="0" presId="urn:microsoft.com/office/officeart/2005/8/layout/hierarchy4"/>
    <dgm:cxn modelId="{692D7445-CA78-4DA8-A858-1CC8A0863409}" type="presParOf" srcId="{D98E56A2-422B-45B5-B55B-6F877E8EBCC0}" destId="{65BBC830-3241-4628-91E9-24C1F241C614}" srcOrd="1" destOrd="0" presId="urn:microsoft.com/office/officeart/2005/8/layout/hierarchy4"/>
    <dgm:cxn modelId="{3C4B9B3A-51EC-44FB-8E91-ECDB7901B8D8}" type="presParOf" srcId="{50FC67C9-FA6A-4778-96DC-CBB7DE0ECB0C}" destId="{7E443B56-DEB0-4446-A514-EEAEC7DAEDD0}" srcOrd="3" destOrd="0" presId="urn:microsoft.com/office/officeart/2005/8/layout/hierarchy4"/>
    <dgm:cxn modelId="{C0BCD898-8662-463A-8745-5FD19D1D8A07}" type="presParOf" srcId="{50FC67C9-FA6A-4778-96DC-CBB7DE0ECB0C}" destId="{DEF75B75-5A04-456D-BC82-C1C962708167}" srcOrd="4" destOrd="0" presId="urn:microsoft.com/office/officeart/2005/8/layout/hierarchy4"/>
    <dgm:cxn modelId="{9C937914-D242-47BB-B812-3E2FB821D7B6}" type="presParOf" srcId="{DEF75B75-5A04-456D-BC82-C1C962708167}" destId="{DF46F991-D145-4A2E-8B14-99166811EB9E}" srcOrd="0" destOrd="0" presId="urn:microsoft.com/office/officeart/2005/8/layout/hierarchy4"/>
    <dgm:cxn modelId="{17FD3B13-CF3F-4074-9A32-CAA6B746A8E7}" type="presParOf" srcId="{DEF75B75-5A04-456D-BC82-C1C962708167}" destId="{C5362A15-1FF7-45C2-A1A5-CC56348F497D}" srcOrd="1" destOrd="0" presId="urn:microsoft.com/office/officeart/2005/8/layout/hierarchy4"/>
    <dgm:cxn modelId="{5BD9C314-3EB0-47C1-A501-76739EEB0F33}" type="presParOf" srcId="{DEF75B75-5A04-456D-BC82-C1C962708167}" destId="{C0AAC21D-A1BB-4969-8C10-C8D02A2E9E03}" srcOrd="2" destOrd="0" presId="urn:microsoft.com/office/officeart/2005/8/layout/hierarchy4"/>
    <dgm:cxn modelId="{A3CC0A55-DB89-44DC-842B-D625D9F006BA}" type="presParOf" srcId="{C0AAC21D-A1BB-4969-8C10-C8D02A2E9E03}" destId="{53DBA213-45FA-408A-B6ED-AACE55036BBF}" srcOrd="0" destOrd="0" presId="urn:microsoft.com/office/officeart/2005/8/layout/hierarchy4"/>
    <dgm:cxn modelId="{6875F019-AB17-493C-BDA5-5FFFBE8AE7AC}" type="presParOf" srcId="{53DBA213-45FA-408A-B6ED-AACE55036BBF}" destId="{DAD1CAFC-EE84-43B6-BAF2-1EDDCD66E603}" srcOrd="0" destOrd="0" presId="urn:microsoft.com/office/officeart/2005/8/layout/hierarchy4"/>
    <dgm:cxn modelId="{4897529F-D36B-47EE-A3AD-EF3B2541338E}" type="presParOf" srcId="{53DBA213-45FA-408A-B6ED-AACE55036BBF}" destId="{EB920CB4-F78E-4FC1-BF1D-FE57D15C9F98}" srcOrd="1" destOrd="0" presId="urn:microsoft.com/office/officeart/2005/8/layout/hierarchy4"/>
    <dgm:cxn modelId="{AC7DDDF6-4664-4210-9335-5EB9F1EFF0F7}" type="presParOf" srcId="{C0AAC21D-A1BB-4969-8C10-C8D02A2E9E03}" destId="{C6806C87-713E-4BB4-9E64-70D239989C91}" srcOrd="1" destOrd="0" presId="urn:microsoft.com/office/officeart/2005/8/layout/hierarchy4"/>
    <dgm:cxn modelId="{686DB572-9E6D-4125-A017-FE9A716D428C}" type="presParOf" srcId="{C0AAC21D-A1BB-4969-8C10-C8D02A2E9E03}" destId="{EC39DE98-C28E-4CAE-B11A-FF4190E351F7}" srcOrd="2" destOrd="0" presId="urn:microsoft.com/office/officeart/2005/8/layout/hierarchy4"/>
    <dgm:cxn modelId="{EEC98251-A612-46FD-9255-AB4E9D94CCDC}" type="presParOf" srcId="{EC39DE98-C28E-4CAE-B11A-FF4190E351F7}" destId="{EFE95510-E5D1-45B7-A221-00520591CF99}" srcOrd="0" destOrd="0" presId="urn:microsoft.com/office/officeart/2005/8/layout/hierarchy4"/>
    <dgm:cxn modelId="{FE88DFDC-3F75-450D-9B67-09399DAA0EC1}" type="presParOf" srcId="{EC39DE98-C28E-4CAE-B11A-FF4190E351F7}" destId="{EF483DAC-04A2-4C9B-AB03-7939A7ACDB27}" srcOrd="1" destOrd="0" presId="urn:microsoft.com/office/officeart/2005/8/layout/hierarchy4"/>
  </dgm:cxnLst>
  <dgm:bg/>
  <dgm:whole/>
</dgm:dataModel>
</file>

<file path=ppt/diagrams/data56.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Optimizar los recursos de generación.</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100%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852.000,00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100" b="0" i="0" u="none" dirty="0" smtClean="0"/>
            <a:t>Kw generados y horas de funcionamiento. </a:t>
          </a:r>
          <a:endParaRPr lang="es-EC" sz="11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334.595,90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100" b="0" i="0" u="none" dirty="0" smtClean="0"/>
            <a:t>PORCENTAJE 39%</a:t>
          </a:r>
          <a:endParaRPr lang="es-EC" sz="11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400" i="1" dirty="0" smtClean="0"/>
            <a:t>la utilización del recurso hídrico es del 100%, por los años de operación de los grupos su rendimiento disminuye por desgaste de ciertos elementos.  </a:t>
          </a:r>
          <a:r>
            <a:rPr lang="es-EC" sz="1400" i="1" dirty="0" err="1" smtClean="0"/>
            <a:t>Ambi</a:t>
          </a:r>
          <a:r>
            <a:rPr lang="es-EC" sz="1400" i="1" dirty="0" smtClean="0"/>
            <a:t> válvula mariposa e inyectores de agua pendiente el sistema de automatización de compuerta y cambio de rodetes de turbina .  San Miguel de Car proceso el intercambiador de calor para regulador y cojinete; y, el mecanismo de compuerta terminado por incumplimiento del contratista</a:t>
          </a:r>
          <a:endParaRPr lang="es-EC" sz="14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AFD3315B-A5A6-4B86-AAF1-482A198F8BC8}" type="presOf" srcId="{62E73A33-9954-41A2-95C9-8F8D5FC96D45}" destId="{2CE70819-8F4C-4FA7-BBC0-00B867BFAA62}" srcOrd="0" destOrd="0" presId="urn:microsoft.com/office/officeart/2005/8/layout/hierarchy4"/>
    <dgm:cxn modelId="{270C78BA-A423-4A32-A882-1BC69BB3D1C1}" type="presOf" srcId="{B107BF41-D5FE-4D2A-A387-8B4F1A2FBFBB}" destId="{DAD1CAFC-EE84-43B6-BAF2-1EDDCD66E603}"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28278BD6-B3CD-4F2A-9140-E5FACF49EC70}" type="presOf" srcId="{BBC79D02-6034-4C36-9C2C-4FBABF39A8FF}" destId="{F198024C-55D0-4DB7-A365-9FFF90D6507A}" srcOrd="0" destOrd="0" presId="urn:microsoft.com/office/officeart/2005/8/layout/hierarchy4"/>
    <dgm:cxn modelId="{B87976CF-B6E6-42FA-9AB6-A1DA666FF934}" type="presOf" srcId="{C119E1A3-4FD8-4CD7-A248-CAF82A538404}" destId="{FEC139DE-5B0C-4D97-BB91-CCC4870B984F}" srcOrd="0" destOrd="0" presId="urn:microsoft.com/office/officeart/2005/8/layout/hierarchy4"/>
    <dgm:cxn modelId="{8E31FAC5-D9B9-4338-B9EC-114B7DEF509E}" type="presOf" srcId="{97B90D27-3056-4AB6-9D58-503A9E133CC6}" destId="{DF46F991-D145-4A2E-8B14-99166811EB9E}"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98A5957A-30EE-4FD7-A65A-3D443EF3EFD3}" type="presOf" srcId="{19091F51-8A55-4E62-9C18-6F3BC9E324CB}" destId="{EFE95510-E5D1-45B7-A221-00520591CF99}"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B9E24B30-3FD9-4C61-A073-63FBD17A2A53}" type="presOf" srcId="{A45B4849-CC1E-4B77-80B9-4FC6F68D2371}" destId="{DE4A2990-3D65-4CED-80D1-9E83EDFCCE56}"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73ACAC39-B931-40A0-969B-33B7E633F9CB}" type="presOf" srcId="{4FA66F70-F74C-43BC-9DF8-253A8142AB35}" destId="{FC81A625-AAAE-4C83-9883-1F0718BA2436}"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7A35CDDE-AF8A-4FB9-9565-6BAD66A2A1DC}" type="presOf" srcId="{D2CDC463-9C9A-4A39-9365-23D268F87349}" destId="{238A3D15-D789-4931-A5E6-0F04270031BF}" srcOrd="0" destOrd="0" presId="urn:microsoft.com/office/officeart/2005/8/layout/hierarchy4"/>
    <dgm:cxn modelId="{B3B6BB8C-B924-4E49-A8BE-0CAACC4CE9E0}" type="presOf" srcId="{14233AD2-88DB-4175-B943-9F0BE3820B00}" destId="{CCF3848A-96C2-4E5D-B4AF-4F1F6E0EDE1C}" srcOrd="0" destOrd="0" presId="urn:microsoft.com/office/officeart/2005/8/layout/hierarchy4"/>
    <dgm:cxn modelId="{E787319B-1279-4249-AE67-1524B4D77E40}" type="presOf" srcId="{44421AD0-1FE3-4E4D-8BC2-14D20DEEDC32}" destId="{64526EA4-34D1-4E0C-9823-993335189202}"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962E202D-CDCF-4420-96B8-A2284EC5B0D8}" type="presOf" srcId="{9FDDFD57-7E43-49B6-8F6B-88A7E2F9F4A3}" destId="{1E5E33F4-B6D7-4DFB-8AAC-515AA7CA8695}"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2A1462EA-8A3E-4B67-A971-7AB4E51DC653}" type="presParOf" srcId="{DE4A2990-3D65-4CED-80D1-9E83EDFCCE56}" destId="{2FFB2A7D-385B-482C-BACA-8315E51DBEFC}" srcOrd="0" destOrd="0" presId="urn:microsoft.com/office/officeart/2005/8/layout/hierarchy4"/>
    <dgm:cxn modelId="{A77C09A4-C1C1-4DC5-BF19-9A49BE678BBA}" type="presParOf" srcId="{2FFB2A7D-385B-482C-BACA-8315E51DBEFC}" destId="{1E5E33F4-B6D7-4DFB-8AAC-515AA7CA8695}" srcOrd="0" destOrd="0" presId="urn:microsoft.com/office/officeart/2005/8/layout/hierarchy4"/>
    <dgm:cxn modelId="{4A9DB100-6035-41C6-BE3E-DD75E9263053}" type="presParOf" srcId="{2FFB2A7D-385B-482C-BACA-8315E51DBEFC}" destId="{40048AB7-BF41-46AE-BF92-7C448496D471}" srcOrd="1" destOrd="0" presId="urn:microsoft.com/office/officeart/2005/8/layout/hierarchy4"/>
    <dgm:cxn modelId="{890049E1-A26F-446F-ACB8-1F537EF39B8F}" type="presParOf" srcId="{DE4A2990-3D65-4CED-80D1-9E83EDFCCE56}" destId="{CA6CD2F3-9A29-4F99-AF69-529906400C81}" srcOrd="1" destOrd="0" presId="urn:microsoft.com/office/officeart/2005/8/layout/hierarchy4"/>
    <dgm:cxn modelId="{61A5F358-6031-4598-BABB-533A6FA14DEE}" type="presParOf" srcId="{DE4A2990-3D65-4CED-80D1-9E83EDFCCE56}" destId="{F5773B57-6A52-467E-A6E4-ECA009CB1813}" srcOrd="2" destOrd="0" presId="urn:microsoft.com/office/officeart/2005/8/layout/hierarchy4"/>
    <dgm:cxn modelId="{98E7B214-016F-45A5-BCAB-55B880AF19EB}" type="presParOf" srcId="{F5773B57-6A52-467E-A6E4-ECA009CB1813}" destId="{64526EA4-34D1-4E0C-9823-993335189202}" srcOrd="0" destOrd="0" presId="urn:microsoft.com/office/officeart/2005/8/layout/hierarchy4"/>
    <dgm:cxn modelId="{D5E1DBD0-C083-4468-917B-3105C5C2D6A1}" type="presParOf" srcId="{F5773B57-6A52-467E-A6E4-ECA009CB1813}" destId="{D25F98AB-D37E-497E-B1F7-4ED73C04C48C}" srcOrd="1" destOrd="0" presId="urn:microsoft.com/office/officeart/2005/8/layout/hierarchy4"/>
    <dgm:cxn modelId="{DACC4BE6-6BCB-4FA9-949B-FC464359A9BB}" type="presParOf" srcId="{F5773B57-6A52-467E-A6E4-ECA009CB1813}" destId="{50FC67C9-FA6A-4778-96DC-CBB7DE0ECB0C}" srcOrd="2" destOrd="0" presId="urn:microsoft.com/office/officeart/2005/8/layout/hierarchy4"/>
    <dgm:cxn modelId="{AC385D65-96C5-4CB9-A56B-F4CABD580A30}" type="presParOf" srcId="{50FC67C9-FA6A-4778-96DC-CBB7DE0ECB0C}" destId="{DC1500A2-B034-4D4F-B812-C3F088F607D9}" srcOrd="0" destOrd="0" presId="urn:microsoft.com/office/officeart/2005/8/layout/hierarchy4"/>
    <dgm:cxn modelId="{EFB0C478-8071-41E4-B7DA-63F6D57F2EE0}" type="presParOf" srcId="{DC1500A2-B034-4D4F-B812-C3F088F607D9}" destId="{238A3D15-D789-4931-A5E6-0F04270031BF}" srcOrd="0" destOrd="0" presId="urn:microsoft.com/office/officeart/2005/8/layout/hierarchy4"/>
    <dgm:cxn modelId="{A4576901-BAF6-423D-8493-E8FAA332A3E2}" type="presParOf" srcId="{DC1500A2-B034-4D4F-B812-C3F088F607D9}" destId="{C59B812E-AB49-470F-95AF-ACBAE52196BC}" srcOrd="1" destOrd="0" presId="urn:microsoft.com/office/officeart/2005/8/layout/hierarchy4"/>
    <dgm:cxn modelId="{714CE763-F61A-4105-AAA8-110207425B98}" type="presParOf" srcId="{DC1500A2-B034-4D4F-B812-C3F088F607D9}" destId="{46A175B0-85B1-498B-AA9A-EED890EF8095}" srcOrd="2" destOrd="0" presId="urn:microsoft.com/office/officeart/2005/8/layout/hierarchy4"/>
    <dgm:cxn modelId="{114E4F51-0F28-4CC3-B754-263B4A8A0A5E}" type="presParOf" srcId="{46A175B0-85B1-498B-AA9A-EED890EF8095}" destId="{B6B81DAC-ACEB-440A-8FCC-C43F903D627F}" srcOrd="0" destOrd="0" presId="urn:microsoft.com/office/officeart/2005/8/layout/hierarchy4"/>
    <dgm:cxn modelId="{F7B5350D-F112-4AD6-BD36-1FE7D2B32B1B}" type="presParOf" srcId="{B6B81DAC-ACEB-440A-8FCC-C43F903D627F}" destId="{FC81A625-AAAE-4C83-9883-1F0718BA2436}" srcOrd="0" destOrd="0" presId="urn:microsoft.com/office/officeart/2005/8/layout/hierarchy4"/>
    <dgm:cxn modelId="{74B9DC25-40C1-425E-8ACF-D79A317B5F9C}" type="presParOf" srcId="{B6B81DAC-ACEB-440A-8FCC-C43F903D627F}" destId="{5999AF18-D978-430D-B371-546B78BAA143}" srcOrd="1" destOrd="0" presId="urn:microsoft.com/office/officeart/2005/8/layout/hierarchy4"/>
    <dgm:cxn modelId="{C1B9093E-5AB2-45DF-9A85-53B466AF6A6C}" type="presParOf" srcId="{46A175B0-85B1-498B-AA9A-EED890EF8095}" destId="{F87249D7-6B69-43AF-AB6E-F2F0D10D8D83}" srcOrd="1" destOrd="0" presId="urn:microsoft.com/office/officeart/2005/8/layout/hierarchy4"/>
    <dgm:cxn modelId="{42DB1058-9EB6-4749-A928-EF5AFF6F2BF8}" type="presParOf" srcId="{46A175B0-85B1-498B-AA9A-EED890EF8095}" destId="{155512FB-37CB-48B9-A40F-AF1E0FFF4177}" srcOrd="2" destOrd="0" presId="urn:microsoft.com/office/officeart/2005/8/layout/hierarchy4"/>
    <dgm:cxn modelId="{6A6ACC69-7A29-450D-9101-08F93346BCD0}" type="presParOf" srcId="{155512FB-37CB-48B9-A40F-AF1E0FFF4177}" destId="{FEC139DE-5B0C-4D97-BB91-CCC4870B984F}" srcOrd="0" destOrd="0" presId="urn:microsoft.com/office/officeart/2005/8/layout/hierarchy4"/>
    <dgm:cxn modelId="{32EF3017-1875-435E-9830-8418D0A2A78C}" type="presParOf" srcId="{155512FB-37CB-48B9-A40F-AF1E0FFF4177}" destId="{1B0144A3-306F-4117-A917-3D6242210746}" srcOrd="1" destOrd="0" presId="urn:microsoft.com/office/officeart/2005/8/layout/hierarchy4"/>
    <dgm:cxn modelId="{6C092DB7-C0A1-4C3B-AAC4-BC182779E3AB}" type="presParOf" srcId="{155512FB-37CB-48B9-A40F-AF1E0FFF4177}" destId="{FD771F2E-4EA8-4B28-90F3-223EEBFAFEFF}" srcOrd="2" destOrd="0" presId="urn:microsoft.com/office/officeart/2005/8/layout/hierarchy4"/>
    <dgm:cxn modelId="{E6DC6D6A-BA6A-48E3-89B8-D3E6277235E0}" type="presParOf" srcId="{FD771F2E-4EA8-4B28-90F3-223EEBFAFEFF}" destId="{175E5342-CBB9-4145-A35A-BAB2DBED64CB}" srcOrd="0" destOrd="0" presId="urn:microsoft.com/office/officeart/2005/8/layout/hierarchy4"/>
    <dgm:cxn modelId="{AA616AC7-44FF-4AB1-8A81-2F0995971730}" type="presParOf" srcId="{175E5342-CBB9-4145-A35A-BAB2DBED64CB}" destId="{CCF3848A-96C2-4E5D-B4AF-4F1F6E0EDE1C}" srcOrd="0" destOrd="0" presId="urn:microsoft.com/office/officeart/2005/8/layout/hierarchy4"/>
    <dgm:cxn modelId="{E24FBC28-5B21-4CE3-BFAB-A9A772FF70C1}" type="presParOf" srcId="{175E5342-CBB9-4145-A35A-BAB2DBED64CB}" destId="{09D73428-2F78-44F0-8474-4285D54CA8A0}" srcOrd="1" destOrd="0" presId="urn:microsoft.com/office/officeart/2005/8/layout/hierarchy4"/>
    <dgm:cxn modelId="{DA34163A-6A8F-41DE-B6E2-C589B0C1FC4E}" type="presParOf" srcId="{50FC67C9-FA6A-4778-96DC-CBB7DE0ECB0C}" destId="{F2E8A144-ED64-477D-A7CE-6CF060928541}" srcOrd="1" destOrd="0" presId="urn:microsoft.com/office/officeart/2005/8/layout/hierarchy4"/>
    <dgm:cxn modelId="{077CEE37-0F0D-4FE9-AB92-69447CC17B8F}" type="presParOf" srcId="{50FC67C9-FA6A-4778-96DC-CBB7DE0ECB0C}" destId="{A1C5311C-1469-44EA-82DB-749930735971}" srcOrd="2" destOrd="0" presId="urn:microsoft.com/office/officeart/2005/8/layout/hierarchy4"/>
    <dgm:cxn modelId="{572594D4-2593-41C9-A173-E16B8D3A65A4}" type="presParOf" srcId="{A1C5311C-1469-44EA-82DB-749930735971}" destId="{F198024C-55D0-4DB7-A365-9FFF90D6507A}" srcOrd="0" destOrd="0" presId="urn:microsoft.com/office/officeart/2005/8/layout/hierarchy4"/>
    <dgm:cxn modelId="{31EE7AA0-6297-4C53-834E-CDF21DB3EE25}" type="presParOf" srcId="{A1C5311C-1469-44EA-82DB-749930735971}" destId="{65FD4B13-5CF9-4360-92BE-BD32B034292E}" srcOrd="1" destOrd="0" presId="urn:microsoft.com/office/officeart/2005/8/layout/hierarchy4"/>
    <dgm:cxn modelId="{F48B3FCA-9723-46A9-9BE9-60C83E990800}" type="presParOf" srcId="{A1C5311C-1469-44EA-82DB-749930735971}" destId="{84E42F43-093B-4F1B-BDAB-12FA40B45FEF}" srcOrd="2" destOrd="0" presId="urn:microsoft.com/office/officeart/2005/8/layout/hierarchy4"/>
    <dgm:cxn modelId="{9855A56B-FFC8-4911-A05F-E80797E4E4CE}" type="presParOf" srcId="{84E42F43-093B-4F1B-BDAB-12FA40B45FEF}" destId="{D98E56A2-422B-45B5-B55B-6F877E8EBCC0}" srcOrd="0" destOrd="0" presId="urn:microsoft.com/office/officeart/2005/8/layout/hierarchy4"/>
    <dgm:cxn modelId="{37EAA1D8-E13E-4E09-89EB-C994B9F8530A}" type="presParOf" srcId="{D98E56A2-422B-45B5-B55B-6F877E8EBCC0}" destId="{2CE70819-8F4C-4FA7-BBC0-00B867BFAA62}" srcOrd="0" destOrd="0" presId="urn:microsoft.com/office/officeart/2005/8/layout/hierarchy4"/>
    <dgm:cxn modelId="{531739C2-2719-4B54-A243-5433583F3AFB}" type="presParOf" srcId="{D98E56A2-422B-45B5-B55B-6F877E8EBCC0}" destId="{65BBC830-3241-4628-91E9-24C1F241C614}" srcOrd="1" destOrd="0" presId="urn:microsoft.com/office/officeart/2005/8/layout/hierarchy4"/>
    <dgm:cxn modelId="{80AC8F76-F3F0-49D5-AA7F-AF6F5D2075BC}" type="presParOf" srcId="{50FC67C9-FA6A-4778-96DC-CBB7DE0ECB0C}" destId="{7E443B56-DEB0-4446-A514-EEAEC7DAEDD0}" srcOrd="3" destOrd="0" presId="urn:microsoft.com/office/officeart/2005/8/layout/hierarchy4"/>
    <dgm:cxn modelId="{BB5B7CA1-DD2B-44B7-BE3C-2957304F71DF}" type="presParOf" srcId="{50FC67C9-FA6A-4778-96DC-CBB7DE0ECB0C}" destId="{DEF75B75-5A04-456D-BC82-C1C962708167}" srcOrd="4" destOrd="0" presId="urn:microsoft.com/office/officeart/2005/8/layout/hierarchy4"/>
    <dgm:cxn modelId="{9164ED75-27F4-4A72-B461-C7CBDAE2DDBF}" type="presParOf" srcId="{DEF75B75-5A04-456D-BC82-C1C962708167}" destId="{DF46F991-D145-4A2E-8B14-99166811EB9E}" srcOrd="0" destOrd="0" presId="urn:microsoft.com/office/officeart/2005/8/layout/hierarchy4"/>
    <dgm:cxn modelId="{3523A844-0E68-4D9D-A078-C0C4B56EBB44}" type="presParOf" srcId="{DEF75B75-5A04-456D-BC82-C1C962708167}" destId="{C5362A15-1FF7-45C2-A1A5-CC56348F497D}" srcOrd="1" destOrd="0" presId="urn:microsoft.com/office/officeart/2005/8/layout/hierarchy4"/>
    <dgm:cxn modelId="{19A46611-8213-469F-8773-A1AA18091758}" type="presParOf" srcId="{DEF75B75-5A04-456D-BC82-C1C962708167}" destId="{C0AAC21D-A1BB-4969-8C10-C8D02A2E9E03}" srcOrd="2" destOrd="0" presId="urn:microsoft.com/office/officeart/2005/8/layout/hierarchy4"/>
    <dgm:cxn modelId="{A26BB79A-6814-4F8B-BDD4-63585A5E4AB5}" type="presParOf" srcId="{C0AAC21D-A1BB-4969-8C10-C8D02A2E9E03}" destId="{53DBA213-45FA-408A-B6ED-AACE55036BBF}" srcOrd="0" destOrd="0" presId="urn:microsoft.com/office/officeart/2005/8/layout/hierarchy4"/>
    <dgm:cxn modelId="{2EA59AC7-A87C-48C7-B8AB-794BDFBE648D}" type="presParOf" srcId="{53DBA213-45FA-408A-B6ED-AACE55036BBF}" destId="{DAD1CAFC-EE84-43B6-BAF2-1EDDCD66E603}" srcOrd="0" destOrd="0" presId="urn:microsoft.com/office/officeart/2005/8/layout/hierarchy4"/>
    <dgm:cxn modelId="{82F1239E-0B20-425E-90AE-A15257192C67}" type="presParOf" srcId="{53DBA213-45FA-408A-B6ED-AACE55036BBF}" destId="{EB920CB4-F78E-4FC1-BF1D-FE57D15C9F98}" srcOrd="1" destOrd="0" presId="urn:microsoft.com/office/officeart/2005/8/layout/hierarchy4"/>
    <dgm:cxn modelId="{35571A40-E063-42CE-A450-81737581A0F0}" type="presParOf" srcId="{C0AAC21D-A1BB-4969-8C10-C8D02A2E9E03}" destId="{C6806C87-713E-4BB4-9E64-70D239989C91}" srcOrd="1" destOrd="0" presId="urn:microsoft.com/office/officeart/2005/8/layout/hierarchy4"/>
    <dgm:cxn modelId="{AA63A259-CA6E-404C-B687-DDF4806E92EF}" type="presParOf" srcId="{C0AAC21D-A1BB-4969-8C10-C8D02A2E9E03}" destId="{EC39DE98-C28E-4CAE-B11A-FF4190E351F7}" srcOrd="2" destOrd="0" presId="urn:microsoft.com/office/officeart/2005/8/layout/hierarchy4"/>
    <dgm:cxn modelId="{DCC62189-2761-43D9-A4A9-726C0BDE1F5A}" type="presParOf" srcId="{EC39DE98-C28E-4CAE-B11A-FF4190E351F7}" destId="{EFE95510-E5D1-45B7-A221-00520591CF99}" srcOrd="0" destOrd="0" presId="urn:microsoft.com/office/officeart/2005/8/layout/hierarchy4"/>
    <dgm:cxn modelId="{3EA6DC4E-1307-405A-8C78-098AE175E290}" type="presParOf" srcId="{EC39DE98-C28E-4CAE-B11A-FF4190E351F7}" destId="{EF483DAC-04A2-4C9B-AB03-7939A7ACDB27}" srcOrd="1" destOrd="0" presId="urn:microsoft.com/office/officeart/2005/8/layout/hierarchy4"/>
  </dgm:cxnLst>
  <dgm:bg/>
  <dgm:whole/>
</dgm:dataModel>
</file>

<file path=ppt/diagrams/data57.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Contratar estudios central hidroeléctrica la Plata.</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45.000,00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CONTRATO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00" b="0" i="0" u="none" dirty="0" smtClean="0"/>
            <a:t>CONTRATACION DEL ESTUDIO </a:t>
          </a:r>
          <a:endParaRPr lang="es-EC" sz="10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Está por iniciarse a pesar de estar financiado con el Presupuesto General del Estado, se cuenta con la aprobación y asignación de la partida presupuestaria.</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D50C5F0D-AA9E-4613-9E64-7641FE728F56}" type="presOf" srcId="{BBC79D02-6034-4C36-9C2C-4FBABF39A8FF}" destId="{F198024C-55D0-4DB7-A365-9FFF90D6507A}"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D7B0BD8D-834C-4C06-B743-163658F58DDB}" type="presOf" srcId="{97B90D27-3056-4AB6-9D58-503A9E133CC6}" destId="{DF46F991-D145-4A2E-8B14-99166811EB9E}" srcOrd="0" destOrd="0" presId="urn:microsoft.com/office/officeart/2005/8/layout/hierarchy4"/>
    <dgm:cxn modelId="{483D948F-8344-4DBC-86A7-09DAF900A735}" type="presOf" srcId="{D2CDC463-9C9A-4A39-9365-23D268F87349}" destId="{238A3D15-D789-4931-A5E6-0F04270031BF}"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E4745251-A66E-499F-9388-9018F4615442}" type="presOf" srcId="{B107BF41-D5FE-4D2A-A387-8B4F1A2FBFBB}" destId="{DAD1CAFC-EE84-43B6-BAF2-1EDDCD66E603}"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AB3D5137-0E39-422A-B81A-4D41D4E6A3A5}" type="presOf" srcId="{A45B4849-CC1E-4B77-80B9-4FC6F68D2371}" destId="{DE4A2990-3D65-4CED-80D1-9E83EDFCCE56}" srcOrd="0" destOrd="0" presId="urn:microsoft.com/office/officeart/2005/8/layout/hierarchy4"/>
    <dgm:cxn modelId="{CCD0449B-C184-40B4-AE43-4BE1B9324BEB}" type="presOf" srcId="{C119E1A3-4FD8-4CD7-A248-CAF82A538404}" destId="{FEC139DE-5B0C-4D97-BB91-CCC4870B984F}"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AE37EE09-28A0-4435-915F-1DC6F6C4FE37}" type="presOf" srcId="{62E73A33-9954-41A2-95C9-8F8D5FC96D45}" destId="{2CE70819-8F4C-4FA7-BBC0-00B867BFAA62}" srcOrd="0" destOrd="0" presId="urn:microsoft.com/office/officeart/2005/8/layout/hierarchy4"/>
    <dgm:cxn modelId="{6B21C17E-1672-4F47-B40A-A3AF9EEC4D49}" type="presOf" srcId="{14233AD2-88DB-4175-B943-9F0BE3820B00}" destId="{CCF3848A-96C2-4E5D-B4AF-4F1F6E0EDE1C}" srcOrd="0" destOrd="0" presId="urn:microsoft.com/office/officeart/2005/8/layout/hierarchy4"/>
    <dgm:cxn modelId="{C213B193-0236-46C2-8A79-7A7BFCF4CBB4}" type="presOf" srcId="{44421AD0-1FE3-4E4D-8BC2-14D20DEEDC32}" destId="{64526EA4-34D1-4E0C-9823-993335189202}"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F5D6D3D4-BD82-4D5B-A2F7-404393CFC1C9}" type="presOf" srcId="{19091F51-8A55-4E62-9C18-6F3BC9E324CB}" destId="{EFE95510-E5D1-45B7-A221-00520591CF99}" srcOrd="0" destOrd="0" presId="urn:microsoft.com/office/officeart/2005/8/layout/hierarchy4"/>
    <dgm:cxn modelId="{497FB68D-9180-4C63-BE88-B098BB84EE94}" type="presOf" srcId="{9FDDFD57-7E43-49B6-8F6B-88A7E2F9F4A3}" destId="{1E5E33F4-B6D7-4DFB-8AAC-515AA7CA8695}"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8653D387-7CB8-4A25-B8AA-9BE5F69BEC37}" type="presOf" srcId="{4FA66F70-F74C-43BC-9DF8-253A8142AB35}" destId="{FC81A625-AAAE-4C83-9883-1F0718BA2436}" srcOrd="0" destOrd="0" presId="urn:microsoft.com/office/officeart/2005/8/layout/hierarchy4"/>
    <dgm:cxn modelId="{5CE07ADD-6CFD-4D96-915A-7B93C0326C1C}" type="presParOf" srcId="{DE4A2990-3D65-4CED-80D1-9E83EDFCCE56}" destId="{2FFB2A7D-385B-482C-BACA-8315E51DBEFC}" srcOrd="0" destOrd="0" presId="urn:microsoft.com/office/officeart/2005/8/layout/hierarchy4"/>
    <dgm:cxn modelId="{E55270AC-36D2-4D41-B3E4-B31FF3425B48}" type="presParOf" srcId="{2FFB2A7D-385B-482C-BACA-8315E51DBEFC}" destId="{1E5E33F4-B6D7-4DFB-8AAC-515AA7CA8695}" srcOrd="0" destOrd="0" presId="urn:microsoft.com/office/officeart/2005/8/layout/hierarchy4"/>
    <dgm:cxn modelId="{1DFB6414-32C9-435A-B377-58862BD5CDE0}" type="presParOf" srcId="{2FFB2A7D-385B-482C-BACA-8315E51DBEFC}" destId="{40048AB7-BF41-46AE-BF92-7C448496D471}" srcOrd="1" destOrd="0" presId="urn:microsoft.com/office/officeart/2005/8/layout/hierarchy4"/>
    <dgm:cxn modelId="{72D7BBD1-DBAA-4ED7-93FD-0AA8572CD956}" type="presParOf" srcId="{DE4A2990-3D65-4CED-80D1-9E83EDFCCE56}" destId="{CA6CD2F3-9A29-4F99-AF69-529906400C81}" srcOrd="1" destOrd="0" presId="urn:microsoft.com/office/officeart/2005/8/layout/hierarchy4"/>
    <dgm:cxn modelId="{98B67993-652B-4BA0-A5B5-5FB376A33B73}" type="presParOf" srcId="{DE4A2990-3D65-4CED-80D1-9E83EDFCCE56}" destId="{F5773B57-6A52-467E-A6E4-ECA009CB1813}" srcOrd="2" destOrd="0" presId="urn:microsoft.com/office/officeart/2005/8/layout/hierarchy4"/>
    <dgm:cxn modelId="{4C3D61E9-1A2C-450D-8942-EC462A894B0D}" type="presParOf" srcId="{F5773B57-6A52-467E-A6E4-ECA009CB1813}" destId="{64526EA4-34D1-4E0C-9823-993335189202}" srcOrd="0" destOrd="0" presId="urn:microsoft.com/office/officeart/2005/8/layout/hierarchy4"/>
    <dgm:cxn modelId="{BF48D4C1-8DAB-46D9-9E65-53BDBD9D8033}" type="presParOf" srcId="{F5773B57-6A52-467E-A6E4-ECA009CB1813}" destId="{D25F98AB-D37E-497E-B1F7-4ED73C04C48C}" srcOrd="1" destOrd="0" presId="urn:microsoft.com/office/officeart/2005/8/layout/hierarchy4"/>
    <dgm:cxn modelId="{2907E63B-80AC-43EB-B065-D5BCF5BC32DA}" type="presParOf" srcId="{F5773B57-6A52-467E-A6E4-ECA009CB1813}" destId="{50FC67C9-FA6A-4778-96DC-CBB7DE0ECB0C}" srcOrd="2" destOrd="0" presId="urn:microsoft.com/office/officeart/2005/8/layout/hierarchy4"/>
    <dgm:cxn modelId="{8D73C275-4ADC-4796-B4A7-DE3BE15D290A}" type="presParOf" srcId="{50FC67C9-FA6A-4778-96DC-CBB7DE0ECB0C}" destId="{DC1500A2-B034-4D4F-B812-C3F088F607D9}" srcOrd="0" destOrd="0" presId="urn:microsoft.com/office/officeart/2005/8/layout/hierarchy4"/>
    <dgm:cxn modelId="{75D70D53-91D7-4849-9863-06C2740C1861}" type="presParOf" srcId="{DC1500A2-B034-4D4F-B812-C3F088F607D9}" destId="{238A3D15-D789-4931-A5E6-0F04270031BF}" srcOrd="0" destOrd="0" presId="urn:microsoft.com/office/officeart/2005/8/layout/hierarchy4"/>
    <dgm:cxn modelId="{BA74712A-B2ED-40C3-8E45-7BFD7552D4BE}" type="presParOf" srcId="{DC1500A2-B034-4D4F-B812-C3F088F607D9}" destId="{C59B812E-AB49-470F-95AF-ACBAE52196BC}" srcOrd="1" destOrd="0" presId="urn:microsoft.com/office/officeart/2005/8/layout/hierarchy4"/>
    <dgm:cxn modelId="{BE868DD8-5DEA-4CBD-8BF6-B7FDB1186245}" type="presParOf" srcId="{DC1500A2-B034-4D4F-B812-C3F088F607D9}" destId="{46A175B0-85B1-498B-AA9A-EED890EF8095}" srcOrd="2" destOrd="0" presId="urn:microsoft.com/office/officeart/2005/8/layout/hierarchy4"/>
    <dgm:cxn modelId="{41644C5A-27A2-4656-84A4-46322CC710B7}" type="presParOf" srcId="{46A175B0-85B1-498B-AA9A-EED890EF8095}" destId="{B6B81DAC-ACEB-440A-8FCC-C43F903D627F}" srcOrd="0" destOrd="0" presId="urn:microsoft.com/office/officeart/2005/8/layout/hierarchy4"/>
    <dgm:cxn modelId="{316D6D31-C661-4A02-904A-C1C360785074}" type="presParOf" srcId="{B6B81DAC-ACEB-440A-8FCC-C43F903D627F}" destId="{FC81A625-AAAE-4C83-9883-1F0718BA2436}" srcOrd="0" destOrd="0" presId="urn:microsoft.com/office/officeart/2005/8/layout/hierarchy4"/>
    <dgm:cxn modelId="{9C368122-FB3D-4DD5-8C83-6036E28CD8C8}" type="presParOf" srcId="{B6B81DAC-ACEB-440A-8FCC-C43F903D627F}" destId="{5999AF18-D978-430D-B371-546B78BAA143}" srcOrd="1" destOrd="0" presId="urn:microsoft.com/office/officeart/2005/8/layout/hierarchy4"/>
    <dgm:cxn modelId="{1FD3C3AE-3899-42F5-B6A4-688D7AB29B29}" type="presParOf" srcId="{46A175B0-85B1-498B-AA9A-EED890EF8095}" destId="{F87249D7-6B69-43AF-AB6E-F2F0D10D8D83}" srcOrd="1" destOrd="0" presId="urn:microsoft.com/office/officeart/2005/8/layout/hierarchy4"/>
    <dgm:cxn modelId="{2F934839-AA30-44A8-A8E4-C03193D79134}" type="presParOf" srcId="{46A175B0-85B1-498B-AA9A-EED890EF8095}" destId="{155512FB-37CB-48B9-A40F-AF1E0FFF4177}" srcOrd="2" destOrd="0" presId="urn:microsoft.com/office/officeart/2005/8/layout/hierarchy4"/>
    <dgm:cxn modelId="{3E2491CC-C6EE-4753-8516-5EFE8FBD9DE2}" type="presParOf" srcId="{155512FB-37CB-48B9-A40F-AF1E0FFF4177}" destId="{FEC139DE-5B0C-4D97-BB91-CCC4870B984F}" srcOrd="0" destOrd="0" presId="urn:microsoft.com/office/officeart/2005/8/layout/hierarchy4"/>
    <dgm:cxn modelId="{1D3B00D3-2240-4ED7-A6DB-8DC953D3D6AA}" type="presParOf" srcId="{155512FB-37CB-48B9-A40F-AF1E0FFF4177}" destId="{1B0144A3-306F-4117-A917-3D6242210746}" srcOrd="1" destOrd="0" presId="urn:microsoft.com/office/officeart/2005/8/layout/hierarchy4"/>
    <dgm:cxn modelId="{BAAF59B0-58B9-46A7-9AE4-8ECF9BED9645}" type="presParOf" srcId="{155512FB-37CB-48B9-A40F-AF1E0FFF4177}" destId="{FD771F2E-4EA8-4B28-90F3-223EEBFAFEFF}" srcOrd="2" destOrd="0" presId="urn:microsoft.com/office/officeart/2005/8/layout/hierarchy4"/>
    <dgm:cxn modelId="{F930873C-D457-4511-BF25-3EB1545A3FA4}" type="presParOf" srcId="{FD771F2E-4EA8-4B28-90F3-223EEBFAFEFF}" destId="{175E5342-CBB9-4145-A35A-BAB2DBED64CB}" srcOrd="0" destOrd="0" presId="urn:microsoft.com/office/officeart/2005/8/layout/hierarchy4"/>
    <dgm:cxn modelId="{8E340A5A-C718-4A41-8A4E-5B4B4682F702}" type="presParOf" srcId="{175E5342-CBB9-4145-A35A-BAB2DBED64CB}" destId="{CCF3848A-96C2-4E5D-B4AF-4F1F6E0EDE1C}" srcOrd="0" destOrd="0" presId="urn:microsoft.com/office/officeart/2005/8/layout/hierarchy4"/>
    <dgm:cxn modelId="{92C047E0-AA0A-4C12-A9AF-1A5DF7FC0EB6}" type="presParOf" srcId="{175E5342-CBB9-4145-A35A-BAB2DBED64CB}" destId="{09D73428-2F78-44F0-8474-4285D54CA8A0}" srcOrd="1" destOrd="0" presId="urn:microsoft.com/office/officeart/2005/8/layout/hierarchy4"/>
    <dgm:cxn modelId="{31266B95-F6D1-40BA-A752-E2B9EDB253EF}" type="presParOf" srcId="{50FC67C9-FA6A-4778-96DC-CBB7DE0ECB0C}" destId="{F2E8A144-ED64-477D-A7CE-6CF060928541}" srcOrd="1" destOrd="0" presId="urn:microsoft.com/office/officeart/2005/8/layout/hierarchy4"/>
    <dgm:cxn modelId="{40753DE7-6A15-4C27-BA06-824013BB08E7}" type="presParOf" srcId="{50FC67C9-FA6A-4778-96DC-CBB7DE0ECB0C}" destId="{A1C5311C-1469-44EA-82DB-749930735971}" srcOrd="2" destOrd="0" presId="urn:microsoft.com/office/officeart/2005/8/layout/hierarchy4"/>
    <dgm:cxn modelId="{AB81B1D7-EF0E-4D0D-A714-6C706B9991F5}" type="presParOf" srcId="{A1C5311C-1469-44EA-82DB-749930735971}" destId="{F198024C-55D0-4DB7-A365-9FFF90D6507A}" srcOrd="0" destOrd="0" presId="urn:microsoft.com/office/officeart/2005/8/layout/hierarchy4"/>
    <dgm:cxn modelId="{5B6E0DC9-C11A-446B-B23C-0F87167F12D1}" type="presParOf" srcId="{A1C5311C-1469-44EA-82DB-749930735971}" destId="{65FD4B13-5CF9-4360-92BE-BD32B034292E}" srcOrd="1" destOrd="0" presId="urn:microsoft.com/office/officeart/2005/8/layout/hierarchy4"/>
    <dgm:cxn modelId="{B2E1A7F4-2418-4D37-AE24-2A2263A47DF2}" type="presParOf" srcId="{A1C5311C-1469-44EA-82DB-749930735971}" destId="{84E42F43-093B-4F1B-BDAB-12FA40B45FEF}" srcOrd="2" destOrd="0" presId="urn:microsoft.com/office/officeart/2005/8/layout/hierarchy4"/>
    <dgm:cxn modelId="{69D76047-DB58-48B9-9D5C-B25D3CAB4778}" type="presParOf" srcId="{84E42F43-093B-4F1B-BDAB-12FA40B45FEF}" destId="{D98E56A2-422B-45B5-B55B-6F877E8EBCC0}" srcOrd="0" destOrd="0" presId="urn:microsoft.com/office/officeart/2005/8/layout/hierarchy4"/>
    <dgm:cxn modelId="{D34CDFB2-1744-4D16-9EF4-279D304009EB}" type="presParOf" srcId="{D98E56A2-422B-45B5-B55B-6F877E8EBCC0}" destId="{2CE70819-8F4C-4FA7-BBC0-00B867BFAA62}" srcOrd="0" destOrd="0" presId="urn:microsoft.com/office/officeart/2005/8/layout/hierarchy4"/>
    <dgm:cxn modelId="{7403213F-9B6C-46A9-A28A-0FA8FB2BF947}" type="presParOf" srcId="{D98E56A2-422B-45B5-B55B-6F877E8EBCC0}" destId="{65BBC830-3241-4628-91E9-24C1F241C614}" srcOrd="1" destOrd="0" presId="urn:microsoft.com/office/officeart/2005/8/layout/hierarchy4"/>
    <dgm:cxn modelId="{0C54A378-BE4C-49E0-AE55-4BE0E8F5468A}" type="presParOf" srcId="{50FC67C9-FA6A-4778-96DC-CBB7DE0ECB0C}" destId="{7E443B56-DEB0-4446-A514-EEAEC7DAEDD0}" srcOrd="3" destOrd="0" presId="urn:microsoft.com/office/officeart/2005/8/layout/hierarchy4"/>
    <dgm:cxn modelId="{72DE8ACA-63D7-4405-B357-2263989222C9}" type="presParOf" srcId="{50FC67C9-FA6A-4778-96DC-CBB7DE0ECB0C}" destId="{DEF75B75-5A04-456D-BC82-C1C962708167}" srcOrd="4" destOrd="0" presId="urn:microsoft.com/office/officeart/2005/8/layout/hierarchy4"/>
    <dgm:cxn modelId="{9CDC6E22-82F3-42F3-B06A-F94129CC9834}" type="presParOf" srcId="{DEF75B75-5A04-456D-BC82-C1C962708167}" destId="{DF46F991-D145-4A2E-8B14-99166811EB9E}" srcOrd="0" destOrd="0" presId="urn:microsoft.com/office/officeart/2005/8/layout/hierarchy4"/>
    <dgm:cxn modelId="{31B03475-B464-47CD-9727-E0529AAA60B1}" type="presParOf" srcId="{DEF75B75-5A04-456D-BC82-C1C962708167}" destId="{C5362A15-1FF7-45C2-A1A5-CC56348F497D}" srcOrd="1" destOrd="0" presId="urn:microsoft.com/office/officeart/2005/8/layout/hierarchy4"/>
    <dgm:cxn modelId="{478AE1EF-4E01-43A7-A8D4-E224759F8F5F}" type="presParOf" srcId="{DEF75B75-5A04-456D-BC82-C1C962708167}" destId="{C0AAC21D-A1BB-4969-8C10-C8D02A2E9E03}" srcOrd="2" destOrd="0" presId="urn:microsoft.com/office/officeart/2005/8/layout/hierarchy4"/>
    <dgm:cxn modelId="{4E4FFB4A-CF24-4D8B-A1FE-2AD05444269D}" type="presParOf" srcId="{C0AAC21D-A1BB-4969-8C10-C8D02A2E9E03}" destId="{53DBA213-45FA-408A-B6ED-AACE55036BBF}" srcOrd="0" destOrd="0" presId="urn:microsoft.com/office/officeart/2005/8/layout/hierarchy4"/>
    <dgm:cxn modelId="{049E77D0-AF42-4F9D-A156-20826982F937}" type="presParOf" srcId="{53DBA213-45FA-408A-B6ED-AACE55036BBF}" destId="{DAD1CAFC-EE84-43B6-BAF2-1EDDCD66E603}" srcOrd="0" destOrd="0" presId="urn:microsoft.com/office/officeart/2005/8/layout/hierarchy4"/>
    <dgm:cxn modelId="{30B49774-5883-471E-A871-DE58BB04E6EF}" type="presParOf" srcId="{53DBA213-45FA-408A-B6ED-AACE55036BBF}" destId="{EB920CB4-F78E-4FC1-BF1D-FE57D15C9F98}" srcOrd="1" destOrd="0" presId="urn:microsoft.com/office/officeart/2005/8/layout/hierarchy4"/>
    <dgm:cxn modelId="{BA1C8FC5-9BB1-4902-A1EF-F0B168238272}" type="presParOf" srcId="{C0AAC21D-A1BB-4969-8C10-C8D02A2E9E03}" destId="{C6806C87-713E-4BB4-9E64-70D239989C91}" srcOrd="1" destOrd="0" presId="urn:microsoft.com/office/officeart/2005/8/layout/hierarchy4"/>
    <dgm:cxn modelId="{15D6E6C1-4A8B-4E17-A625-869BC301226C}" type="presParOf" srcId="{C0AAC21D-A1BB-4969-8C10-C8D02A2E9E03}" destId="{EC39DE98-C28E-4CAE-B11A-FF4190E351F7}" srcOrd="2" destOrd="0" presId="urn:microsoft.com/office/officeart/2005/8/layout/hierarchy4"/>
    <dgm:cxn modelId="{099CDF98-1A44-4E86-8788-E4C1AF426B42}" type="presParOf" srcId="{EC39DE98-C28E-4CAE-B11A-FF4190E351F7}" destId="{EFE95510-E5D1-45B7-A221-00520591CF99}" srcOrd="0" destOrd="0" presId="urn:microsoft.com/office/officeart/2005/8/layout/hierarchy4"/>
    <dgm:cxn modelId="{3C05A10F-2C5A-497B-93F7-848623C709CA}" type="presParOf" srcId="{EC39DE98-C28E-4CAE-B11A-FF4190E351F7}" destId="{EF483DAC-04A2-4C9B-AB03-7939A7ACDB27}" srcOrd="1" destOrd="0" presId="urn:microsoft.com/office/officeart/2005/8/layout/hierarchy4"/>
  </dgm:cxnLst>
  <dgm:bg/>
  <dgm:whole/>
</dgm:dataModel>
</file>

<file path=ppt/diagrams/data58.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Contratar trabajos de modernización central hidroeléctrica Buenos Aires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30%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2.000.000,00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60%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100" b="0" i="0" u="none" dirty="0" smtClean="0"/>
            <a:t>PROYECTO EJECUTADO </a:t>
          </a:r>
          <a:endParaRPr lang="es-EC" sz="11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Está por iniciarse a pesar de estar financiado con el Presupuesto General del Estado, se cuenta con la aprobación y asignación de la partida presupuestaria.</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81D5D0B7-87CD-4B1F-A336-53A20A296246}" type="presOf" srcId="{4FA66F70-F74C-43BC-9DF8-253A8142AB35}" destId="{FC81A625-AAAE-4C83-9883-1F0718BA2436}" srcOrd="0" destOrd="0" presId="urn:microsoft.com/office/officeart/2005/8/layout/hierarchy4"/>
    <dgm:cxn modelId="{D7E339C7-3991-40D7-B95C-94E84BB2DEC5}" type="presOf" srcId="{BBC79D02-6034-4C36-9C2C-4FBABF39A8FF}" destId="{F198024C-55D0-4DB7-A365-9FFF90D6507A}" srcOrd="0" destOrd="0" presId="urn:microsoft.com/office/officeart/2005/8/layout/hierarchy4"/>
    <dgm:cxn modelId="{21F2DA07-C63C-428A-84DF-D498BC5DDCE3}" type="presOf" srcId="{97B90D27-3056-4AB6-9D58-503A9E133CC6}" destId="{DF46F991-D145-4A2E-8B14-99166811EB9E}" srcOrd="0" destOrd="0" presId="urn:microsoft.com/office/officeart/2005/8/layout/hierarchy4"/>
    <dgm:cxn modelId="{4B7665D1-8BD2-4672-87B8-9DE516305275}" type="presOf" srcId="{B107BF41-D5FE-4D2A-A387-8B4F1A2FBFBB}" destId="{DAD1CAFC-EE84-43B6-BAF2-1EDDCD66E603}" srcOrd="0" destOrd="0" presId="urn:microsoft.com/office/officeart/2005/8/layout/hierarchy4"/>
    <dgm:cxn modelId="{DFFB3BC3-79C0-4546-A4A0-DD6EEC322B3F}" type="presOf" srcId="{19091F51-8A55-4E62-9C18-6F3BC9E324CB}" destId="{EFE95510-E5D1-45B7-A221-00520591CF99}"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6FA70FFF-B2B6-46CC-AD0D-912ADEE387D6}" type="presOf" srcId="{D2CDC463-9C9A-4A39-9365-23D268F87349}" destId="{238A3D15-D789-4931-A5E6-0F04270031BF}" srcOrd="0" destOrd="0" presId="urn:microsoft.com/office/officeart/2005/8/layout/hierarchy4"/>
    <dgm:cxn modelId="{D08BDA33-FC74-4EC4-B55A-BA0B5C44519D}" type="presOf" srcId="{9FDDFD57-7E43-49B6-8F6B-88A7E2F9F4A3}" destId="{1E5E33F4-B6D7-4DFB-8AAC-515AA7CA8695}"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A666AB2E-D890-479C-A5C9-CEF3DFC09ACE}" type="presOf" srcId="{62E73A33-9954-41A2-95C9-8F8D5FC96D45}" destId="{2CE70819-8F4C-4FA7-BBC0-00B867BFAA62}"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55ADC407-2F6D-4AE8-A30E-31550C1512DA}" type="presOf" srcId="{44421AD0-1FE3-4E4D-8BC2-14D20DEEDC32}" destId="{64526EA4-34D1-4E0C-9823-993335189202}" srcOrd="0" destOrd="0" presId="urn:microsoft.com/office/officeart/2005/8/layout/hierarchy4"/>
    <dgm:cxn modelId="{4B0A0B6E-DC04-46E5-BBA8-B524C4661AEF}" type="presOf" srcId="{A45B4849-CC1E-4B77-80B9-4FC6F68D2371}" destId="{DE4A2990-3D65-4CED-80D1-9E83EDFCCE56}" srcOrd="0" destOrd="0" presId="urn:microsoft.com/office/officeart/2005/8/layout/hierarchy4"/>
    <dgm:cxn modelId="{F112C41B-C953-4A74-BEFB-8CDAE9E54114}" type="presOf" srcId="{C119E1A3-4FD8-4CD7-A248-CAF82A538404}" destId="{FEC139DE-5B0C-4D97-BB91-CCC4870B984F}"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3D16445E-C6F8-49FE-8668-3207AB3EE8D8}" type="presOf" srcId="{14233AD2-88DB-4175-B943-9F0BE3820B00}" destId="{CCF3848A-96C2-4E5D-B4AF-4F1F6E0EDE1C}" srcOrd="0" destOrd="0" presId="urn:microsoft.com/office/officeart/2005/8/layout/hierarchy4"/>
    <dgm:cxn modelId="{EB0C471F-EFEF-4824-9B4C-7017F33D21CB}" type="presParOf" srcId="{DE4A2990-3D65-4CED-80D1-9E83EDFCCE56}" destId="{2FFB2A7D-385B-482C-BACA-8315E51DBEFC}" srcOrd="0" destOrd="0" presId="urn:microsoft.com/office/officeart/2005/8/layout/hierarchy4"/>
    <dgm:cxn modelId="{78B6DACC-EE1B-4CD5-8D33-38699630BEEB}" type="presParOf" srcId="{2FFB2A7D-385B-482C-BACA-8315E51DBEFC}" destId="{1E5E33F4-B6D7-4DFB-8AAC-515AA7CA8695}" srcOrd="0" destOrd="0" presId="urn:microsoft.com/office/officeart/2005/8/layout/hierarchy4"/>
    <dgm:cxn modelId="{1A843A05-8CC2-4FDF-9230-4A8DEBE46717}" type="presParOf" srcId="{2FFB2A7D-385B-482C-BACA-8315E51DBEFC}" destId="{40048AB7-BF41-46AE-BF92-7C448496D471}" srcOrd="1" destOrd="0" presId="urn:microsoft.com/office/officeart/2005/8/layout/hierarchy4"/>
    <dgm:cxn modelId="{671421B9-A8E0-4C15-A262-6A9FD320B8FE}" type="presParOf" srcId="{DE4A2990-3D65-4CED-80D1-9E83EDFCCE56}" destId="{CA6CD2F3-9A29-4F99-AF69-529906400C81}" srcOrd="1" destOrd="0" presId="urn:microsoft.com/office/officeart/2005/8/layout/hierarchy4"/>
    <dgm:cxn modelId="{A29BA57F-F138-4884-8727-BBCA33399EF7}" type="presParOf" srcId="{DE4A2990-3D65-4CED-80D1-9E83EDFCCE56}" destId="{F5773B57-6A52-467E-A6E4-ECA009CB1813}" srcOrd="2" destOrd="0" presId="urn:microsoft.com/office/officeart/2005/8/layout/hierarchy4"/>
    <dgm:cxn modelId="{CD3DCFF6-0FC6-4F45-A1AD-B5B1E7ED4CF2}" type="presParOf" srcId="{F5773B57-6A52-467E-A6E4-ECA009CB1813}" destId="{64526EA4-34D1-4E0C-9823-993335189202}" srcOrd="0" destOrd="0" presId="urn:microsoft.com/office/officeart/2005/8/layout/hierarchy4"/>
    <dgm:cxn modelId="{B50DEB2E-9771-4A4E-8C2F-3D1BA8D09C55}" type="presParOf" srcId="{F5773B57-6A52-467E-A6E4-ECA009CB1813}" destId="{D25F98AB-D37E-497E-B1F7-4ED73C04C48C}" srcOrd="1" destOrd="0" presId="urn:microsoft.com/office/officeart/2005/8/layout/hierarchy4"/>
    <dgm:cxn modelId="{12A47DC7-C436-459E-B43C-7CFC5EB25160}" type="presParOf" srcId="{F5773B57-6A52-467E-A6E4-ECA009CB1813}" destId="{50FC67C9-FA6A-4778-96DC-CBB7DE0ECB0C}" srcOrd="2" destOrd="0" presId="urn:microsoft.com/office/officeart/2005/8/layout/hierarchy4"/>
    <dgm:cxn modelId="{32F39079-AB54-4AB7-8FA5-B5AE135834D9}" type="presParOf" srcId="{50FC67C9-FA6A-4778-96DC-CBB7DE0ECB0C}" destId="{DC1500A2-B034-4D4F-B812-C3F088F607D9}" srcOrd="0" destOrd="0" presId="urn:microsoft.com/office/officeart/2005/8/layout/hierarchy4"/>
    <dgm:cxn modelId="{0209DF12-48E9-4F63-8282-42D56A44ED14}" type="presParOf" srcId="{DC1500A2-B034-4D4F-B812-C3F088F607D9}" destId="{238A3D15-D789-4931-A5E6-0F04270031BF}" srcOrd="0" destOrd="0" presId="urn:microsoft.com/office/officeart/2005/8/layout/hierarchy4"/>
    <dgm:cxn modelId="{067894D9-0549-43DD-80DF-233D327B9C6C}" type="presParOf" srcId="{DC1500A2-B034-4D4F-B812-C3F088F607D9}" destId="{C59B812E-AB49-470F-95AF-ACBAE52196BC}" srcOrd="1" destOrd="0" presId="urn:microsoft.com/office/officeart/2005/8/layout/hierarchy4"/>
    <dgm:cxn modelId="{C49D873C-3597-44F9-8749-DAB79AFD96AC}" type="presParOf" srcId="{DC1500A2-B034-4D4F-B812-C3F088F607D9}" destId="{46A175B0-85B1-498B-AA9A-EED890EF8095}" srcOrd="2" destOrd="0" presId="urn:microsoft.com/office/officeart/2005/8/layout/hierarchy4"/>
    <dgm:cxn modelId="{7847EDCD-9FE8-423A-A720-1C20630E2FBA}" type="presParOf" srcId="{46A175B0-85B1-498B-AA9A-EED890EF8095}" destId="{B6B81DAC-ACEB-440A-8FCC-C43F903D627F}" srcOrd="0" destOrd="0" presId="urn:microsoft.com/office/officeart/2005/8/layout/hierarchy4"/>
    <dgm:cxn modelId="{8299F375-E94C-4889-959E-F2465CCD143B}" type="presParOf" srcId="{B6B81DAC-ACEB-440A-8FCC-C43F903D627F}" destId="{FC81A625-AAAE-4C83-9883-1F0718BA2436}" srcOrd="0" destOrd="0" presId="urn:microsoft.com/office/officeart/2005/8/layout/hierarchy4"/>
    <dgm:cxn modelId="{12533383-3FBC-4EDC-83C6-FDE22AEC6476}" type="presParOf" srcId="{B6B81DAC-ACEB-440A-8FCC-C43F903D627F}" destId="{5999AF18-D978-430D-B371-546B78BAA143}" srcOrd="1" destOrd="0" presId="urn:microsoft.com/office/officeart/2005/8/layout/hierarchy4"/>
    <dgm:cxn modelId="{98D09FBA-6800-43B9-9935-D32578DD8CFD}" type="presParOf" srcId="{46A175B0-85B1-498B-AA9A-EED890EF8095}" destId="{F87249D7-6B69-43AF-AB6E-F2F0D10D8D83}" srcOrd="1" destOrd="0" presId="urn:microsoft.com/office/officeart/2005/8/layout/hierarchy4"/>
    <dgm:cxn modelId="{02E53827-FE83-42DB-B597-8752D4046DC4}" type="presParOf" srcId="{46A175B0-85B1-498B-AA9A-EED890EF8095}" destId="{155512FB-37CB-48B9-A40F-AF1E0FFF4177}" srcOrd="2" destOrd="0" presId="urn:microsoft.com/office/officeart/2005/8/layout/hierarchy4"/>
    <dgm:cxn modelId="{92EDD686-4F56-4BF5-A79D-057E23A72BC8}" type="presParOf" srcId="{155512FB-37CB-48B9-A40F-AF1E0FFF4177}" destId="{FEC139DE-5B0C-4D97-BB91-CCC4870B984F}" srcOrd="0" destOrd="0" presId="urn:microsoft.com/office/officeart/2005/8/layout/hierarchy4"/>
    <dgm:cxn modelId="{6BFEC4F4-1A4B-4CCD-88EF-EEA28A4D1636}" type="presParOf" srcId="{155512FB-37CB-48B9-A40F-AF1E0FFF4177}" destId="{1B0144A3-306F-4117-A917-3D6242210746}" srcOrd="1" destOrd="0" presId="urn:microsoft.com/office/officeart/2005/8/layout/hierarchy4"/>
    <dgm:cxn modelId="{A0EE335B-042D-4387-948E-392894E89361}" type="presParOf" srcId="{155512FB-37CB-48B9-A40F-AF1E0FFF4177}" destId="{FD771F2E-4EA8-4B28-90F3-223EEBFAFEFF}" srcOrd="2" destOrd="0" presId="urn:microsoft.com/office/officeart/2005/8/layout/hierarchy4"/>
    <dgm:cxn modelId="{FBEFF53D-85C6-43FE-A449-A9A6DCB50F1D}" type="presParOf" srcId="{FD771F2E-4EA8-4B28-90F3-223EEBFAFEFF}" destId="{175E5342-CBB9-4145-A35A-BAB2DBED64CB}" srcOrd="0" destOrd="0" presId="urn:microsoft.com/office/officeart/2005/8/layout/hierarchy4"/>
    <dgm:cxn modelId="{9C4302C5-663D-4C58-BE23-8ED96EC6CD96}" type="presParOf" srcId="{175E5342-CBB9-4145-A35A-BAB2DBED64CB}" destId="{CCF3848A-96C2-4E5D-B4AF-4F1F6E0EDE1C}" srcOrd="0" destOrd="0" presId="urn:microsoft.com/office/officeart/2005/8/layout/hierarchy4"/>
    <dgm:cxn modelId="{1DED6575-8BEE-44A3-A479-6F1D05917F12}" type="presParOf" srcId="{175E5342-CBB9-4145-A35A-BAB2DBED64CB}" destId="{09D73428-2F78-44F0-8474-4285D54CA8A0}" srcOrd="1" destOrd="0" presId="urn:microsoft.com/office/officeart/2005/8/layout/hierarchy4"/>
    <dgm:cxn modelId="{D717EA7A-E4F7-4573-84DC-22BE9DC9B22B}" type="presParOf" srcId="{50FC67C9-FA6A-4778-96DC-CBB7DE0ECB0C}" destId="{F2E8A144-ED64-477D-A7CE-6CF060928541}" srcOrd="1" destOrd="0" presId="urn:microsoft.com/office/officeart/2005/8/layout/hierarchy4"/>
    <dgm:cxn modelId="{56DB09BF-8D72-4D23-927D-7FD5EB1B239F}" type="presParOf" srcId="{50FC67C9-FA6A-4778-96DC-CBB7DE0ECB0C}" destId="{A1C5311C-1469-44EA-82DB-749930735971}" srcOrd="2" destOrd="0" presId="urn:microsoft.com/office/officeart/2005/8/layout/hierarchy4"/>
    <dgm:cxn modelId="{CA281308-0EEE-4148-B0A4-3231CCD6361B}" type="presParOf" srcId="{A1C5311C-1469-44EA-82DB-749930735971}" destId="{F198024C-55D0-4DB7-A365-9FFF90D6507A}" srcOrd="0" destOrd="0" presId="urn:microsoft.com/office/officeart/2005/8/layout/hierarchy4"/>
    <dgm:cxn modelId="{17196D09-C1C6-4A29-A8E6-C42E98CE9D0E}" type="presParOf" srcId="{A1C5311C-1469-44EA-82DB-749930735971}" destId="{65FD4B13-5CF9-4360-92BE-BD32B034292E}" srcOrd="1" destOrd="0" presId="urn:microsoft.com/office/officeart/2005/8/layout/hierarchy4"/>
    <dgm:cxn modelId="{1F440EEA-A7CE-4226-B5DE-4411158904B2}" type="presParOf" srcId="{A1C5311C-1469-44EA-82DB-749930735971}" destId="{84E42F43-093B-4F1B-BDAB-12FA40B45FEF}" srcOrd="2" destOrd="0" presId="urn:microsoft.com/office/officeart/2005/8/layout/hierarchy4"/>
    <dgm:cxn modelId="{250A4CAC-D5D4-47FE-A186-BF560F6675AC}" type="presParOf" srcId="{84E42F43-093B-4F1B-BDAB-12FA40B45FEF}" destId="{D98E56A2-422B-45B5-B55B-6F877E8EBCC0}" srcOrd="0" destOrd="0" presId="urn:microsoft.com/office/officeart/2005/8/layout/hierarchy4"/>
    <dgm:cxn modelId="{5F20C6DE-655D-4E51-A7DC-82C7D6BF34F1}" type="presParOf" srcId="{D98E56A2-422B-45B5-B55B-6F877E8EBCC0}" destId="{2CE70819-8F4C-4FA7-BBC0-00B867BFAA62}" srcOrd="0" destOrd="0" presId="urn:microsoft.com/office/officeart/2005/8/layout/hierarchy4"/>
    <dgm:cxn modelId="{1F6CFA59-22A9-41FA-9DBE-522AD16E3702}" type="presParOf" srcId="{D98E56A2-422B-45B5-B55B-6F877E8EBCC0}" destId="{65BBC830-3241-4628-91E9-24C1F241C614}" srcOrd="1" destOrd="0" presId="urn:microsoft.com/office/officeart/2005/8/layout/hierarchy4"/>
    <dgm:cxn modelId="{C001FFDC-5CA8-4A2A-8A18-94DDB79AF735}" type="presParOf" srcId="{50FC67C9-FA6A-4778-96DC-CBB7DE0ECB0C}" destId="{7E443B56-DEB0-4446-A514-EEAEC7DAEDD0}" srcOrd="3" destOrd="0" presId="urn:microsoft.com/office/officeart/2005/8/layout/hierarchy4"/>
    <dgm:cxn modelId="{E0530B86-D7E1-49A6-B948-00FC6DCFF9AA}" type="presParOf" srcId="{50FC67C9-FA6A-4778-96DC-CBB7DE0ECB0C}" destId="{DEF75B75-5A04-456D-BC82-C1C962708167}" srcOrd="4" destOrd="0" presId="urn:microsoft.com/office/officeart/2005/8/layout/hierarchy4"/>
    <dgm:cxn modelId="{91FB360E-05A8-4DE2-B22D-9D5CE8EDF0F2}" type="presParOf" srcId="{DEF75B75-5A04-456D-BC82-C1C962708167}" destId="{DF46F991-D145-4A2E-8B14-99166811EB9E}" srcOrd="0" destOrd="0" presId="urn:microsoft.com/office/officeart/2005/8/layout/hierarchy4"/>
    <dgm:cxn modelId="{58E69687-8961-4F7F-9DFF-20BC9075FC81}" type="presParOf" srcId="{DEF75B75-5A04-456D-BC82-C1C962708167}" destId="{C5362A15-1FF7-45C2-A1A5-CC56348F497D}" srcOrd="1" destOrd="0" presId="urn:microsoft.com/office/officeart/2005/8/layout/hierarchy4"/>
    <dgm:cxn modelId="{D24D05E2-3EFA-4647-9695-2E0675F738AA}" type="presParOf" srcId="{DEF75B75-5A04-456D-BC82-C1C962708167}" destId="{C0AAC21D-A1BB-4969-8C10-C8D02A2E9E03}" srcOrd="2" destOrd="0" presId="urn:microsoft.com/office/officeart/2005/8/layout/hierarchy4"/>
    <dgm:cxn modelId="{FB992CE4-6D17-466F-B057-D455E6D5BA8E}" type="presParOf" srcId="{C0AAC21D-A1BB-4969-8C10-C8D02A2E9E03}" destId="{53DBA213-45FA-408A-B6ED-AACE55036BBF}" srcOrd="0" destOrd="0" presId="urn:microsoft.com/office/officeart/2005/8/layout/hierarchy4"/>
    <dgm:cxn modelId="{BB61BDA8-900F-482B-943A-9FA7873F3C24}" type="presParOf" srcId="{53DBA213-45FA-408A-B6ED-AACE55036BBF}" destId="{DAD1CAFC-EE84-43B6-BAF2-1EDDCD66E603}" srcOrd="0" destOrd="0" presId="urn:microsoft.com/office/officeart/2005/8/layout/hierarchy4"/>
    <dgm:cxn modelId="{AB482698-E145-4AC1-9E84-1B0EC812DBCA}" type="presParOf" srcId="{53DBA213-45FA-408A-B6ED-AACE55036BBF}" destId="{EB920CB4-F78E-4FC1-BF1D-FE57D15C9F98}" srcOrd="1" destOrd="0" presId="urn:microsoft.com/office/officeart/2005/8/layout/hierarchy4"/>
    <dgm:cxn modelId="{9654DDAC-3E74-4784-9D26-11013C334556}" type="presParOf" srcId="{C0AAC21D-A1BB-4969-8C10-C8D02A2E9E03}" destId="{C6806C87-713E-4BB4-9E64-70D239989C91}" srcOrd="1" destOrd="0" presId="urn:microsoft.com/office/officeart/2005/8/layout/hierarchy4"/>
    <dgm:cxn modelId="{FA319A71-7207-4254-94D8-712D52ECA58A}" type="presParOf" srcId="{C0AAC21D-A1BB-4969-8C10-C8D02A2E9E03}" destId="{EC39DE98-C28E-4CAE-B11A-FF4190E351F7}" srcOrd="2" destOrd="0" presId="urn:microsoft.com/office/officeart/2005/8/layout/hierarchy4"/>
    <dgm:cxn modelId="{71C9C2E0-A483-4B79-A642-EAEEF88F9657}" type="presParOf" srcId="{EC39DE98-C28E-4CAE-B11A-FF4190E351F7}" destId="{EFE95510-E5D1-45B7-A221-00520591CF99}" srcOrd="0" destOrd="0" presId="urn:microsoft.com/office/officeart/2005/8/layout/hierarchy4"/>
    <dgm:cxn modelId="{D6FE6A09-9BF5-482A-A08F-405F83C63D18}" type="presParOf" srcId="{EC39DE98-C28E-4CAE-B11A-FF4190E351F7}" destId="{EF483DAC-04A2-4C9B-AB03-7939A7ACDB27}" srcOrd="1" destOrd="0" presId="urn:microsoft.com/office/officeart/2005/8/layout/hierarchy4"/>
  </dgm:cxnLst>
  <dgm:bg/>
  <dgm:whole/>
</dgm:dataModel>
</file>

<file path=ppt/diagrams/data59.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Contratar trabajos de modernización central hidroeléctrica La Playa</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200" b="0" i="0" u="none" dirty="0" smtClean="0"/>
            <a:t>INICIAL 2.117.000,00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60%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PORCENTAJE DE AVANCE DEL CONTRATO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smtClean="0"/>
            <a:t>financiamiento del Presupuesto General del Estado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BDA24B14-0E4E-432F-84FE-A4B2C9B61FB8}" type="presOf" srcId="{9FDDFD57-7E43-49B6-8F6B-88A7E2F9F4A3}" destId="{1E5E33F4-B6D7-4DFB-8AAC-515AA7CA8695}" srcOrd="0" destOrd="0" presId="urn:microsoft.com/office/officeart/2005/8/layout/hierarchy4"/>
    <dgm:cxn modelId="{BB6E51A7-4393-4AF7-981E-3E4485CB9854}" type="presOf" srcId="{D2CDC463-9C9A-4A39-9365-23D268F87349}" destId="{238A3D15-D789-4931-A5E6-0F04270031BF}" srcOrd="0" destOrd="0" presId="urn:microsoft.com/office/officeart/2005/8/layout/hierarchy4"/>
    <dgm:cxn modelId="{6F9CFF36-9B46-4A51-95EE-E9279BB4878E}" type="presOf" srcId="{19091F51-8A55-4E62-9C18-6F3BC9E324CB}" destId="{EFE95510-E5D1-45B7-A221-00520591CF99}"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D22DA257-E295-4731-80C4-86A53C46E6C2}" type="presOf" srcId="{97B90D27-3056-4AB6-9D58-503A9E133CC6}" destId="{DF46F991-D145-4A2E-8B14-99166811EB9E}" srcOrd="0" destOrd="0" presId="urn:microsoft.com/office/officeart/2005/8/layout/hierarchy4"/>
    <dgm:cxn modelId="{2FAC97C9-C3D1-40BA-9930-A7F8F1105324}" type="presOf" srcId="{C119E1A3-4FD8-4CD7-A248-CAF82A538404}" destId="{FEC139DE-5B0C-4D97-BB91-CCC4870B984F}" srcOrd="0" destOrd="0" presId="urn:microsoft.com/office/officeart/2005/8/layout/hierarchy4"/>
    <dgm:cxn modelId="{64D14758-52BE-4BA5-9FD8-21568BC5FD97}" type="presOf" srcId="{A45B4849-CC1E-4B77-80B9-4FC6F68D2371}" destId="{DE4A2990-3D65-4CED-80D1-9E83EDFCCE56}" srcOrd="0" destOrd="0" presId="urn:microsoft.com/office/officeart/2005/8/layout/hierarchy4"/>
    <dgm:cxn modelId="{D8B57BF7-EE0E-4AA8-BC35-3F096C2B8B44}" type="presOf" srcId="{4FA66F70-F74C-43BC-9DF8-253A8142AB35}" destId="{FC81A625-AAAE-4C83-9883-1F0718BA243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D54A5E34-E601-4164-8B69-3E5401283660}" type="presOf" srcId="{BBC79D02-6034-4C36-9C2C-4FBABF39A8FF}" destId="{F198024C-55D0-4DB7-A365-9FFF90D6507A}"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2905A43A-45DC-4AED-BF38-E9B598D1C4AC}" type="presOf" srcId="{B107BF41-D5FE-4D2A-A387-8B4F1A2FBFBB}" destId="{DAD1CAFC-EE84-43B6-BAF2-1EDDCD66E603}" srcOrd="0" destOrd="0" presId="urn:microsoft.com/office/officeart/2005/8/layout/hierarchy4"/>
    <dgm:cxn modelId="{86BD5483-438D-4771-B98C-059ADB94B785}" type="presOf" srcId="{62E73A33-9954-41A2-95C9-8F8D5FC96D45}" destId="{2CE70819-8F4C-4FA7-BBC0-00B867BFAA62}"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7A71F604-C631-4049-BF96-30B9E7AFA435}" type="presOf" srcId="{14233AD2-88DB-4175-B943-9F0BE3820B00}" destId="{CCF3848A-96C2-4E5D-B4AF-4F1F6E0EDE1C}"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7D03F1C3-7581-4073-9C7E-98B006CFB6EC}" type="presOf" srcId="{44421AD0-1FE3-4E4D-8BC2-14D20DEEDC32}" destId="{64526EA4-34D1-4E0C-9823-993335189202}" srcOrd="0" destOrd="0" presId="urn:microsoft.com/office/officeart/2005/8/layout/hierarchy4"/>
    <dgm:cxn modelId="{B82DBE08-0B42-4DE2-834C-7E4BF78DAC05}" type="presParOf" srcId="{DE4A2990-3D65-4CED-80D1-9E83EDFCCE56}" destId="{2FFB2A7D-385B-482C-BACA-8315E51DBEFC}" srcOrd="0" destOrd="0" presId="urn:microsoft.com/office/officeart/2005/8/layout/hierarchy4"/>
    <dgm:cxn modelId="{2456D5D2-A047-4F0B-9160-612BA3F95975}" type="presParOf" srcId="{2FFB2A7D-385B-482C-BACA-8315E51DBEFC}" destId="{1E5E33F4-B6D7-4DFB-8AAC-515AA7CA8695}" srcOrd="0" destOrd="0" presId="urn:microsoft.com/office/officeart/2005/8/layout/hierarchy4"/>
    <dgm:cxn modelId="{1BACF487-9159-4829-802D-7728B8D8197F}" type="presParOf" srcId="{2FFB2A7D-385B-482C-BACA-8315E51DBEFC}" destId="{40048AB7-BF41-46AE-BF92-7C448496D471}" srcOrd="1" destOrd="0" presId="urn:microsoft.com/office/officeart/2005/8/layout/hierarchy4"/>
    <dgm:cxn modelId="{40D9AEC3-79BA-45A8-BA5E-86CEAEE52E52}" type="presParOf" srcId="{DE4A2990-3D65-4CED-80D1-9E83EDFCCE56}" destId="{CA6CD2F3-9A29-4F99-AF69-529906400C81}" srcOrd="1" destOrd="0" presId="urn:microsoft.com/office/officeart/2005/8/layout/hierarchy4"/>
    <dgm:cxn modelId="{F2C3ED47-64CE-40A0-B940-F541D16AC28F}" type="presParOf" srcId="{DE4A2990-3D65-4CED-80D1-9E83EDFCCE56}" destId="{F5773B57-6A52-467E-A6E4-ECA009CB1813}" srcOrd="2" destOrd="0" presId="urn:microsoft.com/office/officeart/2005/8/layout/hierarchy4"/>
    <dgm:cxn modelId="{7691A923-28F2-4B81-AA81-9AA14E6927E9}" type="presParOf" srcId="{F5773B57-6A52-467E-A6E4-ECA009CB1813}" destId="{64526EA4-34D1-4E0C-9823-993335189202}" srcOrd="0" destOrd="0" presId="urn:microsoft.com/office/officeart/2005/8/layout/hierarchy4"/>
    <dgm:cxn modelId="{419D4DDA-AA82-4AFB-89F7-A4E12F8198D6}" type="presParOf" srcId="{F5773B57-6A52-467E-A6E4-ECA009CB1813}" destId="{D25F98AB-D37E-497E-B1F7-4ED73C04C48C}" srcOrd="1" destOrd="0" presId="urn:microsoft.com/office/officeart/2005/8/layout/hierarchy4"/>
    <dgm:cxn modelId="{38E974C7-4513-49A6-99AA-EE4A26F51ADE}" type="presParOf" srcId="{F5773B57-6A52-467E-A6E4-ECA009CB1813}" destId="{50FC67C9-FA6A-4778-96DC-CBB7DE0ECB0C}" srcOrd="2" destOrd="0" presId="urn:microsoft.com/office/officeart/2005/8/layout/hierarchy4"/>
    <dgm:cxn modelId="{20407792-C8CD-4B57-ACB8-1FE1B75C769D}" type="presParOf" srcId="{50FC67C9-FA6A-4778-96DC-CBB7DE0ECB0C}" destId="{DC1500A2-B034-4D4F-B812-C3F088F607D9}" srcOrd="0" destOrd="0" presId="urn:microsoft.com/office/officeart/2005/8/layout/hierarchy4"/>
    <dgm:cxn modelId="{56CBBF0B-9F06-4A75-B783-8546760FB7FE}" type="presParOf" srcId="{DC1500A2-B034-4D4F-B812-C3F088F607D9}" destId="{238A3D15-D789-4931-A5E6-0F04270031BF}" srcOrd="0" destOrd="0" presId="urn:microsoft.com/office/officeart/2005/8/layout/hierarchy4"/>
    <dgm:cxn modelId="{3E1DB9BB-192F-403A-8400-B3944C21F561}" type="presParOf" srcId="{DC1500A2-B034-4D4F-B812-C3F088F607D9}" destId="{C59B812E-AB49-470F-95AF-ACBAE52196BC}" srcOrd="1" destOrd="0" presId="urn:microsoft.com/office/officeart/2005/8/layout/hierarchy4"/>
    <dgm:cxn modelId="{D7ED1672-37C8-4318-86CC-0031A0FEB7B3}" type="presParOf" srcId="{DC1500A2-B034-4D4F-B812-C3F088F607D9}" destId="{46A175B0-85B1-498B-AA9A-EED890EF8095}" srcOrd="2" destOrd="0" presId="urn:microsoft.com/office/officeart/2005/8/layout/hierarchy4"/>
    <dgm:cxn modelId="{AE236584-C98C-4369-85FC-F17A694D6E98}" type="presParOf" srcId="{46A175B0-85B1-498B-AA9A-EED890EF8095}" destId="{B6B81DAC-ACEB-440A-8FCC-C43F903D627F}" srcOrd="0" destOrd="0" presId="urn:microsoft.com/office/officeart/2005/8/layout/hierarchy4"/>
    <dgm:cxn modelId="{CD65424C-674D-4483-AF5E-3A4779500D84}" type="presParOf" srcId="{B6B81DAC-ACEB-440A-8FCC-C43F903D627F}" destId="{FC81A625-AAAE-4C83-9883-1F0718BA2436}" srcOrd="0" destOrd="0" presId="urn:microsoft.com/office/officeart/2005/8/layout/hierarchy4"/>
    <dgm:cxn modelId="{73AF7264-7378-4C83-91BA-0B8439303CAA}" type="presParOf" srcId="{B6B81DAC-ACEB-440A-8FCC-C43F903D627F}" destId="{5999AF18-D978-430D-B371-546B78BAA143}" srcOrd="1" destOrd="0" presId="urn:microsoft.com/office/officeart/2005/8/layout/hierarchy4"/>
    <dgm:cxn modelId="{0877A7F7-3763-4971-BA45-C76EFA3AB6BE}" type="presParOf" srcId="{46A175B0-85B1-498B-AA9A-EED890EF8095}" destId="{F87249D7-6B69-43AF-AB6E-F2F0D10D8D83}" srcOrd="1" destOrd="0" presId="urn:microsoft.com/office/officeart/2005/8/layout/hierarchy4"/>
    <dgm:cxn modelId="{DAC8FE49-7EBE-49CD-A9BE-89779CA8EFEC}" type="presParOf" srcId="{46A175B0-85B1-498B-AA9A-EED890EF8095}" destId="{155512FB-37CB-48B9-A40F-AF1E0FFF4177}" srcOrd="2" destOrd="0" presId="urn:microsoft.com/office/officeart/2005/8/layout/hierarchy4"/>
    <dgm:cxn modelId="{47B27830-B62F-46C8-8C2C-EC11F73C040C}" type="presParOf" srcId="{155512FB-37CB-48B9-A40F-AF1E0FFF4177}" destId="{FEC139DE-5B0C-4D97-BB91-CCC4870B984F}" srcOrd="0" destOrd="0" presId="urn:microsoft.com/office/officeart/2005/8/layout/hierarchy4"/>
    <dgm:cxn modelId="{A9E560FB-3108-4288-B91B-7D6A543311EC}" type="presParOf" srcId="{155512FB-37CB-48B9-A40F-AF1E0FFF4177}" destId="{1B0144A3-306F-4117-A917-3D6242210746}" srcOrd="1" destOrd="0" presId="urn:microsoft.com/office/officeart/2005/8/layout/hierarchy4"/>
    <dgm:cxn modelId="{1B765708-BBB5-447C-97A9-A72A2615DFDD}" type="presParOf" srcId="{155512FB-37CB-48B9-A40F-AF1E0FFF4177}" destId="{FD771F2E-4EA8-4B28-90F3-223EEBFAFEFF}" srcOrd="2" destOrd="0" presId="urn:microsoft.com/office/officeart/2005/8/layout/hierarchy4"/>
    <dgm:cxn modelId="{2D117E01-B44B-44E3-B640-93E1F8C27BCF}" type="presParOf" srcId="{FD771F2E-4EA8-4B28-90F3-223EEBFAFEFF}" destId="{175E5342-CBB9-4145-A35A-BAB2DBED64CB}" srcOrd="0" destOrd="0" presId="urn:microsoft.com/office/officeart/2005/8/layout/hierarchy4"/>
    <dgm:cxn modelId="{C1B018EF-1B52-455F-85A8-C60BBCD9FB78}" type="presParOf" srcId="{175E5342-CBB9-4145-A35A-BAB2DBED64CB}" destId="{CCF3848A-96C2-4E5D-B4AF-4F1F6E0EDE1C}" srcOrd="0" destOrd="0" presId="urn:microsoft.com/office/officeart/2005/8/layout/hierarchy4"/>
    <dgm:cxn modelId="{82AF9DAA-2BFC-44C0-978C-62C63AB3C65D}" type="presParOf" srcId="{175E5342-CBB9-4145-A35A-BAB2DBED64CB}" destId="{09D73428-2F78-44F0-8474-4285D54CA8A0}" srcOrd="1" destOrd="0" presId="urn:microsoft.com/office/officeart/2005/8/layout/hierarchy4"/>
    <dgm:cxn modelId="{AE96057C-514F-4D6B-AC06-244182BF3065}" type="presParOf" srcId="{50FC67C9-FA6A-4778-96DC-CBB7DE0ECB0C}" destId="{F2E8A144-ED64-477D-A7CE-6CF060928541}" srcOrd="1" destOrd="0" presId="urn:microsoft.com/office/officeart/2005/8/layout/hierarchy4"/>
    <dgm:cxn modelId="{9A6AAA0B-D4BA-4B56-884F-7ECABAF14A68}" type="presParOf" srcId="{50FC67C9-FA6A-4778-96DC-CBB7DE0ECB0C}" destId="{A1C5311C-1469-44EA-82DB-749930735971}" srcOrd="2" destOrd="0" presId="urn:microsoft.com/office/officeart/2005/8/layout/hierarchy4"/>
    <dgm:cxn modelId="{8CF0B7A5-2170-42EF-917E-6FEE46E208D9}" type="presParOf" srcId="{A1C5311C-1469-44EA-82DB-749930735971}" destId="{F198024C-55D0-4DB7-A365-9FFF90D6507A}" srcOrd="0" destOrd="0" presId="urn:microsoft.com/office/officeart/2005/8/layout/hierarchy4"/>
    <dgm:cxn modelId="{ED3A79D2-DC57-4EB9-BC85-627B9140CD25}" type="presParOf" srcId="{A1C5311C-1469-44EA-82DB-749930735971}" destId="{65FD4B13-5CF9-4360-92BE-BD32B034292E}" srcOrd="1" destOrd="0" presId="urn:microsoft.com/office/officeart/2005/8/layout/hierarchy4"/>
    <dgm:cxn modelId="{66F2A462-7FBC-4EF2-B21D-10785EF00BE0}" type="presParOf" srcId="{A1C5311C-1469-44EA-82DB-749930735971}" destId="{84E42F43-093B-4F1B-BDAB-12FA40B45FEF}" srcOrd="2" destOrd="0" presId="urn:microsoft.com/office/officeart/2005/8/layout/hierarchy4"/>
    <dgm:cxn modelId="{5214B888-7CCD-4CFA-94E9-DC6D1F86D3EB}" type="presParOf" srcId="{84E42F43-093B-4F1B-BDAB-12FA40B45FEF}" destId="{D98E56A2-422B-45B5-B55B-6F877E8EBCC0}" srcOrd="0" destOrd="0" presId="urn:microsoft.com/office/officeart/2005/8/layout/hierarchy4"/>
    <dgm:cxn modelId="{B276F557-5872-4BD4-B5EC-FC90A3328E4A}" type="presParOf" srcId="{D98E56A2-422B-45B5-B55B-6F877E8EBCC0}" destId="{2CE70819-8F4C-4FA7-BBC0-00B867BFAA62}" srcOrd="0" destOrd="0" presId="urn:microsoft.com/office/officeart/2005/8/layout/hierarchy4"/>
    <dgm:cxn modelId="{3510D93F-8CF7-4B66-BE11-381D49A85F56}" type="presParOf" srcId="{D98E56A2-422B-45B5-B55B-6F877E8EBCC0}" destId="{65BBC830-3241-4628-91E9-24C1F241C614}" srcOrd="1" destOrd="0" presId="urn:microsoft.com/office/officeart/2005/8/layout/hierarchy4"/>
    <dgm:cxn modelId="{C916DC63-CCF9-40B7-AA20-2080B4E31FBF}" type="presParOf" srcId="{50FC67C9-FA6A-4778-96DC-CBB7DE0ECB0C}" destId="{7E443B56-DEB0-4446-A514-EEAEC7DAEDD0}" srcOrd="3" destOrd="0" presId="urn:microsoft.com/office/officeart/2005/8/layout/hierarchy4"/>
    <dgm:cxn modelId="{38AC118A-6BCB-4D59-A343-42A4C1473EC2}" type="presParOf" srcId="{50FC67C9-FA6A-4778-96DC-CBB7DE0ECB0C}" destId="{DEF75B75-5A04-456D-BC82-C1C962708167}" srcOrd="4" destOrd="0" presId="urn:microsoft.com/office/officeart/2005/8/layout/hierarchy4"/>
    <dgm:cxn modelId="{E4BEFE61-0A6F-4222-B6FF-454C054BDD7D}" type="presParOf" srcId="{DEF75B75-5A04-456D-BC82-C1C962708167}" destId="{DF46F991-D145-4A2E-8B14-99166811EB9E}" srcOrd="0" destOrd="0" presId="urn:microsoft.com/office/officeart/2005/8/layout/hierarchy4"/>
    <dgm:cxn modelId="{BE609D5D-FCF0-4977-98D7-2E80B52CE464}" type="presParOf" srcId="{DEF75B75-5A04-456D-BC82-C1C962708167}" destId="{C5362A15-1FF7-45C2-A1A5-CC56348F497D}" srcOrd="1" destOrd="0" presId="urn:microsoft.com/office/officeart/2005/8/layout/hierarchy4"/>
    <dgm:cxn modelId="{ED13AA52-90E2-462C-A5EE-6F801D2627F3}" type="presParOf" srcId="{DEF75B75-5A04-456D-BC82-C1C962708167}" destId="{C0AAC21D-A1BB-4969-8C10-C8D02A2E9E03}" srcOrd="2" destOrd="0" presId="urn:microsoft.com/office/officeart/2005/8/layout/hierarchy4"/>
    <dgm:cxn modelId="{28A69B85-AA16-4563-838E-C7EF30D2DCCE}" type="presParOf" srcId="{C0AAC21D-A1BB-4969-8C10-C8D02A2E9E03}" destId="{53DBA213-45FA-408A-B6ED-AACE55036BBF}" srcOrd="0" destOrd="0" presId="urn:microsoft.com/office/officeart/2005/8/layout/hierarchy4"/>
    <dgm:cxn modelId="{F1122FB1-FB40-4E2C-91E2-AF467DEF34BF}" type="presParOf" srcId="{53DBA213-45FA-408A-B6ED-AACE55036BBF}" destId="{DAD1CAFC-EE84-43B6-BAF2-1EDDCD66E603}" srcOrd="0" destOrd="0" presId="urn:microsoft.com/office/officeart/2005/8/layout/hierarchy4"/>
    <dgm:cxn modelId="{99CA8243-9953-402A-9817-BA41272E3539}" type="presParOf" srcId="{53DBA213-45FA-408A-B6ED-AACE55036BBF}" destId="{EB920CB4-F78E-4FC1-BF1D-FE57D15C9F98}" srcOrd="1" destOrd="0" presId="urn:microsoft.com/office/officeart/2005/8/layout/hierarchy4"/>
    <dgm:cxn modelId="{DDE9F266-B914-45F9-A50C-BB1E427703BB}" type="presParOf" srcId="{C0AAC21D-A1BB-4969-8C10-C8D02A2E9E03}" destId="{C6806C87-713E-4BB4-9E64-70D239989C91}" srcOrd="1" destOrd="0" presId="urn:microsoft.com/office/officeart/2005/8/layout/hierarchy4"/>
    <dgm:cxn modelId="{637ED135-3247-44F4-BD48-37E1855613C7}" type="presParOf" srcId="{C0AAC21D-A1BB-4969-8C10-C8D02A2E9E03}" destId="{EC39DE98-C28E-4CAE-B11A-FF4190E351F7}" srcOrd="2" destOrd="0" presId="urn:microsoft.com/office/officeart/2005/8/layout/hierarchy4"/>
    <dgm:cxn modelId="{A08CD320-C515-4911-A23E-EC18933A9004}" type="presParOf" srcId="{EC39DE98-C28E-4CAE-B11A-FF4190E351F7}" destId="{EFE95510-E5D1-45B7-A221-00520591CF99}" srcOrd="0" destOrd="0" presId="urn:microsoft.com/office/officeart/2005/8/layout/hierarchy4"/>
    <dgm:cxn modelId="{49D2B483-E9CC-4753-9A1A-635F6707F58E}" type="presParOf" srcId="{EC39DE98-C28E-4CAE-B11A-FF4190E351F7}" destId="{EF483DAC-04A2-4C9B-AB03-7939A7ACDB27}" srcOrd="1" destOrd="0" presId="urn:microsoft.com/office/officeart/2005/8/layout/hierarchy4"/>
  </dgm:cxnLst>
  <dgm:bg/>
  <dgm:whole/>
</dgm:dataModel>
</file>

<file path=ppt/diagrams/data6.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smtClean="0"/>
            <a:t>Mantenimiento de edificios en agencias de Tabacundo, Mira, Bolívar, Tulcán y oficina sur.</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S" sz="1800" i="1" dirty="0" smtClean="0"/>
            <a:t>financiado con el Presupuesto General del Estado. </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243.059,00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5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Número de agencias con mantenimiento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22.409,47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9%</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53D194A0-E92A-4EE7-BFA0-306EB0424A03}" type="presOf" srcId="{44421AD0-1FE3-4E4D-8BC2-14D20DEEDC32}" destId="{64526EA4-34D1-4E0C-9823-993335189202}" srcOrd="0" destOrd="0" presId="urn:microsoft.com/office/officeart/2005/8/layout/hierarchy4"/>
    <dgm:cxn modelId="{DBBDF40E-1FBA-400C-AD76-DC6206173E20}" type="presOf" srcId="{BBC79D02-6034-4C36-9C2C-4FBABF39A8FF}" destId="{F198024C-55D0-4DB7-A365-9FFF90D6507A}" srcOrd="0" destOrd="0" presId="urn:microsoft.com/office/officeart/2005/8/layout/hierarchy4"/>
    <dgm:cxn modelId="{8F669815-0E0B-4331-8CB6-A900C2CB5B1C}" type="presOf" srcId="{D2CDC463-9C9A-4A39-9365-23D268F87349}" destId="{238A3D15-D789-4931-A5E6-0F04270031BF}" srcOrd="0" destOrd="0" presId="urn:microsoft.com/office/officeart/2005/8/layout/hierarchy4"/>
    <dgm:cxn modelId="{6D94C46A-310D-4F9F-9F72-15F26C05AC3F}" type="presOf" srcId="{97B90D27-3056-4AB6-9D58-503A9E133CC6}" destId="{DF46F991-D145-4A2E-8B14-99166811EB9E}" srcOrd="0" destOrd="0" presId="urn:microsoft.com/office/officeart/2005/8/layout/hierarchy4"/>
    <dgm:cxn modelId="{38C4F583-5473-48CE-B6F4-55ACEC969A20}" type="presOf" srcId="{4FA66F70-F74C-43BC-9DF8-253A8142AB35}" destId="{FC81A625-AAAE-4C83-9883-1F0718BA2436}" srcOrd="0" destOrd="0" presId="urn:microsoft.com/office/officeart/2005/8/layout/hierarchy4"/>
    <dgm:cxn modelId="{154E2F09-45E5-4928-8BB6-ED7BC6F44CEB}" type="presOf" srcId="{B107BF41-D5FE-4D2A-A387-8B4F1A2FBFBB}" destId="{DAD1CAFC-EE84-43B6-BAF2-1EDDCD66E603}"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8DA95F74-9608-4E0C-B1AD-DD9EF9C5E106}" srcId="{44421AD0-1FE3-4E4D-8BC2-14D20DEEDC32}" destId="{97B90D27-3056-4AB6-9D58-503A9E133CC6}" srcOrd="2" destOrd="0" parTransId="{6167D149-5A02-4FDB-833D-0DBEE6A3D949}" sibTransId="{AA1A2722-D922-4CBA-BECA-32F9DE259C56}"/>
    <dgm:cxn modelId="{EFE3D910-53FF-4982-8139-1F751B6DC7F5}" type="presOf" srcId="{19091F51-8A55-4E62-9C18-6F3BC9E324CB}" destId="{EFE95510-E5D1-45B7-A221-00520591CF99}" srcOrd="0" destOrd="0" presId="urn:microsoft.com/office/officeart/2005/8/layout/hierarchy4"/>
    <dgm:cxn modelId="{80386C8E-4373-477A-9A80-CE9EF6F47F16}" type="presOf" srcId="{9FDDFD57-7E43-49B6-8F6B-88A7E2F9F4A3}" destId="{1E5E33F4-B6D7-4DFB-8AAC-515AA7CA8695}" srcOrd="0" destOrd="0" presId="urn:microsoft.com/office/officeart/2005/8/layout/hierarchy4"/>
    <dgm:cxn modelId="{9EC95DA0-808F-4AD2-8146-A98C699119A6}" type="presOf" srcId="{62E73A33-9954-41A2-95C9-8F8D5FC96D45}" destId="{2CE70819-8F4C-4FA7-BBC0-00B867BFAA62}"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E436010A-652C-4633-8722-75CBCD38D427}" type="presOf" srcId="{A45B4849-CC1E-4B77-80B9-4FC6F68D2371}" destId="{DE4A2990-3D65-4CED-80D1-9E83EDFCCE56}" srcOrd="0" destOrd="0" presId="urn:microsoft.com/office/officeart/2005/8/layout/hierarchy4"/>
    <dgm:cxn modelId="{08544498-679F-429A-BC9E-70C5CEBFC6F4}" type="presOf" srcId="{C119E1A3-4FD8-4CD7-A248-CAF82A538404}" destId="{FEC139DE-5B0C-4D97-BB91-CCC4870B984F}" srcOrd="0" destOrd="0" presId="urn:microsoft.com/office/officeart/2005/8/layout/hierarchy4"/>
    <dgm:cxn modelId="{5BDD78B0-9AF8-4A91-B00E-7177ED3B2528}" type="presOf" srcId="{14233AD2-88DB-4175-B943-9F0BE3820B00}" destId="{CCF3848A-96C2-4E5D-B4AF-4F1F6E0EDE1C}"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2132015A-E219-4E89-88E0-3A02F48FBA05}" type="presParOf" srcId="{DE4A2990-3D65-4CED-80D1-9E83EDFCCE56}" destId="{2FFB2A7D-385B-482C-BACA-8315E51DBEFC}" srcOrd="0" destOrd="0" presId="urn:microsoft.com/office/officeart/2005/8/layout/hierarchy4"/>
    <dgm:cxn modelId="{1D7CE592-C780-4C77-A6AA-700BC03117A2}" type="presParOf" srcId="{2FFB2A7D-385B-482C-BACA-8315E51DBEFC}" destId="{1E5E33F4-B6D7-4DFB-8AAC-515AA7CA8695}" srcOrd="0" destOrd="0" presId="urn:microsoft.com/office/officeart/2005/8/layout/hierarchy4"/>
    <dgm:cxn modelId="{8F91DA6B-F5D0-4074-8576-C3B2F29E4757}" type="presParOf" srcId="{2FFB2A7D-385B-482C-BACA-8315E51DBEFC}" destId="{40048AB7-BF41-46AE-BF92-7C448496D471}" srcOrd="1" destOrd="0" presId="urn:microsoft.com/office/officeart/2005/8/layout/hierarchy4"/>
    <dgm:cxn modelId="{04B4929E-7456-436B-97C5-4F3BD36B7A84}" type="presParOf" srcId="{DE4A2990-3D65-4CED-80D1-9E83EDFCCE56}" destId="{CA6CD2F3-9A29-4F99-AF69-529906400C81}" srcOrd="1" destOrd="0" presId="urn:microsoft.com/office/officeart/2005/8/layout/hierarchy4"/>
    <dgm:cxn modelId="{501D0747-4CE4-466D-814C-DA9BBAE7E9AF}" type="presParOf" srcId="{DE4A2990-3D65-4CED-80D1-9E83EDFCCE56}" destId="{F5773B57-6A52-467E-A6E4-ECA009CB1813}" srcOrd="2" destOrd="0" presId="urn:microsoft.com/office/officeart/2005/8/layout/hierarchy4"/>
    <dgm:cxn modelId="{B7D4AAD3-D4B6-48D5-BB2E-8104323C5469}" type="presParOf" srcId="{F5773B57-6A52-467E-A6E4-ECA009CB1813}" destId="{64526EA4-34D1-4E0C-9823-993335189202}" srcOrd="0" destOrd="0" presId="urn:microsoft.com/office/officeart/2005/8/layout/hierarchy4"/>
    <dgm:cxn modelId="{56775841-83F1-4E96-89BB-60997971F1E7}" type="presParOf" srcId="{F5773B57-6A52-467E-A6E4-ECA009CB1813}" destId="{D25F98AB-D37E-497E-B1F7-4ED73C04C48C}" srcOrd="1" destOrd="0" presId="urn:microsoft.com/office/officeart/2005/8/layout/hierarchy4"/>
    <dgm:cxn modelId="{74BE51A8-B78B-49F1-A681-F5AD75BF18C4}" type="presParOf" srcId="{F5773B57-6A52-467E-A6E4-ECA009CB1813}" destId="{50FC67C9-FA6A-4778-96DC-CBB7DE0ECB0C}" srcOrd="2" destOrd="0" presId="urn:microsoft.com/office/officeart/2005/8/layout/hierarchy4"/>
    <dgm:cxn modelId="{8DC1D186-1570-4D0E-A98E-9AF3BE3A33B6}" type="presParOf" srcId="{50FC67C9-FA6A-4778-96DC-CBB7DE0ECB0C}" destId="{DC1500A2-B034-4D4F-B812-C3F088F607D9}" srcOrd="0" destOrd="0" presId="urn:microsoft.com/office/officeart/2005/8/layout/hierarchy4"/>
    <dgm:cxn modelId="{8ED9E627-581F-43B9-AB41-851268EAB8A3}" type="presParOf" srcId="{DC1500A2-B034-4D4F-B812-C3F088F607D9}" destId="{238A3D15-D789-4931-A5E6-0F04270031BF}" srcOrd="0" destOrd="0" presId="urn:microsoft.com/office/officeart/2005/8/layout/hierarchy4"/>
    <dgm:cxn modelId="{9552F739-88E9-461F-BCB1-21E395F3C457}" type="presParOf" srcId="{DC1500A2-B034-4D4F-B812-C3F088F607D9}" destId="{C59B812E-AB49-470F-95AF-ACBAE52196BC}" srcOrd="1" destOrd="0" presId="urn:microsoft.com/office/officeart/2005/8/layout/hierarchy4"/>
    <dgm:cxn modelId="{81E19FD2-6A58-4646-8103-55497B8DFC44}" type="presParOf" srcId="{DC1500A2-B034-4D4F-B812-C3F088F607D9}" destId="{46A175B0-85B1-498B-AA9A-EED890EF8095}" srcOrd="2" destOrd="0" presId="urn:microsoft.com/office/officeart/2005/8/layout/hierarchy4"/>
    <dgm:cxn modelId="{D5D850FE-52C6-4B27-A6D4-455B8704C63C}" type="presParOf" srcId="{46A175B0-85B1-498B-AA9A-EED890EF8095}" destId="{B6B81DAC-ACEB-440A-8FCC-C43F903D627F}" srcOrd="0" destOrd="0" presId="urn:microsoft.com/office/officeart/2005/8/layout/hierarchy4"/>
    <dgm:cxn modelId="{B39568C2-ACBD-44FB-9E51-49EAE2741C23}" type="presParOf" srcId="{B6B81DAC-ACEB-440A-8FCC-C43F903D627F}" destId="{FC81A625-AAAE-4C83-9883-1F0718BA2436}" srcOrd="0" destOrd="0" presId="urn:microsoft.com/office/officeart/2005/8/layout/hierarchy4"/>
    <dgm:cxn modelId="{725E6BC6-A5F1-4DF3-9169-7AF991A5E1F4}" type="presParOf" srcId="{B6B81DAC-ACEB-440A-8FCC-C43F903D627F}" destId="{5999AF18-D978-430D-B371-546B78BAA143}" srcOrd="1" destOrd="0" presId="urn:microsoft.com/office/officeart/2005/8/layout/hierarchy4"/>
    <dgm:cxn modelId="{03452608-4F22-4238-8142-65AF2C097575}" type="presParOf" srcId="{46A175B0-85B1-498B-AA9A-EED890EF8095}" destId="{F87249D7-6B69-43AF-AB6E-F2F0D10D8D83}" srcOrd="1" destOrd="0" presId="urn:microsoft.com/office/officeart/2005/8/layout/hierarchy4"/>
    <dgm:cxn modelId="{00639962-131B-4B06-A607-56AC1BC0829D}" type="presParOf" srcId="{46A175B0-85B1-498B-AA9A-EED890EF8095}" destId="{155512FB-37CB-48B9-A40F-AF1E0FFF4177}" srcOrd="2" destOrd="0" presId="urn:microsoft.com/office/officeart/2005/8/layout/hierarchy4"/>
    <dgm:cxn modelId="{72B530AE-CC25-443B-B3BF-52EC954F38E7}" type="presParOf" srcId="{155512FB-37CB-48B9-A40F-AF1E0FFF4177}" destId="{FEC139DE-5B0C-4D97-BB91-CCC4870B984F}" srcOrd="0" destOrd="0" presId="urn:microsoft.com/office/officeart/2005/8/layout/hierarchy4"/>
    <dgm:cxn modelId="{5E61A674-578E-4299-B2F5-834881A1E3A0}" type="presParOf" srcId="{155512FB-37CB-48B9-A40F-AF1E0FFF4177}" destId="{1B0144A3-306F-4117-A917-3D6242210746}" srcOrd="1" destOrd="0" presId="urn:microsoft.com/office/officeart/2005/8/layout/hierarchy4"/>
    <dgm:cxn modelId="{12DD83B4-4F46-4E93-91EE-49AC4F1EA0C7}" type="presParOf" srcId="{155512FB-37CB-48B9-A40F-AF1E0FFF4177}" destId="{FD771F2E-4EA8-4B28-90F3-223EEBFAFEFF}" srcOrd="2" destOrd="0" presId="urn:microsoft.com/office/officeart/2005/8/layout/hierarchy4"/>
    <dgm:cxn modelId="{CCDBAEE1-0C0D-4CA1-ACA8-D6CCB0C69DDA}" type="presParOf" srcId="{FD771F2E-4EA8-4B28-90F3-223EEBFAFEFF}" destId="{175E5342-CBB9-4145-A35A-BAB2DBED64CB}" srcOrd="0" destOrd="0" presId="urn:microsoft.com/office/officeart/2005/8/layout/hierarchy4"/>
    <dgm:cxn modelId="{8DBFEB60-F645-4B40-AA85-1EBE4FB6B46C}" type="presParOf" srcId="{175E5342-CBB9-4145-A35A-BAB2DBED64CB}" destId="{CCF3848A-96C2-4E5D-B4AF-4F1F6E0EDE1C}" srcOrd="0" destOrd="0" presId="urn:microsoft.com/office/officeart/2005/8/layout/hierarchy4"/>
    <dgm:cxn modelId="{4A6508ED-5919-4BF3-964A-83F84A0E20F5}" type="presParOf" srcId="{175E5342-CBB9-4145-A35A-BAB2DBED64CB}" destId="{09D73428-2F78-44F0-8474-4285D54CA8A0}" srcOrd="1" destOrd="0" presId="urn:microsoft.com/office/officeart/2005/8/layout/hierarchy4"/>
    <dgm:cxn modelId="{0839DED8-3CE3-4678-BAB4-AD88F3FAD439}" type="presParOf" srcId="{50FC67C9-FA6A-4778-96DC-CBB7DE0ECB0C}" destId="{F2E8A144-ED64-477D-A7CE-6CF060928541}" srcOrd="1" destOrd="0" presId="urn:microsoft.com/office/officeart/2005/8/layout/hierarchy4"/>
    <dgm:cxn modelId="{FDBDFA31-4F34-4EA3-99AC-2120CDC0550B}" type="presParOf" srcId="{50FC67C9-FA6A-4778-96DC-CBB7DE0ECB0C}" destId="{A1C5311C-1469-44EA-82DB-749930735971}" srcOrd="2" destOrd="0" presId="urn:microsoft.com/office/officeart/2005/8/layout/hierarchy4"/>
    <dgm:cxn modelId="{E4C323F0-C6E3-4A0C-8F85-0D3A5664BAF8}" type="presParOf" srcId="{A1C5311C-1469-44EA-82DB-749930735971}" destId="{F198024C-55D0-4DB7-A365-9FFF90D6507A}" srcOrd="0" destOrd="0" presId="urn:microsoft.com/office/officeart/2005/8/layout/hierarchy4"/>
    <dgm:cxn modelId="{0E73CCFA-3C43-4E00-B152-75F4700348B7}" type="presParOf" srcId="{A1C5311C-1469-44EA-82DB-749930735971}" destId="{65FD4B13-5CF9-4360-92BE-BD32B034292E}" srcOrd="1" destOrd="0" presId="urn:microsoft.com/office/officeart/2005/8/layout/hierarchy4"/>
    <dgm:cxn modelId="{26DDD8A1-4566-453E-8292-BA8943065E3A}" type="presParOf" srcId="{A1C5311C-1469-44EA-82DB-749930735971}" destId="{84E42F43-093B-4F1B-BDAB-12FA40B45FEF}" srcOrd="2" destOrd="0" presId="urn:microsoft.com/office/officeart/2005/8/layout/hierarchy4"/>
    <dgm:cxn modelId="{00FDE702-238B-4D8F-A5E8-92AEC50798F1}" type="presParOf" srcId="{84E42F43-093B-4F1B-BDAB-12FA40B45FEF}" destId="{D98E56A2-422B-45B5-B55B-6F877E8EBCC0}" srcOrd="0" destOrd="0" presId="urn:microsoft.com/office/officeart/2005/8/layout/hierarchy4"/>
    <dgm:cxn modelId="{8C99C47E-0E1D-4C63-A5CD-18DB89BACAAB}" type="presParOf" srcId="{D98E56A2-422B-45B5-B55B-6F877E8EBCC0}" destId="{2CE70819-8F4C-4FA7-BBC0-00B867BFAA62}" srcOrd="0" destOrd="0" presId="urn:microsoft.com/office/officeart/2005/8/layout/hierarchy4"/>
    <dgm:cxn modelId="{273B0879-B9B3-4A9D-A5C8-0B54FE3B23F7}" type="presParOf" srcId="{D98E56A2-422B-45B5-B55B-6F877E8EBCC0}" destId="{65BBC830-3241-4628-91E9-24C1F241C614}" srcOrd="1" destOrd="0" presId="urn:microsoft.com/office/officeart/2005/8/layout/hierarchy4"/>
    <dgm:cxn modelId="{E4D23E5A-F8C4-4B07-A8B2-611FA81ACBCB}" type="presParOf" srcId="{50FC67C9-FA6A-4778-96DC-CBB7DE0ECB0C}" destId="{7E443B56-DEB0-4446-A514-EEAEC7DAEDD0}" srcOrd="3" destOrd="0" presId="urn:microsoft.com/office/officeart/2005/8/layout/hierarchy4"/>
    <dgm:cxn modelId="{4C476376-3737-4C03-AD27-A892E27633D6}" type="presParOf" srcId="{50FC67C9-FA6A-4778-96DC-CBB7DE0ECB0C}" destId="{DEF75B75-5A04-456D-BC82-C1C962708167}" srcOrd="4" destOrd="0" presId="urn:microsoft.com/office/officeart/2005/8/layout/hierarchy4"/>
    <dgm:cxn modelId="{81D474C3-7F6C-458E-9504-6CE077C7B123}" type="presParOf" srcId="{DEF75B75-5A04-456D-BC82-C1C962708167}" destId="{DF46F991-D145-4A2E-8B14-99166811EB9E}" srcOrd="0" destOrd="0" presId="urn:microsoft.com/office/officeart/2005/8/layout/hierarchy4"/>
    <dgm:cxn modelId="{24D751F7-443E-4344-88DC-8EFAA628241E}" type="presParOf" srcId="{DEF75B75-5A04-456D-BC82-C1C962708167}" destId="{C5362A15-1FF7-45C2-A1A5-CC56348F497D}" srcOrd="1" destOrd="0" presId="urn:microsoft.com/office/officeart/2005/8/layout/hierarchy4"/>
    <dgm:cxn modelId="{74ED6CB9-0BD5-4841-AEF2-21BEFEC6F1AF}" type="presParOf" srcId="{DEF75B75-5A04-456D-BC82-C1C962708167}" destId="{C0AAC21D-A1BB-4969-8C10-C8D02A2E9E03}" srcOrd="2" destOrd="0" presId="urn:microsoft.com/office/officeart/2005/8/layout/hierarchy4"/>
    <dgm:cxn modelId="{697DBCE4-F155-4D7A-8814-3B861CAA8200}" type="presParOf" srcId="{C0AAC21D-A1BB-4969-8C10-C8D02A2E9E03}" destId="{53DBA213-45FA-408A-B6ED-AACE55036BBF}" srcOrd="0" destOrd="0" presId="urn:microsoft.com/office/officeart/2005/8/layout/hierarchy4"/>
    <dgm:cxn modelId="{94CFAA39-8D44-4B92-A8A4-3F9A99C329F4}" type="presParOf" srcId="{53DBA213-45FA-408A-B6ED-AACE55036BBF}" destId="{DAD1CAFC-EE84-43B6-BAF2-1EDDCD66E603}" srcOrd="0" destOrd="0" presId="urn:microsoft.com/office/officeart/2005/8/layout/hierarchy4"/>
    <dgm:cxn modelId="{7B75A3F5-7B38-4187-B68D-46C43D87A14B}" type="presParOf" srcId="{53DBA213-45FA-408A-B6ED-AACE55036BBF}" destId="{EB920CB4-F78E-4FC1-BF1D-FE57D15C9F98}" srcOrd="1" destOrd="0" presId="urn:microsoft.com/office/officeart/2005/8/layout/hierarchy4"/>
    <dgm:cxn modelId="{AC82BAF3-0243-4879-A00E-58645A473AD8}" type="presParOf" srcId="{C0AAC21D-A1BB-4969-8C10-C8D02A2E9E03}" destId="{C6806C87-713E-4BB4-9E64-70D239989C91}" srcOrd="1" destOrd="0" presId="urn:microsoft.com/office/officeart/2005/8/layout/hierarchy4"/>
    <dgm:cxn modelId="{B90CFDD6-4C65-417A-A4E3-5B9BACF3B36A}" type="presParOf" srcId="{C0AAC21D-A1BB-4969-8C10-C8D02A2E9E03}" destId="{EC39DE98-C28E-4CAE-B11A-FF4190E351F7}" srcOrd="2" destOrd="0" presId="urn:microsoft.com/office/officeart/2005/8/layout/hierarchy4"/>
    <dgm:cxn modelId="{A9E887F8-B0C1-4C5A-892A-AB2610A7FD05}" type="presParOf" srcId="{EC39DE98-C28E-4CAE-B11A-FF4190E351F7}" destId="{EFE95510-E5D1-45B7-A221-00520591CF99}" srcOrd="0" destOrd="0" presId="urn:microsoft.com/office/officeart/2005/8/layout/hierarchy4"/>
    <dgm:cxn modelId="{31269BBF-9995-4E92-82FA-D73DDF077343}" type="presParOf" srcId="{EC39DE98-C28E-4CAE-B11A-FF4190E351F7}" destId="{EF483DAC-04A2-4C9B-AB03-7939A7ACDB27}" srcOrd="1" destOrd="0" presId="urn:microsoft.com/office/officeart/2005/8/layout/hierarchy4"/>
  </dgm:cxnLst>
  <dgm:bg/>
  <dgm:whole/>
</dgm:dataModel>
</file>

<file path=ppt/diagrams/data60.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Contratar trabajos de modernización central hidroeléctrica San Gabriel</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40.000,00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CONTRATO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CONTRATACION DE ESTUDIO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0</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Este proyecto ya no se lo ejecutará debido a que existe una indisponibilidad del recurso hídrico, lo que no justifica realizar este trabajo.</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1BA81A83-14AF-4A8B-B7E3-F902CD93C6DE}" type="presOf" srcId="{62E73A33-9954-41A2-95C9-8F8D5FC96D45}" destId="{2CE70819-8F4C-4FA7-BBC0-00B867BFAA62}" srcOrd="0" destOrd="0" presId="urn:microsoft.com/office/officeart/2005/8/layout/hierarchy4"/>
    <dgm:cxn modelId="{75C4407F-2D58-4CAC-94D1-02B5B36B2736}" type="presOf" srcId="{BBC79D02-6034-4C36-9C2C-4FBABF39A8FF}" destId="{F198024C-55D0-4DB7-A365-9FFF90D6507A}" srcOrd="0" destOrd="0" presId="urn:microsoft.com/office/officeart/2005/8/layout/hierarchy4"/>
    <dgm:cxn modelId="{42F57EBD-DB1A-4EE9-A31F-D3A0AC23BEE4}" type="presOf" srcId="{19091F51-8A55-4E62-9C18-6F3BC9E324CB}" destId="{EFE95510-E5D1-45B7-A221-00520591CF99}" srcOrd="0" destOrd="0" presId="urn:microsoft.com/office/officeart/2005/8/layout/hierarchy4"/>
    <dgm:cxn modelId="{AB841563-8959-4EC1-AF57-8798B4A97753}" type="presOf" srcId="{B107BF41-D5FE-4D2A-A387-8B4F1A2FBFBB}" destId="{DAD1CAFC-EE84-43B6-BAF2-1EDDCD66E603}" srcOrd="0" destOrd="0" presId="urn:microsoft.com/office/officeart/2005/8/layout/hierarchy4"/>
    <dgm:cxn modelId="{1C00C0CF-EAF8-4719-A370-6B6A04433C5D}" type="presOf" srcId="{D2CDC463-9C9A-4A39-9365-23D268F87349}" destId="{238A3D15-D789-4931-A5E6-0F04270031BF}" srcOrd="0" destOrd="0" presId="urn:microsoft.com/office/officeart/2005/8/layout/hierarchy4"/>
    <dgm:cxn modelId="{3E330D4D-63AE-444F-902D-C2B47265925B}" type="presOf" srcId="{A45B4849-CC1E-4B77-80B9-4FC6F68D2371}" destId="{DE4A2990-3D65-4CED-80D1-9E83EDFCCE56}" srcOrd="0" destOrd="0" presId="urn:microsoft.com/office/officeart/2005/8/layout/hierarchy4"/>
    <dgm:cxn modelId="{356A3249-35B8-4D1F-9077-70D24CF37A1F}" type="presOf" srcId="{C119E1A3-4FD8-4CD7-A248-CAF82A538404}" destId="{FEC139DE-5B0C-4D97-BB91-CCC4870B984F}" srcOrd="0" destOrd="0" presId="urn:microsoft.com/office/officeart/2005/8/layout/hierarchy4"/>
    <dgm:cxn modelId="{89B3FB8B-BC32-4F3D-B312-ED01ECF7EB31}" type="presOf" srcId="{44421AD0-1FE3-4E4D-8BC2-14D20DEEDC32}" destId="{64526EA4-34D1-4E0C-9823-993335189202}"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8DA95F74-9608-4E0C-B1AD-DD9EF9C5E106}" srcId="{44421AD0-1FE3-4E4D-8BC2-14D20DEEDC32}" destId="{97B90D27-3056-4AB6-9D58-503A9E133CC6}" srcOrd="2" destOrd="0" parTransId="{6167D149-5A02-4FDB-833D-0DBEE6A3D949}" sibTransId="{AA1A2722-D922-4CBA-BECA-32F9DE259C56}"/>
    <dgm:cxn modelId="{9C77590C-8427-452E-A7C4-6473EAF7BD29}" type="presOf" srcId="{14233AD2-88DB-4175-B943-9F0BE3820B00}" destId="{CCF3848A-96C2-4E5D-B4AF-4F1F6E0EDE1C}"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FE335BCF-72D8-4C00-8784-379405D2A74C}" type="presOf" srcId="{9FDDFD57-7E43-49B6-8F6B-88A7E2F9F4A3}" destId="{1E5E33F4-B6D7-4DFB-8AAC-515AA7CA8695}"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62B73192-44C6-4C24-AE4D-CC4A0CDC39A6}" type="presOf" srcId="{97B90D27-3056-4AB6-9D58-503A9E133CC6}" destId="{DF46F991-D145-4A2E-8B14-99166811EB9E}" srcOrd="0" destOrd="0" presId="urn:microsoft.com/office/officeart/2005/8/layout/hierarchy4"/>
    <dgm:cxn modelId="{31E16FA4-2AB0-48EB-BACB-3AFC727278C0}" type="presOf" srcId="{4FA66F70-F74C-43BC-9DF8-253A8142AB35}" destId="{FC81A625-AAAE-4C83-9883-1F0718BA2436}"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0B20ABAB-062E-418C-84CB-6440C6F30636}" type="presParOf" srcId="{DE4A2990-3D65-4CED-80D1-9E83EDFCCE56}" destId="{2FFB2A7D-385B-482C-BACA-8315E51DBEFC}" srcOrd="0" destOrd="0" presId="urn:microsoft.com/office/officeart/2005/8/layout/hierarchy4"/>
    <dgm:cxn modelId="{2487A107-8B16-4235-ABB9-362EAEC44972}" type="presParOf" srcId="{2FFB2A7D-385B-482C-BACA-8315E51DBEFC}" destId="{1E5E33F4-B6D7-4DFB-8AAC-515AA7CA8695}" srcOrd="0" destOrd="0" presId="urn:microsoft.com/office/officeart/2005/8/layout/hierarchy4"/>
    <dgm:cxn modelId="{D4F125CC-DF17-46EE-A7A2-2CD99880863A}" type="presParOf" srcId="{2FFB2A7D-385B-482C-BACA-8315E51DBEFC}" destId="{40048AB7-BF41-46AE-BF92-7C448496D471}" srcOrd="1" destOrd="0" presId="urn:microsoft.com/office/officeart/2005/8/layout/hierarchy4"/>
    <dgm:cxn modelId="{23A91C1D-0E93-4DFA-AEE7-F512A92A52A1}" type="presParOf" srcId="{DE4A2990-3D65-4CED-80D1-9E83EDFCCE56}" destId="{CA6CD2F3-9A29-4F99-AF69-529906400C81}" srcOrd="1" destOrd="0" presId="urn:microsoft.com/office/officeart/2005/8/layout/hierarchy4"/>
    <dgm:cxn modelId="{66C71966-7B42-44C6-90BF-97DA7FEB5212}" type="presParOf" srcId="{DE4A2990-3D65-4CED-80D1-9E83EDFCCE56}" destId="{F5773B57-6A52-467E-A6E4-ECA009CB1813}" srcOrd="2" destOrd="0" presId="urn:microsoft.com/office/officeart/2005/8/layout/hierarchy4"/>
    <dgm:cxn modelId="{6BDE5247-E0D0-42A0-A868-F201EA54D34E}" type="presParOf" srcId="{F5773B57-6A52-467E-A6E4-ECA009CB1813}" destId="{64526EA4-34D1-4E0C-9823-993335189202}" srcOrd="0" destOrd="0" presId="urn:microsoft.com/office/officeart/2005/8/layout/hierarchy4"/>
    <dgm:cxn modelId="{340A908C-8988-45C2-B63A-23CEDFDE2947}" type="presParOf" srcId="{F5773B57-6A52-467E-A6E4-ECA009CB1813}" destId="{D25F98AB-D37E-497E-B1F7-4ED73C04C48C}" srcOrd="1" destOrd="0" presId="urn:microsoft.com/office/officeart/2005/8/layout/hierarchy4"/>
    <dgm:cxn modelId="{B8C04EE9-8C59-40DD-8087-F5D184ADA30C}" type="presParOf" srcId="{F5773B57-6A52-467E-A6E4-ECA009CB1813}" destId="{50FC67C9-FA6A-4778-96DC-CBB7DE0ECB0C}" srcOrd="2" destOrd="0" presId="urn:microsoft.com/office/officeart/2005/8/layout/hierarchy4"/>
    <dgm:cxn modelId="{1C837322-CAEF-459D-8FD6-34874E9F76F4}" type="presParOf" srcId="{50FC67C9-FA6A-4778-96DC-CBB7DE0ECB0C}" destId="{DC1500A2-B034-4D4F-B812-C3F088F607D9}" srcOrd="0" destOrd="0" presId="urn:microsoft.com/office/officeart/2005/8/layout/hierarchy4"/>
    <dgm:cxn modelId="{A883B2CD-D408-46AE-8919-465014A366DA}" type="presParOf" srcId="{DC1500A2-B034-4D4F-B812-C3F088F607D9}" destId="{238A3D15-D789-4931-A5E6-0F04270031BF}" srcOrd="0" destOrd="0" presId="urn:microsoft.com/office/officeart/2005/8/layout/hierarchy4"/>
    <dgm:cxn modelId="{8BBAC988-5941-4636-A817-D4924261C52A}" type="presParOf" srcId="{DC1500A2-B034-4D4F-B812-C3F088F607D9}" destId="{C59B812E-AB49-470F-95AF-ACBAE52196BC}" srcOrd="1" destOrd="0" presId="urn:microsoft.com/office/officeart/2005/8/layout/hierarchy4"/>
    <dgm:cxn modelId="{E64C27CE-6B8E-4CD6-94F3-0F2828FF1232}" type="presParOf" srcId="{DC1500A2-B034-4D4F-B812-C3F088F607D9}" destId="{46A175B0-85B1-498B-AA9A-EED890EF8095}" srcOrd="2" destOrd="0" presId="urn:microsoft.com/office/officeart/2005/8/layout/hierarchy4"/>
    <dgm:cxn modelId="{06A453B0-79F6-4FCA-BB09-0D47A6DB5C11}" type="presParOf" srcId="{46A175B0-85B1-498B-AA9A-EED890EF8095}" destId="{B6B81DAC-ACEB-440A-8FCC-C43F903D627F}" srcOrd="0" destOrd="0" presId="urn:microsoft.com/office/officeart/2005/8/layout/hierarchy4"/>
    <dgm:cxn modelId="{9821D79F-A81B-4D61-9FCC-BC40170A2EFF}" type="presParOf" srcId="{B6B81DAC-ACEB-440A-8FCC-C43F903D627F}" destId="{FC81A625-AAAE-4C83-9883-1F0718BA2436}" srcOrd="0" destOrd="0" presId="urn:microsoft.com/office/officeart/2005/8/layout/hierarchy4"/>
    <dgm:cxn modelId="{8FA8FCD4-E16F-4AB8-B75C-B48D493F5D92}" type="presParOf" srcId="{B6B81DAC-ACEB-440A-8FCC-C43F903D627F}" destId="{5999AF18-D978-430D-B371-546B78BAA143}" srcOrd="1" destOrd="0" presId="urn:microsoft.com/office/officeart/2005/8/layout/hierarchy4"/>
    <dgm:cxn modelId="{9F3678FC-F8AD-4C14-8FB8-CFCFBA15B31C}" type="presParOf" srcId="{46A175B0-85B1-498B-AA9A-EED890EF8095}" destId="{F87249D7-6B69-43AF-AB6E-F2F0D10D8D83}" srcOrd="1" destOrd="0" presId="urn:microsoft.com/office/officeart/2005/8/layout/hierarchy4"/>
    <dgm:cxn modelId="{62657809-EED8-49F1-A79A-452BAC6A373F}" type="presParOf" srcId="{46A175B0-85B1-498B-AA9A-EED890EF8095}" destId="{155512FB-37CB-48B9-A40F-AF1E0FFF4177}" srcOrd="2" destOrd="0" presId="urn:microsoft.com/office/officeart/2005/8/layout/hierarchy4"/>
    <dgm:cxn modelId="{0281290A-B771-4416-9C15-B7FB6707C9E4}" type="presParOf" srcId="{155512FB-37CB-48B9-A40F-AF1E0FFF4177}" destId="{FEC139DE-5B0C-4D97-BB91-CCC4870B984F}" srcOrd="0" destOrd="0" presId="urn:microsoft.com/office/officeart/2005/8/layout/hierarchy4"/>
    <dgm:cxn modelId="{9B426CF6-00D2-498A-BCCD-BF714B3E7F5E}" type="presParOf" srcId="{155512FB-37CB-48B9-A40F-AF1E0FFF4177}" destId="{1B0144A3-306F-4117-A917-3D6242210746}" srcOrd="1" destOrd="0" presId="urn:microsoft.com/office/officeart/2005/8/layout/hierarchy4"/>
    <dgm:cxn modelId="{EDC34EBB-89F6-445F-B46A-5F0D309553D2}" type="presParOf" srcId="{155512FB-37CB-48B9-A40F-AF1E0FFF4177}" destId="{FD771F2E-4EA8-4B28-90F3-223EEBFAFEFF}" srcOrd="2" destOrd="0" presId="urn:microsoft.com/office/officeart/2005/8/layout/hierarchy4"/>
    <dgm:cxn modelId="{7287B493-E942-4FFB-98BC-5B7D13CDD11A}" type="presParOf" srcId="{FD771F2E-4EA8-4B28-90F3-223EEBFAFEFF}" destId="{175E5342-CBB9-4145-A35A-BAB2DBED64CB}" srcOrd="0" destOrd="0" presId="urn:microsoft.com/office/officeart/2005/8/layout/hierarchy4"/>
    <dgm:cxn modelId="{DEB3C29B-9C47-4C06-AD03-AC299A467C59}" type="presParOf" srcId="{175E5342-CBB9-4145-A35A-BAB2DBED64CB}" destId="{CCF3848A-96C2-4E5D-B4AF-4F1F6E0EDE1C}" srcOrd="0" destOrd="0" presId="urn:microsoft.com/office/officeart/2005/8/layout/hierarchy4"/>
    <dgm:cxn modelId="{036EBCCA-965C-4B16-8DB2-2DE3E3B5D144}" type="presParOf" srcId="{175E5342-CBB9-4145-A35A-BAB2DBED64CB}" destId="{09D73428-2F78-44F0-8474-4285D54CA8A0}" srcOrd="1" destOrd="0" presId="urn:microsoft.com/office/officeart/2005/8/layout/hierarchy4"/>
    <dgm:cxn modelId="{8B64C81D-E6B4-42AF-A450-C0E8E50F9CBB}" type="presParOf" srcId="{50FC67C9-FA6A-4778-96DC-CBB7DE0ECB0C}" destId="{F2E8A144-ED64-477D-A7CE-6CF060928541}" srcOrd="1" destOrd="0" presId="urn:microsoft.com/office/officeart/2005/8/layout/hierarchy4"/>
    <dgm:cxn modelId="{64788B47-8374-4CC1-A26C-062DDB26386D}" type="presParOf" srcId="{50FC67C9-FA6A-4778-96DC-CBB7DE0ECB0C}" destId="{A1C5311C-1469-44EA-82DB-749930735971}" srcOrd="2" destOrd="0" presId="urn:microsoft.com/office/officeart/2005/8/layout/hierarchy4"/>
    <dgm:cxn modelId="{CF62D6C0-EBB2-4793-8000-677D2B85392A}" type="presParOf" srcId="{A1C5311C-1469-44EA-82DB-749930735971}" destId="{F198024C-55D0-4DB7-A365-9FFF90D6507A}" srcOrd="0" destOrd="0" presId="urn:microsoft.com/office/officeart/2005/8/layout/hierarchy4"/>
    <dgm:cxn modelId="{FF75A411-FACB-4B93-8F32-50C02F137D3F}" type="presParOf" srcId="{A1C5311C-1469-44EA-82DB-749930735971}" destId="{65FD4B13-5CF9-4360-92BE-BD32B034292E}" srcOrd="1" destOrd="0" presId="urn:microsoft.com/office/officeart/2005/8/layout/hierarchy4"/>
    <dgm:cxn modelId="{C0E3C744-AE79-42CD-BBAA-024CB3CA8BE6}" type="presParOf" srcId="{A1C5311C-1469-44EA-82DB-749930735971}" destId="{84E42F43-093B-4F1B-BDAB-12FA40B45FEF}" srcOrd="2" destOrd="0" presId="urn:microsoft.com/office/officeart/2005/8/layout/hierarchy4"/>
    <dgm:cxn modelId="{19AE10BD-4BD4-4789-848A-FEBF1034F45C}" type="presParOf" srcId="{84E42F43-093B-4F1B-BDAB-12FA40B45FEF}" destId="{D98E56A2-422B-45B5-B55B-6F877E8EBCC0}" srcOrd="0" destOrd="0" presId="urn:microsoft.com/office/officeart/2005/8/layout/hierarchy4"/>
    <dgm:cxn modelId="{10381035-5918-4494-9370-511831B764F2}" type="presParOf" srcId="{D98E56A2-422B-45B5-B55B-6F877E8EBCC0}" destId="{2CE70819-8F4C-4FA7-BBC0-00B867BFAA62}" srcOrd="0" destOrd="0" presId="urn:microsoft.com/office/officeart/2005/8/layout/hierarchy4"/>
    <dgm:cxn modelId="{D3F0DFF3-3973-4F8C-AB73-16BC45E99AF1}" type="presParOf" srcId="{D98E56A2-422B-45B5-B55B-6F877E8EBCC0}" destId="{65BBC830-3241-4628-91E9-24C1F241C614}" srcOrd="1" destOrd="0" presId="urn:microsoft.com/office/officeart/2005/8/layout/hierarchy4"/>
    <dgm:cxn modelId="{5416D674-1D6E-449E-9E9A-7292D8009AB9}" type="presParOf" srcId="{50FC67C9-FA6A-4778-96DC-CBB7DE0ECB0C}" destId="{7E443B56-DEB0-4446-A514-EEAEC7DAEDD0}" srcOrd="3" destOrd="0" presId="urn:microsoft.com/office/officeart/2005/8/layout/hierarchy4"/>
    <dgm:cxn modelId="{F21CC935-2283-4A71-9F9F-E4A7F13D2BDF}" type="presParOf" srcId="{50FC67C9-FA6A-4778-96DC-CBB7DE0ECB0C}" destId="{DEF75B75-5A04-456D-BC82-C1C962708167}" srcOrd="4" destOrd="0" presId="urn:microsoft.com/office/officeart/2005/8/layout/hierarchy4"/>
    <dgm:cxn modelId="{22116615-25E3-43D0-A733-7BEB3E8A2DCB}" type="presParOf" srcId="{DEF75B75-5A04-456D-BC82-C1C962708167}" destId="{DF46F991-D145-4A2E-8B14-99166811EB9E}" srcOrd="0" destOrd="0" presId="urn:microsoft.com/office/officeart/2005/8/layout/hierarchy4"/>
    <dgm:cxn modelId="{E76FD4F0-754D-4B7D-A368-633A82392253}" type="presParOf" srcId="{DEF75B75-5A04-456D-BC82-C1C962708167}" destId="{C5362A15-1FF7-45C2-A1A5-CC56348F497D}" srcOrd="1" destOrd="0" presId="urn:microsoft.com/office/officeart/2005/8/layout/hierarchy4"/>
    <dgm:cxn modelId="{19327598-19E2-4846-A38C-A235DF02593D}" type="presParOf" srcId="{DEF75B75-5A04-456D-BC82-C1C962708167}" destId="{C0AAC21D-A1BB-4969-8C10-C8D02A2E9E03}" srcOrd="2" destOrd="0" presId="urn:microsoft.com/office/officeart/2005/8/layout/hierarchy4"/>
    <dgm:cxn modelId="{D5BDBD4A-CA16-4ED5-BF1D-F5D8DAAAE49E}" type="presParOf" srcId="{C0AAC21D-A1BB-4969-8C10-C8D02A2E9E03}" destId="{53DBA213-45FA-408A-B6ED-AACE55036BBF}" srcOrd="0" destOrd="0" presId="urn:microsoft.com/office/officeart/2005/8/layout/hierarchy4"/>
    <dgm:cxn modelId="{F366238D-3604-483B-BCD1-12DFE51B3D2B}" type="presParOf" srcId="{53DBA213-45FA-408A-B6ED-AACE55036BBF}" destId="{DAD1CAFC-EE84-43B6-BAF2-1EDDCD66E603}" srcOrd="0" destOrd="0" presId="urn:microsoft.com/office/officeart/2005/8/layout/hierarchy4"/>
    <dgm:cxn modelId="{D9B81664-1260-4F27-BEF5-E7F0DC4D772F}" type="presParOf" srcId="{53DBA213-45FA-408A-B6ED-AACE55036BBF}" destId="{EB920CB4-F78E-4FC1-BF1D-FE57D15C9F98}" srcOrd="1" destOrd="0" presId="urn:microsoft.com/office/officeart/2005/8/layout/hierarchy4"/>
    <dgm:cxn modelId="{83ED68E8-F871-4E63-97D9-A92F512DE5DC}" type="presParOf" srcId="{C0AAC21D-A1BB-4969-8C10-C8D02A2E9E03}" destId="{C6806C87-713E-4BB4-9E64-70D239989C91}" srcOrd="1" destOrd="0" presId="urn:microsoft.com/office/officeart/2005/8/layout/hierarchy4"/>
    <dgm:cxn modelId="{15BA515D-0D7F-47F9-B65D-6EA1D90B9CB3}" type="presParOf" srcId="{C0AAC21D-A1BB-4969-8C10-C8D02A2E9E03}" destId="{EC39DE98-C28E-4CAE-B11A-FF4190E351F7}" srcOrd="2" destOrd="0" presId="urn:microsoft.com/office/officeart/2005/8/layout/hierarchy4"/>
    <dgm:cxn modelId="{8498AF25-E74D-4C02-8686-41547258B9B1}" type="presParOf" srcId="{EC39DE98-C28E-4CAE-B11A-FF4190E351F7}" destId="{EFE95510-E5D1-45B7-A221-00520591CF99}" srcOrd="0" destOrd="0" presId="urn:microsoft.com/office/officeart/2005/8/layout/hierarchy4"/>
    <dgm:cxn modelId="{8284FE09-916D-4FC4-A1F9-1FE2A817E6B5}" type="presParOf" srcId="{EC39DE98-C28E-4CAE-B11A-FF4190E351F7}" destId="{EF483DAC-04A2-4C9B-AB03-7939A7ACDB27}" srcOrd="1" destOrd="0" presId="urn:microsoft.com/office/officeart/2005/8/layout/hierarchy4"/>
  </dgm:cxnLst>
  <dgm:bg/>
  <dgm:whole/>
</dgm:dataModel>
</file>

<file path=ppt/diagrams/data61.xml><?xml version="1.0" encoding="utf-8"?>
<dgm:dataModel xmlns:dgm="http://schemas.openxmlformats.org/drawingml/2006/diagram" xmlns:a="http://schemas.openxmlformats.org/drawingml/2006/main">
  <dgm:ptLst>
    <dgm:pt modelId="{C0CEAE00-8D11-4AC6-BC25-F864D44B7E97}"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s-EC"/>
        </a:p>
      </dgm:t>
    </dgm:pt>
    <dgm:pt modelId="{895BF0C0-C872-41FD-BD79-8C9686DE6618}">
      <dgm:prSet phldrT="[Texto]"/>
      <dgm:spPr/>
      <dgm:t>
        <a:bodyPr/>
        <a:lstStyle/>
        <a:p>
          <a:r>
            <a:rPr lang="es-EC" i="1" dirty="0" smtClean="0"/>
            <a:t>Seguimiento de disponibilidad económica para proyectos de inversión.</a:t>
          </a:r>
          <a:endParaRPr lang="es-EC" dirty="0"/>
        </a:p>
      </dgm:t>
    </dgm:pt>
    <dgm:pt modelId="{B16BBC42-1502-4AE2-9862-47D85F6A6109}" type="parTrans" cxnId="{9831C512-ADFD-4193-9496-9C1EBEDA997D}">
      <dgm:prSet/>
      <dgm:spPr/>
      <dgm:t>
        <a:bodyPr/>
        <a:lstStyle/>
        <a:p>
          <a:endParaRPr lang="es-EC"/>
        </a:p>
      </dgm:t>
    </dgm:pt>
    <dgm:pt modelId="{3F259051-0BF5-4914-8454-9DC1282412C6}" type="sibTrans" cxnId="{9831C512-ADFD-4193-9496-9C1EBEDA997D}">
      <dgm:prSet/>
      <dgm:spPr/>
      <dgm:t>
        <a:bodyPr/>
        <a:lstStyle/>
        <a:p>
          <a:endParaRPr lang="es-EC"/>
        </a:p>
      </dgm:t>
    </dgm:pt>
    <dgm:pt modelId="{555CB81A-119D-4B26-B031-9BCA715850E9}">
      <dgm:prSet/>
      <dgm:spPr/>
      <dgm:t>
        <a:bodyPr/>
        <a:lstStyle/>
        <a:p>
          <a:r>
            <a:rPr lang="es-EC" i="1" dirty="0" smtClean="0"/>
            <a:t>Estudios de impacto ambiental y plan de manejo ambiental.</a:t>
          </a:r>
          <a:endParaRPr lang="es-EC" dirty="0"/>
        </a:p>
      </dgm:t>
    </dgm:pt>
    <dgm:pt modelId="{95E15FAB-5198-4FAA-9A43-F086DB08C315}" type="parTrans" cxnId="{E480F6D3-F518-48F6-931E-32D7913EAC4F}">
      <dgm:prSet/>
      <dgm:spPr/>
      <dgm:t>
        <a:bodyPr/>
        <a:lstStyle/>
        <a:p>
          <a:endParaRPr lang="es-EC"/>
        </a:p>
      </dgm:t>
    </dgm:pt>
    <dgm:pt modelId="{102B6438-6B3A-4145-B078-A4AEDB023014}" type="sibTrans" cxnId="{E480F6D3-F518-48F6-931E-32D7913EAC4F}">
      <dgm:prSet/>
      <dgm:spPr/>
      <dgm:t>
        <a:bodyPr/>
        <a:lstStyle/>
        <a:p>
          <a:endParaRPr lang="es-EC"/>
        </a:p>
      </dgm:t>
    </dgm:pt>
    <dgm:pt modelId="{141182CC-C52F-4F8C-9515-B54F32C7E72B}">
      <dgm:prSet/>
      <dgm:spPr/>
      <dgm:t>
        <a:bodyPr/>
        <a:lstStyle/>
        <a:p>
          <a:r>
            <a:rPr lang="es-EC" i="1" dirty="0" smtClean="0"/>
            <a:t>Implementar red privada en subestaciones</a:t>
          </a:r>
          <a:endParaRPr lang="es-EC" dirty="0"/>
        </a:p>
      </dgm:t>
    </dgm:pt>
    <dgm:pt modelId="{CAAC6FB3-C29F-4420-8CE5-715078EE0CB2}" type="parTrans" cxnId="{2BA18E47-DA2E-469C-A042-FC8F94FD0885}">
      <dgm:prSet/>
      <dgm:spPr/>
      <dgm:t>
        <a:bodyPr/>
        <a:lstStyle/>
        <a:p>
          <a:endParaRPr lang="es-EC"/>
        </a:p>
      </dgm:t>
    </dgm:pt>
    <dgm:pt modelId="{EF0FAA56-BE16-4E53-8DD2-17472C9E9929}" type="sibTrans" cxnId="{2BA18E47-DA2E-469C-A042-FC8F94FD0885}">
      <dgm:prSet/>
      <dgm:spPr/>
      <dgm:t>
        <a:bodyPr/>
        <a:lstStyle/>
        <a:p>
          <a:endParaRPr lang="es-EC"/>
        </a:p>
      </dgm:t>
    </dgm:pt>
    <dgm:pt modelId="{4282C8E1-CFF1-4182-A6EE-8A521ACEBD91}">
      <dgm:prSet/>
      <dgm:spPr/>
      <dgm:t>
        <a:bodyPr/>
        <a:lstStyle/>
        <a:p>
          <a:r>
            <a:rPr lang="es-EC" i="1" dirty="0" smtClean="0"/>
            <a:t>Desarrollar un sistema de información integrado.</a:t>
          </a:r>
          <a:endParaRPr lang="es-EC" dirty="0"/>
        </a:p>
      </dgm:t>
    </dgm:pt>
    <dgm:pt modelId="{D4D68F22-69C5-42BD-904F-44D72D328ABF}" type="parTrans" cxnId="{37D0E78E-C052-4966-8CDB-668712E124D2}">
      <dgm:prSet/>
      <dgm:spPr/>
      <dgm:t>
        <a:bodyPr/>
        <a:lstStyle/>
        <a:p>
          <a:endParaRPr lang="es-EC"/>
        </a:p>
      </dgm:t>
    </dgm:pt>
    <dgm:pt modelId="{3A723B9F-D74D-4FB9-B1B8-17EB22289830}" type="sibTrans" cxnId="{37D0E78E-C052-4966-8CDB-668712E124D2}">
      <dgm:prSet/>
      <dgm:spPr/>
      <dgm:t>
        <a:bodyPr/>
        <a:lstStyle/>
        <a:p>
          <a:endParaRPr lang="es-EC"/>
        </a:p>
      </dgm:t>
    </dgm:pt>
    <dgm:pt modelId="{2E4BD904-C113-4CFF-8A0B-37FEE86F93A8}" type="pres">
      <dgm:prSet presAssocID="{C0CEAE00-8D11-4AC6-BC25-F864D44B7E97}" presName="Name0" presStyleCnt="0">
        <dgm:presLayoutVars>
          <dgm:dir/>
          <dgm:animLvl val="lvl"/>
          <dgm:resizeHandles val="exact"/>
        </dgm:presLayoutVars>
      </dgm:prSet>
      <dgm:spPr/>
      <dgm:t>
        <a:bodyPr/>
        <a:lstStyle/>
        <a:p>
          <a:endParaRPr lang="es-EC"/>
        </a:p>
      </dgm:t>
    </dgm:pt>
    <dgm:pt modelId="{6887ECB6-F550-4FCF-9017-083A6B8CE06E}" type="pres">
      <dgm:prSet presAssocID="{895BF0C0-C872-41FD-BD79-8C9686DE6618}" presName="linNode" presStyleCnt="0"/>
      <dgm:spPr/>
    </dgm:pt>
    <dgm:pt modelId="{1AE1AC60-EF20-4B5C-A64E-580172EA08B0}" type="pres">
      <dgm:prSet presAssocID="{895BF0C0-C872-41FD-BD79-8C9686DE6618}" presName="parentText" presStyleLbl="node1" presStyleIdx="0" presStyleCnt="4">
        <dgm:presLayoutVars>
          <dgm:chMax val="1"/>
          <dgm:bulletEnabled val="1"/>
        </dgm:presLayoutVars>
      </dgm:prSet>
      <dgm:spPr/>
      <dgm:t>
        <a:bodyPr/>
        <a:lstStyle/>
        <a:p>
          <a:endParaRPr lang="es-EC"/>
        </a:p>
      </dgm:t>
    </dgm:pt>
    <dgm:pt modelId="{CA828C23-96E8-4732-90AE-20D4C3FE31AE}" type="pres">
      <dgm:prSet presAssocID="{3F259051-0BF5-4914-8454-9DC1282412C6}" presName="sp" presStyleCnt="0"/>
      <dgm:spPr/>
    </dgm:pt>
    <dgm:pt modelId="{B78D0CFC-2E7C-4FC6-8B17-D29882085022}" type="pres">
      <dgm:prSet presAssocID="{555CB81A-119D-4B26-B031-9BCA715850E9}" presName="linNode" presStyleCnt="0"/>
      <dgm:spPr/>
    </dgm:pt>
    <dgm:pt modelId="{5FE947D4-6D8C-40A6-AE10-3DE9D372154F}" type="pres">
      <dgm:prSet presAssocID="{555CB81A-119D-4B26-B031-9BCA715850E9}" presName="parentText" presStyleLbl="node1" presStyleIdx="1" presStyleCnt="4">
        <dgm:presLayoutVars>
          <dgm:chMax val="1"/>
          <dgm:bulletEnabled val="1"/>
        </dgm:presLayoutVars>
      </dgm:prSet>
      <dgm:spPr/>
      <dgm:t>
        <a:bodyPr/>
        <a:lstStyle/>
        <a:p>
          <a:endParaRPr lang="es-EC"/>
        </a:p>
      </dgm:t>
    </dgm:pt>
    <dgm:pt modelId="{CA3F8508-7770-46B1-906E-E209095D4201}" type="pres">
      <dgm:prSet presAssocID="{102B6438-6B3A-4145-B078-A4AEDB023014}" presName="sp" presStyleCnt="0"/>
      <dgm:spPr/>
    </dgm:pt>
    <dgm:pt modelId="{9CB544FA-CC77-4C0A-AFBB-3724CCD57F38}" type="pres">
      <dgm:prSet presAssocID="{141182CC-C52F-4F8C-9515-B54F32C7E72B}" presName="linNode" presStyleCnt="0"/>
      <dgm:spPr/>
    </dgm:pt>
    <dgm:pt modelId="{0B52D1DB-EFC3-41E4-B637-C62AE6F4F67C}" type="pres">
      <dgm:prSet presAssocID="{141182CC-C52F-4F8C-9515-B54F32C7E72B}" presName="parentText" presStyleLbl="node1" presStyleIdx="2" presStyleCnt="4">
        <dgm:presLayoutVars>
          <dgm:chMax val="1"/>
          <dgm:bulletEnabled val="1"/>
        </dgm:presLayoutVars>
      </dgm:prSet>
      <dgm:spPr/>
      <dgm:t>
        <a:bodyPr/>
        <a:lstStyle/>
        <a:p>
          <a:endParaRPr lang="es-EC"/>
        </a:p>
      </dgm:t>
    </dgm:pt>
    <dgm:pt modelId="{007A270A-ACE4-40DA-AE5B-E0BFCD430214}" type="pres">
      <dgm:prSet presAssocID="{EF0FAA56-BE16-4E53-8DD2-17472C9E9929}" presName="sp" presStyleCnt="0"/>
      <dgm:spPr/>
    </dgm:pt>
    <dgm:pt modelId="{014E3CDB-CF91-44E3-9A0D-EF32779438FE}" type="pres">
      <dgm:prSet presAssocID="{4282C8E1-CFF1-4182-A6EE-8A521ACEBD91}" presName="linNode" presStyleCnt="0"/>
      <dgm:spPr/>
    </dgm:pt>
    <dgm:pt modelId="{5AAEC0BE-4D1D-464B-9AC1-08431F8A0766}" type="pres">
      <dgm:prSet presAssocID="{4282C8E1-CFF1-4182-A6EE-8A521ACEBD91}" presName="parentText" presStyleLbl="node1" presStyleIdx="3" presStyleCnt="4">
        <dgm:presLayoutVars>
          <dgm:chMax val="1"/>
          <dgm:bulletEnabled val="1"/>
        </dgm:presLayoutVars>
      </dgm:prSet>
      <dgm:spPr/>
      <dgm:t>
        <a:bodyPr/>
        <a:lstStyle/>
        <a:p>
          <a:endParaRPr lang="es-EC"/>
        </a:p>
      </dgm:t>
    </dgm:pt>
  </dgm:ptLst>
  <dgm:cxnLst>
    <dgm:cxn modelId="{319D0703-4986-47A3-AF0D-40BCA0BB72BA}" type="presOf" srcId="{895BF0C0-C872-41FD-BD79-8C9686DE6618}" destId="{1AE1AC60-EF20-4B5C-A64E-580172EA08B0}" srcOrd="0" destOrd="0" presId="urn:microsoft.com/office/officeart/2005/8/layout/vList5"/>
    <dgm:cxn modelId="{E480F6D3-F518-48F6-931E-32D7913EAC4F}" srcId="{C0CEAE00-8D11-4AC6-BC25-F864D44B7E97}" destId="{555CB81A-119D-4B26-B031-9BCA715850E9}" srcOrd="1" destOrd="0" parTransId="{95E15FAB-5198-4FAA-9A43-F086DB08C315}" sibTransId="{102B6438-6B3A-4145-B078-A4AEDB023014}"/>
    <dgm:cxn modelId="{D89A0D7E-BF6D-4331-8DAC-CED655C8DD94}" type="presOf" srcId="{C0CEAE00-8D11-4AC6-BC25-F864D44B7E97}" destId="{2E4BD904-C113-4CFF-8A0B-37FEE86F93A8}" srcOrd="0" destOrd="0" presId="urn:microsoft.com/office/officeart/2005/8/layout/vList5"/>
    <dgm:cxn modelId="{2BA18E47-DA2E-469C-A042-FC8F94FD0885}" srcId="{C0CEAE00-8D11-4AC6-BC25-F864D44B7E97}" destId="{141182CC-C52F-4F8C-9515-B54F32C7E72B}" srcOrd="2" destOrd="0" parTransId="{CAAC6FB3-C29F-4420-8CE5-715078EE0CB2}" sibTransId="{EF0FAA56-BE16-4E53-8DD2-17472C9E9929}"/>
    <dgm:cxn modelId="{9831C512-ADFD-4193-9496-9C1EBEDA997D}" srcId="{C0CEAE00-8D11-4AC6-BC25-F864D44B7E97}" destId="{895BF0C0-C872-41FD-BD79-8C9686DE6618}" srcOrd="0" destOrd="0" parTransId="{B16BBC42-1502-4AE2-9862-47D85F6A6109}" sibTransId="{3F259051-0BF5-4914-8454-9DC1282412C6}"/>
    <dgm:cxn modelId="{2FA65500-CA4B-4048-8313-352597FAB04E}" type="presOf" srcId="{555CB81A-119D-4B26-B031-9BCA715850E9}" destId="{5FE947D4-6D8C-40A6-AE10-3DE9D372154F}" srcOrd="0" destOrd="0" presId="urn:microsoft.com/office/officeart/2005/8/layout/vList5"/>
    <dgm:cxn modelId="{37D0E78E-C052-4966-8CDB-668712E124D2}" srcId="{C0CEAE00-8D11-4AC6-BC25-F864D44B7E97}" destId="{4282C8E1-CFF1-4182-A6EE-8A521ACEBD91}" srcOrd="3" destOrd="0" parTransId="{D4D68F22-69C5-42BD-904F-44D72D328ABF}" sibTransId="{3A723B9F-D74D-4FB9-B1B8-17EB22289830}"/>
    <dgm:cxn modelId="{AC916B2A-B706-4DE6-A064-D08B9CC3FCCC}" type="presOf" srcId="{141182CC-C52F-4F8C-9515-B54F32C7E72B}" destId="{0B52D1DB-EFC3-41E4-B637-C62AE6F4F67C}" srcOrd="0" destOrd="0" presId="urn:microsoft.com/office/officeart/2005/8/layout/vList5"/>
    <dgm:cxn modelId="{A9ADC203-4EEB-42E1-9008-F79F03F7222D}" type="presOf" srcId="{4282C8E1-CFF1-4182-A6EE-8A521ACEBD91}" destId="{5AAEC0BE-4D1D-464B-9AC1-08431F8A0766}" srcOrd="0" destOrd="0" presId="urn:microsoft.com/office/officeart/2005/8/layout/vList5"/>
    <dgm:cxn modelId="{ECFCD529-1E31-46C1-9796-7D3D7B2AD2B3}" type="presParOf" srcId="{2E4BD904-C113-4CFF-8A0B-37FEE86F93A8}" destId="{6887ECB6-F550-4FCF-9017-083A6B8CE06E}" srcOrd="0" destOrd="0" presId="urn:microsoft.com/office/officeart/2005/8/layout/vList5"/>
    <dgm:cxn modelId="{4BFBABB9-1D99-4104-9F2E-ADCF4A69485E}" type="presParOf" srcId="{6887ECB6-F550-4FCF-9017-083A6B8CE06E}" destId="{1AE1AC60-EF20-4B5C-A64E-580172EA08B0}" srcOrd="0" destOrd="0" presId="urn:microsoft.com/office/officeart/2005/8/layout/vList5"/>
    <dgm:cxn modelId="{E4232208-4237-4F1A-BF02-EDBC388E450D}" type="presParOf" srcId="{2E4BD904-C113-4CFF-8A0B-37FEE86F93A8}" destId="{CA828C23-96E8-4732-90AE-20D4C3FE31AE}" srcOrd="1" destOrd="0" presId="urn:microsoft.com/office/officeart/2005/8/layout/vList5"/>
    <dgm:cxn modelId="{28F25B32-0A37-4D7A-83CB-1CD5BF5C1AE2}" type="presParOf" srcId="{2E4BD904-C113-4CFF-8A0B-37FEE86F93A8}" destId="{B78D0CFC-2E7C-4FC6-8B17-D29882085022}" srcOrd="2" destOrd="0" presId="urn:microsoft.com/office/officeart/2005/8/layout/vList5"/>
    <dgm:cxn modelId="{D295EE64-1DA9-41FA-94D9-5F6CBFAFFC87}" type="presParOf" srcId="{B78D0CFC-2E7C-4FC6-8B17-D29882085022}" destId="{5FE947D4-6D8C-40A6-AE10-3DE9D372154F}" srcOrd="0" destOrd="0" presId="urn:microsoft.com/office/officeart/2005/8/layout/vList5"/>
    <dgm:cxn modelId="{68647157-AD17-4015-9374-B2384DE3614D}" type="presParOf" srcId="{2E4BD904-C113-4CFF-8A0B-37FEE86F93A8}" destId="{CA3F8508-7770-46B1-906E-E209095D4201}" srcOrd="3" destOrd="0" presId="urn:microsoft.com/office/officeart/2005/8/layout/vList5"/>
    <dgm:cxn modelId="{73D4F066-C011-45C9-97C5-29E4BFB9623F}" type="presParOf" srcId="{2E4BD904-C113-4CFF-8A0B-37FEE86F93A8}" destId="{9CB544FA-CC77-4C0A-AFBB-3724CCD57F38}" srcOrd="4" destOrd="0" presId="urn:microsoft.com/office/officeart/2005/8/layout/vList5"/>
    <dgm:cxn modelId="{C5E3AA61-2AC2-43B4-A19F-8F6B98CF9A50}" type="presParOf" srcId="{9CB544FA-CC77-4C0A-AFBB-3724CCD57F38}" destId="{0B52D1DB-EFC3-41E4-B637-C62AE6F4F67C}" srcOrd="0" destOrd="0" presId="urn:microsoft.com/office/officeart/2005/8/layout/vList5"/>
    <dgm:cxn modelId="{2920C499-F602-436E-85B2-2A46C00497AB}" type="presParOf" srcId="{2E4BD904-C113-4CFF-8A0B-37FEE86F93A8}" destId="{007A270A-ACE4-40DA-AE5B-E0BFCD430214}" srcOrd="5" destOrd="0" presId="urn:microsoft.com/office/officeart/2005/8/layout/vList5"/>
    <dgm:cxn modelId="{711FFF0D-C15E-4688-A84F-251A8B0F3DC2}" type="presParOf" srcId="{2E4BD904-C113-4CFF-8A0B-37FEE86F93A8}" destId="{014E3CDB-CF91-44E3-9A0D-EF32779438FE}" srcOrd="6" destOrd="0" presId="urn:microsoft.com/office/officeart/2005/8/layout/vList5"/>
    <dgm:cxn modelId="{39E4A16E-18D4-4862-A02B-8207BAC06901}" type="presParOf" srcId="{014E3CDB-CF91-44E3-9A0D-EF32779438FE}" destId="{5AAEC0BE-4D1D-464B-9AC1-08431F8A0766}" srcOrd="0" destOrd="0" presId="urn:microsoft.com/office/officeart/2005/8/layout/vList5"/>
  </dgm:cxnLst>
  <dgm:bg/>
  <dgm:whole/>
</dgm:dataModel>
</file>

<file path=ppt/diagrams/data62.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dirty="0" smtClean="0"/>
            <a:t>Seguimiento de disponibilidad económica para proyectos de inversión.</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85%</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Monto Proyectos ejecutados / Monto Proyectos planificados;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44421AD0-1FE3-4E4D-8BC2-14D20DEEDC32}">
      <dgm:prSet phldrT="[Texto]" custT="1"/>
      <dgm:spPr/>
      <dgm:t>
        <a:bodyPr/>
        <a:lstStyle/>
        <a:p>
          <a:pPr algn="just"/>
          <a:r>
            <a:rPr lang="es-EC" sz="1800" i="1" dirty="0" smtClean="0"/>
            <a:t>Se ha identificado los proyectos a través del plan de expansión el mismo que ha sido entregado al CONELEC, se entregó para ser considerados su ejecución con el Presupuesto General del Estado pero aún no se ha recibido desembolsos provenientes del Ministerio de Finanzas</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49AC147D-8E21-4C1F-BAF0-A423F0C7C4FB}" type="sibTrans" cxnId="{A92B77D7-0612-4FFC-9B53-528ECCC819AE}">
      <dgm:prSet/>
      <dgm:spPr/>
      <dgm:t>
        <a:bodyPr/>
        <a:lstStyle/>
        <a:p>
          <a:endParaRPr lang="es-EC" sz="2800"/>
        </a:p>
      </dgm:t>
    </dgm:pt>
    <dgm:pt modelId="{FC3379B5-455D-4254-906B-527BDE8FE476}" type="parTrans" cxnId="{A92B77D7-0612-4FFC-9B53-528ECCC819AE}">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FD771F2E-4EA8-4B28-90F3-223EEBFAFEFF}" type="pres">
      <dgm:prSet presAssocID="{C119E1A3-4FD8-4CD7-A248-CAF82A538404}" presName="horzThree"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3AD99C5F-F1AD-43B8-957A-3CDDE1C98B60}" type="presOf" srcId="{A45B4849-CC1E-4B77-80B9-4FC6F68D2371}" destId="{DE4A2990-3D65-4CED-80D1-9E83EDFCCE56}" srcOrd="0" destOrd="0" presId="urn:microsoft.com/office/officeart/2005/8/layout/hierarchy4"/>
    <dgm:cxn modelId="{A742B20E-2062-457B-A2A0-6B30BE46A165}" type="presOf" srcId="{62E73A33-9954-41A2-95C9-8F8D5FC96D45}" destId="{2CE70819-8F4C-4FA7-BBC0-00B867BFAA62}" srcOrd="0" destOrd="0" presId="urn:microsoft.com/office/officeart/2005/8/layout/hierarchy4"/>
    <dgm:cxn modelId="{ED23A84C-175A-4B9B-A250-19017D6826BF}" type="presOf" srcId="{19091F51-8A55-4E62-9C18-6F3BC9E324CB}" destId="{EFE95510-E5D1-45B7-A221-00520591CF99}" srcOrd="0" destOrd="0" presId="urn:microsoft.com/office/officeart/2005/8/layout/hierarchy4"/>
    <dgm:cxn modelId="{44EA4EB2-CEFF-4E18-B4BE-9386751B53FF}" type="presOf" srcId="{44421AD0-1FE3-4E4D-8BC2-14D20DEEDC32}" destId="{64526EA4-34D1-4E0C-9823-993335189202}" srcOrd="0" destOrd="0" presId="urn:microsoft.com/office/officeart/2005/8/layout/hierarchy4"/>
    <dgm:cxn modelId="{211FB7CD-48F5-4581-A807-505115E07720}" type="presOf" srcId="{4FA66F70-F74C-43BC-9DF8-253A8142AB35}" destId="{FC81A625-AAAE-4C83-9883-1F0718BA2436}" srcOrd="0" destOrd="0" presId="urn:microsoft.com/office/officeart/2005/8/layout/hierarchy4"/>
    <dgm:cxn modelId="{AB3F6B55-2575-4CC9-8C1D-CD1AA5B11643}" type="presOf" srcId="{9FDDFD57-7E43-49B6-8F6B-88A7E2F9F4A3}" destId="{1E5E33F4-B6D7-4DFB-8AAC-515AA7CA8695}"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03DDA07D-9A91-4ED5-921C-D69710FB643B}" srcId="{44421AD0-1FE3-4E4D-8BC2-14D20DEEDC32}" destId="{D2CDC463-9C9A-4A39-9365-23D268F87349}" srcOrd="0" destOrd="0" parTransId="{42C3686B-0664-44C3-8D56-51CD78BE5FD7}" sibTransId="{4F34C69C-1CF2-443B-BF1B-7AE14C412307}"/>
    <dgm:cxn modelId="{8DA95F74-9608-4E0C-B1AD-DD9EF9C5E106}" srcId="{44421AD0-1FE3-4E4D-8BC2-14D20DEEDC32}" destId="{97B90D27-3056-4AB6-9D58-503A9E133CC6}" srcOrd="2" destOrd="0" parTransId="{6167D149-5A02-4FDB-833D-0DBEE6A3D949}" sibTransId="{AA1A2722-D922-4CBA-BECA-32F9DE259C56}"/>
    <dgm:cxn modelId="{D2D4062D-DBFE-4627-9E29-449CE7504730}" type="presOf" srcId="{B107BF41-D5FE-4D2A-A387-8B4F1A2FBFBB}" destId="{DAD1CAFC-EE84-43B6-BAF2-1EDDCD66E603}" srcOrd="0" destOrd="0" presId="urn:microsoft.com/office/officeart/2005/8/layout/hierarchy4"/>
    <dgm:cxn modelId="{A406B306-16DA-41C1-8809-F75086CA7771}" type="presOf" srcId="{C119E1A3-4FD8-4CD7-A248-CAF82A538404}" destId="{FEC139DE-5B0C-4D97-BB91-CCC4870B984F}" srcOrd="0" destOrd="0" presId="urn:microsoft.com/office/officeart/2005/8/layout/hierarchy4"/>
    <dgm:cxn modelId="{67F99A4D-5A4B-42CF-A185-090C4F539C01}" type="presOf" srcId="{D2CDC463-9C9A-4A39-9365-23D268F87349}" destId="{238A3D15-D789-4931-A5E6-0F04270031BF}"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941F1F54-C048-4B9A-9FDC-B121E360AC61}" type="presOf" srcId="{97B90D27-3056-4AB6-9D58-503A9E133CC6}" destId="{DF46F991-D145-4A2E-8B14-99166811EB9E}" srcOrd="0" destOrd="0" presId="urn:microsoft.com/office/officeart/2005/8/layout/hierarchy4"/>
    <dgm:cxn modelId="{E681F10C-91A1-44D7-8D55-04B083820C60}" type="presOf" srcId="{BBC79D02-6034-4C36-9C2C-4FBABF39A8FF}" destId="{F198024C-55D0-4DB7-A365-9FFF90D6507A}"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63969621-239B-4DFD-A9BC-479D986F1F2F}" type="presParOf" srcId="{DE4A2990-3D65-4CED-80D1-9E83EDFCCE56}" destId="{2FFB2A7D-385B-482C-BACA-8315E51DBEFC}" srcOrd="0" destOrd="0" presId="urn:microsoft.com/office/officeart/2005/8/layout/hierarchy4"/>
    <dgm:cxn modelId="{BF0F466B-1A56-41FC-9B00-8A1C5310DD61}" type="presParOf" srcId="{2FFB2A7D-385B-482C-BACA-8315E51DBEFC}" destId="{1E5E33F4-B6D7-4DFB-8AAC-515AA7CA8695}" srcOrd="0" destOrd="0" presId="urn:microsoft.com/office/officeart/2005/8/layout/hierarchy4"/>
    <dgm:cxn modelId="{A13EC2D2-94DA-4468-ADA4-6C1EF8161653}" type="presParOf" srcId="{2FFB2A7D-385B-482C-BACA-8315E51DBEFC}" destId="{40048AB7-BF41-46AE-BF92-7C448496D471}" srcOrd="1" destOrd="0" presId="urn:microsoft.com/office/officeart/2005/8/layout/hierarchy4"/>
    <dgm:cxn modelId="{2779732C-51FE-42C5-922E-A511F02F07E3}" type="presParOf" srcId="{DE4A2990-3D65-4CED-80D1-9E83EDFCCE56}" destId="{CA6CD2F3-9A29-4F99-AF69-529906400C81}" srcOrd="1" destOrd="0" presId="urn:microsoft.com/office/officeart/2005/8/layout/hierarchy4"/>
    <dgm:cxn modelId="{5FDFD62C-43AD-48CE-A4ED-834C5161A58C}" type="presParOf" srcId="{DE4A2990-3D65-4CED-80D1-9E83EDFCCE56}" destId="{F5773B57-6A52-467E-A6E4-ECA009CB1813}" srcOrd="2" destOrd="0" presId="urn:microsoft.com/office/officeart/2005/8/layout/hierarchy4"/>
    <dgm:cxn modelId="{116E6296-5AF4-4E58-842A-265C0703B5EC}" type="presParOf" srcId="{F5773B57-6A52-467E-A6E4-ECA009CB1813}" destId="{64526EA4-34D1-4E0C-9823-993335189202}" srcOrd="0" destOrd="0" presId="urn:microsoft.com/office/officeart/2005/8/layout/hierarchy4"/>
    <dgm:cxn modelId="{24C38755-6383-4E0A-ABA7-488158EE798A}" type="presParOf" srcId="{F5773B57-6A52-467E-A6E4-ECA009CB1813}" destId="{D25F98AB-D37E-497E-B1F7-4ED73C04C48C}" srcOrd="1" destOrd="0" presId="urn:microsoft.com/office/officeart/2005/8/layout/hierarchy4"/>
    <dgm:cxn modelId="{7A3C62D7-054F-4C54-BFA3-01DF1B04BA19}" type="presParOf" srcId="{F5773B57-6A52-467E-A6E4-ECA009CB1813}" destId="{50FC67C9-FA6A-4778-96DC-CBB7DE0ECB0C}" srcOrd="2" destOrd="0" presId="urn:microsoft.com/office/officeart/2005/8/layout/hierarchy4"/>
    <dgm:cxn modelId="{C2818F90-68F6-47DB-9F77-82A63CB851D2}" type="presParOf" srcId="{50FC67C9-FA6A-4778-96DC-CBB7DE0ECB0C}" destId="{DC1500A2-B034-4D4F-B812-C3F088F607D9}" srcOrd="0" destOrd="0" presId="urn:microsoft.com/office/officeart/2005/8/layout/hierarchy4"/>
    <dgm:cxn modelId="{8CA473CD-E092-4165-93B7-041FD84DB428}" type="presParOf" srcId="{DC1500A2-B034-4D4F-B812-C3F088F607D9}" destId="{238A3D15-D789-4931-A5E6-0F04270031BF}" srcOrd="0" destOrd="0" presId="urn:microsoft.com/office/officeart/2005/8/layout/hierarchy4"/>
    <dgm:cxn modelId="{5F05C90E-3D08-459C-9565-8FAA6B419820}" type="presParOf" srcId="{DC1500A2-B034-4D4F-B812-C3F088F607D9}" destId="{C59B812E-AB49-470F-95AF-ACBAE52196BC}" srcOrd="1" destOrd="0" presId="urn:microsoft.com/office/officeart/2005/8/layout/hierarchy4"/>
    <dgm:cxn modelId="{90DDB863-6072-4126-A4F9-39CA7B8DB8C9}" type="presParOf" srcId="{DC1500A2-B034-4D4F-B812-C3F088F607D9}" destId="{46A175B0-85B1-498B-AA9A-EED890EF8095}" srcOrd="2" destOrd="0" presId="urn:microsoft.com/office/officeart/2005/8/layout/hierarchy4"/>
    <dgm:cxn modelId="{2BEDA65A-1E49-410D-9812-F3D334EFAE18}" type="presParOf" srcId="{46A175B0-85B1-498B-AA9A-EED890EF8095}" destId="{B6B81DAC-ACEB-440A-8FCC-C43F903D627F}" srcOrd="0" destOrd="0" presId="urn:microsoft.com/office/officeart/2005/8/layout/hierarchy4"/>
    <dgm:cxn modelId="{5CEF259E-CC45-4CE5-9AF7-346E337E6741}" type="presParOf" srcId="{B6B81DAC-ACEB-440A-8FCC-C43F903D627F}" destId="{FC81A625-AAAE-4C83-9883-1F0718BA2436}" srcOrd="0" destOrd="0" presId="urn:microsoft.com/office/officeart/2005/8/layout/hierarchy4"/>
    <dgm:cxn modelId="{C31E2EDC-9765-4416-AC1A-8E7CD1A30EC8}" type="presParOf" srcId="{B6B81DAC-ACEB-440A-8FCC-C43F903D627F}" destId="{5999AF18-D978-430D-B371-546B78BAA143}" srcOrd="1" destOrd="0" presId="urn:microsoft.com/office/officeart/2005/8/layout/hierarchy4"/>
    <dgm:cxn modelId="{D803199E-B695-43C6-AC17-F60AA830B656}" type="presParOf" srcId="{46A175B0-85B1-498B-AA9A-EED890EF8095}" destId="{F87249D7-6B69-43AF-AB6E-F2F0D10D8D83}" srcOrd="1" destOrd="0" presId="urn:microsoft.com/office/officeart/2005/8/layout/hierarchy4"/>
    <dgm:cxn modelId="{B83282C0-D0AC-4775-8A72-433B929939FB}" type="presParOf" srcId="{46A175B0-85B1-498B-AA9A-EED890EF8095}" destId="{155512FB-37CB-48B9-A40F-AF1E0FFF4177}" srcOrd="2" destOrd="0" presId="urn:microsoft.com/office/officeart/2005/8/layout/hierarchy4"/>
    <dgm:cxn modelId="{8B7CE427-535E-42BF-BFD3-6A5B14ECE2D4}" type="presParOf" srcId="{155512FB-37CB-48B9-A40F-AF1E0FFF4177}" destId="{FEC139DE-5B0C-4D97-BB91-CCC4870B984F}" srcOrd="0" destOrd="0" presId="urn:microsoft.com/office/officeart/2005/8/layout/hierarchy4"/>
    <dgm:cxn modelId="{91D98BF3-BBB2-471A-8A9D-2154970AD650}" type="presParOf" srcId="{155512FB-37CB-48B9-A40F-AF1E0FFF4177}" destId="{FD771F2E-4EA8-4B28-90F3-223EEBFAFEFF}" srcOrd="1" destOrd="0" presId="urn:microsoft.com/office/officeart/2005/8/layout/hierarchy4"/>
    <dgm:cxn modelId="{7254A989-1792-45EE-A4F5-A5BF2D0CEDF2}" type="presParOf" srcId="{50FC67C9-FA6A-4778-96DC-CBB7DE0ECB0C}" destId="{F2E8A144-ED64-477D-A7CE-6CF060928541}" srcOrd="1" destOrd="0" presId="urn:microsoft.com/office/officeart/2005/8/layout/hierarchy4"/>
    <dgm:cxn modelId="{1AAB69EB-2DEE-43EA-AC50-02A12345A0AF}" type="presParOf" srcId="{50FC67C9-FA6A-4778-96DC-CBB7DE0ECB0C}" destId="{A1C5311C-1469-44EA-82DB-749930735971}" srcOrd="2" destOrd="0" presId="urn:microsoft.com/office/officeart/2005/8/layout/hierarchy4"/>
    <dgm:cxn modelId="{A145CAF4-E01B-464C-9CFD-19A70FD2BF2D}" type="presParOf" srcId="{A1C5311C-1469-44EA-82DB-749930735971}" destId="{F198024C-55D0-4DB7-A365-9FFF90D6507A}" srcOrd="0" destOrd="0" presId="urn:microsoft.com/office/officeart/2005/8/layout/hierarchy4"/>
    <dgm:cxn modelId="{65B81AFB-3D89-41E0-9C87-33B86EF24775}" type="presParOf" srcId="{A1C5311C-1469-44EA-82DB-749930735971}" destId="{65FD4B13-5CF9-4360-92BE-BD32B034292E}" srcOrd="1" destOrd="0" presId="urn:microsoft.com/office/officeart/2005/8/layout/hierarchy4"/>
    <dgm:cxn modelId="{AF971D8F-5BCE-4844-8056-B02974410F73}" type="presParOf" srcId="{A1C5311C-1469-44EA-82DB-749930735971}" destId="{84E42F43-093B-4F1B-BDAB-12FA40B45FEF}" srcOrd="2" destOrd="0" presId="urn:microsoft.com/office/officeart/2005/8/layout/hierarchy4"/>
    <dgm:cxn modelId="{BED1C5D8-1CDC-4625-AC88-6917F3925693}" type="presParOf" srcId="{84E42F43-093B-4F1B-BDAB-12FA40B45FEF}" destId="{D98E56A2-422B-45B5-B55B-6F877E8EBCC0}" srcOrd="0" destOrd="0" presId="urn:microsoft.com/office/officeart/2005/8/layout/hierarchy4"/>
    <dgm:cxn modelId="{8D10BDBD-EF0F-4B56-923A-FB240D581B43}" type="presParOf" srcId="{D98E56A2-422B-45B5-B55B-6F877E8EBCC0}" destId="{2CE70819-8F4C-4FA7-BBC0-00B867BFAA62}" srcOrd="0" destOrd="0" presId="urn:microsoft.com/office/officeart/2005/8/layout/hierarchy4"/>
    <dgm:cxn modelId="{7FCE8491-8F23-4816-AB84-24AEC5BC7F09}" type="presParOf" srcId="{D98E56A2-422B-45B5-B55B-6F877E8EBCC0}" destId="{65BBC830-3241-4628-91E9-24C1F241C614}" srcOrd="1" destOrd="0" presId="urn:microsoft.com/office/officeart/2005/8/layout/hierarchy4"/>
    <dgm:cxn modelId="{6827FAD2-29A7-4250-907E-552FBE1F98B9}" type="presParOf" srcId="{50FC67C9-FA6A-4778-96DC-CBB7DE0ECB0C}" destId="{7E443B56-DEB0-4446-A514-EEAEC7DAEDD0}" srcOrd="3" destOrd="0" presId="urn:microsoft.com/office/officeart/2005/8/layout/hierarchy4"/>
    <dgm:cxn modelId="{2987B152-4B66-4D6E-8D09-93D856DEC3AE}" type="presParOf" srcId="{50FC67C9-FA6A-4778-96DC-CBB7DE0ECB0C}" destId="{DEF75B75-5A04-456D-BC82-C1C962708167}" srcOrd="4" destOrd="0" presId="urn:microsoft.com/office/officeart/2005/8/layout/hierarchy4"/>
    <dgm:cxn modelId="{E3197EC4-0EEF-41B9-B2DC-DEF7E75B523D}" type="presParOf" srcId="{DEF75B75-5A04-456D-BC82-C1C962708167}" destId="{DF46F991-D145-4A2E-8B14-99166811EB9E}" srcOrd="0" destOrd="0" presId="urn:microsoft.com/office/officeart/2005/8/layout/hierarchy4"/>
    <dgm:cxn modelId="{174A5E18-45E7-4BEA-A88D-5E7E83AB7D27}" type="presParOf" srcId="{DEF75B75-5A04-456D-BC82-C1C962708167}" destId="{C5362A15-1FF7-45C2-A1A5-CC56348F497D}" srcOrd="1" destOrd="0" presId="urn:microsoft.com/office/officeart/2005/8/layout/hierarchy4"/>
    <dgm:cxn modelId="{A0E32C4D-C443-47F6-B340-A8DA2E5D257C}" type="presParOf" srcId="{DEF75B75-5A04-456D-BC82-C1C962708167}" destId="{C0AAC21D-A1BB-4969-8C10-C8D02A2E9E03}" srcOrd="2" destOrd="0" presId="urn:microsoft.com/office/officeart/2005/8/layout/hierarchy4"/>
    <dgm:cxn modelId="{2C718D9D-51F3-4022-AD56-659C69E0734D}" type="presParOf" srcId="{C0AAC21D-A1BB-4969-8C10-C8D02A2E9E03}" destId="{53DBA213-45FA-408A-B6ED-AACE55036BBF}" srcOrd="0" destOrd="0" presId="urn:microsoft.com/office/officeart/2005/8/layout/hierarchy4"/>
    <dgm:cxn modelId="{627ED083-5983-418F-80D7-F08701FA54B2}" type="presParOf" srcId="{53DBA213-45FA-408A-B6ED-AACE55036BBF}" destId="{DAD1CAFC-EE84-43B6-BAF2-1EDDCD66E603}" srcOrd="0" destOrd="0" presId="urn:microsoft.com/office/officeart/2005/8/layout/hierarchy4"/>
    <dgm:cxn modelId="{CA14F653-ED97-4C7C-BE9F-324D34CB0CA1}" type="presParOf" srcId="{53DBA213-45FA-408A-B6ED-AACE55036BBF}" destId="{EB920CB4-F78E-4FC1-BF1D-FE57D15C9F98}" srcOrd="1" destOrd="0" presId="urn:microsoft.com/office/officeart/2005/8/layout/hierarchy4"/>
    <dgm:cxn modelId="{1C7F3A73-5833-4287-9A69-EAB36D0EF5A8}" type="presParOf" srcId="{C0AAC21D-A1BB-4969-8C10-C8D02A2E9E03}" destId="{C6806C87-713E-4BB4-9E64-70D239989C91}" srcOrd="1" destOrd="0" presId="urn:microsoft.com/office/officeart/2005/8/layout/hierarchy4"/>
    <dgm:cxn modelId="{CABA4E63-6194-4BEA-8BE5-43FE8245DFF2}" type="presParOf" srcId="{C0AAC21D-A1BB-4969-8C10-C8D02A2E9E03}" destId="{EC39DE98-C28E-4CAE-B11A-FF4190E351F7}" srcOrd="2" destOrd="0" presId="urn:microsoft.com/office/officeart/2005/8/layout/hierarchy4"/>
    <dgm:cxn modelId="{7D7DF752-E1DD-4BED-90E8-91DDA6BE56DC}" type="presParOf" srcId="{EC39DE98-C28E-4CAE-B11A-FF4190E351F7}" destId="{EFE95510-E5D1-45B7-A221-00520591CF99}" srcOrd="0" destOrd="0" presId="urn:microsoft.com/office/officeart/2005/8/layout/hierarchy4"/>
    <dgm:cxn modelId="{87BF8BCB-ECDC-49F4-B6F7-1A7CEDA349D2}" type="presParOf" srcId="{EC39DE98-C28E-4CAE-B11A-FF4190E351F7}" destId="{EF483DAC-04A2-4C9B-AB03-7939A7ACDB27}" srcOrd="1" destOrd="0" presId="urn:microsoft.com/office/officeart/2005/8/layout/hierarchy4"/>
  </dgm:cxnLst>
  <dgm:bg/>
  <dgm:whole/>
</dgm:dataModel>
</file>

<file path=ppt/diagrams/data63.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Estudios de impacto ambiental y plan de manejo ambiental.</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50%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406.050,00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900" b="0" i="0" u="none" dirty="0" smtClean="0"/>
            <a:t>Porcentaje de avance de ejecución del Plan de manejo ambiental. </a:t>
          </a:r>
          <a:endParaRPr lang="es-EC" sz="9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10.691,00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3%</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400" i="1" dirty="0" smtClean="0"/>
            <a:t>seguimiento de las recomendaciones de la auditoria ambiental , Licencia de la construcción y operación de la línea de transmisión, L/T a 69 </a:t>
          </a:r>
          <a:r>
            <a:rPr lang="es-EC" sz="1400" i="1" dirty="0" err="1" smtClean="0"/>
            <a:t>kv</a:t>
          </a:r>
          <a:r>
            <a:rPr lang="es-EC" sz="1400" i="1" dirty="0" smtClean="0"/>
            <a:t> de tensión y 2.99 km de longitud, que interconecta la subestación existente </a:t>
          </a:r>
          <a:r>
            <a:rPr lang="es-EC" sz="1400" i="1" dirty="0" err="1" smtClean="0"/>
            <a:t>Otavalo</a:t>
          </a:r>
          <a:r>
            <a:rPr lang="es-EC" sz="1400" i="1" dirty="0" smtClean="0"/>
            <a:t> y la nueva subestación San Vicente, Derivación de la línea Bellavista el Chota para la alimentación de la subestación </a:t>
          </a:r>
          <a:r>
            <a:rPr lang="es-EC" sz="1400" i="1" dirty="0" err="1" smtClean="0"/>
            <a:t>Alpachaca</a:t>
          </a:r>
          <a:r>
            <a:rPr lang="es-EC" sz="1400" i="1" dirty="0" smtClean="0"/>
            <a:t>, está pendiente la licencia de todas las instalaciones de la empresa existentes hasta el año 2003.</a:t>
          </a:r>
          <a:endParaRPr lang="es-EC" sz="14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953BCE30-C098-4C42-BE85-FF38C917A2A3}" type="presOf" srcId="{BBC79D02-6034-4C36-9C2C-4FBABF39A8FF}" destId="{F198024C-55D0-4DB7-A365-9FFF90D6507A}" srcOrd="0" destOrd="0" presId="urn:microsoft.com/office/officeart/2005/8/layout/hierarchy4"/>
    <dgm:cxn modelId="{B62435EE-5FCC-4B01-AF37-2A8C931E2D60}" type="presOf" srcId="{D2CDC463-9C9A-4A39-9365-23D268F87349}" destId="{238A3D15-D789-4931-A5E6-0F04270031BF}" srcOrd="0" destOrd="0" presId="urn:microsoft.com/office/officeart/2005/8/layout/hierarchy4"/>
    <dgm:cxn modelId="{3BC804A4-F953-43E2-A334-DD77FB9AB042}" type="presOf" srcId="{97B90D27-3056-4AB6-9D58-503A9E133CC6}" destId="{DF46F991-D145-4A2E-8B14-99166811EB9E}" srcOrd="0" destOrd="0" presId="urn:microsoft.com/office/officeart/2005/8/layout/hierarchy4"/>
    <dgm:cxn modelId="{0437E28A-9110-42E3-9541-F78317B7316D}" type="presOf" srcId="{4FA66F70-F74C-43BC-9DF8-253A8142AB35}" destId="{FC81A625-AAAE-4C83-9883-1F0718BA2436}" srcOrd="0" destOrd="0" presId="urn:microsoft.com/office/officeart/2005/8/layout/hierarchy4"/>
    <dgm:cxn modelId="{041AC990-C83C-4E0A-8D07-2BBD12EAA22A}" type="presOf" srcId="{A45B4849-CC1E-4B77-80B9-4FC6F68D2371}" destId="{DE4A2990-3D65-4CED-80D1-9E83EDFCCE56}"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F8C4C1B5-04E5-4723-B4C5-E4E8CBCE6468}" type="presOf" srcId="{C119E1A3-4FD8-4CD7-A248-CAF82A538404}" destId="{FEC139DE-5B0C-4D97-BB91-CCC4870B984F}"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21D6348F-5845-43A9-A95A-4A3FB1769FF9}" type="presOf" srcId="{B107BF41-D5FE-4D2A-A387-8B4F1A2FBFBB}" destId="{DAD1CAFC-EE84-43B6-BAF2-1EDDCD66E603}" srcOrd="0" destOrd="0" presId="urn:microsoft.com/office/officeart/2005/8/layout/hierarchy4"/>
    <dgm:cxn modelId="{7AA60AFD-721A-4B0E-A6FD-6C23A89D230F}" type="presOf" srcId="{9FDDFD57-7E43-49B6-8F6B-88A7E2F9F4A3}" destId="{1E5E33F4-B6D7-4DFB-8AAC-515AA7CA8695}" srcOrd="0" destOrd="0" presId="urn:microsoft.com/office/officeart/2005/8/layout/hierarchy4"/>
    <dgm:cxn modelId="{8CDFDF02-BBDA-4F52-9251-8FC69C7DAE64}" type="presOf" srcId="{14233AD2-88DB-4175-B943-9F0BE3820B00}" destId="{CCF3848A-96C2-4E5D-B4AF-4F1F6E0EDE1C}"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2BDBF550-8D35-411E-8C7D-3778B4B81195}" type="presOf" srcId="{44421AD0-1FE3-4E4D-8BC2-14D20DEEDC32}" destId="{64526EA4-34D1-4E0C-9823-993335189202}" srcOrd="0" destOrd="0" presId="urn:microsoft.com/office/officeart/2005/8/layout/hierarchy4"/>
    <dgm:cxn modelId="{EDCB6260-D3F3-4FE6-8DAD-F37FB40F29CD}" type="presOf" srcId="{19091F51-8A55-4E62-9C18-6F3BC9E324CB}" destId="{EFE95510-E5D1-45B7-A221-00520591CF99}"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B662B248-7E24-4530-8C3F-930E31105C5D}" type="presOf" srcId="{62E73A33-9954-41A2-95C9-8F8D5FC96D45}" destId="{2CE70819-8F4C-4FA7-BBC0-00B867BFAA62}"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4AB4C1E8-387C-4C48-90D9-AE359E8E815D}" type="presParOf" srcId="{DE4A2990-3D65-4CED-80D1-9E83EDFCCE56}" destId="{2FFB2A7D-385B-482C-BACA-8315E51DBEFC}" srcOrd="0" destOrd="0" presId="urn:microsoft.com/office/officeart/2005/8/layout/hierarchy4"/>
    <dgm:cxn modelId="{19BFA9F1-90D6-4ECA-BD7A-13A6ADED6A31}" type="presParOf" srcId="{2FFB2A7D-385B-482C-BACA-8315E51DBEFC}" destId="{1E5E33F4-B6D7-4DFB-8AAC-515AA7CA8695}" srcOrd="0" destOrd="0" presId="urn:microsoft.com/office/officeart/2005/8/layout/hierarchy4"/>
    <dgm:cxn modelId="{A7079CEF-0CED-48F9-8CA1-F265B71F5C9C}" type="presParOf" srcId="{2FFB2A7D-385B-482C-BACA-8315E51DBEFC}" destId="{40048AB7-BF41-46AE-BF92-7C448496D471}" srcOrd="1" destOrd="0" presId="urn:microsoft.com/office/officeart/2005/8/layout/hierarchy4"/>
    <dgm:cxn modelId="{41E23659-1C4D-4226-B56E-05CBF4F38CED}" type="presParOf" srcId="{DE4A2990-3D65-4CED-80D1-9E83EDFCCE56}" destId="{CA6CD2F3-9A29-4F99-AF69-529906400C81}" srcOrd="1" destOrd="0" presId="urn:microsoft.com/office/officeart/2005/8/layout/hierarchy4"/>
    <dgm:cxn modelId="{4889F197-00DD-4A32-8F5A-7FCA3C0CEFE7}" type="presParOf" srcId="{DE4A2990-3D65-4CED-80D1-9E83EDFCCE56}" destId="{F5773B57-6A52-467E-A6E4-ECA009CB1813}" srcOrd="2" destOrd="0" presId="urn:microsoft.com/office/officeart/2005/8/layout/hierarchy4"/>
    <dgm:cxn modelId="{D35D4D8C-B557-44EF-A106-07BD0E5BA2BF}" type="presParOf" srcId="{F5773B57-6A52-467E-A6E4-ECA009CB1813}" destId="{64526EA4-34D1-4E0C-9823-993335189202}" srcOrd="0" destOrd="0" presId="urn:microsoft.com/office/officeart/2005/8/layout/hierarchy4"/>
    <dgm:cxn modelId="{397D52E6-B436-4D22-8D74-0D356CD43B3B}" type="presParOf" srcId="{F5773B57-6A52-467E-A6E4-ECA009CB1813}" destId="{D25F98AB-D37E-497E-B1F7-4ED73C04C48C}" srcOrd="1" destOrd="0" presId="urn:microsoft.com/office/officeart/2005/8/layout/hierarchy4"/>
    <dgm:cxn modelId="{93AC3FC2-392D-49BC-AF1E-3892379FFEE1}" type="presParOf" srcId="{F5773B57-6A52-467E-A6E4-ECA009CB1813}" destId="{50FC67C9-FA6A-4778-96DC-CBB7DE0ECB0C}" srcOrd="2" destOrd="0" presId="urn:microsoft.com/office/officeart/2005/8/layout/hierarchy4"/>
    <dgm:cxn modelId="{B697D960-8C05-4493-84B9-37CF508BB70B}" type="presParOf" srcId="{50FC67C9-FA6A-4778-96DC-CBB7DE0ECB0C}" destId="{DC1500A2-B034-4D4F-B812-C3F088F607D9}" srcOrd="0" destOrd="0" presId="urn:microsoft.com/office/officeart/2005/8/layout/hierarchy4"/>
    <dgm:cxn modelId="{FB869A61-3951-4741-B9FB-6649C3A49DB0}" type="presParOf" srcId="{DC1500A2-B034-4D4F-B812-C3F088F607D9}" destId="{238A3D15-D789-4931-A5E6-0F04270031BF}" srcOrd="0" destOrd="0" presId="urn:microsoft.com/office/officeart/2005/8/layout/hierarchy4"/>
    <dgm:cxn modelId="{1D41F55F-ACAC-4A69-A007-B2DC72765245}" type="presParOf" srcId="{DC1500A2-B034-4D4F-B812-C3F088F607D9}" destId="{C59B812E-AB49-470F-95AF-ACBAE52196BC}" srcOrd="1" destOrd="0" presId="urn:microsoft.com/office/officeart/2005/8/layout/hierarchy4"/>
    <dgm:cxn modelId="{F8FCCEAC-9AC5-4A9C-8C88-3E70F0637193}" type="presParOf" srcId="{DC1500A2-B034-4D4F-B812-C3F088F607D9}" destId="{46A175B0-85B1-498B-AA9A-EED890EF8095}" srcOrd="2" destOrd="0" presId="urn:microsoft.com/office/officeart/2005/8/layout/hierarchy4"/>
    <dgm:cxn modelId="{78B948A1-3803-42FE-9628-92A5328D34D9}" type="presParOf" srcId="{46A175B0-85B1-498B-AA9A-EED890EF8095}" destId="{B6B81DAC-ACEB-440A-8FCC-C43F903D627F}" srcOrd="0" destOrd="0" presId="urn:microsoft.com/office/officeart/2005/8/layout/hierarchy4"/>
    <dgm:cxn modelId="{AB5E807F-E638-47BE-8D58-862625283F0A}" type="presParOf" srcId="{B6B81DAC-ACEB-440A-8FCC-C43F903D627F}" destId="{FC81A625-AAAE-4C83-9883-1F0718BA2436}" srcOrd="0" destOrd="0" presId="urn:microsoft.com/office/officeart/2005/8/layout/hierarchy4"/>
    <dgm:cxn modelId="{D5F21DC7-BD7E-4959-AAA8-5EDD3D079C1B}" type="presParOf" srcId="{B6B81DAC-ACEB-440A-8FCC-C43F903D627F}" destId="{5999AF18-D978-430D-B371-546B78BAA143}" srcOrd="1" destOrd="0" presId="urn:microsoft.com/office/officeart/2005/8/layout/hierarchy4"/>
    <dgm:cxn modelId="{60B0CFCC-1349-4361-A20E-C3B2CE58F230}" type="presParOf" srcId="{46A175B0-85B1-498B-AA9A-EED890EF8095}" destId="{F87249D7-6B69-43AF-AB6E-F2F0D10D8D83}" srcOrd="1" destOrd="0" presId="urn:microsoft.com/office/officeart/2005/8/layout/hierarchy4"/>
    <dgm:cxn modelId="{14DCAFEA-41DE-432B-B249-21CAC50CDB39}" type="presParOf" srcId="{46A175B0-85B1-498B-AA9A-EED890EF8095}" destId="{155512FB-37CB-48B9-A40F-AF1E0FFF4177}" srcOrd="2" destOrd="0" presId="urn:microsoft.com/office/officeart/2005/8/layout/hierarchy4"/>
    <dgm:cxn modelId="{9F61C525-6E4C-4C1E-B6A3-C0C063F418E9}" type="presParOf" srcId="{155512FB-37CB-48B9-A40F-AF1E0FFF4177}" destId="{FEC139DE-5B0C-4D97-BB91-CCC4870B984F}" srcOrd="0" destOrd="0" presId="urn:microsoft.com/office/officeart/2005/8/layout/hierarchy4"/>
    <dgm:cxn modelId="{89CCA94E-0D9A-4F61-8F55-9B74D70A4860}" type="presParOf" srcId="{155512FB-37CB-48B9-A40F-AF1E0FFF4177}" destId="{1B0144A3-306F-4117-A917-3D6242210746}" srcOrd="1" destOrd="0" presId="urn:microsoft.com/office/officeart/2005/8/layout/hierarchy4"/>
    <dgm:cxn modelId="{688E46A2-21CB-4CBC-8527-FBBFE5742720}" type="presParOf" srcId="{155512FB-37CB-48B9-A40F-AF1E0FFF4177}" destId="{FD771F2E-4EA8-4B28-90F3-223EEBFAFEFF}" srcOrd="2" destOrd="0" presId="urn:microsoft.com/office/officeart/2005/8/layout/hierarchy4"/>
    <dgm:cxn modelId="{965D5A61-EC23-4C0C-ACA1-78C2F1056AE9}" type="presParOf" srcId="{FD771F2E-4EA8-4B28-90F3-223EEBFAFEFF}" destId="{175E5342-CBB9-4145-A35A-BAB2DBED64CB}" srcOrd="0" destOrd="0" presId="urn:microsoft.com/office/officeart/2005/8/layout/hierarchy4"/>
    <dgm:cxn modelId="{FA5CC792-5697-4EAF-867A-6D6A8D09882E}" type="presParOf" srcId="{175E5342-CBB9-4145-A35A-BAB2DBED64CB}" destId="{CCF3848A-96C2-4E5D-B4AF-4F1F6E0EDE1C}" srcOrd="0" destOrd="0" presId="urn:microsoft.com/office/officeart/2005/8/layout/hierarchy4"/>
    <dgm:cxn modelId="{86B74DBB-0972-4ED4-A11C-2194C27BE36C}" type="presParOf" srcId="{175E5342-CBB9-4145-A35A-BAB2DBED64CB}" destId="{09D73428-2F78-44F0-8474-4285D54CA8A0}" srcOrd="1" destOrd="0" presId="urn:microsoft.com/office/officeart/2005/8/layout/hierarchy4"/>
    <dgm:cxn modelId="{1BFCE5D4-CE2A-41EA-83BE-7193B154D91F}" type="presParOf" srcId="{50FC67C9-FA6A-4778-96DC-CBB7DE0ECB0C}" destId="{F2E8A144-ED64-477D-A7CE-6CF060928541}" srcOrd="1" destOrd="0" presId="urn:microsoft.com/office/officeart/2005/8/layout/hierarchy4"/>
    <dgm:cxn modelId="{DE14E1C5-6684-47AC-8CF9-FDF8D5A4CD62}" type="presParOf" srcId="{50FC67C9-FA6A-4778-96DC-CBB7DE0ECB0C}" destId="{A1C5311C-1469-44EA-82DB-749930735971}" srcOrd="2" destOrd="0" presId="urn:microsoft.com/office/officeart/2005/8/layout/hierarchy4"/>
    <dgm:cxn modelId="{7A26D1ED-CD23-475A-949A-9C6626A9AFD8}" type="presParOf" srcId="{A1C5311C-1469-44EA-82DB-749930735971}" destId="{F198024C-55D0-4DB7-A365-9FFF90D6507A}" srcOrd="0" destOrd="0" presId="urn:microsoft.com/office/officeart/2005/8/layout/hierarchy4"/>
    <dgm:cxn modelId="{CE4C3028-C3FC-4E27-A47C-C40F6431D716}" type="presParOf" srcId="{A1C5311C-1469-44EA-82DB-749930735971}" destId="{65FD4B13-5CF9-4360-92BE-BD32B034292E}" srcOrd="1" destOrd="0" presId="urn:microsoft.com/office/officeart/2005/8/layout/hierarchy4"/>
    <dgm:cxn modelId="{9FA50527-D186-4DDD-A5A7-E678C93587BF}" type="presParOf" srcId="{A1C5311C-1469-44EA-82DB-749930735971}" destId="{84E42F43-093B-4F1B-BDAB-12FA40B45FEF}" srcOrd="2" destOrd="0" presId="urn:microsoft.com/office/officeart/2005/8/layout/hierarchy4"/>
    <dgm:cxn modelId="{99AE807B-318B-4CF7-80B4-C9AE051C6551}" type="presParOf" srcId="{84E42F43-093B-4F1B-BDAB-12FA40B45FEF}" destId="{D98E56A2-422B-45B5-B55B-6F877E8EBCC0}" srcOrd="0" destOrd="0" presId="urn:microsoft.com/office/officeart/2005/8/layout/hierarchy4"/>
    <dgm:cxn modelId="{8431AC0F-5C86-4F5D-81F7-55B0D48C7844}" type="presParOf" srcId="{D98E56A2-422B-45B5-B55B-6F877E8EBCC0}" destId="{2CE70819-8F4C-4FA7-BBC0-00B867BFAA62}" srcOrd="0" destOrd="0" presId="urn:microsoft.com/office/officeart/2005/8/layout/hierarchy4"/>
    <dgm:cxn modelId="{F0B05EF5-6398-445B-8805-5CF26D1B3939}" type="presParOf" srcId="{D98E56A2-422B-45B5-B55B-6F877E8EBCC0}" destId="{65BBC830-3241-4628-91E9-24C1F241C614}" srcOrd="1" destOrd="0" presId="urn:microsoft.com/office/officeart/2005/8/layout/hierarchy4"/>
    <dgm:cxn modelId="{A7CEF59D-2E91-40FE-AC67-7B6C7CAD6507}" type="presParOf" srcId="{50FC67C9-FA6A-4778-96DC-CBB7DE0ECB0C}" destId="{7E443B56-DEB0-4446-A514-EEAEC7DAEDD0}" srcOrd="3" destOrd="0" presId="urn:microsoft.com/office/officeart/2005/8/layout/hierarchy4"/>
    <dgm:cxn modelId="{DDE0DF69-DC2A-44F6-9E34-C00C46C0B1D2}" type="presParOf" srcId="{50FC67C9-FA6A-4778-96DC-CBB7DE0ECB0C}" destId="{DEF75B75-5A04-456D-BC82-C1C962708167}" srcOrd="4" destOrd="0" presId="urn:microsoft.com/office/officeart/2005/8/layout/hierarchy4"/>
    <dgm:cxn modelId="{0A2D6D11-1437-49AD-B656-F2167F92BD6E}" type="presParOf" srcId="{DEF75B75-5A04-456D-BC82-C1C962708167}" destId="{DF46F991-D145-4A2E-8B14-99166811EB9E}" srcOrd="0" destOrd="0" presId="urn:microsoft.com/office/officeart/2005/8/layout/hierarchy4"/>
    <dgm:cxn modelId="{44C3DF0B-F675-4402-A6E9-C96796A68DC2}" type="presParOf" srcId="{DEF75B75-5A04-456D-BC82-C1C962708167}" destId="{C5362A15-1FF7-45C2-A1A5-CC56348F497D}" srcOrd="1" destOrd="0" presId="urn:microsoft.com/office/officeart/2005/8/layout/hierarchy4"/>
    <dgm:cxn modelId="{C6A5CFDB-8FD2-416C-9423-C14127597286}" type="presParOf" srcId="{DEF75B75-5A04-456D-BC82-C1C962708167}" destId="{C0AAC21D-A1BB-4969-8C10-C8D02A2E9E03}" srcOrd="2" destOrd="0" presId="urn:microsoft.com/office/officeart/2005/8/layout/hierarchy4"/>
    <dgm:cxn modelId="{3E9A4E48-68FA-4842-B18C-7C282B5347A5}" type="presParOf" srcId="{C0AAC21D-A1BB-4969-8C10-C8D02A2E9E03}" destId="{53DBA213-45FA-408A-B6ED-AACE55036BBF}" srcOrd="0" destOrd="0" presId="urn:microsoft.com/office/officeart/2005/8/layout/hierarchy4"/>
    <dgm:cxn modelId="{C7F603C3-0148-47F1-B965-12FA181BF9AC}" type="presParOf" srcId="{53DBA213-45FA-408A-B6ED-AACE55036BBF}" destId="{DAD1CAFC-EE84-43B6-BAF2-1EDDCD66E603}" srcOrd="0" destOrd="0" presId="urn:microsoft.com/office/officeart/2005/8/layout/hierarchy4"/>
    <dgm:cxn modelId="{0248EE54-FC40-4D2D-BD57-BFB940E6A128}" type="presParOf" srcId="{53DBA213-45FA-408A-B6ED-AACE55036BBF}" destId="{EB920CB4-F78E-4FC1-BF1D-FE57D15C9F98}" srcOrd="1" destOrd="0" presId="urn:microsoft.com/office/officeart/2005/8/layout/hierarchy4"/>
    <dgm:cxn modelId="{8E8B7C65-FF90-4FDC-82AF-308691F343B0}" type="presParOf" srcId="{C0AAC21D-A1BB-4969-8C10-C8D02A2E9E03}" destId="{C6806C87-713E-4BB4-9E64-70D239989C91}" srcOrd="1" destOrd="0" presId="urn:microsoft.com/office/officeart/2005/8/layout/hierarchy4"/>
    <dgm:cxn modelId="{2E28D874-37C2-4A20-A1A6-4EECC2561579}" type="presParOf" srcId="{C0AAC21D-A1BB-4969-8C10-C8D02A2E9E03}" destId="{EC39DE98-C28E-4CAE-B11A-FF4190E351F7}" srcOrd="2" destOrd="0" presId="urn:microsoft.com/office/officeart/2005/8/layout/hierarchy4"/>
    <dgm:cxn modelId="{B15A8685-A195-40EC-A2F4-FAB9DA8AD230}" type="presParOf" srcId="{EC39DE98-C28E-4CAE-B11A-FF4190E351F7}" destId="{EFE95510-E5D1-45B7-A221-00520591CF99}" srcOrd="0" destOrd="0" presId="urn:microsoft.com/office/officeart/2005/8/layout/hierarchy4"/>
    <dgm:cxn modelId="{83EC72DA-E67F-4F70-9306-53F593D65932}" type="presParOf" srcId="{EC39DE98-C28E-4CAE-B11A-FF4190E351F7}" destId="{EF483DAC-04A2-4C9B-AB03-7939A7ACDB27}" srcOrd="1" destOrd="0" presId="urn:microsoft.com/office/officeart/2005/8/layout/hierarchy4"/>
  </dgm:cxnLst>
  <dgm:bg/>
  <dgm:whole/>
</dgm:dataModel>
</file>

<file path=ppt/diagrams/data64.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smtClean="0"/>
            <a:t>Implementar red privada en subestaciones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3 </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89.600,00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8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100" b="0" i="0" u="none" dirty="0" smtClean="0"/>
            <a:t>Puntos de enlace implementados </a:t>
          </a:r>
          <a:endParaRPr lang="es-EC" sz="11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496,97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1%</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pPr algn="just"/>
          <a:r>
            <a:rPr lang="es-EC" sz="1800" i="1" dirty="0" smtClean="0"/>
            <a:t>Financiamiento del Estado.  Con el cambio de forma de acceso con los puntos de recaudación en algunas cooperativas, se pudo reasignar los equipos de comunicaciones a otras áreas. Esto permitió conectar a las subestaciones San Gabriel y </a:t>
          </a:r>
          <a:r>
            <a:rPr lang="es-EC" sz="1800" i="1" dirty="0" err="1" smtClean="0"/>
            <a:t>Cotacachi</a:t>
          </a:r>
          <a:r>
            <a:rPr lang="es-EC" sz="1800" i="1" dirty="0" smtClean="0"/>
            <a:t>, S/E </a:t>
          </a:r>
          <a:r>
            <a:rPr lang="es-EC" sz="1800" i="1" dirty="0" err="1" smtClean="0"/>
            <a:t>Alpachaca</a:t>
          </a:r>
          <a:r>
            <a:rPr lang="es-EC" sz="1800" i="1" dirty="0" smtClean="0"/>
            <a:t> fibra óptica.</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BCC44875-7311-4B14-ACEB-198AF1F875B4}" type="presOf" srcId="{62E73A33-9954-41A2-95C9-8F8D5FC96D45}" destId="{2CE70819-8F4C-4FA7-BBC0-00B867BFAA62}" srcOrd="0" destOrd="0" presId="urn:microsoft.com/office/officeart/2005/8/layout/hierarchy4"/>
    <dgm:cxn modelId="{921B354A-204F-42B1-ABC7-4E2EC7642F9D}" type="presOf" srcId="{C119E1A3-4FD8-4CD7-A248-CAF82A538404}" destId="{FEC139DE-5B0C-4D97-BB91-CCC4870B984F}"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EA55641A-D06A-4B3F-A9EB-EF91765512C7}" type="presOf" srcId="{BBC79D02-6034-4C36-9C2C-4FBABF39A8FF}" destId="{F198024C-55D0-4DB7-A365-9FFF90D6507A}" srcOrd="0" destOrd="0" presId="urn:microsoft.com/office/officeart/2005/8/layout/hierarchy4"/>
    <dgm:cxn modelId="{CFED21A4-32E7-4A1D-A0EA-3A79A272DEA0}" type="presOf" srcId="{D2CDC463-9C9A-4A39-9365-23D268F87349}" destId="{238A3D15-D789-4931-A5E6-0F04270031BF}" srcOrd="0" destOrd="0" presId="urn:microsoft.com/office/officeart/2005/8/layout/hierarchy4"/>
    <dgm:cxn modelId="{FBD59A24-8B40-496E-8E80-BDDDCDE2CC27}" type="presOf" srcId="{14233AD2-88DB-4175-B943-9F0BE3820B00}" destId="{CCF3848A-96C2-4E5D-B4AF-4F1F6E0EDE1C}" srcOrd="0" destOrd="0" presId="urn:microsoft.com/office/officeart/2005/8/layout/hierarchy4"/>
    <dgm:cxn modelId="{19722816-FAC0-481F-9E4C-575B2F2D91EC}" type="presOf" srcId="{19091F51-8A55-4E62-9C18-6F3BC9E324CB}" destId="{EFE95510-E5D1-45B7-A221-00520591CF99}"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5CBBCCAC-2D5F-4993-A906-E7BF9BCC0BDE}" type="presOf" srcId="{44421AD0-1FE3-4E4D-8BC2-14D20DEEDC32}" destId="{64526EA4-34D1-4E0C-9823-993335189202}" srcOrd="0" destOrd="0" presId="urn:microsoft.com/office/officeart/2005/8/layout/hierarchy4"/>
    <dgm:cxn modelId="{76C50777-3544-408A-9EE9-6F145B6C5701}" type="presOf" srcId="{4FA66F70-F74C-43BC-9DF8-253A8142AB35}" destId="{FC81A625-AAAE-4C83-9883-1F0718BA2436}"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A4EEC363-027B-4515-BAFD-3D6503FE51D6}" type="presOf" srcId="{A45B4849-CC1E-4B77-80B9-4FC6F68D2371}" destId="{DE4A2990-3D65-4CED-80D1-9E83EDFCCE56}"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E3B0A952-DEE5-4274-8FB0-FEC489914871}" type="presOf" srcId="{97B90D27-3056-4AB6-9D58-503A9E133CC6}" destId="{DF46F991-D145-4A2E-8B14-99166811EB9E}" srcOrd="0" destOrd="0" presId="urn:microsoft.com/office/officeart/2005/8/layout/hierarchy4"/>
    <dgm:cxn modelId="{8C56309E-6802-4565-B82D-835658ED95AC}" type="presOf" srcId="{9FDDFD57-7E43-49B6-8F6B-88A7E2F9F4A3}" destId="{1E5E33F4-B6D7-4DFB-8AAC-515AA7CA8695}"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99BFA08C-B8D4-4F06-B540-56BCB05D466B}" type="presOf" srcId="{B107BF41-D5FE-4D2A-A387-8B4F1A2FBFBB}" destId="{DAD1CAFC-EE84-43B6-BAF2-1EDDCD66E603}"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0CB76D50-CDB8-40FD-91D2-C8B8B9DE9723}" type="presParOf" srcId="{DE4A2990-3D65-4CED-80D1-9E83EDFCCE56}" destId="{2FFB2A7D-385B-482C-BACA-8315E51DBEFC}" srcOrd="0" destOrd="0" presId="urn:microsoft.com/office/officeart/2005/8/layout/hierarchy4"/>
    <dgm:cxn modelId="{05AC617B-E3CD-4EE8-9908-C1039AD91A3F}" type="presParOf" srcId="{2FFB2A7D-385B-482C-BACA-8315E51DBEFC}" destId="{1E5E33F4-B6D7-4DFB-8AAC-515AA7CA8695}" srcOrd="0" destOrd="0" presId="urn:microsoft.com/office/officeart/2005/8/layout/hierarchy4"/>
    <dgm:cxn modelId="{BA8B9D72-07C5-43AD-93F3-1E9661FB0511}" type="presParOf" srcId="{2FFB2A7D-385B-482C-BACA-8315E51DBEFC}" destId="{40048AB7-BF41-46AE-BF92-7C448496D471}" srcOrd="1" destOrd="0" presId="urn:microsoft.com/office/officeart/2005/8/layout/hierarchy4"/>
    <dgm:cxn modelId="{8BAF3525-900C-4004-AC5B-47E8552461D0}" type="presParOf" srcId="{DE4A2990-3D65-4CED-80D1-9E83EDFCCE56}" destId="{CA6CD2F3-9A29-4F99-AF69-529906400C81}" srcOrd="1" destOrd="0" presId="urn:microsoft.com/office/officeart/2005/8/layout/hierarchy4"/>
    <dgm:cxn modelId="{EB7725C9-F8DD-4700-836F-F07BA8A4712E}" type="presParOf" srcId="{DE4A2990-3D65-4CED-80D1-9E83EDFCCE56}" destId="{F5773B57-6A52-467E-A6E4-ECA009CB1813}" srcOrd="2" destOrd="0" presId="urn:microsoft.com/office/officeart/2005/8/layout/hierarchy4"/>
    <dgm:cxn modelId="{E8AC2F31-39D9-4C39-96F4-1B58405D555C}" type="presParOf" srcId="{F5773B57-6A52-467E-A6E4-ECA009CB1813}" destId="{64526EA4-34D1-4E0C-9823-993335189202}" srcOrd="0" destOrd="0" presId="urn:microsoft.com/office/officeart/2005/8/layout/hierarchy4"/>
    <dgm:cxn modelId="{7A22AFFC-D3BA-45F1-A71F-B9148F495EDB}" type="presParOf" srcId="{F5773B57-6A52-467E-A6E4-ECA009CB1813}" destId="{D25F98AB-D37E-497E-B1F7-4ED73C04C48C}" srcOrd="1" destOrd="0" presId="urn:microsoft.com/office/officeart/2005/8/layout/hierarchy4"/>
    <dgm:cxn modelId="{BFADD5B0-A5BD-4FE2-9283-02E434058228}" type="presParOf" srcId="{F5773B57-6A52-467E-A6E4-ECA009CB1813}" destId="{50FC67C9-FA6A-4778-96DC-CBB7DE0ECB0C}" srcOrd="2" destOrd="0" presId="urn:microsoft.com/office/officeart/2005/8/layout/hierarchy4"/>
    <dgm:cxn modelId="{654376AE-C9ED-4CEF-9895-2ACF5C13C94B}" type="presParOf" srcId="{50FC67C9-FA6A-4778-96DC-CBB7DE0ECB0C}" destId="{DC1500A2-B034-4D4F-B812-C3F088F607D9}" srcOrd="0" destOrd="0" presId="urn:microsoft.com/office/officeart/2005/8/layout/hierarchy4"/>
    <dgm:cxn modelId="{C8E4CEA3-F882-4F24-8D3F-D836F259A715}" type="presParOf" srcId="{DC1500A2-B034-4D4F-B812-C3F088F607D9}" destId="{238A3D15-D789-4931-A5E6-0F04270031BF}" srcOrd="0" destOrd="0" presId="urn:microsoft.com/office/officeart/2005/8/layout/hierarchy4"/>
    <dgm:cxn modelId="{A3ED62F2-CC72-43BD-A8D7-9B5297695557}" type="presParOf" srcId="{DC1500A2-B034-4D4F-B812-C3F088F607D9}" destId="{C59B812E-AB49-470F-95AF-ACBAE52196BC}" srcOrd="1" destOrd="0" presId="urn:microsoft.com/office/officeart/2005/8/layout/hierarchy4"/>
    <dgm:cxn modelId="{A7E0286F-2E3B-41C8-A7AC-33251F68F272}" type="presParOf" srcId="{DC1500A2-B034-4D4F-B812-C3F088F607D9}" destId="{46A175B0-85B1-498B-AA9A-EED890EF8095}" srcOrd="2" destOrd="0" presId="urn:microsoft.com/office/officeart/2005/8/layout/hierarchy4"/>
    <dgm:cxn modelId="{17F921D4-0FCD-4CCE-AAD8-A094492CA11E}" type="presParOf" srcId="{46A175B0-85B1-498B-AA9A-EED890EF8095}" destId="{B6B81DAC-ACEB-440A-8FCC-C43F903D627F}" srcOrd="0" destOrd="0" presId="urn:microsoft.com/office/officeart/2005/8/layout/hierarchy4"/>
    <dgm:cxn modelId="{360655B7-87EB-4D17-88CC-90A0E869736E}" type="presParOf" srcId="{B6B81DAC-ACEB-440A-8FCC-C43F903D627F}" destId="{FC81A625-AAAE-4C83-9883-1F0718BA2436}" srcOrd="0" destOrd="0" presId="urn:microsoft.com/office/officeart/2005/8/layout/hierarchy4"/>
    <dgm:cxn modelId="{19328213-28B8-42F3-AE5E-53A2E17BF28E}" type="presParOf" srcId="{B6B81DAC-ACEB-440A-8FCC-C43F903D627F}" destId="{5999AF18-D978-430D-B371-546B78BAA143}" srcOrd="1" destOrd="0" presId="urn:microsoft.com/office/officeart/2005/8/layout/hierarchy4"/>
    <dgm:cxn modelId="{D8E01B90-55EE-45B3-BA79-F763B6F2F867}" type="presParOf" srcId="{46A175B0-85B1-498B-AA9A-EED890EF8095}" destId="{F87249D7-6B69-43AF-AB6E-F2F0D10D8D83}" srcOrd="1" destOrd="0" presId="urn:microsoft.com/office/officeart/2005/8/layout/hierarchy4"/>
    <dgm:cxn modelId="{CA2D6C35-FE58-44DB-A193-7B8E3BFAF2DE}" type="presParOf" srcId="{46A175B0-85B1-498B-AA9A-EED890EF8095}" destId="{155512FB-37CB-48B9-A40F-AF1E0FFF4177}" srcOrd="2" destOrd="0" presId="urn:microsoft.com/office/officeart/2005/8/layout/hierarchy4"/>
    <dgm:cxn modelId="{1CD5E787-7BF1-4679-8DF5-1339729ED52A}" type="presParOf" srcId="{155512FB-37CB-48B9-A40F-AF1E0FFF4177}" destId="{FEC139DE-5B0C-4D97-BB91-CCC4870B984F}" srcOrd="0" destOrd="0" presId="urn:microsoft.com/office/officeart/2005/8/layout/hierarchy4"/>
    <dgm:cxn modelId="{8D706001-0602-44F8-8C7C-5EB827AA67F0}" type="presParOf" srcId="{155512FB-37CB-48B9-A40F-AF1E0FFF4177}" destId="{1B0144A3-306F-4117-A917-3D6242210746}" srcOrd="1" destOrd="0" presId="urn:microsoft.com/office/officeart/2005/8/layout/hierarchy4"/>
    <dgm:cxn modelId="{FB62FEC5-361D-4E40-BD04-437081F2C2F7}" type="presParOf" srcId="{155512FB-37CB-48B9-A40F-AF1E0FFF4177}" destId="{FD771F2E-4EA8-4B28-90F3-223EEBFAFEFF}" srcOrd="2" destOrd="0" presId="urn:microsoft.com/office/officeart/2005/8/layout/hierarchy4"/>
    <dgm:cxn modelId="{03A560AB-3A62-4E6F-A5A0-AF5E79CB04FE}" type="presParOf" srcId="{FD771F2E-4EA8-4B28-90F3-223EEBFAFEFF}" destId="{175E5342-CBB9-4145-A35A-BAB2DBED64CB}" srcOrd="0" destOrd="0" presId="urn:microsoft.com/office/officeart/2005/8/layout/hierarchy4"/>
    <dgm:cxn modelId="{ED00885D-C40B-49FB-9BF4-6BEFF6156B80}" type="presParOf" srcId="{175E5342-CBB9-4145-A35A-BAB2DBED64CB}" destId="{CCF3848A-96C2-4E5D-B4AF-4F1F6E0EDE1C}" srcOrd="0" destOrd="0" presId="urn:microsoft.com/office/officeart/2005/8/layout/hierarchy4"/>
    <dgm:cxn modelId="{C45CFA7C-57A4-487E-BC78-DF36368AC34B}" type="presParOf" srcId="{175E5342-CBB9-4145-A35A-BAB2DBED64CB}" destId="{09D73428-2F78-44F0-8474-4285D54CA8A0}" srcOrd="1" destOrd="0" presId="urn:microsoft.com/office/officeart/2005/8/layout/hierarchy4"/>
    <dgm:cxn modelId="{39311C5C-BD61-44BE-9F6B-F6AFBBC15B44}" type="presParOf" srcId="{50FC67C9-FA6A-4778-96DC-CBB7DE0ECB0C}" destId="{F2E8A144-ED64-477D-A7CE-6CF060928541}" srcOrd="1" destOrd="0" presId="urn:microsoft.com/office/officeart/2005/8/layout/hierarchy4"/>
    <dgm:cxn modelId="{65810F13-7455-47C0-8C13-F68E953A34B9}" type="presParOf" srcId="{50FC67C9-FA6A-4778-96DC-CBB7DE0ECB0C}" destId="{A1C5311C-1469-44EA-82DB-749930735971}" srcOrd="2" destOrd="0" presId="urn:microsoft.com/office/officeart/2005/8/layout/hierarchy4"/>
    <dgm:cxn modelId="{E05A5B2D-0AD9-415C-8CB8-8C60698E3401}" type="presParOf" srcId="{A1C5311C-1469-44EA-82DB-749930735971}" destId="{F198024C-55D0-4DB7-A365-9FFF90D6507A}" srcOrd="0" destOrd="0" presId="urn:microsoft.com/office/officeart/2005/8/layout/hierarchy4"/>
    <dgm:cxn modelId="{F34E24DA-C6AE-4FCA-8FD2-A9B74D5EC4C4}" type="presParOf" srcId="{A1C5311C-1469-44EA-82DB-749930735971}" destId="{65FD4B13-5CF9-4360-92BE-BD32B034292E}" srcOrd="1" destOrd="0" presId="urn:microsoft.com/office/officeart/2005/8/layout/hierarchy4"/>
    <dgm:cxn modelId="{09DC4C76-DDB2-427E-97B6-580FB1C70343}" type="presParOf" srcId="{A1C5311C-1469-44EA-82DB-749930735971}" destId="{84E42F43-093B-4F1B-BDAB-12FA40B45FEF}" srcOrd="2" destOrd="0" presId="urn:microsoft.com/office/officeart/2005/8/layout/hierarchy4"/>
    <dgm:cxn modelId="{EC40CD61-6B3A-4606-8D68-6644D7937CB0}" type="presParOf" srcId="{84E42F43-093B-4F1B-BDAB-12FA40B45FEF}" destId="{D98E56A2-422B-45B5-B55B-6F877E8EBCC0}" srcOrd="0" destOrd="0" presId="urn:microsoft.com/office/officeart/2005/8/layout/hierarchy4"/>
    <dgm:cxn modelId="{A0D50188-876B-4701-BB99-5D826452F3E1}" type="presParOf" srcId="{D98E56A2-422B-45B5-B55B-6F877E8EBCC0}" destId="{2CE70819-8F4C-4FA7-BBC0-00B867BFAA62}" srcOrd="0" destOrd="0" presId="urn:microsoft.com/office/officeart/2005/8/layout/hierarchy4"/>
    <dgm:cxn modelId="{A54DBF91-C25F-4845-847F-842540F1E32D}" type="presParOf" srcId="{D98E56A2-422B-45B5-B55B-6F877E8EBCC0}" destId="{65BBC830-3241-4628-91E9-24C1F241C614}" srcOrd="1" destOrd="0" presId="urn:microsoft.com/office/officeart/2005/8/layout/hierarchy4"/>
    <dgm:cxn modelId="{1D1E357D-47BD-4979-B1E8-932922DE8EED}" type="presParOf" srcId="{50FC67C9-FA6A-4778-96DC-CBB7DE0ECB0C}" destId="{7E443B56-DEB0-4446-A514-EEAEC7DAEDD0}" srcOrd="3" destOrd="0" presId="urn:microsoft.com/office/officeart/2005/8/layout/hierarchy4"/>
    <dgm:cxn modelId="{3F19D5E6-903D-48EA-A2AA-5196EC7604A9}" type="presParOf" srcId="{50FC67C9-FA6A-4778-96DC-CBB7DE0ECB0C}" destId="{DEF75B75-5A04-456D-BC82-C1C962708167}" srcOrd="4" destOrd="0" presId="urn:microsoft.com/office/officeart/2005/8/layout/hierarchy4"/>
    <dgm:cxn modelId="{424A4D21-EBD2-4917-99CF-D9CC914AA4A9}" type="presParOf" srcId="{DEF75B75-5A04-456D-BC82-C1C962708167}" destId="{DF46F991-D145-4A2E-8B14-99166811EB9E}" srcOrd="0" destOrd="0" presId="urn:microsoft.com/office/officeart/2005/8/layout/hierarchy4"/>
    <dgm:cxn modelId="{470956F2-38D1-4E09-8D6A-302AA561679F}" type="presParOf" srcId="{DEF75B75-5A04-456D-BC82-C1C962708167}" destId="{C5362A15-1FF7-45C2-A1A5-CC56348F497D}" srcOrd="1" destOrd="0" presId="urn:microsoft.com/office/officeart/2005/8/layout/hierarchy4"/>
    <dgm:cxn modelId="{3D9BB465-B0AD-4D15-974E-5E3CE2506301}" type="presParOf" srcId="{DEF75B75-5A04-456D-BC82-C1C962708167}" destId="{C0AAC21D-A1BB-4969-8C10-C8D02A2E9E03}" srcOrd="2" destOrd="0" presId="urn:microsoft.com/office/officeart/2005/8/layout/hierarchy4"/>
    <dgm:cxn modelId="{A7D3A39B-D505-4A32-AF6D-EBB4A516394E}" type="presParOf" srcId="{C0AAC21D-A1BB-4969-8C10-C8D02A2E9E03}" destId="{53DBA213-45FA-408A-B6ED-AACE55036BBF}" srcOrd="0" destOrd="0" presId="urn:microsoft.com/office/officeart/2005/8/layout/hierarchy4"/>
    <dgm:cxn modelId="{C0795701-B6A3-4650-83E6-9A3009B55B1F}" type="presParOf" srcId="{53DBA213-45FA-408A-B6ED-AACE55036BBF}" destId="{DAD1CAFC-EE84-43B6-BAF2-1EDDCD66E603}" srcOrd="0" destOrd="0" presId="urn:microsoft.com/office/officeart/2005/8/layout/hierarchy4"/>
    <dgm:cxn modelId="{1C27916C-81E9-4049-8B3C-B1C9C24C945C}" type="presParOf" srcId="{53DBA213-45FA-408A-B6ED-AACE55036BBF}" destId="{EB920CB4-F78E-4FC1-BF1D-FE57D15C9F98}" srcOrd="1" destOrd="0" presId="urn:microsoft.com/office/officeart/2005/8/layout/hierarchy4"/>
    <dgm:cxn modelId="{D2E46399-47C3-4504-A669-8D7FA161554D}" type="presParOf" srcId="{C0AAC21D-A1BB-4969-8C10-C8D02A2E9E03}" destId="{C6806C87-713E-4BB4-9E64-70D239989C91}" srcOrd="1" destOrd="0" presId="urn:microsoft.com/office/officeart/2005/8/layout/hierarchy4"/>
    <dgm:cxn modelId="{27274993-3961-4E79-A713-A3E58170FE08}" type="presParOf" srcId="{C0AAC21D-A1BB-4969-8C10-C8D02A2E9E03}" destId="{EC39DE98-C28E-4CAE-B11A-FF4190E351F7}" srcOrd="2" destOrd="0" presId="urn:microsoft.com/office/officeart/2005/8/layout/hierarchy4"/>
    <dgm:cxn modelId="{132ADDB5-2247-4D81-BD7B-CA70F996F81F}" type="presParOf" srcId="{EC39DE98-C28E-4CAE-B11A-FF4190E351F7}" destId="{EFE95510-E5D1-45B7-A221-00520591CF99}" srcOrd="0" destOrd="0" presId="urn:microsoft.com/office/officeart/2005/8/layout/hierarchy4"/>
    <dgm:cxn modelId="{6879A194-8105-43BC-A2E8-695F54FFE389}" type="presParOf" srcId="{EC39DE98-C28E-4CAE-B11A-FF4190E351F7}" destId="{EF483DAC-04A2-4C9B-AB03-7939A7ACDB27}" srcOrd="1" destOrd="0" presId="urn:microsoft.com/office/officeart/2005/8/layout/hierarchy4"/>
  </dgm:cxnLst>
  <dgm:bg/>
  <dgm:whole/>
</dgm:dataModel>
</file>

<file path=ppt/diagrams/data65.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custT="1"/>
      <dgm:spPr/>
      <dgm:t>
        <a:bodyPr/>
        <a:lstStyle/>
        <a:p>
          <a:r>
            <a:rPr lang="es-EC" sz="1200" i="1" dirty="0" smtClean="0"/>
            <a:t>Desarrollar un sistema de información integrado.</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2</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FA66F70-F74C-43BC-9DF8-253A8142AB35}">
      <dgm:prSet phldrT="[Texto]" custT="1"/>
      <dgm:spPr/>
      <dgm:t>
        <a:bodyPr/>
        <a:lstStyle/>
        <a:p>
          <a:r>
            <a:rPr lang="es-EC" sz="1400" b="0" i="0" u="none" dirty="0" smtClean="0"/>
            <a:t>INICIAL 204.200,00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3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100" b="0" i="0" u="none" dirty="0" smtClean="0"/>
            <a:t>Módulos  implementados </a:t>
          </a:r>
          <a:endParaRPr lang="es-EC" sz="11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12.323,05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6%</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44421AD0-1FE3-4E4D-8BC2-14D20DEEDC32}">
      <dgm:prSet phldrT="[Texto]" custT="1"/>
      <dgm:spPr/>
      <dgm:t>
        <a:bodyPr/>
        <a:lstStyle/>
        <a:p>
          <a:r>
            <a:rPr lang="es-EC" sz="1800" i="1" dirty="0" smtClean="0"/>
            <a:t>Desarrollo  sistema del manejo del MEM  operando en la Dirección de Planificación y el SAR  que es utilizado por diferentes áreas de la empresa, está en proceso de ejecución el módulo de presupuesto. </a:t>
          </a:r>
          <a:endParaRPr lang="es-EC" sz="1800" dirty="0"/>
        </a:p>
      </dgm:t>
    </dgm:pt>
    <dgm:pt modelId="{D5AB0864-B51E-43F7-AC13-5EC8A3580208}" type="sibTrans" cxnId="{6C561B57-A6C9-4999-85EE-513D6CF5BB76}">
      <dgm:prSet/>
      <dgm:spPr/>
      <dgm:t>
        <a:bodyPr/>
        <a:lstStyle/>
        <a:p>
          <a:endParaRPr lang="es-EC" sz="2800"/>
        </a:p>
      </dgm:t>
    </dgm:pt>
    <dgm:pt modelId="{DD970B25-4D0F-43A0-8040-1C9839EF863C}" type="parTrans" cxnId="{6C561B57-A6C9-4999-85EE-513D6CF5BB76}">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A39BA0B2-B8A0-468D-8D46-03B2F5EB5DE2}" type="presOf" srcId="{D2CDC463-9C9A-4A39-9365-23D268F87349}" destId="{238A3D15-D789-4931-A5E6-0F04270031BF}" srcOrd="0" destOrd="0" presId="urn:microsoft.com/office/officeart/2005/8/layout/hierarchy4"/>
    <dgm:cxn modelId="{05785388-E8D4-4EC9-A3A6-5D233E58D458}" type="presOf" srcId="{A45B4849-CC1E-4B77-80B9-4FC6F68D2371}" destId="{DE4A2990-3D65-4CED-80D1-9E83EDFCCE56}" srcOrd="0" destOrd="0" presId="urn:microsoft.com/office/officeart/2005/8/layout/hierarchy4"/>
    <dgm:cxn modelId="{E8C1D6E5-BCED-45BA-A4FD-BCEB241F5BAB}" type="presOf" srcId="{9FDDFD57-7E43-49B6-8F6B-88A7E2F9F4A3}" destId="{1E5E33F4-B6D7-4DFB-8AAC-515AA7CA8695}"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4EFF10F0-BBDC-4A02-BEBC-52AB5AA74E10}" type="presOf" srcId="{14233AD2-88DB-4175-B943-9F0BE3820B00}" destId="{CCF3848A-96C2-4E5D-B4AF-4F1F6E0EDE1C}" srcOrd="0" destOrd="0" presId="urn:microsoft.com/office/officeart/2005/8/layout/hierarchy4"/>
    <dgm:cxn modelId="{89442EDD-6CF5-4180-A4D9-76ED588A8F78}" type="presOf" srcId="{97B90D27-3056-4AB6-9D58-503A9E133CC6}" destId="{DF46F991-D145-4A2E-8B14-99166811EB9E}" srcOrd="0" destOrd="0" presId="urn:microsoft.com/office/officeart/2005/8/layout/hierarchy4"/>
    <dgm:cxn modelId="{BA5183D4-1687-4CB6-9EBA-39933C04F400}" type="presOf" srcId="{BBC79D02-6034-4C36-9C2C-4FBABF39A8FF}" destId="{F198024C-55D0-4DB7-A365-9FFF90D6507A}" srcOrd="0" destOrd="0" presId="urn:microsoft.com/office/officeart/2005/8/layout/hierarchy4"/>
    <dgm:cxn modelId="{5E4B3441-49A6-431D-807B-260C71C30793}" type="presOf" srcId="{B107BF41-D5FE-4D2A-A387-8B4F1A2FBFBB}" destId="{DAD1CAFC-EE84-43B6-BAF2-1EDDCD66E603}"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07C9B21E-4745-449C-B361-59CC3823FA37}" type="presOf" srcId="{44421AD0-1FE3-4E4D-8BC2-14D20DEEDC32}" destId="{64526EA4-34D1-4E0C-9823-993335189202}"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915F59DC-1C6D-4A26-AC53-4969393A1BDC}" srcId="{BBC79D02-6034-4C36-9C2C-4FBABF39A8FF}" destId="{62E73A33-9954-41A2-95C9-8F8D5FC96D45}" srcOrd="0" destOrd="0" parTransId="{DC40418D-C5E4-40D6-8CE8-6AA8896DB7D7}" sibTransId="{BC5FD8D8-1DE2-4A3C-A686-F6AE3C9C85B6}"/>
    <dgm:cxn modelId="{975ED75A-9DDA-4CC0-9CDD-CEC6C5DA2A8E}" type="presOf" srcId="{19091F51-8A55-4E62-9C18-6F3BC9E324CB}" destId="{EFE95510-E5D1-45B7-A221-00520591CF99}" srcOrd="0" destOrd="0" presId="urn:microsoft.com/office/officeart/2005/8/layout/hierarchy4"/>
    <dgm:cxn modelId="{F95C6241-C187-489F-8C7A-CFD2BBAD1426}" type="presOf" srcId="{C119E1A3-4FD8-4CD7-A248-CAF82A538404}" destId="{FEC139DE-5B0C-4D97-BB91-CCC4870B984F}" srcOrd="0" destOrd="0" presId="urn:microsoft.com/office/officeart/2005/8/layout/hierarchy4"/>
    <dgm:cxn modelId="{4B7B0184-76B8-4332-8A95-0C38BF1FF802}" srcId="{D2CDC463-9C9A-4A39-9365-23D268F87349}" destId="{4FA66F70-F74C-43BC-9DF8-253A8142AB35}" srcOrd="0" destOrd="0" parTransId="{65D64FD3-7489-405B-94F3-ED2A7E67C846}" sibTransId="{C375DAE5-8C19-47CE-935A-C14BE177F9D5}"/>
    <dgm:cxn modelId="{86B7576E-5B6F-492E-968D-4E237F9A69A5}" type="presOf" srcId="{62E73A33-9954-41A2-95C9-8F8D5FC96D45}" destId="{2CE70819-8F4C-4FA7-BBC0-00B867BFAA62}"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DCC7F935-CC21-4BD3-8E33-57878C6EB42C}" type="presOf" srcId="{4FA66F70-F74C-43BC-9DF8-253A8142AB35}" destId="{FC81A625-AAAE-4C83-9883-1F0718BA2436}"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C4D4A326-957C-4A62-94C4-33A9DBAC5948}" type="presParOf" srcId="{DE4A2990-3D65-4CED-80D1-9E83EDFCCE56}" destId="{2FFB2A7D-385B-482C-BACA-8315E51DBEFC}" srcOrd="0" destOrd="0" presId="urn:microsoft.com/office/officeart/2005/8/layout/hierarchy4"/>
    <dgm:cxn modelId="{2841F0B1-3E2F-40B5-90AA-E71172D492DB}" type="presParOf" srcId="{2FFB2A7D-385B-482C-BACA-8315E51DBEFC}" destId="{1E5E33F4-B6D7-4DFB-8AAC-515AA7CA8695}" srcOrd="0" destOrd="0" presId="urn:microsoft.com/office/officeart/2005/8/layout/hierarchy4"/>
    <dgm:cxn modelId="{B6FD7121-57A6-4D79-A644-A3EE85820643}" type="presParOf" srcId="{2FFB2A7D-385B-482C-BACA-8315E51DBEFC}" destId="{40048AB7-BF41-46AE-BF92-7C448496D471}" srcOrd="1" destOrd="0" presId="urn:microsoft.com/office/officeart/2005/8/layout/hierarchy4"/>
    <dgm:cxn modelId="{D648D9DE-E986-4DD6-A1FB-5CFCA68F3E49}" type="presParOf" srcId="{DE4A2990-3D65-4CED-80D1-9E83EDFCCE56}" destId="{CA6CD2F3-9A29-4F99-AF69-529906400C81}" srcOrd="1" destOrd="0" presId="urn:microsoft.com/office/officeart/2005/8/layout/hierarchy4"/>
    <dgm:cxn modelId="{A8028669-7964-4BD1-B3B9-B0CF9E9FBAFD}" type="presParOf" srcId="{DE4A2990-3D65-4CED-80D1-9E83EDFCCE56}" destId="{F5773B57-6A52-467E-A6E4-ECA009CB1813}" srcOrd="2" destOrd="0" presId="urn:microsoft.com/office/officeart/2005/8/layout/hierarchy4"/>
    <dgm:cxn modelId="{C00E2AA0-A46B-4925-A981-1FE72FE2BA8C}" type="presParOf" srcId="{F5773B57-6A52-467E-A6E4-ECA009CB1813}" destId="{64526EA4-34D1-4E0C-9823-993335189202}" srcOrd="0" destOrd="0" presId="urn:microsoft.com/office/officeart/2005/8/layout/hierarchy4"/>
    <dgm:cxn modelId="{F3C8CB1C-C41F-43EB-BAFB-D2592EC7DD8F}" type="presParOf" srcId="{F5773B57-6A52-467E-A6E4-ECA009CB1813}" destId="{D25F98AB-D37E-497E-B1F7-4ED73C04C48C}" srcOrd="1" destOrd="0" presId="urn:microsoft.com/office/officeart/2005/8/layout/hierarchy4"/>
    <dgm:cxn modelId="{66D2D291-7286-4C45-9653-6A3CC5AA7315}" type="presParOf" srcId="{F5773B57-6A52-467E-A6E4-ECA009CB1813}" destId="{50FC67C9-FA6A-4778-96DC-CBB7DE0ECB0C}" srcOrd="2" destOrd="0" presId="urn:microsoft.com/office/officeart/2005/8/layout/hierarchy4"/>
    <dgm:cxn modelId="{19DAC14D-BABF-4D23-B6A1-15F436560FF6}" type="presParOf" srcId="{50FC67C9-FA6A-4778-96DC-CBB7DE0ECB0C}" destId="{DC1500A2-B034-4D4F-B812-C3F088F607D9}" srcOrd="0" destOrd="0" presId="urn:microsoft.com/office/officeart/2005/8/layout/hierarchy4"/>
    <dgm:cxn modelId="{78E43ED7-3E01-41E9-B5A7-3E9FBAB6E9F6}" type="presParOf" srcId="{DC1500A2-B034-4D4F-B812-C3F088F607D9}" destId="{238A3D15-D789-4931-A5E6-0F04270031BF}" srcOrd="0" destOrd="0" presId="urn:microsoft.com/office/officeart/2005/8/layout/hierarchy4"/>
    <dgm:cxn modelId="{31316F75-5F2F-4298-A469-6EAC9A6095B4}" type="presParOf" srcId="{DC1500A2-B034-4D4F-B812-C3F088F607D9}" destId="{C59B812E-AB49-470F-95AF-ACBAE52196BC}" srcOrd="1" destOrd="0" presId="urn:microsoft.com/office/officeart/2005/8/layout/hierarchy4"/>
    <dgm:cxn modelId="{0CB41670-7768-4E02-8935-B8BB383FA71D}" type="presParOf" srcId="{DC1500A2-B034-4D4F-B812-C3F088F607D9}" destId="{46A175B0-85B1-498B-AA9A-EED890EF8095}" srcOrd="2" destOrd="0" presId="urn:microsoft.com/office/officeart/2005/8/layout/hierarchy4"/>
    <dgm:cxn modelId="{2881C4A2-F023-4A1B-918F-CE8BF1F96F30}" type="presParOf" srcId="{46A175B0-85B1-498B-AA9A-EED890EF8095}" destId="{B6B81DAC-ACEB-440A-8FCC-C43F903D627F}" srcOrd="0" destOrd="0" presId="urn:microsoft.com/office/officeart/2005/8/layout/hierarchy4"/>
    <dgm:cxn modelId="{F2B5A48E-95A9-4287-AB62-FF575C0DF436}" type="presParOf" srcId="{B6B81DAC-ACEB-440A-8FCC-C43F903D627F}" destId="{FC81A625-AAAE-4C83-9883-1F0718BA2436}" srcOrd="0" destOrd="0" presId="urn:microsoft.com/office/officeart/2005/8/layout/hierarchy4"/>
    <dgm:cxn modelId="{43298B15-E9C1-4D6F-B1C0-C1DC56D20414}" type="presParOf" srcId="{B6B81DAC-ACEB-440A-8FCC-C43F903D627F}" destId="{5999AF18-D978-430D-B371-546B78BAA143}" srcOrd="1" destOrd="0" presId="urn:microsoft.com/office/officeart/2005/8/layout/hierarchy4"/>
    <dgm:cxn modelId="{99C49039-E4DA-4DF0-B575-E5ABD5E05F54}" type="presParOf" srcId="{46A175B0-85B1-498B-AA9A-EED890EF8095}" destId="{F87249D7-6B69-43AF-AB6E-F2F0D10D8D83}" srcOrd="1" destOrd="0" presId="urn:microsoft.com/office/officeart/2005/8/layout/hierarchy4"/>
    <dgm:cxn modelId="{BF1D0808-5870-4F17-9FDB-B2F48884270A}" type="presParOf" srcId="{46A175B0-85B1-498B-AA9A-EED890EF8095}" destId="{155512FB-37CB-48B9-A40F-AF1E0FFF4177}" srcOrd="2" destOrd="0" presId="urn:microsoft.com/office/officeart/2005/8/layout/hierarchy4"/>
    <dgm:cxn modelId="{CBB342DF-B9A2-4825-9BE9-61B1E1C359F7}" type="presParOf" srcId="{155512FB-37CB-48B9-A40F-AF1E0FFF4177}" destId="{FEC139DE-5B0C-4D97-BB91-CCC4870B984F}" srcOrd="0" destOrd="0" presId="urn:microsoft.com/office/officeart/2005/8/layout/hierarchy4"/>
    <dgm:cxn modelId="{9C5FFBDB-F1E0-4829-B393-7C2A2085A83E}" type="presParOf" srcId="{155512FB-37CB-48B9-A40F-AF1E0FFF4177}" destId="{1B0144A3-306F-4117-A917-3D6242210746}" srcOrd="1" destOrd="0" presId="urn:microsoft.com/office/officeart/2005/8/layout/hierarchy4"/>
    <dgm:cxn modelId="{C1ED825B-5B31-4272-8D87-E182F5DCF535}" type="presParOf" srcId="{155512FB-37CB-48B9-A40F-AF1E0FFF4177}" destId="{FD771F2E-4EA8-4B28-90F3-223EEBFAFEFF}" srcOrd="2" destOrd="0" presId="urn:microsoft.com/office/officeart/2005/8/layout/hierarchy4"/>
    <dgm:cxn modelId="{ED9A12DA-A094-48E5-BA7C-42F12760D7A2}" type="presParOf" srcId="{FD771F2E-4EA8-4B28-90F3-223EEBFAFEFF}" destId="{175E5342-CBB9-4145-A35A-BAB2DBED64CB}" srcOrd="0" destOrd="0" presId="urn:microsoft.com/office/officeart/2005/8/layout/hierarchy4"/>
    <dgm:cxn modelId="{DBC8336E-0DD0-46CB-B7A6-91B179C9C25F}" type="presParOf" srcId="{175E5342-CBB9-4145-A35A-BAB2DBED64CB}" destId="{CCF3848A-96C2-4E5D-B4AF-4F1F6E0EDE1C}" srcOrd="0" destOrd="0" presId="urn:microsoft.com/office/officeart/2005/8/layout/hierarchy4"/>
    <dgm:cxn modelId="{87948EB0-9CAD-47B7-AED5-7A6852201A23}" type="presParOf" srcId="{175E5342-CBB9-4145-A35A-BAB2DBED64CB}" destId="{09D73428-2F78-44F0-8474-4285D54CA8A0}" srcOrd="1" destOrd="0" presId="urn:microsoft.com/office/officeart/2005/8/layout/hierarchy4"/>
    <dgm:cxn modelId="{A46768D4-F2CD-4A23-BF7E-2D042F17D164}" type="presParOf" srcId="{50FC67C9-FA6A-4778-96DC-CBB7DE0ECB0C}" destId="{F2E8A144-ED64-477D-A7CE-6CF060928541}" srcOrd="1" destOrd="0" presId="urn:microsoft.com/office/officeart/2005/8/layout/hierarchy4"/>
    <dgm:cxn modelId="{A7E6B474-EA7E-4254-976F-61E0DE0C9509}" type="presParOf" srcId="{50FC67C9-FA6A-4778-96DC-CBB7DE0ECB0C}" destId="{A1C5311C-1469-44EA-82DB-749930735971}" srcOrd="2" destOrd="0" presId="urn:microsoft.com/office/officeart/2005/8/layout/hierarchy4"/>
    <dgm:cxn modelId="{11F51BD9-B302-4A83-B4A4-01D577488827}" type="presParOf" srcId="{A1C5311C-1469-44EA-82DB-749930735971}" destId="{F198024C-55D0-4DB7-A365-9FFF90D6507A}" srcOrd="0" destOrd="0" presId="urn:microsoft.com/office/officeart/2005/8/layout/hierarchy4"/>
    <dgm:cxn modelId="{0BAE97E1-731D-408E-AFF4-FC19B7FA3746}" type="presParOf" srcId="{A1C5311C-1469-44EA-82DB-749930735971}" destId="{65FD4B13-5CF9-4360-92BE-BD32B034292E}" srcOrd="1" destOrd="0" presId="urn:microsoft.com/office/officeart/2005/8/layout/hierarchy4"/>
    <dgm:cxn modelId="{CCA515A0-37E4-49B8-9F35-7AA9D1ABC75A}" type="presParOf" srcId="{A1C5311C-1469-44EA-82DB-749930735971}" destId="{84E42F43-093B-4F1B-BDAB-12FA40B45FEF}" srcOrd="2" destOrd="0" presId="urn:microsoft.com/office/officeart/2005/8/layout/hierarchy4"/>
    <dgm:cxn modelId="{BED52DAB-4175-472C-AB69-A7A6EF0F946B}" type="presParOf" srcId="{84E42F43-093B-4F1B-BDAB-12FA40B45FEF}" destId="{D98E56A2-422B-45B5-B55B-6F877E8EBCC0}" srcOrd="0" destOrd="0" presId="urn:microsoft.com/office/officeart/2005/8/layout/hierarchy4"/>
    <dgm:cxn modelId="{5A34A3F8-047B-438D-811D-BBF8D1F4B338}" type="presParOf" srcId="{D98E56A2-422B-45B5-B55B-6F877E8EBCC0}" destId="{2CE70819-8F4C-4FA7-BBC0-00B867BFAA62}" srcOrd="0" destOrd="0" presId="urn:microsoft.com/office/officeart/2005/8/layout/hierarchy4"/>
    <dgm:cxn modelId="{E64E2A9E-58B1-4843-B1DE-50B48E7E8021}" type="presParOf" srcId="{D98E56A2-422B-45B5-B55B-6F877E8EBCC0}" destId="{65BBC830-3241-4628-91E9-24C1F241C614}" srcOrd="1" destOrd="0" presId="urn:microsoft.com/office/officeart/2005/8/layout/hierarchy4"/>
    <dgm:cxn modelId="{0B091A47-8B2F-4D6C-ABC5-EBC58BE006B2}" type="presParOf" srcId="{50FC67C9-FA6A-4778-96DC-CBB7DE0ECB0C}" destId="{7E443B56-DEB0-4446-A514-EEAEC7DAEDD0}" srcOrd="3" destOrd="0" presId="urn:microsoft.com/office/officeart/2005/8/layout/hierarchy4"/>
    <dgm:cxn modelId="{B0840628-8E8C-4BC1-804C-F962F7785185}" type="presParOf" srcId="{50FC67C9-FA6A-4778-96DC-CBB7DE0ECB0C}" destId="{DEF75B75-5A04-456D-BC82-C1C962708167}" srcOrd="4" destOrd="0" presId="urn:microsoft.com/office/officeart/2005/8/layout/hierarchy4"/>
    <dgm:cxn modelId="{46A27A10-D979-47B9-94A1-585ABCF7A2B5}" type="presParOf" srcId="{DEF75B75-5A04-456D-BC82-C1C962708167}" destId="{DF46F991-D145-4A2E-8B14-99166811EB9E}" srcOrd="0" destOrd="0" presId="urn:microsoft.com/office/officeart/2005/8/layout/hierarchy4"/>
    <dgm:cxn modelId="{7F464BD6-F5D1-4FDD-9250-732A99F84739}" type="presParOf" srcId="{DEF75B75-5A04-456D-BC82-C1C962708167}" destId="{C5362A15-1FF7-45C2-A1A5-CC56348F497D}" srcOrd="1" destOrd="0" presId="urn:microsoft.com/office/officeart/2005/8/layout/hierarchy4"/>
    <dgm:cxn modelId="{33377D72-3276-4742-ACF0-88A1C9E69FD8}" type="presParOf" srcId="{DEF75B75-5A04-456D-BC82-C1C962708167}" destId="{C0AAC21D-A1BB-4969-8C10-C8D02A2E9E03}" srcOrd="2" destOrd="0" presId="urn:microsoft.com/office/officeart/2005/8/layout/hierarchy4"/>
    <dgm:cxn modelId="{AFE99EDE-23B6-4622-8C74-717E1F71D2ED}" type="presParOf" srcId="{C0AAC21D-A1BB-4969-8C10-C8D02A2E9E03}" destId="{53DBA213-45FA-408A-B6ED-AACE55036BBF}" srcOrd="0" destOrd="0" presId="urn:microsoft.com/office/officeart/2005/8/layout/hierarchy4"/>
    <dgm:cxn modelId="{636C7C37-A635-4312-99E2-81D4FC1249EE}" type="presParOf" srcId="{53DBA213-45FA-408A-B6ED-AACE55036BBF}" destId="{DAD1CAFC-EE84-43B6-BAF2-1EDDCD66E603}" srcOrd="0" destOrd="0" presId="urn:microsoft.com/office/officeart/2005/8/layout/hierarchy4"/>
    <dgm:cxn modelId="{2C043C85-55C4-40B1-9233-7E9F2AEF7D27}" type="presParOf" srcId="{53DBA213-45FA-408A-B6ED-AACE55036BBF}" destId="{EB920CB4-F78E-4FC1-BF1D-FE57D15C9F98}" srcOrd="1" destOrd="0" presId="urn:microsoft.com/office/officeart/2005/8/layout/hierarchy4"/>
    <dgm:cxn modelId="{B8CC47AD-1646-4BB4-9FED-7652C6FB6F39}" type="presParOf" srcId="{C0AAC21D-A1BB-4969-8C10-C8D02A2E9E03}" destId="{C6806C87-713E-4BB4-9E64-70D239989C91}" srcOrd="1" destOrd="0" presId="urn:microsoft.com/office/officeart/2005/8/layout/hierarchy4"/>
    <dgm:cxn modelId="{9C3DE6FA-3044-4D7F-9143-80AFB3B05D32}" type="presParOf" srcId="{C0AAC21D-A1BB-4969-8C10-C8D02A2E9E03}" destId="{EC39DE98-C28E-4CAE-B11A-FF4190E351F7}" srcOrd="2" destOrd="0" presId="urn:microsoft.com/office/officeart/2005/8/layout/hierarchy4"/>
    <dgm:cxn modelId="{0D4AE185-B77F-4034-B795-FB7478901D61}" type="presParOf" srcId="{EC39DE98-C28E-4CAE-B11A-FF4190E351F7}" destId="{EFE95510-E5D1-45B7-A221-00520591CF99}" srcOrd="0" destOrd="0" presId="urn:microsoft.com/office/officeart/2005/8/layout/hierarchy4"/>
    <dgm:cxn modelId="{35A0F61F-83F6-45FC-834B-D3F9C5FAB517}" type="presParOf" srcId="{EC39DE98-C28E-4CAE-B11A-FF4190E351F7}" destId="{EF483DAC-04A2-4C9B-AB03-7939A7ACDB27}" srcOrd="1" destOrd="0" presId="urn:microsoft.com/office/officeart/2005/8/layout/hierarchy4"/>
  </dgm:cxnLst>
  <dgm:bg/>
  <dgm:whole/>
</dgm:dataModel>
</file>

<file path=ppt/diagrams/data7.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smtClean="0"/>
            <a:t>Construcción agencia Urcuquí y El Ángel.</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S" sz="1800" i="1" dirty="0" smtClean="0"/>
            <a:t>financiado con el Presupuesto General del Estado. </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400" b="0" i="0" u="none" dirty="0" smtClean="0"/>
            <a:t>INICIAL 187.715,00 </a:t>
          </a:r>
          <a:endParaRPr lang="es-EC" sz="110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2 </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50" b="0" i="0" u="none" dirty="0" smtClean="0"/>
            <a:t>Número de Agencias construidas </a:t>
          </a:r>
          <a:endParaRPr lang="es-EC" sz="105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321,90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25D866A4-37AA-4A96-8ADC-22A3DA2F3498}" type="presOf" srcId="{97B90D27-3056-4AB6-9D58-503A9E133CC6}" destId="{DF46F991-D145-4A2E-8B14-99166811EB9E}" srcOrd="0" destOrd="0" presId="urn:microsoft.com/office/officeart/2005/8/layout/hierarchy4"/>
    <dgm:cxn modelId="{8E459248-87E4-4CDC-82CC-9B65C4520EEE}" type="presOf" srcId="{4FA66F70-F74C-43BC-9DF8-253A8142AB35}" destId="{FC81A625-AAAE-4C83-9883-1F0718BA2436}"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7D681507-686E-48A3-A353-AD14F28040CF}" type="presOf" srcId="{C119E1A3-4FD8-4CD7-A248-CAF82A538404}" destId="{FEC139DE-5B0C-4D97-BB91-CCC4870B984F}" srcOrd="0" destOrd="0" presId="urn:microsoft.com/office/officeart/2005/8/layout/hierarchy4"/>
    <dgm:cxn modelId="{48D492A9-AC45-405F-86D5-766CA3274C09}" type="presOf" srcId="{9FDDFD57-7E43-49B6-8F6B-88A7E2F9F4A3}" destId="{1E5E33F4-B6D7-4DFB-8AAC-515AA7CA8695}" srcOrd="0" destOrd="0" presId="urn:microsoft.com/office/officeart/2005/8/layout/hierarchy4"/>
    <dgm:cxn modelId="{43C4CAE8-1F5A-45CD-A17A-FC05EC811E94}" type="presOf" srcId="{14233AD2-88DB-4175-B943-9F0BE3820B00}" destId="{CCF3848A-96C2-4E5D-B4AF-4F1F6E0EDE1C}" srcOrd="0" destOrd="0" presId="urn:microsoft.com/office/officeart/2005/8/layout/hierarchy4"/>
    <dgm:cxn modelId="{DF1109A4-6F0A-4035-9460-CD1AC5577E5A}" type="presOf" srcId="{19091F51-8A55-4E62-9C18-6F3BC9E324CB}" destId="{EFE95510-E5D1-45B7-A221-00520591CF99}"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3A51DD72-243B-403D-9806-E50BE735A1E9}" srcId="{C119E1A3-4FD8-4CD7-A248-CAF82A538404}" destId="{14233AD2-88DB-4175-B943-9F0BE3820B00}" srcOrd="0" destOrd="0" parTransId="{D9D75CDB-C428-4818-9E1E-9589F14F5CF9}" sibTransId="{4460A239-1182-4263-8C28-C0D771F46AE8}"/>
    <dgm:cxn modelId="{0DE716E8-50F9-4EA6-8066-6F5AAD1A7925}" type="presOf" srcId="{D2CDC463-9C9A-4A39-9365-23D268F87349}" destId="{238A3D15-D789-4931-A5E6-0F04270031BF}"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0BB9DB25-AED0-4028-A325-E1ECE99B1B07}" type="presOf" srcId="{BBC79D02-6034-4C36-9C2C-4FBABF39A8FF}" destId="{F198024C-55D0-4DB7-A365-9FFF90D6507A}"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17269A4E-CE70-45A0-83E4-B6CFD86AE630}" type="presOf" srcId="{62E73A33-9954-41A2-95C9-8F8D5FC96D45}" destId="{2CE70819-8F4C-4FA7-BBC0-00B867BFAA62}" srcOrd="0" destOrd="0" presId="urn:microsoft.com/office/officeart/2005/8/layout/hierarchy4"/>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2B9A501E-D21F-47EB-B677-FD4AFCFE56B0}" type="presOf" srcId="{B107BF41-D5FE-4D2A-A387-8B4F1A2FBFBB}" destId="{DAD1CAFC-EE84-43B6-BAF2-1EDDCD66E603}" srcOrd="0" destOrd="0" presId="urn:microsoft.com/office/officeart/2005/8/layout/hierarchy4"/>
    <dgm:cxn modelId="{035937BA-422F-4D64-8CBD-9BB418C602D9}" type="presOf" srcId="{44421AD0-1FE3-4E4D-8BC2-14D20DEEDC32}" destId="{64526EA4-34D1-4E0C-9823-993335189202}" srcOrd="0" destOrd="0" presId="urn:microsoft.com/office/officeart/2005/8/layout/hierarchy4"/>
    <dgm:cxn modelId="{D5CD193C-2FE2-418F-8868-6A5909F0DCD1}" type="presOf" srcId="{A45B4849-CC1E-4B77-80B9-4FC6F68D2371}" destId="{DE4A2990-3D65-4CED-80D1-9E83EDFCCE56}"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BC78A514-F73D-4CE2-B66F-375010388DCA}" srcId="{97B90D27-3056-4AB6-9D58-503A9E133CC6}" destId="{19091F51-8A55-4E62-9C18-6F3BC9E324CB}" srcOrd="1" destOrd="0" parTransId="{D74CA346-3316-4872-8346-E778E1DF2C4E}" sibTransId="{38491EFE-9A5C-4963-95EB-36CA4DC15829}"/>
    <dgm:cxn modelId="{4F007B22-4237-4439-805E-4032184AFBE1}" type="presParOf" srcId="{DE4A2990-3D65-4CED-80D1-9E83EDFCCE56}" destId="{2FFB2A7D-385B-482C-BACA-8315E51DBEFC}" srcOrd="0" destOrd="0" presId="urn:microsoft.com/office/officeart/2005/8/layout/hierarchy4"/>
    <dgm:cxn modelId="{F3D0FC29-0A31-43EB-A911-C703321B0AC4}" type="presParOf" srcId="{2FFB2A7D-385B-482C-BACA-8315E51DBEFC}" destId="{1E5E33F4-B6D7-4DFB-8AAC-515AA7CA8695}" srcOrd="0" destOrd="0" presId="urn:microsoft.com/office/officeart/2005/8/layout/hierarchy4"/>
    <dgm:cxn modelId="{22D39264-4468-44C7-8DFB-034C577419EC}" type="presParOf" srcId="{2FFB2A7D-385B-482C-BACA-8315E51DBEFC}" destId="{40048AB7-BF41-46AE-BF92-7C448496D471}" srcOrd="1" destOrd="0" presId="urn:microsoft.com/office/officeart/2005/8/layout/hierarchy4"/>
    <dgm:cxn modelId="{10E36956-4473-4AF5-AA53-A32724B2D12D}" type="presParOf" srcId="{DE4A2990-3D65-4CED-80D1-9E83EDFCCE56}" destId="{CA6CD2F3-9A29-4F99-AF69-529906400C81}" srcOrd="1" destOrd="0" presId="urn:microsoft.com/office/officeart/2005/8/layout/hierarchy4"/>
    <dgm:cxn modelId="{22A728E8-B8AA-419F-A25B-C9C1302693A4}" type="presParOf" srcId="{DE4A2990-3D65-4CED-80D1-9E83EDFCCE56}" destId="{F5773B57-6A52-467E-A6E4-ECA009CB1813}" srcOrd="2" destOrd="0" presId="urn:microsoft.com/office/officeart/2005/8/layout/hierarchy4"/>
    <dgm:cxn modelId="{74B329C9-B5E6-49D0-8C9E-DDFFFB84944F}" type="presParOf" srcId="{F5773B57-6A52-467E-A6E4-ECA009CB1813}" destId="{64526EA4-34D1-4E0C-9823-993335189202}" srcOrd="0" destOrd="0" presId="urn:microsoft.com/office/officeart/2005/8/layout/hierarchy4"/>
    <dgm:cxn modelId="{0E48D423-4F8F-47BE-9BB2-CD6CC0338159}" type="presParOf" srcId="{F5773B57-6A52-467E-A6E4-ECA009CB1813}" destId="{D25F98AB-D37E-497E-B1F7-4ED73C04C48C}" srcOrd="1" destOrd="0" presId="urn:microsoft.com/office/officeart/2005/8/layout/hierarchy4"/>
    <dgm:cxn modelId="{34B35A07-3FB7-4F10-B3AE-771D2EC1FEB2}" type="presParOf" srcId="{F5773B57-6A52-467E-A6E4-ECA009CB1813}" destId="{50FC67C9-FA6A-4778-96DC-CBB7DE0ECB0C}" srcOrd="2" destOrd="0" presId="urn:microsoft.com/office/officeart/2005/8/layout/hierarchy4"/>
    <dgm:cxn modelId="{8853F3DF-2DC7-40D0-A952-4971E317DB4F}" type="presParOf" srcId="{50FC67C9-FA6A-4778-96DC-CBB7DE0ECB0C}" destId="{DC1500A2-B034-4D4F-B812-C3F088F607D9}" srcOrd="0" destOrd="0" presId="urn:microsoft.com/office/officeart/2005/8/layout/hierarchy4"/>
    <dgm:cxn modelId="{DBF082FD-DF0C-4639-ADC8-069BBAEEC8E2}" type="presParOf" srcId="{DC1500A2-B034-4D4F-B812-C3F088F607D9}" destId="{238A3D15-D789-4931-A5E6-0F04270031BF}" srcOrd="0" destOrd="0" presId="urn:microsoft.com/office/officeart/2005/8/layout/hierarchy4"/>
    <dgm:cxn modelId="{B60030AA-F977-47DF-8655-4F5FC3C40376}" type="presParOf" srcId="{DC1500A2-B034-4D4F-B812-C3F088F607D9}" destId="{C59B812E-AB49-470F-95AF-ACBAE52196BC}" srcOrd="1" destOrd="0" presId="urn:microsoft.com/office/officeart/2005/8/layout/hierarchy4"/>
    <dgm:cxn modelId="{9426D227-2611-40DC-9A7D-9ED623B16BDA}" type="presParOf" srcId="{DC1500A2-B034-4D4F-B812-C3F088F607D9}" destId="{46A175B0-85B1-498B-AA9A-EED890EF8095}" srcOrd="2" destOrd="0" presId="urn:microsoft.com/office/officeart/2005/8/layout/hierarchy4"/>
    <dgm:cxn modelId="{8C6D6772-245F-43F4-951E-3E1BC1AB2FF2}" type="presParOf" srcId="{46A175B0-85B1-498B-AA9A-EED890EF8095}" destId="{B6B81DAC-ACEB-440A-8FCC-C43F903D627F}" srcOrd="0" destOrd="0" presId="urn:microsoft.com/office/officeart/2005/8/layout/hierarchy4"/>
    <dgm:cxn modelId="{8ED9D870-67B9-4DF4-9A11-771474E8F005}" type="presParOf" srcId="{B6B81DAC-ACEB-440A-8FCC-C43F903D627F}" destId="{FC81A625-AAAE-4C83-9883-1F0718BA2436}" srcOrd="0" destOrd="0" presId="urn:microsoft.com/office/officeart/2005/8/layout/hierarchy4"/>
    <dgm:cxn modelId="{011BBC74-ED1D-47AC-AF9F-1421EED97BA7}" type="presParOf" srcId="{B6B81DAC-ACEB-440A-8FCC-C43F903D627F}" destId="{5999AF18-D978-430D-B371-546B78BAA143}" srcOrd="1" destOrd="0" presId="urn:microsoft.com/office/officeart/2005/8/layout/hierarchy4"/>
    <dgm:cxn modelId="{88C05511-9B65-4E90-9689-1978BFD3BBF0}" type="presParOf" srcId="{46A175B0-85B1-498B-AA9A-EED890EF8095}" destId="{F87249D7-6B69-43AF-AB6E-F2F0D10D8D83}" srcOrd="1" destOrd="0" presId="urn:microsoft.com/office/officeart/2005/8/layout/hierarchy4"/>
    <dgm:cxn modelId="{B06731A4-325E-454E-9B1A-C2CCD90FFE01}" type="presParOf" srcId="{46A175B0-85B1-498B-AA9A-EED890EF8095}" destId="{155512FB-37CB-48B9-A40F-AF1E0FFF4177}" srcOrd="2" destOrd="0" presId="urn:microsoft.com/office/officeart/2005/8/layout/hierarchy4"/>
    <dgm:cxn modelId="{D6B0B17F-E0E4-4D28-A12A-8CA764B7433A}" type="presParOf" srcId="{155512FB-37CB-48B9-A40F-AF1E0FFF4177}" destId="{FEC139DE-5B0C-4D97-BB91-CCC4870B984F}" srcOrd="0" destOrd="0" presId="urn:microsoft.com/office/officeart/2005/8/layout/hierarchy4"/>
    <dgm:cxn modelId="{2E61C947-2E0B-4BBD-8B55-51D11E99E881}" type="presParOf" srcId="{155512FB-37CB-48B9-A40F-AF1E0FFF4177}" destId="{1B0144A3-306F-4117-A917-3D6242210746}" srcOrd="1" destOrd="0" presId="urn:microsoft.com/office/officeart/2005/8/layout/hierarchy4"/>
    <dgm:cxn modelId="{7020E829-DC8B-4126-8DE4-E431D0055A10}" type="presParOf" srcId="{155512FB-37CB-48B9-A40F-AF1E0FFF4177}" destId="{FD771F2E-4EA8-4B28-90F3-223EEBFAFEFF}" srcOrd="2" destOrd="0" presId="urn:microsoft.com/office/officeart/2005/8/layout/hierarchy4"/>
    <dgm:cxn modelId="{E759B52C-5743-49CD-87DA-6533C27C69C1}" type="presParOf" srcId="{FD771F2E-4EA8-4B28-90F3-223EEBFAFEFF}" destId="{175E5342-CBB9-4145-A35A-BAB2DBED64CB}" srcOrd="0" destOrd="0" presId="urn:microsoft.com/office/officeart/2005/8/layout/hierarchy4"/>
    <dgm:cxn modelId="{6166A69D-FA68-4EEB-AF2E-1C2CE4020041}" type="presParOf" srcId="{175E5342-CBB9-4145-A35A-BAB2DBED64CB}" destId="{CCF3848A-96C2-4E5D-B4AF-4F1F6E0EDE1C}" srcOrd="0" destOrd="0" presId="urn:microsoft.com/office/officeart/2005/8/layout/hierarchy4"/>
    <dgm:cxn modelId="{5AFFA81B-CCCA-47DE-867C-0570A26C77F4}" type="presParOf" srcId="{175E5342-CBB9-4145-A35A-BAB2DBED64CB}" destId="{09D73428-2F78-44F0-8474-4285D54CA8A0}" srcOrd="1" destOrd="0" presId="urn:microsoft.com/office/officeart/2005/8/layout/hierarchy4"/>
    <dgm:cxn modelId="{A45FF512-43A5-4607-8FE8-677BA51F35A3}" type="presParOf" srcId="{50FC67C9-FA6A-4778-96DC-CBB7DE0ECB0C}" destId="{F2E8A144-ED64-477D-A7CE-6CF060928541}" srcOrd="1" destOrd="0" presId="urn:microsoft.com/office/officeart/2005/8/layout/hierarchy4"/>
    <dgm:cxn modelId="{351ED5AC-433E-4747-A53F-58F730080E97}" type="presParOf" srcId="{50FC67C9-FA6A-4778-96DC-CBB7DE0ECB0C}" destId="{A1C5311C-1469-44EA-82DB-749930735971}" srcOrd="2" destOrd="0" presId="urn:microsoft.com/office/officeart/2005/8/layout/hierarchy4"/>
    <dgm:cxn modelId="{5B4C98A6-B9E9-42D8-AF68-771CCEFECF58}" type="presParOf" srcId="{A1C5311C-1469-44EA-82DB-749930735971}" destId="{F198024C-55D0-4DB7-A365-9FFF90D6507A}" srcOrd="0" destOrd="0" presId="urn:microsoft.com/office/officeart/2005/8/layout/hierarchy4"/>
    <dgm:cxn modelId="{D954A618-C7EE-46DF-9375-1957FA485E57}" type="presParOf" srcId="{A1C5311C-1469-44EA-82DB-749930735971}" destId="{65FD4B13-5CF9-4360-92BE-BD32B034292E}" srcOrd="1" destOrd="0" presId="urn:microsoft.com/office/officeart/2005/8/layout/hierarchy4"/>
    <dgm:cxn modelId="{0AAB3AA3-CD1E-452B-844E-A648780CD3F4}" type="presParOf" srcId="{A1C5311C-1469-44EA-82DB-749930735971}" destId="{84E42F43-093B-4F1B-BDAB-12FA40B45FEF}" srcOrd="2" destOrd="0" presId="urn:microsoft.com/office/officeart/2005/8/layout/hierarchy4"/>
    <dgm:cxn modelId="{E4127076-C920-44AE-BE3A-334D967A304F}" type="presParOf" srcId="{84E42F43-093B-4F1B-BDAB-12FA40B45FEF}" destId="{D98E56A2-422B-45B5-B55B-6F877E8EBCC0}" srcOrd="0" destOrd="0" presId="urn:microsoft.com/office/officeart/2005/8/layout/hierarchy4"/>
    <dgm:cxn modelId="{66FF934F-B4D6-4B7F-AB50-5FBAF87ECEC1}" type="presParOf" srcId="{D98E56A2-422B-45B5-B55B-6F877E8EBCC0}" destId="{2CE70819-8F4C-4FA7-BBC0-00B867BFAA62}" srcOrd="0" destOrd="0" presId="urn:microsoft.com/office/officeart/2005/8/layout/hierarchy4"/>
    <dgm:cxn modelId="{158D892C-6402-4462-8C30-2AF3E370B189}" type="presParOf" srcId="{D98E56A2-422B-45B5-B55B-6F877E8EBCC0}" destId="{65BBC830-3241-4628-91E9-24C1F241C614}" srcOrd="1" destOrd="0" presId="urn:microsoft.com/office/officeart/2005/8/layout/hierarchy4"/>
    <dgm:cxn modelId="{BC4FCCCE-7590-4899-AEB4-4AED2071EBCB}" type="presParOf" srcId="{50FC67C9-FA6A-4778-96DC-CBB7DE0ECB0C}" destId="{7E443B56-DEB0-4446-A514-EEAEC7DAEDD0}" srcOrd="3" destOrd="0" presId="urn:microsoft.com/office/officeart/2005/8/layout/hierarchy4"/>
    <dgm:cxn modelId="{362D9A4C-BB2F-45AD-98FB-005233BDBD9C}" type="presParOf" srcId="{50FC67C9-FA6A-4778-96DC-CBB7DE0ECB0C}" destId="{DEF75B75-5A04-456D-BC82-C1C962708167}" srcOrd="4" destOrd="0" presId="urn:microsoft.com/office/officeart/2005/8/layout/hierarchy4"/>
    <dgm:cxn modelId="{9C76C379-A65A-4170-9743-4F2B5C540255}" type="presParOf" srcId="{DEF75B75-5A04-456D-BC82-C1C962708167}" destId="{DF46F991-D145-4A2E-8B14-99166811EB9E}" srcOrd="0" destOrd="0" presId="urn:microsoft.com/office/officeart/2005/8/layout/hierarchy4"/>
    <dgm:cxn modelId="{2E7A06BC-92A9-4D12-B28F-7D7CABD40080}" type="presParOf" srcId="{DEF75B75-5A04-456D-BC82-C1C962708167}" destId="{C5362A15-1FF7-45C2-A1A5-CC56348F497D}" srcOrd="1" destOrd="0" presId="urn:microsoft.com/office/officeart/2005/8/layout/hierarchy4"/>
    <dgm:cxn modelId="{B65EB285-2E4C-4E39-A6F4-C82DCAFBCEA1}" type="presParOf" srcId="{DEF75B75-5A04-456D-BC82-C1C962708167}" destId="{C0AAC21D-A1BB-4969-8C10-C8D02A2E9E03}" srcOrd="2" destOrd="0" presId="urn:microsoft.com/office/officeart/2005/8/layout/hierarchy4"/>
    <dgm:cxn modelId="{06BAEDE9-A58A-4F8C-B385-629B43CE4C34}" type="presParOf" srcId="{C0AAC21D-A1BB-4969-8C10-C8D02A2E9E03}" destId="{53DBA213-45FA-408A-B6ED-AACE55036BBF}" srcOrd="0" destOrd="0" presId="urn:microsoft.com/office/officeart/2005/8/layout/hierarchy4"/>
    <dgm:cxn modelId="{F9984F2D-3909-43CF-8EF0-F0CF41A4487B}" type="presParOf" srcId="{53DBA213-45FA-408A-B6ED-AACE55036BBF}" destId="{DAD1CAFC-EE84-43B6-BAF2-1EDDCD66E603}" srcOrd="0" destOrd="0" presId="urn:microsoft.com/office/officeart/2005/8/layout/hierarchy4"/>
    <dgm:cxn modelId="{BCE9CA7A-17ED-4E02-AB11-5A7B67047AAC}" type="presParOf" srcId="{53DBA213-45FA-408A-B6ED-AACE55036BBF}" destId="{EB920CB4-F78E-4FC1-BF1D-FE57D15C9F98}" srcOrd="1" destOrd="0" presId="urn:microsoft.com/office/officeart/2005/8/layout/hierarchy4"/>
    <dgm:cxn modelId="{5E246970-61AE-4258-BF2B-8ED5AED095E6}" type="presParOf" srcId="{C0AAC21D-A1BB-4969-8C10-C8D02A2E9E03}" destId="{C6806C87-713E-4BB4-9E64-70D239989C91}" srcOrd="1" destOrd="0" presId="urn:microsoft.com/office/officeart/2005/8/layout/hierarchy4"/>
    <dgm:cxn modelId="{9A675BE1-389A-4823-9B00-20BB51C15BAD}" type="presParOf" srcId="{C0AAC21D-A1BB-4969-8C10-C8D02A2E9E03}" destId="{EC39DE98-C28E-4CAE-B11A-FF4190E351F7}" srcOrd="2" destOrd="0" presId="urn:microsoft.com/office/officeart/2005/8/layout/hierarchy4"/>
    <dgm:cxn modelId="{6F169E7F-62B0-4581-ADD0-AD1E405FD629}" type="presParOf" srcId="{EC39DE98-C28E-4CAE-B11A-FF4190E351F7}" destId="{EFE95510-E5D1-45B7-A221-00520591CF99}" srcOrd="0" destOrd="0" presId="urn:microsoft.com/office/officeart/2005/8/layout/hierarchy4"/>
    <dgm:cxn modelId="{9FE855A3-879E-45CD-92E1-B048E96467CC}" type="presParOf" srcId="{EC39DE98-C28E-4CAE-B11A-FF4190E351F7}" destId="{EF483DAC-04A2-4C9B-AB03-7939A7ACDB27}" srcOrd="1" destOrd="0" presId="urn:microsoft.com/office/officeart/2005/8/layout/hierarchy4"/>
  </dgm:cxnLst>
  <dgm:bg/>
  <dgm:whole/>
</dgm:dataModel>
</file>

<file path=ppt/diagrams/data8.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smtClean="0"/>
            <a:t>Instalación de servicios a nuevos clientes</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80%</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r>
            <a:rPr lang="es-ES" sz="1800" i="1" dirty="0" smtClean="0"/>
            <a:t>Proceso continuo y depende de la disponibilidad de materiales</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200" b="0" i="0" u="none" dirty="0" smtClean="0"/>
            <a:t>INICIAL 1.427.247,25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98%</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000" b="0" i="0" u="none" dirty="0" smtClean="0"/>
            <a:t>Índices de calidad de servicio comercial de la Regulación CONELEC 04-001 </a:t>
          </a:r>
          <a:endParaRPr lang="es-EC" sz="10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400" b="0" i="0" u="none" dirty="0" smtClean="0"/>
            <a:t>EJECUTADO 279.438,76 </a:t>
          </a:r>
          <a:endParaRPr lang="es-EC" sz="110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20%</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6508B7BB-8EEE-4AC5-804E-E83F2F71AFD3}" type="presOf" srcId="{14233AD2-88DB-4175-B943-9F0BE3820B00}" destId="{CCF3848A-96C2-4E5D-B4AF-4F1F6E0EDE1C}" srcOrd="0" destOrd="0" presId="urn:microsoft.com/office/officeart/2005/8/layout/hierarchy4"/>
    <dgm:cxn modelId="{3A5F0D57-BE2A-463B-BFF1-09D1CB1B6B51}" type="presOf" srcId="{D2CDC463-9C9A-4A39-9365-23D268F87349}" destId="{238A3D15-D789-4931-A5E6-0F04270031BF}" srcOrd="0" destOrd="0" presId="urn:microsoft.com/office/officeart/2005/8/layout/hierarchy4"/>
    <dgm:cxn modelId="{36B7DA9E-1BF2-42EA-A63F-0113E92E8A9C}" type="presOf" srcId="{C119E1A3-4FD8-4CD7-A248-CAF82A538404}" destId="{FEC139DE-5B0C-4D97-BB91-CCC4870B984F}" srcOrd="0" destOrd="0" presId="urn:microsoft.com/office/officeart/2005/8/layout/hierarchy4"/>
    <dgm:cxn modelId="{56C10FE6-7EA7-48F9-A861-8B0FAB4E81FA}" type="presOf" srcId="{9FDDFD57-7E43-49B6-8F6B-88A7E2F9F4A3}" destId="{1E5E33F4-B6D7-4DFB-8AAC-515AA7CA8695}" srcOrd="0" destOrd="0" presId="urn:microsoft.com/office/officeart/2005/8/layout/hierarchy4"/>
    <dgm:cxn modelId="{FF7C7494-04E9-4684-A2D3-057610C51151}" srcId="{A45B4849-CC1E-4B77-80B9-4FC6F68D2371}" destId="{9FDDFD57-7E43-49B6-8F6B-88A7E2F9F4A3}" srcOrd="0" destOrd="0" parTransId="{8EE88644-8118-4F15-92A8-7F1DEEEDBAD8}" sibTransId="{2A9B767E-A976-4A54-9CE1-5AA655FC77C0}"/>
    <dgm:cxn modelId="{E135268C-A423-41EB-A0AD-EE2771A873AD}" type="presOf" srcId="{19091F51-8A55-4E62-9C18-6F3BC9E324CB}" destId="{EFE95510-E5D1-45B7-A221-00520591CF99}" srcOrd="0" destOrd="0" presId="urn:microsoft.com/office/officeart/2005/8/layout/hierarchy4"/>
    <dgm:cxn modelId="{03DDA07D-9A91-4ED5-921C-D69710FB643B}" srcId="{44421AD0-1FE3-4E4D-8BC2-14D20DEEDC32}" destId="{D2CDC463-9C9A-4A39-9365-23D268F87349}" srcOrd="0" destOrd="0" parTransId="{42C3686B-0664-44C3-8D56-51CD78BE5FD7}" sibTransId="{4F34C69C-1CF2-443B-BF1B-7AE14C412307}"/>
    <dgm:cxn modelId="{6C561B57-A6C9-4999-85EE-513D6CF5BB76}" srcId="{A45B4849-CC1E-4B77-80B9-4FC6F68D2371}" destId="{44421AD0-1FE3-4E4D-8BC2-14D20DEEDC32}" srcOrd="1" destOrd="0" parTransId="{DD970B25-4D0F-43A0-8040-1C9839EF863C}" sibTransId="{D5AB0864-B51E-43F7-AC13-5EC8A3580208}"/>
    <dgm:cxn modelId="{41BBBF28-9BC7-4CA6-8F93-7799E5C5CD8F}" type="presOf" srcId="{44421AD0-1FE3-4E4D-8BC2-14D20DEEDC32}" destId="{64526EA4-34D1-4E0C-9823-993335189202}" srcOrd="0" destOrd="0" presId="urn:microsoft.com/office/officeart/2005/8/layout/hierarchy4"/>
    <dgm:cxn modelId="{3A51DD72-243B-403D-9806-E50BE735A1E9}" srcId="{C119E1A3-4FD8-4CD7-A248-CAF82A538404}" destId="{14233AD2-88DB-4175-B943-9F0BE3820B00}" srcOrd="0" destOrd="0" parTransId="{D9D75CDB-C428-4818-9E1E-9589F14F5CF9}" sibTransId="{4460A239-1182-4263-8C28-C0D771F46AE8}"/>
    <dgm:cxn modelId="{F725C990-93DB-430E-8AC8-3626970EA11A}" type="presOf" srcId="{97B90D27-3056-4AB6-9D58-503A9E133CC6}" destId="{DF46F991-D145-4A2E-8B14-99166811EB9E}" srcOrd="0" destOrd="0" presId="urn:microsoft.com/office/officeart/2005/8/layout/hierarchy4"/>
    <dgm:cxn modelId="{27A1F940-B303-4AE9-B3AD-493EA0A6D494}" type="presOf" srcId="{62E73A33-9954-41A2-95C9-8F8D5FC96D45}" destId="{2CE70819-8F4C-4FA7-BBC0-00B867BFAA62}" srcOrd="0" destOrd="0" presId="urn:microsoft.com/office/officeart/2005/8/layout/hierarchy4"/>
    <dgm:cxn modelId="{40A2A85F-D14A-4031-9242-D8C1351E7423}" srcId="{D2CDC463-9C9A-4A39-9365-23D268F87349}" destId="{C119E1A3-4FD8-4CD7-A248-CAF82A538404}" srcOrd="1" destOrd="0" parTransId="{3334F4DF-1E26-4CEF-AB46-18EB9E9C9757}" sibTransId="{E821E5DC-09D9-4844-A0F5-A9625E51B52B}"/>
    <dgm:cxn modelId="{8DA95F74-9608-4E0C-B1AD-DD9EF9C5E106}" srcId="{44421AD0-1FE3-4E4D-8BC2-14D20DEEDC32}" destId="{97B90D27-3056-4AB6-9D58-503A9E133CC6}" srcOrd="2" destOrd="0" parTransId="{6167D149-5A02-4FDB-833D-0DBEE6A3D949}" sibTransId="{AA1A2722-D922-4CBA-BECA-32F9DE259C56}"/>
    <dgm:cxn modelId="{41045482-B054-46F7-9F6F-BF1682AE8818}" type="presOf" srcId="{4FA66F70-F74C-43BC-9DF8-253A8142AB35}" destId="{FC81A625-AAAE-4C83-9883-1F0718BA2436}" srcOrd="0" destOrd="0" presId="urn:microsoft.com/office/officeart/2005/8/layout/hierarchy4"/>
    <dgm:cxn modelId="{915F59DC-1C6D-4A26-AC53-4969393A1BDC}" srcId="{BBC79D02-6034-4C36-9C2C-4FBABF39A8FF}" destId="{62E73A33-9954-41A2-95C9-8F8D5FC96D45}" srcOrd="0" destOrd="0" parTransId="{DC40418D-C5E4-40D6-8CE8-6AA8896DB7D7}" sibTransId="{BC5FD8D8-1DE2-4A3C-A686-F6AE3C9C85B6}"/>
    <dgm:cxn modelId="{4B7B0184-76B8-4332-8A95-0C38BF1FF802}" srcId="{D2CDC463-9C9A-4A39-9365-23D268F87349}" destId="{4FA66F70-F74C-43BC-9DF8-253A8142AB35}" srcOrd="0" destOrd="0" parTransId="{65D64FD3-7489-405B-94F3-ED2A7E67C846}" sibTransId="{C375DAE5-8C19-47CE-935A-C14BE177F9D5}"/>
    <dgm:cxn modelId="{661333E1-1238-4F4A-91E9-C2CA43EDA641}" type="presOf" srcId="{A45B4849-CC1E-4B77-80B9-4FC6F68D2371}" destId="{DE4A2990-3D65-4CED-80D1-9E83EDFCCE56}" srcOrd="0" destOrd="0" presId="urn:microsoft.com/office/officeart/2005/8/layout/hierarchy4"/>
    <dgm:cxn modelId="{210997B5-A8F8-4A6E-932E-0FB89E9B3251}" srcId="{97B90D27-3056-4AB6-9D58-503A9E133CC6}" destId="{B107BF41-D5FE-4D2A-A387-8B4F1A2FBFBB}" srcOrd="0" destOrd="0" parTransId="{7F969E2B-FACF-4A70-9CE7-2BCF2A3AF1AB}" sibTransId="{4AC670DE-F839-4E06-91EC-1A56AF54A319}"/>
    <dgm:cxn modelId="{A92B77D7-0612-4FFC-9B53-528ECCC819AE}" srcId="{44421AD0-1FE3-4E4D-8BC2-14D20DEEDC32}" destId="{BBC79D02-6034-4C36-9C2C-4FBABF39A8FF}" srcOrd="1" destOrd="0" parTransId="{FC3379B5-455D-4254-906B-527BDE8FE476}" sibTransId="{49AC147D-8E21-4C1F-BAF0-A423F0C7C4FB}"/>
    <dgm:cxn modelId="{19FE1DD4-6C33-4CC5-8EEE-27126CC94EAC}" type="presOf" srcId="{BBC79D02-6034-4C36-9C2C-4FBABF39A8FF}" destId="{F198024C-55D0-4DB7-A365-9FFF90D6507A}" srcOrd="0" destOrd="0" presId="urn:microsoft.com/office/officeart/2005/8/layout/hierarchy4"/>
    <dgm:cxn modelId="{0E92790D-B168-43E1-B0D5-9481A19FB61F}" type="presOf" srcId="{B107BF41-D5FE-4D2A-A387-8B4F1A2FBFBB}" destId="{DAD1CAFC-EE84-43B6-BAF2-1EDDCD66E603}"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E70E8A0E-4010-497F-B1B1-44F3C3A60D74}" type="presParOf" srcId="{DE4A2990-3D65-4CED-80D1-9E83EDFCCE56}" destId="{2FFB2A7D-385B-482C-BACA-8315E51DBEFC}" srcOrd="0" destOrd="0" presId="urn:microsoft.com/office/officeart/2005/8/layout/hierarchy4"/>
    <dgm:cxn modelId="{D5E660CD-8CC8-4F8C-9A13-EB21F123DB98}" type="presParOf" srcId="{2FFB2A7D-385B-482C-BACA-8315E51DBEFC}" destId="{1E5E33F4-B6D7-4DFB-8AAC-515AA7CA8695}" srcOrd="0" destOrd="0" presId="urn:microsoft.com/office/officeart/2005/8/layout/hierarchy4"/>
    <dgm:cxn modelId="{AC111C11-AA66-4484-AF82-0A4431146D06}" type="presParOf" srcId="{2FFB2A7D-385B-482C-BACA-8315E51DBEFC}" destId="{40048AB7-BF41-46AE-BF92-7C448496D471}" srcOrd="1" destOrd="0" presId="urn:microsoft.com/office/officeart/2005/8/layout/hierarchy4"/>
    <dgm:cxn modelId="{AB89AEAE-1960-40CB-8EEC-5F364578D2B7}" type="presParOf" srcId="{DE4A2990-3D65-4CED-80D1-9E83EDFCCE56}" destId="{CA6CD2F3-9A29-4F99-AF69-529906400C81}" srcOrd="1" destOrd="0" presId="urn:microsoft.com/office/officeart/2005/8/layout/hierarchy4"/>
    <dgm:cxn modelId="{6AABE051-3FF7-4309-A0AE-6206D229DCC2}" type="presParOf" srcId="{DE4A2990-3D65-4CED-80D1-9E83EDFCCE56}" destId="{F5773B57-6A52-467E-A6E4-ECA009CB1813}" srcOrd="2" destOrd="0" presId="urn:microsoft.com/office/officeart/2005/8/layout/hierarchy4"/>
    <dgm:cxn modelId="{968B31F6-0ED9-460D-A787-9ED983E95561}" type="presParOf" srcId="{F5773B57-6A52-467E-A6E4-ECA009CB1813}" destId="{64526EA4-34D1-4E0C-9823-993335189202}" srcOrd="0" destOrd="0" presId="urn:microsoft.com/office/officeart/2005/8/layout/hierarchy4"/>
    <dgm:cxn modelId="{33E897D9-7E4A-431F-A4D5-2F1D8303F2A5}" type="presParOf" srcId="{F5773B57-6A52-467E-A6E4-ECA009CB1813}" destId="{D25F98AB-D37E-497E-B1F7-4ED73C04C48C}" srcOrd="1" destOrd="0" presId="urn:microsoft.com/office/officeart/2005/8/layout/hierarchy4"/>
    <dgm:cxn modelId="{CB4EAD58-8E71-49F0-90AD-A08242A91142}" type="presParOf" srcId="{F5773B57-6A52-467E-A6E4-ECA009CB1813}" destId="{50FC67C9-FA6A-4778-96DC-CBB7DE0ECB0C}" srcOrd="2" destOrd="0" presId="urn:microsoft.com/office/officeart/2005/8/layout/hierarchy4"/>
    <dgm:cxn modelId="{DC1D8BEE-6D3B-4EC0-B469-462FB6099DB5}" type="presParOf" srcId="{50FC67C9-FA6A-4778-96DC-CBB7DE0ECB0C}" destId="{DC1500A2-B034-4D4F-B812-C3F088F607D9}" srcOrd="0" destOrd="0" presId="urn:microsoft.com/office/officeart/2005/8/layout/hierarchy4"/>
    <dgm:cxn modelId="{A249365A-FD64-4127-9A5B-03B82EBA1341}" type="presParOf" srcId="{DC1500A2-B034-4D4F-B812-C3F088F607D9}" destId="{238A3D15-D789-4931-A5E6-0F04270031BF}" srcOrd="0" destOrd="0" presId="urn:microsoft.com/office/officeart/2005/8/layout/hierarchy4"/>
    <dgm:cxn modelId="{26189755-E20B-4840-8F08-1ADB286D34D2}" type="presParOf" srcId="{DC1500A2-B034-4D4F-B812-C3F088F607D9}" destId="{C59B812E-AB49-470F-95AF-ACBAE52196BC}" srcOrd="1" destOrd="0" presId="urn:microsoft.com/office/officeart/2005/8/layout/hierarchy4"/>
    <dgm:cxn modelId="{F142770E-B496-470C-B5A2-A8C4953DEE15}" type="presParOf" srcId="{DC1500A2-B034-4D4F-B812-C3F088F607D9}" destId="{46A175B0-85B1-498B-AA9A-EED890EF8095}" srcOrd="2" destOrd="0" presId="urn:microsoft.com/office/officeart/2005/8/layout/hierarchy4"/>
    <dgm:cxn modelId="{7E1EFEF5-D22B-414B-97BE-173CD89CC2D6}" type="presParOf" srcId="{46A175B0-85B1-498B-AA9A-EED890EF8095}" destId="{B6B81DAC-ACEB-440A-8FCC-C43F903D627F}" srcOrd="0" destOrd="0" presId="urn:microsoft.com/office/officeart/2005/8/layout/hierarchy4"/>
    <dgm:cxn modelId="{EB401B6A-80BA-431F-9928-2D64B4AF0667}" type="presParOf" srcId="{B6B81DAC-ACEB-440A-8FCC-C43F903D627F}" destId="{FC81A625-AAAE-4C83-9883-1F0718BA2436}" srcOrd="0" destOrd="0" presId="urn:microsoft.com/office/officeart/2005/8/layout/hierarchy4"/>
    <dgm:cxn modelId="{F27EB98C-5B77-4493-9407-A5011D601B91}" type="presParOf" srcId="{B6B81DAC-ACEB-440A-8FCC-C43F903D627F}" destId="{5999AF18-D978-430D-B371-546B78BAA143}" srcOrd="1" destOrd="0" presId="urn:microsoft.com/office/officeart/2005/8/layout/hierarchy4"/>
    <dgm:cxn modelId="{7F6CA358-C300-4698-94DE-208E54FACBAF}" type="presParOf" srcId="{46A175B0-85B1-498B-AA9A-EED890EF8095}" destId="{F87249D7-6B69-43AF-AB6E-F2F0D10D8D83}" srcOrd="1" destOrd="0" presId="urn:microsoft.com/office/officeart/2005/8/layout/hierarchy4"/>
    <dgm:cxn modelId="{588B9EF3-A2DF-4DCE-85B1-A3333C7ACB3D}" type="presParOf" srcId="{46A175B0-85B1-498B-AA9A-EED890EF8095}" destId="{155512FB-37CB-48B9-A40F-AF1E0FFF4177}" srcOrd="2" destOrd="0" presId="urn:microsoft.com/office/officeart/2005/8/layout/hierarchy4"/>
    <dgm:cxn modelId="{1FD7C487-7584-4D8B-9EE4-C78793E87E57}" type="presParOf" srcId="{155512FB-37CB-48B9-A40F-AF1E0FFF4177}" destId="{FEC139DE-5B0C-4D97-BB91-CCC4870B984F}" srcOrd="0" destOrd="0" presId="urn:microsoft.com/office/officeart/2005/8/layout/hierarchy4"/>
    <dgm:cxn modelId="{2B2C6896-8E44-431E-8113-9624023AAFA3}" type="presParOf" srcId="{155512FB-37CB-48B9-A40F-AF1E0FFF4177}" destId="{1B0144A3-306F-4117-A917-3D6242210746}" srcOrd="1" destOrd="0" presId="urn:microsoft.com/office/officeart/2005/8/layout/hierarchy4"/>
    <dgm:cxn modelId="{1856E456-68D5-48E4-90D1-42D1AD24F7E9}" type="presParOf" srcId="{155512FB-37CB-48B9-A40F-AF1E0FFF4177}" destId="{FD771F2E-4EA8-4B28-90F3-223EEBFAFEFF}" srcOrd="2" destOrd="0" presId="urn:microsoft.com/office/officeart/2005/8/layout/hierarchy4"/>
    <dgm:cxn modelId="{867ACD5B-2E61-4E47-9C8A-594D7F5DC80E}" type="presParOf" srcId="{FD771F2E-4EA8-4B28-90F3-223EEBFAFEFF}" destId="{175E5342-CBB9-4145-A35A-BAB2DBED64CB}" srcOrd="0" destOrd="0" presId="urn:microsoft.com/office/officeart/2005/8/layout/hierarchy4"/>
    <dgm:cxn modelId="{2D48BFF6-A026-4D62-9357-F758C03FA4ED}" type="presParOf" srcId="{175E5342-CBB9-4145-A35A-BAB2DBED64CB}" destId="{CCF3848A-96C2-4E5D-B4AF-4F1F6E0EDE1C}" srcOrd="0" destOrd="0" presId="urn:microsoft.com/office/officeart/2005/8/layout/hierarchy4"/>
    <dgm:cxn modelId="{76EA7A04-5390-44D8-94D6-43B0FA6EA2AB}" type="presParOf" srcId="{175E5342-CBB9-4145-A35A-BAB2DBED64CB}" destId="{09D73428-2F78-44F0-8474-4285D54CA8A0}" srcOrd="1" destOrd="0" presId="urn:microsoft.com/office/officeart/2005/8/layout/hierarchy4"/>
    <dgm:cxn modelId="{4474BA04-387F-4DF1-9EC2-0A733C7A20AF}" type="presParOf" srcId="{50FC67C9-FA6A-4778-96DC-CBB7DE0ECB0C}" destId="{F2E8A144-ED64-477D-A7CE-6CF060928541}" srcOrd="1" destOrd="0" presId="urn:microsoft.com/office/officeart/2005/8/layout/hierarchy4"/>
    <dgm:cxn modelId="{667A7C38-F3FB-4CF0-8698-C94B68D17A51}" type="presParOf" srcId="{50FC67C9-FA6A-4778-96DC-CBB7DE0ECB0C}" destId="{A1C5311C-1469-44EA-82DB-749930735971}" srcOrd="2" destOrd="0" presId="urn:microsoft.com/office/officeart/2005/8/layout/hierarchy4"/>
    <dgm:cxn modelId="{C9DFDEE2-734C-4E9C-A355-11CD8079212F}" type="presParOf" srcId="{A1C5311C-1469-44EA-82DB-749930735971}" destId="{F198024C-55D0-4DB7-A365-9FFF90D6507A}" srcOrd="0" destOrd="0" presId="urn:microsoft.com/office/officeart/2005/8/layout/hierarchy4"/>
    <dgm:cxn modelId="{FB78A117-52CA-4BC8-9A3D-5D4677A8B13F}" type="presParOf" srcId="{A1C5311C-1469-44EA-82DB-749930735971}" destId="{65FD4B13-5CF9-4360-92BE-BD32B034292E}" srcOrd="1" destOrd="0" presId="urn:microsoft.com/office/officeart/2005/8/layout/hierarchy4"/>
    <dgm:cxn modelId="{9884331A-79AE-4F4F-90D2-EBE4EC2FEDD2}" type="presParOf" srcId="{A1C5311C-1469-44EA-82DB-749930735971}" destId="{84E42F43-093B-4F1B-BDAB-12FA40B45FEF}" srcOrd="2" destOrd="0" presId="urn:microsoft.com/office/officeart/2005/8/layout/hierarchy4"/>
    <dgm:cxn modelId="{C2DDA96C-3D6C-49A8-8393-45ED4898BF91}" type="presParOf" srcId="{84E42F43-093B-4F1B-BDAB-12FA40B45FEF}" destId="{D98E56A2-422B-45B5-B55B-6F877E8EBCC0}" srcOrd="0" destOrd="0" presId="urn:microsoft.com/office/officeart/2005/8/layout/hierarchy4"/>
    <dgm:cxn modelId="{F795FDCF-BD7F-4031-A0C8-EF0BE26467EF}" type="presParOf" srcId="{D98E56A2-422B-45B5-B55B-6F877E8EBCC0}" destId="{2CE70819-8F4C-4FA7-BBC0-00B867BFAA62}" srcOrd="0" destOrd="0" presId="urn:microsoft.com/office/officeart/2005/8/layout/hierarchy4"/>
    <dgm:cxn modelId="{6E3F5332-DA49-4282-9D0C-73EA6A4480FD}" type="presParOf" srcId="{D98E56A2-422B-45B5-B55B-6F877E8EBCC0}" destId="{65BBC830-3241-4628-91E9-24C1F241C614}" srcOrd="1" destOrd="0" presId="urn:microsoft.com/office/officeart/2005/8/layout/hierarchy4"/>
    <dgm:cxn modelId="{DEAA9E0A-FFBE-4B00-935D-3475C204630D}" type="presParOf" srcId="{50FC67C9-FA6A-4778-96DC-CBB7DE0ECB0C}" destId="{7E443B56-DEB0-4446-A514-EEAEC7DAEDD0}" srcOrd="3" destOrd="0" presId="urn:microsoft.com/office/officeart/2005/8/layout/hierarchy4"/>
    <dgm:cxn modelId="{BACD2540-2DD4-4223-B96C-EEB5ED7A557A}" type="presParOf" srcId="{50FC67C9-FA6A-4778-96DC-CBB7DE0ECB0C}" destId="{DEF75B75-5A04-456D-BC82-C1C962708167}" srcOrd="4" destOrd="0" presId="urn:microsoft.com/office/officeart/2005/8/layout/hierarchy4"/>
    <dgm:cxn modelId="{CE85DE35-14B9-44F2-A144-2384AEA9DFAB}" type="presParOf" srcId="{DEF75B75-5A04-456D-BC82-C1C962708167}" destId="{DF46F991-D145-4A2E-8B14-99166811EB9E}" srcOrd="0" destOrd="0" presId="urn:microsoft.com/office/officeart/2005/8/layout/hierarchy4"/>
    <dgm:cxn modelId="{A797E9B7-D65C-4156-A4FE-53F292AAB827}" type="presParOf" srcId="{DEF75B75-5A04-456D-BC82-C1C962708167}" destId="{C5362A15-1FF7-45C2-A1A5-CC56348F497D}" srcOrd="1" destOrd="0" presId="urn:microsoft.com/office/officeart/2005/8/layout/hierarchy4"/>
    <dgm:cxn modelId="{E9BD78B5-EC7A-41C2-B975-53478EF80610}" type="presParOf" srcId="{DEF75B75-5A04-456D-BC82-C1C962708167}" destId="{C0AAC21D-A1BB-4969-8C10-C8D02A2E9E03}" srcOrd="2" destOrd="0" presId="urn:microsoft.com/office/officeart/2005/8/layout/hierarchy4"/>
    <dgm:cxn modelId="{EDAAC2C9-3247-403E-9795-A2692F49FFFB}" type="presParOf" srcId="{C0AAC21D-A1BB-4969-8C10-C8D02A2E9E03}" destId="{53DBA213-45FA-408A-B6ED-AACE55036BBF}" srcOrd="0" destOrd="0" presId="urn:microsoft.com/office/officeart/2005/8/layout/hierarchy4"/>
    <dgm:cxn modelId="{A100448C-82DC-452E-8B44-69A8D24BE1AB}" type="presParOf" srcId="{53DBA213-45FA-408A-B6ED-AACE55036BBF}" destId="{DAD1CAFC-EE84-43B6-BAF2-1EDDCD66E603}" srcOrd="0" destOrd="0" presId="urn:microsoft.com/office/officeart/2005/8/layout/hierarchy4"/>
    <dgm:cxn modelId="{9435A51F-4BF3-4CCA-926E-A26F577CAA95}" type="presParOf" srcId="{53DBA213-45FA-408A-B6ED-AACE55036BBF}" destId="{EB920CB4-F78E-4FC1-BF1D-FE57D15C9F98}" srcOrd="1" destOrd="0" presId="urn:microsoft.com/office/officeart/2005/8/layout/hierarchy4"/>
    <dgm:cxn modelId="{9F3AEE2F-14EB-448D-84DC-D48FA6DD3CC7}" type="presParOf" srcId="{C0AAC21D-A1BB-4969-8C10-C8D02A2E9E03}" destId="{C6806C87-713E-4BB4-9E64-70D239989C91}" srcOrd="1" destOrd="0" presId="urn:microsoft.com/office/officeart/2005/8/layout/hierarchy4"/>
    <dgm:cxn modelId="{AFA12A36-7E87-4CFB-864B-5FDD4DF12602}" type="presParOf" srcId="{C0AAC21D-A1BB-4969-8C10-C8D02A2E9E03}" destId="{EC39DE98-C28E-4CAE-B11A-FF4190E351F7}" srcOrd="2" destOrd="0" presId="urn:microsoft.com/office/officeart/2005/8/layout/hierarchy4"/>
    <dgm:cxn modelId="{05A596F4-C472-4766-8A4C-05AE21DF37C0}" type="presParOf" srcId="{EC39DE98-C28E-4CAE-B11A-FF4190E351F7}" destId="{EFE95510-E5D1-45B7-A221-00520591CF99}" srcOrd="0" destOrd="0" presId="urn:microsoft.com/office/officeart/2005/8/layout/hierarchy4"/>
    <dgm:cxn modelId="{10908AB9-0684-400C-9F8D-01D04B9B903E}" type="presParOf" srcId="{EC39DE98-C28E-4CAE-B11A-FF4190E351F7}" destId="{EF483DAC-04A2-4C9B-AB03-7939A7ACDB27}" srcOrd="1" destOrd="0" presId="urn:microsoft.com/office/officeart/2005/8/layout/hierarchy4"/>
  </dgm:cxnLst>
  <dgm:bg/>
  <dgm:whole/>
</dgm:dataModel>
</file>

<file path=ppt/diagrams/data9.xml><?xml version="1.0" encoding="utf-8"?>
<dgm:dataModel xmlns:dgm="http://schemas.openxmlformats.org/drawingml/2006/diagram" xmlns:a="http://schemas.openxmlformats.org/drawingml/2006/main">
  <dgm:ptLst>
    <dgm:pt modelId="{A45B4849-CC1E-4B77-80B9-4FC6F68D2371}" type="doc">
      <dgm:prSet loTypeId="urn:microsoft.com/office/officeart/2005/8/layout/hierarchy4" loCatId="list" qsTypeId="urn:microsoft.com/office/officeart/2005/8/quickstyle/3d1" qsCatId="3D" csTypeId="urn:microsoft.com/office/officeart/2005/8/colors/accent1_2" csCatId="accent1" phldr="1"/>
      <dgm:spPr/>
      <dgm:t>
        <a:bodyPr/>
        <a:lstStyle/>
        <a:p>
          <a:endParaRPr lang="es-EC"/>
        </a:p>
      </dgm:t>
    </dgm:pt>
    <dgm:pt modelId="{9FDDFD57-7E43-49B6-8F6B-88A7E2F9F4A3}">
      <dgm:prSet phldrT="[Texto]" custT="1"/>
      <dgm:spPr/>
      <dgm:t>
        <a:bodyPr/>
        <a:lstStyle/>
        <a:p>
          <a:r>
            <a:rPr lang="es-EC" sz="1200" i="1" smtClean="0"/>
            <a:t>FERUM</a:t>
          </a:r>
          <a:endParaRPr lang="es-EC" sz="1200" dirty="0"/>
        </a:p>
      </dgm:t>
    </dgm:pt>
    <dgm:pt modelId="{8EE88644-8118-4F15-92A8-7F1DEEEDBAD8}" type="parTrans" cxnId="{FF7C7494-04E9-4684-A2D3-057610C51151}">
      <dgm:prSet/>
      <dgm:spPr/>
      <dgm:t>
        <a:bodyPr/>
        <a:lstStyle/>
        <a:p>
          <a:endParaRPr lang="es-EC" sz="2800"/>
        </a:p>
      </dgm:t>
    </dgm:pt>
    <dgm:pt modelId="{2A9B767E-A976-4A54-9CE1-5AA655FC77C0}" type="sibTrans" cxnId="{FF7C7494-04E9-4684-A2D3-057610C51151}">
      <dgm:prSet/>
      <dgm:spPr/>
      <dgm:t>
        <a:bodyPr/>
        <a:lstStyle/>
        <a:p>
          <a:endParaRPr lang="es-EC" sz="2800"/>
        </a:p>
      </dgm:t>
    </dgm:pt>
    <dgm:pt modelId="{BBC79D02-6034-4C36-9C2C-4FBABF39A8FF}">
      <dgm:prSet phldrT="[Texto]" custT="1"/>
      <dgm:spPr/>
      <dgm:t>
        <a:bodyPr/>
        <a:lstStyle/>
        <a:p>
          <a:r>
            <a:rPr lang="es-EC" sz="1200" dirty="0" smtClean="0"/>
            <a:t>Indicador</a:t>
          </a:r>
          <a:endParaRPr lang="es-EC" sz="1200" dirty="0"/>
        </a:p>
      </dgm:t>
    </dgm:pt>
    <dgm:pt modelId="{FC3379B5-455D-4254-906B-527BDE8FE476}" type="parTrans" cxnId="{A92B77D7-0612-4FFC-9B53-528ECCC819AE}">
      <dgm:prSet/>
      <dgm:spPr/>
      <dgm:t>
        <a:bodyPr/>
        <a:lstStyle/>
        <a:p>
          <a:endParaRPr lang="es-EC" sz="2800"/>
        </a:p>
      </dgm:t>
    </dgm:pt>
    <dgm:pt modelId="{49AC147D-8E21-4C1F-BAF0-A423F0C7C4FB}" type="sibTrans" cxnId="{A92B77D7-0612-4FFC-9B53-528ECCC819AE}">
      <dgm:prSet/>
      <dgm:spPr/>
      <dgm:t>
        <a:bodyPr/>
        <a:lstStyle/>
        <a:p>
          <a:endParaRPr lang="es-EC" sz="2800"/>
        </a:p>
      </dgm:t>
    </dgm:pt>
    <dgm:pt modelId="{97B90D27-3056-4AB6-9D58-503A9E133CC6}">
      <dgm:prSet phldrT="[Texto]" custT="1"/>
      <dgm:spPr/>
      <dgm:t>
        <a:bodyPr/>
        <a:lstStyle/>
        <a:p>
          <a:r>
            <a:rPr lang="es-EC" sz="1200" dirty="0" smtClean="0"/>
            <a:t>Meta</a:t>
          </a:r>
          <a:endParaRPr lang="es-EC" sz="1200" dirty="0"/>
        </a:p>
      </dgm:t>
    </dgm:pt>
    <dgm:pt modelId="{6167D149-5A02-4FDB-833D-0DBEE6A3D949}" type="parTrans" cxnId="{8DA95F74-9608-4E0C-B1AD-DD9EF9C5E106}">
      <dgm:prSet/>
      <dgm:spPr/>
      <dgm:t>
        <a:bodyPr/>
        <a:lstStyle/>
        <a:p>
          <a:endParaRPr lang="es-EC" sz="2800"/>
        </a:p>
      </dgm:t>
    </dgm:pt>
    <dgm:pt modelId="{AA1A2722-D922-4CBA-BECA-32F9DE259C56}" type="sibTrans" cxnId="{8DA95F74-9608-4E0C-B1AD-DD9EF9C5E106}">
      <dgm:prSet/>
      <dgm:spPr/>
      <dgm:t>
        <a:bodyPr/>
        <a:lstStyle/>
        <a:p>
          <a:endParaRPr lang="es-EC" sz="2800"/>
        </a:p>
      </dgm:t>
    </dgm:pt>
    <dgm:pt modelId="{D2CDC463-9C9A-4A39-9365-23D268F87349}">
      <dgm:prSet phldrT="[Texto]" custT="1"/>
      <dgm:spPr/>
      <dgm:t>
        <a:bodyPr/>
        <a:lstStyle/>
        <a:p>
          <a:r>
            <a:rPr lang="es-EC" sz="1200" dirty="0" smtClean="0"/>
            <a:t>Presupuesto</a:t>
          </a:r>
          <a:endParaRPr lang="es-EC" sz="1200" dirty="0"/>
        </a:p>
      </dgm:t>
    </dgm:pt>
    <dgm:pt modelId="{42C3686B-0664-44C3-8D56-51CD78BE5FD7}" type="parTrans" cxnId="{03DDA07D-9A91-4ED5-921C-D69710FB643B}">
      <dgm:prSet/>
      <dgm:spPr/>
      <dgm:t>
        <a:bodyPr/>
        <a:lstStyle/>
        <a:p>
          <a:endParaRPr lang="es-EC" sz="2800"/>
        </a:p>
      </dgm:t>
    </dgm:pt>
    <dgm:pt modelId="{4F34C69C-1CF2-443B-BF1B-7AE14C412307}" type="sibTrans" cxnId="{03DDA07D-9A91-4ED5-921C-D69710FB643B}">
      <dgm:prSet/>
      <dgm:spPr/>
      <dgm:t>
        <a:bodyPr/>
        <a:lstStyle/>
        <a:p>
          <a:endParaRPr lang="es-EC" sz="2800"/>
        </a:p>
      </dgm:t>
    </dgm:pt>
    <dgm:pt modelId="{19091F51-8A55-4E62-9C18-6F3BC9E324CB}">
      <dgm:prSet phldrT="[Texto]" custT="1"/>
      <dgm:spPr/>
      <dgm:t>
        <a:bodyPr/>
        <a:lstStyle/>
        <a:p>
          <a:r>
            <a:rPr lang="es-EC" sz="1400" b="0" i="0" u="none" dirty="0" smtClean="0"/>
            <a:t>EJECUTADA 19%</a:t>
          </a:r>
          <a:endParaRPr lang="es-EC" sz="1100" dirty="0"/>
        </a:p>
      </dgm:t>
    </dgm:pt>
    <dgm:pt modelId="{D74CA346-3316-4872-8346-E778E1DF2C4E}" type="parTrans" cxnId="{BC78A514-F73D-4CE2-B66F-375010388DCA}">
      <dgm:prSet/>
      <dgm:spPr/>
      <dgm:t>
        <a:bodyPr/>
        <a:lstStyle/>
        <a:p>
          <a:endParaRPr lang="es-EC" sz="2800"/>
        </a:p>
      </dgm:t>
    </dgm:pt>
    <dgm:pt modelId="{38491EFE-9A5C-4963-95EB-36CA4DC15829}" type="sibTrans" cxnId="{BC78A514-F73D-4CE2-B66F-375010388DCA}">
      <dgm:prSet/>
      <dgm:spPr/>
      <dgm:t>
        <a:bodyPr/>
        <a:lstStyle/>
        <a:p>
          <a:endParaRPr lang="es-EC" sz="2800"/>
        </a:p>
      </dgm:t>
    </dgm:pt>
    <dgm:pt modelId="{44421AD0-1FE3-4E4D-8BC2-14D20DEEDC32}">
      <dgm:prSet phldrT="[Texto]" custT="1"/>
      <dgm:spPr/>
      <dgm:t>
        <a:bodyPr/>
        <a:lstStyle/>
        <a:p>
          <a:pPr algn="just"/>
          <a:r>
            <a:rPr lang="es-ES" sz="1800" i="1" dirty="0" smtClean="0"/>
            <a:t>Estudios de 433 proyectos para presentar en el programa </a:t>
          </a:r>
          <a:r>
            <a:rPr lang="es-ES" sz="1800" i="1" dirty="0" err="1" smtClean="0"/>
            <a:t>Ferum</a:t>
          </a:r>
          <a:r>
            <a:rPr lang="es-ES" sz="1800" i="1" dirty="0" smtClean="0"/>
            <a:t> 2011;  </a:t>
          </a:r>
          <a:r>
            <a:rPr lang="es-ES" i="1" dirty="0" smtClean="0"/>
            <a:t>terminando la obra civil de la S/E La Carolina;  montaje electromecánico de la S/E San Vicente;  contratación de la construcción de la línea a 69 </a:t>
          </a:r>
          <a:r>
            <a:rPr lang="es-ES" i="1" dirty="0" err="1" smtClean="0"/>
            <a:t>kV</a:t>
          </a:r>
          <a:r>
            <a:rPr lang="es-ES" i="1" dirty="0" smtClean="0"/>
            <a:t> Chota-Carolina; contratar el montaje electromecánico de la S/E La Carolina para finales de este año.</a:t>
          </a:r>
          <a:endParaRPr lang="es-EC" sz="1800" dirty="0"/>
        </a:p>
      </dgm:t>
    </dgm:pt>
    <dgm:pt modelId="{DD970B25-4D0F-43A0-8040-1C9839EF863C}" type="parTrans" cxnId="{6C561B57-A6C9-4999-85EE-513D6CF5BB76}">
      <dgm:prSet/>
      <dgm:spPr/>
      <dgm:t>
        <a:bodyPr/>
        <a:lstStyle/>
        <a:p>
          <a:endParaRPr lang="es-EC" sz="2800"/>
        </a:p>
      </dgm:t>
    </dgm:pt>
    <dgm:pt modelId="{D5AB0864-B51E-43F7-AC13-5EC8A3580208}" type="sibTrans" cxnId="{6C561B57-A6C9-4999-85EE-513D6CF5BB76}">
      <dgm:prSet/>
      <dgm:spPr/>
      <dgm:t>
        <a:bodyPr/>
        <a:lstStyle/>
        <a:p>
          <a:endParaRPr lang="es-EC" sz="2800"/>
        </a:p>
      </dgm:t>
    </dgm:pt>
    <dgm:pt modelId="{4FA66F70-F74C-43BC-9DF8-253A8142AB35}">
      <dgm:prSet phldrT="[Texto]" custT="1"/>
      <dgm:spPr/>
      <dgm:t>
        <a:bodyPr/>
        <a:lstStyle/>
        <a:p>
          <a:r>
            <a:rPr lang="es-EC" sz="1200" b="0" i="0" u="none" dirty="0" smtClean="0"/>
            <a:t>INICIAL 21.095.133,16  </a:t>
          </a:r>
          <a:endParaRPr lang="es-EC" sz="1050" dirty="0"/>
        </a:p>
      </dgm:t>
    </dgm:pt>
    <dgm:pt modelId="{65D64FD3-7489-405B-94F3-ED2A7E67C846}" type="parTrans" cxnId="{4B7B0184-76B8-4332-8A95-0C38BF1FF802}">
      <dgm:prSet/>
      <dgm:spPr/>
      <dgm:t>
        <a:bodyPr/>
        <a:lstStyle/>
        <a:p>
          <a:endParaRPr lang="es-EC" sz="2800"/>
        </a:p>
      </dgm:t>
    </dgm:pt>
    <dgm:pt modelId="{C375DAE5-8C19-47CE-935A-C14BE177F9D5}" type="sibTrans" cxnId="{4B7B0184-76B8-4332-8A95-0C38BF1FF802}">
      <dgm:prSet/>
      <dgm:spPr/>
      <dgm:t>
        <a:bodyPr/>
        <a:lstStyle/>
        <a:p>
          <a:endParaRPr lang="es-EC" sz="2800"/>
        </a:p>
      </dgm:t>
    </dgm:pt>
    <dgm:pt modelId="{B107BF41-D5FE-4D2A-A387-8B4F1A2FBFBB}">
      <dgm:prSet phldrT="[Texto]" custT="1"/>
      <dgm:spPr/>
      <dgm:t>
        <a:bodyPr/>
        <a:lstStyle/>
        <a:p>
          <a:r>
            <a:rPr lang="es-EC" sz="1400" b="0" i="0" u="none" dirty="0" smtClean="0"/>
            <a:t>PROPUESTA  100%</a:t>
          </a:r>
          <a:endParaRPr lang="es-EC" sz="1400" dirty="0"/>
        </a:p>
      </dgm:t>
    </dgm:pt>
    <dgm:pt modelId="{7F969E2B-FACF-4A70-9CE7-2BCF2A3AF1AB}" type="parTrans" cxnId="{210997B5-A8F8-4A6E-932E-0FB89E9B3251}">
      <dgm:prSet/>
      <dgm:spPr/>
      <dgm:t>
        <a:bodyPr/>
        <a:lstStyle/>
        <a:p>
          <a:endParaRPr lang="es-EC" sz="2800"/>
        </a:p>
      </dgm:t>
    </dgm:pt>
    <dgm:pt modelId="{4AC670DE-F839-4E06-91EC-1A56AF54A319}" type="sibTrans" cxnId="{210997B5-A8F8-4A6E-932E-0FB89E9B3251}">
      <dgm:prSet/>
      <dgm:spPr/>
      <dgm:t>
        <a:bodyPr/>
        <a:lstStyle/>
        <a:p>
          <a:endParaRPr lang="es-EC" sz="2800"/>
        </a:p>
      </dgm:t>
    </dgm:pt>
    <dgm:pt modelId="{62E73A33-9954-41A2-95C9-8F8D5FC96D45}">
      <dgm:prSet custT="1"/>
      <dgm:spPr/>
      <dgm:t>
        <a:bodyPr/>
        <a:lstStyle/>
        <a:p>
          <a:r>
            <a:rPr lang="es-EC" sz="1100" b="0" i="0" u="none" dirty="0" smtClean="0"/>
            <a:t>Porcentaje de obras ejecutadas </a:t>
          </a:r>
          <a:endParaRPr lang="es-EC" sz="1100" dirty="0"/>
        </a:p>
      </dgm:t>
    </dgm:pt>
    <dgm:pt modelId="{DC40418D-C5E4-40D6-8CE8-6AA8896DB7D7}" type="parTrans" cxnId="{915F59DC-1C6D-4A26-AC53-4969393A1BDC}">
      <dgm:prSet/>
      <dgm:spPr/>
      <dgm:t>
        <a:bodyPr/>
        <a:lstStyle/>
        <a:p>
          <a:endParaRPr lang="es-EC" sz="2800"/>
        </a:p>
      </dgm:t>
    </dgm:pt>
    <dgm:pt modelId="{BC5FD8D8-1DE2-4A3C-A686-F6AE3C9C85B6}" type="sibTrans" cxnId="{915F59DC-1C6D-4A26-AC53-4969393A1BDC}">
      <dgm:prSet/>
      <dgm:spPr/>
      <dgm:t>
        <a:bodyPr/>
        <a:lstStyle/>
        <a:p>
          <a:endParaRPr lang="es-EC" sz="2800"/>
        </a:p>
      </dgm:t>
    </dgm:pt>
    <dgm:pt modelId="{C119E1A3-4FD8-4CD7-A248-CAF82A538404}">
      <dgm:prSet custT="1"/>
      <dgm:spPr/>
      <dgm:t>
        <a:bodyPr/>
        <a:lstStyle/>
        <a:p>
          <a:r>
            <a:rPr lang="es-EC" sz="1200" b="0" i="0" u="none" dirty="0" smtClean="0"/>
            <a:t>EJECUTADO 4.064.770,50 </a:t>
          </a:r>
          <a:endParaRPr lang="es-EC" sz="1050" dirty="0"/>
        </a:p>
      </dgm:t>
    </dgm:pt>
    <dgm:pt modelId="{3334F4DF-1E26-4CEF-AB46-18EB9E9C9757}" type="parTrans" cxnId="{40A2A85F-D14A-4031-9242-D8C1351E7423}">
      <dgm:prSet/>
      <dgm:spPr/>
      <dgm:t>
        <a:bodyPr/>
        <a:lstStyle/>
        <a:p>
          <a:endParaRPr lang="es-EC" sz="2800"/>
        </a:p>
      </dgm:t>
    </dgm:pt>
    <dgm:pt modelId="{E821E5DC-09D9-4844-A0F5-A9625E51B52B}" type="sibTrans" cxnId="{40A2A85F-D14A-4031-9242-D8C1351E7423}">
      <dgm:prSet/>
      <dgm:spPr/>
      <dgm:t>
        <a:bodyPr/>
        <a:lstStyle/>
        <a:p>
          <a:endParaRPr lang="es-EC" sz="2800"/>
        </a:p>
      </dgm:t>
    </dgm:pt>
    <dgm:pt modelId="{14233AD2-88DB-4175-B943-9F0BE3820B00}">
      <dgm:prSet custT="1"/>
      <dgm:spPr/>
      <dgm:t>
        <a:bodyPr/>
        <a:lstStyle/>
        <a:p>
          <a:r>
            <a:rPr lang="es-EC" sz="1200" b="0" i="0" u="none" dirty="0" smtClean="0"/>
            <a:t>PORCENTAJE 19%</a:t>
          </a:r>
          <a:endParaRPr lang="es-EC" sz="1200" dirty="0"/>
        </a:p>
      </dgm:t>
    </dgm:pt>
    <dgm:pt modelId="{D9D75CDB-C428-4818-9E1E-9589F14F5CF9}" type="parTrans" cxnId="{3A51DD72-243B-403D-9806-E50BE735A1E9}">
      <dgm:prSet/>
      <dgm:spPr/>
      <dgm:t>
        <a:bodyPr/>
        <a:lstStyle/>
        <a:p>
          <a:endParaRPr lang="es-EC" sz="2800"/>
        </a:p>
      </dgm:t>
    </dgm:pt>
    <dgm:pt modelId="{4460A239-1182-4263-8C28-C0D771F46AE8}" type="sibTrans" cxnId="{3A51DD72-243B-403D-9806-E50BE735A1E9}">
      <dgm:prSet/>
      <dgm:spPr/>
      <dgm:t>
        <a:bodyPr/>
        <a:lstStyle/>
        <a:p>
          <a:endParaRPr lang="es-EC" sz="2800"/>
        </a:p>
      </dgm:t>
    </dgm:pt>
    <dgm:pt modelId="{DE4A2990-3D65-4CED-80D1-9E83EDFCCE56}" type="pres">
      <dgm:prSet presAssocID="{A45B4849-CC1E-4B77-80B9-4FC6F68D2371}" presName="Name0" presStyleCnt="0">
        <dgm:presLayoutVars>
          <dgm:chPref val="1"/>
          <dgm:dir/>
          <dgm:animOne val="branch"/>
          <dgm:animLvl val="lvl"/>
          <dgm:resizeHandles/>
        </dgm:presLayoutVars>
      </dgm:prSet>
      <dgm:spPr/>
      <dgm:t>
        <a:bodyPr/>
        <a:lstStyle/>
        <a:p>
          <a:endParaRPr lang="es-EC"/>
        </a:p>
      </dgm:t>
    </dgm:pt>
    <dgm:pt modelId="{2FFB2A7D-385B-482C-BACA-8315E51DBEFC}" type="pres">
      <dgm:prSet presAssocID="{9FDDFD57-7E43-49B6-8F6B-88A7E2F9F4A3}" presName="vertOne" presStyleCnt="0"/>
      <dgm:spPr/>
    </dgm:pt>
    <dgm:pt modelId="{1E5E33F4-B6D7-4DFB-8AAC-515AA7CA8695}" type="pres">
      <dgm:prSet presAssocID="{9FDDFD57-7E43-49B6-8F6B-88A7E2F9F4A3}" presName="txOne" presStyleLbl="node0" presStyleIdx="0" presStyleCnt="2" custScaleY="194154">
        <dgm:presLayoutVars>
          <dgm:chPref val="3"/>
        </dgm:presLayoutVars>
      </dgm:prSet>
      <dgm:spPr/>
      <dgm:t>
        <a:bodyPr/>
        <a:lstStyle/>
        <a:p>
          <a:endParaRPr lang="es-EC"/>
        </a:p>
      </dgm:t>
    </dgm:pt>
    <dgm:pt modelId="{40048AB7-BF41-46AE-BF92-7C448496D471}" type="pres">
      <dgm:prSet presAssocID="{9FDDFD57-7E43-49B6-8F6B-88A7E2F9F4A3}" presName="horzOne" presStyleCnt="0"/>
      <dgm:spPr/>
    </dgm:pt>
    <dgm:pt modelId="{CA6CD2F3-9A29-4F99-AF69-529906400C81}" type="pres">
      <dgm:prSet presAssocID="{2A9B767E-A976-4A54-9CE1-5AA655FC77C0}" presName="sibSpaceOne" presStyleCnt="0"/>
      <dgm:spPr/>
    </dgm:pt>
    <dgm:pt modelId="{F5773B57-6A52-467E-A6E4-ECA009CB1813}" type="pres">
      <dgm:prSet presAssocID="{44421AD0-1FE3-4E4D-8BC2-14D20DEEDC32}" presName="vertOne" presStyleCnt="0"/>
      <dgm:spPr/>
    </dgm:pt>
    <dgm:pt modelId="{64526EA4-34D1-4E0C-9823-993335189202}" type="pres">
      <dgm:prSet presAssocID="{44421AD0-1FE3-4E4D-8BC2-14D20DEEDC32}" presName="txOne" presStyleLbl="node0" presStyleIdx="1" presStyleCnt="2" custScaleY="186679">
        <dgm:presLayoutVars>
          <dgm:chPref val="3"/>
        </dgm:presLayoutVars>
      </dgm:prSet>
      <dgm:spPr/>
      <dgm:t>
        <a:bodyPr/>
        <a:lstStyle/>
        <a:p>
          <a:endParaRPr lang="es-EC"/>
        </a:p>
      </dgm:t>
    </dgm:pt>
    <dgm:pt modelId="{D25F98AB-D37E-497E-B1F7-4ED73C04C48C}" type="pres">
      <dgm:prSet presAssocID="{44421AD0-1FE3-4E4D-8BC2-14D20DEEDC32}" presName="parTransOne" presStyleCnt="0"/>
      <dgm:spPr/>
    </dgm:pt>
    <dgm:pt modelId="{50FC67C9-FA6A-4778-96DC-CBB7DE0ECB0C}" type="pres">
      <dgm:prSet presAssocID="{44421AD0-1FE3-4E4D-8BC2-14D20DEEDC32}" presName="horzOne" presStyleCnt="0"/>
      <dgm:spPr/>
    </dgm:pt>
    <dgm:pt modelId="{DC1500A2-B034-4D4F-B812-C3F088F607D9}" type="pres">
      <dgm:prSet presAssocID="{D2CDC463-9C9A-4A39-9365-23D268F87349}" presName="vertTwo" presStyleCnt="0"/>
      <dgm:spPr/>
    </dgm:pt>
    <dgm:pt modelId="{238A3D15-D789-4931-A5E6-0F04270031BF}" type="pres">
      <dgm:prSet presAssocID="{D2CDC463-9C9A-4A39-9365-23D268F87349}" presName="txTwo" presStyleLbl="node2" presStyleIdx="0" presStyleCnt="3">
        <dgm:presLayoutVars>
          <dgm:chPref val="3"/>
        </dgm:presLayoutVars>
      </dgm:prSet>
      <dgm:spPr/>
      <dgm:t>
        <a:bodyPr/>
        <a:lstStyle/>
        <a:p>
          <a:endParaRPr lang="es-EC"/>
        </a:p>
      </dgm:t>
    </dgm:pt>
    <dgm:pt modelId="{C59B812E-AB49-470F-95AF-ACBAE52196BC}" type="pres">
      <dgm:prSet presAssocID="{D2CDC463-9C9A-4A39-9365-23D268F87349}" presName="parTransTwo" presStyleCnt="0"/>
      <dgm:spPr/>
    </dgm:pt>
    <dgm:pt modelId="{46A175B0-85B1-498B-AA9A-EED890EF8095}" type="pres">
      <dgm:prSet presAssocID="{D2CDC463-9C9A-4A39-9365-23D268F87349}" presName="horzTwo" presStyleCnt="0"/>
      <dgm:spPr/>
    </dgm:pt>
    <dgm:pt modelId="{B6B81DAC-ACEB-440A-8FCC-C43F903D627F}" type="pres">
      <dgm:prSet presAssocID="{4FA66F70-F74C-43BC-9DF8-253A8142AB35}" presName="vertThree" presStyleCnt="0"/>
      <dgm:spPr/>
    </dgm:pt>
    <dgm:pt modelId="{FC81A625-AAAE-4C83-9883-1F0718BA2436}" type="pres">
      <dgm:prSet presAssocID="{4FA66F70-F74C-43BC-9DF8-253A8142AB35}" presName="txThree" presStyleLbl="node3" presStyleIdx="0" presStyleCnt="5">
        <dgm:presLayoutVars>
          <dgm:chPref val="3"/>
        </dgm:presLayoutVars>
      </dgm:prSet>
      <dgm:spPr/>
      <dgm:t>
        <a:bodyPr/>
        <a:lstStyle/>
        <a:p>
          <a:endParaRPr lang="es-EC"/>
        </a:p>
      </dgm:t>
    </dgm:pt>
    <dgm:pt modelId="{5999AF18-D978-430D-B371-546B78BAA143}" type="pres">
      <dgm:prSet presAssocID="{4FA66F70-F74C-43BC-9DF8-253A8142AB35}" presName="horzThree" presStyleCnt="0"/>
      <dgm:spPr/>
    </dgm:pt>
    <dgm:pt modelId="{F87249D7-6B69-43AF-AB6E-F2F0D10D8D83}" type="pres">
      <dgm:prSet presAssocID="{C375DAE5-8C19-47CE-935A-C14BE177F9D5}" presName="sibSpaceThree" presStyleCnt="0"/>
      <dgm:spPr/>
    </dgm:pt>
    <dgm:pt modelId="{155512FB-37CB-48B9-A40F-AF1E0FFF4177}" type="pres">
      <dgm:prSet presAssocID="{C119E1A3-4FD8-4CD7-A248-CAF82A538404}" presName="vertThree" presStyleCnt="0"/>
      <dgm:spPr/>
    </dgm:pt>
    <dgm:pt modelId="{FEC139DE-5B0C-4D97-BB91-CCC4870B984F}" type="pres">
      <dgm:prSet presAssocID="{C119E1A3-4FD8-4CD7-A248-CAF82A538404}" presName="txThree" presStyleLbl="node3" presStyleIdx="1" presStyleCnt="5">
        <dgm:presLayoutVars>
          <dgm:chPref val="3"/>
        </dgm:presLayoutVars>
      </dgm:prSet>
      <dgm:spPr/>
      <dgm:t>
        <a:bodyPr/>
        <a:lstStyle/>
        <a:p>
          <a:endParaRPr lang="es-EC"/>
        </a:p>
      </dgm:t>
    </dgm:pt>
    <dgm:pt modelId="{1B0144A3-306F-4117-A917-3D6242210746}" type="pres">
      <dgm:prSet presAssocID="{C119E1A3-4FD8-4CD7-A248-CAF82A538404}" presName="parTransThree" presStyleCnt="0"/>
      <dgm:spPr/>
    </dgm:pt>
    <dgm:pt modelId="{FD771F2E-4EA8-4B28-90F3-223EEBFAFEFF}" type="pres">
      <dgm:prSet presAssocID="{C119E1A3-4FD8-4CD7-A248-CAF82A538404}" presName="horzThree" presStyleCnt="0"/>
      <dgm:spPr/>
    </dgm:pt>
    <dgm:pt modelId="{175E5342-CBB9-4145-A35A-BAB2DBED64CB}" type="pres">
      <dgm:prSet presAssocID="{14233AD2-88DB-4175-B943-9F0BE3820B00}" presName="vertFour" presStyleCnt="0">
        <dgm:presLayoutVars>
          <dgm:chPref val="3"/>
        </dgm:presLayoutVars>
      </dgm:prSet>
      <dgm:spPr/>
    </dgm:pt>
    <dgm:pt modelId="{CCF3848A-96C2-4E5D-B4AF-4F1F6E0EDE1C}" type="pres">
      <dgm:prSet presAssocID="{14233AD2-88DB-4175-B943-9F0BE3820B00}" presName="txFour" presStyleLbl="node4" presStyleIdx="0" presStyleCnt="1">
        <dgm:presLayoutVars>
          <dgm:chPref val="3"/>
        </dgm:presLayoutVars>
      </dgm:prSet>
      <dgm:spPr/>
      <dgm:t>
        <a:bodyPr/>
        <a:lstStyle/>
        <a:p>
          <a:endParaRPr lang="es-EC"/>
        </a:p>
      </dgm:t>
    </dgm:pt>
    <dgm:pt modelId="{09D73428-2F78-44F0-8474-4285D54CA8A0}" type="pres">
      <dgm:prSet presAssocID="{14233AD2-88DB-4175-B943-9F0BE3820B00}" presName="horzFour" presStyleCnt="0"/>
      <dgm:spPr/>
    </dgm:pt>
    <dgm:pt modelId="{F2E8A144-ED64-477D-A7CE-6CF060928541}" type="pres">
      <dgm:prSet presAssocID="{4F34C69C-1CF2-443B-BF1B-7AE14C412307}" presName="sibSpaceTwo" presStyleCnt="0"/>
      <dgm:spPr/>
    </dgm:pt>
    <dgm:pt modelId="{A1C5311C-1469-44EA-82DB-749930735971}" type="pres">
      <dgm:prSet presAssocID="{BBC79D02-6034-4C36-9C2C-4FBABF39A8FF}" presName="vertTwo" presStyleCnt="0"/>
      <dgm:spPr/>
    </dgm:pt>
    <dgm:pt modelId="{F198024C-55D0-4DB7-A365-9FFF90D6507A}" type="pres">
      <dgm:prSet presAssocID="{BBC79D02-6034-4C36-9C2C-4FBABF39A8FF}" presName="txTwo" presStyleLbl="node2" presStyleIdx="1" presStyleCnt="3">
        <dgm:presLayoutVars>
          <dgm:chPref val="3"/>
        </dgm:presLayoutVars>
      </dgm:prSet>
      <dgm:spPr/>
      <dgm:t>
        <a:bodyPr/>
        <a:lstStyle/>
        <a:p>
          <a:endParaRPr lang="es-EC"/>
        </a:p>
      </dgm:t>
    </dgm:pt>
    <dgm:pt modelId="{65FD4B13-5CF9-4360-92BE-BD32B034292E}" type="pres">
      <dgm:prSet presAssocID="{BBC79D02-6034-4C36-9C2C-4FBABF39A8FF}" presName="parTransTwo" presStyleCnt="0"/>
      <dgm:spPr/>
    </dgm:pt>
    <dgm:pt modelId="{84E42F43-093B-4F1B-BDAB-12FA40B45FEF}" type="pres">
      <dgm:prSet presAssocID="{BBC79D02-6034-4C36-9C2C-4FBABF39A8FF}" presName="horzTwo" presStyleCnt="0"/>
      <dgm:spPr/>
    </dgm:pt>
    <dgm:pt modelId="{D98E56A2-422B-45B5-B55B-6F877E8EBCC0}" type="pres">
      <dgm:prSet presAssocID="{62E73A33-9954-41A2-95C9-8F8D5FC96D45}" presName="vertThree" presStyleCnt="0"/>
      <dgm:spPr/>
    </dgm:pt>
    <dgm:pt modelId="{2CE70819-8F4C-4FA7-BBC0-00B867BFAA62}" type="pres">
      <dgm:prSet presAssocID="{62E73A33-9954-41A2-95C9-8F8D5FC96D45}" presName="txThree" presStyleLbl="node3" presStyleIdx="2" presStyleCnt="5">
        <dgm:presLayoutVars>
          <dgm:chPref val="3"/>
        </dgm:presLayoutVars>
      </dgm:prSet>
      <dgm:spPr/>
      <dgm:t>
        <a:bodyPr/>
        <a:lstStyle/>
        <a:p>
          <a:endParaRPr lang="es-EC"/>
        </a:p>
      </dgm:t>
    </dgm:pt>
    <dgm:pt modelId="{65BBC830-3241-4628-91E9-24C1F241C614}" type="pres">
      <dgm:prSet presAssocID="{62E73A33-9954-41A2-95C9-8F8D5FC96D45}" presName="horzThree" presStyleCnt="0"/>
      <dgm:spPr/>
    </dgm:pt>
    <dgm:pt modelId="{7E443B56-DEB0-4446-A514-EEAEC7DAEDD0}" type="pres">
      <dgm:prSet presAssocID="{49AC147D-8E21-4C1F-BAF0-A423F0C7C4FB}" presName="sibSpaceTwo" presStyleCnt="0"/>
      <dgm:spPr/>
    </dgm:pt>
    <dgm:pt modelId="{DEF75B75-5A04-456D-BC82-C1C962708167}" type="pres">
      <dgm:prSet presAssocID="{97B90D27-3056-4AB6-9D58-503A9E133CC6}" presName="vertTwo" presStyleCnt="0"/>
      <dgm:spPr/>
    </dgm:pt>
    <dgm:pt modelId="{DF46F991-D145-4A2E-8B14-99166811EB9E}" type="pres">
      <dgm:prSet presAssocID="{97B90D27-3056-4AB6-9D58-503A9E133CC6}" presName="txTwo" presStyleLbl="node2" presStyleIdx="2" presStyleCnt="3">
        <dgm:presLayoutVars>
          <dgm:chPref val="3"/>
        </dgm:presLayoutVars>
      </dgm:prSet>
      <dgm:spPr/>
      <dgm:t>
        <a:bodyPr/>
        <a:lstStyle/>
        <a:p>
          <a:endParaRPr lang="es-EC"/>
        </a:p>
      </dgm:t>
    </dgm:pt>
    <dgm:pt modelId="{C5362A15-1FF7-45C2-A1A5-CC56348F497D}" type="pres">
      <dgm:prSet presAssocID="{97B90D27-3056-4AB6-9D58-503A9E133CC6}" presName="parTransTwo" presStyleCnt="0"/>
      <dgm:spPr/>
    </dgm:pt>
    <dgm:pt modelId="{C0AAC21D-A1BB-4969-8C10-C8D02A2E9E03}" type="pres">
      <dgm:prSet presAssocID="{97B90D27-3056-4AB6-9D58-503A9E133CC6}" presName="horzTwo" presStyleCnt="0"/>
      <dgm:spPr/>
    </dgm:pt>
    <dgm:pt modelId="{53DBA213-45FA-408A-B6ED-AACE55036BBF}" type="pres">
      <dgm:prSet presAssocID="{B107BF41-D5FE-4D2A-A387-8B4F1A2FBFBB}" presName="vertThree" presStyleCnt="0"/>
      <dgm:spPr/>
    </dgm:pt>
    <dgm:pt modelId="{DAD1CAFC-EE84-43B6-BAF2-1EDDCD66E603}" type="pres">
      <dgm:prSet presAssocID="{B107BF41-D5FE-4D2A-A387-8B4F1A2FBFBB}" presName="txThree" presStyleLbl="node3" presStyleIdx="3" presStyleCnt="5">
        <dgm:presLayoutVars>
          <dgm:chPref val="3"/>
        </dgm:presLayoutVars>
      </dgm:prSet>
      <dgm:spPr/>
      <dgm:t>
        <a:bodyPr/>
        <a:lstStyle/>
        <a:p>
          <a:endParaRPr lang="es-EC"/>
        </a:p>
      </dgm:t>
    </dgm:pt>
    <dgm:pt modelId="{EB920CB4-F78E-4FC1-BF1D-FE57D15C9F98}" type="pres">
      <dgm:prSet presAssocID="{B107BF41-D5FE-4D2A-A387-8B4F1A2FBFBB}" presName="horzThree" presStyleCnt="0"/>
      <dgm:spPr/>
    </dgm:pt>
    <dgm:pt modelId="{C6806C87-713E-4BB4-9E64-70D239989C91}" type="pres">
      <dgm:prSet presAssocID="{4AC670DE-F839-4E06-91EC-1A56AF54A319}" presName="sibSpaceThree" presStyleCnt="0"/>
      <dgm:spPr/>
    </dgm:pt>
    <dgm:pt modelId="{EC39DE98-C28E-4CAE-B11A-FF4190E351F7}" type="pres">
      <dgm:prSet presAssocID="{19091F51-8A55-4E62-9C18-6F3BC9E324CB}" presName="vertThree" presStyleCnt="0"/>
      <dgm:spPr/>
    </dgm:pt>
    <dgm:pt modelId="{EFE95510-E5D1-45B7-A221-00520591CF99}" type="pres">
      <dgm:prSet presAssocID="{19091F51-8A55-4E62-9C18-6F3BC9E324CB}" presName="txThree" presStyleLbl="node3" presStyleIdx="4" presStyleCnt="5">
        <dgm:presLayoutVars>
          <dgm:chPref val="3"/>
        </dgm:presLayoutVars>
      </dgm:prSet>
      <dgm:spPr/>
      <dgm:t>
        <a:bodyPr/>
        <a:lstStyle/>
        <a:p>
          <a:endParaRPr lang="es-EC"/>
        </a:p>
      </dgm:t>
    </dgm:pt>
    <dgm:pt modelId="{EF483DAC-04A2-4C9B-AB03-7939A7ACDB27}" type="pres">
      <dgm:prSet presAssocID="{19091F51-8A55-4E62-9C18-6F3BC9E324CB}" presName="horzThree" presStyleCnt="0"/>
      <dgm:spPr/>
    </dgm:pt>
  </dgm:ptLst>
  <dgm:cxnLst>
    <dgm:cxn modelId="{377E1AC4-58EF-4112-A6B4-1F340484EA3E}" type="presOf" srcId="{62E73A33-9954-41A2-95C9-8F8D5FC96D45}" destId="{2CE70819-8F4C-4FA7-BBC0-00B867BFAA62}" srcOrd="0" destOrd="0" presId="urn:microsoft.com/office/officeart/2005/8/layout/hierarchy4"/>
    <dgm:cxn modelId="{0F83B68A-BF0C-42E1-AAFB-9BC1BC5E9B3C}" type="presOf" srcId="{D2CDC463-9C9A-4A39-9365-23D268F87349}" destId="{238A3D15-D789-4931-A5E6-0F04270031BF}" srcOrd="0" destOrd="0" presId="urn:microsoft.com/office/officeart/2005/8/layout/hierarchy4"/>
    <dgm:cxn modelId="{CBFE2281-F133-424E-91B2-41D8D29BDCBE}" type="presOf" srcId="{44421AD0-1FE3-4E4D-8BC2-14D20DEEDC32}" destId="{64526EA4-34D1-4E0C-9823-993335189202}" srcOrd="0" destOrd="0" presId="urn:microsoft.com/office/officeart/2005/8/layout/hierarchy4"/>
    <dgm:cxn modelId="{7E50CA5D-4438-48D9-9F87-A956EDC7A58E}" type="presOf" srcId="{9FDDFD57-7E43-49B6-8F6B-88A7E2F9F4A3}" destId="{1E5E33F4-B6D7-4DFB-8AAC-515AA7CA8695}" srcOrd="0" destOrd="0" presId="urn:microsoft.com/office/officeart/2005/8/layout/hierarchy4"/>
    <dgm:cxn modelId="{7EBA149B-E50E-4659-9A96-6C60DDAA5234}" type="presOf" srcId="{14233AD2-88DB-4175-B943-9F0BE3820B00}" destId="{CCF3848A-96C2-4E5D-B4AF-4F1F6E0EDE1C}" srcOrd="0" destOrd="0" presId="urn:microsoft.com/office/officeart/2005/8/layout/hierarchy4"/>
    <dgm:cxn modelId="{8C31DBE2-C668-417D-B872-51A96A433762}" type="presOf" srcId="{4FA66F70-F74C-43BC-9DF8-253A8142AB35}" destId="{FC81A625-AAAE-4C83-9883-1F0718BA2436}" srcOrd="0" destOrd="0" presId="urn:microsoft.com/office/officeart/2005/8/layout/hierarchy4"/>
    <dgm:cxn modelId="{BC78A514-F73D-4CE2-B66F-375010388DCA}" srcId="{97B90D27-3056-4AB6-9D58-503A9E133CC6}" destId="{19091F51-8A55-4E62-9C18-6F3BC9E324CB}" srcOrd="1" destOrd="0" parTransId="{D74CA346-3316-4872-8346-E778E1DF2C4E}" sibTransId="{38491EFE-9A5C-4963-95EB-36CA4DC15829}"/>
    <dgm:cxn modelId="{3A51DD72-243B-403D-9806-E50BE735A1E9}" srcId="{C119E1A3-4FD8-4CD7-A248-CAF82A538404}" destId="{14233AD2-88DB-4175-B943-9F0BE3820B00}" srcOrd="0" destOrd="0" parTransId="{D9D75CDB-C428-4818-9E1E-9589F14F5CF9}" sibTransId="{4460A239-1182-4263-8C28-C0D771F46AE8}"/>
    <dgm:cxn modelId="{03DDA07D-9A91-4ED5-921C-D69710FB643B}" srcId="{44421AD0-1FE3-4E4D-8BC2-14D20DEEDC32}" destId="{D2CDC463-9C9A-4A39-9365-23D268F87349}" srcOrd="0" destOrd="0" parTransId="{42C3686B-0664-44C3-8D56-51CD78BE5FD7}" sibTransId="{4F34C69C-1CF2-443B-BF1B-7AE14C412307}"/>
    <dgm:cxn modelId="{E00DFE8A-7A0D-4901-9961-A3920CA55F80}" type="presOf" srcId="{B107BF41-D5FE-4D2A-A387-8B4F1A2FBFBB}" destId="{DAD1CAFC-EE84-43B6-BAF2-1EDDCD66E603}" srcOrd="0" destOrd="0" presId="urn:microsoft.com/office/officeart/2005/8/layout/hierarchy4"/>
    <dgm:cxn modelId="{8C01B288-4BC8-4C3A-9EFE-6D75DB278CC8}" type="presOf" srcId="{C119E1A3-4FD8-4CD7-A248-CAF82A538404}" destId="{FEC139DE-5B0C-4D97-BB91-CCC4870B984F}" srcOrd="0" destOrd="0" presId="urn:microsoft.com/office/officeart/2005/8/layout/hierarchy4"/>
    <dgm:cxn modelId="{7EDFF1BE-D066-4A35-B2E5-E38060D655FC}" type="presOf" srcId="{97B90D27-3056-4AB6-9D58-503A9E133CC6}" destId="{DF46F991-D145-4A2E-8B14-99166811EB9E}" srcOrd="0" destOrd="0" presId="urn:microsoft.com/office/officeart/2005/8/layout/hierarchy4"/>
    <dgm:cxn modelId="{B5EB64F1-242A-4E64-841B-393AA43CA9E4}" type="presOf" srcId="{A45B4849-CC1E-4B77-80B9-4FC6F68D2371}" destId="{DE4A2990-3D65-4CED-80D1-9E83EDFCCE56}" srcOrd="0" destOrd="0" presId="urn:microsoft.com/office/officeart/2005/8/layout/hierarchy4"/>
    <dgm:cxn modelId="{8DA95F74-9608-4E0C-B1AD-DD9EF9C5E106}" srcId="{44421AD0-1FE3-4E4D-8BC2-14D20DEEDC32}" destId="{97B90D27-3056-4AB6-9D58-503A9E133CC6}" srcOrd="2" destOrd="0" parTransId="{6167D149-5A02-4FDB-833D-0DBEE6A3D949}" sibTransId="{AA1A2722-D922-4CBA-BECA-32F9DE259C56}"/>
    <dgm:cxn modelId="{F8D91370-F8B9-4530-9A18-C0B13D27C7EE}" type="presOf" srcId="{19091F51-8A55-4E62-9C18-6F3BC9E324CB}" destId="{EFE95510-E5D1-45B7-A221-00520591CF99}" srcOrd="0" destOrd="0" presId="urn:microsoft.com/office/officeart/2005/8/layout/hierarchy4"/>
    <dgm:cxn modelId="{040FACFF-83B5-4639-BDD6-2B602910D5A5}" type="presOf" srcId="{BBC79D02-6034-4C36-9C2C-4FBABF39A8FF}" destId="{F198024C-55D0-4DB7-A365-9FFF90D6507A}" srcOrd="0" destOrd="0" presId="urn:microsoft.com/office/officeart/2005/8/layout/hierarchy4"/>
    <dgm:cxn modelId="{6C561B57-A6C9-4999-85EE-513D6CF5BB76}" srcId="{A45B4849-CC1E-4B77-80B9-4FC6F68D2371}" destId="{44421AD0-1FE3-4E4D-8BC2-14D20DEEDC32}" srcOrd="1" destOrd="0" parTransId="{DD970B25-4D0F-43A0-8040-1C9839EF863C}" sibTransId="{D5AB0864-B51E-43F7-AC13-5EC8A3580208}"/>
    <dgm:cxn modelId="{A92B77D7-0612-4FFC-9B53-528ECCC819AE}" srcId="{44421AD0-1FE3-4E4D-8BC2-14D20DEEDC32}" destId="{BBC79D02-6034-4C36-9C2C-4FBABF39A8FF}" srcOrd="1" destOrd="0" parTransId="{FC3379B5-455D-4254-906B-527BDE8FE476}" sibTransId="{49AC147D-8E21-4C1F-BAF0-A423F0C7C4FB}"/>
    <dgm:cxn modelId="{FF7C7494-04E9-4684-A2D3-057610C51151}" srcId="{A45B4849-CC1E-4B77-80B9-4FC6F68D2371}" destId="{9FDDFD57-7E43-49B6-8F6B-88A7E2F9F4A3}" srcOrd="0" destOrd="0" parTransId="{8EE88644-8118-4F15-92A8-7F1DEEEDBAD8}" sibTransId="{2A9B767E-A976-4A54-9CE1-5AA655FC77C0}"/>
    <dgm:cxn modelId="{40A2A85F-D14A-4031-9242-D8C1351E7423}" srcId="{D2CDC463-9C9A-4A39-9365-23D268F87349}" destId="{C119E1A3-4FD8-4CD7-A248-CAF82A538404}" srcOrd="1" destOrd="0" parTransId="{3334F4DF-1E26-4CEF-AB46-18EB9E9C9757}" sibTransId="{E821E5DC-09D9-4844-A0F5-A9625E51B52B}"/>
    <dgm:cxn modelId="{210997B5-A8F8-4A6E-932E-0FB89E9B3251}" srcId="{97B90D27-3056-4AB6-9D58-503A9E133CC6}" destId="{B107BF41-D5FE-4D2A-A387-8B4F1A2FBFBB}" srcOrd="0" destOrd="0" parTransId="{7F969E2B-FACF-4A70-9CE7-2BCF2A3AF1AB}" sibTransId="{4AC670DE-F839-4E06-91EC-1A56AF54A319}"/>
    <dgm:cxn modelId="{4B7B0184-76B8-4332-8A95-0C38BF1FF802}" srcId="{D2CDC463-9C9A-4A39-9365-23D268F87349}" destId="{4FA66F70-F74C-43BC-9DF8-253A8142AB35}" srcOrd="0" destOrd="0" parTransId="{65D64FD3-7489-405B-94F3-ED2A7E67C846}" sibTransId="{C375DAE5-8C19-47CE-935A-C14BE177F9D5}"/>
    <dgm:cxn modelId="{915F59DC-1C6D-4A26-AC53-4969393A1BDC}" srcId="{BBC79D02-6034-4C36-9C2C-4FBABF39A8FF}" destId="{62E73A33-9954-41A2-95C9-8F8D5FC96D45}" srcOrd="0" destOrd="0" parTransId="{DC40418D-C5E4-40D6-8CE8-6AA8896DB7D7}" sibTransId="{BC5FD8D8-1DE2-4A3C-A686-F6AE3C9C85B6}"/>
    <dgm:cxn modelId="{26E2C0C3-8292-427E-B961-108025D9C2B5}" type="presParOf" srcId="{DE4A2990-3D65-4CED-80D1-9E83EDFCCE56}" destId="{2FFB2A7D-385B-482C-BACA-8315E51DBEFC}" srcOrd="0" destOrd="0" presId="urn:microsoft.com/office/officeart/2005/8/layout/hierarchy4"/>
    <dgm:cxn modelId="{39279B2E-7ED4-4DAD-99C3-E4DFFB5E024E}" type="presParOf" srcId="{2FFB2A7D-385B-482C-BACA-8315E51DBEFC}" destId="{1E5E33F4-B6D7-4DFB-8AAC-515AA7CA8695}" srcOrd="0" destOrd="0" presId="urn:microsoft.com/office/officeart/2005/8/layout/hierarchy4"/>
    <dgm:cxn modelId="{A260F319-0E4C-4544-8A80-485B3C87298A}" type="presParOf" srcId="{2FFB2A7D-385B-482C-BACA-8315E51DBEFC}" destId="{40048AB7-BF41-46AE-BF92-7C448496D471}" srcOrd="1" destOrd="0" presId="urn:microsoft.com/office/officeart/2005/8/layout/hierarchy4"/>
    <dgm:cxn modelId="{8B02CC8A-48F5-4721-86D6-2AFE47447405}" type="presParOf" srcId="{DE4A2990-3D65-4CED-80D1-9E83EDFCCE56}" destId="{CA6CD2F3-9A29-4F99-AF69-529906400C81}" srcOrd="1" destOrd="0" presId="urn:microsoft.com/office/officeart/2005/8/layout/hierarchy4"/>
    <dgm:cxn modelId="{3904A309-06BA-4FEF-A06F-8375C37BE5A4}" type="presParOf" srcId="{DE4A2990-3D65-4CED-80D1-9E83EDFCCE56}" destId="{F5773B57-6A52-467E-A6E4-ECA009CB1813}" srcOrd="2" destOrd="0" presId="urn:microsoft.com/office/officeart/2005/8/layout/hierarchy4"/>
    <dgm:cxn modelId="{C57575E6-8CF1-43C8-A4CE-3306F9B5C5B2}" type="presParOf" srcId="{F5773B57-6A52-467E-A6E4-ECA009CB1813}" destId="{64526EA4-34D1-4E0C-9823-993335189202}" srcOrd="0" destOrd="0" presId="urn:microsoft.com/office/officeart/2005/8/layout/hierarchy4"/>
    <dgm:cxn modelId="{35428776-198B-45F5-83A5-0F5C065CCFEC}" type="presParOf" srcId="{F5773B57-6A52-467E-A6E4-ECA009CB1813}" destId="{D25F98AB-D37E-497E-B1F7-4ED73C04C48C}" srcOrd="1" destOrd="0" presId="urn:microsoft.com/office/officeart/2005/8/layout/hierarchy4"/>
    <dgm:cxn modelId="{85218AB0-6465-412D-AF2F-B8D2DA13DE93}" type="presParOf" srcId="{F5773B57-6A52-467E-A6E4-ECA009CB1813}" destId="{50FC67C9-FA6A-4778-96DC-CBB7DE0ECB0C}" srcOrd="2" destOrd="0" presId="urn:microsoft.com/office/officeart/2005/8/layout/hierarchy4"/>
    <dgm:cxn modelId="{392167E2-0330-45DE-95DD-8D66DC0960CB}" type="presParOf" srcId="{50FC67C9-FA6A-4778-96DC-CBB7DE0ECB0C}" destId="{DC1500A2-B034-4D4F-B812-C3F088F607D9}" srcOrd="0" destOrd="0" presId="urn:microsoft.com/office/officeart/2005/8/layout/hierarchy4"/>
    <dgm:cxn modelId="{184F3D4B-DC88-4E97-864E-8C0A0268E147}" type="presParOf" srcId="{DC1500A2-B034-4D4F-B812-C3F088F607D9}" destId="{238A3D15-D789-4931-A5E6-0F04270031BF}" srcOrd="0" destOrd="0" presId="urn:microsoft.com/office/officeart/2005/8/layout/hierarchy4"/>
    <dgm:cxn modelId="{A2D251CA-8397-4012-9A17-1CA02F730FFC}" type="presParOf" srcId="{DC1500A2-B034-4D4F-B812-C3F088F607D9}" destId="{C59B812E-AB49-470F-95AF-ACBAE52196BC}" srcOrd="1" destOrd="0" presId="urn:microsoft.com/office/officeart/2005/8/layout/hierarchy4"/>
    <dgm:cxn modelId="{F962AE54-D9EA-41CA-9224-DE2AA2C8DED0}" type="presParOf" srcId="{DC1500A2-B034-4D4F-B812-C3F088F607D9}" destId="{46A175B0-85B1-498B-AA9A-EED890EF8095}" srcOrd="2" destOrd="0" presId="urn:microsoft.com/office/officeart/2005/8/layout/hierarchy4"/>
    <dgm:cxn modelId="{12B46C93-3F8D-4C2B-BFA9-1539027E1A05}" type="presParOf" srcId="{46A175B0-85B1-498B-AA9A-EED890EF8095}" destId="{B6B81DAC-ACEB-440A-8FCC-C43F903D627F}" srcOrd="0" destOrd="0" presId="urn:microsoft.com/office/officeart/2005/8/layout/hierarchy4"/>
    <dgm:cxn modelId="{07D77311-DF1B-400D-AC07-A3C1B48BE61D}" type="presParOf" srcId="{B6B81DAC-ACEB-440A-8FCC-C43F903D627F}" destId="{FC81A625-AAAE-4C83-9883-1F0718BA2436}" srcOrd="0" destOrd="0" presId="urn:microsoft.com/office/officeart/2005/8/layout/hierarchy4"/>
    <dgm:cxn modelId="{A6682D27-660C-4C42-8E47-F5253B784C20}" type="presParOf" srcId="{B6B81DAC-ACEB-440A-8FCC-C43F903D627F}" destId="{5999AF18-D978-430D-B371-546B78BAA143}" srcOrd="1" destOrd="0" presId="urn:microsoft.com/office/officeart/2005/8/layout/hierarchy4"/>
    <dgm:cxn modelId="{0256EB15-9598-46AE-9D45-06D15AE14002}" type="presParOf" srcId="{46A175B0-85B1-498B-AA9A-EED890EF8095}" destId="{F87249D7-6B69-43AF-AB6E-F2F0D10D8D83}" srcOrd="1" destOrd="0" presId="urn:microsoft.com/office/officeart/2005/8/layout/hierarchy4"/>
    <dgm:cxn modelId="{8E3DC6C6-2146-475F-B4EE-44FA3EA719D2}" type="presParOf" srcId="{46A175B0-85B1-498B-AA9A-EED890EF8095}" destId="{155512FB-37CB-48B9-A40F-AF1E0FFF4177}" srcOrd="2" destOrd="0" presId="urn:microsoft.com/office/officeart/2005/8/layout/hierarchy4"/>
    <dgm:cxn modelId="{97384D43-8FD0-40D5-9442-AFEAE933CB56}" type="presParOf" srcId="{155512FB-37CB-48B9-A40F-AF1E0FFF4177}" destId="{FEC139DE-5B0C-4D97-BB91-CCC4870B984F}" srcOrd="0" destOrd="0" presId="urn:microsoft.com/office/officeart/2005/8/layout/hierarchy4"/>
    <dgm:cxn modelId="{B8AC2156-9F0A-4DCE-9BA5-F6D0AE04FD1F}" type="presParOf" srcId="{155512FB-37CB-48B9-A40F-AF1E0FFF4177}" destId="{1B0144A3-306F-4117-A917-3D6242210746}" srcOrd="1" destOrd="0" presId="urn:microsoft.com/office/officeart/2005/8/layout/hierarchy4"/>
    <dgm:cxn modelId="{56AB0DB9-C0B2-457F-BA0B-CEC01BC17C89}" type="presParOf" srcId="{155512FB-37CB-48B9-A40F-AF1E0FFF4177}" destId="{FD771F2E-4EA8-4B28-90F3-223EEBFAFEFF}" srcOrd="2" destOrd="0" presId="urn:microsoft.com/office/officeart/2005/8/layout/hierarchy4"/>
    <dgm:cxn modelId="{EDDDBEC9-95D2-458E-9C85-DDD68C7C5392}" type="presParOf" srcId="{FD771F2E-4EA8-4B28-90F3-223EEBFAFEFF}" destId="{175E5342-CBB9-4145-A35A-BAB2DBED64CB}" srcOrd="0" destOrd="0" presId="urn:microsoft.com/office/officeart/2005/8/layout/hierarchy4"/>
    <dgm:cxn modelId="{A58078DB-EB60-4164-84D6-CA53C7674264}" type="presParOf" srcId="{175E5342-CBB9-4145-A35A-BAB2DBED64CB}" destId="{CCF3848A-96C2-4E5D-B4AF-4F1F6E0EDE1C}" srcOrd="0" destOrd="0" presId="urn:microsoft.com/office/officeart/2005/8/layout/hierarchy4"/>
    <dgm:cxn modelId="{D5E8D153-DF71-4F90-8C9A-0BB27B81A25F}" type="presParOf" srcId="{175E5342-CBB9-4145-A35A-BAB2DBED64CB}" destId="{09D73428-2F78-44F0-8474-4285D54CA8A0}" srcOrd="1" destOrd="0" presId="urn:microsoft.com/office/officeart/2005/8/layout/hierarchy4"/>
    <dgm:cxn modelId="{95403E76-721B-48B8-9BC1-0D28F392A646}" type="presParOf" srcId="{50FC67C9-FA6A-4778-96DC-CBB7DE0ECB0C}" destId="{F2E8A144-ED64-477D-A7CE-6CF060928541}" srcOrd="1" destOrd="0" presId="urn:microsoft.com/office/officeart/2005/8/layout/hierarchy4"/>
    <dgm:cxn modelId="{8609E982-B04A-44E4-882D-92E087843659}" type="presParOf" srcId="{50FC67C9-FA6A-4778-96DC-CBB7DE0ECB0C}" destId="{A1C5311C-1469-44EA-82DB-749930735971}" srcOrd="2" destOrd="0" presId="urn:microsoft.com/office/officeart/2005/8/layout/hierarchy4"/>
    <dgm:cxn modelId="{3732C903-8BAE-4DFC-A7D5-3F5037BD91A5}" type="presParOf" srcId="{A1C5311C-1469-44EA-82DB-749930735971}" destId="{F198024C-55D0-4DB7-A365-9FFF90D6507A}" srcOrd="0" destOrd="0" presId="urn:microsoft.com/office/officeart/2005/8/layout/hierarchy4"/>
    <dgm:cxn modelId="{839A105E-025B-4877-BFB6-B29540679654}" type="presParOf" srcId="{A1C5311C-1469-44EA-82DB-749930735971}" destId="{65FD4B13-5CF9-4360-92BE-BD32B034292E}" srcOrd="1" destOrd="0" presId="urn:microsoft.com/office/officeart/2005/8/layout/hierarchy4"/>
    <dgm:cxn modelId="{093A1720-6CAB-49E0-9493-973C31D237CE}" type="presParOf" srcId="{A1C5311C-1469-44EA-82DB-749930735971}" destId="{84E42F43-093B-4F1B-BDAB-12FA40B45FEF}" srcOrd="2" destOrd="0" presId="urn:microsoft.com/office/officeart/2005/8/layout/hierarchy4"/>
    <dgm:cxn modelId="{1BC53002-5231-4B66-88C4-96902E396F9E}" type="presParOf" srcId="{84E42F43-093B-4F1B-BDAB-12FA40B45FEF}" destId="{D98E56A2-422B-45B5-B55B-6F877E8EBCC0}" srcOrd="0" destOrd="0" presId="urn:microsoft.com/office/officeart/2005/8/layout/hierarchy4"/>
    <dgm:cxn modelId="{00631A09-3176-47EA-AC34-E2E70079B4A5}" type="presParOf" srcId="{D98E56A2-422B-45B5-B55B-6F877E8EBCC0}" destId="{2CE70819-8F4C-4FA7-BBC0-00B867BFAA62}" srcOrd="0" destOrd="0" presId="urn:microsoft.com/office/officeart/2005/8/layout/hierarchy4"/>
    <dgm:cxn modelId="{04F39B46-B051-4772-8C2D-71F23B11AACB}" type="presParOf" srcId="{D98E56A2-422B-45B5-B55B-6F877E8EBCC0}" destId="{65BBC830-3241-4628-91E9-24C1F241C614}" srcOrd="1" destOrd="0" presId="urn:microsoft.com/office/officeart/2005/8/layout/hierarchy4"/>
    <dgm:cxn modelId="{555161EC-CCB8-4466-92DC-D1D283A4155C}" type="presParOf" srcId="{50FC67C9-FA6A-4778-96DC-CBB7DE0ECB0C}" destId="{7E443B56-DEB0-4446-A514-EEAEC7DAEDD0}" srcOrd="3" destOrd="0" presId="urn:microsoft.com/office/officeart/2005/8/layout/hierarchy4"/>
    <dgm:cxn modelId="{6E333203-EEE6-4555-BD33-71A4E655D356}" type="presParOf" srcId="{50FC67C9-FA6A-4778-96DC-CBB7DE0ECB0C}" destId="{DEF75B75-5A04-456D-BC82-C1C962708167}" srcOrd="4" destOrd="0" presId="urn:microsoft.com/office/officeart/2005/8/layout/hierarchy4"/>
    <dgm:cxn modelId="{9C5583ED-4FC6-49D8-876E-4534E949EFB4}" type="presParOf" srcId="{DEF75B75-5A04-456D-BC82-C1C962708167}" destId="{DF46F991-D145-4A2E-8B14-99166811EB9E}" srcOrd="0" destOrd="0" presId="urn:microsoft.com/office/officeart/2005/8/layout/hierarchy4"/>
    <dgm:cxn modelId="{5ECCE71F-DCD5-4AD6-89EB-6CA5BE8F4BD8}" type="presParOf" srcId="{DEF75B75-5A04-456D-BC82-C1C962708167}" destId="{C5362A15-1FF7-45C2-A1A5-CC56348F497D}" srcOrd="1" destOrd="0" presId="urn:microsoft.com/office/officeart/2005/8/layout/hierarchy4"/>
    <dgm:cxn modelId="{150CF666-06D2-4C8F-A2D3-8716F7FB7EDD}" type="presParOf" srcId="{DEF75B75-5A04-456D-BC82-C1C962708167}" destId="{C0AAC21D-A1BB-4969-8C10-C8D02A2E9E03}" srcOrd="2" destOrd="0" presId="urn:microsoft.com/office/officeart/2005/8/layout/hierarchy4"/>
    <dgm:cxn modelId="{5DABEAF5-ED1E-4D4E-B08B-92E51832EC7D}" type="presParOf" srcId="{C0AAC21D-A1BB-4969-8C10-C8D02A2E9E03}" destId="{53DBA213-45FA-408A-B6ED-AACE55036BBF}" srcOrd="0" destOrd="0" presId="urn:microsoft.com/office/officeart/2005/8/layout/hierarchy4"/>
    <dgm:cxn modelId="{B7C831C2-ADAA-400B-B355-7F8F706B5A72}" type="presParOf" srcId="{53DBA213-45FA-408A-B6ED-AACE55036BBF}" destId="{DAD1CAFC-EE84-43B6-BAF2-1EDDCD66E603}" srcOrd="0" destOrd="0" presId="urn:microsoft.com/office/officeart/2005/8/layout/hierarchy4"/>
    <dgm:cxn modelId="{70B6A3A5-A9B5-4A83-B197-E393CCE45AB9}" type="presParOf" srcId="{53DBA213-45FA-408A-B6ED-AACE55036BBF}" destId="{EB920CB4-F78E-4FC1-BF1D-FE57D15C9F98}" srcOrd="1" destOrd="0" presId="urn:microsoft.com/office/officeart/2005/8/layout/hierarchy4"/>
    <dgm:cxn modelId="{471C5CBB-0A51-494B-A7E2-C9E9E4D20BC0}" type="presParOf" srcId="{C0AAC21D-A1BB-4969-8C10-C8D02A2E9E03}" destId="{C6806C87-713E-4BB4-9E64-70D239989C91}" srcOrd="1" destOrd="0" presId="urn:microsoft.com/office/officeart/2005/8/layout/hierarchy4"/>
    <dgm:cxn modelId="{C5E489B5-FB28-4FE6-B5C5-972C329C01C1}" type="presParOf" srcId="{C0AAC21D-A1BB-4969-8C10-C8D02A2E9E03}" destId="{EC39DE98-C28E-4CAE-B11A-FF4190E351F7}" srcOrd="2" destOrd="0" presId="urn:microsoft.com/office/officeart/2005/8/layout/hierarchy4"/>
    <dgm:cxn modelId="{7FB28688-843A-4DC1-884E-F98E8E71498B}" type="presParOf" srcId="{EC39DE98-C28E-4CAE-B11A-FF4190E351F7}" destId="{EFE95510-E5D1-45B7-A221-00520591CF99}" srcOrd="0" destOrd="0" presId="urn:microsoft.com/office/officeart/2005/8/layout/hierarchy4"/>
    <dgm:cxn modelId="{69D17F94-7D4E-45DB-A683-2216181596DC}" type="presParOf" srcId="{EC39DE98-C28E-4CAE-B11A-FF4190E351F7}" destId="{EF483DAC-04A2-4C9B-AB03-7939A7ACDB27}" srcOrd="1" destOrd="0" presId="urn:microsoft.com/office/officeart/2005/8/layout/hierarchy4"/>
  </dgm:cxnLst>
  <dgm:bg/>
  <dgm:whole/>
</dgm:dataModel>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C325DC-BDD2-456E-8D7E-032B828B8EB6}" type="datetimeFigureOut">
              <a:rPr lang="es-EC" smtClean="0"/>
              <a:t>11/12/2010</a:t>
            </a:fld>
            <a:endParaRPr lang="es-EC"/>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8BA375-CF53-4A8A-A60E-D59B31272855}" type="slidenum">
              <a:rPr lang="es-EC" smtClean="0"/>
              <a:t>‹Nº›</a:t>
            </a:fld>
            <a:endParaRPr lang="es-EC"/>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BE74D4-ECBC-4F00-AC96-68F1C2BE4030}" type="datetimeFigureOut">
              <a:rPr lang="es-EC" smtClean="0"/>
              <a:pPr/>
              <a:t>11/12/2010</a:t>
            </a:fld>
            <a:endParaRPr lang="es-EC"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6221EF-F6F5-420C-BFBD-42F400289389}" type="slidenum">
              <a:rPr lang="es-EC" smtClean="0"/>
              <a:pPr/>
              <a:t>‹Nº›</a:t>
            </a:fld>
            <a:endParaRPr lang="es-EC"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966221EF-F6F5-420C-BFBD-42F400289389}" type="slidenum">
              <a:rPr lang="es-EC" smtClean="0"/>
              <a:pPr/>
              <a:t>1</a:t>
            </a:fld>
            <a:endParaRPr lang="es-EC"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A46E4E54-20E5-4A77-AAE1-7CB069F7E290}" type="datetimeFigureOut">
              <a:rPr lang="es-EC" smtClean="0"/>
              <a:pPr/>
              <a:t>11/12/2010</a:t>
            </a:fld>
            <a:endParaRPr lang="es-EC"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C"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DA40604A-7DD6-4B49-B477-9A468CDE45B2}" type="slidenum">
              <a:rPr lang="es-EC" smtClean="0"/>
              <a:pPr/>
              <a:t>‹Nº›</a:t>
            </a:fld>
            <a:endParaRPr lang="es-EC"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46E4E54-20E5-4A77-AAE1-7CB069F7E290}" type="datetimeFigureOut">
              <a:rPr lang="es-EC" smtClean="0"/>
              <a:pPr/>
              <a:t>11/12/2010</a:t>
            </a:fld>
            <a:endParaRPr lang="es-EC" dirty="0"/>
          </a:p>
        </p:txBody>
      </p:sp>
      <p:sp>
        <p:nvSpPr>
          <p:cNvPr id="5" name="4 Marcador de pie de página"/>
          <p:cNvSpPr>
            <a:spLocks noGrp="1"/>
          </p:cNvSpPr>
          <p:nvPr>
            <p:ph type="ftr" sz="quarter" idx="11"/>
          </p:nvPr>
        </p:nvSpPr>
        <p:spPr/>
        <p:txBody>
          <a:bodyPr/>
          <a:lstStyle>
            <a:extLst/>
          </a:lstStyle>
          <a:p>
            <a:endParaRPr lang="es-EC" dirty="0"/>
          </a:p>
        </p:txBody>
      </p:sp>
      <p:sp>
        <p:nvSpPr>
          <p:cNvPr id="6" name="5 Marcador de número de diapositiva"/>
          <p:cNvSpPr>
            <a:spLocks noGrp="1"/>
          </p:cNvSpPr>
          <p:nvPr>
            <p:ph type="sldNum" sz="quarter" idx="12"/>
          </p:nvPr>
        </p:nvSpPr>
        <p:spPr/>
        <p:txBody>
          <a:bodyPr/>
          <a:lstStyle>
            <a:extLst/>
          </a:lstStyle>
          <a:p>
            <a:fld id="{DA40604A-7DD6-4B49-B477-9A468CDE45B2}" type="slidenum">
              <a:rPr lang="es-EC" smtClean="0"/>
              <a:pPr/>
              <a:t>‹Nº›</a:t>
            </a:fld>
            <a:endParaRPr lang="es-EC"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46E4E54-20E5-4A77-AAE1-7CB069F7E290}" type="datetimeFigureOut">
              <a:rPr lang="es-EC" smtClean="0"/>
              <a:pPr/>
              <a:t>11/12/2010</a:t>
            </a:fld>
            <a:endParaRPr lang="es-EC" dirty="0"/>
          </a:p>
        </p:txBody>
      </p:sp>
      <p:sp>
        <p:nvSpPr>
          <p:cNvPr id="5" name="4 Marcador de pie de página"/>
          <p:cNvSpPr>
            <a:spLocks noGrp="1"/>
          </p:cNvSpPr>
          <p:nvPr>
            <p:ph type="ftr" sz="quarter" idx="11"/>
          </p:nvPr>
        </p:nvSpPr>
        <p:spPr/>
        <p:txBody>
          <a:bodyPr/>
          <a:lstStyle>
            <a:extLst/>
          </a:lstStyle>
          <a:p>
            <a:endParaRPr lang="es-EC" dirty="0"/>
          </a:p>
        </p:txBody>
      </p:sp>
      <p:sp>
        <p:nvSpPr>
          <p:cNvPr id="6" name="5 Marcador de número de diapositiva"/>
          <p:cNvSpPr>
            <a:spLocks noGrp="1"/>
          </p:cNvSpPr>
          <p:nvPr>
            <p:ph type="sldNum" sz="quarter" idx="12"/>
          </p:nvPr>
        </p:nvSpPr>
        <p:spPr/>
        <p:txBody>
          <a:bodyPr/>
          <a:lstStyle>
            <a:extLst/>
          </a:lstStyle>
          <a:p>
            <a:fld id="{DA40604A-7DD6-4B49-B477-9A468CDE45B2}" type="slidenum">
              <a:rPr lang="es-EC" smtClean="0"/>
              <a:pPr/>
              <a:t>‹Nº›</a:t>
            </a:fld>
            <a:endParaRPr lang="es-EC"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46E4E54-20E5-4A77-AAE1-7CB069F7E290}" type="datetimeFigureOut">
              <a:rPr lang="es-EC" smtClean="0"/>
              <a:pPr/>
              <a:t>11/12/2010</a:t>
            </a:fld>
            <a:endParaRPr lang="es-EC" dirty="0"/>
          </a:p>
        </p:txBody>
      </p:sp>
      <p:sp>
        <p:nvSpPr>
          <p:cNvPr id="5" name="4 Marcador de pie de página"/>
          <p:cNvSpPr>
            <a:spLocks noGrp="1"/>
          </p:cNvSpPr>
          <p:nvPr>
            <p:ph type="ftr" sz="quarter" idx="11"/>
          </p:nvPr>
        </p:nvSpPr>
        <p:spPr/>
        <p:txBody>
          <a:bodyPr/>
          <a:lstStyle>
            <a:extLst/>
          </a:lstStyle>
          <a:p>
            <a:endParaRPr lang="es-EC" dirty="0"/>
          </a:p>
        </p:txBody>
      </p:sp>
      <p:sp>
        <p:nvSpPr>
          <p:cNvPr id="6" name="5 Marcador de número de diapositiva"/>
          <p:cNvSpPr>
            <a:spLocks noGrp="1"/>
          </p:cNvSpPr>
          <p:nvPr>
            <p:ph type="sldNum" sz="quarter" idx="12"/>
          </p:nvPr>
        </p:nvSpPr>
        <p:spPr/>
        <p:txBody>
          <a:bodyPr/>
          <a:lstStyle>
            <a:extLst/>
          </a:lstStyle>
          <a:p>
            <a:fld id="{DA40604A-7DD6-4B49-B477-9A468CDE45B2}" type="slidenum">
              <a:rPr lang="es-EC" smtClean="0"/>
              <a:pPr/>
              <a:t>‹Nº›</a:t>
            </a:fld>
            <a:endParaRPr lang="es-EC"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46E4E54-20E5-4A77-AAE1-7CB069F7E290}" type="datetimeFigureOut">
              <a:rPr lang="es-EC" smtClean="0"/>
              <a:pPr/>
              <a:t>11/12/2010</a:t>
            </a:fld>
            <a:endParaRPr lang="es-EC" dirty="0"/>
          </a:p>
        </p:txBody>
      </p:sp>
      <p:sp>
        <p:nvSpPr>
          <p:cNvPr id="5" name="4 Marcador de pie de página"/>
          <p:cNvSpPr>
            <a:spLocks noGrp="1"/>
          </p:cNvSpPr>
          <p:nvPr>
            <p:ph type="ftr" sz="quarter" idx="11"/>
          </p:nvPr>
        </p:nvSpPr>
        <p:spPr/>
        <p:txBody>
          <a:bodyPr/>
          <a:lstStyle>
            <a:extLst/>
          </a:lstStyle>
          <a:p>
            <a:endParaRPr lang="es-EC" dirty="0"/>
          </a:p>
        </p:txBody>
      </p:sp>
      <p:sp>
        <p:nvSpPr>
          <p:cNvPr id="6" name="5 Marcador de número de diapositiva"/>
          <p:cNvSpPr>
            <a:spLocks noGrp="1"/>
          </p:cNvSpPr>
          <p:nvPr>
            <p:ph type="sldNum" sz="quarter" idx="12"/>
          </p:nvPr>
        </p:nvSpPr>
        <p:spPr/>
        <p:txBody>
          <a:bodyPr/>
          <a:lstStyle>
            <a:extLst/>
          </a:lstStyle>
          <a:p>
            <a:fld id="{DA40604A-7DD6-4B49-B477-9A468CDE45B2}" type="slidenum">
              <a:rPr lang="es-EC" smtClean="0"/>
              <a:pPr/>
              <a:t>‹Nº›</a:t>
            </a:fld>
            <a:endParaRPr lang="es-EC"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46E4E54-20E5-4A77-AAE1-7CB069F7E290}" type="datetimeFigureOut">
              <a:rPr lang="es-EC" smtClean="0"/>
              <a:pPr/>
              <a:t>11/12/2010</a:t>
            </a:fld>
            <a:endParaRPr lang="es-EC" dirty="0"/>
          </a:p>
        </p:txBody>
      </p:sp>
      <p:sp>
        <p:nvSpPr>
          <p:cNvPr id="6" name="5 Marcador de pie de página"/>
          <p:cNvSpPr>
            <a:spLocks noGrp="1"/>
          </p:cNvSpPr>
          <p:nvPr>
            <p:ph type="ftr" sz="quarter" idx="11"/>
          </p:nvPr>
        </p:nvSpPr>
        <p:spPr/>
        <p:txBody>
          <a:bodyPr/>
          <a:lstStyle>
            <a:extLst/>
          </a:lstStyle>
          <a:p>
            <a:endParaRPr lang="es-EC" dirty="0"/>
          </a:p>
        </p:txBody>
      </p:sp>
      <p:sp>
        <p:nvSpPr>
          <p:cNvPr id="7" name="6 Marcador de número de diapositiva"/>
          <p:cNvSpPr>
            <a:spLocks noGrp="1"/>
          </p:cNvSpPr>
          <p:nvPr>
            <p:ph type="sldNum" sz="quarter" idx="12"/>
          </p:nvPr>
        </p:nvSpPr>
        <p:spPr/>
        <p:txBody>
          <a:bodyPr/>
          <a:lstStyle>
            <a:extLst/>
          </a:lstStyle>
          <a:p>
            <a:fld id="{DA40604A-7DD6-4B49-B477-9A468CDE45B2}" type="slidenum">
              <a:rPr lang="es-EC" smtClean="0"/>
              <a:pPr/>
              <a:t>‹Nº›</a:t>
            </a:fld>
            <a:endParaRPr lang="es-EC"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46E4E54-20E5-4A77-AAE1-7CB069F7E290}" type="datetimeFigureOut">
              <a:rPr lang="es-EC" smtClean="0"/>
              <a:pPr/>
              <a:t>11/12/2010</a:t>
            </a:fld>
            <a:endParaRPr lang="es-EC" dirty="0"/>
          </a:p>
        </p:txBody>
      </p:sp>
      <p:sp>
        <p:nvSpPr>
          <p:cNvPr id="8" name="7 Marcador de pie de página"/>
          <p:cNvSpPr>
            <a:spLocks noGrp="1"/>
          </p:cNvSpPr>
          <p:nvPr>
            <p:ph type="ftr" sz="quarter" idx="11"/>
          </p:nvPr>
        </p:nvSpPr>
        <p:spPr/>
        <p:txBody>
          <a:bodyPr/>
          <a:lstStyle>
            <a:extLst/>
          </a:lstStyle>
          <a:p>
            <a:endParaRPr lang="es-EC" dirty="0"/>
          </a:p>
        </p:txBody>
      </p:sp>
      <p:sp>
        <p:nvSpPr>
          <p:cNvPr id="9" name="8 Marcador de número de diapositiva"/>
          <p:cNvSpPr>
            <a:spLocks noGrp="1"/>
          </p:cNvSpPr>
          <p:nvPr>
            <p:ph type="sldNum" sz="quarter" idx="12"/>
          </p:nvPr>
        </p:nvSpPr>
        <p:spPr/>
        <p:txBody>
          <a:bodyPr/>
          <a:lstStyle>
            <a:extLst/>
          </a:lstStyle>
          <a:p>
            <a:fld id="{DA40604A-7DD6-4B49-B477-9A468CDE45B2}" type="slidenum">
              <a:rPr lang="es-EC" smtClean="0"/>
              <a:pPr/>
              <a:t>‹Nº›</a:t>
            </a:fld>
            <a:endParaRPr lang="es-EC"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A46E4E54-20E5-4A77-AAE1-7CB069F7E290}" type="datetimeFigureOut">
              <a:rPr lang="es-EC" smtClean="0"/>
              <a:pPr/>
              <a:t>11/12/2010</a:t>
            </a:fld>
            <a:endParaRPr lang="es-EC" dirty="0"/>
          </a:p>
        </p:txBody>
      </p:sp>
      <p:sp>
        <p:nvSpPr>
          <p:cNvPr id="4" name="3 Marcador de pie de página"/>
          <p:cNvSpPr>
            <a:spLocks noGrp="1"/>
          </p:cNvSpPr>
          <p:nvPr>
            <p:ph type="ftr" sz="quarter" idx="11"/>
          </p:nvPr>
        </p:nvSpPr>
        <p:spPr/>
        <p:txBody>
          <a:bodyPr/>
          <a:lstStyle>
            <a:extLst/>
          </a:lstStyle>
          <a:p>
            <a:endParaRPr lang="es-EC" dirty="0"/>
          </a:p>
        </p:txBody>
      </p:sp>
      <p:sp>
        <p:nvSpPr>
          <p:cNvPr id="5" name="4 Marcador de número de diapositiva"/>
          <p:cNvSpPr>
            <a:spLocks noGrp="1"/>
          </p:cNvSpPr>
          <p:nvPr>
            <p:ph type="sldNum" sz="quarter" idx="12"/>
          </p:nvPr>
        </p:nvSpPr>
        <p:spPr/>
        <p:txBody>
          <a:bodyPr/>
          <a:lstStyle>
            <a:extLst/>
          </a:lstStyle>
          <a:p>
            <a:fld id="{DA40604A-7DD6-4B49-B477-9A468CDE45B2}" type="slidenum">
              <a:rPr lang="es-EC" smtClean="0"/>
              <a:pPr/>
              <a:t>‹Nº›</a:t>
            </a:fld>
            <a:endParaRPr lang="es-EC"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46E4E54-20E5-4A77-AAE1-7CB069F7E290}" type="datetimeFigureOut">
              <a:rPr lang="es-EC" smtClean="0"/>
              <a:pPr/>
              <a:t>11/12/2010</a:t>
            </a:fld>
            <a:endParaRPr lang="es-EC" dirty="0"/>
          </a:p>
        </p:txBody>
      </p:sp>
      <p:sp>
        <p:nvSpPr>
          <p:cNvPr id="3" name="2 Marcador de pie de página"/>
          <p:cNvSpPr>
            <a:spLocks noGrp="1"/>
          </p:cNvSpPr>
          <p:nvPr>
            <p:ph type="ftr" sz="quarter" idx="11"/>
          </p:nvPr>
        </p:nvSpPr>
        <p:spPr/>
        <p:txBody>
          <a:bodyPr/>
          <a:lstStyle>
            <a:extLst/>
          </a:lstStyle>
          <a:p>
            <a:endParaRPr lang="es-EC" dirty="0"/>
          </a:p>
        </p:txBody>
      </p:sp>
      <p:sp>
        <p:nvSpPr>
          <p:cNvPr id="4" name="3 Marcador de número de diapositiva"/>
          <p:cNvSpPr>
            <a:spLocks noGrp="1"/>
          </p:cNvSpPr>
          <p:nvPr>
            <p:ph type="sldNum" sz="quarter" idx="12"/>
          </p:nvPr>
        </p:nvSpPr>
        <p:spPr/>
        <p:txBody>
          <a:bodyPr/>
          <a:lstStyle>
            <a:extLst/>
          </a:lstStyle>
          <a:p>
            <a:fld id="{DA40604A-7DD6-4B49-B477-9A468CDE45B2}" type="slidenum">
              <a:rPr lang="es-EC" smtClean="0"/>
              <a:pPr/>
              <a:t>‹Nº›</a:t>
            </a:fld>
            <a:endParaRPr lang="es-EC"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A46E4E54-20E5-4A77-AAE1-7CB069F7E290}" type="datetimeFigureOut">
              <a:rPr lang="es-EC" smtClean="0"/>
              <a:pPr/>
              <a:t>11/12/2010</a:t>
            </a:fld>
            <a:endParaRPr lang="es-EC" dirty="0"/>
          </a:p>
        </p:txBody>
      </p:sp>
      <p:sp>
        <p:nvSpPr>
          <p:cNvPr id="6" name="5 Marcador de pie de página"/>
          <p:cNvSpPr>
            <a:spLocks noGrp="1"/>
          </p:cNvSpPr>
          <p:nvPr>
            <p:ph type="ftr" sz="quarter" idx="11"/>
          </p:nvPr>
        </p:nvSpPr>
        <p:spPr/>
        <p:txBody>
          <a:bodyPr/>
          <a:lstStyle>
            <a:extLst/>
          </a:lstStyle>
          <a:p>
            <a:endParaRPr lang="es-EC" dirty="0"/>
          </a:p>
        </p:txBody>
      </p:sp>
      <p:sp>
        <p:nvSpPr>
          <p:cNvPr id="7" name="6 Marcador de número de diapositiva"/>
          <p:cNvSpPr>
            <a:spLocks noGrp="1"/>
          </p:cNvSpPr>
          <p:nvPr>
            <p:ph type="sldNum" sz="quarter" idx="12"/>
          </p:nvPr>
        </p:nvSpPr>
        <p:spPr/>
        <p:txBody>
          <a:bodyPr/>
          <a:lstStyle>
            <a:extLst/>
          </a:lstStyle>
          <a:p>
            <a:fld id="{DA40604A-7DD6-4B49-B477-9A468CDE45B2}" type="slidenum">
              <a:rPr lang="es-EC" smtClean="0"/>
              <a:pPr/>
              <a:t>‹Nº›</a:t>
            </a:fld>
            <a:endParaRPr lang="es-EC"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A46E4E54-20E5-4A77-AAE1-7CB069F7E290}" type="datetimeFigureOut">
              <a:rPr lang="es-EC" smtClean="0"/>
              <a:pPr/>
              <a:t>11/12/2010</a:t>
            </a:fld>
            <a:endParaRPr lang="es-EC"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C"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DA40604A-7DD6-4B49-B477-9A468CDE45B2}" type="slidenum">
              <a:rPr lang="es-EC" smtClean="0"/>
              <a:pPr/>
              <a:t>‹Nº›</a:t>
            </a:fld>
            <a:endParaRPr lang="es-EC"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46E4E54-20E5-4A77-AAE1-7CB069F7E290}" type="datetimeFigureOut">
              <a:rPr lang="es-EC" smtClean="0"/>
              <a:pPr/>
              <a:t>11/12/2010</a:t>
            </a:fld>
            <a:endParaRPr lang="es-EC"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C"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A40604A-7DD6-4B49-B477-9A468CDE45B2}" type="slidenum">
              <a:rPr lang="es-EC" smtClean="0"/>
              <a:pPr/>
              <a:t>‹Nº›</a:t>
            </a:fld>
            <a:endParaRPr lang="es-EC"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2.emf"/><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2.emf"/><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2.emf"/><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image" Target="../media/image2.emf"/><Relationship Id="rId3" Type="http://schemas.openxmlformats.org/officeDocument/2006/relationships/diagramLayout" Target="../diagrams/layout12.xml"/><Relationship Id="rId7" Type="http://schemas.openxmlformats.org/officeDocument/2006/relationships/slide" Target="slide15.xml"/><Relationship Id="rId12" Type="http://schemas.openxmlformats.org/officeDocument/2006/relationships/slide" Target="slide20.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openxmlformats.org/officeDocument/2006/relationships/slide" Target="slide2.xml"/><Relationship Id="rId11" Type="http://schemas.openxmlformats.org/officeDocument/2006/relationships/slide" Target="slide19.xml"/><Relationship Id="rId5" Type="http://schemas.openxmlformats.org/officeDocument/2006/relationships/diagramColors" Target="../diagrams/colors12.xml"/><Relationship Id="rId10" Type="http://schemas.openxmlformats.org/officeDocument/2006/relationships/slide" Target="slide18.xml"/><Relationship Id="rId4" Type="http://schemas.openxmlformats.org/officeDocument/2006/relationships/diagramQuickStyle" Target="../diagrams/quickStyle12.xml"/><Relationship Id="rId9" Type="http://schemas.openxmlformats.org/officeDocument/2006/relationships/slide" Target="slide1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2.emf"/><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2.emf"/><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2.emf"/><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7" Type="http://schemas.openxmlformats.org/officeDocument/2006/relationships/image" Target="../media/image2.emf"/><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2.emf"/><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slide" Target="slide25.xml"/><Relationship Id="rId3" Type="http://schemas.openxmlformats.org/officeDocument/2006/relationships/diagramLayout" Target="../diagrams/layout1.xml"/><Relationship Id="rId7" Type="http://schemas.openxmlformats.org/officeDocument/2006/relationships/slide" Target="slide14.xml"/><Relationship Id="rId12" Type="http://schemas.openxmlformats.org/officeDocument/2006/relationships/slide" Target="slide71.xml"/><Relationship Id="rId2" Type="http://schemas.openxmlformats.org/officeDocument/2006/relationships/diagramData" Target="../diagrams/data1.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47.xml"/><Relationship Id="rId5" Type="http://schemas.openxmlformats.org/officeDocument/2006/relationships/diagramColors" Target="../diagrams/colors1.xml"/><Relationship Id="rId15" Type="http://schemas.openxmlformats.org/officeDocument/2006/relationships/slide" Target="slide63.xml"/><Relationship Id="rId10" Type="http://schemas.openxmlformats.org/officeDocument/2006/relationships/slide" Target="slide39.xml"/><Relationship Id="rId4" Type="http://schemas.openxmlformats.org/officeDocument/2006/relationships/diagramQuickStyle" Target="../diagrams/quickStyle1.xml"/><Relationship Id="rId9" Type="http://schemas.openxmlformats.org/officeDocument/2006/relationships/slide" Target="slide32.xml"/><Relationship Id="rId14" Type="http://schemas.openxmlformats.org/officeDocument/2006/relationships/slide" Target="slide29.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diagramLayout" Target="../diagrams/layout18.xml"/><Relationship Id="rId7" Type="http://schemas.openxmlformats.org/officeDocument/2006/relationships/slide" Target="slide22.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diagramColors" Target="../diagrams/colors18.xml"/><Relationship Id="rId10" Type="http://schemas.openxmlformats.org/officeDocument/2006/relationships/image" Target="../media/image2.emf"/><Relationship Id="rId4" Type="http://schemas.openxmlformats.org/officeDocument/2006/relationships/diagramQuickStyle" Target="../diagrams/quickStyle18.xml"/><Relationship Id="rId9" Type="http://schemas.openxmlformats.org/officeDocument/2006/relationships/slide" Target="slide2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9.xml"/><Relationship Id="rId7" Type="http://schemas.openxmlformats.org/officeDocument/2006/relationships/image" Target="../media/image2.emf"/><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openxmlformats.org/officeDocument/2006/relationships/slide" Target="slide21.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0.xml"/><Relationship Id="rId7" Type="http://schemas.openxmlformats.org/officeDocument/2006/relationships/image" Target="../media/image2.emf"/><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openxmlformats.org/officeDocument/2006/relationships/slide" Target="slide21.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diagramLayout" Target="../diagrams/layout21.xml"/><Relationship Id="rId7" Type="http://schemas.openxmlformats.org/officeDocument/2006/relationships/slide" Target="slide26.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diagramColors" Target="../diagrams/colors21.xml"/><Relationship Id="rId10" Type="http://schemas.openxmlformats.org/officeDocument/2006/relationships/image" Target="../media/image2.emf"/><Relationship Id="rId4" Type="http://schemas.openxmlformats.org/officeDocument/2006/relationships/diagramQuickStyle" Target="../diagrams/quickStyle21.xml"/><Relationship Id="rId9" Type="http://schemas.openxmlformats.org/officeDocument/2006/relationships/slide" Target="slide2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2.xml"/><Relationship Id="rId7" Type="http://schemas.openxmlformats.org/officeDocument/2006/relationships/image" Target="../media/image2.emf"/><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3.xml"/><Relationship Id="rId7" Type="http://schemas.openxmlformats.org/officeDocument/2006/relationships/image" Target="../media/image2.emf"/><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diagramLayout" Target="../diagrams/layout24.xml"/><Relationship Id="rId7" Type="http://schemas.openxmlformats.org/officeDocument/2006/relationships/slide" Target="slide30.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diagramColors" Target="../diagrams/colors24.xml"/><Relationship Id="rId4" Type="http://schemas.openxmlformats.org/officeDocument/2006/relationships/diagramQuickStyle" Target="../diagrams/quickStyle24.xml"/><Relationship Id="rId9" Type="http://schemas.openxmlformats.org/officeDocument/2006/relationships/slide" Target="slide31.xml"/></Relationships>
</file>

<file path=ppt/slides/_rels/slide3.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0.xml"/><Relationship Id="rId3" Type="http://schemas.openxmlformats.org/officeDocument/2006/relationships/diagramLayout" Target="../diagrams/layout2.xml"/><Relationship Id="rId7" Type="http://schemas.openxmlformats.org/officeDocument/2006/relationships/slide" Target="slide4.xml"/><Relationship Id="rId12" Type="http://schemas.openxmlformats.org/officeDocument/2006/relationships/slide" Target="slide9.xml"/><Relationship Id="rId17" Type="http://schemas.openxmlformats.org/officeDocument/2006/relationships/slide" Target="slide13.xml"/><Relationship Id="rId2" Type="http://schemas.openxmlformats.org/officeDocument/2006/relationships/diagramData" Target="../diagrams/data2.xml"/><Relationship Id="rId16"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slide" Target="slide2.xml"/><Relationship Id="rId11" Type="http://schemas.openxmlformats.org/officeDocument/2006/relationships/slide" Target="slide8.xml"/><Relationship Id="rId5" Type="http://schemas.openxmlformats.org/officeDocument/2006/relationships/diagramColors" Target="../diagrams/colors2.xml"/><Relationship Id="rId15" Type="http://schemas.openxmlformats.org/officeDocument/2006/relationships/slide" Target="slide12.xml"/><Relationship Id="rId10" Type="http://schemas.openxmlformats.org/officeDocument/2006/relationships/slide" Target="slide7.xml"/><Relationship Id="rId4" Type="http://schemas.openxmlformats.org/officeDocument/2006/relationships/diagramQuickStyle" Target="../diagrams/quickStyle2.xml"/><Relationship Id="rId9" Type="http://schemas.openxmlformats.org/officeDocument/2006/relationships/slide" Target="slide6.xml"/><Relationship Id="rId14" Type="http://schemas.openxmlformats.org/officeDocument/2006/relationships/slide" Target="slide1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5.xml"/><Relationship Id="rId7" Type="http://schemas.openxmlformats.org/officeDocument/2006/relationships/image" Target="../media/image2.emf"/><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slide" Target="slide34.xml"/><Relationship Id="rId13" Type="http://schemas.openxmlformats.org/officeDocument/2006/relationships/slide" Target="slide38.xml"/><Relationship Id="rId3" Type="http://schemas.openxmlformats.org/officeDocument/2006/relationships/diagramLayout" Target="../diagrams/layout26.xml"/><Relationship Id="rId7" Type="http://schemas.openxmlformats.org/officeDocument/2006/relationships/slide" Target="slide33.xml"/><Relationship Id="rId12" Type="http://schemas.openxmlformats.org/officeDocument/2006/relationships/image" Target="../media/image2.emf"/><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openxmlformats.org/officeDocument/2006/relationships/slide" Target="slide2.xml"/><Relationship Id="rId11" Type="http://schemas.openxmlformats.org/officeDocument/2006/relationships/slide" Target="slide37.xml"/><Relationship Id="rId5" Type="http://schemas.openxmlformats.org/officeDocument/2006/relationships/diagramColors" Target="../diagrams/colors26.xml"/><Relationship Id="rId10" Type="http://schemas.openxmlformats.org/officeDocument/2006/relationships/slide" Target="slide36.xml"/><Relationship Id="rId4" Type="http://schemas.openxmlformats.org/officeDocument/2006/relationships/diagramQuickStyle" Target="../diagrams/quickStyle26.xml"/><Relationship Id="rId9" Type="http://schemas.openxmlformats.org/officeDocument/2006/relationships/slide" Target="slide3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7.xml"/><Relationship Id="rId7" Type="http://schemas.openxmlformats.org/officeDocument/2006/relationships/image" Target="../media/image2.emf"/><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8.xml"/><Relationship Id="rId7" Type="http://schemas.openxmlformats.org/officeDocument/2006/relationships/image" Target="../media/image2.emf"/><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9.xml"/><Relationship Id="rId7" Type="http://schemas.openxmlformats.org/officeDocument/2006/relationships/image" Target="../media/image2.emf"/><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0.xml"/><Relationship Id="rId7" Type="http://schemas.openxmlformats.org/officeDocument/2006/relationships/image" Target="../media/image2.emf"/><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1.xml"/><Relationship Id="rId7" Type="http://schemas.openxmlformats.org/officeDocument/2006/relationships/image" Target="../media/image2.emf"/><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image" Target="../media/image2.emf"/><Relationship Id="rId3" Type="http://schemas.openxmlformats.org/officeDocument/2006/relationships/diagramLayout" Target="../diagrams/layout32.xml"/><Relationship Id="rId7" Type="http://schemas.openxmlformats.org/officeDocument/2006/relationships/slide" Target="slide40.xml"/><Relationship Id="rId12" Type="http://schemas.openxmlformats.org/officeDocument/2006/relationships/slide" Target="slide45.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openxmlformats.org/officeDocument/2006/relationships/slide" Target="slide2.xml"/><Relationship Id="rId11" Type="http://schemas.openxmlformats.org/officeDocument/2006/relationships/slide" Target="slide44.xml"/><Relationship Id="rId5" Type="http://schemas.openxmlformats.org/officeDocument/2006/relationships/diagramColors" Target="../diagrams/colors32.xml"/><Relationship Id="rId10" Type="http://schemas.openxmlformats.org/officeDocument/2006/relationships/slide" Target="slide43.xml"/><Relationship Id="rId4" Type="http://schemas.openxmlformats.org/officeDocument/2006/relationships/diagramQuickStyle" Target="../diagrams/quickStyle32.xml"/><Relationship Id="rId9" Type="http://schemas.openxmlformats.org/officeDocument/2006/relationships/slide" Target="slide42.xml"/><Relationship Id="rId14" Type="http://schemas.openxmlformats.org/officeDocument/2006/relationships/slide" Target="slide4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emf"/><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3.xml"/><Relationship Id="rId7" Type="http://schemas.openxmlformats.org/officeDocument/2006/relationships/image" Target="../media/image2.emf"/><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4.xml"/><Relationship Id="rId7" Type="http://schemas.openxmlformats.org/officeDocument/2006/relationships/image" Target="../media/image2.emf"/><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5.xml"/><Relationship Id="rId7" Type="http://schemas.openxmlformats.org/officeDocument/2006/relationships/image" Target="../media/image2.emf"/><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6.xml"/><Relationship Id="rId7" Type="http://schemas.openxmlformats.org/officeDocument/2006/relationships/image" Target="../media/image2.emf"/><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7.xml"/><Relationship Id="rId7" Type="http://schemas.openxmlformats.org/officeDocument/2006/relationships/image" Target="../media/image2.emf"/><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8.xml"/><Relationship Id="rId7" Type="http://schemas.openxmlformats.org/officeDocument/2006/relationships/image" Target="../media/image2.emf"/><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4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slide" Target="slide49.xml"/><Relationship Id="rId13" Type="http://schemas.openxmlformats.org/officeDocument/2006/relationships/slide" Target="slide54.xml"/><Relationship Id="rId18" Type="http://schemas.openxmlformats.org/officeDocument/2006/relationships/slide" Target="slide59.xml"/><Relationship Id="rId3" Type="http://schemas.openxmlformats.org/officeDocument/2006/relationships/diagramLayout" Target="../diagrams/layout39.xml"/><Relationship Id="rId21" Type="http://schemas.openxmlformats.org/officeDocument/2006/relationships/image" Target="../media/image2.emf"/><Relationship Id="rId7" Type="http://schemas.openxmlformats.org/officeDocument/2006/relationships/slide" Target="slide48.xml"/><Relationship Id="rId12" Type="http://schemas.openxmlformats.org/officeDocument/2006/relationships/slide" Target="slide53.xml"/><Relationship Id="rId17" Type="http://schemas.openxmlformats.org/officeDocument/2006/relationships/slide" Target="slide58.xml"/><Relationship Id="rId2" Type="http://schemas.openxmlformats.org/officeDocument/2006/relationships/diagramData" Target="../diagrams/data39.xml"/><Relationship Id="rId16" Type="http://schemas.openxmlformats.org/officeDocument/2006/relationships/slide" Target="slide57.xml"/><Relationship Id="rId20" Type="http://schemas.openxmlformats.org/officeDocument/2006/relationships/slide" Target="slide61.xml"/><Relationship Id="rId1" Type="http://schemas.openxmlformats.org/officeDocument/2006/relationships/slideLayout" Target="../slideLayouts/slideLayout2.xml"/><Relationship Id="rId6" Type="http://schemas.openxmlformats.org/officeDocument/2006/relationships/slide" Target="slide2.xml"/><Relationship Id="rId11" Type="http://schemas.openxmlformats.org/officeDocument/2006/relationships/slide" Target="slide52.xml"/><Relationship Id="rId5" Type="http://schemas.openxmlformats.org/officeDocument/2006/relationships/diagramColors" Target="../diagrams/colors39.xml"/><Relationship Id="rId15" Type="http://schemas.openxmlformats.org/officeDocument/2006/relationships/slide" Target="slide56.xml"/><Relationship Id="rId10" Type="http://schemas.openxmlformats.org/officeDocument/2006/relationships/slide" Target="slide51.xml"/><Relationship Id="rId19" Type="http://schemas.openxmlformats.org/officeDocument/2006/relationships/slide" Target="slide60.xml"/><Relationship Id="rId4" Type="http://schemas.openxmlformats.org/officeDocument/2006/relationships/diagramQuickStyle" Target="../diagrams/quickStyle39.xml"/><Relationship Id="rId9" Type="http://schemas.openxmlformats.org/officeDocument/2006/relationships/slide" Target="slide50.xml"/><Relationship Id="rId14" Type="http://schemas.openxmlformats.org/officeDocument/2006/relationships/slide" Target="slide55.xml"/><Relationship Id="rId22" Type="http://schemas.openxmlformats.org/officeDocument/2006/relationships/slide" Target="slide6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40.xml"/><Relationship Id="rId7" Type="http://schemas.openxmlformats.org/officeDocument/2006/relationships/image" Target="../media/image2.emf"/><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41.xml"/><Relationship Id="rId7" Type="http://schemas.openxmlformats.org/officeDocument/2006/relationships/image" Target="../media/image2.emf"/><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emf"/><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42.xml"/><Relationship Id="rId7" Type="http://schemas.openxmlformats.org/officeDocument/2006/relationships/image" Target="../media/image2.emf"/><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43.xml"/><Relationship Id="rId7" Type="http://schemas.openxmlformats.org/officeDocument/2006/relationships/image" Target="../media/image2.emf"/><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44.xml"/><Relationship Id="rId7" Type="http://schemas.openxmlformats.org/officeDocument/2006/relationships/image" Target="../media/image2.emf"/><Relationship Id="rId2" Type="http://schemas.openxmlformats.org/officeDocument/2006/relationships/diagramData" Target="../diagrams/data44.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45.xml"/><Relationship Id="rId7" Type="http://schemas.openxmlformats.org/officeDocument/2006/relationships/image" Target="../media/image2.emf"/><Relationship Id="rId2" Type="http://schemas.openxmlformats.org/officeDocument/2006/relationships/diagramData" Target="../diagrams/data45.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46.xml"/><Relationship Id="rId7" Type="http://schemas.openxmlformats.org/officeDocument/2006/relationships/image" Target="../media/image2.emf"/><Relationship Id="rId2" Type="http://schemas.openxmlformats.org/officeDocument/2006/relationships/diagramData" Target="../diagrams/data46.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6.xml"/><Relationship Id="rId4" Type="http://schemas.openxmlformats.org/officeDocument/2006/relationships/diagramQuickStyle" Target="../diagrams/quickStyle46.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47.xml"/><Relationship Id="rId7" Type="http://schemas.openxmlformats.org/officeDocument/2006/relationships/image" Target="../media/image2.emf"/><Relationship Id="rId2" Type="http://schemas.openxmlformats.org/officeDocument/2006/relationships/diagramData" Target="../diagrams/data47.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7.xml"/><Relationship Id="rId4" Type="http://schemas.openxmlformats.org/officeDocument/2006/relationships/diagramQuickStyle" Target="../diagrams/quickStyle47.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48.xml"/><Relationship Id="rId7" Type="http://schemas.openxmlformats.org/officeDocument/2006/relationships/image" Target="../media/image2.emf"/><Relationship Id="rId2" Type="http://schemas.openxmlformats.org/officeDocument/2006/relationships/diagramData" Target="../diagrams/data48.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8.xml"/><Relationship Id="rId4" Type="http://schemas.openxmlformats.org/officeDocument/2006/relationships/diagramQuickStyle" Target="../diagrams/quickStyle48.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49.xml"/><Relationship Id="rId7" Type="http://schemas.openxmlformats.org/officeDocument/2006/relationships/image" Target="../media/image2.emf"/><Relationship Id="rId2" Type="http://schemas.openxmlformats.org/officeDocument/2006/relationships/diagramData" Target="../diagrams/data49.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49.xml"/><Relationship Id="rId4" Type="http://schemas.openxmlformats.org/officeDocument/2006/relationships/diagramQuickStyle" Target="../diagrams/quickStyle49.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50.xml"/><Relationship Id="rId7" Type="http://schemas.openxmlformats.org/officeDocument/2006/relationships/image" Target="../media/image2.emf"/><Relationship Id="rId2" Type="http://schemas.openxmlformats.org/officeDocument/2006/relationships/diagramData" Target="../diagrams/data50.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50.xml"/><Relationship Id="rId4" Type="http://schemas.openxmlformats.org/officeDocument/2006/relationships/diagramQuickStyle" Target="../diagrams/quickStyle50.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51.xml"/><Relationship Id="rId7" Type="http://schemas.openxmlformats.org/officeDocument/2006/relationships/image" Target="../media/image2.emf"/><Relationship Id="rId2" Type="http://schemas.openxmlformats.org/officeDocument/2006/relationships/diagramData" Target="../diagrams/data51.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51.xml"/><Relationship Id="rId4" Type="http://schemas.openxmlformats.org/officeDocument/2006/relationships/diagramQuickStyle" Target="../diagrams/quickStyle5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emf"/><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52.xml"/><Relationship Id="rId7" Type="http://schemas.openxmlformats.org/officeDocument/2006/relationships/image" Target="../media/image2.emf"/><Relationship Id="rId2" Type="http://schemas.openxmlformats.org/officeDocument/2006/relationships/diagramData" Target="../diagrams/data52.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52.xml"/><Relationship Id="rId4" Type="http://schemas.openxmlformats.org/officeDocument/2006/relationships/diagramQuickStyle" Target="../diagrams/quickStyle5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53.xml"/><Relationship Id="rId7" Type="http://schemas.openxmlformats.org/officeDocument/2006/relationships/image" Target="../media/image2.emf"/><Relationship Id="rId2" Type="http://schemas.openxmlformats.org/officeDocument/2006/relationships/diagramData" Target="../diagrams/data53.xml"/><Relationship Id="rId1" Type="http://schemas.openxmlformats.org/officeDocument/2006/relationships/slideLayout" Target="../slideLayouts/slideLayout2.xml"/><Relationship Id="rId6" Type="http://schemas.openxmlformats.org/officeDocument/2006/relationships/slide" Target="slide47.xml"/><Relationship Id="rId5" Type="http://schemas.openxmlformats.org/officeDocument/2006/relationships/diagramColors" Target="../diagrams/colors53.xml"/><Relationship Id="rId4" Type="http://schemas.openxmlformats.org/officeDocument/2006/relationships/diagramQuickStyle" Target="../diagrams/quickStyle53.xml"/></Relationships>
</file>

<file path=ppt/slides/_rels/slide6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4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slide" Target="slide65.xml"/><Relationship Id="rId13" Type="http://schemas.openxmlformats.org/officeDocument/2006/relationships/image" Target="../media/image2.emf"/><Relationship Id="rId3" Type="http://schemas.openxmlformats.org/officeDocument/2006/relationships/diagramLayout" Target="../diagrams/layout54.xml"/><Relationship Id="rId7" Type="http://schemas.openxmlformats.org/officeDocument/2006/relationships/slide" Target="slide64.xml"/><Relationship Id="rId12" Type="http://schemas.openxmlformats.org/officeDocument/2006/relationships/slide" Target="slide69.xml"/><Relationship Id="rId2" Type="http://schemas.openxmlformats.org/officeDocument/2006/relationships/diagramData" Target="../diagrams/data54.xml"/><Relationship Id="rId1" Type="http://schemas.openxmlformats.org/officeDocument/2006/relationships/slideLayout" Target="../slideLayouts/slideLayout2.xml"/><Relationship Id="rId6" Type="http://schemas.openxmlformats.org/officeDocument/2006/relationships/slide" Target="slide2.xml"/><Relationship Id="rId11" Type="http://schemas.openxmlformats.org/officeDocument/2006/relationships/slide" Target="slide68.xml"/><Relationship Id="rId5" Type="http://schemas.openxmlformats.org/officeDocument/2006/relationships/diagramColors" Target="../diagrams/colors54.xml"/><Relationship Id="rId10" Type="http://schemas.openxmlformats.org/officeDocument/2006/relationships/slide" Target="slide67.xml"/><Relationship Id="rId4" Type="http://schemas.openxmlformats.org/officeDocument/2006/relationships/diagramQuickStyle" Target="../diagrams/quickStyle54.xml"/><Relationship Id="rId9" Type="http://schemas.openxmlformats.org/officeDocument/2006/relationships/slide" Target="slide66.xml"/><Relationship Id="rId14" Type="http://schemas.openxmlformats.org/officeDocument/2006/relationships/slide" Target="slide70.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55.xml"/><Relationship Id="rId7" Type="http://schemas.openxmlformats.org/officeDocument/2006/relationships/image" Target="../media/image2.emf"/><Relationship Id="rId2" Type="http://schemas.openxmlformats.org/officeDocument/2006/relationships/diagramData" Target="../diagrams/data55.xml"/><Relationship Id="rId1" Type="http://schemas.openxmlformats.org/officeDocument/2006/relationships/slideLayout" Target="../slideLayouts/slideLayout2.xml"/><Relationship Id="rId6" Type="http://schemas.openxmlformats.org/officeDocument/2006/relationships/slide" Target="slide63.xml"/><Relationship Id="rId5" Type="http://schemas.openxmlformats.org/officeDocument/2006/relationships/diagramColors" Target="../diagrams/colors55.xml"/><Relationship Id="rId4" Type="http://schemas.openxmlformats.org/officeDocument/2006/relationships/diagramQuickStyle" Target="../diagrams/quickStyle55.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56.xml"/><Relationship Id="rId7" Type="http://schemas.openxmlformats.org/officeDocument/2006/relationships/image" Target="../media/image2.emf"/><Relationship Id="rId2" Type="http://schemas.openxmlformats.org/officeDocument/2006/relationships/diagramData" Target="../diagrams/data56.xml"/><Relationship Id="rId1" Type="http://schemas.openxmlformats.org/officeDocument/2006/relationships/slideLayout" Target="../slideLayouts/slideLayout2.xml"/><Relationship Id="rId6" Type="http://schemas.openxmlformats.org/officeDocument/2006/relationships/slide" Target="slide63.xml"/><Relationship Id="rId5" Type="http://schemas.openxmlformats.org/officeDocument/2006/relationships/diagramColors" Target="../diagrams/colors56.xml"/><Relationship Id="rId4" Type="http://schemas.openxmlformats.org/officeDocument/2006/relationships/diagramQuickStyle" Target="../diagrams/quickStyle56.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57.xml"/><Relationship Id="rId7" Type="http://schemas.openxmlformats.org/officeDocument/2006/relationships/image" Target="../media/image2.emf"/><Relationship Id="rId2" Type="http://schemas.openxmlformats.org/officeDocument/2006/relationships/diagramData" Target="../diagrams/data57.xml"/><Relationship Id="rId1" Type="http://schemas.openxmlformats.org/officeDocument/2006/relationships/slideLayout" Target="../slideLayouts/slideLayout2.xml"/><Relationship Id="rId6" Type="http://schemas.openxmlformats.org/officeDocument/2006/relationships/slide" Target="slide63.xml"/><Relationship Id="rId5" Type="http://schemas.openxmlformats.org/officeDocument/2006/relationships/diagramColors" Target="../diagrams/colors57.xml"/><Relationship Id="rId4" Type="http://schemas.openxmlformats.org/officeDocument/2006/relationships/diagramQuickStyle" Target="../diagrams/quickStyle57.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58.xml"/><Relationship Id="rId7" Type="http://schemas.openxmlformats.org/officeDocument/2006/relationships/image" Target="../media/image2.emf"/><Relationship Id="rId2" Type="http://schemas.openxmlformats.org/officeDocument/2006/relationships/diagramData" Target="../diagrams/data58.xml"/><Relationship Id="rId1" Type="http://schemas.openxmlformats.org/officeDocument/2006/relationships/slideLayout" Target="../slideLayouts/slideLayout2.xml"/><Relationship Id="rId6" Type="http://schemas.openxmlformats.org/officeDocument/2006/relationships/slide" Target="slide63.xml"/><Relationship Id="rId5" Type="http://schemas.openxmlformats.org/officeDocument/2006/relationships/diagramColors" Target="../diagrams/colors58.xml"/><Relationship Id="rId4" Type="http://schemas.openxmlformats.org/officeDocument/2006/relationships/diagramQuickStyle" Target="../diagrams/quickStyle58.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59.xml"/><Relationship Id="rId7" Type="http://schemas.openxmlformats.org/officeDocument/2006/relationships/image" Target="../media/image2.emf"/><Relationship Id="rId2" Type="http://schemas.openxmlformats.org/officeDocument/2006/relationships/diagramData" Target="../diagrams/data59.xml"/><Relationship Id="rId1" Type="http://schemas.openxmlformats.org/officeDocument/2006/relationships/slideLayout" Target="../slideLayouts/slideLayout2.xml"/><Relationship Id="rId6" Type="http://schemas.openxmlformats.org/officeDocument/2006/relationships/slide" Target="slide63.xml"/><Relationship Id="rId5" Type="http://schemas.openxmlformats.org/officeDocument/2006/relationships/diagramColors" Target="../diagrams/colors59.xml"/><Relationship Id="rId4" Type="http://schemas.openxmlformats.org/officeDocument/2006/relationships/diagramQuickStyle" Target="../diagrams/quickStyle59.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60.xml"/><Relationship Id="rId7" Type="http://schemas.openxmlformats.org/officeDocument/2006/relationships/image" Target="../media/image2.emf"/><Relationship Id="rId2" Type="http://schemas.openxmlformats.org/officeDocument/2006/relationships/diagramData" Target="../diagrams/data60.xml"/><Relationship Id="rId1" Type="http://schemas.openxmlformats.org/officeDocument/2006/relationships/slideLayout" Target="../slideLayouts/slideLayout2.xml"/><Relationship Id="rId6" Type="http://schemas.openxmlformats.org/officeDocument/2006/relationships/slide" Target="slide63.xml"/><Relationship Id="rId5" Type="http://schemas.openxmlformats.org/officeDocument/2006/relationships/diagramColors" Target="../diagrams/colors60.xml"/><Relationship Id="rId4" Type="http://schemas.openxmlformats.org/officeDocument/2006/relationships/diagramQuickStyle" Target="../diagrams/quickStyle60.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2.emf"/><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6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slide" Target="slide73.xml"/><Relationship Id="rId3" Type="http://schemas.openxmlformats.org/officeDocument/2006/relationships/diagramLayout" Target="../diagrams/layout61.xml"/><Relationship Id="rId7" Type="http://schemas.openxmlformats.org/officeDocument/2006/relationships/slide" Target="slide72.xml"/><Relationship Id="rId12" Type="http://schemas.openxmlformats.org/officeDocument/2006/relationships/slide" Target="slide76.xml"/><Relationship Id="rId2" Type="http://schemas.openxmlformats.org/officeDocument/2006/relationships/diagramData" Target="../diagrams/data61.xml"/><Relationship Id="rId1" Type="http://schemas.openxmlformats.org/officeDocument/2006/relationships/slideLayout" Target="../slideLayouts/slideLayout2.xml"/><Relationship Id="rId6" Type="http://schemas.openxmlformats.org/officeDocument/2006/relationships/slide" Target="slide2.xml"/><Relationship Id="rId11" Type="http://schemas.openxmlformats.org/officeDocument/2006/relationships/image" Target="../media/image2.emf"/><Relationship Id="rId5" Type="http://schemas.openxmlformats.org/officeDocument/2006/relationships/diagramColors" Target="../diagrams/colors61.xml"/><Relationship Id="rId10" Type="http://schemas.openxmlformats.org/officeDocument/2006/relationships/slide" Target="slide75.xml"/><Relationship Id="rId4" Type="http://schemas.openxmlformats.org/officeDocument/2006/relationships/diagramQuickStyle" Target="../diagrams/quickStyle61.xml"/><Relationship Id="rId9" Type="http://schemas.openxmlformats.org/officeDocument/2006/relationships/slide" Target="slide74.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62.xml"/><Relationship Id="rId7" Type="http://schemas.openxmlformats.org/officeDocument/2006/relationships/image" Target="../media/image2.emf"/><Relationship Id="rId2" Type="http://schemas.openxmlformats.org/officeDocument/2006/relationships/diagramData" Target="../diagrams/data62.xml"/><Relationship Id="rId1" Type="http://schemas.openxmlformats.org/officeDocument/2006/relationships/slideLayout" Target="../slideLayouts/slideLayout2.xml"/><Relationship Id="rId6" Type="http://schemas.openxmlformats.org/officeDocument/2006/relationships/slide" Target="slide71.xml"/><Relationship Id="rId5" Type="http://schemas.openxmlformats.org/officeDocument/2006/relationships/diagramColors" Target="../diagrams/colors62.xml"/><Relationship Id="rId4" Type="http://schemas.openxmlformats.org/officeDocument/2006/relationships/diagramQuickStyle" Target="../diagrams/quickStyle62.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63.xml"/><Relationship Id="rId7" Type="http://schemas.openxmlformats.org/officeDocument/2006/relationships/image" Target="../media/image2.emf"/><Relationship Id="rId2" Type="http://schemas.openxmlformats.org/officeDocument/2006/relationships/diagramData" Target="../diagrams/data63.xml"/><Relationship Id="rId1" Type="http://schemas.openxmlformats.org/officeDocument/2006/relationships/slideLayout" Target="../slideLayouts/slideLayout2.xml"/><Relationship Id="rId6" Type="http://schemas.openxmlformats.org/officeDocument/2006/relationships/slide" Target="slide71.xml"/><Relationship Id="rId5" Type="http://schemas.openxmlformats.org/officeDocument/2006/relationships/diagramColors" Target="../diagrams/colors63.xml"/><Relationship Id="rId4" Type="http://schemas.openxmlformats.org/officeDocument/2006/relationships/diagramQuickStyle" Target="../diagrams/quickStyle63.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64.xml"/><Relationship Id="rId7" Type="http://schemas.openxmlformats.org/officeDocument/2006/relationships/image" Target="../media/image2.emf"/><Relationship Id="rId2" Type="http://schemas.openxmlformats.org/officeDocument/2006/relationships/diagramData" Target="../diagrams/data64.xml"/><Relationship Id="rId1" Type="http://schemas.openxmlformats.org/officeDocument/2006/relationships/slideLayout" Target="../slideLayouts/slideLayout2.xml"/><Relationship Id="rId6" Type="http://schemas.openxmlformats.org/officeDocument/2006/relationships/slide" Target="slide71.xml"/><Relationship Id="rId5" Type="http://schemas.openxmlformats.org/officeDocument/2006/relationships/diagramColors" Target="../diagrams/colors64.xml"/><Relationship Id="rId4" Type="http://schemas.openxmlformats.org/officeDocument/2006/relationships/diagramQuickStyle" Target="../diagrams/quickStyle64.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65.xml"/><Relationship Id="rId7" Type="http://schemas.openxmlformats.org/officeDocument/2006/relationships/image" Target="../media/image2.emf"/><Relationship Id="rId2" Type="http://schemas.openxmlformats.org/officeDocument/2006/relationships/diagramData" Target="../diagrams/data65.xml"/><Relationship Id="rId1" Type="http://schemas.openxmlformats.org/officeDocument/2006/relationships/slideLayout" Target="../slideLayouts/slideLayout2.xml"/><Relationship Id="rId6" Type="http://schemas.openxmlformats.org/officeDocument/2006/relationships/slide" Target="slide71.xml"/><Relationship Id="rId5" Type="http://schemas.openxmlformats.org/officeDocument/2006/relationships/diagramColors" Target="../diagrams/colors65.xml"/><Relationship Id="rId4" Type="http://schemas.openxmlformats.org/officeDocument/2006/relationships/diagramQuickStyle" Target="../diagrams/quickStyle65.xml"/></Relationships>
</file>

<file path=ppt/slides/_rels/slide7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7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2.emf"/><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2.emf"/><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57158" y="1571613"/>
            <a:ext cx="8572560" cy="2010750"/>
          </a:xfrm>
        </p:spPr>
        <p:txBody>
          <a:bodyPr>
            <a:noAutofit/>
          </a:bodyPr>
          <a:lstStyle/>
          <a:p>
            <a:pPr algn="ctr"/>
            <a:r>
              <a:rPr lang="es-EC" sz="6000" dirty="0" smtClean="0">
                <a:latin typeface="Algerian" pitchFamily="82" charset="0"/>
              </a:rPr>
              <a:t>SEGUIMIENTO PLAN OPERATIVO junio 2010</a:t>
            </a:r>
            <a:endParaRPr lang="es-EC" sz="6000" dirty="0">
              <a:latin typeface="Algerian" pitchFamily="82" charset="0"/>
            </a:endParaRPr>
          </a:p>
        </p:txBody>
      </p:sp>
      <p:sp>
        <p:nvSpPr>
          <p:cNvPr id="6" name="5 Marcador de pie de página"/>
          <p:cNvSpPr>
            <a:spLocks noGrp="1"/>
          </p:cNvSpPr>
          <p:nvPr>
            <p:ph type="ftr" sz="quarter" idx="11"/>
          </p:nvPr>
        </p:nvSpPr>
        <p:spPr/>
        <p:txBody>
          <a:bodyPr/>
          <a:lstStyle/>
          <a:p>
            <a:r>
              <a:rPr lang="es-EC" dirty="0" smtClean="0"/>
              <a:t>Seguimiento Plan Operativo 2010</a:t>
            </a:r>
            <a:endParaRPr lang="es-EC" dirty="0"/>
          </a:p>
        </p:txBody>
      </p:sp>
      <p:pic>
        <p:nvPicPr>
          <p:cNvPr id="5" name="4 Imagen"/>
          <p:cNvPicPr/>
          <p:nvPr/>
        </p:nvPicPr>
        <p:blipFill>
          <a:blip r:embed="rId3"/>
          <a:srcRect/>
          <a:stretch>
            <a:fillRect/>
          </a:stretch>
        </p:blipFill>
        <p:spPr bwMode="auto">
          <a:xfrm>
            <a:off x="5429256" y="428604"/>
            <a:ext cx="3429024" cy="6429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357166"/>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7</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357166"/>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8</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428604"/>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9</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Para medir la satisfacción del cliente la Empresa contrató con la CIEER la realización del trabajo correspondiente, cuyo resultado nos entregará el mes de octubre de 2010.</a:t>
            </a:r>
            <a:endParaRPr lang="es-EC" dirty="0" smtClean="0"/>
          </a:p>
        </p:txBody>
      </p:sp>
      <p:grpSp>
        <p:nvGrpSpPr>
          <p:cNvPr id="4"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es-EC" sz="2000" i="1" kern="1200" dirty="0"/>
                <a:t>INCREMENTAR ANUALMENTE EN 10% EL NIVEL DE SATISFACCIÓN DEL CLIENTE EXTERNO </a:t>
              </a:r>
              <a:endParaRPr lang="es-EC" sz="2000" kern="1200" dirty="0"/>
            </a:p>
          </p:txBody>
        </p:sp>
      </p:grpSp>
      <p:pic>
        <p:nvPicPr>
          <p:cNvPr id="7" name="6 Imagen"/>
          <p:cNvPicPr/>
          <p:nvPr/>
        </p:nvPicPr>
        <p:blipFill>
          <a:blip r:embed="rId2"/>
          <a:srcRect/>
          <a:stretch>
            <a:fillRect/>
          </a:stretch>
        </p:blipFill>
        <p:spPr bwMode="auto">
          <a:xfrm>
            <a:off x="0" y="6500810"/>
            <a:ext cx="1857388" cy="357190"/>
          </a:xfrm>
          <a:prstGeom prst="rect">
            <a:avLst/>
          </a:prstGeom>
          <a:noFill/>
          <a:ln w="9525">
            <a:noFill/>
            <a:miter lim="800000"/>
            <a:headEnd/>
            <a:tailEnd/>
          </a:ln>
        </p:spPr>
      </p:pic>
      <p:sp>
        <p:nvSpPr>
          <p:cNvPr id="8" name="7 Flecha izquierda">
            <a:hlinkClick r:id="rId3"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fontScale="90000"/>
          </a:bodyPr>
          <a:lstStyle/>
          <a:p>
            <a:pPr lvl="0"/>
            <a:r>
              <a:rPr lang="es-EC" i="1" dirty="0" smtClean="0"/>
              <a:t>MEJORAR ANUALMENTE EN 10% EL NIVEL DE SATISFACCIÓN LABORAL</a:t>
            </a:r>
            <a:endParaRPr lang="es-EC" dirty="0"/>
          </a:p>
        </p:txBody>
      </p:sp>
      <p:sp>
        <p:nvSpPr>
          <p:cNvPr id="5" name="4 Flecha izquierda">
            <a:hlinkClick r:id="rId6" action="ppaction://hlinksldjump"/>
          </p:cNvPr>
          <p:cNvSpPr/>
          <p:nvPr/>
        </p:nvSpPr>
        <p:spPr>
          <a:xfrm>
            <a:off x="7929586" y="6286520"/>
            <a:ext cx="57150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5 Flecha a la derecha con bandas">
            <a:hlinkClick r:id="rId7" action="ppaction://hlinksldjump"/>
          </p:cNvPr>
          <p:cNvSpPr/>
          <p:nvPr/>
        </p:nvSpPr>
        <p:spPr>
          <a:xfrm>
            <a:off x="6215074" y="1714488"/>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a:hlinkClick r:id="rId8" action="ppaction://hlinksldjump"/>
          </p:cNvPr>
          <p:cNvSpPr/>
          <p:nvPr/>
        </p:nvSpPr>
        <p:spPr>
          <a:xfrm>
            <a:off x="6215074" y="271462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7 Flecha a la derecha con bandas">
            <a:hlinkClick r:id="rId9" action="ppaction://hlinksldjump"/>
          </p:cNvPr>
          <p:cNvSpPr/>
          <p:nvPr/>
        </p:nvSpPr>
        <p:spPr>
          <a:xfrm>
            <a:off x="6215074" y="3643314"/>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8 Flecha a la derecha con bandas">
            <a:hlinkClick r:id="rId10" action="ppaction://hlinksldjump"/>
          </p:cNvPr>
          <p:cNvSpPr/>
          <p:nvPr/>
        </p:nvSpPr>
        <p:spPr>
          <a:xfrm>
            <a:off x="6215074" y="450057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0" name="9 Flecha a la derecha con bandas">
            <a:hlinkClick r:id="rId11" action="ppaction://hlinksldjump"/>
          </p:cNvPr>
          <p:cNvSpPr/>
          <p:nvPr/>
        </p:nvSpPr>
        <p:spPr>
          <a:xfrm>
            <a:off x="6215074" y="5429264"/>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10 Sol">
            <a:hlinkClick r:id="rId12" action="ppaction://hlinksldjump"/>
          </p:cNvPr>
          <p:cNvSpPr/>
          <p:nvPr/>
        </p:nvSpPr>
        <p:spPr>
          <a:xfrm>
            <a:off x="142844" y="357166"/>
            <a:ext cx="357190" cy="357190"/>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2" name="11 Imagen"/>
          <p:cNvPicPr/>
          <p:nvPr/>
        </p:nvPicPr>
        <p:blipFill>
          <a:blip r:embed="rId1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500042"/>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1</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2</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3</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4</a:t>
            </a:r>
            <a:endParaRPr lang="es-EC" sz="11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5</a:t>
            </a:r>
            <a:endParaRPr lang="es-EC" sz="11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Diagrama"/>
          <p:cNvGraphicFramePr/>
          <p:nvPr/>
        </p:nvGraphicFramePr>
        <p:xfrm>
          <a:off x="714348" y="1285860"/>
          <a:ext cx="7929618"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9 CuadroTexto"/>
          <p:cNvSpPr txBox="1"/>
          <p:nvPr/>
        </p:nvSpPr>
        <p:spPr>
          <a:xfrm>
            <a:off x="1643042" y="428604"/>
            <a:ext cx="6286544" cy="646331"/>
          </a:xfrm>
          <a:prstGeom prst="rect">
            <a:avLst/>
          </a:prstGeom>
          <a:noFill/>
        </p:spPr>
        <p:txBody>
          <a:bodyPr wrap="square" rtlCol="0">
            <a:spAutoFit/>
          </a:bodyPr>
          <a:lstStyle/>
          <a:p>
            <a:r>
              <a:rPr lang="es-EC" sz="3600" b="1" i="1" dirty="0" smtClean="0">
                <a:solidFill>
                  <a:schemeClr val="bg2">
                    <a:lumMod val="25000"/>
                  </a:schemeClr>
                </a:solidFill>
                <a:latin typeface="Algerian" pitchFamily="82" charset="0"/>
              </a:rPr>
              <a:t>OBJETIVOS ESTRATEGICOS</a:t>
            </a:r>
            <a:endParaRPr lang="es-EC" sz="3600" b="1" i="1" dirty="0">
              <a:solidFill>
                <a:schemeClr val="bg2">
                  <a:lumMod val="25000"/>
                </a:schemeClr>
              </a:solidFill>
              <a:latin typeface="Algerian" pitchFamily="82" charset="0"/>
            </a:endParaRPr>
          </a:p>
        </p:txBody>
      </p:sp>
      <p:sp>
        <p:nvSpPr>
          <p:cNvPr id="11" name="10 Elipse">
            <a:hlinkClick r:id="rId6" action="ppaction://hlinksldjump"/>
          </p:cNvPr>
          <p:cNvSpPr/>
          <p:nvPr/>
        </p:nvSpPr>
        <p:spPr>
          <a:xfrm>
            <a:off x="5072066" y="1857364"/>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2" name="11 Elipse">
            <a:hlinkClick r:id="rId7" action="ppaction://hlinksldjump"/>
          </p:cNvPr>
          <p:cNvSpPr/>
          <p:nvPr/>
        </p:nvSpPr>
        <p:spPr>
          <a:xfrm>
            <a:off x="6572264" y="2285992"/>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3" name="12 Elipse">
            <a:hlinkClick r:id="rId8" action="ppaction://hlinksldjump"/>
          </p:cNvPr>
          <p:cNvSpPr/>
          <p:nvPr/>
        </p:nvSpPr>
        <p:spPr>
          <a:xfrm>
            <a:off x="7358082" y="3429000"/>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6" name="15 Elipse">
            <a:hlinkClick r:id="rId9" action="ppaction://hlinksldjump"/>
          </p:cNvPr>
          <p:cNvSpPr/>
          <p:nvPr/>
        </p:nvSpPr>
        <p:spPr>
          <a:xfrm>
            <a:off x="5072066" y="6429396"/>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7" name="16 Elipse">
            <a:hlinkClick r:id="rId10" action="ppaction://hlinksldjump"/>
          </p:cNvPr>
          <p:cNvSpPr/>
          <p:nvPr/>
        </p:nvSpPr>
        <p:spPr>
          <a:xfrm>
            <a:off x="3857620" y="6000768"/>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8" name="17 Elipse">
            <a:hlinkClick r:id="rId11" action="ppaction://hlinksldjump"/>
          </p:cNvPr>
          <p:cNvSpPr/>
          <p:nvPr/>
        </p:nvSpPr>
        <p:spPr>
          <a:xfrm>
            <a:off x="3071802" y="5000636"/>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0" name="19 Elipse">
            <a:hlinkClick r:id="rId12" action="ppaction://hlinksldjump"/>
          </p:cNvPr>
          <p:cNvSpPr/>
          <p:nvPr/>
        </p:nvSpPr>
        <p:spPr>
          <a:xfrm>
            <a:off x="3714744" y="2214554"/>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1" name="20 Elipse">
            <a:hlinkClick r:id="rId13" action="ppaction://hlinksldjump"/>
          </p:cNvPr>
          <p:cNvSpPr/>
          <p:nvPr/>
        </p:nvSpPr>
        <p:spPr>
          <a:xfrm>
            <a:off x="7286644" y="4786322"/>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2" name="21 Elipse">
            <a:hlinkClick r:id="rId14" action="ppaction://hlinksldjump"/>
          </p:cNvPr>
          <p:cNvSpPr/>
          <p:nvPr/>
        </p:nvSpPr>
        <p:spPr>
          <a:xfrm>
            <a:off x="6500826" y="6000768"/>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22 Elipse">
            <a:hlinkClick r:id="rId15" action="ppaction://hlinksldjump"/>
          </p:cNvPr>
          <p:cNvSpPr/>
          <p:nvPr/>
        </p:nvSpPr>
        <p:spPr>
          <a:xfrm>
            <a:off x="2928926" y="3429000"/>
            <a:ext cx="214314"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4" name="13 Imagen"/>
          <p:cNvPicPr/>
          <p:nvPr/>
        </p:nvPicPr>
        <p:blipFill>
          <a:blip r:embed="rId16"/>
          <a:srcRect/>
          <a:stretch>
            <a:fillRect/>
          </a:stretch>
        </p:blipFill>
        <p:spPr bwMode="auto">
          <a:xfrm>
            <a:off x="0" y="6143644"/>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Para medir la satisfacción laboral se realizará una evaluación a todo el personal para determinar el cumplimiento de este objetivo.</a:t>
            </a:r>
            <a:endParaRPr lang="es-EC" dirty="0" smtClean="0"/>
          </a:p>
        </p:txBody>
      </p:sp>
      <p:grpSp>
        <p:nvGrpSpPr>
          <p:cNvPr id="3"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es-EC" sz="2000" i="1" dirty="0" smtClean="0"/>
                <a:t>MEJORAR ANUALMENTE </a:t>
              </a:r>
              <a:r>
                <a:rPr lang="es-EC" sz="2000" i="1" kern="1200" dirty="0" smtClean="0"/>
                <a:t>EN </a:t>
              </a:r>
              <a:r>
                <a:rPr lang="es-EC" sz="2000" i="1" kern="1200" dirty="0"/>
                <a:t>10% EL NIVEL DE SATISFACCIÓN </a:t>
              </a:r>
              <a:r>
                <a:rPr lang="es-EC" sz="2000" i="1" kern="1200" dirty="0" smtClean="0"/>
                <a:t>LABORAL </a:t>
              </a:r>
              <a:endParaRPr lang="es-EC" sz="2000" kern="1200" dirty="0"/>
            </a:p>
          </p:txBody>
        </p:sp>
      </p:grpSp>
      <p:sp>
        <p:nvSpPr>
          <p:cNvPr id="7" name="6 Flecha izquierda">
            <a:hlinkClick r:id="rId2"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fontScale="90000"/>
          </a:bodyPr>
          <a:lstStyle/>
          <a:p>
            <a:pPr lvl="0" algn="ctr"/>
            <a:r>
              <a:rPr lang="es-EC" i="1" dirty="0" smtClean="0"/>
              <a:t>FORTALECER LA CAPACIDAD TECNICA Y TECNOLOGICA</a:t>
            </a:r>
            <a:endParaRPr lang="es-EC" dirty="0"/>
          </a:p>
        </p:txBody>
      </p:sp>
      <p:sp>
        <p:nvSpPr>
          <p:cNvPr id="5" name="4 Flecha izquierda">
            <a:hlinkClick r:id="rId6" action="ppaction://hlinksldjump"/>
          </p:cNvPr>
          <p:cNvSpPr/>
          <p:nvPr/>
        </p:nvSpPr>
        <p:spPr>
          <a:xfrm>
            <a:off x="7929586" y="6286520"/>
            <a:ext cx="57150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5 Flecha a la derecha con bandas">
            <a:hlinkClick r:id="rId7" action="ppaction://hlinksldjump"/>
          </p:cNvPr>
          <p:cNvSpPr/>
          <p:nvPr/>
        </p:nvSpPr>
        <p:spPr>
          <a:xfrm>
            <a:off x="6215074" y="2500306"/>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a:hlinkClick r:id="rId8" action="ppaction://hlinksldjump"/>
          </p:cNvPr>
          <p:cNvSpPr/>
          <p:nvPr/>
        </p:nvSpPr>
        <p:spPr>
          <a:xfrm>
            <a:off x="6215074" y="4929198"/>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7 Sol">
            <a:hlinkClick r:id="rId9" action="ppaction://hlinksldjump"/>
          </p:cNvPr>
          <p:cNvSpPr/>
          <p:nvPr/>
        </p:nvSpPr>
        <p:spPr>
          <a:xfrm>
            <a:off x="428596" y="285728"/>
            <a:ext cx="428628" cy="428628"/>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8 Imagen"/>
          <p:cNvPicPr/>
          <p:nvPr/>
        </p:nvPicPr>
        <p:blipFill>
          <a:blip r:embed="rId10"/>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a:t>
            </a:r>
            <a:endParaRPr lang="es-EC" sz="1100" dirty="0"/>
          </a:p>
        </p:txBody>
      </p:sp>
      <p:sp>
        <p:nvSpPr>
          <p:cNvPr id="5" name="4 Flecha izquierda">
            <a:hlinkClick r:id="rId6" action="ppaction://hlinksldjump"/>
          </p:cNvPr>
          <p:cNvSpPr/>
          <p:nvPr/>
        </p:nvSpPr>
        <p:spPr>
          <a:xfrm>
            <a:off x="8072462"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2</a:t>
            </a:r>
            <a:endParaRPr lang="es-EC" sz="1100" dirty="0"/>
          </a:p>
        </p:txBody>
      </p:sp>
      <p:sp>
        <p:nvSpPr>
          <p:cNvPr id="5" name="4 Flecha izquierda">
            <a:hlinkClick r:id="rId6" action="ppaction://hlinksldjump"/>
          </p:cNvPr>
          <p:cNvSpPr/>
          <p:nvPr/>
        </p:nvSpPr>
        <p:spPr>
          <a:xfrm>
            <a:off x="8072462"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El fortalecimiento de la capacidad técnica y tecnológica es </a:t>
            </a:r>
            <a:r>
              <a:rPr lang="es-EC" i="1" dirty="0" err="1" smtClean="0"/>
              <a:t>contínua</a:t>
            </a:r>
            <a:r>
              <a:rPr lang="es-EC" i="1" dirty="0" smtClean="0"/>
              <a:t>; con la adquisición de equipos y materiales que garanticen su uso para brindar un servicio de calidad; además la actualización tecnológica es indispensable para mantener  sistemas operativos compatibles con la tecnología de punta.</a:t>
            </a:r>
            <a:endParaRPr lang="es-EC" dirty="0" smtClean="0"/>
          </a:p>
        </p:txBody>
      </p:sp>
      <p:grpSp>
        <p:nvGrpSpPr>
          <p:cNvPr id="3"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es-EC" sz="2000" i="1" dirty="0" smtClean="0"/>
                <a:t>FORTALECER LA CAPACIDAD TECNICA Y TECNOLOGICA</a:t>
              </a:r>
              <a:endParaRPr lang="es-EC" sz="2000" kern="1200" dirty="0"/>
            </a:p>
          </p:txBody>
        </p:sp>
      </p:grpSp>
      <p:sp>
        <p:nvSpPr>
          <p:cNvPr id="7" name="6 Flecha izquierda">
            <a:hlinkClick r:id="rId2" action="ppaction://hlinksldjump"/>
          </p:cNvPr>
          <p:cNvSpPr/>
          <p:nvPr/>
        </p:nvSpPr>
        <p:spPr>
          <a:xfrm>
            <a:off x="8072462"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p:cNvGraphicFramePr>
          <p:nvPr/>
        </p:nvGraphicFramePr>
        <p:xfrm>
          <a:off x="428596" y="1643050"/>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2 Título"/>
          <p:cNvSpPr txBox="1">
            <a:spLocks/>
          </p:cNvSpPr>
          <p:nvPr/>
        </p:nvSpPr>
        <p:spPr>
          <a:xfrm>
            <a:off x="457200" y="274638"/>
            <a:ext cx="8229600" cy="1143000"/>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C" sz="4100" b="1" i="1"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INCREMENTAR 0,5% EN RECAUDACION vs FACTURACION</a:t>
            </a:r>
            <a:endParaRPr kumimoji="0" lang="es-EC"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5 Flecha izquierda">
            <a:hlinkClick r:id="rId6" action="ppaction://hlinksldjump"/>
          </p:cNvPr>
          <p:cNvSpPr/>
          <p:nvPr/>
        </p:nvSpPr>
        <p:spPr>
          <a:xfrm>
            <a:off x="7929586" y="6286520"/>
            <a:ext cx="57150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a:hlinkClick r:id="rId7" action="ppaction://hlinksldjump"/>
          </p:cNvPr>
          <p:cNvSpPr/>
          <p:nvPr/>
        </p:nvSpPr>
        <p:spPr>
          <a:xfrm>
            <a:off x="6215074" y="2500306"/>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7 Flecha a la derecha con bandas">
            <a:hlinkClick r:id="rId8" action="ppaction://hlinksldjump"/>
          </p:cNvPr>
          <p:cNvSpPr/>
          <p:nvPr/>
        </p:nvSpPr>
        <p:spPr>
          <a:xfrm>
            <a:off x="6215074" y="4929198"/>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8 Sol">
            <a:hlinkClick r:id="rId9" action="ppaction://hlinksldjump"/>
          </p:cNvPr>
          <p:cNvSpPr/>
          <p:nvPr/>
        </p:nvSpPr>
        <p:spPr>
          <a:xfrm>
            <a:off x="214282" y="285728"/>
            <a:ext cx="428628" cy="357190"/>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0" name="9 Imagen"/>
          <p:cNvPicPr/>
          <p:nvPr/>
        </p:nvPicPr>
        <p:blipFill>
          <a:blip r:embed="rId10"/>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a:t>
            </a:r>
            <a:endParaRPr lang="es-EC" sz="1100" dirty="0"/>
          </a:p>
        </p:txBody>
      </p:sp>
      <p:sp>
        <p:nvSpPr>
          <p:cNvPr id="5" name="4 Flecha izquierda">
            <a:hlinkClick r:id="rId6" action="ppaction://hlinksldjump"/>
          </p:cNvPr>
          <p:cNvSpPr/>
          <p:nvPr/>
        </p:nvSpPr>
        <p:spPr>
          <a:xfrm>
            <a:off x="7929586" y="6000768"/>
            <a:ext cx="500066"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2</a:t>
            </a:r>
            <a:endParaRPr lang="es-EC" sz="1100" dirty="0"/>
          </a:p>
        </p:txBody>
      </p:sp>
      <p:sp>
        <p:nvSpPr>
          <p:cNvPr id="5" name="4 Flecha izquierda">
            <a:hlinkClick r:id="rId6" action="ppaction://hlinksldjump"/>
          </p:cNvPr>
          <p:cNvSpPr/>
          <p:nvPr/>
        </p:nvSpPr>
        <p:spPr>
          <a:xfrm>
            <a:off x="7929586" y="6000768"/>
            <a:ext cx="500066"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El porcentaje de recaudación a junio de 2010 se mantiene en el 97,71% se ha disminuido en 1,05% con relación al porcentaje que se tenía a diciembre del 2009, ya que no se han estado realizando cortes por falta de personal.</a:t>
            </a:r>
            <a:endParaRPr lang="es-EC" dirty="0" smtClean="0"/>
          </a:p>
          <a:p>
            <a:pPr algn="just">
              <a:buNone/>
            </a:pPr>
            <a:endParaRPr lang="es-EC" dirty="0" smtClean="0"/>
          </a:p>
        </p:txBody>
      </p:sp>
      <p:grpSp>
        <p:nvGrpSpPr>
          <p:cNvPr id="3"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es-EC" sz="2000" i="1" kern="1200" dirty="0"/>
                <a:t>INCREMENTAR </a:t>
              </a:r>
              <a:r>
                <a:rPr lang="es-EC" sz="2000" i="1" kern="1200" dirty="0" smtClean="0"/>
                <a:t> 0,5% EN RECAUDACION vs FACTURACION</a:t>
              </a:r>
              <a:endParaRPr lang="es-EC" sz="2000" kern="1200" dirty="0"/>
            </a:p>
          </p:txBody>
        </p:sp>
      </p:grpSp>
      <p:sp>
        <p:nvSpPr>
          <p:cNvPr id="7" name="6 Flecha izquierda">
            <a:hlinkClick r:id="rId2" action="ppaction://hlinksldjump"/>
          </p:cNvPr>
          <p:cNvSpPr/>
          <p:nvPr/>
        </p:nvSpPr>
        <p:spPr>
          <a:xfrm>
            <a:off x="7929586" y="6000768"/>
            <a:ext cx="500066"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EC"/>
          </a:p>
        </p:txBody>
      </p:sp>
      <p:graphicFrame>
        <p:nvGraphicFramePr>
          <p:cNvPr id="4" name="3 Marcador de contenido"/>
          <p:cNvGraphicFramePr>
            <a:graphicFrameLocks/>
          </p:cNvGraphicFramePr>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2 Título"/>
          <p:cNvSpPr txBox="1">
            <a:spLocks/>
          </p:cNvSpPr>
          <p:nvPr/>
        </p:nvSpPr>
        <p:spPr>
          <a:xfrm>
            <a:off x="428596" y="214290"/>
            <a:ext cx="8229600" cy="1143000"/>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C" sz="4100" b="1" i="1"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REDUCIR EN EL SEGUNDO AÑO EL O,5% DE PERDIDAS NO TECNICAS</a:t>
            </a:r>
            <a:endParaRPr kumimoji="0" lang="es-EC"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5 Flecha izquierda">
            <a:hlinkClick r:id="rId6" action="ppaction://hlinksldjump"/>
          </p:cNvPr>
          <p:cNvSpPr/>
          <p:nvPr/>
        </p:nvSpPr>
        <p:spPr>
          <a:xfrm>
            <a:off x="7929586" y="6143644"/>
            <a:ext cx="57150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a:hlinkClick r:id="rId7" action="ppaction://hlinksldjump"/>
          </p:cNvPr>
          <p:cNvSpPr/>
          <p:nvPr/>
        </p:nvSpPr>
        <p:spPr>
          <a:xfrm>
            <a:off x="6215074" y="342900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8"/>
          <a:srcRect/>
          <a:stretch>
            <a:fillRect/>
          </a:stretch>
        </p:blipFill>
        <p:spPr bwMode="auto">
          <a:xfrm>
            <a:off x="0" y="6500810"/>
            <a:ext cx="1857388" cy="357190"/>
          </a:xfrm>
          <a:prstGeom prst="rect">
            <a:avLst/>
          </a:prstGeom>
          <a:noFill/>
          <a:ln w="9525">
            <a:noFill/>
            <a:miter lim="800000"/>
            <a:headEnd/>
            <a:tailEnd/>
          </a:ln>
        </p:spPr>
      </p:pic>
      <p:sp>
        <p:nvSpPr>
          <p:cNvPr id="9" name="8 Estrella de 5 puntas">
            <a:hlinkClick r:id="rId9" action="ppaction://hlinksldjump"/>
          </p:cNvPr>
          <p:cNvSpPr/>
          <p:nvPr/>
        </p:nvSpPr>
        <p:spPr>
          <a:xfrm>
            <a:off x="214282" y="642918"/>
            <a:ext cx="214314" cy="1428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2143108" y="1357298"/>
          <a:ext cx="4929222" cy="5162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fontScale="90000"/>
          </a:bodyPr>
          <a:lstStyle/>
          <a:p>
            <a:pPr lvl="0"/>
            <a:r>
              <a:rPr lang="es-EC" sz="2700" i="1" dirty="0" smtClean="0"/>
              <a:t/>
            </a:r>
            <a:br>
              <a:rPr lang="es-EC" sz="2700" i="1" dirty="0" smtClean="0"/>
            </a:br>
            <a:r>
              <a:rPr lang="es-EC" sz="2700" i="1" dirty="0" smtClean="0"/>
              <a:t>INCREMENTAR ANUALMENTE EN 10% EL NIVEL DE SATISFACCIÓN DEL CLIENTE EXTERNO </a:t>
            </a:r>
            <a:r>
              <a:rPr lang="es-EC" dirty="0" smtClean="0"/>
              <a:t/>
            </a:r>
            <a:br>
              <a:rPr lang="es-EC" dirty="0" smtClean="0"/>
            </a:br>
            <a:endParaRPr lang="es-EC" dirty="0"/>
          </a:p>
        </p:txBody>
      </p:sp>
      <p:sp>
        <p:nvSpPr>
          <p:cNvPr id="5" name="4 Flecha izquierda">
            <a:hlinkClick r:id="rId6" action="ppaction://hlinksldjump"/>
          </p:cNvPr>
          <p:cNvSpPr/>
          <p:nvPr/>
        </p:nvSpPr>
        <p:spPr>
          <a:xfrm>
            <a:off x="8001024" y="6357958"/>
            <a:ext cx="500066"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5 Flecha a la derecha con bandas">
            <a:hlinkClick r:id="rId7" action="ppaction://hlinksldjump"/>
          </p:cNvPr>
          <p:cNvSpPr/>
          <p:nvPr/>
        </p:nvSpPr>
        <p:spPr>
          <a:xfrm>
            <a:off x="7143768" y="1500174"/>
            <a:ext cx="35719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a:hlinkClick r:id="rId8" action="ppaction://hlinksldjump"/>
          </p:cNvPr>
          <p:cNvSpPr/>
          <p:nvPr/>
        </p:nvSpPr>
        <p:spPr>
          <a:xfrm>
            <a:off x="7143768" y="2143116"/>
            <a:ext cx="35719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7 Flecha a la derecha con bandas">
            <a:hlinkClick r:id="rId9" action="ppaction://hlinksldjump"/>
          </p:cNvPr>
          <p:cNvSpPr/>
          <p:nvPr/>
        </p:nvSpPr>
        <p:spPr>
          <a:xfrm>
            <a:off x="7143768" y="2714620"/>
            <a:ext cx="35719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8 Flecha a la derecha con bandas">
            <a:hlinkClick r:id="rId10" action="ppaction://hlinksldjump"/>
          </p:cNvPr>
          <p:cNvSpPr/>
          <p:nvPr/>
        </p:nvSpPr>
        <p:spPr>
          <a:xfrm>
            <a:off x="7143768" y="3214686"/>
            <a:ext cx="35719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0" name="9 Flecha a la derecha con bandas">
            <a:hlinkClick r:id="rId11" action="ppaction://hlinksldjump"/>
          </p:cNvPr>
          <p:cNvSpPr/>
          <p:nvPr/>
        </p:nvSpPr>
        <p:spPr>
          <a:xfrm>
            <a:off x="7143768" y="3857628"/>
            <a:ext cx="35719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10 Flecha a la derecha con bandas">
            <a:hlinkClick r:id="rId12" action="ppaction://hlinksldjump"/>
          </p:cNvPr>
          <p:cNvSpPr/>
          <p:nvPr/>
        </p:nvSpPr>
        <p:spPr>
          <a:xfrm>
            <a:off x="7143768" y="4429132"/>
            <a:ext cx="35719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2" name="11 Flecha a la derecha con bandas">
            <a:hlinkClick r:id="rId13" action="ppaction://hlinksldjump"/>
          </p:cNvPr>
          <p:cNvSpPr/>
          <p:nvPr/>
        </p:nvSpPr>
        <p:spPr>
          <a:xfrm>
            <a:off x="7143768" y="5000636"/>
            <a:ext cx="35719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3" name="12 Flecha a la derecha con bandas">
            <a:hlinkClick r:id="rId14" action="ppaction://hlinksldjump"/>
          </p:cNvPr>
          <p:cNvSpPr/>
          <p:nvPr/>
        </p:nvSpPr>
        <p:spPr>
          <a:xfrm>
            <a:off x="7143768" y="5572140"/>
            <a:ext cx="35719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4" name="13 Flecha a la derecha con bandas">
            <a:hlinkClick r:id="rId15" action="ppaction://hlinksldjump"/>
          </p:cNvPr>
          <p:cNvSpPr/>
          <p:nvPr/>
        </p:nvSpPr>
        <p:spPr>
          <a:xfrm>
            <a:off x="7143768" y="6143644"/>
            <a:ext cx="35719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5" name="14 Imagen"/>
          <p:cNvPicPr/>
          <p:nvPr/>
        </p:nvPicPr>
        <p:blipFill>
          <a:blip r:embed="rId16"/>
          <a:srcRect/>
          <a:stretch>
            <a:fillRect/>
          </a:stretch>
        </p:blipFill>
        <p:spPr bwMode="auto">
          <a:xfrm>
            <a:off x="0" y="6500810"/>
            <a:ext cx="1857388" cy="357190"/>
          </a:xfrm>
          <a:prstGeom prst="rect">
            <a:avLst/>
          </a:prstGeom>
          <a:noFill/>
          <a:ln w="9525">
            <a:noFill/>
            <a:miter lim="800000"/>
            <a:headEnd/>
            <a:tailEnd/>
          </a:ln>
        </p:spPr>
      </p:pic>
      <p:sp>
        <p:nvSpPr>
          <p:cNvPr id="16" name="15 Estrella de 5 puntas">
            <a:hlinkClick r:id="rId17" action="ppaction://hlinksldjump"/>
          </p:cNvPr>
          <p:cNvSpPr/>
          <p:nvPr/>
        </p:nvSpPr>
        <p:spPr>
          <a:xfrm>
            <a:off x="214282" y="642918"/>
            <a:ext cx="214314" cy="1428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a:t>
            </a:r>
            <a:endParaRPr lang="es-EC" sz="1100" dirty="0"/>
          </a:p>
        </p:txBody>
      </p:sp>
      <p:sp>
        <p:nvSpPr>
          <p:cNvPr id="6" name="5 Flecha izquierda">
            <a:hlinkClick r:id="rId6" action="ppaction://hlinksldjump"/>
          </p:cNvPr>
          <p:cNvSpPr/>
          <p:nvPr/>
        </p:nvSpPr>
        <p:spPr>
          <a:xfrm>
            <a:off x="7286644" y="5857892"/>
            <a:ext cx="500066"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5" name="4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Este objetivo se cumple manteniendo las pérdidas no técnicas en el 0,5%.</a:t>
            </a:r>
            <a:endParaRPr lang="es-EC" dirty="0" smtClean="0"/>
          </a:p>
        </p:txBody>
      </p:sp>
      <p:grpSp>
        <p:nvGrpSpPr>
          <p:cNvPr id="3"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es-EC" sz="2000" i="1" kern="1200" dirty="0" smtClean="0"/>
                <a:t>REDUCIR EN EL SEGUNDO AÑO EL O,5% DE PERDIDAS NO TECNICAS</a:t>
              </a:r>
              <a:endParaRPr lang="es-EC" sz="2000" kern="1200" dirty="0"/>
            </a:p>
          </p:txBody>
        </p:sp>
      </p:grpSp>
      <p:sp>
        <p:nvSpPr>
          <p:cNvPr id="7" name="6 Flecha izquierda">
            <a:hlinkClick r:id="rId2" action="ppaction://hlinksldjump"/>
          </p:cNvPr>
          <p:cNvSpPr/>
          <p:nvPr/>
        </p:nvSpPr>
        <p:spPr>
          <a:xfrm>
            <a:off x="7286644" y="5857892"/>
            <a:ext cx="500066"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fontScale="90000"/>
          </a:bodyPr>
          <a:lstStyle/>
          <a:p>
            <a:pPr lvl="0" algn="ctr"/>
            <a:r>
              <a:rPr lang="es-EC" i="1" dirty="0" smtClean="0"/>
              <a:t>OPTIMIZAR LOS RECURSOS FINANCIEROS</a:t>
            </a:r>
            <a:endParaRPr lang="es-EC" dirty="0"/>
          </a:p>
        </p:txBody>
      </p:sp>
      <p:sp>
        <p:nvSpPr>
          <p:cNvPr id="5" name="4 Flecha izquierda">
            <a:hlinkClick r:id="rId6" action="ppaction://hlinksldjump"/>
          </p:cNvPr>
          <p:cNvSpPr/>
          <p:nvPr/>
        </p:nvSpPr>
        <p:spPr>
          <a:xfrm>
            <a:off x="7929586" y="6286520"/>
            <a:ext cx="57150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5 Flecha a la derecha con bandas">
            <a:hlinkClick r:id="rId7" action="ppaction://hlinksldjump"/>
          </p:cNvPr>
          <p:cNvSpPr/>
          <p:nvPr/>
        </p:nvSpPr>
        <p:spPr>
          <a:xfrm>
            <a:off x="6215074" y="1714488"/>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a:hlinkClick r:id="rId8" action="ppaction://hlinksldjump"/>
          </p:cNvPr>
          <p:cNvSpPr/>
          <p:nvPr/>
        </p:nvSpPr>
        <p:spPr>
          <a:xfrm>
            <a:off x="6215074" y="271462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7 Flecha a la derecha con bandas">
            <a:hlinkClick r:id="rId9" action="ppaction://hlinksldjump"/>
          </p:cNvPr>
          <p:cNvSpPr/>
          <p:nvPr/>
        </p:nvSpPr>
        <p:spPr>
          <a:xfrm>
            <a:off x="6215074" y="3643314"/>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8 Flecha a la derecha con bandas">
            <a:hlinkClick r:id="rId10" action="ppaction://hlinksldjump"/>
          </p:cNvPr>
          <p:cNvSpPr/>
          <p:nvPr/>
        </p:nvSpPr>
        <p:spPr>
          <a:xfrm>
            <a:off x="6215074" y="450057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0" name="9 Flecha a la derecha con bandas">
            <a:hlinkClick r:id="rId11" action="ppaction://hlinksldjump"/>
          </p:cNvPr>
          <p:cNvSpPr/>
          <p:nvPr/>
        </p:nvSpPr>
        <p:spPr>
          <a:xfrm>
            <a:off x="6215074" y="5429264"/>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1" name="10 Imagen"/>
          <p:cNvPicPr/>
          <p:nvPr/>
        </p:nvPicPr>
        <p:blipFill>
          <a:blip r:embed="rId12"/>
          <a:srcRect/>
          <a:stretch>
            <a:fillRect/>
          </a:stretch>
        </p:blipFill>
        <p:spPr bwMode="auto">
          <a:xfrm>
            <a:off x="0" y="6500810"/>
            <a:ext cx="1857388" cy="357190"/>
          </a:xfrm>
          <a:prstGeom prst="rect">
            <a:avLst/>
          </a:prstGeom>
          <a:noFill/>
          <a:ln w="9525">
            <a:noFill/>
            <a:miter lim="800000"/>
            <a:headEnd/>
            <a:tailEnd/>
          </a:ln>
        </p:spPr>
      </p:pic>
      <p:sp>
        <p:nvSpPr>
          <p:cNvPr id="12" name="11 Estrella de 5 puntas">
            <a:hlinkClick r:id="rId13" action="ppaction://hlinksldjump"/>
          </p:cNvPr>
          <p:cNvSpPr/>
          <p:nvPr/>
        </p:nvSpPr>
        <p:spPr>
          <a:xfrm>
            <a:off x="571472" y="428604"/>
            <a:ext cx="214314" cy="1428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a:xfrm>
            <a:off x="642910" y="285728"/>
            <a:ext cx="8229600" cy="1143000"/>
          </a:xfrm>
        </p:spPr>
        <p:txBody>
          <a:bodyPr>
            <a:normAutofit/>
          </a:bodyPr>
          <a:lstStyle/>
          <a:p>
            <a:r>
              <a:rPr lang="es-EC" sz="1100" dirty="0" smtClean="0"/>
              <a:t>1</a:t>
            </a:r>
            <a:endParaRPr lang="es-EC" sz="1100" dirty="0"/>
          </a:p>
        </p:txBody>
      </p:sp>
      <p:sp>
        <p:nvSpPr>
          <p:cNvPr id="5" name="4 Flecha izquierda">
            <a:hlinkClick r:id="rId6" action="ppaction://hlinksldjump"/>
          </p:cNvPr>
          <p:cNvSpPr/>
          <p:nvPr/>
        </p:nvSpPr>
        <p:spPr>
          <a:xfrm>
            <a:off x="7500958" y="6000768"/>
            <a:ext cx="57150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2</a:t>
            </a:r>
            <a:endParaRPr lang="es-EC" sz="1100" dirty="0"/>
          </a:p>
        </p:txBody>
      </p:sp>
      <p:sp>
        <p:nvSpPr>
          <p:cNvPr id="5" name="4 Flecha izquierda">
            <a:hlinkClick r:id="rId6" action="ppaction://hlinksldjump"/>
          </p:cNvPr>
          <p:cNvSpPr/>
          <p:nvPr/>
        </p:nvSpPr>
        <p:spPr>
          <a:xfrm>
            <a:off x="7500958" y="6000768"/>
            <a:ext cx="57150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3</a:t>
            </a:r>
            <a:endParaRPr lang="es-EC" sz="1100" dirty="0"/>
          </a:p>
        </p:txBody>
      </p:sp>
      <p:sp>
        <p:nvSpPr>
          <p:cNvPr id="5" name="4 Flecha izquierda">
            <a:hlinkClick r:id="rId6" action="ppaction://hlinksldjump"/>
          </p:cNvPr>
          <p:cNvSpPr/>
          <p:nvPr/>
        </p:nvSpPr>
        <p:spPr>
          <a:xfrm>
            <a:off x="7500958" y="6000768"/>
            <a:ext cx="57150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4</a:t>
            </a:r>
            <a:endParaRPr lang="es-EC" sz="1100" dirty="0"/>
          </a:p>
        </p:txBody>
      </p:sp>
      <p:sp>
        <p:nvSpPr>
          <p:cNvPr id="5" name="4 Flecha izquierda">
            <a:hlinkClick r:id="rId6" action="ppaction://hlinksldjump"/>
          </p:cNvPr>
          <p:cNvSpPr/>
          <p:nvPr/>
        </p:nvSpPr>
        <p:spPr>
          <a:xfrm>
            <a:off x="7500958" y="6000768"/>
            <a:ext cx="57150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5</a:t>
            </a:r>
            <a:endParaRPr lang="es-EC" sz="1100" dirty="0"/>
          </a:p>
        </p:txBody>
      </p:sp>
      <p:sp>
        <p:nvSpPr>
          <p:cNvPr id="5" name="4 Flecha izquierda">
            <a:hlinkClick r:id="rId6" action="ppaction://hlinksldjump"/>
          </p:cNvPr>
          <p:cNvSpPr/>
          <p:nvPr/>
        </p:nvSpPr>
        <p:spPr>
          <a:xfrm>
            <a:off x="7500958" y="6000768"/>
            <a:ext cx="57150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El logro de este objetivo se reflejará en los Estados Financieros al 31 de diciembre del 2010.</a:t>
            </a:r>
            <a:endParaRPr lang="es-EC" dirty="0" smtClean="0"/>
          </a:p>
        </p:txBody>
      </p:sp>
      <p:grpSp>
        <p:nvGrpSpPr>
          <p:cNvPr id="3"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es-EC" sz="2000" i="1" kern="1200" dirty="0" smtClean="0"/>
                <a:t>OPTIMIZAR LOS RECURSOS FINANCIEROS</a:t>
              </a:r>
              <a:endParaRPr lang="es-EC" sz="2000" kern="1200" dirty="0"/>
            </a:p>
          </p:txBody>
        </p:sp>
      </p:grpSp>
      <p:sp>
        <p:nvSpPr>
          <p:cNvPr id="7" name="6 Flecha izquierda">
            <a:hlinkClick r:id="rId2" action="ppaction://hlinksldjump"/>
          </p:cNvPr>
          <p:cNvSpPr/>
          <p:nvPr/>
        </p:nvSpPr>
        <p:spPr>
          <a:xfrm>
            <a:off x="7500958" y="6000768"/>
            <a:ext cx="57150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EC"/>
          </a:p>
        </p:txBody>
      </p:sp>
      <p:graphicFrame>
        <p:nvGraphicFramePr>
          <p:cNvPr id="4" name="3 Marcador de contenido"/>
          <p:cNvGraphicFramePr>
            <a:graphicFrameLocks/>
          </p:cNvGraphicFramePr>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2 Título"/>
          <p:cNvSpPr txBox="1">
            <a:spLocks/>
          </p:cNvSpPr>
          <p:nvPr/>
        </p:nvSpPr>
        <p:spPr>
          <a:xfrm>
            <a:off x="428596" y="214290"/>
            <a:ext cx="8229600" cy="1143000"/>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C" sz="3200" b="1" i="1"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REDUCIR ANUALMENTE EN 0,25% LAS PERDIDAS TECNICAS DE ENERGIA</a:t>
            </a:r>
            <a:endParaRPr kumimoji="0" lang="es-EC" sz="32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5 Flecha izquierda">
            <a:hlinkClick r:id="rId6" action="ppaction://hlinksldjump"/>
          </p:cNvPr>
          <p:cNvSpPr/>
          <p:nvPr/>
        </p:nvSpPr>
        <p:spPr>
          <a:xfrm>
            <a:off x="7929586" y="6286520"/>
            <a:ext cx="57150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a:hlinkClick r:id="rId7" action="ppaction://hlinksldjump"/>
          </p:cNvPr>
          <p:cNvSpPr/>
          <p:nvPr/>
        </p:nvSpPr>
        <p:spPr>
          <a:xfrm>
            <a:off x="6215074" y="1714488"/>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7 Flecha a la derecha con bandas">
            <a:hlinkClick r:id="rId8" action="ppaction://hlinksldjump"/>
          </p:cNvPr>
          <p:cNvSpPr/>
          <p:nvPr/>
        </p:nvSpPr>
        <p:spPr>
          <a:xfrm>
            <a:off x="6215074" y="2500306"/>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8 Flecha a la derecha con bandas">
            <a:hlinkClick r:id="rId9" action="ppaction://hlinksldjump"/>
          </p:cNvPr>
          <p:cNvSpPr/>
          <p:nvPr/>
        </p:nvSpPr>
        <p:spPr>
          <a:xfrm>
            <a:off x="6215074" y="3214686"/>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0" name="9 Flecha a la derecha con bandas">
            <a:hlinkClick r:id="rId10" action="ppaction://hlinksldjump"/>
          </p:cNvPr>
          <p:cNvSpPr/>
          <p:nvPr/>
        </p:nvSpPr>
        <p:spPr>
          <a:xfrm>
            <a:off x="6215074" y="4000504"/>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10 Flecha a la derecha con bandas">
            <a:hlinkClick r:id="rId11" action="ppaction://hlinksldjump"/>
          </p:cNvPr>
          <p:cNvSpPr/>
          <p:nvPr/>
        </p:nvSpPr>
        <p:spPr>
          <a:xfrm>
            <a:off x="6215074" y="478632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2" name="11 Flecha a la derecha con bandas">
            <a:hlinkClick r:id="rId12" action="ppaction://hlinksldjump"/>
          </p:cNvPr>
          <p:cNvSpPr/>
          <p:nvPr/>
        </p:nvSpPr>
        <p:spPr>
          <a:xfrm>
            <a:off x="6215074" y="557214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3" name="12 Imagen"/>
          <p:cNvPicPr/>
          <p:nvPr/>
        </p:nvPicPr>
        <p:blipFill>
          <a:blip r:embed="rId13"/>
          <a:srcRect/>
          <a:stretch>
            <a:fillRect/>
          </a:stretch>
        </p:blipFill>
        <p:spPr bwMode="auto">
          <a:xfrm>
            <a:off x="0" y="6500810"/>
            <a:ext cx="1857388" cy="357190"/>
          </a:xfrm>
          <a:prstGeom prst="rect">
            <a:avLst/>
          </a:prstGeom>
          <a:noFill/>
          <a:ln w="9525">
            <a:noFill/>
            <a:miter lim="800000"/>
            <a:headEnd/>
            <a:tailEnd/>
          </a:ln>
        </p:spPr>
      </p:pic>
      <p:sp>
        <p:nvSpPr>
          <p:cNvPr id="14" name="13 Estrella de 5 puntas">
            <a:hlinkClick r:id="rId14" action="ppaction://hlinksldjump"/>
          </p:cNvPr>
          <p:cNvSpPr/>
          <p:nvPr/>
        </p:nvSpPr>
        <p:spPr>
          <a:xfrm>
            <a:off x="285720" y="428604"/>
            <a:ext cx="214314" cy="1428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500042"/>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1</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a:t>
            </a:r>
            <a:endParaRPr lang="es-EC" sz="1100" dirty="0"/>
          </a:p>
        </p:txBody>
      </p:sp>
      <p:sp>
        <p:nvSpPr>
          <p:cNvPr id="5" name="4 Flecha izquierda">
            <a:hlinkClick r:id="rId6" action="ppaction://hlinksldjump"/>
          </p:cNvPr>
          <p:cNvSpPr/>
          <p:nvPr/>
        </p:nvSpPr>
        <p:spPr>
          <a:xfrm>
            <a:off x="7786710" y="6072206"/>
            <a:ext cx="571504"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2</a:t>
            </a:r>
            <a:endParaRPr lang="es-EC" sz="1100" dirty="0"/>
          </a:p>
        </p:txBody>
      </p:sp>
      <p:sp>
        <p:nvSpPr>
          <p:cNvPr id="5" name="4 Flecha izquierda">
            <a:hlinkClick r:id="rId6" action="ppaction://hlinksldjump"/>
          </p:cNvPr>
          <p:cNvSpPr/>
          <p:nvPr/>
        </p:nvSpPr>
        <p:spPr>
          <a:xfrm>
            <a:off x="7786710" y="6072206"/>
            <a:ext cx="571504"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3</a:t>
            </a:r>
            <a:endParaRPr lang="es-EC" sz="1100" dirty="0"/>
          </a:p>
        </p:txBody>
      </p:sp>
      <p:sp>
        <p:nvSpPr>
          <p:cNvPr id="5" name="4 Flecha izquierda">
            <a:hlinkClick r:id="rId6" action="ppaction://hlinksldjump"/>
          </p:cNvPr>
          <p:cNvSpPr/>
          <p:nvPr/>
        </p:nvSpPr>
        <p:spPr>
          <a:xfrm>
            <a:off x="7786710" y="6072206"/>
            <a:ext cx="571504"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4</a:t>
            </a:r>
            <a:endParaRPr lang="es-EC" sz="1100" dirty="0"/>
          </a:p>
        </p:txBody>
      </p:sp>
      <p:sp>
        <p:nvSpPr>
          <p:cNvPr id="5" name="4 Flecha izquierda">
            <a:hlinkClick r:id="rId6" action="ppaction://hlinksldjump"/>
          </p:cNvPr>
          <p:cNvSpPr/>
          <p:nvPr/>
        </p:nvSpPr>
        <p:spPr>
          <a:xfrm>
            <a:off x="7786710" y="6072206"/>
            <a:ext cx="571504"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5</a:t>
            </a:r>
            <a:endParaRPr lang="es-EC" sz="1100" dirty="0"/>
          </a:p>
        </p:txBody>
      </p:sp>
      <p:sp>
        <p:nvSpPr>
          <p:cNvPr id="5" name="4 Flecha izquierda">
            <a:hlinkClick r:id="rId6" action="ppaction://hlinksldjump"/>
          </p:cNvPr>
          <p:cNvSpPr/>
          <p:nvPr/>
        </p:nvSpPr>
        <p:spPr>
          <a:xfrm>
            <a:off x="7786710" y="6072206"/>
            <a:ext cx="571504"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6</a:t>
            </a:r>
            <a:endParaRPr lang="es-EC" sz="1100" dirty="0"/>
          </a:p>
        </p:txBody>
      </p:sp>
      <p:sp>
        <p:nvSpPr>
          <p:cNvPr id="5" name="4 Flecha izquierda">
            <a:hlinkClick r:id="rId6" action="ppaction://hlinksldjump"/>
          </p:cNvPr>
          <p:cNvSpPr/>
          <p:nvPr/>
        </p:nvSpPr>
        <p:spPr>
          <a:xfrm>
            <a:off x="7786710" y="6072206"/>
            <a:ext cx="571504"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El porcentaje de pérdidas totales de energía a junio es del 9,23%  se ha disminuido con las pérdidas compradas a junio del 2009 que fueron de 10,28%.</a:t>
            </a:r>
            <a:endParaRPr lang="es-EC" dirty="0" smtClean="0"/>
          </a:p>
        </p:txBody>
      </p:sp>
      <p:grpSp>
        <p:nvGrpSpPr>
          <p:cNvPr id="3"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es-EC" sz="2000" i="1" dirty="0" smtClean="0"/>
                <a:t>REDUCIR ANUALMENTE 0,25%  LAS PERDIDAS TECNICAS DE ENERGIA</a:t>
              </a:r>
              <a:endParaRPr lang="es-EC" sz="2000" kern="1200" dirty="0"/>
            </a:p>
          </p:txBody>
        </p:sp>
      </p:grpSp>
      <p:sp>
        <p:nvSpPr>
          <p:cNvPr id="7" name="6 Flecha izquierda">
            <a:hlinkClick r:id="rId2" action="ppaction://hlinksldjump"/>
          </p:cNvPr>
          <p:cNvSpPr/>
          <p:nvPr/>
        </p:nvSpPr>
        <p:spPr>
          <a:xfrm>
            <a:off x="7786710" y="6072206"/>
            <a:ext cx="571504"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214282" y="1481138"/>
          <a:ext cx="8715436" cy="5091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Autofit/>
          </a:bodyPr>
          <a:lstStyle/>
          <a:p>
            <a:pPr lvl="0" algn="ctr"/>
            <a:r>
              <a:rPr lang="es-EC" sz="2000" i="1" dirty="0" smtClean="0"/>
              <a:t>LOGRAR LOS ÍNDICES DE CONFIABILIDAD EXIGIDOS EN LA REGULACIÓN DEL CONELEC 04 - 01 RELACIONADAS CON LA CALIDAD DE SERVICIO ELECTRICO DE DISTRIBUCIÓN</a:t>
            </a:r>
            <a:endParaRPr lang="es-EC" sz="2000" dirty="0"/>
          </a:p>
        </p:txBody>
      </p:sp>
      <p:sp>
        <p:nvSpPr>
          <p:cNvPr id="5" name="4 Flecha izquierda">
            <a:hlinkClick r:id="rId6" action="ppaction://hlinksldjump"/>
          </p:cNvPr>
          <p:cNvSpPr/>
          <p:nvPr/>
        </p:nvSpPr>
        <p:spPr>
          <a:xfrm>
            <a:off x="7929586" y="6286520"/>
            <a:ext cx="57150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5 Flecha a la derecha con bandas">
            <a:hlinkClick r:id="rId7" action="ppaction://hlinksldjump"/>
          </p:cNvPr>
          <p:cNvSpPr/>
          <p:nvPr/>
        </p:nvSpPr>
        <p:spPr>
          <a:xfrm>
            <a:off x="6215074" y="1500174"/>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a:hlinkClick r:id="rId8" action="ppaction://hlinksldjump"/>
          </p:cNvPr>
          <p:cNvSpPr/>
          <p:nvPr/>
        </p:nvSpPr>
        <p:spPr>
          <a:xfrm>
            <a:off x="6215074" y="1857364"/>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7 Flecha a la derecha con bandas">
            <a:hlinkClick r:id="rId9" action="ppaction://hlinksldjump"/>
          </p:cNvPr>
          <p:cNvSpPr/>
          <p:nvPr/>
        </p:nvSpPr>
        <p:spPr>
          <a:xfrm>
            <a:off x="6215074" y="2214554"/>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8 Flecha a la derecha con bandas">
            <a:hlinkClick r:id="rId10" action="ppaction://hlinksldjump"/>
          </p:cNvPr>
          <p:cNvSpPr/>
          <p:nvPr/>
        </p:nvSpPr>
        <p:spPr>
          <a:xfrm>
            <a:off x="6215074" y="264318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0" name="9 Flecha a la derecha con bandas">
            <a:hlinkClick r:id="rId11" action="ppaction://hlinksldjump"/>
          </p:cNvPr>
          <p:cNvSpPr/>
          <p:nvPr/>
        </p:nvSpPr>
        <p:spPr>
          <a:xfrm>
            <a:off x="6215074" y="300037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10 Flecha a la derecha con bandas">
            <a:hlinkClick r:id="rId12" action="ppaction://hlinksldjump"/>
          </p:cNvPr>
          <p:cNvSpPr/>
          <p:nvPr/>
        </p:nvSpPr>
        <p:spPr>
          <a:xfrm>
            <a:off x="6215074" y="335756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2" name="11 Flecha a la derecha con bandas">
            <a:hlinkClick r:id="rId13" action="ppaction://hlinksldjump"/>
          </p:cNvPr>
          <p:cNvSpPr/>
          <p:nvPr/>
        </p:nvSpPr>
        <p:spPr>
          <a:xfrm>
            <a:off x="6215074" y="371475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5" name="14 Flecha a la derecha con bandas">
            <a:hlinkClick r:id="rId14" action="ppaction://hlinksldjump"/>
          </p:cNvPr>
          <p:cNvSpPr/>
          <p:nvPr/>
        </p:nvSpPr>
        <p:spPr>
          <a:xfrm>
            <a:off x="6215074" y="407194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6" name="15 Flecha a la derecha con bandas">
            <a:hlinkClick r:id="rId15" action="ppaction://hlinksldjump"/>
          </p:cNvPr>
          <p:cNvSpPr/>
          <p:nvPr/>
        </p:nvSpPr>
        <p:spPr>
          <a:xfrm>
            <a:off x="6215074" y="442913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7" name="16 Flecha a la derecha con bandas">
            <a:hlinkClick r:id="rId16" action="ppaction://hlinksldjump"/>
          </p:cNvPr>
          <p:cNvSpPr/>
          <p:nvPr/>
        </p:nvSpPr>
        <p:spPr>
          <a:xfrm>
            <a:off x="6215074" y="478632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8" name="17 Flecha a la derecha con bandas">
            <a:hlinkClick r:id="rId17" action="ppaction://hlinksldjump"/>
          </p:cNvPr>
          <p:cNvSpPr/>
          <p:nvPr/>
        </p:nvSpPr>
        <p:spPr>
          <a:xfrm>
            <a:off x="6215074" y="514351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9" name="18 Flecha a la derecha con bandas">
            <a:hlinkClick r:id="rId18" action="ppaction://hlinksldjump"/>
          </p:cNvPr>
          <p:cNvSpPr/>
          <p:nvPr/>
        </p:nvSpPr>
        <p:spPr>
          <a:xfrm>
            <a:off x="6215074" y="557214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0" name="19 Flecha a la derecha con bandas">
            <a:hlinkClick r:id="rId19" action="ppaction://hlinksldjump"/>
          </p:cNvPr>
          <p:cNvSpPr/>
          <p:nvPr/>
        </p:nvSpPr>
        <p:spPr>
          <a:xfrm>
            <a:off x="6215074" y="592933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1" name="20 Flecha a la derecha con bandas">
            <a:hlinkClick r:id="rId20" action="ppaction://hlinksldjump"/>
          </p:cNvPr>
          <p:cNvSpPr/>
          <p:nvPr/>
        </p:nvSpPr>
        <p:spPr>
          <a:xfrm>
            <a:off x="6215074" y="628652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22" name="21 Imagen"/>
          <p:cNvPicPr/>
          <p:nvPr/>
        </p:nvPicPr>
        <p:blipFill>
          <a:blip r:embed="rId21"/>
          <a:srcRect/>
          <a:stretch>
            <a:fillRect/>
          </a:stretch>
        </p:blipFill>
        <p:spPr bwMode="auto">
          <a:xfrm>
            <a:off x="0" y="6500810"/>
            <a:ext cx="1857388" cy="357190"/>
          </a:xfrm>
          <a:prstGeom prst="rect">
            <a:avLst/>
          </a:prstGeom>
          <a:noFill/>
          <a:ln w="9525">
            <a:noFill/>
            <a:miter lim="800000"/>
            <a:headEnd/>
            <a:tailEnd/>
          </a:ln>
        </p:spPr>
      </p:pic>
      <p:sp>
        <p:nvSpPr>
          <p:cNvPr id="23" name="22 Estrella de 5 puntas">
            <a:hlinkClick r:id="rId22" action="ppaction://hlinksldjump"/>
          </p:cNvPr>
          <p:cNvSpPr/>
          <p:nvPr/>
        </p:nvSpPr>
        <p:spPr>
          <a:xfrm>
            <a:off x="285720" y="571480"/>
            <a:ext cx="214314" cy="1428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2</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28596" y="428604"/>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2</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3</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4</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5</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6</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7</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8</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9</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10</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11</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12</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28596" y="428604"/>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3</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13</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14</a:t>
            </a:r>
            <a:endParaRPr lang="es-EC" sz="1100" dirty="0"/>
          </a:p>
        </p:txBody>
      </p:sp>
      <p:sp>
        <p:nvSpPr>
          <p:cNvPr id="5" name="4 Flecha izquierda">
            <a:hlinkClick r:id="rId6"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Mensualmente se sube la información al SISDAT sobre la calidad de servicio técnico, calidad de servicio comercial y calidad de producto.</a:t>
            </a:r>
            <a:endParaRPr lang="es-EC" dirty="0" smtClean="0"/>
          </a:p>
        </p:txBody>
      </p:sp>
      <p:grpSp>
        <p:nvGrpSpPr>
          <p:cNvPr id="3"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es-EC" sz="2000" i="1" dirty="0" smtClean="0"/>
                <a:t>LOGRAR LOS INDICES DE CONFIABILIDAD EXIGIDOS EN LA REGULACION CONELEC 004/01 RELACIONADA CON LA CALIDAD DE SERVICIO ELECTRICO DE DISTRIBUCION</a:t>
              </a:r>
              <a:endParaRPr lang="es-EC" sz="2000" kern="1200" dirty="0"/>
            </a:p>
          </p:txBody>
        </p:sp>
      </p:grpSp>
      <p:sp>
        <p:nvSpPr>
          <p:cNvPr id="7" name="6 Flecha izquierda">
            <a:hlinkClick r:id="rId2" action="ppaction://hlinksldjump"/>
          </p:cNvPr>
          <p:cNvSpPr/>
          <p:nvPr/>
        </p:nvSpPr>
        <p:spPr>
          <a:xfrm>
            <a:off x="7858148" y="6072206"/>
            <a:ext cx="500066"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Autofit/>
          </a:bodyPr>
          <a:lstStyle/>
          <a:p>
            <a:pPr lvl="0" algn="ctr"/>
            <a:r>
              <a:rPr lang="es-EC" sz="3200" i="1" dirty="0" smtClean="0"/>
              <a:t>MANTENER Y MEJORAR LOS NIVELES ACTUALES DE GENERACIÓN DE ENERGIA</a:t>
            </a:r>
            <a:endParaRPr lang="es-EC" sz="3200" dirty="0"/>
          </a:p>
        </p:txBody>
      </p:sp>
      <p:sp>
        <p:nvSpPr>
          <p:cNvPr id="5" name="4 Flecha izquierda">
            <a:hlinkClick r:id="rId6" action="ppaction://hlinksldjump"/>
          </p:cNvPr>
          <p:cNvSpPr/>
          <p:nvPr/>
        </p:nvSpPr>
        <p:spPr>
          <a:xfrm>
            <a:off x="7929586" y="6286520"/>
            <a:ext cx="57150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5 Flecha a la derecha con bandas">
            <a:hlinkClick r:id="rId7" action="ppaction://hlinksldjump"/>
          </p:cNvPr>
          <p:cNvSpPr/>
          <p:nvPr/>
        </p:nvSpPr>
        <p:spPr>
          <a:xfrm>
            <a:off x="6215074" y="1714488"/>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a:hlinkClick r:id="rId8" action="ppaction://hlinksldjump"/>
          </p:cNvPr>
          <p:cNvSpPr/>
          <p:nvPr/>
        </p:nvSpPr>
        <p:spPr>
          <a:xfrm>
            <a:off x="6215074" y="2500306"/>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7 Flecha a la derecha con bandas">
            <a:hlinkClick r:id="rId9" action="ppaction://hlinksldjump"/>
          </p:cNvPr>
          <p:cNvSpPr/>
          <p:nvPr/>
        </p:nvSpPr>
        <p:spPr>
          <a:xfrm>
            <a:off x="6215074" y="3214686"/>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8 Flecha a la derecha con bandas">
            <a:hlinkClick r:id="rId10" action="ppaction://hlinksldjump"/>
          </p:cNvPr>
          <p:cNvSpPr/>
          <p:nvPr/>
        </p:nvSpPr>
        <p:spPr>
          <a:xfrm>
            <a:off x="6215074" y="4000504"/>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0" name="9 Flecha a la derecha con bandas">
            <a:hlinkClick r:id="rId11" action="ppaction://hlinksldjump"/>
          </p:cNvPr>
          <p:cNvSpPr/>
          <p:nvPr/>
        </p:nvSpPr>
        <p:spPr>
          <a:xfrm>
            <a:off x="6215074" y="4786322"/>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10 Flecha a la derecha con bandas">
            <a:hlinkClick r:id="rId12" action="ppaction://hlinksldjump"/>
          </p:cNvPr>
          <p:cNvSpPr/>
          <p:nvPr/>
        </p:nvSpPr>
        <p:spPr>
          <a:xfrm>
            <a:off x="6215074" y="557214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2" name="11 Imagen"/>
          <p:cNvPicPr/>
          <p:nvPr/>
        </p:nvPicPr>
        <p:blipFill>
          <a:blip r:embed="rId13"/>
          <a:srcRect/>
          <a:stretch>
            <a:fillRect/>
          </a:stretch>
        </p:blipFill>
        <p:spPr bwMode="auto">
          <a:xfrm>
            <a:off x="0" y="6500810"/>
            <a:ext cx="1857388" cy="357190"/>
          </a:xfrm>
          <a:prstGeom prst="rect">
            <a:avLst/>
          </a:prstGeom>
          <a:noFill/>
          <a:ln w="9525">
            <a:noFill/>
            <a:miter lim="800000"/>
            <a:headEnd/>
            <a:tailEnd/>
          </a:ln>
        </p:spPr>
      </p:pic>
      <p:sp>
        <p:nvSpPr>
          <p:cNvPr id="13" name="12 Estrella de 5 puntas">
            <a:hlinkClick r:id="rId14" action="ppaction://hlinksldjump"/>
          </p:cNvPr>
          <p:cNvSpPr/>
          <p:nvPr/>
        </p:nvSpPr>
        <p:spPr>
          <a:xfrm>
            <a:off x="214282" y="642918"/>
            <a:ext cx="214314" cy="1428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a:t>
            </a:r>
            <a:endParaRPr lang="es-EC" sz="1100" dirty="0"/>
          </a:p>
        </p:txBody>
      </p:sp>
      <p:sp>
        <p:nvSpPr>
          <p:cNvPr id="5" name="4 Flecha izquierda">
            <a:hlinkClick r:id="rId6" action="ppaction://hlinksldjump"/>
          </p:cNvPr>
          <p:cNvSpPr/>
          <p:nvPr/>
        </p:nvSpPr>
        <p:spPr>
          <a:xfrm>
            <a:off x="8001024"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214282"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2</a:t>
            </a:r>
            <a:endParaRPr lang="es-EC" sz="1100" dirty="0"/>
          </a:p>
        </p:txBody>
      </p:sp>
      <p:sp>
        <p:nvSpPr>
          <p:cNvPr id="5" name="4 Flecha izquierda">
            <a:hlinkClick r:id="rId6" action="ppaction://hlinksldjump"/>
          </p:cNvPr>
          <p:cNvSpPr/>
          <p:nvPr/>
        </p:nvSpPr>
        <p:spPr>
          <a:xfrm>
            <a:off x="8001024"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3</a:t>
            </a:r>
            <a:endParaRPr lang="es-EC" sz="1100" dirty="0"/>
          </a:p>
        </p:txBody>
      </p:sp>
      <p:sp>
        <p:nvSpPr>
          <p:cNvPr id="5" name="4 Flecha izquierda">
            <a:hlinkClick r:id="rId6" action="ppaction://hlinksldjump"/>
          </p:cNvPr>
          <p:cNvSpPr/>
          <p:nvPr/>
        </p:nvSpPr>
        <p:spPr>
          <a:xfrm>
            <a:off x="8001024"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4</a:t>
            </a:r>
            <a:endParaRPr lang="es-EC" sz="1100" dirty="0"/>
          </a:p>
        </p:txBody>
      </p:sp>
      <p:sp>
        <p:nvSpPr>
          <p:cNvPr id="5" name="4 Flecha izquierda">
            <a:hlinkClick r:id="rId6" action="ppaction://hlinksldjump"/>
          </p:cNvPr>
          <p:cNvSpPr/>
          <p:nvPr/>
        </p:nvSpPr>
        <p:spPr>
          <a:xfrm>
            <a:off x="8001024"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5</a:t>
            </a:r>
            <a:endParaRPr lang="es-EC" sz="1100" dirty="0"/>
          </a:p>
        </p:txBody>
      </p:sp>
      <p:sp>
        <p:nvSpPr>
          <p:cNvPr id="5" name="4 Flecha izquierda">
            <a:hlinkClick r:id="rId6" action="ppaction://hlinksldjump"/>
          </p:cNvPr>
          <p:cNvSpPr/>
          <p:nvPr/>
        </p:nvSpPr>
        <p:spPr>
          <a:xfrm>
            <a:off x="8001024"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6</a:t>
            </a:r>
            <a:endParaRPr lang="es-EC" sz="1100" dirty="0"/>
          </a:p>
        </p:txBody>
      </p:sp>
      <p:sp>
        <p:nvSpPr>
          <p:cNvPr id="5" name="4 Flecha izquierda">
            <a:hlinkClick r:id="rId6" action="ppaction://hlinksldjump"/>
          </p:cNvPr>
          <p:cNvSpPr/>
          <p:nvPr/>
        </p:nvSpPr>
        <p:spPr>
          <a:xfrm>
            <a:off x="8001024"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28596" y="428604"/>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4</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Se mantiene los niveles de generación de acuerdo a la capacidad de cada una de las centrales y a la disponibilidad del recurso hídrico.</a:t>
            </a:r>
            <a:endParaRPr lang="es-EC" dirty="0" smtClean="0"/>
          </a:p>
        </p:txBody>
      </p:sp>
      <p:grpSp>
        <p:nvGrpSpPr>
          <p:cNvPr id="3"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a:r>
                <a:rPr lang="es-EC" sz="2000" i="1" dirty="0" smtClean="0"/>
                <a:t>MANTENER Y MEJORAR LOS NIVELES ACTUALES DE GENERACIÓN DE ENERGIA</a:t>
              </a:r>
              <a:endParaRPr lang="es-EC" sz="2000" dirty="0"/>
            </a:p>
          </p:txBody>
        </p:sp>
      </p:grpSp>
      <p:sp>
        <p:nvSpPr>
          <p:cNvPr id="7" name="6 Flecha izquierda">
            <a:hlinkClick r:id="rId2" action="ppaction://hlinksldjump"/>
          </p:cNvPr>
          <p:cNvSpPr/>
          <p:nvPr/>
        </p:nvSpPr>
        <p:spPr>
          <a:xfrm>
            <a:off x="8001024" y="621508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Autofit/>
          </a:bodyPr>
          <a:lstStyle/>
          <a:p>
            <a:pPr lvl="0" algn="ctr"/>
            <a:r>
              <a:rPr lang="es-EC" sz="3200" i="1" dirty="0" smtClean="0"/>
              <a:t>MEJORAR</a:t>
            </a:r>
            <a:r>
              <a:rPr lang="es-EC" sz="3200" i="1" baseline="0" dirty="0" smtClean="0"/>
              <a:t> LOS INDICES DE GESTION</a:t>
            </a:r>
            <a:endParaRPr lang="es-EC" sz="3200" dirty="0"/>
          </a:p>
        </p:txBody>
      </p:sp>
      <p:sp>
        <p:nvSpPr>
          <p:cNvPr id="5" name="4 Flecha izquierda">
            <a:hlinkClick r:id="rId6" action="ppaction://hlinksldjump"/>
          </p:cNvPr>
          <p:cNvSpPr/>
          <p:nvPr/>
        </p:nvSpPr>
        <p:spPr>
          <a:xfrm>
            <a:off x="7929586" y="6286520"/>
            <a:ext cx="57150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5 Flecha a la derecha con bandas">
            <a:hlinkClick r:id="rId7" action="ppaction://hlinksldjump"/>
          </p:cNvPr>
          <p:cNvSpPr/>
          <p:nvPr/>
        </p:nvSpPr>
        <p:spPr>
          <a:xfrm>
            <a:off x="6215074" y="1714488"/>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7 Flecha a la derecha con bandas">
            <a:hlinkClick r:id="rId8" action="ppaction://hlinksldjump"/>
          </p:cNvPr>
          <p:cNvSpPr/>
          <p:nvPr/>
        </p:nvSpPr>
        <p:spPr>
          <a:xfrm>
            <a:off x="6215074" y="3071810"/>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8 Flecha a la derecha con bandas">
            <a:hlinkClick r:id="rId9" action="ppaction://hlinksldjump"/>
          </p:cNvPr>
          <p:cNvSpPr/>
          <p:nvPr/>
        </p:nvSpPr>
        <p:spPr>
          <a:xfrm>
            <a:off x="6215074" y="4214818"/>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10 Flecha a la derecha con bandas">
            <a:hlinkClick r:id="rId10" action="ppaction://hlinksldjump"/>
          </p:cNvPr>
          <p:cNvSpPr/>
          <p:nvPr/>
        </p:nvSpPr>
        <p:spPr>
          <a:xfrm>
            <a:off x="6215074" y="5357826"/>
            <a:ext cx="428628"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0" name="9 Imagen"/>
          <p:cNvPicPr/>
          <p:nvPr/>
        </p:nvPicPr>
        <p:blipFill>
          <a:blip r:embed="rId11"/>
          <a:srcRect/>
          <a:stretch>
            <a:fillRect/>
          </a:stretch>
        </p:blipFill>
        <p:spPr bwMode="auto">
          <a:xfrm>
            <a:off x="0" y="6500810"/>
            <a:ext cx="1857388" cy="357190"/>
          </a:xfrm>
          <a:prstGeom prst="rect">
            <a:avLst/>
          </a:prstGeom>
          <a:noFill/>
          <a:ln w="9525">
            <a:noFill/>
            <a:miter lim="800000"/>
            <a:headEnd/>
            <a:tailEnd/>
          </a:ln>
        </p:spPr>
      </p:pic>
      <p:sp>
        <p:nvSpPr>
          <p:cNvPr id="12" name="11 Estrella de 5 puntas">
            <a:hlinkClick r:id="rId12" action="ppaction://hlinksldjump"/>
          </p:cNvPr>
          <p:cNvSpPr/>
          <p:nvPr/>
        </p:nvSpPr>
        <p:spPr>
          <a:xfrm>
            <a:off x="214282" y="642918"/>
            <a:ext cx="214314" cy="1428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1</a:t>
            </a:r>
            <a:endParaRPr lang="es-EC" sz="1100" dirty="0"/>
          </a:p>
        </p:txBody>
      </p:sp>
      <p:sp>
        <p:nvSpPr>
          <p:cNvPr id="5" name="4 Flecha izquierda">
            <a:hlinkClick r:id="rId6" action="ppaction://hlinksldjump"/>
          </p:cNvPr>
          <p:cNvSpPr/>
          <p:nvPr/>
        </p:nvSpPr>
        <p:spPr>
          <a:xfrm>
            <a:off x="8072462" y="6572272"/>
            <a:ext cx="428628" cy="285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2</a:t>
            </a:r>
            <a:endParaRPr lang="es-EC" sz="1100" dirty="0"/>
          </a:p>
        </p:txBody>
      </p:sp>
      <p:sp>
        <p:nvSpPr>
          <p:cNvPr id="5" name="4 Flecha izquierda">
            <a:hlinkClick r:id="rId6" action="ppaction://hlinksldjump"/>
          </p:cNvPr>
          <p:cNvSpPr/>
          <p:nvPr/>
        </p:nvSpPr>
        <p:spPr>
          <a:xfrm>
            <a:off x="8072462" y="6215082"/>
            <a:ext cx="428628" cy="285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3</a:t>
            </a:r>
            <a:endParaRPr lang="es-EC" sz="1100" dirty="0"/>
          </a:p>
        </p:txBody>
      </p:sp>
      <p:sp>
        <p:nvSpPr>
          <p:cNvPr id="5" name="4 Flecha izquierda">
            <a:hlinkClick r:id="rId6" action="ppaction://hlinksldjump"/>
          </p:cNvPr>
          <p:cNvSpPr/>
          <p:nvPr/>
        </p:nvSpPr>
        <p:spPr>
          <a:xfrm>
            <a:off x="8001024" y="6143644"/>
            <a:ext cx="428628" cy="285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928670"/>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100" dirty="0" smtClean="0"/>
              <a:t>4</a:t>
            </a:r>
            <a:endParaRPr lang="es-EC" sz="1100" dirty="0"/>
          </a:p>
        </p:txBody>
      </p:sp>
      <p:sp>
        <p:nvSpPr>
          <p:cNvPr id="5" name="4 Flecha izquierda">
            <a:hlinkClick r:id="rId6" action="ppaction://hlinksldjump"/>
          </p:cNvPr>
          <p:cNvSpPr/>
          <p:nvPr/>
        </p:nvSpPr>
        <p:spPr>
          <a:xfrm>
            <a:off x="7929586" y="6072206"/>
            <a:ext cx="428628" cy="285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214554"/>
            <a:ext cx="8229600" cy="3792737"/>
          </a:xfrm>
        </p:spPr>
        <p:txBody>
          <a:bodyPr/>
          <a:lstStyle/>
          <a:p>
            <a:pPr algn="just"/>
            <a:r>
              <a:rPr lang="es-EC" i="1" dirty="0" smtClean="0"/>
              <a:t>Para medir la satisfacción del cliente la Empresa contrató con la CIEER la realización del trabajo correspondiente, cuyo resultado nos entregará el mes de octubre de 2010.</a:t>
            </a:r>
            <a:endParaRPr lang="es-EC" dirty="0" smtClean="0"/>
          </a:p>
        </p:txBody>
      </p:sp>
      <p:grpSp>
        <p:nvGrpSpPr>
          <p:cNvPr id="3" name="3 Grupo"/>
          <p:cNvGrpSpPr/>
          <p:nvPr/>
        </p:nvGrpSpPr>
        <p:grpSpPr>
          <a:xfrm>
            <a:off x="500034" y="285728"/>
            <a:ext cx="8143932" cy="1026974"/>
            <a:chOff x="0" y="837781"/>
            <a:chExt cx="3003094" cy="741222"/>
          </a:xfrm>
          <a:scene3d>
            <a:camera prst="orthographicFront"/>
            <a:lightRig rig="flat" dir="t"/>
          </a:scene3d>
        </p:grpSpPr>
        <p:sp>
          <p:nvSpPr>
            <p:cNvPr id="5" name="4 Rectángulo redondeado"/>
            <p:cNvSpPr/>
            <p:nvPr/>
          </p:nvSpPr>
          <p:spPr>
            <a:xfrm>
              <a:off x="0" y="837781"/>
              <a:ext cx="3003094" cy="741222"/>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5 Rectángulo"/>
            <p:cNvSpPr/>
            <p:nvPr/>
          </p:nvSpPr>
          <p:spPr>
            <a:xfrm>
              <a:off x="36183" y="873964"/>
              <a:ext cx="2930728" cy="6688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es-EC" sz="2000" i="1" dirty="0" smtClean="0"/>
                <a:t>MEJORAR LOS INDICES DE GESTION</a:t>
              </a:r>
              <a:endParaRPr lang="es-EC" sz="2000" kern="1200" dirty="0"/>
            </a:p>
          </p:txBody>
        </p:sp>
      </p:grpSp>
      <p:sp>
        <p:nvSpPr>
          <p:cNvPr id="7" name="6 Flecha izquierda">
            <a:hlinkClick r:id="rId2" action="ppaction://hlinksldjump"/>
          </p:cNvPr>
          <p:cNvSpPr/>
          <p:nvPr/>
        </p:nvSpPr>
        <p:spPr>
          <a:xfrm>
            <a:off x="8143900" y="6072206"/>
            <a:ext cx="428628" cy="285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8" name="7 Imagen"/>
          <p:cNvPicPr/>
          <p:nvPr/>
        </p:nvPicPr>
        <p:blipFill>
          <a:blip r:embed="rId3"/>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28596" y="428604"/>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5</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28596" y="428604"/>
          <a:ext cx="8229600" cy="5507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EC" sz="1200" dirty="0" smtClean="0"/>
              <a:t>6</a:t>
            </a:r>
            <a:endParaRPr lang="es-EC" sz="1200" dirty="0"/>
          </a:p>
        </p:txBody>
      </p:sp>
      <p:sp>
        <p:nvSpPr>
          <p:cNvPr id="5" name="4 Flecha izquierda">
            <a:hlinkClick r:id="rId6" action="ppaction://hlinksldjump"/>
          </p:cNvPr>
          <p:cNvSpPr/>
          <p:nvPr/>
        </p:nvSpPr>
        <p:spPr>
          <a:xfrm>
            <a:off x="7786710" y="5857892"/>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 name="5 Imagen"/>
          <p:cNvPicPr/>
          <p:nvPr/>
        </p:nvPicPr>
        <p:blipFill>
          <a:blip r:embed="rId7"/>
          <a:srcRect/>
          <a:stretch>
            <a:fillRect/>
          </a:stretch>
        </p:blipFill>
        <p:spPr bwMode="auto">
          <a:xfrm>
            <a:off x="0" y="6500810"/>
            <a:ext cx="1857388" cy="3571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1665</TotalTime>
  <Words>4423</Words>
  <Application>Microsoft Office PowerPoint</Application>
  <PresentationFormat>Presentación en pantalla (4:3)</PresentationFormat>
  <Paragraphs>745</Paragraphs>
  <Slides>76</Slides>
  <Notes>1</Notes>
  <HiddenSlides>0</HiddenSlides>
  <MMClips>0</MMClips>
  <ScaleCrop>false</ScaleCrop>
  <HeadingPairs>
    <vt:vector size="4" baseType="variant">
      <vt:variant>
        <vt:lpstr>Tema</vt:lpstr>
      </vt:variant>
      <vt:variant>
        <vt:i4>1</vt:i4>
      </vt:variant>
      <vt:variant>
        <vt:lpstr>Títulos de diapositiva</vt:lpstr>
      </vt:variant>
      <vt:variant>
        <vt:i4>76</vt:i4>
      </vt:variant>
    </vt:vector>
  </HeadingPairs>
  <TitlesOfParts>
    <vt:vector size="77" baseType="lpstr">
      <vt:lpstr>Concurrencia</vt:lpstr>
      <vt:lpstr>SEGUIMIENTO PLAN OPERATIVO junio 2010</vt:lpstr>
      <vt:lpstr>Diapositiva 2</vt:lpstr>
      <vt:lpstr> INCREMENTAR ANUALMENTE EN 10% EL NIVEL DE SATISFACCIÓN DEL CLIENTE EXTERNO  </vt:lpstr>
      <vt:lpstr>1</vt:lpstr>
      <vt:lpstr>2</vt:lpstr>
      <vt:lpstr>3</vt:lpstr>
      <vt:lpstr>4</vt:lpstr>
      <vt:lpstr>5</vt:lpstr>
      <vt:lpstr>6</vt:lpstr>
      <vt:lpstr>7</vt:lpstr>
      <vt:lpstr>8</vt:lpstr>
      <vt:lpstr>9</vt:lpstr>
      <vt:lpstr>Diapositiva 13</vt:lpstr>
      <vt:lpstr>MEJORAR ANUALMENTE EN 10% EL NIVEL DE SATISFACCIÓN LABORAL</vt:lpstr>
      <vt:lpstr>1</vt:lpstr>
      <vt:lpstr>2</vt:lpstr>
      <vt:lpstr>3</vt:lpstr>
      <vt:lpstr>4</vt:lpstr>
      <vt:lpstr>5</vt:lpstr>
      <vt:lpstr>Diapositiva 20</vt:lpstr>
      <vt:lpstr>FORTALECER LA CAPACIDAD TECNICA Y TECNOLOGICA</vt:lpstr>
      <vt:lpstr>1</vt:lpstr>
      <vt:lpstr>2</vt:lpstr>
      <vt:lpstr>Diapositiva 24</vt:lpstr>
      <vt:lpstr>Diapositiva 25</vt:lpstr>
      <vt:lpstr>1</vt:lpstr>
      <vt:lpstr>2</vt:lpstr>
      <vt:lpstr>Diapositiva 28</vt:lpstr>
      <vt:lpstr>Diapositiva 29</vt:lpstr>
      <vt:lpstr>1</vt:lpstr>
      <vt:lpstr>Diapositiva 31</vt:lpstr>
      <vt:lpstr>OPTIMIZAR LOS RECURSOS FINANCIEROS</vt:lpstr>
      <vt:lpstr>1</vt:lpstr>
      <vt:lpstr>2</vt:lpstr>
      <vt:lpstr>3</vt:lpstr>
      <vt:lpstr>4</vt:lpstr>
      <vt:lpstr>5</vt:lpstr>
      <vt:lpstr>Diapositiva 38</vt:lpstr>
      <vt:lpstr>Diapositiva 39</vt:lpstr>
      <vt:lpstr>1</vt:lpstr>
      <vt:lpstr>2</vt:lpstr>
      <vt:lpstr>3</vt:lpstr>
      <vt:lpstr>4</vt:lpstr>
      <vt:lpstr>5</vt:lpstr>
      <vt:lpstr>6</vt:lpstr>
      <vt:lpstr>Diapositiva 46</vt:lpstr>
      <vt:lpstr>LOGRAR LOS ÍNDICES DE CONFIABILIDAD EXIGIDOS EN LA REGULACIÓN DEL CONELEC 04 - 01 RELACIONADAS CON LA CALIDAD DE SERVICIO ELECTRICO DE DISTRIBUCIÓN</vt:lpstr>
      <vt:lpstr>1</vt:lpstr>
      <vt:lpstr>2</vt:lpstr>
      <vt:lpstr>3</vt:lpstr>
      <vt:lpstr>4</vt:lpstr>
      <vt:lpstr>5</vt:lpstr>
      <vt:lpstr>6</vt:lpstr>
      <vt:lpstr>7</vt:lpstr>
      <vt:lpstr>8</vt:lpstr>
      <vt:lpstr>9</vt:lpstr>
      <vt:lpstr>10</vt:lpstr>
      <vt:lpstr>11</vt:lpstr>
      <vt:lpstr>12</vt:lpstr>
      <vt:lpstr>13</vt:lpstr>
      <vt:lpstr>14</vt:lpstr>
      <vt:lpstr>Diapositiva 62</vt:lpstr>
      <vt:lpstr>MANTENER Y MEJORAR LOS NIVELES ACTUALES DE GENERACIÓN DE ENERGIA</vt:lpstr>
      <vt:lpstr>1</vt:lpstr>
      <vt:lpstr>2</vt:lpstr>
      <vt:lpstr>3</vt:lpstr>
      <vt:lpstr>4</vt:lpstr>
      <vt:lpstr>5</vt:lpstr>
      <vt:lpstr>6</vt:lpstr>
      <vt:lpstr>Diapositiva 70</vt:lpstr>
      <vt:lpstr>MEJORAR LOS INDICES DE GESTION</vt:lpstr>
      <vt:lpstr>1</vt:lpstr>
      <vt:lpstr>2</vt:lpstr>
      <vt:lpstr>3</vt:lpstr>
      <vt:lpstr>4</vt:lpstr>
      <vt:lpstr>Diapositiva 76</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parciniegas</dc:creator>
  <cp:lastModifiedBy>parciniegas</cp:lastModifiedBy>
  <cp:revision>152</cp:revision>
  <dcterms:created xsi:type="dcterms:W3CDTF">2010-09-29T14:20:00Z</dcterms:created>
  <dcterms:modified xsi:type="dcterms:W3CDTF">2010-12-11T19:28:42Z</dcterms:modified>
</cp:coreProperties>
</file>