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1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notesSlides/notesSlide2.xml" ContentType="application/vnd.openxmlformats-officedocument.presentationml.notesSl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86" r:id="rId18"/>
    <p:sldId id="285" r:id="rId19"/>
    <p:sldId id="282" r:id="rId20"/>
    <p:sldId id="277" r:id="rId21"/>
    <p:sldId id="278" r:id="rId22"/>
    <p:sldId id="284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#6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#5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#4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0DA7D0-9893-49BA-A44D-D2FB43E743C0}" type="doc">
      <dgm:prSet loTypeId="urn:microsoft.com/office/officeart/2005/8/layout/vList6" loCatId="list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es-EC"/>
        </a:p>
      </dgm:t>
    </dgm:pt>
    <dgm:pt modelId="{14948823-1267-4323-9478-B23928C72E4A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000" b="1" dirty="0" smtClean="0">
              <a:latin typeface="Arial" pitchFamily="34" charset="0"/>
              <a:cs typeface="Arial" pitchFamily="34" charset="0"/>
            </a:rPr>
            <a:t>CAPÍTULO I</a:t>
          </a:r>
          <a:endParaRPr lang="es-EC" sz="2000" b="1" dirty="0">
            <a:latin typeface="Arial" pitchFamily="34" charset="0"/>
            <a:cs typeface="Arial" pitchFamily="34" charset="0"/>
          </a:endParaRPr>
        </a:p>
      </dgm:t>
    </dgm:pt>
    <dgm:pt modelId="{2B4D3730-FA01-4EB8-93F9-2E171061BDA8}" type="parTrans" cxnId="{BD056C20-4A9D-4E9A-8DDE-14E4D1FF1028}">
      <dgm:prSet/>
      <dgm:spPr/>
      <dgm:t>
        <a:bodyPr/>
        <a:lstStyle/>
        <a:p>
          <a:endParaRPr lang="es-EC"/>
        </a:p>
      </dgm:t>
    </dgm:pt>
    <dgm:pt modelId="{897DBE39-7FDA-42A6-8C5A-F642BF4D3793}" type="sibTrans" cxnId="{BD056C20-4A9D-4E9A-8DDE-14E4D1FF1028}">
      <dgm:prSet/>
      <dgm:spPr/>
      <dgm:t>
        <a:bodyPr/>
        <a:lstStyle/>
        <a:p>
          <a:endParaRPr lang="es-EC"/>
        </a:p>
      </dgm:t>
    </dgm:pt>
    <dgm:pt modelId="{5E7CEC34-6171-4CDC-96E1-A371F01BB8D3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2000" dirty="0" smtClean="0">
              <a:latin typeface="Arial" pitchFamily="34" charset="0"/>
              <a:cs typeface="Arial" pitchFamily="34" charset="0"/>
            </a:rPr>
            <a:t>Planteamiento del Problema 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491609CE-3B5C-462D-8AFC-F74ACE8D331D}" type="parTrans" cxnId="{43068E75-F3D0-479F-8264-47AB80B2FBCB}">
      <dgm:prSet/>
      <dgm:spPr/>
      <dgm:t>
        <a:bodyPr/>
        <a:lstStyle/>
        <a:p>
          <a:endParaRPr lang="es-EC"/>
        </a:p>
      </dgm:t>
    </dgm:pt>
    <dgm:pt modelId="{1C2D9464-581E-401B-9D1F-6A3583D4DC58}" type="sibTrans" cxnId="{43068E75-F3D0-479F-8264-47AB80B2FBCB}">
      <dgm:prSet/>
      <dgm:spPr/>
      <dgm:t>
        <a:bodyPr/>
        <a:lstStyle/>
        <a:p>
          <a:endParaRPr lang="es-EC"/>
        </a:p>
      </dgm:t>
    </dgm:pt>
    <dgm:pt modelId="{F8392333-41DC-4A03-B092-A3FE5F72AE06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000" b="1" dirty="0" smtClean="0">
              <a:latin typeface="Arial" pitchFamily="34" charset="0"/>
              <a:cs typeface="Arial" pitchFamily="34" charset="0"/>
            </a:rPr>
            <a:t>CAPÍTULO II</a:t>
          </a:r>
          <a:endParaRPr lang="es-EC" sz="2000" b="1" dirty="0">
            <a:latin typeface="Arial" pitchFamily="34" charset="0"/>
            <a:cs typeface="Arial" pitchFamily="34" charset="0"/>
          </a:endParaRPr>
        </a:p>
      </dgm:t>
    </dgm:pt>
    <dgm:pt modelId="{2046A88B-1A9C-43F4-8F8C-B7B4DA9ABCA4}" type="parTrans" cxnId="{701C5C4C-43AE-4B82-8FEF-800AF3EB2610}">
      <dgm:prSet/>
      <dgm:spPr/>
      <dgm:t>
        <a:bodyPr/>
        <a:lstStyle/>
        <a:p>
          <a:endParaRPr lang="es-EC"/>
        </a:p>
      </dgm:t>
    </dgm:pt>
    <dgm:pt modelId="{15EC95E6-B2C4-46B6-AF18-ADDDA743784B}" type="sibTrans" cxnId="{701C5C4C-43AE-4B82-8FEF-800AF3EB2610}">
      <dgm:prSet/>
      <dgm:spPr/>
      <dgm:t>
        <a:bodyPr/>
        <a:lstStyle/>
        <a:p>
          <a:endParaRPr lang="es-EC"/>
        </a:p>
      </dgm:t>
    </dgm:pt>
    <dgm:pt modelId="{17632067-3B5B-4939-B92D-64AA6DD1FB50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2000" dirty="0" smtClean="0">
              <a:latin typeface="Arial" pitchFamily="34" charset="0"/>
              <a:cs typeface="Arial" pitchFamily="34" charset="0"/>
            </a:rPr>
            <a:t>Marco Teórico 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F58851E5-8974-4231-86AD-380480942007}" type="parTrans" cxnId="{6CDB29F5-5F4B-4053-A807-5DE22CEBB620}">
      <dgm:prSet/>
      <dgm:spPr/>
      <dgm:t>
        <a:bodyPr/>
        <a:lstStyle/>
        <a:p>
          <a:endParaRPr lang="es-EC"/>
        </a:p>
      </dgm:t>
    </dgm:pt>
    <dgm:pt modelId="{1FB50B68-0AD1-4CCE-926F-AC03CCDC6B6A}" type="sibTrans" cxnId="{6CDB29F5-5F4B-4053-A807-5DE22CEBB620}">
      <dgm:prSet/>
      <dgm:spPr/>
      <dgm:t>
        <a:bodyPr/>
        <a:lstStyle/>
        <a:p>
          <a:endParaRPr lang="es-EC"/>
        </a:p>
      </dgm:t>
    </dgm:pt>
    <dgm:pt modelId="{7CC354E9-C824-4079-BF7F-9B0E5CAE9332}">
      <dgm:prSet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000" b="1" dirty="0" smtClean="0">
              <a:latin typeface="Arial" pitchFamily="34" charset="0"/>
              <a:cs typeface="Arial" pitchFamily="34" charset="0"/>
            </a:rPr>
            <a:t>CAPÍTULO III</a:t>
          </a:r>
          <a:endParaRPr lang="es-EC" sz="2000" b="1" dirty="0">
            <a:latin typeface="Arial" pitchFamily="34" charset="0"/>
            <a:cs typeface="Arial" pitchFamily="34" charset="0"/>
          </a:endParaRPr>
        </a:p>
      </dgm:t>
    </dgm:pt>
    <dgm:pt modelId="{9857CADD-0C96-4C9D-BC3D-FA96C910F18A}" type="parTrans" cxnId="{9F742037-AD5D-4C43-B41F-2DA86B9E476F}">
      <dgm:prSet/>
      <dgm:spPr/>
      <dgm:t>
        <a:bodyPr/>
        <a:lstStyle/>
        <a:p>
          <a:endParaRPr lang="es-EC"/>
        </a:p>
      </dgm:t>
    </dgm:pt>
    <dgm:pt modelId="{7D994562-8D73-44A6-89BB-CE0BD57A61E9}" type="sibTrans" cxnId="{9F742037-AD5D-4C43-B41F-2DA86B9E476F}">
      <dgm:prSet/>
      <dgm:spPr/>
      <dgm:t>
        <a:bodyPr/>
        <a:lstStyle/>
        <a:p>
          <a:endParaRPr lang="es-EC"/>
        </a:p>
      </dgm:t>
    </dgm:pt>
    <dgm:pt modelId="{D7E064AA-8E2E-4C17-BD6F-6DF9D8E3154B}">
      <dgm:prSet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000" b="1" dirty="0" smtClean="0">
              <a:latin typeface="Arial" pitchFamily="34" charset="0"/>
              <a:cs typeface="Arial" pitchFamily="34" charset="0"/>
            </a:rPr>
            <a:t>CAPÍTULO IV </a:t>
          </a:r>
          <a:endParaRPr lang="es-EC" sz="2000" b="1" dirty="0">
            <a:latin typeface="Arial" pitchFamily="34" charset="0"/>
            <a:cs typeface="Arial" pitchFamily="34" charset="0"/>
          </a:endParaRPr>
        </a:p>
      </dgm:t>
    </dgm:pt>
    <dgm:pt modelId="{7F3258D1-9077-4109-9BE1-41CAFA6FAEC6}" type="parTrans" cxnId="{E5ECFB22-4EDD-4B77-BAC0-784DECF03D41}">
      <dgm:prSet/>
      <dgm:spPr/>
      <dgm:t>
        <a:bodyPr/>
        <a:lstStyle/>
        <a:p>
          <a:endParaRPr lang="es-EC"/>
        </a:p>
      </dgm:t>
    </dgm:pt>
    <dgm:pt modelId="{85680D32-C88A-48AC-AFDA-3ABF41CDCA6F}" type="sibTrans" cxnId="{E5ECFB22-4EDD-4B77-BAC0-784DECF03D41}">
      <dgm:prSet/>
      <dgm:spPr/>
      <dgm:t>
        <a:bodyPr/>
        <a:lstStyle/>
        <a:p>
          <a:endParaRPr lang="es-EC"/>
        </a:p>
      </dgm:t>
    </dgm:pt>
    <dgm:pt modelId="{4E0115E3-2194-4A7D-9BE9-0B33FC46AB1D}">
      <dgm:prSet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000" b="1" dirty="0" smtClean="0">
              <a:latin typeface="Arial" pitchFamily="34" charset="0"/>
              <a:cs typeface="Arial" pitchFamily="34" charset="0"/>
            </a:rPr>
            <a:t>CAPÍTULO V </a:t>
          </a:r>
          <a:endParaRPr lang="es-EC" sz="2000" b="1" dirty="0">
            <a:latin typeface="Arial" pitchFamily="34" charset="0"/>
            <a:cs typeface="Arial" pitchFamily="34" charset="0"/>
          </a:endParaRPr>
        </a:p>
      </dgm:t>
    </dgm:pt>
    <dgm:pt modelId="{E1236D0C-B4F2-4338-8808-BB5A5452446C}" type="parTrans" cxnId="{24C6FA15-0C59-4A87-802E-82900D7484C5}">
      <dgm:prSet/>
      <dgm:spPr/>
      <dgm:t>
        <a:bodyPr/>
        <a:lstStyle/>
        <a:p>
          <a:endParaRPr lang="es-EC"/>
        </a:p>
      </dgm:t>
    </dgm:pt>
    <dgm:pt modelId="{5A1BCD80-8719-4581-A3B0-1FFBCCB9B49B}" type="sibTrans" cxnId="{24C6FA15-0C59-4A87-802E-82900D7484C5}">
      <dgm:prSet/>
      <dgm:spPr/>
      <dgm:t>
        <a:bodyPr/>
        <a:lstStyle/>
        <a:p>
          <a:endParaRPr lang="es-EC"/>
        </a:p>
      </dgm:t>
    </dgm:pt>
    <dgm:pt modelId="{AE447E8D-9890-45FC-A970-C69DEC4F445A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2000" dirty="0" smtClean="0">
              <a:latin typeface="Arial" pitchFamily="34" charset="0"/>
              <a:cs typeface="Arial" pitchFamily="34" charset="0"/>
            </a:rPr>
            <a:t>Metodología de la Investigación 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E6729FA7-A06B-4727-9462-37C4B686A3EE}" type="parTrans" cxnId="{3EC8A9A9-C3A7-4EAC-AF1A-953990D8CDA7}">
      <dgm:prSet/>
      <dgm:spPr/>
      <dgm:t>
        <a:bodyPr/>
        <a:lstStyle/>
        <a:p>
          <a:endParaRPr lang="es-EC"/>
        </a:p>
      </dgm:t>
    </dgm:pt>
    <dgm:pt modelId="{AA80769D-F9B9-452B-B5AD-1709B970FB08}" type="sibTrans" cxnId="{3EC8A9A9-C3A7-4EAC-AF1A-953990D8CDA7}">
      <dgm:prSet/>
      <dgm:spPr/>
      <dgm:t>
        <a:bodyPr/>
        <a:lstStyle/>
        <a:p>
          <a:endParaRPr lang="es-EC"/>
        </a:p>
      </dgm:t>
    </dgm:pt>
    <dgm:pt modelId="{64155514-6756-4286-B277-34164842F4ED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2000" dirty="0" smtClean="0">
              <a:latin typeface="Arial" pitchFamily="34" charset="0"/>
              <a:cs typeface="Arial" pitchFamily="34" charset="0"/>
            </a:rPr>
            <a:t>Análisis e Interpretación de Resultados 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90E82C04-959C-4CAA-9838-DEE2F0E4D17B}" type="parTrans" cxnId="{088C32E7-B541-496F-80FB-8E5EEDFBE954}">
      <dgm:prSet/>
      <dgm:spPr/>
      <dgm:t>
        <a:bodyPr/>
        <a:lstStyle/>
        <a:p>
          <a:endParaRPr lang="es-EC"/>
        </a:p>
      </dgm:t>
    </dgm:pt>
    <dgm:pt modelId="{9BE567B1-5C81-4BCA-AF81-8E68CAAE9E37}" type="sibTrans" cxnId="{088C32E7-B541-496F-80FB-8E5EEDFBE954}">
      <dgm:prSet/>
      <dgm:spPr/>
      <dgm:t>
        <a:bodyPr/>
        <a:lstStyle/>
        <a:p>
          <a:endParaRPr lang="es-EC"/>
        </a:p>
      </dgm:t>
    </dgm:pt>
    <dgm:pt modelId="{7B88EAB5-C72F-4399-B81E-B5846B84233A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2000" dirty="0" smtClean="0">
              <a:latin typeface="Arial" pitchFamily="34" charset="0"/>
              <a:cs typeface="Arial" pitchFamily="34" charset="0"/>
            </a:rPr>
            <a:t>Conclusiones y Recomendaciones 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A347F9FE-4468-4B41-9138-1059DEC45891}" type="parTrans" cxnId="{5DA1A4FA-02DD-4AC2-828F-15539C27F9FB}">
      <dgm:prSet/>
      <dgm:spPr/>
      <dgm:t>
        <a:bodyPr/>
        <a:lstStyle/>
        <a:p>
          <a:endParaRPr lang="es-EC"/>
        </a:p>
      </dgm:t>
    </dgm:pt>
    <dgm:pt modelId="{450D67B1-A2EC-41AE-988F-FE21E98191F9}" type="sibTrans" cxnId="{5DA1A4FA-02DD-4AC2-828F-15539C27F9FB}">
      <dgm:prSet/>
      <dgm:spPr/>
      <dgm:t>
        <a:bodyPr/>
        <a:lstStyle/>
        <a:p>
          <a:endParaRPr lang="es-EC"/>
        </a:p>
      </dgm:t>
    </dgm:pt>
    <dgm:pt modelId="{4D27DEE3-A0C4-4661-808C-4C52A6B2B805}" type="pres">
      <dgm:prSet presAssocID="{300DA7D0-9893-49BA-A44D-D2FB43E743C0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EC"/>
        </a:p>
      </dgm:t>
    </dgm:pt>
    <dgm:pt modelId="{D5A2FF25-4B30-4248-9571-6A2A19AEC39E}" type="pres">
      <dgm:prSet presAssocID="{14948823-1267-4323-9478-B23928C72E4A}" presName="linNode" presStyleCnt="0"/>
      <dgm:spPr/>
    </dgm:pt>
    <dgm:pt modelId="{5617262F-E18A-41E4-884B-C491D6B64888}" type="pres">
      <dgm:prSet presAssocID="{14948823-1267-4323-9478-B23928C72E4A}" presName="parentShp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D5F48D4-D662-42A7-930A-14CE58EB239D}" type="pres">
      <dgm:prSet presAssocID="{14948823-1267-4323-9478-B23928C72E4A}" presName="childShp" presStyleLbl="bgAccFollow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49424D2-F0CC-4DC5-8467-F6A26B24EB89}" type="pres">
      <dgm:prSet presAssocID="{897DBE39-7FDA-42A6-8C5A-F642BF4D3793}" presName="spacing" presStyleCnt="0"/>
      <dgm:spPr/>
    </dgm:pt>
    <dgm:pt modelId="{0441CC1C-4526-4D01-8319-C30C01D42AA0}" type="pres">
      <dgm:prSet presAssocID="{F8392333-41DC-4A03-B092-A3FE5F72AE06}" presName="linNode" presStyleCnt="0"/>
      <dgm:spPr/>
    </dgm:pt>
    <dgm:pt modelId="{62A59A76-757F-4D32-93D8-6381D89D8FDA}" type="pres">
      <dgm:prSet presAssocID="{F8392333-41DC-4A03-B092-A3FE5F72AE06}" presName="parentShp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D4A0748-DBDD-4239-955C-212C93E6BB76}" type="pres">
      <dgm:prSet presAssocID="{F8392333-41DC-4A03-B092-A3FE5F72AE06}" presName="childShp" presStyleLbl="bg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5FA9142-3698-4A51-9895-F0F26ED6A119}" type="pres">
      <dgm:prSet presAssocID="{15EC95E6-B2C4-46B6-AF18-ADDDA743784B}" presName="spacing" presStyleCnt="0"/>
      <dgm:spPr/>
    </dgm:pt>
    <dgm:pt modelId="{B9FDDF7C-EB4D-43C4-8A70-432463A89B5F}" type="pres">
      <dgm:prSet presAssocID="{7CC354E9-C824-4079-BF7F-9B0E5CAE9332}" presName="linNode" presStyleCnt="0"/>
      <dgm:spPr/>
    </dgm:pt>
    <dgm:pt modelId="{8487B22E-A43C-4AD3-B15C-F194248F283C}" type="pres">
      <dgm:prSet presAssocID="{7CC354E9-C824-4079-BF7F-9B0E5CAE9332}" presName="parentShp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469E17F-5FF9-4B61-BF18-3C049CB0654A}" type="pres">
      <dgm:prSet presAssocID="{7CC354E9-C824-4079-BF7F-9B0E5CAE9332}" presName="childShp" presStyleLbl="bg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2AB7F9E-DCA9-4B02-904C-4B06983A2447}" type="pres">
      <dgm:prSet presAssocID="{7D994562-8D73-44A6-89BB-CE0BD57A61E9}" presName="spacing" presStyleCnt="0"/>
      <dgm:spPr/>
    </dgm:pt>
    <dgm:pt modelId="{0FCBA2BA-7316-4E6F-B66B-160E3297DE9E}" type="pres">
      <dgm:prSet presAssocID="{D7E064AA-8E2E-4C17-BD6F-6DF9D8E3154B}" presName="linNode" presStyleCnt="0"/>
      <dgm:spPr/>
    </dgm:pt>
    <dgm:pt modelId="{31CAD909-9502-4B57-993D-9695D7E3A09B}" type="pres">
      <dgm:prSet presAssocID="{D7E064AA-8E2E-4C17-BD6F-6DF9D8E3154B}" presName="parentShp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D2A2B90-B510-4244-8716-56271F0E656D}" type="pres">
      <dgm:prSet presAssocID="{D7E064AA-8E2E-4C17-BD6F-6DF9D8E3154B}" presName="childShp" presStyleLbl="bgAccFollowNode1" presStyleIdx="3" presStyleCnt="5" custScaleY="10706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ACA19C4-02FB-4B93-AF96-33B8C68D84DE}" type="pres">
      <dgm:prSet presAssocID="{85680D32-C88A-48AC-AFDA-3ABF41CDCA6F}" presName="spacing" presStyleCnt="0"/>
      <dgm:spPr/>
    </dgm:pt>
    <dgm:pt modelId="{035A6923-B1F3-40A3-9189-FCECB217BB83}" type="pres">
      <dgm:prSet presAssocID="{4E0115E3-2194-4A7D-9BE9-0B33FC46AB1D}" presName="linNode" presStyleCnt="0"/>
      <dgm:spPr/>
    </dgm:pt>
    <dgm:pt modelId="{1B2F6D40-940C-4D90-9330-4325B83B5FA8}" type="pres">
      <dgm:prSet presAssocID="{4E0115E3-2194-4A7D-9BE9-0B33FC46AB1D}" presName="parentShp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C47CAC8-4315-4DC1-8143-A591E94BF649}" type="pres">
      <dgm:prSet presAssocID="{4E0115E3-2194-4A7D-9BE9-0B33FC46AB1D}" presName="childShp" presStyleLbl="bg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FBB85873-F6F2-4EC2-98BE-8B3F145A6D52}" type="presOf" srcId="{14948823-1267-4323-9478-B23928C72E4A}" destId="{5617262F-E18A-41E4-884B-C491D6B64888}" srcOrd="0" destOrd="0" presId="urn:microsoft.com/office/officeart/2005/8/layout/vList6"/>
    <dgm:cxn modelId="{701C5C4C-43AE-4B82-8FEF-800AF3EB2610}" srcId="{300DA7D0-9893-49BA-A44D-D2FB43E743C0}" destId="{F8392333-41DC-4A03-B092-A3FE5F72AE06}" srcOrd="1" destOrd="0" parTransId="{2046A88B-1A9C-43F4-8F8C-B7B4DA9ABCA4}" sibTransId="{15EC95E6-B2C4-46B6-AF18-ADDDA743784B}"/>
    <dgm:cxn modelId="{92007012-62E7-4A61-A3E9-768C8E150A8D}" type="presOf" srcId="{7CC354E9-C824-4079-BF7F-9B0E5CAE9332}" destId="{8487B22E-A43C-4AD3-B15C-F194248F283C}" srcOrd="0" destOrd="0" presId="urn:microsoft.com/office/officeart/2005/8/layout/vList6"/>
    <dgm:cxn modelId="{69BD84D8-0C29-4860-B09D-82614147975B}" type="presOf" srcId="{5E7CEC34-6171-4CDC-96E1-A371F01BB8D3}" destId="{9D5F48D4-D662-42A7-930A-14CE58EB239D}" srcOrd="0" destOrd="0" presId="urn:microsoft.com/office/officeart/2005/8/layout/vList6"/>
    <dgm:cxn modelId="{BD056C20-4A9D-4E9A-8DDE-14E4D1FF1028}" srcId="{300DA7D0-9893-49BA-A44D-D2FB43E743C0}" destId="{14948823-1267-4323-9478-B23928C72E4A}" srcOrd="0" destOrd="0" parTransId="{2B4D3730-FA01-4EB8-93F9-2E171061BDA8}" sibTransId="{897DBE39-7FDA-42A6-8C5A-F642BF4D3793}"/>
    <dgm:cxn modelId="{3EC8A9A9-C3A7-4EAC-AF1A-953990D8CDA7}" srcId="{7CC354E9-C824-4079-BF7F-9B0E5CAE9332}" destId="{AE447E8D-9890-45FC-A970-C69DEC4F445A}" srcOrd="0" destOrd="0" parTransId="{E6729FA7-A06B-4727-9462-37C4B686A3EE}" sibTransId="{AA80769D-F9B9-452B-B5AD-1709B970FB08}"/>
    <dgm:cxn modelId="{24C6FA15-0C59-4A87-802E-82900D7484C5}" srcId="{300DA7D0-9893-49BA-A44D-D2FB43E743C0}" destId="{4E0115E3-2194-4A7D-9BE9-0B33FC46AB1D}" srcOrd="4" destOrd="0" parTransId="{E1236D0C-B4F2-4338-8808-BB5A5452446C}" sibTransId="{5A1BCD80-8719-4581-A3B0-1FFBCCB9B49B}"/>
    <dgm:cxn modelId="{1AD645F9-93FB-43D9-8140-83F8DF99FD2D}" type="presOf" srcId="{F8392333-41DC-4A03-B092-A3FE5F72AE06}" destId="{62A59A76-757F-4D32-93D8-6381D89D8FDA}" srcOrd="0" destOrd="0" presId="urn:microsoft.com/office/officeart/2005/8/layout/vList6"/>
    <dgm:cxn modelId="{4169975A-F029-4107-A36D-9074A702D1AE}" type="presOf" srcId="{300DA7D0-9893-49BA-A44D-D2FB43E743C0}" destId="{4D27DEE3-A0C4-4661-808C-4C52A6B2B805}" srcOrd="0" destOrd="0" presId="urn:microsoft.com/office/officeart/2005/8/layout/vList6"/>
    <dgm:cxn modelId="{9C22B287-5D0D-4727-8E3E-D40C952F3D52}" type="presOf" srcId="{17632067-3B5B-4939-B92D-64AA6DD1FB50}" destId="{FD4A0748-DBDD-4239-955C-212C93E6BB76}" srcOrd="0" destOrd="0" presId="urn:microsoft.com/office/officeart/2005/8/layout/vList6"/>
    <dgm:cxn modelId="{7FB7D2B4-FE13-4712-8C30-C5C04A6A5552}" type="presOf" srcId="{D7E064AA-8E2E-4C17-BD6F-6DF9D8E3154B}" destId="{31CAD909-9502-4B57-993D-9695D7E3A09B}" srcOrd="0" destOrd="0" presId="urn:microsoft.com/office/officeart/2005/8/layout/vList6"/>
    <dgm:cxn modelId="{E35AA75C-707E-469F-BD96-D98B10D27DFC}" type="presOf" srcId="{AE447E8D-9890-45FC-A970-C69DEC4F445A}" destId="{C469E17F-5FF9-4B61-BF18-3C049CB0654A}" srcOrd="0" destOrd="0" presId="urn:microsoft.com/office/officeart/2005/8/layout/vList6"/>
    <dgm:cxn modelId="{5AA1DC64-1FD2-48C5-89BE-267C67FDAB33}" type="presOf" srcId="{7B88EAB5-C72F-4399-B81E-B5846B84233A}" destId="{CC47CAC8-4315-4DC1-8143-A591E94BF649}" srcOrd="0" destOrd="0" presId="urn:microsoft.com/office/officeart/2005/8/layout/vList6"/>
    <dgm:cxn modelId="{43068E75-F3D0-479F-8264-47AB80B2FBCB}" srcId="{14948823-1267-4323-9478-B23928C72E4A}" destId="{5E7CEC34-6171-4CDC-96E1-A371F01BB8D3}" srcOrd="0" destOrd="0" parTransId="{491609CE-3B5C-462D-8AFC-F74ACE8D331D}" sibTransId="{1C2D9464-581E-401B-9D1F-6A3583D4DC58}"/>
    <dgm:cxn modelId="{5DA1A4FA-02DD-4AC2-828F-15539C27F9FB}" srcId="{4E0115E3-2194-4A7D-9BE9-0B33FC46AB1D}" destId="{7B88EAB5-C72F-4399-B81E-B5846B84233A}" srcOrd="0" destOrd="0" parTransId="{A347F9FE-4468-4B41-9138-1059DEC45891}" sibTransId="{450D67B1-A2EC-41AE-988F-FE21E98191F9}"/>
    <dgm:cxn modelId="{D188E93F-A05F-44ED-A094-3259F218DD69}" type="presOf" srcId="{4E0115E3-2194-4A7D-9BE9-0B33FC46AB1D}" destId="{1B2F6D40-940C-4D90-9330-4325B83B5FA8}" srcOrd="0" destOrd="0" presId="urn:microsoft.com/office/officeart/2005/8/layout/vList6"/>
    <dgm:cxn modelId="{088C32E7-B541-496F-80FB-8E5EEDFBE954}" srcId="{D7E064AA-8E2E-4C17-BD6F-6DF9D8E3154B}" destId="{64155514-6756-4286-B277-34164842F4ED}" srcOrd="0" destOrd="0" parTransId="{90E82C04-959C-4CAA-9838-DEE2F0E4D17B}" sibTransId="{9BE567B1-5C81-4BCA-AF81-8E68CAAE9E37}"/>
    <dgm:cxn modelId="{6CDB29F5-5F4B-4053-A807-5DE22CEBB620}" srcId="{F8392333-41DC-4A03-B092-A3FE5F72AE06}" destId="{17632067-3B5B-4939-B92D-64AA6DD1FB50}" srcOrd="0" destOrd="0" parTransId="{F58851E5-8974-4231-86AD-380480942007}" sibTransId="{1FB50B68-0AD1-4CCE-926F-AC03CCDC6B6A}"/>
    <dgm:cxn modelId="{E5ECFB22-4EDD-4B77-BAC0-784DECF03D41}" srcId="{300DA7D0-9893-49BA-A44D-D2FB43E743C0}" destId="{D7E064AA-8E2E-4C17-BD6F-6DF9D8E3154B}" srcOrd="3" destOrd="0" parTransId="{7F3258D1-9077-4109-9BE1-41CAFA6FAEC6}" sibTransId="{85680D32-C88A-48AC-AFDA-3ABF41CDCA6F}"/>
    <dgm:cxn modelId="{9F742037-AD5D-4C43-B41F-2DA86B9E476F}" srcId="{300DA7D0-9893-49BA-A44D-D2FB43E743C0}" destId="{7CC354E9-C824-4079-BF7F-9B0E5CAE9332}" srcOrd="2" destOrd="0" parTransId="{9857CADD-0C96-4C9D-BC3D-FA96C910F18A}" sibTransId="{7D994562-8D73-44A6-89BB-CE0BD57A61E9}"/>
    <dgm:cxn modelId="{0607E312-E68E-4E65-A86F-79CB06280321}" type="presOf" srcId="{64155514-6756-4286-B277-34164842F4ED}" destId="{4D2A2B90-B510-4244-8716-56271F0E656D}" srcOrd="0" destOrd="0" presId="urn:microsoft.com/office/officeart/2005/8/layout/vList6"/>
    <dgm:cxn modelId="{F624D3BD-7C1F-49CE-B9EE-C1D9A29C850E}" type="presParOf" srcId="{4D27DEE3-A0C4-4661-808C-4C52A6B2B805}" destId="{D5A2FF25-4B30-4248-9571-6A2A19AEC39E}" srcOrd="0" destOrd="0" presId="urn:microsoft.com/office/officeart/2005/8/layout/vList6"/>
    <dgm:cxn modelId="{6C889B5E-C4EB-4749-97F1-3FF964845260}" type="presParOf" srcId="{D5A2FF25-4B30-4248-9571-6A2A19AEC39E}" destId="{5617262F-E18A-41E4-884B-C491D6B64888}" srcOrd="0" destOrd="0" presId="urn:microsoft.com/office/officeart/2005/8/layout/vList6"/>
    <dgm:cxn modelId="{392F8CBE-8128-48FE-9CEB-DEA44936EAE7}" type="presParOf" srcId="{D5A2FF25-4B30-4248-9571-6A2A19AEC39E}" destId="{9D5F48D4-D662-42A7-930A-14CE58EB239D}" srcOrd="1" destOrd="0" presId="urn:microsoft.com/office/officeart/2005/8/layout/vList6"/>
    <dgm:cxn modelId="{A6AA502A-331B-4CE0-8F29-1F8D531DF7B4}" type="presParOf" srcId="{4D27DEE3-A0C4-4661-808C-4C52A6B2B805}" destId="{649424D2-F0CC-4DC5-8467-F6A26B24EB89}" srcOrd="1" destOrd="0" presId="urn:microsoft.com/office/officeart/2005/8/layout/vList6"/>
    <dgm:cxn modelId="{F2CFC1B1-4000-4369-9C53-CACD432CDAFE}" type="presParOf" srcId="{4D27DEE3-A0C4-4661-808C-4C52A6B2B805}" destId="{0441CC1C-4526-4D01-8319-C30C01D42AA0}" srcOrd="2" destOrd="0" presId="urn:microsoft.com/office/officeart/2005/8/layout/vList6"/>
    <dgm:cxn modelId="{49CD1F25-422C-4213-BC5E-541A7EC42F5E}" type="presParOf" srcId="{0441CC1C-4526-4D01-8319-C30C01D42AA0}" destId="{62A59A76-757F-4D32-93D8-6381D89D8FDA}" srcOrd="0" destOrd="0" presId="urn:microsoft.com/office/officeart/2005/8/layout/vList6"/>
    <dgm:cxn modelId="{0858CD40-5CFC-4547-BCB9-5677EFC81326}" type="presParOf" srcId="{0441CC1C-4526-4D01-8319-C30C01D42AA0}" destId="{FD4A0748-DBDD-4239-955C-212C93E6BB76}" srcOrd="1" destOrd="0" presId="urn:microsoft.com/office/officeart/2005/8/layout/vList6"/>
    <dgm:cxn modelId="{E6173847-7611-4A48-8924-73DFC2A5E7F0}" type="presParOf" srcId="{4D27DEE3-A0C4-4661-808C-4C52A6B2B805}" destId="{65FA9142-3698-4A51-9895-F0F26ED6A119}" srcOrd="3" destOrd="0" presId="urn:microsoft.com/office/officeart/2005/8/layout/vList6"/>
    <dgm:cxn modelId="{BB1DC9B7-9F4F-4151-A8D3-9A6473489577}" type="presParOf" srcId="{4D27DEE3-A0C4-4661-808C-4C52A6B2B805}" destId="{B9FDDF7C-EB4D-43C4-8A70-432463A89B5F}" srcOrd="4" destOrd="0" presId="urn:microsoft.com/office/officeart/2005/8/layout/vList6"/>
    <dgm:cxn modelId="{E66E42F4-A95D-4A66-AC00-057E70D708AC}" type="presParOf" srcId="{B9FDDF7C-EB4D-43C4-8A70-432463A89B5F}" destId="{8487B22E-A43C-4AD3-B15C-F194248F283C}" srcOrd="0" destOrd="0" presId="urn:microsoft.com/office/officeart/2005/8/layout/vList6"/>
    <dgm:cxn modelId="{242CE1D1-A6A9-4988-B61C-EE7C3B204652}" type="presParOf" srcId="{B9FDDF7C-EB4D-43C4-8A70-432463A89B5F}" destId="{C469E17F-5FF9-4B61-BF18-3C049CB0654A}" srcOrd="1" destOrd="0" presId="urn:microsoft.com/office/officeart/2005/8/layout/vList6"/>
    <dgm:cxn modelId="{D0107506-82DC-4570-BB08-3E99D95BEEE4}" type="presParOf" srcId="{4D27DEE3-A0C4-4661-808C-4C52A6B2B805}" destId="{C2AB7F9E-DCA9-4B02-904C-4B06983A2447}" srcOrd="5" destOrd="0" presId="urn:microsoft.com/office/officeart/2005/8/layout/vList6"/>
    <dgm:cxn modelId="{00D834AD-131D-4691-897C-355ACA4E7C94}" type="presParOf" srcId="{4D27DEE3-A0C4-4661-808C-4C52A6B2B805}" destId="{0FCBA2BA-7316-4E6F-B66B-160E3297DE9E}" srcOrd="6" destOrd="0" presId="urn:microsoft.com/office/officeart/2005/8/layout/vList6"/>
    <dgm:cxn modelId="{23BCFEFB-8C71-4BCF-86F6-D5467EBAF32D}" type="presParOf" srcId="{0FCBA2BA-7316-4E6F-B66B-160E3297DE9E}" destId="{31CAD909-9502-4B57-993D-9695D7E3A09B}" srcOrd="0" destOrd="0" presId="urn:microsoft.com/office/officeart/2005/8/layout/vList6"/>
    <dgm:cxn modelId="{2E7027CA-6FBD-4A25-B96C-03B877ECC9CA}" type="presParOf" srcId="{0FCBA2BA-7316-4E6F-B66B-160E3297DE9E}" destId="{4D2A2B90-B510-4244-8716-56271F0E656D}" srcOrd="1" destOrd="0" presId="urn:microsoft.com/office/officeart/2005/8/layout/vList6"/>
    <dgm:cxn modelId="{249593D1-411D-4728-AB47-7656D6F08A40}" type="presParOf" srcId="{4D27DEE3-A0C4-4661-808C-4C52A6B2B805}" destId="{7ACA19C4-02FB-4B93-AF96-33B8C68D84DE}" srcOrd="7" destOrd="0" presId="urn:microsoft.com/office/officeart/2005/8/layout/vList6"/>
    <dgm:cxn modelId="{E30A6CC2-2D13-4AE4-8A0C-4A746250B937}" type="presParOf" srcId="{4D27DEE3-A0C4-4661-808C-4C52A6B2B805}" destId="{035A6923-B1F3-40A3-9189-FCECB217BB83}" srcOrd="8" destOrd="0" presId="urn:microsoft.com/office/officeart/2005/8/layout/vList6"/>
    <dgm:cxn modelId="{0E365FD1-CCE9-47EA-A81C-78254B22B65C}" type="presParOf" srcId="{035A6923-B1F3-40A3-9189-FCECB217BB83}" destId="{1B2F6D40-940C-4D90-9330-4325B83B5FA8}" srcOrd="0" destOrd="0" presId="urn:microsoft.com/office/officeart/2005/8/layout/vList6"/>
    <dgm:cxn modelId="{9E0DF975-174B-4E1C-B558-89671E38CA12}" type="presParOf" srcId="{035A6923-B1F3-40A3-9189-FCECB217BB83}" destId="{CC47CAC8-4315-4DC1-8143-A591E94BF64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B621B54-A961-4914-B878-91BC45174755}" type="doc">
      <dgm:prSet loTypeId="urn:microsoft.com/office/officeart/2005/8/layout/bProcess3" loCatId="process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E1F4BDA4-BA23-40A1-AFE8-1067A1CAB319}">
      <dgm:prSet phldrT="[Texto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Identificación de la viabilidad del proyecto. 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169A2E2C-B220-4306-BC9E-0A6CF2463480}" type="parTrans" cxnId="{C1E5B3ED-CD0E-43D1-8B89-7D20E8FB012A}">
      <dgm:prSet/>
      <dgm:spPr/>
      <dgm:t>
        <a:bodyPr/>
        <a:lstStyle/>
        <a:p>
          <a:endParaRPr lang="es-ES"/>
        </a:p>
      </dgm:t>
    </dgm:pt>
    <dgm:pt modelId="{1DE89579-7C23-4025-ACF8-D89A928A94D6}" type="sibTrans" cxnId="{C1E5B3ED-CD0E-43D1-8B89-7D20E8FB012A}">
      <dgm:prSet/>
      <dgm:spPr/>
      <dgm:t>
        <a:bodyPr/>
        <a:lstStyle/>
        <a:p>
          <a:endParaRPr lang="es-ES" dirty="0"/>
        </a:p>
      </dgm:t>
    </dgm:pt>
    <dgm:pt modelId="{AFAABE19-9DA2-4290-8446-EFBACE56CEC8}">
      <dgm:prSet phldrT="[Texto]"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Determinación  del tipo de investigación a realizar.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6D1D7F44-5871-4120-900D-06A3D8DD37C3}" type="parTrans" cxnId="{1F51AEAD-2827-4C69-8A00-EA57CA9A2B11}">
      <dgm:prSet/>
      <dgm:spPr/>
      <dgm:t>
        <a:bodyPr/>
        <a:lstStyle/>
        <a:p>
          <a:endParaRPr lang="es-ES"/>
        </a:p>
      </dgm:t>
    </dgm:pt>
    <dgm:pt modelId="{ADD57174-0E05-4CF0-95BD-5B5F87D75D2B}" type="sibTrans" cxnId="{1F51AEAD-2827-4C69-8A00-EA57CA9A2B11}">
      <dgm:prSet/>
      <dgm:spPr/>
      <dgm:t>
        <a:bodyPr/>
        <a:lstStyle/>
        <a:p>
          <a:endParaRPr lang="es-ES" dirty="0"/>
        </a:p>
      </dgm:t>
    </dgm:pt>
    <dgm:pt modelId="{76F4DB19-0AA0-408A-B9E3-20A5C38B704B}">
      <dgm:prSet phldrT="[Texto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Determinación de  las fuentes de datos a recolectar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29D14C3E-D061-4A9E-9528-E16B5AE6B17A}" type="parTrans" cxnId="{EC0833D6-FEC9-4D54-9FAE-C58AA04D7DD3}">
      <dgm:prSet/>
      <dgm:spPr/>
      <dgm:t>
        <a:bodyPr/>
        <a:lstStyle/>
        <a:p>
          <a:endParaRPr lang="es-ES"/>
        </a:p>
      </dgm:t>
    </dgm:pt>
    <dgm:pt modelId="{D0B0A215-571C-4964-9EA1-EEE62E0FD5FD}" type="sibTrans" cxnId="{EC0833D6-FEC9-4D54-9FAE-C58AA04D7DD3}">
      <dgm:prSet/>
      <dgm:spPr/>
      <dgm:t>
        <a:bodyPr/>
        <a:lstStyle/>
        <a:p>
          <a:endParaRPr lang="es-ES" dirty="0"/>
        </a:p>
      </dgm:t>
    </dgm:pt>
    <dgm:pt modelId="{D513E339-128E-455E-8582-B9A00E1F55A5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Determinación del diseño de la investigación.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A9ED7F6A-60D7-454D-A6ED-DDB7490D4D42}" type="parTrans" cxnId="{F09492EA-87F9-4C03-9407-343A0F3E1981}">
      <dgm:prSet/>
      <dgm:spPr/>
      <dgm:t>
        <a:bodyPr/>
        <a:lstStyle/>
        <a:p>
          <a:endParaRPr lang="es-ES"/>
        </a:p>
      </dgm:t>
    </dgm:pt>
    <dgm:pt modelId="{12864788-695E-4F6F-9370-9AB8460FBEBD}" type="sibTrans" cxnId="{F09492EA-87F9-4C03-9407-343A0F3E1981}">
      <dgm:prSet/>
      <dgm:spPr/>
      <dgm:t>
        <a:bodyPr/>
        <a:lstStyle/>
        <a:p>
          <a:endParaRPr lang="es-ES" dirty="0"/>
        </a:p>
      </dgm:t>
    </dgm:pt>
    <dgm:pt modelId="{CF534B7C-BFDF-4E22-A498-A695FF7853BA}">
      <dgm:prSet custT="1"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Determinación de la muestra.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3035FE6B-AFED-4445-95C8-CDA4B147BDEC}" type="parTrans" cxnId="{F6E7577D-23CE-4F59-9DDB-78B2E0513636}">
      <dgm:prSet/>
      <dgm:spPr/>
      <dgm:t>
        <a:bodyPr/>
        <a:lstStyle/>
        <a:p>
          <a:endParaRPr lang="es-ES"/>
        </a:p>
      </dgm:t>
    </dgm:pt>
    <dgm:pt modelId="{AED967B5-74E6-454A-A3C1-4B1178DD26D8}" type="sibTrans" cxnId="{F6E7577D-23CE-4F59-9DDB-78B2E0513636}">
      <dgm:prSet/>
      <dgm:spPr/>
      <dgm:t>
        <a:bodyPr/>
        <a:lstStyle/>
        <a:p>
          <a:endParaRPr lang="es-ES" dirty="0"/>
        </a:p>
      </dgm:t>
    </dgm:pt>
    <dgm:pt modelId="{B2205967-3056-4D6F-931A-087F878EE6DB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Recolección de los datos obtenidos.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A3706810-D3B5-499E-85F9-10E8FC7B8A49}" type="parTrans" cxnId="{CE441BF5-BA58-47BB-BA99-B14BAC1F1CEE}">
      <dgm:prSet/>
      <dgm:spPr/>
      <dgm:t>
        <a:bodyPr/>
        <a:lstStyle/>
        <a:p>
          <a:endParaRPr lang="es-ES"/>
        </a:p>
      </dgm:t>
    </dgm:pt>
    <dgm:pt modelId="{E756A130-9CF4-44A2-84BD-D6EA592CE358}" type="sibTrans" cxnId="{CE441BF5-BA58-47BB-BA99-B14BAC1F1CEE}">
      <dgm:prSet/>
      <dgm:spPr/>
      <dgm:t>
        <a:bodyPr/>
        <a:lstStyle/>
        <a:p>
          <a:endParaRPr lang="es-ES" dirty="0"/>
        </a:p>
      </dgm:t>
    </dgm:pt>
    <dgm:pt modelId="{AB95217C-6064-4175-9675-AC488E1C0AFF}">
      <dgm:prSet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ctr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Interpretación de la información recabada.</a:t>
          </a:r>
          <a:endParaRPr lang="es-ES" sz="1600" dirty="0">
            <a:latin typeface="Arial" pitchFamily="34" charset="0"/>
            <a:cs typeface="Arial" pitchFamily="34" charset="0"/>
          </a:endParaRPr>
        </a:p>
      </dgm:t>
    </dgm:pt>
    <dgm:pt modelId="{95D7A21E-DE8A-4D18-BFE1-517D6B8B7AD0}" type="parTrans" cxnId="{B0990528-7267-4C0F-A1B3-E948306381EB}">
      <dgm:prSet/>
      <dgm:spPr/>
      <dgm:t>
        <a:bodyPr/>
        <a:lstStyle/>
        <a:p>
          <a:endParaRPr lang="es-ES"/>
        </a:p>
      </dgm:t>
    </dgm:pt>
    <dgm:pt modelId="{A25D8D29-CF3B-4AB7-9476-CA6A7CE35914}" type="sibTrans" cxnId="{B0990528-7267-4C0F-A1B3-E948306381EB}">
      <dgm:prSet/>
      <dgm:spPr/>
      <dgm:t>
        <a:bodyPr/>
        <a:lstStyle/>
        <a:p>
          <a:endParaRPr lang="es-ES"/>
        </a:p>
      </dgm:t>
    </dgm:pt>
    <dgm:pt modelId="{27BF7ACE-E15D-4A9D-9B46-D2FA7CF304E6}" type="pres">
      <dgm:prSet presAssocID="{FB621B54-A961-4914-B878-91BC4517475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SV"/>
        </a:p>
      </dgm:t>
    </dgm:pt>
    <dgm:pt modelId="{0F1AB156-B3C6-4735-A50F-FFFAA900E965}" type="pres">
      <dgm:prSet presAssocID="{E1F4BDA4-BA23-40A1-AFE8-1067A1CAB31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68426E-893B-4153-8014-AF9F694A69B3}" type="pres">
      <dgm:prSet presAssocID="{1DE89579-7C23-4025-ACF8-D89A928A94D6}" presName="sibTrans" presStyleLbl="sibTrans1D1" presStyleIdx="0" presStyleCnt="6"/>
      <dgm:spPr/>
      <dgm:t>
        <a:bodyPr/>
        <a:lstStyle/>
        <a:p>
          <a:endParaRPr lang="es-SV"/>
        </a:p>
      </dgm:t>
    </dgm:pt>
    <dgm:pt modelId="{CA6B3364-D0CE-4CD0-9715-40E72FA98503}" type="pres">
      <dgm:prSet presAssocID="{1DE89579-7C23-4025-ACF8-D89A928A94D6}" presName="connectorText" presStyleLbl="sibTrans1D1" presStyleIdx="0" presStyleCnt="6"/>
      <dgm:spPr/>
      <dgm:t>
        <a:bodyPr/>
        <a:lstStyle/>
        <a:p>
          <a:endParaRPr lang="es-SV"/>
        </a:p>
      </dgm:t>
    </dgm:pt>
    <dgm:pt modelId="{CAA4F2ED-7A20-4980-9EBD-04B83684E7BE}" type="pres">
      <dgm:prSet presAssocID="{AFAABE19-9DA2-4290-8446-EFBACE56CEC8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3F1EEFA-EA21-47ED-8640-B22441DE790D}" type="pres">
      <dgm:prSet presAssocID="{ADD57174-0E05-4CF0-95BD-5B5F87D75D2B}" presName="sibTrans" presStyleLbl="sibTrans1D1" presStyleIdx="1" presStyleCnt="6"/>
      <dgm:spPr/>
      <dgm:t>
        <a:bodyPr/>
        <a:lstStyle/>
        <a:p>
          <a:endParaRPr lang="es-SV"/>
        </a:p>
      </dgm:t>
    </dgm:pt>
    <dgm:pt modelId="{2888C748-1AD7-41E6-89EC-D08610075D42}" type="pres">
      <dgm:prSet presAssocID="{ADD57174-0E05-4CF0-95BD-5B5F87D75D2B}" presName="connectorText" presStyleLbl="sibTrans1D1" presStyleIdx="1" presStyleCnt="6"/>
      <dgm:spPr/>
      <dgm:t>
        <a:bodyPr/>
        <a:lstStyle/>
        <a:p>
          <a:endParaRPr lang="es-SV"/>
        </a:p>
      </dgm:t>
    </dgm:pt>
    <dgm:pt modelId="{4B2E4230-A9D0-4142-9824-72E6B3237396}" type="pres">
      <dgm:prSet presAssocID="{76F4DB19-0AA0-408A-B9E3-20A5C38B704B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95222E28-80E6-4178-B193-48DE6C9B7D2B}" type="pres">
      <dgm:prSet presAssocID="{D0B0A215-571C-4964-9EA1-EEE62E0FD5FD}" presName="sibTrans" presStyleLbl="sibTrans1D1" presStyleIdx="2" presStyleCnt="6"/>
      <dgm:spPr/>
      <dgm:t>
        <a:bodyPr/>
        <a:lstStyle/>
        <a:p>
          <a:endParaRPr lang="es-SV"/>
        </a:p>
      </dgm:t>
    </dgm:pt>
    <dgm:pt modelId="{F6BAEB06-0398-44C8-8E2C-171016DA7C9E}" type="pres">
      <dgm:prSet presAssocID="{D0B0A215-571C-4964-9EA1-EEE62E0FD5FD}" presName="connectorText" presStyleLbl="sibTrans1D1" presStyleIdx="2" presStyleCnt="6"/>
      <dgm:spPr/>
      <dgm:t>
        <a:bodyPr/>
        <a:lstStyle/>
        <a:p>
          <a:endParaRPr lang="es-SV"/>
        </a:p>
      </dgm:t>
    </dgm:pt>
    <dgm:pt modelId="{B252C968-EEA9-4BC7-8CF0-555A26FC73B0}" type="pres">
      <dgm:prSet presAssocID="{D513E339-128E-455E-8582-B9A00E1F55A5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7030368-BFD1-4AD8-9FF0-4B7D078AC757}" type="pres">
      <dgm:prSet presAssocID="{12864788-695E-4F6F-9370-9AB8460FBEBD}" presName="sibTrans" presStyleLbl="sibTrans1D1" presStyleIdx="3" presStyleCnt="6"/>
      <dgm:spPr/>
      <dgm:t>
        <a:bodyPr/>
        <a:lstStyle/>
        <a:p>
          <a:endParaRPr lang="es-SV"/>
        </a:p>
      </dgm:t>
    </dgm:pt>
    <dgm:pt modelId="{F005813A-FE0A-4873-9F04-F97CA3EE2197}" type="pres">
      <dgm:prSet presAssocID="{12864788-695E-4F6F-9370-9AB8460FBEBD}" presName="connectorText" presStyleLbl="sibTrans1D1" presStyleIdx="3" presStyleCnt="6"/>
      <dgm:spPr/>
      <dgm:t>
        <a:bodyPr/>
        <a:lstStyle/>
        <a:p>
          <a:endParaRPr lang="es-SV"/>
        </a:p>
      </dgm:t>
    </dgm:pt>
    <dgm:pt modelId="{4D7D04BE-E69E-4E60-93A7-239B54599ECD}" type="pres">
      <dgm:prSet presAssocID="{CF534B7C-BFDF-4E22-A498-A695FF7853BA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D4AD21CA-0E56-4375-8BB3-202C5FB7899F}" type="pres">
      <dgm:prSet presAssocID="{AED967B5-74E6-454A-A3C1-4B1178DD26D8}" presName="sibTrans" presStyleLbl="sibTrans1D1" presStyleIdx="4" presStyleCnt="6"/>
      <dgm:spPr/>
      <dgm:t>
        <a:bodyPr/>
        <a:lstStyle/>
        <a:p>
          <a:endParaRPr lang="es-SV"/>
        </a:p>
      </dgm:t>
    </dgm:pt>
    <dgm:pt modelId="{94520D08-DAD8-4C0E-A2FB-CAB849E21281}" type="pres">
      <dgm:prSet presAssocID="{AED967B5-74E6-454A-A3C1-4B1178DD26D8}" presName="connectorText" presStyleLbl="sibTrans1D1" presStyleIdx="4" presStyleCnt="6"/>
      <dgm:spPr/>
      <dgm:t>
        <a:bodyPr/>
        <a:lstStyle/>
        <a:p>
          <a:endParaRPr lang="es-SV"/>
        </a:p>
      </dgm:t>
    </dgm:pt>
    <dgm:pt modelId="{72B59B59-E484-41AF-B977-22A4FBBA8881}" type="pres">
      <dgm:prSet presAssocID="{B2205967-3056-4D6F-931A-087F878EE6D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  <dgm:pt modelId="{241B009F-289C-4A9B-B75E-350FDB416B0A}" type="pres">
      <dgm:prSet presAssocID="{E756A130-9CF4-44A2-84BD-D6EA592CE358}" presName="sibTrans" presStyleLbl="sibTrans1D1" presStyleIdx="5" presStyleCnt="6"/>
      <dgm:spPr/>
      <dgm:t>
        <a:bodyPr/>
        <a:lstStyle/>
        <a:p>
          <a:endParaRPr lang="es-SV"/>
        </a:p>
      </dgm:t>
    </dgm:pt>
    <dgm:pt modelId="{B7F97DE0-AE46-4EA4-AFFE-400C5C02AF56}" type="pres">
      <dgm:prSet presAssocID="{E756A130-9CF4-44A2-84BD-D6EA592CE358}" presName="connectorText" presStyleLbl="sibTrans1D1" presStyleIdx="5" presStyleCnt="6"/>
      <dgm:spPr/>
      <dgm:t>
        <a:bodyPr/>
        <a:lstStyle/>
        <a:p>
          <a:endParaRPr lang="es-SV"/>
        </a:p>
      </dgm:t>
    </dgm:pt>
    <dgm:pt modelId="{0001838E-8F01-4263-9A21-87C007021EC6}" type="pres">
      <dgm:prSet presAssocID="{AB95217C-6064-4175-9675-AC488E1C0AFF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SV"/>
        </a:p>
      </dgm:t>
    </dgm:pt>
  </dgm:ptLst>
  <dgm:cxnLst>
    <dgm:cxn modelId="{095F3FF8-277B-4B1B-847C-89EC30DFE933}" type="presOf" srcId="{AB95217C-6064-4175-9675-AC488E1C0AFF}" destId="{0001838E-8F01-4263-9A21-87C007021EC6}" srcOrd="0" destOrd="0" presId="urn:microsoft.com/office/officeart/2005/8/layout/bProcess3"/>
    <dgm:cxn modelId="{EC0833D6-FEC9-4D54-9FAE-C58AA04D7DD3}" srcId="{FB621B54-A961-4914-B878-91BC45174755}" destId="{76F4DB19-0AA0-408A-B9E3-20A5C38B704B}" srcOrd="2" destOrd="0" parTransId="{29D14C3E-D061-4A9E-9528-E16B5AE6B17A}" sibTransId="{D0B0A215-571C-4964-9EA1-EEE62E0FD5FD}"/>
    <dgm:cxn modelId="{F09492EA-87F9-4C03-9407-343A0F3E1981}" srcId="{FB621B54-A961-4914-B878-91BC45174755}" destId="{D513E339-128E-455E-8582-B9A00E1F55A5}" srcOrd="3" destOrd="0" parTransId="{A9ED7F6A-60D7-454D-A6ED-DDB7490D4D42}" sibTransId="{12864788-695E-4F6F-9370-9AB8460FBEBD}"/>
    <dgm:cxn modelId="{C1E5B3ED-CD0E-43D1-8B89-7D20E8FB012A}" srcId="{FB621B54-A961-4914-B878-91BC45174755}" destId="{E1F4BDA4-BA23-40A1-AFE8-1067A1CAB319}" srcOrd="0" destOrd="0" parTransId="{169A2E2C-B220-4306-BC9E-0A6CF2463480}" sibTransId="{1DE89579-7C23-4025-ACF8-D89A928A94D6}"/>
    <dgm:cxn modelId="{B70EB0F5-61BA-456B-A02A-F2D3ACB6EB6B}" type="presOf" srcId="{FB621B54-A961-4914-B878-91BC45174755}" destId="{27BF7ACE-E15D-4A9D-9B46-D2FA7CF304E6}" srcOrd="0" destOrd="0" presId="urn:microsoft.com/office/officeart/2005/8/layout/bProcess3"/>
    <dgm:cxn modelId="{D809F7C1-A182-4CFA-AD34-BE958E9EC55C}" type="presOf" srcId="{E756A130-9CF4-44A2-84BD-D6EA592CE358}" destId="{241B009F-289C-4A9B-B75E-350FDB416B0A}" srcOrd="0" destOrd="0" presId="urn:microsoft.com/office/officeart/2005/8/layout/bProcess3"/>
    <dgm:cxn modelId="{8AD2B044-197A-4753-AF87-D173E6A90A28}" type="presOf" srcId="{12864788-695E-4F6F-9370-9AB8460FBEBD}" destId="{F005813A-FE0A-4873-9F04-F97CA3EE2197}" srcOrd="1" destOrd="0" presId="urn:microsoft.com/office/officeart/2005/8/layout/bProcess3"/>
    <dgm:cxn modelId="{F6E7577D-23CE-4F59-9DDB-78B2E0513636}" srcId="{FB621B54-A961-4914-B878-91BC45174755}" destId="{CF534B7C-BFDF-4E22-A498-A695FF7853BA}" srcOrd="4" destOrd="0" parTransId="{3035FE6B-AFED-4445-95C8-CDA4B147BDEC}" sibTransId="{AED967B5-74E6-454A-A3C1-4B1178DD26D8}"/>
    <dgm:cxn modelId="{B7A9D5BC-1276-43A1-B7E3-B7FAE6D20B8D}" type="presOf" srcId="{1DE89579-7C23-4025-ACF8-D89A928A94D6}" destId="{CA6B3364-D0CE-4CD0-9715-40E72FA98503}" srcOrd="1" destOrd="0" presId="urn:microsoft.com/office/officeart/2005/8/layout/bProcess3"/>
    <dgm:cxn modelId="{7F1CA1CB-FB23-4E73-AB4F-2A05A498446E}" type="presOf" srcId="{AFAABE19-9DA2-4290-8446-EFBACE56CEC8}" destId="{CAA4F2ED-7A20-4980-9EBD-04B83684E7BE}" srcOrd="0" destOrd="0" presId="urn:microsoft.com/office/officeart/2005/8/layout/bProcess3"/>
    <dgm:cxn modelId="{48B6E868-CDEA-40EF-BC4D-FD1E6DFEEA6B}" type="presOf" srcId="{76F4DB19-0AA0-408A-B9E3-20A5C38B704B}" destId="{4B2E4230-A9D0-4142-9824-72E6B3237396}" srcOrd="0" destOrd="0" presId="urn:microsoft.com/office/officeart/2005/8/layout/bProcess3"/>
    <dgm:cxn modelId="{4E0B00A6-39CF-4263-87B9-54B70D46D873}" type="presOf" srcId="{D0B0A215-571C-4964-9EA1-EEE62E0FD5FD}" destId="{95222E28-80E6-4178-B193-48DE6C9B7D2B}" srcOrd="0" destOrd="0" presId="urn:microsoft.com/office/officeart/2005/8/layout/bProcess3"/>
    <dgm:cxn modelId="{42C6D0EA-940E-4332-8089-FC47B20DA2AD}" type="presOf" srcId="{AED967B5-74E6-454A-A3C1-4B1178DD26D8}" destId="{D4AD21CA-0E56-4375-8BB3-202C5FB7899F}" srcOrd="0" destOrd="0" presId="urn:microsoft.com/office/officeart/2005/8/layout/bProcess3"/>
    <dgm:cxn modelId="{1F51AEAD-2827-4C69-8A00-EA57CA9A2B11}" srcId="{FB621B54-A961-4914-B878-91BC45174755}" destId="{AFAABE19-9DA2-4290-8446-EFBACE56CEC8}" srcOrd="1" destOrd="0" parTransId="{6D1D7F44-5871-4120-900D-06A3D8DD37C3}" sibTransId="{ADD57174-0E05-4CF0-95BD-5B5F87D75D2B}"/>
    <dgm:cxn modelId="{96D812DC-6335-4492-B8BE-9F230DBEAD58}" type="presOf" srcId="{1DE89579-7C23-4025-ACF8-D89A928A94D6}" destId="{CE68426E-893B-4153-8014-AF9F694A69B3}" srcOrd="0" destOrd="0" presId="urn:microsoft.com/office/officeart/2005/8/layout/bProcess3"/>
    <dgm:cxn modelId="{D47D0BB6-A773-4B70-97BB-FBC88D7BF83C}" type="presOf" srcId="{D0B0A215-571C-4964-9EA1-EEE62E0FD5FD}" destId="{F6BAEB06-0398-44C8-8E2C-171016DA7C9E}" srcOrd="1" destOrd="0" presId="urn:microsoft.com/office/officeart/2005/8/layout/bProcess3"/>
    <dgm:cxn modelId="{86ECB8C9-099E-4045-BA15-3E23F0DBBFF5}" type="presOf" srcId="{D513E339-128E-455E-8582-B9A00E1F55A5}" destId="{B252C968-EEA9-4BC7-8CF0-555A26FC73B0}" srcOrd="0" destOrd="0" presId="urn:microsoft.com/office/officeart/2005/8/layout/bProcess3"/>
    <dgm:cxn modelId="{4B81B5AA-E2E1-48B3-A813-10DA4893CFBB}" type="presOf" srcId="{CF534B7C-BFDF-4E22-A498-A695FF7853BA}" destId="{4D7D04BE-E69E-4E60-93A7-239B54599ECD}" srcOrd="0" destOrd="0" presId="urn:microsoft.com/office/officeart/2005/8/layout/bProcess3"/>
    <dgm:cxn modelId="{0E417E11-EC38-4492-9B15-4AB1A4FDF0DE}" type="presOf" srcId="{E1F4BDA4-BA23-40A1-AFE8-1067A1CAB319}" destId="{0F1AB156-B3C6-4735-A50F-FFFAA900E965}" srcOrd="0" destOrd="0" presId="urn:microsoft.com/office/officeart/2005/8/layout/bProcess3"/>
    <dgm:cxn modelId="{DF826162-26B6-44AF-9642-584F2CC370A2}" type="presOf" srcId="{12864788-695E-4F6F-9370-9AB8460FBEBD}" destId="{D7030368-BFD1-4AD8-9FF0-4B7D078AC757}" srcOrd="0" destOrd="0" presId="urn:microsoft.com/office/officeart/2005/8/layout/bProcess3"/>
    <dgm:cxn modelId="{59CC1270-5613-441D-904F-0854B26D419B}" type="presOf" srcId="{B2205967-3056-4D6F-931A-087F878EE6DB}" destId="{72B59B59-E484-41AF-B977-22A4FBBA8881}" srcOrd="0" destOrd="0" presId="urn:microsoft.com/office/officeart/2005/8/layout/bProcess3"/>
    <dgm:cxn modelId="{F14F679E-3C42-42CD-AD12-9C6EDCC2157A}" type="presOf" srcId="{ADD57174-0E05-4CF0-95BD-5B5F87D75D2B}" destId="{43F1EEFA-EA21-47ED-8640-B22441DE790D}" srcOrd="0" destOrd="0" presId="urn:microsoft.com/office/officeart/2005/8/layout/bProcess3"/>
    <dgm:cxn modelId="{B0990528-7267-4C0F-A1B3-E948306381EB}" srcId="{FB621B54-A961-4914-B878-91BC45174755}" destId="{AB95217C-6064-4175-9675-AC488E1C0AFF}" srcOrd="6" destOrd="0" parTransId="{95D7A21E-DE8A-4D18-BFE1-517D6B8B7AD0}" sibTransId="{A25D8D29-CF3B-4AB7-9476-CA6A7CE35914}"/>
    <dgm:cxn modelId="{97ABB8D1-98BD-4D69-BF24-C68C8084E6A2}" type="presOf" srcId="{ADD57174-0E05-4CF0-95BD-5B5F87D75D2B}" destId="{2888C748-1AD7-41E6-89EC-D08610075D42}" srcOrd="1" destOrd="0" presId="urn:microsoft.com/office/officeart/2005/8/layout/bProcess3"/>
    <dgm:cxn modelId="{CE441BF5-BA58-47BB-BA99-B14BAC1F1CEE}" srcId="{FB621B54-A961-4914-B878-91BC45174755}" destId="{B2205967-3056-4D6F-931A-087F878EE6DB}" srcOrd="5" destOrd="0" parTransId="{A3706810-D3B5-499E-85F9-10E8FC7B8A49}" sibTransId="{E756A130-9CF4-44A2-84BD-D6EA592CE358}"/>
    <dgm:cxn modelId="{C8B24AE6-7CA7-4D62-87EE-842FA63F9562}" type="presOf" srcId="{AED967B5-74E6-454A-A3C1-4B1178DD26D8}" destId="{94520D08-DAD8-4C0E-A2FB-CAB849E21281}" srcOrd="1" destOrd="0" presId="urn:microsoft.com/office/officeart/2005/8/layout/bProcess3"/>
    <dgm:cxn modelId="{5FB27BA7-ED7B-4AB6-8068-904E47B1880D}" type="presOf" srcId="{E756A130-9CF4-44A2-84BD-D6EA592CE358}" destId="{B7F97DE0-AE46-4EA4-AFFE-400C5C02AF56}" srcOrd="1" destOrd="0" presId="urn:microsoft.com/office/officeart/2005/8/layout/bProcess3"/>
    <dgm:cxn modelId="{A64CC452-1D25-447B-8CF4-368B6F2CDA4C}" type="presParOf" srcId="{27BF7ACE-E15D-4A9D-9B46-D2FA7CF304E6}" destId="{0F1AB156-B3C6-4735-A50F-FFFAA900E965}" srcOrd="0" destOrd="0" presId="urn:microsoft.com/office/officeart/2005/8/layout/bProcess3"/>
    <dgm:cxn modelId="{3B375B5A-843C-478E-AD75-B8C3E6445373}" type="presParOf" srcId="{27BF7ACE-E15D-4A9D-9B46-D2FA7CF304E6}" destId="{CE68426E-893B-4153-8014-AF9F694A69B3}" srcOrd="1" destOrd="0" presId="urn:microsoft.com/office/officeart/2005/8/layout/bProcess3"/>
    <dgm:cxn modelId="{30782351-AFA2-40D8-90CA-7A13E534940E}" type="presParOf" srcId="{CE68426E-893B-4153-8014-AF9F694A69B3}" destId="{CA6B3364-D0CE-4CD0-9715-40E72FA98503}" srcOrd="0" destOrd="0" presId="urn:microsoft.com/office/officeart/2005/8/layout/bProcess3"/>
    <dgm:cxn modelId="{FB834AE9-F661-4205-8F13-07A79CC6809D}" type="presParOf" srcId="{27BF7ACE-E15D-4A9D-9B46-D2FA7CF304E6}" destId="{CAA4F2ED-7A20-4980-9EBD-04B83684E7BE}" srcOrd="2" destOrd="0" presId="urn:microsoft.com/office/officeart/2005/8/layout/bProcess3"/>
    <dgm:cxn modelId="{1D5DFDBD-8D41-43F4-8E16-5EFB11D71E5A}" type="presParOf" srcId="{27BF7ACE-E15D-4A9D-9B46-D2FA7CF304E6}" destId="{43F1EEFA-EA21-47ED-8640-B22441DE790D}" srcOrd="3" destOrd="0" presId="urn:microsoft.com/office/officeart/2005/8/layout/bProcess3"/>
    <dgm:cxn modelId="{63041627-4189-44ED-ADA0-D72C4F93AB3E}" type="presParOf" srcId="{43F1EEFA-EA21-47ED-8640-B22441DE790D}" destId="{2888C748-1AD7-41E6-89EC-D08610075D42}" srcOrd="0" destOrd="0" presId="urn:microsoft.com/office/officeart/2005/8/layout/bProcess3"/>
    <dgm:cxn modelId="{8ABFE24E-B2D9-4AF4-B221-30A0FC0EB91A}" type="presParOf" srcId="{27BF7ACE-E15D-4A9D-9B46-D2FA7CF304E6}" destId="{4B2E4230-A9D0-4142-9824-72E6B3237396}" srcOrd="4" destOrd="0" presId="urn:microsoft.com/office/officeart/2005/8/layout/bProcess3"/>
    <dgm:cxn modelId="{B4F738A2-B153-42D5-88C9-716B41DC6216}" type="presParOf" srcId="{27BF7ACE-E15D-4A9D-9B46-D2FA7CF304E6}" destId="{95222E28-80E6-4178-B193-48DE6C9B7D2B}" srcOrd="5" destOrd="0" presId="urn:microsoft.com/office/officeart/2005/8/layout/bProcess3"/>
    <dgm:cxn modelId="{1A2B6420-7067-4059-87FF-2A3D6D1AC18C}" type="presParOf" srcId="{95222E28-80E6-4178-B193-48DE6C9B7D2B}" destId="{F6BAEB06-0398-44C8-8E2C-171016DA7C9E}" srcOrd="0" destOrd="0" presId="urn:microsoft.com/office/officeart/2005/8/layout/bProcess3"/>
    <dgm:cxn modelId="{1C69DE8C-185F-48CA-BFAC-B3342AE4E40B}" type="presParOf" srcId="{27BF7ACE-E15D-4A9D-9B46-D2FA7CF304E6}" destId="{B252C968-EEA9-4BC7-8CF0-555A26FC73B0}" srcOrd="6" destOrd="0" presId="urn:microsoft.com/office/officeart/2005/8/layout/bProcess3"/>
    <dgm:cxn modelId="{A70B8A9B-DFF1-43FB-80D4-F745D7F0E881}" type="presParOf" srcId="{27BF7ACE-E15D-4A9D-9B46-D2FA7CF304E6}" destId="{D7030368-BFD1-4AD8-9FF0-4B7D078AC757}" srcOrd="7" destOrd="0" presId="urn:microsoft.com/office/officeart/2005/8/layout/bProcess3"/>
    <dgm:cxn modelId="{6EB7A677-ADCB-4286-A68D-2B9533477975}" type="presParOf" srcId="{D7030368-BFD1-4AD8-9FF0-4B7D078AC757}" destId="{F005813A-FE0A-4873-9F04-F97CA3EE2197}" srcOrd="0" destOrd="0" presId="urn:microsoft.com/office/officeart/2005/8/layout/bProcess3"/>
    <dgm:cxn modelId="{1FA204AB-4E44-445B-A9A5-5C933C56F5F4}" type="presParOf" srcId="{27BF7ACE-E15D-4A9D-9B46-D2FA7CF304E6}" destId="{4D7D04BE-E69E-4E60-93A7-239B54599ECD}" srcOrd="8" destOrd="0" presId="urn:microsoft.com/office/officeart/2005/8/layout/bProcess3"/>
    <dgm:cxn modelId="{9C1DA7ED-0604-4BB6-B138-783D658800A6}" type="presParOf" srcId="{27BF7ACE-E15D-4A9D-9B46-D2FA7CF304E6}" destId="{D4AD21CA-0E56-4375-8BB3-202C5FB7899F}" srcOrd="9" destOrd="0" presId="urn:microsoft.com/office/officeart/2005/8/layout/bProcess3"/>
    <dgm:cxn modelId="{41933475-9AC6-47BE-A8B3-C6423EB38EBF}" type="presParOf" srcId="{D4AD21CA-0E56-4375-8BB3-202C5FB7899F}" destId="{94520D08-DAD8-4C0E-A2FB-CAB849E21281}" srcOrd="0" destOrd="0" presId="urn:microsoft.com/office/officeart/2005/8/layout/bProcess3"/>
    <dgm:cxn modelId="{2906483F-44E7-4382-B391-4AE6B819784D}" type="presParOf" srcId="{27BF7ACE-E15D-4A9D-9B46-D2FA7CF304E6}" destId="{72B59B59-E484-41AF-B977-22A4FBBA8881}" srcOrd="10" destOrd="0" presId="urn:microsoft.com/office/officeart/2005/8/layout/bProcess3"/>
    <dgm:cxn modelId="{5E7CC53F-FCD6-404D-A3A9-1A076EC99B7B}" type="presParOf" srcId="{27BF7ACE-E15D-4A9D-9B46-D2FA7CF304E6}" destId="{241B009F-289C-4A9B-B75E-350FDB416B0A}" srcOrd="11" destOrd="0" presId="urn:microsoft.com/office/officeart/2005/8/layout/bProcess3"/>
    <dgm:cxn modelId="{76D24C6E-9309-4E66-A886-9E6F52AEF4B6}" type="presParOf" srcId="{241B009F-289C-4A9B-B75E-350FDB416B0A}" destId="{B7F97DE0-AE46-4EA4-AFFE-400C5C02AF56}" srcOrd="0" destOrd="0" presId="urn:microsoft.com/office/officeart/2005/8/layout/bProcess3"/>
    <dgm:cxn modelId="{12A8228B-C329-459A-A913-3BAD1C5CB5E1}" type="presParOf" srcId="{27BF7ACE-E15D-4A9D-9B46-D2FA7CF304E6}" destId="{0001838E-8F01-4263-9A21-87C007021EC6}" srcOrd="1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5FDACB6-7136-4CDB-B23E-2E62E8AC0C19}" type="doc">
      <dgm:prSet loTypeId="urn:microsoft.com/office/officeart/2005/8/layout/bProcess2" loCatId="process" qsTypeId="urn:microsoft.com/office/officeart/2005/8/quickstyle/simple3" qsCatId="simple" csTypeId="urn:microsoft.com/office/officeart/2005/8/colors/colorful1#6" csCatId="colorful" phldr="1"/>
      <dgm:spPr/>
      <dgm:t>
        <a:bodyPr/>
        <a:lstStyle/>
        <a:p>
          <a:endParaRPr lang="es-EC"/>
        </a:p>
      </dgm:t>
    </dgm:pt>
    <dgm:pt modelId="{5219C85E-9773-47E8-BF9E-BD3246A82140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b="1" dirty="0" smtClean="0">
              <a:latin typeface="Arial" pitchFamily="34" charset="0"/>
              <a:cs typeface="Arial" pitchFamily="34" charset="0"/>
            </a:rPr>
            <a:t>TÉCNICAS E INSTRUMENTOS</a:t>
          </a:r>
          <a:endParaRPr lang="es-EC" sz="1400" b="1" dirty="0">
            <a:latin typeface="Arial" pitchFamily="34" charset="0"/>
            <a:cs typeface="Arial" pitchFamily="34" charset="0"/>
          </a:endParaRPr>
        </a:p>
      </dgm:t>
    </dgm:pt>
    <dgm:pt modelId="{6DEF186F-EFE5-4A67-9168-A381788D3F31}" type="parTrans" cxnId="{CFAA7CB3-D824-41AD-97AC-02EB50A7C996}">
      <dgm:prSet/>
      <dgm:spPr/>
      <dgm:t>
        <a:bodyPr/>
        <a:lstStyle/>
        <a:p>
          <a:endParaRPr lang="es-EC"/>
        </a:p>
      </dgm:t>
    </dgm:pt>
    <dgm:pt modelId="{6C33A28E-2D3E-43D6-814D-519C1B1C20C9}" type="sibTrans" cxnId="{CFAA7CB3-D824-41AD-97AC-02EB50A7C996}">
      <dgm:prSet/>
      <dgm:spPr/>
      <dgm:t>
        <a:bodyPr/>
        <a:lstStyle/>
        <a:p>
          <a:endParaRPr lang="es-EC"/>
        </a:p>
      </dgm:t>
    </dgm:pt>
    <dgm:pt modelId="{0BAF382E-1526-43AD-88DC-36791A9F448E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Entrevistas</a:t>
          </a:r>
        </a:p>
      </dgm:t>
    </dgm:pt>
    <dgm:pt modelId="{034D491A-BA7F-4F4B-A4BC-5D9AEE80BFB1}" type="parTrans" cxnId="{A6443517-6388-4122-A3F5-A761126047AA}">
      <dgm:prSet/>
      <dgm:spPr/>
      <dgm:t>
        <a:bodyPr/>
        <a:lstStyle/>
        <a:p>
          <a:endParaRPr lang="es-EC"/>
        </a:p>
      </dgm:t>
    </dgm:pt>
    <dgm:pt modelId="{3796F14E-080A-4D0E-A204-88D78AE5F0F5}" type="sibTrans" cxnId="{A6443517-6388-4122-A3F5-A761126047AA}">
      <dgm:prSet/>
      <dgm:spPr/>
      <dgm:t>
        <a:bodyPr/>
        <a:lstStyle/>
        <a:p>
          <a:endParaRPr lang="es-EC"/>
        </a:p>
      </dgm:t>
    </dgm:pt>
    <dgm:pt modelId="{75CA12CD-683C-42C4-8700-9DB320C78B8E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Murales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E0CA3946-29EE-4FB6-A558-1E8B75CC42EE}" type="parTrans" cxnId="{8166DED4-6A9E-4737-A7BE-5C537C097DED}">
      <dgm:prSet/>
      <dgm:spPr/>
      <dgm:t>
        <a:bodyPr/>
        <a:lstStyle/>
        <a:p>
          <a:endParaRPr lang="es-EC"/>
        </a:p>
      </dgm:t>
    </dgm:pt>
    <dgm:pt modelId="{45C64891-3618-43B4-9815-925CB069A70C}" type="sibTrans" cxnId="{8166DED4-6A9E-4737-A7BE-5C537C097DED}">
      <dgm:prSet/>
      <dgm:spPr/>
      <dgm:t>
        <a:bodyPr/>
        <a:lstStyle/>
        <a:p>
          <a:endParaRPr lang="es-EC"/>
        </a:p>
      </dgm:t>
    </dgm:pt>
    <dgm:pt modelId="{89AB97C0-E527-4033-95DF-6DE69B39473A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Metodología lúdica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1B16FAF8-2D5B-4822-AAEE-9405BE63DD6B}" type="parTrans" cxnId="{6992A479-55AD-446F-B4F4-24470960E49A}">
      <dgm:prSet/>
      <dgm:spPr/>
      <dgm:t>
        <a:bodyPr/>
        <a:lstStyle/>
        <a:p>
          <a:endParaRPr lang="es-EC"/>
        </a:p>
      </dgm:t>
    </dgm:pt>
    <dgm:pt modelId="{30E4ADB2-5B45-42CE-A20F-F2161F7D6DE2}" type="sibTrans" cxnId="{6992A479-55AD-446F-B4F4-24470960E49A}">
      <dgm:prSet/>
      <dgm:spPr/>
      <dgm:t>
        <a:bodyPr/>
        <a:lstStyle/>
        <a:p>
          <a:endParaRPr lang="es-EC"/>
        </a:p>
      </dgm:t>
    </dgm:pt>
    <dgm:pt modelId="{E7F8C97D-0F2A-4C3B-AE7D-B1FEEE8084B2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Talleres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7D6EAA98-B082-499E-8936-1C2620B3BC3F}" type="parTrans" cxnId="{1BACE4F2-EA1E-45A7-BB95-833D6062F8E2}">
      <dgm:prSet/>
      <dgm:spPr/>
      <dgm:t>
        <a:bodyPr/>
        <a:lstStyle/>
        <a:p>
          <a:endParaRPr lang="es-EC"/>
        </a:p>
      </dgm:t>
    </dgm:pt>
    <dgm:pt modelId="{04CE3959-5C25-4AAD-870A-6F8D8843471F}" type="sibTrans" cxnId="{1BACE4F2-EA1E-45A7-BB95-833D6062F8E2}">
      <dgm:prSet/>
      <dgm:spPr/>
      <dgm:t>
        <a:bodyPr/>
        <a:lstStyle/>
        <a:p>
          <a:endParaRPr lang="es-EC"/>
        </a:p>
      </dgm:t>
    </dgm:pt>
    <dgm:pt modelId="{15285AB5-047F-4241-8EB6-038887138A8E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Feria de la Salud Sexual y Reproductiva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BD9C5A04-C52F-43AE-B5D5-6C321A09E316}" type="parTrans" cxnId="{DB241BED-9771-4DC6-9E83-F5BB4A2174C7}">
      <dgm:prSet/>
      <dgm:spPr/>
      <dgm:t>
        <a:bodyPr/>
        <a:lstStyle/>
        <a:p>
          <a:endParaRPr lang="es-EC"/>
        </a:p>
      </dgm:t>
    </dgm:pt>
    <dgm:pt modelId="{42D95B53-F357-4520-BB10-C020699CF24B}" type="sibTrans" cxnId="{DB241BED-9771-4DC6-9E83-F5BB4A2174C7}">
      <dgm:prSet/>
      <dgm:spPr/>
      <dgm:t>
        <a:bodyPr/>
        <a:lstStyle/>
        <a:p>
          <a:endParaRPr lang="es-EC"/>
        </a:p>
      </dgm:t>
    </dgm:pt>
    <dgm:pt modelId="{CF8AB9E5-FDE6-4EEC-A77B-9C9810983874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Sociodrama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9E51FDD1-971C-44FC-B6AA-5B9FB64CDB3E}" type="parTrans" cxnId="{0F7900DD-5F03-42D7-937D-B5053BE2166C}">
      <dgm:prSet/>
      <dgm:spPr/>
      <dgm:t>
        <a:bodyPr/>
        <a:lstStyle/>
        <a:p>
          <a:endParaRPr lang="es-EC"/>
        </a:p>
      </dgm:t>
    </dgm:pt>
    <dgm:pt modelId="{750DBBBE-D8BB-4ABD-A722-53C1C670E5E3}" type="sibTrans" cxnId="{0F7900DD-5F03-42D7-937D-B5053BE2166C}">
      <dgm:prSet/>
      <dgm:spPr/>
      <dgm:t>
        <a:bodyPr/>
        <a:lstStyle/>
        <a:p>
          <a:endParaRPr lang="es-EC"/>
        </a:p>
      </dgm:t>
    </dgm:pt>
    <dgm:pt modelId="{2C7EE97E-3867-4B6A-9653-FC0A756BAA94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Reunión con grupos focales 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FAF5B928-AF43-4D2B-9307-35766A525192}" type="parTrans" cxnId="{B6D24FD0-2831-4113-9092-94A36B199913}">
      <dgm:prSet/>
      <dgm:spPr/>
      <dgm:t>
        <a:bodyPr/>
        <a:lstStyle/>
        <a:p>
          <a:endParaRPr lang="es-EC"/>
        </a:p>
      </dgm:t>
    </dgm:pt>
    <dgm:pt modelId="{A2EF6AAC-B567-4998-9C53-F4A6D0126D37}" type="sibTrans" cxnId="{B6D24FD0-2831-4113-9092-94A36B199913}">
      <dgm:prSet/>
      <dgm:spPr/>
      <dgm:t>
        <a:bodyPr/>
        <a:lstStyle/>
        <a:p>
          <a:endParaRPr lang="es-EC"/>
        </a:p>
      </dgm:t>
    </dgm:pt>
    <dgm:pt modelId="{6800091A-7491-454A-9967-354E071A1321}" type="pres">
      <dgm:prSet presAssocID="{F5FDACB6-7136-4CDB-B23E-2E62E8AC0C19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s-EC"/>
        </a:p>
      </dgm:t>
    </dgm:pt>
    <dgm:pt modelId="{4BCEAAF8-7C5F-40CE-98CE-10FB051A80EF}" type="pres">
      <dgm:prSet presAssocID="{5219C85E-9773-47E8-BF9E-BD3246A82140}" presName="firstNode" presStyleLbl="node1" presStyleIdx="0" presStyleCnt="8" custScaleX="171578" custScaleY="121360" custLinFactNeighborX="1351" custLinFactNeighborY="-8205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F7FD0A6-0F19-429E-A180-F4F4EE951041}" type="pres">
      <dgm:prSet presAssocID="{6C33A28E-2D3E-43D6-814D-519C1B1C20C9}" presName="sibTrans" presStyleLbl="sibTrans2D1" presStyleIdx="0" presStyleCnt="7"/>
      <dgm:spPr/>
      <dgm:t>
        <a:bodyPr/>
        <a:lstStyle/>
        <a:p>
          <a:endParaRPr lang="es-EC"/>
        </a:p>
      </dgm:t>
    </dgm:pt>
    <dgm:pt modelId="{5C9C63CC-3647-4129-BC15-41F050B96116}" type="pres">
      <dgm:prSet presAssocID="{0BAF382E-1526-43AD-88DC-36791A9F448E}" presName="middleNode" presStyleCnt="0"/>
      <dgm:spPr/>
    </dgm:pt>
    <dgm:pt modelId="{99ED1F6D-841F-4525-939F-3C224C963041}" type="pres">
      <dgm:prSet presAssocID="{0BAF382E-1526-43AD-88DC-36791A9F448E}" presName="padding" presStyleLbl="node1" presStyleIdx="0" presStyleCnt="8"/>
      <dgm:spPr/>
    </dgm:pt>
    <dgm:pt modelId="{FFB84E68-7A8B-4ED8-BE15-75330F259A0B}" type="pres">
      <dgm:prSet presAssocID="{0BAF382E-1526-43AD-88DC-36791A9F448E}" presName="shape" presStyleLbl="node1" presStyleIdx="1" presStyleCnt="8" custScaleX="126191" custScaleY="111404" custLinFactNeighborX="1487" custLinFactNeighborY="-3359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A6F4EC1-93C1-4D91-9D7A-3E6A80EBF782}" type="pres">
      <dgm:prSet presAssocID="{3796F14E-080A-4D0E-A204-88D78AE5F0F5}" presName="sibTrans" presStyleLbl="sibTrans2D1" presStyleIdx="1" presStyleCnt="7"/>
      <dgm:spPr/>
      <dgm:t>
        <a:bodyPr/>
        <a:lstStyle/>
        <a:p>
          <a:endParaRPr lang="es-EC"/>
        </a:p>
      </dgm:t>
    </dgm:pt>
    <dgm:pt modelId="{B494DD5A-B8AF-4F86-A557-85DD5C14FA20}" type="pres">
      <dgm:prSet presAssocID="{75CA12CD-683C-42C4-8700-9DB320C78B8E}" presName="middleNode" presStyleCnt="0"/>
      <dgm:spPr/>
    </dgm:pt>
    <dgm:pt modelId="{97FC298B-1DCC-43AE-9F39-50B7AA63CB15}" type="pres">
      <dgm:prSet presAssocID="{75CA12CD-683C-42C4-8700-9DB320C78B8E}" presName="padding" presStyleLbl="node1" presStyleIdx="1" presStyleCnt="8"/>
      <dgm:spPr/>
    </dgm:pt>
    <dgm:pt modelId="{5431ACB4-0977-4194-911D-D76326E1AA48}" type="pres">
      <dgm:prSet presAssocID="{75CA12CD-683C-42C4-8700-9DB320C78B8E}" presName="shape" presStyleLbl="node1" presStyleIdx="2" presStyleCnt="8" custScaleX="126191" custScaleY="111404" custLinFactNeighborX="1564" custLinFactNeighborY="-1417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1AE5CAF-8659-4B9D-87D2-55C949D9BA55}" type="pres">
      <dgm:prSet presAssocID="{45C64891-3618-43B4-9815-925CB069A70C}" presName="sibTrans" presStyleLbl="sibTrans2D1" presStyleIdx="2" presStyleCnt="7"/>
      <dgm:spPr/>
      <dgm:t>
        <a:bodyPr/>
        <a:lstStyle/>
        <a:p>
          <a:endParaRPr lang="es-EC"/>
        </a:p>
      </dgm:t>
    </dgm:pt>
    <dgm:pt modelId="{0AF3E995-CAD0-4D5B-AB40-1389A462CCAF}" type="pres">
      <dgm:prSet presAssocID="{89AB97C0-E527-4033-95DF-6DE69B39473A}" presName="middleNode" presStyleCnt="0"/>
      <dgm:spPr/>
    </dgm:pt>
    <dgm:pt modelId="{A5E0E71F-A792-4503-A08B-CBF621B917C8}" type="pres">
      <dgm:prSet presAssocID="{89AB97C0-E527-4033-95DF-6DE69B39473A}" presName="padding" presStyleLbl="node1" presStyleIdx="2" presStyleCnt="8"/>
      <dgm:spPr/>
    </dgm:pt>
    <dgm:pt modelId="{092E3CFA-7DC4-4AF5-A373-B7094DFB9233}" type="pres">
      <dgm:prSet presAssocID="{89AB97C0-E527-4033-95DF-6DE69B39473A}" presName="shape" presStyleLbl="node1" presStyleIdx="3" presStyleCnt="8" custScaleX="145844" custScaleY="123610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9D6CC0A-5AAF-44E0-8202-826D6B9A1E6C}" type="pres">
      <dgm:prSet presAssocID="{30E4ADB2-5B45-42CE-A20F-F2161F7D6DE2}" presName="sibTrans" presStyleLbl="sibTrans2D1" presStyleIdx="3" presStyleCnt="7"/>
      <dgm:spPr/>
      <dgm:t>
        <a:bodyPr/>
        <a:lstStyle/>
        <a:p>
          <a:endParaRPr lang="es-EC"/>
        </a:p>
      </dgm:t>
    </dgm:pt>
    <dgm:pt modelId="{C0F9C694-663F-4F09-BAEF-AE33FC119116}" type="pres">
      <dgm:prSet presAssocID="{E7F8C97D-0F2A-4C3B-AE7D-B1FEEE8084B2}" presName="middleNode" presStyleCnt="0"/>
      <dgm:spPr/>
    </dgm:pt>
    <dgm:pt modelId="{4935FDE8-5F19-4F82-94A1-1C622F3C11E0}" type="pres">
      <dgm:prSet presAssocID="{E7F8C97D-0F2A-4C3B-AE7D-B1FEEE8084B2}" presName="padding" presStyleLbl="node1" presStyleIdx="3" presStyleCnt="8"/>
      <dgm:spPr/>
    </dgm:pt>
    <dgm:pt modelId="{3123F2E4-EDAA-4B2F-A846-734577A5E7AB}" type="pres">
      <dgm:prSet presAssocID="{E7F8C97D-0F2A-4C3B-AE7D-B1FEEE8084B2}" presName="shape" presStyleLbl="node1" presStyleIdx="4" presStyleCnt="8" custScaleX="126191" custScaleY="11140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FAB61A3-3684-44C0-9535-1CD707900984}" type="pres">
      <dgm:prSet presAssocID="{04CE3959-5C25-4AAD-870A-6F8D8843471F}" presName="sibTrans" presStyleLbl="sibTrans2D1" presStyleIdx="4" presStyleCnt="7"/>
      <dgm:spPr/>
      <dgm:t>
        <a:bodyPr/>
        <a:lstStyle/>
        <a:p>
          <a:endParaRPr lang="es-EC"/>
        </a:p>
      </dgm:t>
    </dgm:pt>
    <dgm:pt modelId="{5B62CBA6-9EEB-49BC-A21E-4D2765889EF7}" type="pres">
      <dgm:prSet presAssocID="{15285AB5-047F-4241-8EB6-038887138A8E}" presName="middleNode" presStyleCnt="0"/>
      <dgm:spPr/>
    </dgm:pt>
    <dgm:pt modelId="{BBB98E69-6A81-4340-9F74-D9640970D096}" type="pres">
      <dgm:prSet presAssocID="{15285AB5-047F-4241-8EB6-038887138A8E}" presName="padding" presStyleLbl="node1" presStyleIdx="4" presStyleCnt="8"/>
      <dgm:spPr/>
    </dgm:pt>
    <dgm:pt modelId="{31FC8003-FB59-4DC0-ADC6-55C226F69B25}" type="pres">
      <dgm:prSet presAssocID="{15285AB5-047F-4241-8EB6-038887138A8E}" presName="shape" presStyleLbl="node1" presStyleIdx="5" presStyleCnt="8" custScaleX="192244" custScaleY="140539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0F6C25D-9C1E-4398-B58A-989F82A73F6F}" type="pres">
      <dgm:prSet presAssocID="{42D95B53-F357-4520-BB10-C020699CF24B}" presName="sibTrans" presStyleLbl="sibTrans2D1" presStyleIdx="5" presStyleCnt="7"/>
      <dgm:spPr/>
      <dgm:t>
        <a:bodyPr/>
        <a:lstStyle/>
        <a:p>
          <a:endParaRPr lang="es-EC"/>
        </a:p>
      </dgm:t>
    </dgm:pt>
    <dgm:pt modelId="{ACAE9744-4136-4EFC-8E13-EF629EE89575}" type="pres">
      <dgm:prSet presAssocID="{CF8AB9E5-FDE6-4EEC-A77B-9C9810983874}" presName="middleNode" presStyleCnt="0"/>
      <dgm:spPr/>
    </dgm:pt>
    <dgm:pt modelId="{D80816DE-200F-46E5-9AC3-0E94FF1E55BA}" type="pres">
      <dgm:prSet presAssocID="{CF8AB9E5-FDE6-4EEC-A77B-9C9810983874}" presName="padding" presStyleLbl="node1" presStyleIdx="5" presStyleCnt="8"/>
      <dgm:spPr/>
    </dgm:pt>
    <dgm:pt modelId="{B8C4CB53-F2D4-498A-B1F4-D47BA6D513D3}" type="pres">
      <dgm:prSet presAssocID="{CF8AB9E5-FDE6-4EEC-A77B-9C9810983874}" presName="shape" presStyleLbl="node1" presStyleIdx="6" presStyleCnt="8" custScaleX="141078" custScaleY="123610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9753D6F-0CCC-4D3D-89BC-8758CA394062}" type="pres">
      <dgm:prSet presAssocID="{750DBBBE-D8BB-4ABD-A722-53C1C670E5E3}" presName="sibTrans" presStyleLbl="sibTrans2D1" presStyleIdx="6" presStyleCnt="7"/>
      <dgm:spPr/>
      <dgm:t>
        <a:bodyPr/>
        <a:lstStyle/>
        <a:p>
          <a:endParaRPr lang="es-EC"/>
        </a:p>
      </dgm:t>
    </dgm:pt>
    <dgm:pt modelId="{34156F4E-E1F8-45C8-BF7F-9A75FB3E4A9D}" type="pres">
      <dgm:prSet presAssocID="{2C7EE97E-3867-4B6A-9653-FC0A756BAA94}" presName="lastNode" presStyleLbl="node1" presStyleIdx="7" presStyleCnt="8" custScaleX="117134" custScaleY="9725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B6D24FD0-2831-4113-9092-94A36B199913}" srcId="{F5FDACB6-7136-4CDB-B23E-2E62E8AC0C19}" destId="{2C7EE97E-3867-4B6A-9653-FC0A756BAA94}" srcOrd="7" destOrd="0" parTransId="{FAF5B928-AF43-4D2B-9307-35766A525192}" sibTransId="{A2EF6AAC-B567-4998-9C53-F4A6D0126D37}"/>
    <dgm:cxn modelId="{AAFE6B8A-C83A-49C7-BB6F-5AC1F5A5CBA3}" type="presOf" srcId="{2C7EE97E-3867-4B6A-9653-FC0A756BAA94}" destId="{34156F4E-E1F8-45C8-BF7F-9A75FB3E4A9D}" srcOrd="0" destOrd="0" presId="urn:microsoft.com/office/officeart/2005/8/layout/bProcess2"/>
    <dgm:cxn modelId="{D73F3AB6-A4F9-40B5-A4CF-BB03AC6D06AC}" type="presOf" srcId="{3796F14E-080A-4D0E-A204-88D78AE5F0F5}" destId="{AA6F4EC1-93C1-4D91-9D7A-3E6A80EBF782}" srcOrd="0" destOrd="0" presId="urn:microsoft.com/office/officeart/2005/8/layout/bProcess2"/>
    <dgm:cxn modelId="{BAB97BF2-C7AE-4473-8DE1-BCF181F0A7E3}" type="presOf" srcId="{5219C85E-9773-47E8-BF9E-BD3246A82140}" destId="{4BCEAAF8-7C5F-40CE-98CE-10FB051A80EF}" srcOrd="0" destOrd="0" presId="urn:microsoft.com/office/officeart/2005/8/layout/bProcess2"/>
    <dgm:cxn modelId="{0F7900DD-5F03-42D7-937D-B5053BE2166C}" srcId="{F5FDACB6-7136-4CDB-B23E-2E62E8AC0C19}" destId="{CF8AB9E5-FDE6-4EEC-A77B-9C9810983874}" srcOrd="6" destOrd="0" parTransId="{9E51FDD1-971C-44FC-B6AA-5B9FB64CDB3E}" sibTransId="{750DBBBE-D8BB-4ABD-A722-53C1C670E5E3}"/>
    <dgm:cxn modelId="{1BACE4F2-EA1E-45A7-BB95-833D6062F8E2}" srcId="{F5FDACB6-7136-4CDB-B23E-2E62E8AC0C19}" destId="{E7F8C97D-0F2A-4C3B-AE7D-B1FEEE8084B2}" srcOrd="4" destOrd="0" parTransId="{7D6EAA98-B082-499E-8936-1C2620B3BC3F}" sibTransId="{04CE3959-5C25-4AAD-870A-6F8D8843471F}"/>
    <dgm:cxn modelId="{DB241BED-9771-4DC6-9E83-F5BB4A2174C7}" srcId="{F5FDACB6-7136-4CDB-B23E-2E62E8AC0C19}" destId="{15285AB5-047F-4241-8EB6-038887138A8E}" srcOrd="5" destOrd="0" parTransId="{BD9C5A04-C52F-43AE-B5D5-6C321A09E316}" sibTransId="{42D95B53-F357-4520-BB10-C020699CF24B}"/>
    <dgm:cxn modelId="{DA2F69E0-3041-45C2-B852-4D282668FB33}" type="presOf" srcId="{42D95B53-F357-4520-BB10-C020699CF24B}" destId="{C0F6C25D-9C1E-4398-B58A-989F82A73F6F}" srcOrd="0" destOrd="0" presId="urn:microsoft.com/office/officeart/2005/8/layout/bProcess2"/>
    <dgm:cxn modelId="{5A60F03E-734B-424D-B904-1156DDCF60F5}" type="presOf" srcId="{04CE3959-5C25-4AAD-870A-6F8D8843471F}" destId="{AFAB61A3-3684-44C0-9535-1CD707900984}" srcOrd="0" destOrd="0" presId="urn:microsoft.com/office/officeart/2005/8/layout/bProcess2"/>
    <dgm:cxn modelId="{CFAA7CB3-D824-41AD-97AC-02EB50A7C996}" srcId="{F5FDACB6-7136-4CDB-B23E-2E62E8AC0C19}" destId="{5219C85E-9773-47E8-BF9E-BD3246A82140}" srcOrd="0" destOrd="0" parTransId="{6DEF186F-EFE5-4A67-9168-A381788D3F31}" sibTransId="{6C33A28E-2D3E-43D6-814D-519C1B1C20C9}"/>
    <dgm:cxn modelId="{8166DED4-6A9E-4737-A7BE-5C537C097DED}" srcId="{F5FDACB6-7136-4CDB-B23E-2E62E8AC0C19}" destId="{75CA12CD-683C-42C4-8700-9DB320C78B8E}" srcOrd="2" destOrd="0" parTransId="{E0CA3946-29EE-4FB6-A558-1E8B75CC42EE}" sibTransId="{45C64891-3618-43B4-9815-925CB069A70C}"/>
    <dgm:cxn modelId="{A6443517-6388-4122-A3F5-A761126047AA}" srcId="{F5FDACB6-7136-4CDB-B23E-2E62E8AC0C19}" destId="{0BAF382E-1526-43AD-88DC-36791A9F448E}" srcOrd="1" destOrd="0" parTransId="{034D491A-BA7F-4F4B-A4BC-5D9AEE80BFB1}" sibTransId="{3796F14E-080A-4D0E-A204-88D78AE5F0F5}"/>
    <dgm:cxn modelId="{5252947E-3E4A-40C8-994F-49B427DAA07C}" type="presOf" srcId="{F5FDACB6-7136-4CDB-B23E-2E62E8AC0C19}" destId="{6800091A-7491-454A-9967-354E071A1321}" srcOrd="0" destOrd="0" presId="urn:microsoft.com/office/officeart/2005/8/layout/bProcess2"/>
    <dgm:cxn modelId="{0F6CBA44-EB79-4478-A493-B9911647303D}" type="presOf" srcId="{6C33A28E-2D3E-43D6-814D-519C1B1C20C9}" destId="{8F7FD0A6-0F19-429E-A180-F4F4EE951041}" srcOrd="0" destOrd="0" presId="urn:microsoft.com/office/officeart/2005/8/layout/bProcess2"/>
    <dgm:cxn modelId="{F4F27FB6-E177-4528-8CE9-C0275337A267}" type="presOf" srcId="{15285AB5-047F-4241-8EB6-038887138A8E}" destId="{31FC8003-FB59-4DC0-ADC6-55C226F69B25}" srcOrd="0" destOrd="0" presId="urn:microsoft.com/office/officeart/2005/8/layout/bProcess2"/>
    <dgm:cxn modelId="{F87EE8E5-3DBE-4B90-96FC-E71257B0D839}" type="presOf" srcId="{CF8AB9E5-FDE6-4EEC-A77B-9C9810983874}" destId="{B8C4CB53-F2D4-498A-B1F4-D47BA6D513D3}" srcOrd="0" destOrd="0" presId="urn:microsoft.com/office/officeart/2005/8/layout/bProcess2"/>
    <dgm:cxn modelId="{6992A479-55AD-446F-B4F4-24470960E49A}" srcId="{F5FDACB6-7136-4CDB-B23E-2E62E8AC0C19}" destId="{89AB97C0-E527-4033-95DF-6DE69B39473A}" srcOrd="3" destOrd="0" parTransId="{1B16FAF8-2D5B-4822-AAEE-9405BE63DD6B}" sibTransId="{30E4ADB2-5B45-42CE-A20F-F2161F7D6DE2}"/>
    <dgm:cxn modelId="{28C4C93B-7F1F-4DC7-B332-663A13BA6005}" type="presOf" srcId="{0BAF382E-1526-43AD-88DC-36791A9F448E}" destId="{FFB84E68-7A8B-4ED8-BE15-75330F259A0B}" srcOrd="0" destOrd="0" presId="urn:microsoft.com/office/officeart/2005/8/layout/bProcess2"/>
    <dgm:cxn modelId="{620E5BAB-BB40-4D5E-8ED2-AB15BBB22ED0}" type="presOf" srcId="{750DBBBE-D8BB-4ABD-A722-53C1C670E5E3}" destId="{A9753D6F-0CCC-4D3D-89BC-8758CA394062}" srcOrd="0" destOrd="0" presId="urn:microsoft.com/office/officeart/2005/8/layout/bProcess2"/>
    <dgm:cxn modelId="{87F32EF6-F08B-4B5D-9C76-F37E078071EA}" type="presOf" srcId="{89AB97C0-E527-4033-95DF-6DE69B39473A}" destId="{092E3CFA-7DC4-4AF5-A373-B7094DFB9233}" srcOrd="0" destOrd="0" presId="urn:microsoft.com/office/officeart/2005/8/layout/bProcess2"/>
    <dgm:cxn modelId="{3BC2B733-AAAC-44EF-97FA-A4E6C533C6DB}" type="presOf" srcId="{75CA12CD-683C-42C4-8700-9DB320C78B8E}" destId="{5431ACB4-0977-4194-911D-D76326E1AA48}" srcOrd="0" destOrd="0" presId="urn:microsoft.com/office/officeart/2005/8/layout/bProcess2"/>
    <dgm:cxn modelId="{06ABBF72-3554-467E-B089-3FFD4F981CDD}" type="presOf" srcId="{E7F8C97D-0F2A-4C3B-AE7D-B1FEEE8084B2}" destId="{3123F2E4-EDAA-4B2F-A846-734577A5E7AB}" srcOrd="0" destOrd="0" presId="urn:microsoft.com/office/officeart/2005/8/layout/bProcess2"/>
    <dgm:cxn modelId="{78211246-A29C-438F-9562-7B1AEDD9AC05}" type="presOf" srcId="{45C64891-3618-43B4-9815-925CB069A70C}" destId="{A1AE5CAF-8659-4B9D-87D2-55C949D9BA55}" srcOrd="0" destOrd="0" presId="urn:microsoft.com/office/officeart/2005/8/layout/bProcess2"/>
    <dgm:cxn modelId="{BCDD1606-805C-4E81-9F27-7368991D2A1D}" type="presOf" srcId="{30E4ADB2-5B45-42CE-A20F-F2161F7D6DE2}" destId="{59D6CC0A-5AAF-44E0-8202-826D6B9A1E6C}" srcOrd="0" destOrd="0" presId="urn:microsoft.com/office/officeart/2005/8/layout/bProcess2"/>
    <dgm:cxn modelId="{03C13C8A-4B7E-4077-B26F-DA86068334B4}" type="presParOf" srcId="{6800091A-7491-454A-9967-354E071A1321}" destId="{4BCEAAF8-7C5F-40CE-98CE-10FB051A80EF}" srcOrd="0" destOrd="0" presId="urn:microsoft.com/office/officeart/2005/8/layout/bProcess2"/>
    <dgm:cxn modelId="{E3A67F3C-1889-4B35-B22F-97F373E87AF8}" type="presParOf" srcId="{6800091A-7491-454A-9967-354E071A1321}" destId="{8F7FD0A6-0F19-429E-A180-F4F4EE951041}" srcOrd="1" destOrd="0" presId="urn:microsoft.com/office/officeart/2005/8/layout/bProcess2"/>
    <dgm:cxn modelId="{3AA2ABFE-C8B1-4314-A400-8951D5514679}" type="presParOf" srcId="{6800091A-7491-454A-9967-354E071A1321}" destId="{5C9C63CC-3647-4129-BC15-41F050B96116}" srcOrd="2" destOrd="0" presId="urn:microsoft.com/office/officeart/2005/8/layout/bProcess2"/>
    <dgm:cxn modelId="{A70B4524-3023-491F-BB8B-3AC0379D873C}" type="presParOf" srcId="{5C9C63CC-3647-4129-BC15-41F050B96116}" destId="{99ED1F6D-841F-4525-939F-3C224C963041}" srcOrd="0" destOrd="0" presId="urn:microsoft.com/office/officeart/2005/8/layout/bProcess2"/>
    <dgm:cxn modelId="{D6363323-2B08-41FC-8AF3-5B6517DC4EA7}" type="presParOf" srcId="{5C9C63CC-3647-4129-BC15-41F050B96116}" destId="{FFB84E68-7A8B-4ED8-BE15-75330F259A0B}" srcOrd="1" destOrd="0" presId="urn:microsoft.com/office/officeart/2005/8/layout/bProcess2"/>
    <dgm:cxn modelId="{B9B12FAC-978F-4186-8EBB-3D883B582552}" type="presParOf" srcId="{6800091A-7491-454A-9967-354E071A1321}" destId="{AA6F4EC1-93C1-4D91-9D7A-3E6A80EBF782}" srcOrd="3" destOrd="0" presId="urn:microsoft.com/office/officeart/2005/8/layout/bProcess2"/>
    <dgm:cxn modelId="{E0B651B1-ADC6-4D1A-8B5E-942181635C93}" type="presParOf" srcId="{6800091A-7491-454A-9967-354E071A1321}" destId="{B494DD5A-B8AF-4F86-A557-85DD5C14FA20}" srcOrd="4" destOrd="0" presId="urn:microsoft.com/office/officeart/2005/8/layout/bProcess2"/>
    <dgm:cxn modelId="{E0110682-5D08-44EA-8C08-A3B1DC01F7F6}" type="presParOf" srcId="{B494DD5A-B8AF-4F86-A557-85DD5C14FA20}" destId="{97FC298B-1DCC-43AE-9F39-50B7AA63CB15}" srcOrd="0" destOrd="0" presId="urn:microsoft.com/office/officeart/2005/8/layout/bProcess2"/>
    <dgm:cxn modelId="{6BE2497E-022C-4EB8-83A1-967A9B2CD24B}" type="presParOf" srcId="{B494DD5A-B8AF-4F86-A557-85DD5C14FA20}" destId="{5431ACB4-0977-4194-911D-D76326E1AA48}" srcOrd="1" destOrd="0" presId="urn:microsoft.com/office/officeart/2005/8/layout/bProcess2"/>
    <dgm:cxn modelId="{0401DB83-A0FA-42C6-A206-E26F2D8F160D}" type="presParOf" srcId="{6800091A-7491-454A-9967-354E071A1321}" destId="{A1AE5CAF-8659-4B9D-87D2-55C949D9BA55}" srcOrd="5" destOrd="0" presId="urn:microsoft.com/office/officeart/2005/8/layout/bProcess2"/>
    <dgm:cxn modelId="{D071D8A6-EAB0-422D-BF4F-2E40F4E0D2CC}" type="presParOf" srcId="{6800091A-7491-454A-9967-354E071A1321}" destId="{0AF3E995-CAD0-4D5B-AB40-1389A462CCAF}" srcOrd="6" destOrd="0" presId="urn:microsoft.com/office/officeart/2005/8/layout/bProcess2"/>
    <dgm:cxn modelId="{8A6F90AD-5958-49FB-8067-682838D3D95F}" type="presParOf" srcId="{0AF3E995-CAD0-4D5B-AB40-1389A462CCAF}" destId="{A5E0E71F-A792-4503-A08B-CBF621B917C8}" srcOrd="0" destOrd="0" presId="urn:microsoft.com/office/officeart/2005/8/layout/bProcess2"/>
    <dgm:cxn modelId="{B1C598C1-BF4E-4D64-9476-95BD9DA01BD6}" type="presParOf" srcId="{0AF3E995-CAD0-4D5B-AB40-1389A462CCAF}" destId="{092E3CFA-7DC4-4AF5-A373-B7094DFB9233}" srcOrd="1" destOrd="0" presId="urn:microsoft.com/office/officeart/2005/8/layout/bProcess2"/>
    <dgm:cxn modelId="{B16254EF-6977-4586-9BDC-CD7CE02AB1E0}" type="presParOf" srcId="{6800091A-7491-454A-9967-354E071A1321}" destId="{59D6CC0A-5AAF-44E0-8202-826D6B9A1E6C}" srcOrd="7" destOrd="0" presId="urn:microsoft.com/office/officeart/2005/8/layout/bProcess2"/>
    <dgm:cxn modelId="{05C31A9F-A7C4-4D88-A1B6-3DDC8728B89C}" type="presParOf" srcId="{6800091A-7491-454A-9967-354E071A1321}" destId="{C0F9C694-663F-4F09-BAEF-AE33FC119116}" srcOrd="8" destOrd="0" presId="urn:microsoft.com/office/officeart/2005/8/layout/bProcess2"/>
    <dgm:cxn modelId="{DB78A81E-2E40-4882-903A-A176136AF7DA}" type="presParOf" srcId="{C0F9C694-663F-4F09-BAEF-AE33FC119116}" destId="{4935FDE8-5F19-4F82-94A1-1C622F3C11E0}" srcOrd="0" destOrd="0" presId="urn:microsoft.com/office/officeart/2005/8/layout/bProcess2"/>
    <dgm:cxn modelId="{5A2CCF19-3342-47D8-9D08-E11CED39ECEA}" type="presParOf" srcId="{C0F9C694-663F-4F09-BAEF-AE33FC119116}" destId="{3123F2E4-EDAA-4B2F-A846-734577A5E7AB}" srcOrd="1" destOrd="0" presId="urn:microsoft.com/office/officeart/2005/8/layout/bProcess2"/>
    <dgm:cxn modelId="{8F66C5E9-7C51-4EFD-B8DA-833900214745}" type="presParOf" srcId="{6800091A-7491-454A-9967-354E071A1321}" destId="{AFAB61A3-3684-44C0-9535-1CD707900984}" srcOrd="9" destOrd="0" presId="urn:microsoft.com/office/officeart/2005/8/layout/bProcess2"/>
    <dgm:cxn modelId="{AF102209-59DA-40E6-B6EA-9C2781C4E580}" type="presParOf" srcId="{6800091A-7491-454A-9967-354E071A1321}" destId="{5B62CBA6-9EEB-49BC-A21E-4D2765889EF7}" srcOrd="10" destOrd="0" presId="urn:microsoft.com/office/officeart/2005/8/layout/bProcess2"/>
    <dgm:cxn modelId="{41CEE72E-09D4-4589-A8A4-6B13B276846B}" type="presParOf" srcId="{5B62CBA6-9EEB-49BC-A21E-4D2765889EF7}" destId="{BBB98E69-6A81-4340-9F74-D9640970D096}" srcOrd="0" destOrd="0" presId="urn:microsoft.com/office/officeart/2005/8/layout/bProcess2"/>
    <dgm:cxn modelId="{ECA47182-716A-4522-8BBF-F9C89872F54E}" type="presParOf" srcId="{5B62CBA6-9EEB-49BC-A21E-4D2765889EF7}" destId="{31FC8003-FB59-4DC0-ADC6-55C226F69B25}" srcOrd="1" destOrd="0" presId="urn:microsoft.com/office/officeart/2005/8/layout/bProcess2"/>
    <dgm:cxn modelId="{2045B90E-65BF-416D-B7A8-E3AB0A173128}" type="presParOf" srcId="{6800091A-7491-454A-9967-354E071A1321}" destId="{C0F6C25D-9C1E-4398-B58A-989F82A73F6F}" srcOrd="11" destOrd="0" presId="urn:microsoft.com/office/officeart/2005/8/layout/bProcess2"/>
    <dgm:cxn modelId="{846D4C06-941A-4CA6-94F3-8FC2D4DE97EC}" type="presParOf" srcId="{6800091A-7491-454A-9967-354E071A1321}" destId="{ACAE9744-4136-4EFC-8E13-EF629EE89575}" srcOrd="12" destOrd="0" presId="urn:microsoft.com/office/officeart/2005/8/layout/bProcess2"/>
    <dgm:cxn modelId="{C795D1DA-E56D-48D6-A390-30A08586DFB8}" type="presParOf" srcId="{ACAE9744-4136-4EFC-8E13-EF629EE89575}" destId="{D80816DE-200F-46E5-9AC3-0E94FF1E55BA}" srcOrd="0" destOrd="0" presId="urn:microsoft.com/office/officeart/2005/8/layout/bProcess2"/>
    <dgm:cxn modelId="{A8711B7F-6142-4DF9-9435-0E5FEC9897B3}" type="presParOf" srcId="{ACAE9744-4136-4EFC-8E13-EF629EE89575}" destId="{B8C4CB53-F2D4-498A-B1F4-D47BA6D513D3}" srcOrd="1" destOrd="0" presId="urn:microsoft.com/office/officeart/2005/8/layout/bProcess2"/>
    <dgm:cxn modelId="{7A53C883-D5CB-4ED3-A634-F92312CC27F8}" type="presParOf" srcId="{6800091A-7491-454A-9967-354E071A1321}" destId="{A9753D6F-0CCC-4D3D-89BC-8758CA394062}" srcOrd="13" destOrd="0" presId="urn:microsoft.com/office/officeart/2005/8/layout/bProcess2"/>
    <dgm:cxn modelId="{F617A13B-DA35-40E4-9503-3DBF403D4637}" type="presParOf" srcId="{6800091A-7491-454A-9967-354E071A1321}" destId="{34156F4E-E1F8-45C8-BF7F-9A75FB3E4A9D}" srcOrd="14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8343C25-5184-476D-855A-DBE5DBCC54E8}" type="doc">
      <dgm:prSet loTypeId="urn:microsoft.com/office/officeart/2005/8/layout/process3" loCatId="process" qsTypeId="urn:microsoft.com/office/officeart/2005/8/quickstyle/simple3" qsCatId="simple" csTypeId="urn:microsoft.com/office/officeart/2005/8/colors/colorful3" csCatId="colorful" phldr="1"/>
      <dgm:spPr/>
      <dgm:t>
        <a:bodyPr/>
        <a:lstStyle/>
        <a:p>
          <a:endParaRPr lang="es-EC"/>
        </a:p>
      </dgm:t>
    </dgm:pt>
    <dgm:pt modelId="{D7AA937F-22F8-43C8-83DB-575257D60831}">
      <dgm:prSet phldrT="[Texto]"/>
      <dgm:spPr/>
      <dgm:t>
        <a:bodyPr/>
        <a:lstStyle/>
        <a:p>
          <a:pPr algn="ctr">
            <a:lnSpc>
              <a:spcPct val="150000"/>
            </a:lnSpc>
          </a:pPr>
          <a:r>
            <a:rPr lang="es-EC" b="1" dirty="0" smtClean="0">
              <a:latin typeface="Arial" pitchFamily="34" charset="0"/>
              <a:cs typeface="Arial" pitchFamily="34" charset="0"/>
            </a:rPr>
            <a:t>CATEGORIZACIÓN DE RESULTADOS</a:t>
          </a:r>
          <a:endParaRPr lang="es-EC" b="1" dirty="0">
            <a:latin typeface="Arial" pitchFamily="34" charset="0"/>
            <a:cs typeface="Arial" pitchFamily="34" charset="0"/>
          </a:endParaRPr>
        </a:p>
      </dgm:t>
    </dgm:pt>
    <dgm:pt modelId="{53794961-F696-4827-9B14-1615D6B24C19}" type="parTrans" cxnId="{99CF29A4-32C3-43AD-9958-4060F6CB6102}">
      <dgm:prSet/>
      <dgm:spPr/>
      <dgm:t>
        <a:bodyPr/>
        <a:lstStyle/>
        <a:p>
          <a:endParaRPr lang="es-EC"/>
        </a:p>
      </dgm:t>
    </dgm:pt>
    <dgm:pt modelId="{684AB3D8-4243-4CDE-BC8A-D5BB03C9853A}" type="sibTrans" cxnId="{99CF29A4-32C3-43AD-9958-4060F6CB6102}">
      <dgm:prSet/>
      <dgm:spPr/>
      <dgm:t>
        <a:bodyPr/>
        <a:lstStyle/>
        <a:p>
          <a:endParaRPr lang="es-EC"/>
        </a:p>
      </dgm:t>
    </dgm:pt>
    <dgm:pt modelId="{12C0F442-8FF8-42A9-9D43-72314D03E000}">
      <dgm:prSet/>
      <dgm:spPr/>
      <dgm:t>
        <a:bodyPr/>
        <a:lstStyle/>
        <a:p>
          <a:pPr>
            <a:lnSpc>
              <a:spcPct val="150000"/>
            </a:lnSpc>
          </a:pPr>
          <a:r>
            <a:rPr lang="es-EC" dirty="0" smtClean="0">
              <a:latin typeface="Arial" pitchFamily="34" charset="0"/>
              <a:cs typeface="Arial" pitchFamily="34" charset="0"/>
            </a:rPr>
            <a:t>Es un procedimiento  que permite clasificar,  conceptuar o codificar un término o expresión de forma clara que no se preste para confusiones a los fines de determinada investigación.</a:t>
          </a:r>
          <a:endParaRPr lang="es-EC" dirty="0"/>
        </a:p>
      </dgm:t>
    </dgm:pt>
    <dgm:pt modelId="{185F6AEF-33DA-4A9A-8B09-4AA3F3EB1EDE}" type="parTrans" cxnId="{8BFBB003-2F93-450F-87C1-01B2A320F972}">
      <dgm:prSet/>
      <dgm:spPr/>
      <dgm:t>
        <a:bodyPr/>
        <a:lstStyle/>
        <a:p>
          <a:endParaRPr lang="es-EC"/>
        </a:p>
      </dgm:t>
    </dgm:pt>
    <dgm:pt modelId="{1C62D76C-98E3-43AF-89CB-6B07BEFECC9D}" type="sibTrans" cxnId="{8BFBB003-2F93-450F-87C1-01B2A320F972}">
      <dgm:prSet/>
      <dgm:spPr/>
      <dgm:t>
        <a:bodyPr/>
        <a:lstStyle/>
        <a:p>
          <a:endParaRPr lang="es-EC"/>
        </a:p>
      </dgm:t>
    </dgm:pt>
    <dgm:pt modelId="{C00A4AD4-0D7F-42E6-AD14-99A77E767505}" type="pres">
      <dgm:prSet presAssocID="{78343C25-5184-476D-855A-DBE5DBCC54E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6203EA0C-52BE-4797-8333-7E4219C03EFF}" type="pres">
      <dgm:prSet presAssocID="{D7AA937F-22F8-43C8-83DB-575257D60831}" presName="composite" presStyleCnt="0"/>
      <dgm:spPr/>
    </dgm:pt>
    <dgm:pt modelId="{CE797D3F-4015-47AA-8C82-C6B6D4632B91}" type="pres">
      <dgm:prSet presAssocID="{D7AA937F-22F8-43C8-83DB-575257D60831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237B47A-90D4-4686-87DC-4663D95DEFE0}" type="pres">
      <dgm:prSet presAssocID="{D7AA937F-22F8-43C8-83DB-575257D60831}" presName="parSh" presStyleLbl="node1" presStyleIdx="0" presStyleCnt="1"/>
      <dgm:spPr/>
      <dgm:t>
        <a:bodyPr/>
        <a:lstStyle/>
        <a:p>
          <a:endParaRPr lang="es-EC"/>
        </a:p>
      </dgm:t>
    </dgm:pt>
    <dgm:pt modelId="{9555A7B4-1DDA-4B18-A7AD-347E509CC4EF}" type="pres">
      <dgm:prSet presAssocID="{D7AA937F-22F8-43C8-83DB-575257D60831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5A905E96-CB4A-47FF-A023-C606780485C3}" type="presOf" srcId="{D7AA937F-22F8-43C8-83DB-575257D60831}" destId="{CE797D3F-4015-47AA-8C82-C6B6D4632B91}" srcOrd="0" destOrd="0" presId="urn:microsoft.com/office/officeart/2005/8/layout/process3"/>
    <dgm:cxn modelId="{F7299C1D-6D74-454F-B28C-CFF74C9626B3}" type="presOf" srcId="{D7AA937F-22F8-43C8-83DB-575257D60831}" destId="{D237B47A-90D4-4686-87DC-4663D95DEFE0}" srcOrd="1" destOrd="0" presId="urn:microsoft.com/office/officeart/2005/8/layout/process3"/>
    <dgm:cxn modelId="{8BFBB003-2F93-450F-87C1-01B2A320F972}" srcId="{D7AA937F-22F8-43C8-83DB-575257D60831}" destId="{12C0F442-8FF8-42A9-9D43-72314D03E000}" srcOrd="0" destOrd="0" parTransId="{185F6AEF-33DA-4A9A-8B09-4AA3F3EB1EDE}" sibTransId="{1C62D76C-98E3-43AF-89CB-6B07BEFECC9D}"/>
    <dgm:cxn modelId="{49804C08-0405-4E18-9489-CC8EDE8E3DFD}" type="presOf" srcId="{12C0F442-8FF8-42A9-9D43-72314D03E000}" destId="{9555A7B4-1DDA-4B18-A7AD-347E509CC4EF}" srcOrd="0" destOrd="0" presId="urn:microsoft.com/office/officeart/2005/8/layout/process3"/>
    <dgm:cxn modelId="{7C32721F-40E0-44CF-86B0-6EE91BAE32B6}" type="presOf" srcId="{78343C25-5184-476D-855A-DBE5DBCC54E8}" destId="{C00A4AD4-0D7F-42E6-AD14-99A77E767505}" srcOrd="0" destOrd="0" presId="urn:microsoft.com/office/officeart/2005/8/layout/process3"/>
    <dgm:cxn modelId="{99CF29A4-32C3-43AD-9958-4060F6CB6102}" srcId="{78343C25-5184-476D-855A-DBE5DBCC54E8}" destId="{D7AA937F-22F8-43C8-83DB-575257D60831}" srcOrd="0" destOrd="0" parTransId="{53794961-F696-4827-9B14-1615D6B24C19}" sibTransId="{684AB3D8-4243-4CDE-BC8A-D5BB03C9853A}"/>
    <dgm:cxn modelId="{D827CD0D-29A4-4EFE-8DCC-70D3871ADFDD}" type="presParOf" srcId="{C00A4AD4-0D7F-42E6-AD14-99A77E767505}" destId="{6203EA0C-52BE-4797-8333-7E4219C03EFF}" srcOrd="0" destOrd="0" presId="urn:microsoft.com/office/officeart/2005/8/layout/process3"/>
    <dgm:cxn modelId="{198C4956-0C64-47AB-AA90-21571E849F48}" type="presParOf" srcId="{6203EA0C-52BE-4797-8333-7E4219C03EFF}" destId="{CE797D3F-4015-47AA-8C82-C6B6D4632B91}" srcOrd="0" destOrd="0" presId="urn:microsoft.com/office/officeart/2005/8/layout/process3"/>
    <dgm:cxn modelId="{3A032EF3-8008-4BF3-8CB1-D22F0593437E}" type="presParOf" srcId="{6203EA0C-52BE-4797-8333-7E4219C03EFF}" destId="{D237B47A-90D4-4686-87DC-4663D95DEFE0}" srcOrd="1" destOrd="0" presId="urn:microsoft.com/office/officeart/2005/8/layout/process3"/>
    <dgm:cxn modelId="{DB66DDAE-C35B-4C0D-AEE4-EDDE4B67877B}" type="presParOf" srcId="{6203EA0C-52BE-4797-8333-7E4219C03EFF}" destId="{9555A7B4-1DDA-4B18-A7AD-347E509CC4E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A5C1906-CB36-4EEA-8993-CFDB51956930}" type="doc">
      <dgm:prSet loTypeId="urn:microsoft.com/office/officeart/2005/8/layout/cycle2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FD6C4B26-574A-4A6B-9D97-35F5B2D1A441}">
      <dgm:prSet phldrT="[Texto]"/>
      <dgm:spPr/>
      <dgm:t>
        <a:bodyPr/>
        <a:lstStyle/>
        <a:p>
          <a:r>
            <a:rPr lang="es-EC" dirty="0" smtClean="0"/>
            <a:t>Estado civil:</a:t>
          </a:r>
        </a:p>
        <a:p>
          <a:r>
            <a:rPr lang="es-EC" dirty="0" smtClean="0"/>
            <a:t>Solteras </a:t>
          </a:r>
          <a:endParaRPr lang="es-EC" dirty="0"/>
        </a:p>
      </dgm:t>
    </dgm:pt>
    <dgm:pt modelId="{B21C73B9-28CD-414D-99B3-3A4DDCA6FEAB}" type="parTrans" cxnId="{9E0DF425-2D34-448A-80A5-0D44F8F2F38B}">
      <dgm:prSet/>
      <dgm:spPr/>
      <dgm:t>
        <a:bodyPr/>
        <a:lstStyle/>
        <a:p>
          <a:endParaRPr lang="es-EC"/>
        </a:p>
      </dgm:t>
    </dgm:pt>
    <dgm:pt modelId="{D057FD75-0E62-4CC7-88C5-92E72B071102}" type="sibTrans" cxnId="{9E0DF425-2D34-448A-80A5-0D44F8F2F38B}">
      <dgm:prSet/>
      <dgm:spPr/>
      <dgm:t>
        <a:bodyPr/>
        <a:lstStyle/>
        <a:p>
          <a:endParaRPr lang="es-EC"/>
        </a:p>
      </dgm:t>
    </dgm:pt>
    <dgm:pt modelId="{B739C604-F8B4-40B7-AF5E-2EF69C7D2201}">
      <dgm:prSet phldrT="[Texto]"/>
      <dgm:spPr/>
      <dgm:t>
        <a:bodyPr/>
        <a:lstStyle/>
        <a:p>
          <a:r>
            <a:rPr lang="es-EC" dirty="0" smtClean="0"/>
            <a:t>Convivencia:</a:t>
          </a:r>
        </a:p>
        <a:p>
          <a:r>
            <a:rPr lang="es-EC" dirty="0" smtClean="0"/>
            <a:t> Padres </a:t>
          </a:r>
        </a:p>
      </dgm:t>
    </dgm:pt>
    <dgm:pt modelId="{C9D74C5E-2833-47E9-9BEF-38A41760032F}" type="parTrans" cxnId="{B0B123E4-BF40-4C31-80B1-495AB95AC18E}">
      <dgm:prSet/>
      <dgm:spPr/>
      <dgm:t>
        <a:bodyPr/>
        <a:lstStyle/>
        <a:p>
          <a:endParaRPr lang="es-EC"/>
        </a:p>
      </dgm:t>
    </dgm:pt>
    <dgm:pt modelId="{F7141D2D-95B7-4DFE-B7A8-3F79F7B77FB3}" type="sibTrans" cxnId="{B0B123E4-BF40-4C31-80B1-495AB95AC18E}">
      <dgm:prSet/>
      <dgm:spPr/>
      <dgm:t>
        <a:bodyPr/>
        <a:lstStyle/>
        <a:p>
          <a:endParaRPr lang="es-EC"/>
        </a:p>
      </dgm:t>
    </dgm:pt>
    <dgm:pt modelId="{A94FFF94-30D5-4906-9699-274E4A2D2C75}">
      <dgm:prSet phldrT="[Texto]"/>
      <dgm:spPr/>
      <dgm:t>
        <a:bodyPr/>
        <a:lstStyle/>
        <a:p>
          <a:r>
            <a:rPr lang="es-EC" dirty="0" smtClean="0"/>
            <a:t>Nivel de  instrucción:  </a:t>
          </a:r>
        </a:p>
        <a:p>
          <a:r>
            <a:rPr lang="es-EC" dirty="0" smtClean="0"/>
            <a:t>Secundaria  </a:t>
          </a:r>
          <a:endParaRPr lang="es-EC" dirty="0"/>
        </a:p>
      </dgm:t>
    </dgm:pt>
    <dgm:pt modelId="{DD8A5808-68B9-4054-99B3-BCA3EB2B36BC}" type="parTrans" cxnId="{C95892B8-9E48-4810-B8AF-5F20437A3566}">
      <dgm:prSet/>
      <dgm:spPr/>
      <dgm:t>
        <a:bodyPr/>
        <a:lstStyle/>
        <a:p>
          <a:endParaRPr lang="es-EC"/>
        </a:p>
      </dgm:t>
    </dgm:pt>
    <dgm:pt modelId="{FF39C02F-110D-45A5-AC67-67E9C32CB1AB}" type="sibTrans" cxnId="{C95892B8-9E48-4810-B8AF-5F20437A3566}">
      <dgm:prSet/>
      <dgm:spPr/>
      <dgm:t>
        <a:bodyPr/>
        <a:lstStyle/>
        <a:p>
          <a:endParaRPr lang="es-EC"/>
        </a:p>
      </dgm:t>
    </dgm:pt>
    <dgm:pt modelId="{3D4C7D9F-404E-4E9E-B10B-0C14A7F9FCB9}">
      <dgm:prSet phldrT="[Texto]"/>
      <dgm:spPr/>
      <dgm:t>
        <a:bodyPr/>
        <a:lstStyle/>
        <a:p>
          <a:r>
            <a:rPr lang="es-EC" dirty="0" smtClean="0"/>
            <a:t>Edad:  </a:t>
          </a:r>
        </a:p>
        <a:p>
          <a:r>
            <a:rPr lang="es-EC" dirty="0" smtClean="0"/>
            <a:t>16 años </a:t>
          </a:r>
          <a:endParaRPr lang="es-EC" dirty="0"/>
        </a:p>
      </dgm:t>
    </dgm:pt>
    <dgm:pt modelId="{14B37364-878C-427B-8A0B-046497CC28F2}" type="parTrans" cxnId="{C1E9AD40-F85F-4953-9AD0-809EB4785C77}">
      <dgm:prSet/>
      <dgm:spPr/>
      <dgm:t>
        <a:bodyPr/>
        <a:lstStyle/>
        <a:p>
          <a:endParaRPr lang="es-EC"/>
        </a:p>
      </dgm:t>
    </dgm:pt>
    <dgm:pt modelId="{932BE584-707A-4016-992C-A88C5B2D0159}" type="sibTrans" cxnId="{C1E9AD40-F85F-4953-9AD0-809EB4785C77}">
      <dgm:prSet/>
      <dgm:spPr/>
      <dgm:t>
        <a:bodyPr/>
        <a:lstStyle/>
        <a:p>
          <a:endParaRPr lang="es-EC"/>
        </a:p>
      </dgm:t>
    </dgm:pt>
    <dgm:pt modelId="{F46FEA36-7CFB-4DC6-B594-05971BF74031}">
      <dgm:prSet phldrT="[Texto]"/>
      <dgm:spPr/>
      <dgm:t>
        <a:bodyPr/>
        <a:lstStyle/>
        <a:p>
          <a:r>
            <a:rPr lang="es-EC" dirty="0" smtClean="0"/>
            <a:t>Sexo:</a:t>
          </a:r>
        </a:p>
        <a:p>
          <a:r>
            <a:rPr lang="es-EC" dirty="0" smtClean="0"/>
            <a:t> Femenino </a:t>
          </a:r>
          <a:endParaRPr lang="es-EC" dirty="0"/>
        </a:p>
      </dgm:t>
    </dgm:pt>
    <dgm:pt modelId="{E3CD687A-95C2-4073-9024-99914438F09E}" type="parTrans" cxnId="{AB01A7F7-A011-4069-8041-AEA4B8204EB7}">
      <dgm:prSet/>
      <dgm:spPr/>
      <dgm:t>
        <a:bodyPr/>
        <a:lstStyle/>
        <a:p>
          <a:endParaRPr lang="es-EC"/>
        </a:p>
      </dgm:t>
    </dgm:pt>
    <dgm:pt modelId="{45723095-DB37-4110-B784-2A95A37256D4}" type="sibTrans" cxnId="{AB01A7F7-A011-4069-8041-AEA4B8204EB7}">
      <dgm:prSet/>
      <dgm:spPr/>
      <dgm:t>
        <a:bodyPr/>
        <a:lstStyle/>
        <a:p>
          <a:endParaRPr lang="es-EC"/>
        </a:p>
      </dgm:t>
    </dgm:pt>
    <dgm:pt modelId="{42EEA5A8-0469-4A3B-8AF9-EE357142B034}" type="pres">
      <dgm:prSet presAssocID="{CA5C1906-CB36-4EEA-8993-CFDB519569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0BFF7A47-59F9-494E-8B5F-4CC8FDCADDA0}" type="pres">
      <dgm:prSet presAssocID="{FD6C4B26-574A-4A6B-9D97-35F5B2D1A441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04EE626-7D75-4C17-80DD-83718AC8A168}" type="pres">
      <dgm:prSet presAssocID="{D057FD75-0E62-4CC7-88C5-92E72B071102}" presName="sibTrans" presStyleLbl="sibTrans2D1" presStyleIdx="0" presStyleCnt="5"/>
      <dgm:spPr/>
      <dgm:t>
        <a:bodyPr/>
        <a:lstStyle/>
        <a:p>
          <a:endParaRPr lang="es-EC"/>
        </a:p>
      </dgm:t>
    </dgm:pt>
    <dgm:pt modelId="{E7C1ED2F-7CE1-4F36-B586-56A6306E8562}" type="pres">
      <dgm:prSet presAssocID="{D057FD75-0E62-4CC7-88C5-92E72B071102}" presName="connectorText" presStyleLbl="sibTrans2D1" presStyleIdx="0" presStyleCnt="5"/>
      <dgm:spPr/>
      <dgm:t>
        <a:bodyPr/>
        <a:lstStyle/>
        <a:p>
          <a:endParaRPr lang="es-EC"/>
        </a:p>
      </dgm:t>
    </dgm:pt>
    <dgm:pt modelId="{A47CB44E-6515-4BDF-A887-441B0BD478F7}" type="pres">
      <dgm:prSet presAssocID="{B739C604-F8B4-40B7-AF5E-2EF69C7D2201}" presName="node" presStyleLbl="node1" presStyleIdx="1" presStyleCnt="5" custScaleX="108746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B17F7A0-8D01-48FF-A933-92637922C26E}" type="pres">
      <dgm:prSet presAssocID="{F7141D2D-95B7-4DFE-B7A8-3F79F7B77FB3}" presName="sibTrans" presStyleLbl="sibTrans2D1" presStyleIdx="1" presStyleCnt="5"/>
      <dgm:spPr/>
      <dgm:t>
        <a:bodyPr/>
        <a:lstStyle/>
        <a:p>
          <a:endParaRPr lang="es-EC"/>
        </a:p>
      </dgm:t>
    </dgm:pt>
    <dgm:pt modelId="{FB893EC5-5093-47C0-9B49-3839546CE27A}" type="pres">
      <dgm:prSet presAssocID="{F7141D2D-95B7-4DFE-B7A8-3F79F7B77FB3}" presName="connectorText" presStyleLbl="sibTrans2D1" presStyleIdx="1" presStyleCnt="5"/>
      <dgm:spPr/>
      <dgm:t>
        <a:bodyPr/>
        <a:lstStyle/>
        <a:p>
          <a:endParaRPr lang="es-EC"/>
        </a:p>
      </dgm:t>
    </dgm:pt>
    <dgm:pt modelId="{CFBEA1C9-44DD-46F2-8FC2-26B9305460EC}" type="pres">
      <dgm:prSet presAssocID="{A94FFF94-30D5-4906-9699-274E4A2D2C75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535151C-5AA3-4411-BD24-D9357730F35B}" type="pres">
      <dgm:prSet presAssocID="{FF39C02F-110D-45A5-AC67-67E9C32CB1AB}" presName="sibTrans" presStyleLbl="sibTrans2D1" presStyleIdx="2" presStyleCnt="5"/>
      <dgm:spPr/>
      <dgm:t>
        <a:bodyPr/>
        <a:lstStyle/>
        <a:p>
          <a:endParaRPr lang="es-EC"/>
        </a:p>
      </dgm:t>
    </dgm:pt>
    <dgm:pt modelId="{2AA1596F-A1DD-4D46-A893-B1C71F87F0B7}" type="pres">
      <dgm:prSet presAssocID="{FF39C02F-110D-45A5-AC67-67E9C32CB1AB}" presName="connectorText" presStyleLbl="sibTrans2D1" presStyleIdx="2" presStyleCnt="5"/>
      <dgm:spPr/>
      <dgm:t>
        <a:bodyPr/>
        <a:lstStyle/>
        <a:p>
          <a:endParaRPr lang="es-EC"/>
        </a:p>
      </dgm:t>
    </dgm:pt>
    <dgm:pt modelId="{9D0D2483-48E3-44D1-AE3B-B9C9AC605439}" type="pres">
      <dgm:prSet presAssocID="{3D4C7D9F-404E-4E9E-B10B-0C14A7F9FCB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DF63EE4-8936-4921-A652-5EA8968809C4}" type="pres">
      <dgm:prSet presAssocID="{932BE584-707A-4016-992C-A88C5B2D0159}" presName="sibTrans" presStyleLbl="sibTrans2D1" presStyleIdx="3" presStyleCnt="5"/>
      <dgm:spPr/>
      <dgm:t>
        <a:bodyPr/>
        <a:lstStyle/>
        <a:p>
          <a:endParaRPr lang="es-EC"/>
        </a:p>
      </dgm:t>
    </dgm:pt>
    <dgm:pt modelId="{2DE5697C-204A-407F-BE50-DFC017282889}" type="pres">
      <dgm:prSet presAssocID="{932BE584-707A-4016-992C-A88C5B2D0159}" presName="connectorText" presStyleLbl="sibTrans2D1" presStyleIdx="3" presStyleCnt="5"/>
      <dgm:spPr/>
      <dgm:t>
        <a:bodyPr/>
        <a:lstStyle/>
        <a:p>
          <a:endParaRPr lang="es-EC"/>
        </a:p>
      </dgm:t>
    </dgm:pt>
    <dgm:pt modelId="{248F7285-60FB-460E-AD31-82B1BD7D6E15}" type="pres">
      <dgm:prSet presAssocID="{F46FEA36-7CFB-4DC6-B594-05971BF7403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85AA2AA-CD27-456D-A84E-51E1C25EF2EB}" type="pres">
      <dgm:prSet presAssocID="{45723095-DB37-4110-B784-2A95A37256D4}" presName="sibTrans" presStyleLbl="sibTrans2D1" presStyleIdx="4" presStyleCnt="5"/>
      <dgm:spPr/>
      <dgm:t>
        <a:bodyPr/>
        <a:lstStyle/>
        <a:p>
          <a:endParaRPr lang="es-EC"/>
        </a:p>
      </dgm:t>
    </dgm:pt>
    <dgm:pt modelId="{011006DF-48E8-43F0-8CE4-D640AA438F6E}" type="pres">
      <dgm:prSet presAssocID="{45723095-DB37-4110-B784-2A95A37256D4}" presName="connectorText" presStyleLbl="sibTrans2D1" presStyleIdx="4" presStyleCnt="5"/>
      <dgm:spPr/>
      <dgm:t>
        <a:bodyPr/>
        <a:lstStyle/>
        <a:p>
          <a:endParaRPr lang="es-EC"/>
        </a:p>
      </dgm:t>
    </dgm:pt>
  </dgm:ptLst>
  <dgm:cxnLst>
    <dgm:cxn modelId="{0E3175F0-BF29-4EE1-9B72-D97C8C3B1096}" type="presOf" srcId="{D057FD75-0E62-4CC7-88C5-92E72B071102}" destId="{E7C1ED2F-7CE1-4F36-B586-56A6306E8562}" srcOrd="1" destOrd="0" presId="urn:microsoft.com/office/officeart/2005/8/layout/cycle2"/>
    <dgm:cxn modelId="{93C3573B-1A6C-4D02-8C8C-BC0AA7982648}" type="presOf" srcId="{FD6C4B26-574A-4A6B-9D97-35F5B2D1A441}" destId="{0BFF7A47-59F9-494E-8B5F-4CC8FDCADDA0}" srcOrd="0" destOrd="0" presId="urn:microsoft.com/office/officeart/2005/8/layout/cycle2"/>
    <dgm:cxn modelId="{79F8FC65-9DD1-4E5E-BF5A-9DB49BEC1AE5}" type="presOf" srcId="{F7141D2D-95B7-4DFE-B7A8-3F79F7B77FB3}" destId="{FB893EC5-5093-47C0-9B49-3839546CE27A}" srcOrd="1" destOrd="0" presId="urn:microsoft.com/office/officeart/2005/8/layout/cycle2"/>
    <dgm:cxn modelId="{C1E9AD40-F85F-4953-9AD0-809EB4785C77}" srcId="{CA5C1906-CB36-4EEA-8993-CFDB51956930}" destId="{3D4C7D9F-404E-4E9E-B10B-0C14A7F9FCB9}" srcOrd="3" destOrd="0" parTransId="{14B37364-878C-427B-8A0B-046497CC28F2}" sibTransId="{932BE584-707A-4016-992C-A88C5B2D0159}"/>
    <dgm:cxn modelId="{27A010BA-5E41-43CB-85ED-D620A43151AA}" type="presOf" srcId="{932BE584-707A-4016-992C-A88C5B2D0159}" destId="{2DE5697C-204A-407F-BE50-DFC017282889}" srcOrd="1" destOrd="0" presId="urn:microsoft.com/office/officeart/2005/8/layout/cycle2"/>
    <dgm:cxn modelId="{2C60782E-8A73-4463-A3FE-720A048B6D06}" type="presOf" srcId="{45723095-DB37-4110-B784-2A95A37256D4}" destId="{011006DF-48E8-43F0-8CE4-D640AA438F6E}" srcOrd="1" destOrd="0" presId="urn:microsoft.com/office/officeart/2005/8/layout/cycle2"/>
    <dgm:cxn modelId="{AB01A7F7-A011-4069-8041-AEA4B8204EB7}" srcId="{CA5C1906-CB36-4EEA-8993-CFDB51956930}" destId="{F46FEA36-7CFB-4DC6-B594-05971BF74031}" srcOrd="4" destOrd="0" parTransId="{E3CD687A-95C2-4073-9024-99914438F09E}" sibTransId="{45723095-DB37-4110-B784-2A95A37256D4}"/>
    <dgm:cxn modelId="{C95892B8-9E48-4810-B8AF-5F20437A3566}" srcId="{CA5C1906-CB36-4EEA-8993-CFDB51956930}" destId="{A94FFF94-30D5-4906-9699-274E4A2D2C75}" srcOrd="2" destOrd="0" parTransId="{DD8A5808-68B9-4054-99B3-BCA3EB2B36BC}" sibTransId="{FF39C02F-110D-45A5-AC67-67E9C32CB1AB}"/>
    <dgm:cxn modelId="{BC46A4E8-94BE-402D-ABEE-800E20E97F1C}" type="presOf" srcId="{F46FEA36-7CFB-4DC6-B594-05971BF74031}" destId="{248F7285-60FB-460E-AD31-82B1BD7D6E15}" srcOrd="0" destOrd="0" presId="urn:microsoft.com/office/officeart/2005/8/layout/cycle2"/>
    <dgm:cxn modelId="{22036354-4123-4E24-85E7-412C89EFFD43}" type="presOf" srcId="{CA5C1906-CB36-4EEA-8993-CFDB51956930}" destId="{42EEA5A8-0469-4A3B-8AF9-EE357142B034}" srcOrd="0" destOrd="0" presId="urn:microsoft.com/office/officeart/2005/8/layout/cycle2"/>
    <dgm:cxn modelId="{9E0DF425-2D34-448A-80A5-0D44F8F2F38B}" srcId="{CA5C1906-CB36-4EEA-8993-CFDB51956930}" destId="{FD6C4B26-574A-4A6B-9D97-35F5B2D1A441}" srcOrd="0" destOrd="0" parTransId="{B21C73B9-28CD-414D-99B3-3A4DDCA6FEAB}" sibTransId="{D057FD75-0E62-4CC7-88C5-92E72B071102}"/>
    <dgm:cxn modelId="{C0AE442F-48D4-4B2C-84A1-231A57166B22}" type="presOf" srcId="{FF39C02F-110D-45A5-AC67-67E9C32CB1AB}" destId="{2AA1596F-A1DD-4D46-A893-B1C71F87F0B7}" srcOrd="1" destOrd="0" presId="urn:microsoft.com/office/officeart/2005/8/layout/cycle2"/>
    <dgm:cxn modelId="{B0B123E4-BF40-4C31-80B1-495AB95AC18E}" srcId="{CA5C1906-CB36-4EEA-8993-CFDB51956930}" destId="{B739C604-F8B4-40B7-AF5E-2EF69C7D2201}" srcOrd="1" destOrd="0" parTransId="{C9D74C5E-2833-47E9-9BEF-38A41760032F}" sibTransId="{F7141D2D-95B7-4DFE-B7A8-3F79F7B77FB3}"/>
    <dgm:cxn modelId="{9E12BBFC-7221-4C71-9845-EC641454A7BE}" type="presOf" srcId="{FF39C02F-110D-45A5-AC67-67E9C32CB1AB}" destId="{D535151C-5AA3-4411-BD24-D9357730F35B}" srcOrd="0" destOrd="0" presId="urn:microsoft.com/office/officeart/2005/8/layout/cycle2"/>
    <dgm:cxn modelId="{C168A53D-71A3-4426-8978-4F32A884695D}" type="presOf" srcId="{A94FFF94-30D5-4906-9699-274E4A2D2C75}" destId="{CFBEA1C9-44DD-46F2-8FC2-26B9305460EC}" srcOrd="0" destOrd="0" presId="urn:microsoft.com/office/officeart/2005/8/layout/cycle2"/>
    <dgm:cxn modelId="{1FC2D22B-D6AB-4FCB-8EA4-C56628847535}" type="presOf" srcId="{D057FD75-0E62-4CC7-88C5-92E72B071102}" destId="{404EE626-7D75-4C17-80DD-83718AC8A168}" srcOrd="0" destOrd="0" presId="urn:microsoft.com/office/officeart/2005/8/layout/cycle2"/>
    <dgm:cxn modelId="{28834EC1-1BF4-4E4C-ABC0-CC0466741911}" type="presOf" srcId="{932BE584-707A-4016-992C-A88C5B2D0159}" destId="{BDF63EE4-8936-4921-A652-5EA8968809C4}" srcOrd="0" destOrd="0" presId="urn:microsoft.com/office/officeart/2005/8/layout/cycle2"/>
    <dgm:cxn modelId="{45C93306-4910-4E4F-B1D8-96F7CFFE06C2}" type="presOf" srcId="{B739C604-F8B4-40B7-AF5E-2EF69C7D2201}" destId="{A47CB44E-6515-4BDF-A887-441B0BD478F7}" srcOrd="0" destOrd="0" presId="urn:microsoft.com/office/officeart/2005/8/layout/cycle2"/>
    <dgm:cxn modelId="{52F9FF47-ACBA-4853-AE43-832F474B9E46}" type="presOf" srcId="{F7141D2D-95B7-4DFE-B7A8-3F79F7B77FB3}" destId="{DB17F7A0-8D01-48FF-A933-92637922C26E}" srcOrd="0" destOrd="0" presId="urn:microsoft.com/office/officeart/2005/8/layout/cycle2"/>
    <dgm:cxn modelId="{BFA8CADA-9DA8-4D1C-B409-81E03D3F42F9}" type="presOf" srcId="{45723095-DB37-4110-B784-2A95A37256D4}" destId="{985AA2AA-CD27-456D-A84E-51E1C25EF2EB}" srcOrd="0" destOrd="0" presId="urn:microsoft.com/office/officeart/2005/8/layout/cycle2"/>
    <dgm:cxn modelId="{2C267584-C37A-479E-906B-C304272B073A}" type="presOf" srcId="{3D4C7D9F-404E-4E9E-B10B-0C14A7F9FCB9}" destId="{9D0D2483-48E3-44D1-AE3B-B9C9AC605439}" srcOrd="0" destOrd="0" presId="urn:microsoft.com/office/officeart/2005/8/layout/cycle2"/>
    <dgm:cxn modelId="{662D35D0-DF9A-4945-8E51-2AF0EF763F19}" type="presParOf" srcId="{42EEA5A8-0469-4A3B-8AF9-EE357142B034}" destId="{0BFF7A47-59F9-494E-8B5F-4CC8FDCADDA0}" srcOrd="0" destOrd="0" presId="urn:microsoft.com/office/officeart/2005/8/layout/cycle2"/>
    <dgm:cxn modelId="{317DC1EB-B37A-4278-AC27-7E09E7AB8FFC}" type="presParOf" srcId="{42EEA5A8-0469-4A3B-8AF9-EE357142B034}" destId="{404EE626-7D75-4C17-80DD-83718AC8A168}" srcOrd="1" destOrd="0" presId="urn:microsoft.com/office/officeart/2005/8/layout/cycle2"/>
    <dgm:cxn modelId="{B800EE93-4C93-4E97-BB04-2E7A4CD4209D}" type="presParOf" srcId="{404EE626-7D75-4C17-80DD-83718AC8A168}" destId="{E7C1ED2F-7CE1-4F36-B586-56A6306E8562}" srcOrd="0" destOrd="0" presId="urn:microsoft.com/office/officeart/2005/8/layout/cycle2"/>
    <dgm:cxn modelId="{98F0BC27-AE06-447C-9F4A-AC4366C50579}" type="presParOf" srcId="{42EEA5A8-0469-4A3B-8AF9-EE357142B034}" destId="{A47CB44E-6515-4BDF-A887-441B0BD478F7}" srcOrd="2" destOrd="0" presId="urn:microsoft.com/office/officeart/2005/8/layout/cycle2"/>
    <dgm:cxn modelId="{B7C541F1-D297-4501-BBF0-317C0B84ACAB}" type="presParOf" srcId="{42EEA5A8-0469-4A3B-8AF9-EE357142B034}" destId="{DB17F7A0-8D01-48FF-A933-92637922C26E}" srcOrd="3" destOrd="0" presId="urn:microsoft.com/office/officeart/2005/8/layout/cycle2"/>
    <dgm:cxn modelId="{40A2AF5E-3631-424F-A95A-AAEBDD5BD0DE}" type="presParOf" srcId="{DB17F7A0-8D01-48FF-A933-92637922C26E}" destId="{FB893EC5-5093-47C0-9B49-3839546CE27A}" srcOrd="0" destOrd="0" presId="urn:microsoft.com/office/officeart/2005/8/layout/cycle2"/>
    <dgm:cxn modelId="{555F0563-6072-4C1A-8B6C-320C67B6C1C7}" type="presParOf" srcId="{42EEA5A8-0469-4A3B-8AF9-EE357142B034}" destId="{CFBEA1C9-44DD-46F2-8FC2-26B9305460EC}" srcOrd="4" destOrd="0" presId="urn:microsoft.com/office/officeart/2005/8/layout/cycle2"/>
    <dgm:cxn modelId="{B3B4AB11-9384-443E-B38A-55D40C30F51B}" type="presParOf" srcId="{42EEA5A8-0469-4A3B-8AF9-EE357142B034}" destId="{D535151C-5AA3-4411-BD24-D9357730F35B}" srcOrd="5" destOrd="0" presId="urn:microsoft.com/office/officeart/2005/8/layout/cycle2"/>
    <dgm:cxn modelId="{949A3B09-D8F1-435B-A5AF-FB908EAE2E65}" type="presParOf" srcId="{D535151C-5AA3-4411-BD24-D9357730F35B}" destId="{2AA1596F-A1DD-4D46-A893-B1C71F87F0B7}" srcOrd="0" destOrd="0" presId="urn:microsoft.com/office/officeart/2005/8/layout/cycle2"/>
    <dgm:cxn modelId="{192A768A-DFFA-4EC1-AD0D-3F2B6C35694D}" type="presParOf" srcId="{42EEA5A8-0469-4A3B-8AF9-EE357142B034}" destId="{9D0D2483-48E3-44D1-AE3B-B9C9AC605439}" srcOrd="6" destOrd="0" presId="urn:microsoft.com/office/officeart/2005/8/layout/cycle2"/>
    <dgm:cxn modelId="{DB71BB09-DC08-4502-B6C8-28921B677EED}" type="presParOf" srcId="{42EEA5A8-0469-4A3B-8AF9-EE357142B034}" destId="{BDF63EE4-8936-4921-A652-5EA8968809C4}" srcOrd="7" destOrd="0" presId="urn:microsoft.com/office/officeart/2005/8/layout/cycle2"/>
    <dgm:cxn modelId="{13C2F2B1-9E40-4B16-B4C4-BC9641168DBA}" type="presParOf" srcId="{BDF63EE4-8936-4921-A652-5EA8968809C4}" destId="{2DE5697C-204A-407F-BE50-DFC017282889}" srcOrd="0" destOrd="0" presId="urn:microsoft.com/office/officeart/2005/8/layout/cycle2"/>
    <dgm:cxn modelId="{6AA1127A-3848-4037-ADF1-143139654AEA}" type="presParOf" srcId="{42EEA5A8-0469-4A3B-8AF9-EE357142B034}" destId="{248F7285-60FB-460E-AD31-82B1BD7D6E15}" srcOrd="8" destOrd="0" presId="urn:microsoft.com/office/officeart/2005/8/layout/cycle2"/>
    <dgm:cxn modelId="{625E7530-0C03-4971-A3CB-EC5E403A2E8E}" type="presParOf" srcId="{42EEA5A8-0469-4A3B-8AF9-EE357142B034}" destId="{985AA2AA-CD27-456D-A84E-51E1C25EF2EB}" srcOrd="9" destOrd="0" presId="urn:microsoft.com/office/officeart/2005/8/layout/cycle2"/>
    <dgm:cxn modelId="{084A11DA-987A-4B71-8A1F-47A731A85376}" type="presParOf" srcId="{985AA2AA-CD27-456D-A84E-51E1C25EF2EB}" destId="{011006DF-48E8-43F0-8CE4-D640AA438F6E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AA99CD5-80FC-4B70-B0D2-0B5DC2C21395}" type="doc">
      <dgm:prSet loTypeId="urn:microsoft.com/office/officeart/2005/8/layout/radial3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s-MX"/>
        </a:p>
      </dgm:t>
    </dgm:pt>
    <dgm:pt modelId="{4EB978B7-F01B-45DF-BB62-C87EFB58D774}">
      <dgm:prSet phldrT="[Texto]" custT="1"/>
      <dgm:spPr>
        <a:xfrm>
          <a:off x="796825" y="916919"/>
          <a:ext cx="1397199" cy="1297501"/>
        </a:xfrm>
      </dgm:spPr>
      <dgm:t>
        <a:bodyPr/>
        <a:lstStyle/>
        <a:p>
          <a:pPr>
            <a:lnSpc>
              <a:spcPct val="150000"/>
            </a:lnSpc>
          </a:pPr>
          <a:r>
            <a:rPr lang="es-ES" sz="1600" dirty="0">
              <a:latin typeface="Arial" pitchFamily="34" charset="0"/>
              <a:cs typeface="Arial" pitchFamily="34" charset="0"/>
            </a:rPr>
            <a:t>Determinar el </a:t>
          </a:r>
          <a:r>
            <a:rPr lang="es-ES" sz="1600" dirty="0" smtClean="0">
              <a:latin typeface="Arial" pitchFamily="34" charset="0"/>
              <a:cs typeface="Arial" pitchFamily="34" charset="0"/>
            </a:rPr>
            <a:t> conocimiento  de los adolescentes jóvenes hombres y mujeres en los componentes  de la política de salud sexual y reproductiva teniendo en cuenta que conoce que  saben y que practica. </a:t>
          </a:r>
          <a:r>
            <a:rPr lang="es-ES" sz="1400" dirty="0" smtClean="0">
              <a:latin typeface="Arial" pitchFamily="34" charset="0"/>
              <a:cs typeface="Arial" pitchFamily="34" charset="0"/>
            </a:rPr>
            <a:t>.</a:t>
          </a:r>
          <a:r>
            <a:rPr lang="es-MX" sz="1400" dirty="0" smtClean="0">
              <a:latin typeface="Arial" pitchFamily="34" charset="0"/>
              <a:cs typeface="Arial" pitchFamily="34" charset="0"/>
            </a:rPr>
            <a:t>                                                                                              </a:t>
          </a:r>
          <a:endParaRPr lang="es-MX" sz="1400" dirty="0">
            <a:latin typeface="Arial" pitchFamily="34" charset="0"/>
            <a:cs typeface="Arial" pitchFamily="34" charset="0"/>
          </a:endParaRPr>
        </a:p>
      </dgm:t>
    </dgm:pt>
    <dgm:pt modelId="{CB0B7131-C2BD-4701-85CC-A0271A2971DF}" type="parTrans" cxnId="{722CF39A-073D-4B25-B8B9-F7A41EE08015}">
      <dgm:prSet/>
      <dgm:spPr/>
      <dgm:t>
        <a:bodyPr/>
        <a:lstStyle/>
        <a:p>
          <a:endParaRPr lang="es-MX"/>
        </a:p>
      </dgm:t>
    </dgm:pt>
    <dgm:pt modelId="{868D8399-E4F1-48B8-9F1B-18736660AAED}" type="sibTrans" cxnId="{722CF39A-073D-4B25-B8B9-F7A41EE08015}">
      <dgm:prSet/>
      <dgm:spPr/>
      <dgm:t>
        <a:bodyPr/>
        <a:lstStyle/>
        <a:p>
          <a:endParaRPr lang="es-MX"/>
        </a:p>
      </dgm:t>
    </dgm:pt>
    <dgm:pt modelId="{6E929BF7-2EDB-490B-B94F-F158DAC501C2}">
      <dgm:prSet phldrT="[Texto]" custScaleX="118531"/>
      <dgm:spPr/>
      <dgm:t>
        <a:bodyPr/>
        <a:lstStyle/>
        <a:p>
          <a:endParaRPr lang="es-EC"/>
        </a:p>
      </dgm:t>
    </dgm:pt>
    <dgm:pt modelId="{8480A80B-311C-4104-AEFB-7C42547F4E20}" type="parTrans" cxnId="{86137AAB-B114-4333-8CBB-D3A659F26E85}">
      <dgm:prSet/>
      <dgm:spPr/>
      <dgm:t>
        <a:bodyPr/>
        <a:lstStyle/>
        <a:p>
          <a:endParaRPr lang="es-EC"/>
        </a:p>
      </dgm:t>
    </dgm:pt>
    <dgm:pt modelId="{CFC05EAD-77E4-4BEB-B03E-50B94699D95A}" type="sibTrans" cxnId="{86137AAB-B114-4333-8CBB-D3A659F26E85}">
      <dgm:prSet/>
      <dgm:spPr/>
      <dgm:t>
        <a:bodyPr/>
        <a:lstStyle/>
        <a:p>
          <a:endParaRPr lang="es-EC"/>
        </a:p>
      </dgm:t>
    </dgm:pt>
    <dgm:pt modelId="{5014F1AD-0B73-4CDD-A618-CF1EAA094C4E}">
      <dgm:prSet phldrT="[Texto]" custT="1"/>
      <dgm:spPr>
        <a:xfrm>
          <a:off x="1910012" y="1668809"/>
          <a:ext cx="801560" cy="801560"/>
        </a:xfrm>
      </dgm:spPr>
      <dgm:t>
        <a:bodyPr/>
        <a:lstStyle/>
        <a:p>
          <a:r>
            <a:rPr lang="es-MX" sz="1600" dirty="0" smtClean="0">
              <a:latin typeface="Arial" pitchFamily="34" charset="0"/>
              <a:cs typeface="Arial" pitchFamily="34" charset="0"/>
            </a:rPr>
            <a:t>Educción sexual y reproductiva. </a:t>
          </a:r>
          <a:endParaRPr lang="es-MX" sz="1600" dirty="0">
            <a:latin typeface="Arial" pitchFamily="34" charset="0"/>
            <a:cs typeface="Arial" pitchFamily="34" charset="0"/>
          </a:endParaRPr>
        </a:p>
      </dgm:t>
    </dgm:pt>
    <dgm:pt modelId="{CA1FF908-21DE-43F2-9418-8D157EAD2D8E}" type="parTrans" cxnId="{14E8AEEE-BBB6-45DE-A46D-2B7A0F40C907}">
      <dgm:prSet/>
      <dgm:spPr/>
      <dgm:t>
        <a:bodyPr/>
        <a:lstStyle/>
        <a:p>
          <a:endParaRPr lang="es-EC"/>
        </a:p>
      </dgm:t>
    </dgm:pt>
    <dgm:pt modelId="{1FABD3DB-D020-43BE-B1ED-8186ADCC5532}" type="sibTrans" cxnId="{14E8AEEE-BBB6-45DE-A46D-2B7A0F40C907}">
      <dgm:prSet/>
      <dgm:spPr/>
      <dgm:t>
        <a:bodyPr/>
        <a:lstStyle/>
        <a:p>
          <a:endParaRPr lang="es-EC"/>
        </a:p>
      </dgm:t>
    </dgm:pt>
    <dgm:pt modelId="{F5032445-221B-45A8-B351-BFC2671A74D8}" type="pres">
      <dgm:prSet presAssocID="{1AA99CD5-80FC-4B70-B0D2-0B5DC2C2139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DD4D9FD0-6440-4505-8E72-1AC1FEC4B962}" type="pres">
      <dgm:prSet presAssocID="{1AA99CD5-80FC-4B70-B0D2-0B5DC2C21395}" presName="radial" presStyleCnt="0">
        <dgm:presLayoutVars>
          <dgm:animLvl val="ctr"/>
        </dgm:presLayoutVars>
      </dgm:prSet>
      <dgm:spPr/>
      <dgm:t>
        <a:bodyPr/>
        <a:lstStyle/>
        <a:p>
          <a:endParaRPr lang="es-MX"/>
        </a:p>
      </dgm:t>
    </dgm:pt>
    <dgm:pt modelId="{D79448E4-2665-4360-881E-994FF29474D2}" type="pres">
      <dgm:prSet presAssocID="{4EB978B7-F01B-45DF-BB62-C87EFB58D774}" presName="centerShape" presStyleLbl="vennNode1" presStyleIdx="0" presStyleCnt="2" custScaleX="87580" custScaleY="85561" custLinFactNeighborX="33700" custLinFactNeighborY="29885"/>
      <dgm:spPr/>
      <dgm:t>
        <a:bodyPr/>
        <a:lstStyle/>
        <a:p>
          <a:endParaRPr lang="es-MX"/>
        </a:p>
      </dgm:t>
    </dgm:pt>
    <dgm:pt modelId="{A96FBD9A-D97A-422D-9ADB-B2AF9E8CFF25}" type="pres">
      <dgm:prSet presAssocID="{5014F1AD-0B73-4CDD-A618-CF1EAA094C4E}" presName="node" presStyleLbl="vennNode1" presStyleIdx="1" presStyleCnt="2" custScaleX="101531" custScaleY="81710" custRadScaleRad="79617" custRadScaleInc="-2289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2B554A80-A3C9-4D69-8F02-E7F28BE59E39}" type="presOf" srcId="{5014F1AD-0B73-4CDD-A618-CF1EAA094C4E}" destId="{A96FBD9A-D97A-422D-9ADB-B2AF9E8CFF25}" srcOrd="0" destOrd="0" presId="urn:microsoft.com/office/officeart/2005/8/layout/radial3"/>
    <dgm:cxn modelId="{14E8AEEE-BBB6-45DE-A46D-2B7A0F40C907}" srcId="{4EB978B7-F01B-45DF-BB62-C87EFB58D774}" destId="{5014F1AD-0B73-4CDD-A618-CF1EAA094C4E}" srcOrd="0" destOrd="0" parTransId="{CA1FF908-21DE-43F2-9418-8D157EAD2D8E}" sibTransId="{1FABD3DB-D020-43BE-B1ED-8186ADCC5532}"/>
    <dgm:cxn modelId="{86137AAB-B114-4333-8CBB-D3A659F26E85}" srcId="{1AA99CD5-80FC-4B70-B0D2-0B5DC2C21395}" destId="{6E929BF7-2EDB-490B-B94F-F158DAC501C2}" srcOrd="1" destOrd="0" parTransId="{8480A80B-311C-4104-AEFB-7C42547F4E20}" sibTransId="{CFC05EAD-77E4-4BEB-B03E-50B94699D95A}"/>
    <dgm:cxn modelId="{52E61970-550E-4E81-B6E9-2AC271D3D051}" type="presOf" srcId="{1AA99CD5-80FC-4B70-B0D2-0B5DC2C21395}" destId="{F5032445-221B-45A8-B351-BFC2671A74D8}" srcOrd="0" destOrd="0" presId="urn:microsoft.com/office/officeart/2005/8/layout/radial3"/>
    <dgm:cxn modelId="{722CF39A-073D-4B25-B8B9-F7A41EE08015}" srcId="{1AA99CD5-80FC-4B70-B0D2-0B5DC2C21395}" destId="{4EB978B7-F01B-45DF-BB62-C87EFB58D774}" srcOrd="0" destOrd="0" parTransId="{CB0B7131-C2BD-4701-85CC-A0271A2971DF}" sibTransId="{868D8399-E4F1-48B8-9F1B-18736660AAED}"/>
    <dgm:cxn modelId="{0D4E89AB-E004-4AAC-8860-906660F6214E}" type="presOf" srcId="{4EB978B7-F01B-45DF-BB62-C87EFB58D774}" destId="{D79448E4-2665-4360-881E-994FF29474D2}" srcOrd="0" destOrd="0" presId="urn:microsoft.com/office/officeart/2005/8/layout/radial3"/>
    <dgm:cxn modelId="{85EC1D56-53A3-4BF6-B034-ED334A921C8D}" type="presParOf" srcId="{F5032445-221B-45A8-B351-BFC2671A74D8}" destId="{DD4D9FD0-6440-4505-8E72-1AC1FEC4B962}" srcOrd="0" destOrd="0" presId="urn:microsoft.com/office/officeart/2005/8/layout/radial3"/>
    <dgm:cxn modelId="{7CA90443-8736-4F98-85FE-2800C399E886}" type="presParOf" srcId="{DD4D9FD0-6440-4505-8E72-1AC1FEC4B962}" destId="{D79448E4-2665-4360-881E-994FF29474D2}" srcOrd="0" destOrd="0" presId="urn:microsoft.com/office/officeart/2005/8/layout/radial3"/>
    <dgm:cxn modelId="{7A6316C6-A38B-41FE-A241-C269D14E42C1}" type="presParOf" srcId="{DD4D9FD0-6440-4505-8E72-1AC1FEC4B962}" destId="{A96FBD9A-D97A-422D-9ADB-B2AF9E8CFF25}" srcOrd="1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C5A7535C-0F91-4A24-8131-5D0EAEA3FE40}" type="doc">
      <dgm:prSet loTypeId="urn:microsoft.com/office/officeart/2005/8/layout/gear1" loCatId="cycle" qsTypeId="urn:microsoft.com/office/officeart/2005/8/quickstyle/simple3" qsCatId="simple" csTypeId="urn:microsoft.com/office/officeart/2005/8/colors/colorful5" csCatId="colorful" phldr="1"/>
      <dgm:spPr/>
    </dgm:pt>
    <dgm:pt modelId="{ED8E5A87-9486-4A1E-8662-0CD6D4895E2C}">
      <dgm:prSet phldrT="[Texto]" custT="1"/>
      <dgm:spPr/>
      <dgm:t>
        <a:bodyPr/>
        <a:lstStyle/>
        <a:p>
          <a:r>
            <a:rPr lang="es-MX" sz="2400" dirty="0" smtClean="0">
              <a:latin typeface="Arial" pitchFamily="34" charset="0"/>
              <a:cs typeface="Arial" pitchFamily="34" charset="0"/>
            </a:rPr>
            <a:t>Primera  relación sexual </a:t>
          </a:r>
          <a:endParaRPr lang="es-EC" sz="2400" dirty="0"/>
        </a:p>
      </dgm:t>
    </dgm:pt>
    <dgm:pt modelId="{5F5BE58B-BCB2-41BB-95EC-96A193560E9E}" type="parTrans" cxnId="{E77C24C6-F379-4D17-8E4D-316A55E3D940}">
      <dgm:prSet/>
      <dgm:spPr/>
      <dgm:t>
        <a:bodyPr/>
        <a:lstStyle/>
        <a:p>
          <a:endParaRPr lang="es-EC"/>
        </a:p>
      </dgm:t>
    </dgm:pt>
    <dgm:pt modelId="{6F198CC7-3EB7-4946-81D2-FC3311F8CB44}" type="sibTrans" cxnId="{E77C24C6-F379-4D17-8E4D-316A55E3D940}">
      <dgm:prSet/>
      <dgm:spPr/>
      <dgm:t>
        <a:bodyPr/>
        <a:lstStyle/>
        <a:p>
          <a:endParaRPr lang="es-EC"/>
        </a:p>
      </dgm:t>
    </dgm:pt>
    <dgm:pt modelId="{1BAB97B4-F58C-43E9-B66A-DAA745413C81}">
      <dgm:prSet phldrT="[Texto]" custT="1"/>
      <dgm:spPr/>
      <dgm:t>
        <a:bodyPr/>
        <a:lstStyle/>
        <a:p>
          <a:r>
            <a:rPr lang="es-MX" sz="1600" dirty="0" smtClean="0">
              <a:latin typeface="Arial" pitchFamily="34" charset="0"/>
              <a:cs typeface="Arial" pitchFamily="34" charset="0"/>
            </a:rPr>
            <a:t>Inicio 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de la vida sexual.</a:t>
          </a:r>
        </a:p>
        <a:p>
          <a:r>
            <a:rPr lang="es-MX" sz="1600" dirty="0" smtClean="0">
              <a:latin typeface="Arial" pitchFamily="34" charset="0"/>
              <a:cs typeface="Arial" pitchFamily="34" charset="0"/>
            </a:rPr>
            <a:t>15 </a:t>
          </a:r>
          <a:r>
            <a:rPr lang="es-MX" sz="1600" dirty="0" smtClean="0">
              <a:latin typeface="Arial" pitchFamily="34" charset="0"/>
              <a:cs typeface="Arial" pitchFamily="34" charset="0"/>
            </a:rPr>
            <a:t>años.</a:t>
          </a:r>
          <a:endParaRPr lang="es-MX" sz="1600" dirty="0" smtClean="0">
            <a:latin typeface="Arial" pitchFamily="34" charset="0"/>
            <a:cs typeface="Arial" pitchFamily="34" charset="0"/>
          </a:endParaRPr>
        </a:p>
      </dgm:t>
    </dgm:pt>
    <dgm:pt modelId="{BE6A55A4-897A-4D6B-9729-2141FF24CB6A}" type="parTrans" cxnId="{9AE34668-8F57-4ED6-B169-CC4AEA9143F1}">
      <dgm:prSet/>
      <dgm:spPr/>
      <dgm:t>
        <a:bodyPr/>
        <a:lstStyle/>
        <a:p>
          <a:endParaRPr lang="es-EC"/>
        </a:p>
      </dgm:t>
    </dgm:pt>
    <dgm:pt modelId="{A571416E-9293-4E1A-AD80-5ACE7879BF41}" type="sibTrans" cxnId="{9AE34668-8F57-4ED6-B169-CC4AEA9143F1}">
      <dgm:prSet/>
      <dgm:spPr/>
      <dgm:t>
        <a:bodyPr/>
        <a:lstStyle/>
        <a:p>
          <a:endParaRPr lang="es-EC"/>
        </a:p>
      </dgm:t>
    </dgm:pt>
    <dgm:pt modelId="{C637B3BC-33F1-49BF-9BD4-DA07A66AEDC7}">
      <dgm:prSet phldrT="[Texto]" phldr="1"/>
      <dgm:spPr/>
      <dgm:t>
        <a:bodyPr/>
        <a:lstStyle/>
        <a:p>
          <a:endParaRPr lang="es-EC"/>
        </a:p>
      </dgm:t>
    </dgm:pt>
    <dgm:pt modelId="{B3ACA528-CF73-4AA5-9E94-0C612A8D0C12}" type="parTrans" cxnId="{38A0C2B1-7CC2-47F4-9AD1-F8E6404A11A7}">
      <dgm:prSet/>
      <dgm:spPr/>
      <dgm:t>
        <a:bodyPr/>
        <a:lstStyle/>
        <a:p>
          <a:endParaRPr lang="es-EC"/>
        </a:p>
      </dgm:t>
    </dgm:pt>
    <dgm:pt modelId="{297813A7-ECD9-4C84-8CB8-292B0A1E604C}" type="sibTrans" cxnId="{38A0C2B1-7CC2-47F4-9AD1-F8E6404A11A7}">
      <dgm:prSet/>
      <dgm:spPr/>
      <dgm:t>
        <a:bodyPr/>
        <a:lstStyle/>
        <a:p>
          <a:endParaRPr lang="es-EC"/>
        </a:p>
      </dgm:t>
    </dgm:pt>
    <dgm:pt modelId="{93219C2B-1273-41F2-BBEE-49F3DEE5D98E}">
      <dgm:prSet phldrT="[Texto]" phldr="1"/>
      <dgm:spPr/>
      <dgm:t>
        <a:bodyPr/>
        <a:lstStyle/>
        <a:p>
          <a:endParaRPr lang="es-EC"/>
        </a:p>
      </dgm:t>
    </dgm:pt>
    <dgm:pt modelId="{3A28D583-E7B8-4603-9A3C-2B41E2FCB7CD}" type="parTrans" cxnId="{3F790E13-8E9B-419E-BBCA-D9F1C4DABF01}">
      <dgm:prSet/>
      <dgm:spPr/>
      <dgm:t>
        <a:bodyPr/>
        <a:lstStyle/>
        <a:p>
          <a:endParaRPr lang="es-EC"/>
        </a:p>
      </dgm:t>
    </dgm:pt>
    <dgm:pt modelId="{B3B4C437-7FA0-4FCD-B6D1-D0DE706C32E3}" type="sibTrans" cxnId="{3F790E13-8E9B-419E-BBCA-D9F1C4DABF01}">
      <dgm:prSet/>
      <dgm:spPr/>
      <dgm:t>
        <a:bodyPr/>
        <a:lstStyle/>
        <a:p>
          <a:endParaRPr lang="es-EC"/>
        </a:p>
      </dgm:t>
    </dgm:pt>
    <dgm:pt modelId="{417E6052-1735-4AA4-83D0-BBD2E20205C6}">
      <dgm:prSet phldrT="[Texto]" phldr="1"/>
      <dgm:spPr/>
      <dgm:t>
        <a:bodyPr/>
        <a:lstStyle/>
        <a:p>
          <a:endParaRPr lang="es-EC"/>
        </a:p>
      </dgm:t>
    </dgm:pt>
    <dgm:pt modelId="{043EC56C-8B39-4C5C-B4DB-00205915CFEA}" type="parTrans" cxnId="{7289CB9B-5B32-460B-A8A3-32FC443DDEA9}">
      <dgm:prSet/>
      <dgm:spPr/>
      <dgm:t>
        <a:bodyPr/>
        <a:lstStyle/>
        <a:p>
          <a:endParaRPr lang="es-EC"/>
        </a:p>
      </dgm:t>
    </dgm:pt>
    <dgm:pt modelId="{086C494C-1586-4BCB-8C50-EC759069159A}" type="sibTrans" cxnId="{7289CB9B-5B32-460B-A8A3-32FC443DDEA9}">
      <dgm:prSet/>
      <dgm:spPr/>
      <dgm:t>
        <a:bodyPr/>
        <a:lstStyle/>
        <a:p>
          <a:endParaRPr lang="es-EC"/>
        </a:p>
      </dgm:t>
    </dgm:pt>
    <dgm:pt modelId="{F9C44D8F-F181-4E22-95A2-E9B4CE993C2A}">
      <dgm:prSet phldrT="[Texto]" phldr="1"/>
      <dgm:spPr/>
      <dgm:t>
        <a:bodyPr/>
        <a:lstStyle/>
        <a:p>
          <a:endParaRPr lang="es-EC"/>
        </a:p>
      </dgm:t>
    </dgm:pt>
    <dgm:pt modelId="{2337D1DD-263B-434F-839D-28B0D2210521}" type="parTrans" cxnId="{7FE08510-BA1A-4C7E-A4A9-BD719E1335B2}">
      <dgm:prSet/>
      <dgm:spPr/>
      <dgm:t>
        <a:bodyPr/>
        <a:lstStyle/>
        <a:p>
          <a:endParaRPr lang="es-EC"/>
        </a:p>
      </dgm:t>
    </dgm:pt>
    <dgm:pt modelId="{78FDD5E2-D4BD-4D2E-A0CD-B6606DFDCE17}" type="sibTrans" cxnId="{7FE08510-BA1A-4C7E-A4A9-BD719E1335B2}">
      <dgm:prSet/>
      <dgm:spPr/>
      <dgm:t>
        <a:bodyPr/>
        <a:lstStyle/>
        <a:p>
          <a:endParaRPr lang="es-EC"/>
        </a:p>
      </dgm:t>
    </dgm:pt>
    <dgm:pt modelId="{11D9793C-6546-4041-8239-FCA44DBB1676}">
      <dgm:prSet phldrT="[Texto]" phldr="1"/>
      <dgm:spPr/>
      <dgm:t>
        <a:bodyPr/>
        <a:lstStyle/>
        <a:p>
          <a:endParaRPr lang="es-EC"/>
        </a:p>
      </dgm:t>
    </dgm:pt>
    <dgm:pt modelId="{31BFA4E2-3963-4461-8E02-AA594E8B26F5}" type="parTrans" cxnId="{C74E4820-9449-4972-9EEC-D4FFF44685CB}">
      <dgm:prSet/>
      <dgm:spPr/>
      <dgm:t>
        <a:bodyPr/>
        <a:lstStyle/>
        <a:p>
          <a:endParaRPr lang="es-EC"/>
        </a:p>
      </dgm:t>
    </dgm:pt>
    <dgm:pt modelId="{5038BBBB-58DC-48CD-9269-C7ECD330F476}" type="sibTrans" cxnId="{C74E4820-9449-4972-9EEC-D4FFF44685CB}">
      <dgm:prSet/>
      <dgm:spPr/>
      <dgm:t>
        <a:bodyPr/>
        <a:lstStyle/>
        <a:p>
          <a:endParaRPr lang="es-EC"/>
        </a:p>
      </dgm:t>
    </dgm:pt>
    <dgm:pt modelId="{574E4C0A-DE1B-4FD9-8B24-9E8612E92A34}">
      <dgm:prSet phldrT="[Texto]" phldr="1"/>
      <dgm:spPr/>
      <dgm:t>
        <a:bodyPr/>
        <a:lstStyle/>
        <a:p>
          <a:endParaRPr lang="es-EC"/>
        </a:p>
      </dgm:t>
    </dgm:pt>
    <dgm:pt modelId="{90410ECD-59E1-4F4F-94A4-DC10C9C05EC9}" type="parTrans" cxnId="{C199506B-7F71-4454-94A2-367CEA195CF7}">
      <dgm:prSet/>
      <dgm:spPr/>
      <dgm:t>
        <a:bodyPr/>
        <a:lstStyle/>
        <a:p>
          <a:endParaRPr lang="es-EC"/>
        </a:p>
      </dgm:t>
    </dgm:pt>
    <dgm:pt modelId="{71A5A98B-194A-4DC9-BFAA-FCE5FFEDFDBE}" type="sibTrans" cxnId="{C199506B-7F71-4454-94A2-367CEA195CF7}">
      <dgm:prSet/>
      <dgm:spPr/>
      <dgm:t>
        <a:bodyPr/>
        <a:lstStyle/>
        <a:p>
          <a:endParaRPr lang="es-EC"/>
        </a:p>
      </dgm:t>
    </dgm:pt>
    <dgm:pt modelId="{FFAFB8C7-AC3E-4175-9404-D6C78D87C209}">
      <dgm:prSet phldrT="[Texto]" phldr="1"/>
      <dgm:spPr/>
      <dgm:t>
        <a:bodyPr/>
        <a:lstStyle/>
        <a:p>
          <a:endParaRPr lang="es-EC"/>
        </a:p>
      </dgm:t>
    </dgm:pt>
    <dgm:pt modelId="{2872B3A3-5ACE-4F29-9C29-422C2659FFB3}" type="parTrans" cxnId="{6316CB06-5132-45AC-AA80-714639E6F78A}">
      <dgm:prSet/>
      <dgm:spPr/>
      <dgm:t>
        <a:bodyPr/>
        <a:lstStyle/>
        <a:p>
          <a:endParaRPr lang="es-EC"/>
        </a:p>
      </dgm:t>
    </dgm:pt>
    <dgm:pt modelId="{5317FC73-C302-46B5-B1BB-B915EC7FA10B}" type="sibTrans" cxnId="{6316CB06-5132-45AC-AA80-714639E6F78A}">
      <dgm:prSet/>
      <dgm:spPr/>
      <dgm:t>
        <a:bodyPr/>
        <a:lstStyle/>
        <a:p>
          <a:endParaRPr lang="es-EC"/>
        </a:p>
      </dgm:t>
    </dgm:pt>
    <dgm:pt modelId="{5C283549-5BA8-43FC-AAE3-D07486285432}">
      <dgm:prSet custT="1"/>
      <dgm:spPr/>
      <dgm:t>
        <a:bodyPr/>
        <a:lstStyle/>
        <a:p>
          <a:r>
            <a:rPr lang="es-EC" sz="1400" dirty="0" smtClean="0">
              <a:latin typeface="Arial" pitchFamily="34" charset="0"/>
              <a:cs typeface="Arial" pitchFamily="34" charset="0"/>
            </a:rPr>
            <a:t>Una de cada 10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adolescentes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no han tenido relaciones sexuales</a:t>
          </a:r>
          <a:endParaRPr lang="es-EC" sz="1400" dirty="0"/>
        </a:p>
      </dgm:t>
    </dgm:pt>
    <dgm:pt modelId="{D2C65CB7-EF7B-4ABF-BB10-69EF67F06C62}" type="parTrans" cxnId="{2848D666-5575-48AE-8A97-828BECAF9CDA}">
      <dgm:prSet/>
      <dgm:spPr/>
      <dgm:t>
        <a:bodyPr/>
        <a:lstStyle/>
        <a:p>
          <a:endParaRPr lang="es-EC"/>
        </a:p>
      </dgm:t>
    </dgm:pt>
    <dgm:pt modelId="{340D41F9-ED7F-4606-AC63-11683FA26F11}" type="sibTrans" cxnId="{2848D666-5575-48AE-8A97-828BECAF9CDA}">
      <dgm:prSet/>
      <dgm:spPr/>
      <dgm:t>
        <a:bodyPr/>
        <a:lstStyle/>
        <a:p>
          <a:endParaRPr lang="es-EC"/>
        </a:p>
      </dgm:t>
    </dgm:pt>
    <dgm:pt modelId="{5751E56C-8D33-4AB3-80F6-3FBFDBE399A8}" type="pres">
      <dgm:prSet presAssocID="{C5A7535C-0F91-4A24-8131-5D0EAEA3FE40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8C8CADD-D0D8-4ADD-837D-72D0E0094E74}" type="pres">
      <dgm:prSet presAssocID="{ED8E5A87-9486-4A1E-8662-0CD6D4895E2C}" presName="gear1" presStyleLbl="node1" presStyleIdx="0" presStyleCnt="3" custLinFactNeighborX="2503" custLinFactNeighborY="13043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6B8F365-513A-4D8B-ACED-4D1938E8C133}" type="pres">
      <dgm:prSet presAssocID="{ED8E5A87-9486-4A1E-8662-0CD6D4895E2C}" presName="gear1srcNode" presStyleLbl="node1" presStyleIdx="0" presStyleCnt="3"/>
      <dgm:spPr/>
      <dgm:t>
        <a:bodyPr/>
        <a:lstStyle/>
        <a:p>
          <a:endParaRPr lang="es-EC"/>
        </a:p>
      </dgm:t>
    </dgm:pt>
    <dgm:pt modelId="{7EC50DBF-D6CB-47B3-B5DA-686F210B65E4}" type="pres">
      <dgm:prSet presAssocID="{ED8E5A87-9486-4A1E-8662-0CD6D4895E2C}" presName="gear1dstNode" presStyleLbl="node1" presStyleIdx="0" presStyleCnt="3"/>
      <dgm:spPr/>
      <dgm:t>
        <a:bodyPr/>
        <a:lstStyle/>
        <a:p>
          <a:endParaRPr lang="es-EC"/>
        </a:p>
      </dgm:t>
    </dgm:pt>
    <dgm:pt modelId="{8FD6E76C-D413-4B5C-B62E-4982084F68B9}" type="pres">
      <dgm:prSet presAssocID="{1BAB97B4-F58C-43E9-B66A-DAA745413C81}" presName="gear2" presStyleLbl="node1" presStyleIdx="1" presStyleCnt="3" custScaleX="128768" custScaleY="107826" custLinFactNeighborX="-7246" custLinFactNeighborY="10870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A5AD6F9-2318-4977-9BBA-1F239D40BD7C}" type="pres">
      <dgm:prSet presAssocID="{1BAB97B4-F58C-43E9-B66A-DAA745413C81}" presName="gear2srcNode" presStyleLbl="node1" presStyleIdx="1" presStyleCnt="3"/>
      <dgm:spPr/>
      <dgm:t>
        <a:bodyPr/>
        <a:lstStyle/>
        <a:p>
          <a:endParaRPr lang="es-EC"/>
        </a:p>
      </dgm:t>
    </dgm:pt>
    <dgm:pt modelId="{F0942DB0-4DEC-4674-94DC-C20F49677242}" type="pres">
      <dgm:prSet presAssocID="{1BAB97B4-F58C-43E9-B66A-DAA745413C81}" presName="gear2dstNode" presStyleLbl="node1" presStyleIdx="1" presStyleCnt="3"/>
      <dgm:spPr/>
      <dgm:t>
        <a:bodyPr/>
        <a:lstStyle/>
        <a:p>
          <a:endParaRPr lang="es-EC"/>
        </a:p>
      </dgm:t>
    </dgm:pt>
    <dgm:pt modelId="{9505F78D-FAF4-4252-86C5-F8A7092AB0A3}" type="pres">
      <dgm:prSet presAssocID="{5C283549-5BA8-43FC-AAE3-D07486285432}" presName="gear3" presStyleLbl="node1" presStyleIdx="2" presStyleCnt="3" custScaleX="123524" custScaleY="116667"/>
      <dgm:spPr/>
      <dgm:t>
        <a:bodyPr/>
        <a:lstStyle/>
        <a:p>
          <a:endParaRPr lang="es-EC"/>
        </a:p>
      </dgm:t>
    </dgm:pt>
    <dgm:pt modelId="{EFB25164-1FAD-475D-B2F9-4105139671BA}" type="pres">
      <dgm:prSet presAssocID="{5C283549-5BA8-43FC-AAE3-D0748628543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A779FA1-144C-481C-A4B4-2CA1A053A10A}" type="pres">
      <dgm:prSet presAssocID="{5C283549-5BA8-43FC-AAE3-D07486285432}" presName="gear3srcNode" presStyleLbl="node1" presStyleIdx="2" presStyleCnt="3"/>
      <dgm:spPr/>
      <dgm:t>
        <a:bodyPr/>
        <a:lstStyle/>
        <a:p>
          <a:endParaRPr lang="es-EC"/>
        </a:p>
      </dgm:t>
    </dgm:pt>
    <dgm:pt modelId="{7912E973-E5EA-479B-B58F-6974E5830AD2}" type="pres">
      <dgm:prSet presAssocID="{5C283549-5BA8-43FC-AAE3-D07486285432}" presName="gear3dstNode" presStyleLbl="node1" presStyleIdx="2" presStyleCnt="3"/>
      <dgm:spPr/>
      <dgm:t>
        <a:bodyPr/>
        <a:lstStyle/>
        <a:p>
          <a:endParaRPr lang="es-EC"/>
        </a:p>
      </dgm:t>
    </dgm:pt>
    <dgm:pt modelId="{E4836841-4F8A-4BB0-8BC5-8CDBBA655BD8}" type="pres">
      <dgm:prSet presAssocID="{6F198CC7-3EB7-4946-81D2-FC3311F8CB44}" presName="connector1" presStyleLbl="sibTrans2D1" presStyleIdx="0" presStyleCnt="3"/>
      <dgm:spPr/>
      <dgm:t>
        <a:bodyPr/>
        <a:lstStyle/>
        <a:p>
          <a:endParaRPr lang="es-EC"/>
        </a:p>
      </dgm:t>
    </dgm:pt>
    <dgm:pt modelId="{CA936E56-EAA6-4AEE-952A-F52BAFA8AE47}" type="pres">
      <dgm:prSet presAssocID="{A571416E-9293-4E1A-AD80-5ACE7879BF41}" presName="connector2" presStyleLbl="sibTrans2D1" presStyleIdx="1" presStyleCnt="3" custLinFactNeighborX="-4336" custLinFactNeighborY="1963"/>
      <dgm:spPr/>
      <dgm:t>
        <a:bodyPr/>
        <a:lstStyle/>
        <a:p>
          <a:endParaRPr lang="es-EC"/>
        </a:p>
      </dgm:t>
    </dgm:pt>
    <dgm:pt modelId="{5ED68049-148D-4A0E-BC6E-9C1CE84877C8}" type="pres">
      <dgm:prSet presAssocID="{340D41F9-ED7F-4606-AC63-11683FA26F11}" presName="connector3" presStyleLbl="sibTrans2D1" presStyleIdx="2" presStyleCnt="3"/>
      <dgm:spPr/>
      <dgm:t>
        <a:bodyPr/>
        <a:lstStyle/>
        <a:p>
          <a:endParaRPr lang="es-EC"/>
        </a:p>
      </dgm:t>
    </dgm:pt>
  </dgm:ptLst>
  <dgm:cxnLst>
    <dgm:cxn modelId="{037686FB-46AE-41C8-BFA7-F24A3D18BF0F}" type="presOf" srcId="{5C283549-5BA8-43FC-AAE3-D07486285432}" destId="{EFB25164-1FAD-475D-B2F9-4105139671BA}" srcOrd="1" destOrd="0" presId="urn:microsoft.com/office/officeart/2005/8/layout/gear1"/>
    <dgm:cxn modelId="{C199506B-7F71-4454-94A2-367CEA195CF7}" srcId="{C5A7535C-0F91-4A24-8131-5D0EAEA3FE40}" destId="{574E4C0A-DE1B-4FD9-8B24-9E8612E92A34}" srcOrd="4" destOrd="0" parTransId="{90410ECD-59E1-4F4F-94A4-DC10C9C05EC9}" sibTransId="{71A5A98B-194A-4DC9-BFAA-FCE5FFEDFDBE}"/>
    <dgm:cxn modelId="{89AF6F6A-9A78-4CBB-8FB2-4E2B12DB2598}" type="presOf" srcId="{340D41F9-ED7F-4606-AC63-11683FA26F11}" destId="{5ED68049-148D-4A0E-BC6E-9C1CE84877C8}" srcOrd="0" destOrd="0" presId="urn:microsoft.com/office/officeart/2005/8/layout/gear1"/>
    <dgm:cxn modelId="{F15DD22E-E4C1-4722-83B5-4EDCDCF5CE07}" type="presOf" srcId="{6F198CC7-3EB7-4946-81D2-FC3311F8CB44}" destId="{E4836841-4F8A-4BB0-8BC5-8CDBBA655BD8}" srcOrd="0" destOrd="0" presId="urn:microsoft.com/office/officeart/2005/8/layout/gear1"/>
    <dgm:cxn modelId="{E12EBBEA-44DA-4E80-B31F-844A40C5E2EB}" type="presOf" srcId="{A571416E-9293-4E1A-AD80-5ACE7879BF41}" destId="{CA936E56-EAA6-4AEE-952A-F52BAFA8AE47}" srcOrd="0" destOrd="0" presId="urn:microsoft.com/office/officeart/2005/8/layout/gear1"/>
    <dgm:cxn modelId="{3F790E13-8E9B-419E-BBCA-D9F1C4DABF01}" srcId="{C5A7535C-0F91-4A24-8131-5D0EAEA3FE40}" destId="{93219C2B-1273-41F2-BBEE-49F3DEE5D98E}" srcOrd="9" destOrd="0" parTransId="{3A28D583-E7B8-4603-9A3C-2B41E2FCB7CD}" sibTransId="{B3B4C437-7FA0-4FCD-B6D1-D0DE706C32E3}"/>
    <dgm:cxn modelId="{6316CB06-5132-45AC-AA80-714639E6F78A}" srcId="{C5A7535C-0F91-4A24-8131-5D0EAEA3FE40}" destId="{FFAFB8C7-AC3E-4175-9404-D6C78D87C209}" srcOrd="5" destOrd="0" parTransId="{2872B3A3-5ACE-4F29-9C29-422C2659FFB3}" sibTransId="{5317FC73-C302-46B5-B1BB-B915EC7FA10B}"/>
    <dgm:cxn modelId="{54438E8F-E8A0-4DA0-88F5-0D9FA0E4510D}" type="presOf" srcId="{ED8E5A87-9486-4A1E-8662-0CD6D4895E2C}" destId="{06B8F365-513A-4D8B-ACED-4D1938E8C133}" srcOrd="1" destOrd="0" presId="urn:microsoft.com/office/officeart/2005/8/layout/gear1"/>
    <dgm:cxn modelId="{7FE08510-BA1A-4C7E-A4A9-BD719E1335B2}" srcId="{C5A7535C-0F91-4A24-8131-5D0EAEA3FE40}" destId="{F9C44D8F-F181-4E22-95A2-E9B4CE993C2A}" srcOrd="6" destOrd="0" parTransId="{2337D1DD-263B-434F-839D-28B0D2210521}" sibTransId="{78FDD5E2-D4BD-4D2E-A0CD-B6606DFDCE17}"/>
    <dgm:cxn modelId="{D0C3DF10-D48B-4D2C-B96E-351BB390CE6A}" type="presOf" srcId="{1BAB97B4-F58C-43E9-B66A-DAA745413C81}" destId="{8A5AD6F9-2318-4977-9BBA-1F239D40BD7C}" srcOrd="1" destOrd="0" presId="urn:microsoft.com/office/officeart/2005/8/layout/gear1"/>
    <dgm:cxn modelId="{E77C24C6-F379-4D17-8E4D-316A55E3D940}" srcId="{C5A7535C-0F91-4A24-8131-5D0EAEA3FE40}" destId="{ED8E5A87-9486-4A1E-8662-0CD6D4895E2C}" srcOrd="0" destOrd="0" parTransId="{5F5BE58B-BCB2-41BB-95EC-96A193560E9E}" sibTransId="{6F198CC7-3EB7-4946-81D2-FC3311F8CB44}"/>
    <dgm:cxn modelId="{14C0E832-8C98-4BB5-B74D-F0073B9BC3F9}" type="presOf" srcId="{ED8E5A87-9486-4A1E-8662-0CD6D4895E2C}" destId="{7EC50DBF-D6CB-47B3-B5DA-686F210B65E4}" srcOrd="2" destOrd="0" presId="urn:microsoft.com/office/officeart/2005/8/layout/gear1"/>
    <dgm:cxn modelId="{B58C784C-F91A-4D65-8724-57738DBDD7DC}" type="presOf" srcId="{5C283549-5BA8-43FC-AAE3-D07486285432}" destId="{7912E973-E5EA-479B-B58F-6974E5830AD2}" srcOrd="3" destOrd="0" presId="urn:microsoft.com/office/officeart/2005/8/layout/gear1"/>
    <dgm:cxn modelId="{38A0C2B1-7CC2-47F4-9AD1-F8E6404A11A7}" srcId="{C5A7535C-0F91-4A24-8131-5D0EAEA3FE40}" destId="{C637B3BC-33F1-49BF-9BD4-DA07A66AEDC7}" srcOrd="7" destOrd="0" parTransId="{B3ACA528-CF73-4AA5-9E94-0C612A8D0C12}" sibTransId="{297813A7-ECD9-4C84-8CB8-292B0A1E604C}"/>
    <dgm:cxn modelId="{2137B889-3D3B-47B9-85D6-DADC1252FF90}" type="presOf" srcId="{1BAB97B4-F58C-43E9-B66A-DAA745413C81}" destId="{8FD6E76C-D413-4B5C-B62E-4982084F68B9}" srcOrd="0" destOrd="0" presId="urn:microsoft.com/office/officeart/2005/8/layout/gear1"/>
    <dgm:cxn modelId="{C74E4820-9449-4972-9EEC-D4FFF44685CB}" srcId="{C5A7535C-0F91-4A24-8131-5D0EAEA3FE40}" destId="{11D9793C-6546-4041-8239-FCA44DBB1676}" srcOrd="3" destOrd="0" parTransId="{31BFA4E2-3963-4461-8E02-AA594E8B26F5}" sibTransId="{5038BBBB-58DC-48CD-9269-C7ECD330F476}"/>
    <dgm:cxn modelId="{9AE34668-8F57-4ED6-B169-CC4AEA9143F1}" srcId="{C5A7535C-0F91-4A24-8131-5D0EAEA3FE40}" destId="{1BAB97B4-F58C-43E9-B66A-DAA745413C81}" srcOrd="1" destOrd="0" parTransId="{BE6A55A4-897A-4D6B-9729-2141FF24CB6A}" sibTransId="{A571416E-9293-4E1A-AD80-5ACE7879BF41}"/>
    <dgm:cxn modelId="{F9D4FA26-3B50-4ECD-BC79-52FE49A9F3EE}" type="presOf" srcId="{1BAB97B4-F58C-43E9-B66A-DAA745413C81}" destId="{F0942DB0-4DEC-4674-94DC-C20F49677242}" srcOrd="2" destOrd="0" presId="urn:microsoft.com/office/officeart/2005/8/layout/gear1"/>
    <dgm:cxn modelId="{2848D666-5575-48AE-8A97-828BECAF9CDA}" srcId="{C5A7535C-0F91-4A24-8131-5D0EAEA3FE40}" destId="{5C283549-5BA8-43FC-AAE3-D07486285432}" srcOrd="2" destOrd="0" parTransId="{D2C65CB7-EF7B-4ABF-BB10-69EF67F06C62}" sibTransId="{340D41F9-ED7F-4606-AC63-11683FA26F11}"/>
    <dgm:cxn modelId="{7289CB9B-5B32-460B-A8A3-32FC443DDEA9}" srcId="{C5A7535C-0F91-4A24-8131-5D0EAEA3FE40}" destId="{417E6052-1735-4AA4-83D0-BBD2E20205C6}" srcOrd="8" destOrd="0" parTransId="{043EC56C-8B39-4C5C-B4DB-00205915CFEA}" sibTransId="{086C494C-1586-4BCB-8C50-EC759069159A}"/>
    <dgm:cxn modelId="{68289409-EF24-4D3A-A910-30D125CDD113}" type="presOf" srcId="{5C283549-5BA8-43FC-AAE3-D07486285432}" destId="{AA779FA1-144C-481C-A4B4-2CA1A053A10A}" srcOrd="2" destOrd="0" presId="urn:microsoft.com/office/officeart/2005/8/layout/gear1"/>
    <dgm:cxn modelId="{12255926-0885-43BC-A659-8FC47D902B91}" type="presOf" srcId="{5C283549-5BA8-43FC-AAE3-D07486285432}" destId="{9505F78D-FAF4-4252-86C5-F8A7092AB0A3}" srcOrd="0" destOrd="0" presId="urn:microsoft.com/office/officeart/2005/8/layout/gear1"/>
    <dgm:cxn modelId="{8689937E-19C8-49E5-9EBC-CC5EF9F94A3C}" type="presOf" srcId="{C5A7535C-0F91-4A24-8131-5D0EAEA3FE40}" destId="{5751E56C-8D33-4AB3-80F6-3FBFDBE399A8}" srcOrd="0" destOrd="0" presId="urn:microsoft.com/office/officeart/2005/8/layout/gear1"/>
    <dgm:cxn modelId="{105D7BAD-9658-4935-9A62-40B9577AE80A}" type="presOf" srcId="{ED8E5A87-9486-4A1E-8662-0CD6D4895E2C}" destId="{F8C8CADD-D0D8-4ADD-837D-72D0E0094E74}" srcOrd="0" destOrd="0" presId="urn:microsoft.com/office/officeart/2005/8/layout/gear1"/>
    <dgm:cxn modelId="{6B4DDAE1-4C3F-412F-B969-AD69BB6745FF}" type="presParOf" srcId="{5751E56C-8D33-4AB3-80F6-3FBFDBE399A8}" destId="{F8C8CADD-D0D8-4ADD-837D-72D0E0094E74}" srcOrd="0" destOrd="0" presId="urn:microsoft.com/office/officeart/2005/8/layout/gear1"/>
    <dgm:cxn modelId="{5CE4E2CC-F938-4D2F-8686-600010AE8581}" type="presParOf" srcId="{5751E56C-8D33-4AB3-80F6-3FBFDBE399A8}" destId="{06B8F365-513A-4D8B-ACED-4D1938E8C133}" srcOrd="1" destOrd="0" presId="urn:microsoft.com/office/officeart/2005/8/layout/gear1"/>
    <dgm:cxn modelId="{69A844D4-69C3-49DD-9FD0-6D457CC4EA7E}" type="presParOf" srcId="{5751E56C-8D33-4AB3-80F6-3FBFDBE399A8}" destId="{7EC50DBF-D6CB-47B3-B5DA-686F210B65E4}" srcOrd="2" destOrd="0" presId="urn:microsoft.com/office/officeart/2005/8/layout/gear1"/>
    <dgm:cxn modelId="{898371DA-E63E-4D7E-BE1A-A09E267F2A00}" type="presParOf" srcId="{5751E56C-8D33-4AB3-80F6-3FBFDBE399A8}" destId="{8FD6E76C-D413-4B5C-B62E-4982084F68B9}" srcOrd="3" destOrd="0" presId="urn:microsoft.com/office/officeart/2005/8/layout/gear1"/>
    <dgm:cxn modelId="{3B77706C-28FD-45D7-B743-8560DE4DFD26}" type="presParOf" srcId="{5751E56C-8D33-4AB3-80F6-3FBFDBE399A8}" destId="{8A5AD6F9-2318-4977-9BBA-1F239D40BD7C}" srcOrd="4" destOrd="0" presId="urn:microsoft.com/office/officeart/2005/8/layout/gear1"/>
    <dgm:cxn modelId="{B0284D85-5F09-487D-80B4-209D31434F56}" type="presParOf" srcId="{5751E56C-8D33-4AB3-80F6-3FBFDBE399A8}" destId="{F0942DB0-4DEC-4674-94DC-C20F49677242}" srcOrd="5" destOrd="0" presId="urn:microsoft.com/office/officeart/2005/8/layout/gear1"/>
    <dgm:cxn modelId="{6722CA4E-6E22-4A89-A674-D6A3309C6B6F}" type="presParOf" srcId="{5751E56C-8D33-4AB3-80F6-3FBFDBE399A8}" destId="{9505F78D-FAF4-4252-86C5-F8A7092AB0A3}" srcOrd="6" destOrd="0" presId="urn:microsoft.com/office/officeart/2005/8/layout/gear1"/>
    <dgm:cxn modelId="{17D8A875-44A7-4ED9-B339-8C950E95DC47}" type="presParOf" srcId="{5751E56C-8D33-4AB3-80F6-3FBFDBE399A8}" destId="{EFB25164-1FAD-475D-B2F9-4105139671BA}" srcOrd="7" destOrd="0" presId="urn:microsoft.com/office/officeart/2005/8/layout/gear1"/>
    <dgm:cxn modelId="{076BEEFC-BAC3-4F63-AEFA-BA690C1E85F3}" type="presParOf" srcId="{5751E56C-8D33-4AB3-80F6-3FBFDBE399A8}" destId="{AA779FA1-144C-481C-A4B4-2CA1A053A10A}" srcOrd="8" destOrd="0" presId="urn:microsoft.com/office/officeart/2005/8/layout/gear1"/>
    <dgm:cxn modelId="{76159D86-20B1-4033-A137-88C4AAF6C374}" type="presParOf" srcId="{5751E56C-8D33-4AB3-80F6-3FBFDBE399A8}" destId="{7912E973-E5EA-479B-B58F-6974E5830AD2}" srcOrd="9" destOrd="0" presId="urn:microsoft.com/office/officeart/2005/8/layout/gear1"/>
    <dgm:cxn modelId="{89EEBD43-3272-4448-B552-AD30E969D227}" type="presParOf" srcId="{5751E56C-8D33-4AB3-80F6-3FBFDBE399A8}" destId="{E4836841-4F8A-4BB0-8BC5-8CDBBA655BD8}" srcOrd="10" destOrd="0" presId="urn:microsoft.com/office/officeart/2005/8/layout/gear1"/>
    <dgm:cxn modelId="{8B3417FF-466E-43BC-8A1F-6F9FD3E451D3}" type="presParOf" srcId="{5751E56C-8D33-4AB3-80F6-3FBFDBE399A8}" destId="{CA936E56-EAA6-4AEE-952A-F52BAFA8AE47}" srcOrd="11" destOrd="0" presId="urn:microsoft.com/office/officeart/2005/8/layout/gear1"/>
    <dgm:cxn modelId="{0AB8D5BF-18AE-43D2-8001-BF85D5E6ABEB}" type="presParOf" srcId="{5751E56C-8D33-4AB3-80F6-3FBFDBE399A8}" destId="{5ED68049-148D-4A0E-BC6E-9C1CE84877C8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7247EC31-807F-4C2E-8333-F9E22D75EC9D}" type="doc">
      <dgm:prSet loTypeId="urn:microsoft.com/office/officeart/2005/8/layout/arrow6" loCatId="process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EC"/>
        </a:p>
      </dgm:t>
    </dgm:pt>
    <dgm:pt modelId="{8869FCA4-F4FE-425F-A7DE-6ED73396E795}">
      <dgm:prSet phldrT="[Texto]" phldr="1"/>
      <dgm:spPr/>
      <dgm:t>
        <a:bodyPr/>
        <a:lstStyle/>
        <a:p>
          <a:endParaRPr lang="es-EC" dirty="0"/>
        </a:p>
      </dgm:t>
    </dgm:pt>
    <dgm:pt modelId="{320BF792-9930-48DB-8C30-384350A58840}" type="sibTrans" cxnId="{9916272F-18A9-41F2-96B4-0689017CBB43}">
      <dgm:prSet/>
      <dgm:spPr/>
      <dgm:t>
        <a:bodyPr/>
        <a:lstStyle/>
        <a:p>
          <a:endParaRPr lang="es-EC"/>
        </a:p>
      </dgm:t>
    </dgm:pt>
    <dgm:pt modelId="{0D916B42-2D1D-44AB-BA66-08FC2BF291AA}" type="parTrans" cxnId="{9916272F-18A9-41F2-96B4-0689017CBB43}">
      <dgm:prSet/>
      <dgm:spPr/>
      <dgm:t>
        <a:bodyPr/>
        <a:lstStyle/>
        <a:p>
          <a:endParaRPr lang="es-EC"/>
        </a:p>
      </dgm:t>
    </dgm:pt>
    <dgm:pt modelId="{C6168D66-1ADC-4E70-954B-5EDEFDE22EEF}" type="pres">
      <dgm:prSet presAssocID="{7247EC31-807F-4C2E-8333-F9E22D75EC9D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A8219538-5868-4749-A305-242310598CFC}" type="pres">
      <dgm:prSet presAssocID="{7247EC31-807F-4C2E-8333-F9E22D75EC9D}" presName="ribbon" presStyleLbl="node1" presStyleIdx="0" presStyleCnt="1" custAng="1722579" custScaleX="79876" custScaleY="89668" custLinFactNeighborX="-16274" custLinFactNeighborY="-98641"/>
      <dgm:spPr/>
    </dgm:pt>
    <dgm:pt modelId="{38F97CA0-91BE-4850-8603-D427C2598B71}" type="pres">
      <dgm:prSet presAssocID="{7247EC31-807F-4C2E-8333-F9E22D75EC9D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B12BEAF-6F06-4171-A977-64DF78911BB6}" type="pres">
      <dgm:prSet presAssocID="{7247EC31-807F-4C2E-8333-F9E22D75EC9D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9916272F-18A9-41F2-96B4-0689017CBB43}" srcId="{7247EC31-807F-4C2E-8333-F9E22D75EC9D}" destId="{8869FCA4-F4FE-425F-A7DE-6ED73396E795}" srcOrd="0" destOrd="0" parTransId="{0D916B42-2D1D-44AB-BA66-08FC2BF291AA}" sibTransId="{320BF792-9930-48DB-8C30-384350A58840}"/>
    <dgm:cxn modelId="{D9677158-CED0-44B5-B495-148BB80E4C60}" type="presOf" srcId="{8869FCA4-F4FE-425F-A7DE-6ED73396E795}" destId="{38F97CA0-91BE-4850-8603-D427C2598B71}" srcOrd="0" destOrd="0" presId="urn:microsoft.com/office/officeart/2005/8/layout/arrow6"/>
    <dgm:cxn modelId="{8568EC9B-FDD4-4B7B-811D-A7DE7BB6296C}" type="presOf" srcId="{7247EC31-807F-4C2E-8333-F9E22D75EC9D}" destId="{C6168D66-1ADC-4E70-954B-5EDEFDE22EEF}" srcOrd="0" destOrd="0" presId="urn:microsoft.com/office/officeart/2005/8/layout/arrow6"/>
    <dgm:cxn modelId="{CF68B968-3449-4DAD-96A0-F47FBBD0A099}" type="presParOf" srcId="{C6168D66-1ADC-4E70-954B-5EDEFDE22EEF}" destId="{A8219538-5868-4749-A305-242310598CFC}" srcOrd="0" destOrd="0" presId="urn:microsoft.com/office/officeart/2005/8/layout/arrow6"/>
    <dgm:cxn modelId="{711C3924-E3F2-4750-B6DF-353BFA8C9641}" type="presParOf" srcId="{C6168D66-1ADC-4E70-954B-5EDEFDE22EEF}" destId="{38F97CA0-91BE-4850-8603-D427C2598B71}" srcOrd="1" destOrd="0" presId="urn:microsoft.com/office/officeart/2005/8/layout/arrow6"/>
    <dgm:cxn modelId="{A3376EBD-243A-4FFA-93A2-EDB17B0AE0DC}" type="presParOf" srcId="{C6168D66-1ADC-4E70-954B-5EDEFDE22EEF}" destId="{3B12BEAF-6F06-4171-A977-64DF78911BB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F0B78986-3554-462C-B93D-2517D3C32C1C}" type="doc">
      <dgm:prSet loTypeId="urn:microsoft.com/office/officeart/2005/8/layout/hierarchy2" loCatId="hierarchy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C"/>
        </a:p>
      </dgm:t>
    </dgm:pt>
    <dgm:pt modelId="{C840A133-CC41-4217-A6C9-C32AA95F6300}">
      <dgm:prSet phldrT="[Texto]" custT="1"/>
      <dgm:spPr/>
      <dgm:t>
        <a:bodyPr/>
        <a:lstStyle/>
        <a:p>
          <a:pPr algn="just"/>
          <a:r>
            <a:rPr lang="es-MX" sz="1600" b="0" dirty="0" smtClean="0">
              <a:latin typeface="Arial" pitchFamily="34" charset="0"/>
              <a:cs typeface="Arial" pitchFamily="34" charset="0"/>
            </a:rPr>
            <a:t>Identificar </a:t>
          </a:r>
          <a:r>
            <a:rPr lang="es-ES" sz="1600" b="0" dirty="0" smtClean="0">
              <a:latin typeface="Arial" pitchFamily="34" charset="0"/>
              <a:cs typeface="Arial" pitchFamily="34" charset="0"/>
            </a:rPr>
            <a:t>los factores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protectores y factores de riesgo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frente al manejo de  los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componentes de la política de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salud  sexual y reproductiva en 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adolescentes de la Unidad</a:t>
          </a:r>
        </a:p>
        <a:p>
          <a:pPr algn="just"/>
          <a:r>
            <a:rPr lang="es-ES" sz="1600" b="0" dirty="0" smtClean="0">
              <a:latin typeface="Arial" pitchFamily="34" charset="0"/>
              <a:cs typeface="Arial" pitchFamily="34" charset="0"/>
            </a:rPr>
            <a:t>Educativa Ibarra</a:t>
          </a:r>
          <a:endParaRPr lang="es-EC" sz="1600" dirty="0"/>
        </a:p>
      </dgm:t>
    </dgm:pt>
    <dgm:pt modelId="{A9895D03-1216-4E2E-A3C3-AAC8D21DEE83}" type="parTrans" cxnId="{72AF93B2-2BCA-4180-B390-EAE86860DDAC}">
      <dgm:prSet/>
      <dgm:spPr/>
      <dgm:t>
        <a:bodyPr/>
        <a:lstStyle/>
        <a:p>
          <a:endParaRPr lang="es-EC"/>
        </a:p>
      </dgm:t>
    </dgm:pt>
    <dgm:pt modelId="{4E40539B-A61A-4538-BF98-5BDD4DA01987}" type="sibTrans" cxnId="{72AF93B2-2BCA-4180-B390-EAE86860DDAC}">
      <dgm:prSet/>
      <dgm:spPr/>
      <dgm:t>
        <a:bodyPr/>
        <a:lstStyle/>
        <a:p>
          <a:endParaRPr lang="es-EC"/>
        </a:p>
      </dgm:t>
    </dgm:pt>
    <dgm:pt modelId="{0E02FA13-9DF3-4CCD-8341-41E8780CC0FF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1800" smtClean="0"/>
            <a:t>Factores protectores </a:t>
          </a:r>
          <a:endParaRPr lang="es-EC" sz="1800" dirty="0"/>
        </a:p>
      </dgm:t>
    </dgm:pt>
    <dgm:pt modelId="{6810B422-CF0B-40B2-88D2-FDCE0E4A4AE8}" type="parTrans" cxnId="{BC71ABB2-9359-40B6-BE02-05B3EB28C182}">
      <dgm:prSet/>
      <dgm:spPr/>
      <dgm:t>
        <a:bodyPr/>
        <a:lstStyle/>
        <a:p>
          <a:endParaRPr lang="es-EC"/>
        </a:p>
      </dgm:t>
    </dgm:pt>
    <dgm:pt modelId="{2B3F1D88-A393-4DB7-8A0B-7CD763CD1A86}" type="sibTrans" cxnId="{BC71ABB2-9359-40B6-BE02-05B3EB28C182}">
      <dgm:prSet/>
      <dgm:spPr/>
      <dgm:t>
        <a:bodyPr/>
        <a:lstStyle/>
        <a:p>
          <a:endParaRPr lang="es-EC"/>
        </a:p>
      </dgm:t>
    </dgm:pt>
    <dgm:pt modelId="{4C12C71A-CCEA-458A-81A7-61614A2FA52E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Convivencia</a:t>
          </a:r>
        </a:p>
        <a:p>
          <a:r>
            <a:rPr lang="es-EC" sz="2000" dirty="0" smtClean="0"/>
            <a:t>Estado civil. </a:t>
          </a:r>
          <a:endParaRPr lang="es-EC" sz="2000" dirty="0"/>
        </a:p>
      </dgm:t>
    </dgm:pt>
    <dgm:pt modelId="{DC6DC05E-A98F-4722-AF94-01CE1328DB2B}" type="parTrans" cxnId="{F26349BA-9E05-46A1-BE6E-FDD939F94462}">
      <dgm:prSet/>
      <dgm:spPr/>
      <dgm:t>
        <a:bodyPr/>
        <a:lstStyle/>
        <a:p>
          <a:endParaRPr lang="es-EC"/>
        </a:p>
      </dgm:t>
    </dgm:pt>
    <dgm:pt modelId="{35DC5FDC-700B-4BA5-AED2-AC169E67D80F}" type="sibTrans" cxnId="{F26349BA-9E05-46A1-BE6E-FDD939F94462}">
      <dgm:prSet/>
      <dgm:spPr/>
      <dgm:t>
        <a:bodyPr/>
        <a:lstStyle/>
        <a:p>
          <a:endParaRPr lang="es-EC"/>
        </a:p>
      </dgm:t>
    </dgm:pt>
    <dgm:pt modelId="{B3A5D31E-437E-4F16-80BE-67DDD03800A5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Educación sexual. valores. </a:t>
          </a:r>
          <a:endParaRPr lang="es-EC" sz="2000" dirty="0"/>
        </a:p>
      </dgm:t>
    </dgm:pt>
    <dgm:pt modelId="{F9EB6728-2103-47FE-91AC-328740A4F974}" type="parTrans" cxnId="{59C60C99-5C1F-414A-84DF-1D1087096721}">
      <dgm:prSet/>
      <dgm:spPr/>
      <dgm:t>
        <a:bodyPr/>
        <a:lstStyle/>
        <a:p>
          <a:endParaRPr lang="es-EC"/>
        </a:p>
      </dgm:t>
    </dgm:pt>
    <dgm:pt modelId="{E126D365-B95C-492F-971C-85C1138518F0}" type="sibTrans" cxnId="{59C60C99-5C1F-414A-84DF-1D1087096721}">
      <dgm:prSet/>
      <dgm:spPr/>
      <dgm:t>
        <a:bodyPr/>
        <a:lstStyle/>
        <a:p>
          <a:endParaRPr lang="es-EC"/>
        </a:p>
      </dgm:t>
    </dgm:pt>
    <dgm:pt modelId="{06591EFD-C8EC-444E-A513-B97C060592E4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1800" dirty="0" smtClean="0"/>
            <a:t>Factores  de riesgo </a:t>
          </a:r>
          <a:endParaRPr lang="es-EC" sz="1800" dirty="0"/>
        </a:p>
      </dgm:t>
    </dgm:pt>
    <dgm:pt modelId="{79904985-CC11-4946-A1EE-E2D9872E145A}" type="parTrans" cxnId="{85AA3DDC-094B-4EB9-8AC3-8874C90E9D0F}">
      <dgm:prSet/>
      <dgm:spPr/>
      <dgm:t>
        <a:bodyPr/>
        <a:lstStyle/>
        <a:p>
          <a:endParaRPr lang="es-EC"/>
        </a:p>
      </dgm:t>
    </dgm:pt>
    <dgm:pt modelId="{6E158E54-E192-459F-9986-E94E6443552B}" type="sibTrans" cxnId="{85AA3DDC-094B-4EB9-8AC3-8874C90E9D0F}">
      <dgm:prSet/>
      <dgm:spPr/>
      <dgm:t>
        <a:bodyPr/>
        <a:lstStyle/>
        <a:p>
          <a:endParaRPr lang="es-EC"/>
        </a:p>
      </dgm:t>
    </dgm:pt>
    <dgm:pt modelId="{62BD383C-0C60-41BD-A2EA-AB41BCAA51E0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Edad </a:t>
          </a:r>
          <a:endParaRPr lang="es-EC" sz="2000" dirty="0"/>
        </a:p>
      </dgm:t>
    </dgm:pt>
    <dgm:pt modelId="{DBA32922-6AF3-4659-AEE9-7DBCD4467FA5}" type="parTrans" cxnId="{9CA73410-46DE-4C0F-9D8C-7A2503FAE377}">
      <dgm:prSet/>
      <dgm:spPr/>
      <dgm:t>
        <a:bodyPr/>
        <a:lstStyle/>
        <a:p>
          <a:endParaRPr lang="es-EC"/>
        </a:p>
      </dgm:t>
    </dgm:pt>
    <dgm:pt modelId="{FBB04F2B-CB6E-4EE8-A918-8765BCBFA095}" type="sibTrans" cxnId="{9CA73410-46DE-4C0F-9D8C-7A2503FAE377}">
      <dgm:prSet/>
      <dgm:spPr/>
      <dgm:t>
        <a:bodyPr/>
        <a:lstStyle/>
        <a:p>
          <a:endParaRPr lang="es-EC"/>
        </a:p>
      </dgm:t>
    </dgm:pt>
    <dgm:pt modelId="{023C83C6-7644-467B-8613-3A481B2DD9CA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Fuente de información</a:t>
          </a:r>
          <a:endParaRPr lang="es-EC" sz="2000" dirty="0"/>
        </a:p>
      </dgm:t>
    </dgm:pt>
    <dgm:pt modelId="{943FEE6C-45F4-49F2-9738-97CB144A1F52}" type="parTrans" cxnId="{5D0DC644-DBC8-41E2-A9EC-C21A418B4C3D}">
      <dgm:prSet/>
      <dgm:spPr/>
      <dgm:t>
        <a:bodyPr/>
        <a:lstStyle/>
        <a:p>
          <a:endParaRPr lang="es-EC"/>
        </a:p>
      </dgm:t>
    </dgm:pt>
    <dgm:pt modelId="{D3D86531-A6FB-46AE-AA86-39B4F7834E6E}" type="sibTrans" cxnId="{5D0DC644-DBC8-41E2-A9EC-C21A418B4C3D}">
      <dgm:prSet/>
      <dgm:spPr/>
      <dgm:t>
        <a:bodyPr/>
        <a:lstStyle/>
        <a:p>
          <a:endParaRPr lang="es-EC"/>
        </a:p>
      </dgm:t>
    </dgm:pt>
    <dgm:pt modelId="{A43B7C1C-FDEF-47CC-B22E-52EC2C1590CA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Primera relación sexual</a:t>
          </a:r>
          <a:endParaRPr lang="es-EC" sz="2000" dirty="0"/>
        </a:p>
      </dgm:t>
    </dgm:pt>
    <dgm:pt modelId="{C2EC8F42-2B68-473B-94D8-2196908AFC96}" type="parTrans" cxnId="{2803148F-8904-4015-8B68-B4E19320DC03}">
      <dgm:prSet/>
      <dgm:spPr/>
      <dgm:t>
        <a:bodyPr/>
        <a:lstStyle/>
        <a:p>
          <a:endParaRPr lang="es-EC"/>
        </a:p>
      </dgm:t>
    </dgm:pt>
    <dgm:pt modelId="{B1AB5AB3-FCE0-4768-81DA-186ED812D2C9}" type="sibTrans" cxnId="{2803148F-8904-4015-8B68-B4E19320DC03}">
      <dgm:prSet/>
      <dgm:spPr/>
      <dgm:t>
        <a:bodyPr/>
        <a:lstStyle/>
        <a:p>
          <a:endParaRPr lang="es-EC"/>
        </a:p>
      </dgm:t>
    </dgm:pt>
    <dgm:pt modelId="{CDB0D100-A952-40E7-82E6-BF91D99CFB90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Genero , Bulling.</a:t>
          </a:r>
          <a:endParaRPr lang="es-EC" sz="2000" dirty="0"/>
        </a:p>
      </dgm:t>
    </dgm:pt>
    <dgm:pt modelId="{31996930-ED1C-4A9D-A193-EEA8622E1BB7}" type="parTrans" cxnId="{D6A59D75-EF6A-46B9-A736-80159AB4AD92}">
      <dgm:prSet/>
      <dgm:spPr/>
      <dgm:t>
        <a:bodyPr/>
        <a:lstStyle/>
        <a:p>
          <a:endParaRPr lang="es-EC"/>
        </a:p>
      </dgm:t>
    </dgm:pt>
    <dgm:pt modelId="{302500E3-A115-4E17-BAA6-ECF5A875946F}" type="sibTrans" cxnId="{D6A59D75-EF6A-46B9-A736-80159AB4AD92}">
      <dgm:prSet/>
      <dgm:spPr/>
      <dgm:t>
        <a:bodyPr/>
        <a:lstStyle/>
        <a:p>
          <a:endParaRPr lang="es-EC"/>
        </a:p>
      </dgm:t>
    </dgm:pt>
    <dgm:pt modelId="{C29CCD42-798E-4D0A-8E47-6BB19E95021A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Proyecto de vida   </a:t>
          </a:r>
          <a:endParaRPr lang="es-EC" sz="2000" dirty="0"/>
        </a:p>
      </dgm:t>
    </dgm:pt>
    <dgm:pt modelId="{0E96D382-7D3E-4CC9-B7A1-230D75C4C469}" type="parTrans" cxnId="{B33DACFC-1AD9-4FF4-A908-2307143E5CF2}">
      <dgm:prSet/>
      <dgm:spPr/>
      <dgm:t>
        <a:bodyPr/>
        <a:lstStyle/>
        <a:p>
          <a:endParaRPr lang="es-EC"/>
        </a:p>
      </dgm:t>
    </dgm:pt>
    <dgm:pt modelId="{37EF7E5C-B6D3-45B7-B950-51CFA3AA645A}" type="sibTrans" cxnId="{B33DACFC-1AD9-4FF4-A908-2307143E5CF2}">
      <dgm:prSet/>
      <dgm:spPr/>
      <dgm:t>
        <a:bodyPr/>
        <a:lstStyle/>
        <a:p>
          <a:endParaRPr lang="es-EC"/>
        </a:p>
      </dgm:t>
    </dgm:pt>
    <dgm:pt modelId="{FEFC3DED-1329-46E0-998D-2D36BE68C578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EC" sz="2000" dirty="0" smtClean="0"/>
            <a:t>.</a:t>
          </a:r>
        </a:p>
        <a:p>
          <a:r>
            <a:rPr lang="es-EC" sz="2000" dirty="0" smtClean="0"/>
            <a:t>Nivel de instrucción </a:t>
          </a:r>
        </a:p>
        <a:p>
          <a:r>
            <a:rPr lang="es-EC" sz="2000" dirty="0" smtClean="0"/>
            <a:t> </a:t>
          </a:r>
          <a:endParaRPr lang="es-EC" sz="2000" dirty="0"/>
        </a:p>
      </dgm:t>
    </dgm:pt>
    <dgm:pt modelId="{D1B66759-0C2C-4D06-AF8C-B5579B13E4C9}" type="sibTrans" cxnId="{3A01ECA0-3A2C-47EE-84C9-EA3933281E0A}">
      <dgm:prSet/>
      <dgm:spPr/>
      <dgm:t>
        <a:bodyPr/>
        <a:lstStyle/>
        <a:p>
          <a:endParaRPr lang="es-EC"/>
        </a:p>
      </dgm:t>
    </dgm:pt>
    <dgm:pt modelId="{1A019163-8C95-4459-BF92-B7E68D5C5DC8}" type="parTrans" cxnId="{3A01ECA0-3A2C-47EE-84C9-EA3933281E0A}">
      <dgm:prSet/>
      <dgm:spPr/>
      <dgm:t>
        <a:bodyPr/>
        <a:lstStyle/>
        <a:p>
          <a:endParaRPr lang="es-EC"/>
        </a:p>
      </dgm:t>
    </dgm:pt>
    <dgm:pt modelId="{DE9370B4-1171-44A7-A1AC-292EE154169B}" type="pres">
      <dgm:prSet presAssocID="{F0B78986-3554-462C-B93D-2517D3C32C1C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5D0C7E78-036C-43C9-9A19-5E144C19EF7D}" type="pres">
      <dgm:prSet presAssocID="{C840A133-CC41-4217-A6C9-C32AA95F6300}" presName="root1" presStyleCnt="0"/>
      <dgm:spPr/>
    </dgm:pt>
    <dgm:pt modelId="{E6E64717-96D2-401F-8E84-D41A08C82F57}" type="pres">
      <dgm:prSet presAssocID="{C840A133-CC41-4217-A6C9-C32AA95F6300}" presName="LevelOneTextNode" presStyleLbl="node0" presStyleIdx="0" presStyleCnt="1" custScaleX="198336" custScaleY="403311" custLinFactNeighborX="6258" custLinFactNeighborY="-69960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CBA4F371-AB07-4DEC-BAF7-17A98ECA20C5}" type="pres">
      <dgm:prSet presAssocID="{C840A133-CC41-4217-A6C9-C32AA95F6300}" presName="level2hierChild" presStyleCnt="0"/>
      <dgm:spPr/>
    </dgm:pt>
    <dgm:pt modelId="{4E93B8B4-7281-424A-A5BB-E950C92E7576}" type="pres">
      <dgm:prSet presAssocID="{6810B422-CF0B-40B2-88D2-FDCE0E4A4AE8}" presName="conn2-1" presStyleLbl="parChTrans1D2" presStyleIdx="0" presStyleCnt="2"/>
      <dgm:spPr/>
      <dgm:t>
        <a:bodyPr/>
        <a:lstStyle/>
        <a:p>
          <a:endParaRPr lang="es-EC"/>
        </a:p>
      </dgm:t>
    </dgm:pt>
    <dgm:pt modelId="{11475356-6F7E-4EBF-9FEA-AD65415765F1}" type="pres">
      <dgm:prSet presAssocID="{6810B422-CF0B-40B2-88D2-FDCE0E4A4AE8}" presName="connTx" presStyleLbl="parChTrans1D2" presStyleIdx="0" presStyleCnt="2"/>
      <dgm:spPr/>
      <dgm:t>
        <a:bodyPr/>
        <a:lstStyle/>
        <a:p>
          <a:endParaRPr lang="es-EC"/>
        </a:p>
      </dgm:t>
    </dgm:pt>
    <dgm:pt modelId="{AE319E2B-2806-4D81-B885-0213E37566B7}" type="pres">
      <dgm:prSet presAssocID="{0E02FA13-9DF3-4CCD-8341-41E8780CC0FF}" presName="root2" presStyleCnt="0"/>
      <dgm:spPr/>
    </dgm:pt>
    <dgm:pt modelId="{87C012A9-083A-4D8D-8167-8DA147108EEF}" type="pres">
      <dgm:prSet presAssocID="{0E02FA13-9DF3-4CCD-8341-41E8780CC0FF}" presName="LevelTwoTextNode" presStyleLbl="node2" presStyleIdx="0" presStyleCnt="2" custScaleX="114556" custScaleY="138555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BFDA2874-CE50-4A2C-9C9C-7C3504427441}" type="pres">
      <dgm:prSet presAssocID="{0E02FA13-9DF3-4CCD-8341-41E8780CC0FF}" presName="level3hierChild" presStyleCnt="0"/>
      <dgm:spPr/>
    </dgm:pt>
    <dgm:pt modelId="{198EEA7C-666A-46CB-B0CC-10756E028D25}" type="pres">
      <dgm:prSet presAssocID="{DC6DC05E-A98F-4722-AF94-01CE1328DB2B}" presName="conn2-1" presStyleLbl="parChTrans1D3" presStyleIdx="0" presStyleCnt="8"/>
      <dgm:spPr/>
      <dgm:t>
        <a:bodyPr/>
        <a:lstStyle/>
        <a:p>
          <a:endParaRPr lang="es-EC"/>
        </a:p>
      </dgm:t>
    </dgm:pt>
    <dgm:pt modelId="{42DB905B-0492-4143-AD40-56FADDBDD6DF}" type="pres">
      <dgm:prSet presAssocID="{DC6DC05E-A98F-4722-AF94-01CE1328DB2B}" presName="connTx" presStyleLbl="parChTrans1D3" presStyleIdx="0" presStyleCnt="8"/>
      <dgm:spPr/>
      <dgm:t>
        <a:bodyPr/>
        <a:lstStyle/>
        <a:p>
          <a:endParaRPr lang="es-EC"/>
        </a:p>
      </dgm:t>
    </dgm:pt>
    <dgm:pt modelId="{C1ACD273-5F4A-4F3B-AAF6-13F1E2D29EA6}" type="pres">
      <dgm:prSet presAssocID="{4C12C71A-CCEA-458A-81A7-61614A2FA52E}" presName="root2" presStyleCnt="0"/>
      <dgm:spPr/>
    </dgm:pt>
    <dgm:pt modelId="{61EAFF67-05E1-4742-8C09-E3B0D6F2EDF6}" type="pres">
      <dgm:prSet presAssocID="{4C12C71A-CCEA-458A-81A7-61614A2FA52E}" presName="LevelTwoTextNode" presStyleLbl="node3" presStyleIdx="0" presStyleCnt="8" custScaleX="133705" custScaleY="104428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BD17D2F6-76CB-42C4-B837-8AFA02095CE9}" type="pres">
      <dgm:prSet presAssocID="{4C12C71A-CCEA-458A-81A7-61614A2FA52E}" presName="level3hierChild" presStyleCnt="0"/>
      <dgm:spPr/>
    </dgm:pt>
    <dgm:pt modelId="{E7924411-8BD1-4EDE-B56C-E9BB1787A42E}" type="pres">
      <dgm:prSet presAssocID="{1A019163-8C95-4459-BF92-B7E68D5C5DC8}" presName="conn2-1" presStyleLbl="parChTrans1D3" presStyleIdx="1" presStyleCnt="8"/>
      <dgm:spPr/>
      <dgm:t>
        <a:bodyPr/>
        <a:lstStyle/>
        <a:p>
          <a:endParaRPr lang="es-EC"/>
        </a:p>
      </dgm:t>
    </dgm:pt>
    <dgm:pt modelId="{078F75EF-580F-42F0-8FEB-E7C247A28F47}" type="pres">
      <dgm:prSet presAssocID="{1A019163-8C95-4459-BF92-B7E68D5C5DC8}" presName="connTx" presStyleLbl="parChTrans1D3" presStyleIdx="1" presStyleCnt="8"/>
      <dgm:spPr/>
      <dgm:t>
        <a:bodyPr/>
        <a:lstStyle/>
        <a:p>
          <a:endParaRPr lang="es-EC"/>
        </a:p>
      </dgm:t>
    </dgm:pt>
    <dgm:pt modelId="{67F3EF19-BF73-4454-983B-1FB4CF1C5B00}" type="pres">
      <dgm:prSet presAssocID="{FEFC3DED-1329-46E0-998D-2D36BE68C578}" presName="root2" presStyleCnt="0"/>
      <dgm:spPr/>
    </dgm:pt>
    <dgm:pt modelId="{4261FA99-C5FD-45A2-A1CE-5355CB6620D8}" type="pres">
      <dgm:prSet presAssocID="{FEFC3DED-1329-46E0-998D-2D36BE68C578}" presName="LevelTwoTextNode" presStyleLbl="node3" presStyleIdx="1" presStyleCnt="8" custScaleX="139271" custScaleY="84271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B6C2864D-7795-40B1-97BB-1B939599906E}" type="pres">
      <dgm:prSet presAssocID="{FEFC3DED-1329-46E0-998D-2D36BE68C578}" presName="level3hierChild" presStyleCnt="0"/>
      <dgm:spPr/>
    </dgm:pt>
    <dgm:pt modelId="{D9C16579-B122-46F5-B386-470223CB3BA3}" type="pres">
      <dgm:prSet presAssocID="{0E96D382-7D3E-4CC9-B7A1-230D75C4C469}" presName="conn2-1" presStyleLbl="parChTrans1D3" presStyleIdx="2" presStyleCnt="8"/>
      <dgm:spPr/>
      <dgm:t>
        <a:bodyPr/>
        <a:lstStyle/>
        <a:p>
          <a:endParaRPr lang="es-EC"/>
        </a:p>
      </dgm:t>
    </dgm:pt>
    <dgm:pt modelId="{E8BA318B-D25F-4468-BF42-B1B15539C513}" type="pres">
      <dgm:prSet presAssocID="{0E96D382-7D3E-4CC9-B7A1-230D75C4C469}" presName="connTx" presStyleLbl="parChTrans1D3" presStyleIdx="2" presStyleCnt="8"/>
      <dgm:spPr/>
      <dgm:t>
        <a:bodyPr/>
        <a:lstStyle/>
        <a:p>
          <a:endParaRPr lang="es-EC"/>
        </a:p>
      </dgm:t>
    </dgm:pt>
    <dgm:pt modelId="{0E822E47-568B-476A-8655-717BCA0CC36B}" type="pres">
      <dgm:prSet presAssocID="{C29CCD42-798E-4D0A-8E47-6BB19E95021A}" presName="root2" presStyleCnt="0"/>
      <dgm:spPr/>
    </dgm:pt>
    <dgm:pt modelId="{09325951-9955-42C5-B74A-29C39393A949}" type="pres">
      <dgm:prSet presAssocID="{C29CCD42-798E-4D0A-8E47-6BB19E95021A}" presName="LevelTwoTextNode" presStyleLbl="node3" presStyleIdx="2" presStyleCnt="8" custScaleX="135979" custScaleY="88600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B8C1CFF4-6CF8-4E7C-97FF-E69C641610F7}" type="pres">
      <dgm:prSet presAssocID="{C29CCD42-798E-4D0A-8E47-6BB19E95021A}" presName="level3hierChild" presStyleCnt="0"/>
      <dgm:spPr/>
    </dgm:pt>
    <dgm:pt modelId="{781CADA8-9903-4DCD-B5FF-B4234F247574}" type="pres">
      <dgm:prSet presAssocID="{F9EB6728-2103-47FE-91AC-328740A4F974}" presName="conn2-1" presStyleLbl="parChTrans1D3" presStyleIdx="3" presStyleCnt="8"/>
      <dgm:spPr/>
      <dgm:t>
        <a:bodyPr/>
        <a:lstStyle/>
        <a:p>
          <a:endParaRPr lang="es-EC"/>
        </a:p>
      </dgm:t>
    </dgm:pt>
    <dgm:pt modelId="{3C009B9D-EF83-4D0B-942A-98EA3E081257}" type="pres">
      <dgm:prSet presAssocID="{F9EB6728-2103-47FE-91AC-328740A4F974}" presName="connTx" presStyleLbl="parChTrans1D3" presStyleIdx="3" presStyleCnt="8"/>
      <dgm:spPr/>
      <dgm:t>
        <a:bodyPr/>
        <a:lstStyle/>
        <a:p>
          <a:endParaRPr lang="es-EC"/>
        </a:p>
      </dgm:t>
    </dgm:pt>
    <dgm:pt modelId="{5AD38A4E-F2B8-4AFA-BE5D-93322D304ACD}" type="pres">
      <dgm:prSet presAssocID="{B3A5D31E-437E-4F16-80BE-67DDD03800A5}" presName="root2" presStyleCnt="0"/>
      <dgm:spPr/>
    </dgm:pt>
    <dgm:pt modelId="{94D90AE6-4103-4E7B-BAF6-0A82DB07C51D}" type="pres">
      <dgm:prSet presAssocID="{B3A5D31E-437E-4F16-80BE-67DDD03800A5}" presName="LevelTwoTextNode" presStyleLbl="node3" presStyleIdx="3" presStyleCnt="8" custScaleX="140081" custScaleY="96643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0994F57C-9C1F-4FC9-B85F-A481307B1EC0}" type="pres">
      <dgm:prSet presAssocID="{B3A5D31E-437E-4F16-80BE-67DDD03800A5}" presName="level3hierChild" presStyleCnt="0"/>
      <dgm:spPr/>
    </dgm:pt>
    <dgm:pt modelId="{B5E3F0F0-7140-4927-9A30-E2EA334CB4A7}" type="pres">
      <dgm:prSet presAssocID="{79904985-CC11-4946-A1EE-E2D9872E145A}" presName="conn2-1" presStyleLbl="parChTrans1D2" presStyleIdx="1" presStyleCnt="2"/>
      <dgm:spPr/>
      <dgm:t>
        <a:bodyPr/>
        <a:lstStyle/>
        <a:p>
          <a:endParaRPr lang="es-EC"/>
        </a:p>
      </dgm:t>
    </dgm:pt>
    <dgm:pt modelId="{65B3D258-9084-4645-847A-1B8D950D84C1}" type="pres">
      <dgm:prSet presAssocID="{79904985-CC11-4946-A1EE-E2D9872E145A}" presName="connTx" presStyleLbl="parChTrans1D2" presStyleIdx="1" presStyleCnt="2"/>
      <dgm:spPr/>
      <dgm:t>
        <a:bodyPr/>
        <a:lstStyle/>
        <a:p>
          <a:endParaRPr lang="es-EC"/>
        </a:p>
      </dgm:t>
    </dgm:pt>
    <dgm:pt modelId="{E1EE2FED-8506-4BEF-B0CB-2B919C116F0B}" type="pres">
      <dgm:prSet presAssocID="{06591EFD-C8EC-444E-A513-B97C060592E4}" presName="root2" presStyleCnt="0"/>
      <dgm:spPr/>
    </dgm:pt>
    <dgm:pt modelId="{FE4AC8F3-A0B9-4C1D-9084-8D1FAF302BCC}" type="pres">
      <dgm:prSet presAssocID="{06591EFD-C8EC-444E-A513-B97C060592E4}" presName="LevelTwoTextNode" presStyleLbl="node2" presStyleIdx="1" presStyleCnt="2" custScaleX="114556" custScaleY="138555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DABC4367-9966-4497-B4D4-3130BAB75059}" type="pres">
      <dgm:prSet presAssocID="{06591EFD-C8EC-444E-A513-B97C060592E4}" presName="level3hierChild" presStyleCnt="0"/>
      <dgm:spPr/>
    </dgm:pt>
    <dgm:pt modelId="{7B9B35CB-A629-4DEF-8600-7B9C6BE92AF6}" type="pres">
      <dgm:prSet presAssocID="{DBA32922-6AF3-4659-AEE9-7DBCD4467FA5}" presName="conn2-1" presStyleLbl="parChTrans1D3" presStyleIdx="4" presStyleCnt="8"/>
      <dgm:spPr/>
      <dgm:t>
        <a:bodyPr/>
        <a:lstStyle/>
        <a:p>
          <a:endParaRPr lang="es-EC"/>
        </a:p>
      </dgm:t>
    </dgm:pt>
    <dgm:pt modelId="{BB794356-5749-407A-9D01-580AC7C4351F}" type="pres">
      <dgm:prSet presAssocID="{DBA32922-6AF3-4659-AEE9-7DBCD4467FA5}" presName="connTx" presStyleLbl="parChTrans1D3" presStyleIdx="4" presStyleCnt="8"/>
      <dgm:spPr/>
      <dgm:t>
        <a:bodyPr/>
        <a:lstStyle/>
        <a:p>
          <a:endParaRPr lang="es-EC"/>
        </a:p>
      </dgm:t>
    </dgm:pt>
    <dgm:pt modelId="{F65E57B9-095E-419E-B2A5-C9BE83CFDBCF}" type="pres">
      <dgm:prSet presAssocID="{62BD383C-0C60-41BD-A2EA-AB41BCAA51E0}" presName="root2" presStyleCnt="0"/>
      <dgm:spPr/>
    </dgm:pt>
    <dgm:pt modelId="{9D879C33-BC6A-47ED-BAAE-F5DE29F9E55B}" type="pres">
      <dgm:prSet presAssocID="{62BD383C-0C60-41BD-A2EA-AB41BCAA51E0}" presName="LevelTwoTextNode" presStyleLbl="node3" presStyleIdx="4" presStyleCnt="8" custScaleX="138043" custScaleY="91207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328EA1BB-389C-4048-8F12-B3E813C03833}" type="pres">
      <dgm:prSet presAssocID="{62BD383C-0C60-41BD-A2EA-AB41BCAA51E0}" presName="level3hierChild" presStyleCnt="0"/>
      <dgm:spPr/>
    </dgm:pt>
    <dgm:pt modelId="{0B2516B2-3018-4FBE-8A3E-EFCFEA8C00D6}" type="pres">
      <dgm:prSet presAssocID="{943FEE6C-45F4-49F2-9738-97CB144A1F52}" presName="conn2-1" presStyleLbl="parChTrans1D3" presStyleIdx="5" presStyleCnt="8"/>
      <dgm:spPr/>
      <dgm:t>
        <a:bodyPr/>
        <a:lstStyle/>
        <a:p>
          <a:endParaRPr lang="es-EC"/>
        </a:p>
      </dgm:t>
    </dgm:pt>
    <dgm:pt modelId="{3C95C6D8-EDD5-485F-9916-4B61C9AD8AEB}" type="pres">
      <dgm:prSet presAssocID="{943FEE6C-45F4-49F2-9738-97CB144A1F52}" presName="connTx" presStyleLbl="parChTrans1D3" presStyleIdx="5" presStyleCnt="8"/>
      <dgm:spPr/>
      <dgm:t>
        <a:bodyPr/>
        <a:lstStyle/>
        <a:p>
          <a:endParaRPr lang="es-EC"/>
        </a:p>
      </dgm:t>
    </dgm:pt>
    <dgm:pt modelId="{B3A28E83-13D2-48D0-AD18-D2AF9B7F3FC3}" type="pres">
      <dgm:prSet presAssocID="{023C83C6-7644-467B-8613-3A481B2DD9CA}" presName="root2" presStyleCnt="0"/>
      <dgm:spPr/>
    </dgm:pt>
    <dgm:pt modelId="{827EED8E-DB86-4A8B-8545-C4F0DD02A1A0}" type="pres">
      <dgm:prSet presAssocID="{023C83C6-7644-467B-8613-3A481B2DD9CA}" presName="LevelTwoTextNode" presStyleLbl="node3" presStyleIdx="5" presStyleCnt="8" custScaleX="145049" custScaleY="107726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77B1A919-2C2D-411F-903D-F74A247BAAEB}" type="pres">
      <dgm:prSet presAssocID="{023C83C6-7644-467B-8613-3A481B2DD9CA}" presName="level3hierChild" presStyleCnt="0"/>
      <dgm:spPr/>
    </dgm:pt>
    <dgm:pt modelId="{1780C00C-6D50-4C5B-93EB-60B3E368D452}" type="pres">
      <dgm:prSet presAssocID="{C2EC8F42-2B68-473B-94D8-2196908AFC96}" presName="conn2-1" presStyleLbl="parChTrans1D3" presStyleIdx="6" presStyleCnt="8"/>
      <dgm:spPr/>
      <dgm:t>
        <a:bodyPr/>
        <a:lstStyle/>
        <a:p>
          <a:endParaRPr lang="es-EC"/>
        </a:p>
      </dgm:t>
    </dgm:pt>
    <dgm:pt modelId="{83A05602-C6BB-4347-B963-22A4A5CEE0BD}" type="pres">
      <dgm:prSet presAssocID="{C2EC8F42-2B68-473B-94D8-2196908AFC96}" presName="connTx" presStyleLbl="parChTrans1D3" presStyleIdx="6" presStyleCnt="8"/>
      <dgm:spPr/>
      <dgm:t>
        <a:bodyPr/>
        <a:lstStyle/>
        <a:p>
          <a:endParaRPr lang="es-EC"/>
        </a:p>
      </dgm:t>
    </dgm:pt>
    <dgm:pt modelId="{E8237DA2-D3C6-4BFC-8645-6C07029098BE}" type="pres">
      <dgm:prSet presAssocID="{A43B7C1C-FDEF-47CC-B22E-52EC2C1590CA}" presName="root2" presStyleCnt="0"/>
      <dgm:spPr/>
    </dgm:pt>
    <dgm:pt modelId="{2F3CE354-5FC5-4713-A5F9-B8D3F0A8C402}" type="pres">
      <dgm:prSet presAssocID="{A43B7C1C-FDEF-47CC-B22E-52EC2C1590CA}" presName="LevelTwoTextNode" presStyleLbl="node3" presStyleIdx="6" presStyleCnt="8" custScaleX="141089" custScaleY="94913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D6AB4485-BC34-428C-B8F5-84C9C413D878}" type="pres">
      <dgm:prSet presAssocID="{A43B7C1C-FDEF-47CC-B22E-52EC2C1590CA}" presName="level3hierChild" presStyleCnt="0"/>
      <dgm:spPr/>
    </dgm:pt>
    <dgm:pt modelId="{55B942B8-2285-48CE-96E6-B010548CBEA0}" type="pres">
      <dgm:prSet presAssocID="{31996930-ED1C-4A9D-A193-EEA8622E1BB7}" presName="conn2-1" presStyleLbl="parChTrans1D3" presStyleIdx="7" presStyleCnt="8"/>
      <dgm:spPr/>
      <dgm:t>
        <a:bodyPr/>
        <a:lstStyle/>
        <a:p>
          <a:endParaRPr lang="es-EC"/>
        </a:p>
      </dgm:t>
    </dgm:pt>
    <dgm:pt modelId="{EA82FC86-17CD-4613-A36D-1C787CB531B2}" type="pres">
      <dgm:prSet presAssocID="{31996930-ED1C-4A9D-A193-EEA8622E1BB7}" presName="connTx" presStyleLbl="parChTrans1D3" presStyleIdx="7" presStyleCnt="8"/>
      <dgm:spPr/>
      <dgm:t>
        <a:bodyPr/>
        <a:lstStyle/>
        <a:p>
          <a:endParaRPr lang="es-EC"/>
        </a:p>
      </dgm:t>
    </dgm:pt>
    <dgm:pt modelId="{28E207E8-062D-479C-A90A-C858C031A551}" type="pres">
      <dgm:prSet presAssocID="{CDB0D100-A952-40E7-82E6-BF91D99CFB90}" presName="root2" presStyleCnt="0"/>
      <dgm:spPr/>
    </dgm:pt>
    <dgm:pt modelId="{7945C8F6-B752-4CF6-BEE3-28A9D905130B}" type="pres">
      <dgm:prSet presAssocID="{CDB0D100-A952-40E7-82E6-BF91D99CFB90}" presName="LevelTwoTextNode" presStyleLbl="node3" presStyleIdx="7" presStyleCnt="8" custScaleX="147094" custScaleY="92802">
        <dgm:presLayoutVars>
          <dgm:chPref val="3"/>
        </dgm:presLayoutVars>
      </dgm:prSet>
      <dgm:spPr/>
      <dgm:t>
        <a:bodyPr/>
        <a:lstStyle/>
        <a:p>
          <a:endParaRPr lang="es-EC"/>
        </a:p>
      </dgm:t>
    </dgm:pt>
    <dgm:pt modelId="{D4CEB69B-9EE7-47EA-A769-CF0F1AAE3A8A}" type="pres">
      <dgm:prSet presAssocID="{CDB0D100-A952-40E7-82E6-BF91D99CFB90}" presName="level3hierChild" presStyleCnt="0"/>
      <dgm:spPr/>
    </dgm:pt>
  </dgm:ptLst>
  <dgm:cxnLst>
    <dgm:cxn modelId="{BC71ABB2-9359-40B6-BE02-05B3EB28C182}" srcId="{C840A133-CC41-4217-A6C9-C32AA95F6300}" destId="{0E02FA13-9DF3-4CCD-8341-41E8780CC0FF}" srcOrd="0" destOrd="0" parTransId="{6810B422-CF0B-40B2-88D2-FDCE0E4A4AE8}" sibTransId="{2B3F1D88-A393-4DB7-8A0B-7CD763CD1A86}"/>
    <dgm:cxn modelId="{F26349BA-9E05-46A1-BE6E-FDD939F94462}" srcId="{0E02FA13-9DF3-4CCD-8341-41E8780CC0FF}" destId="{4C12C71A-CCEA-458A-81A7-61614A2FA52E}" srcOrd="0" destOrd="0" parTransId="{DC6DC05E-A98F-4722-AF94-01CE1328DB2B}" sibTransId="{35DC5FDC-700B-4BA5-AED2-AC169E67D80F}"/>
    <dgm:cxn modelId="{4D195E22-3D96-461A-8DBC-17D4828498C0}" type="presOf" srcId="{0E96D382-7D3E-4CC9-B7A1-230D75C4C469}" destId="{E8BA318B-D25F-4468-BF42-B1B15539C513}" srcOrd="1" destOrd="0" presId="urn:microsoft.com/office/officeart/2005/8/layout/hierarchy2"/>
    <dgm:cxn modelId="{5A569984-4364-4AB8-ABA0-2CD9DA28AFE6}" type="presOf" srcId="{4C12C71A-CCEA-458A-81A7-61614A2FA52E}" destId="{61EAFF67-05E1-4742-8C09-E3B0D6F2EDF6}" srcOrd="0" destOrd="0" presId="urn:microsoft.com/office/officeart/2005/8/layout/hierarchy2"/>
    <dgm:cxn modelId="{2803148F-8904-4015-8B68-B4E19320DC03}" srcId="{06591EFD-C8EC-444E-A513-B97C060592E4}" destId="{A43B7C1C-FDEF-47CC-B22E-52EC2C1590CA}" srcOrd="2" destOrd="0" parTransId="{C2EC8F42-2B68-473B-94D8-2196908AFC96}" sibTransId="{B1AB5AB3-FCE0-4768-81DA-186ED812D2C9}"/>
    <dgm:cxn modelId="{331E634B-085E-4300-9FA4-C038CC9A7FCC}" type="presOf" srcId="{6810B422-CF0B-40B2-88D2-FDCE0E4A4AE8}" destId="{11475356-6F7E-4EBF-9FEA-AD65415765F1}" srcOrd="1" destOrd="0" presId="urn:microsoft.com/office/officeart/2005/8/layout/hierarchy2"/>
    <dgm:cxn modelId="{B33DACFC-1AD9-4FF4-A908-2307143E5CF2}" srcId="{0E02FA13-9DF3-4CCD-8341-41E8780CC0FF}" destId="{C29CCD42-798E-4D0A-8E47-6BB19E95021A}" srcOrd="2" destOrd="0" parTransId="{0E96D382-7D3E-4CC9-B7A1-230D75C4C469}" sibTransId="{37EF7E5C-B6D3-45B7-B950-51CFA3AA645A}"/>
    <dgm:cxn modelId="{61DCCF73-C635-4659-959E-7B7E6B8C7059}" type="presOf" srcId="{F0B78986-3554-462C-B93D-2517D3C32C1C}" destId="{DE9370B4-1171-44A7-A1AC-292EE154169B}" srcOrd="0" destOrd="0" presId="urn:microsoft.com/office/officeart/2005/8/layout/hierarchy2"/>
    <dgm:cxn modelId="{C748CADD-E4F7-4A2B-9EEA-64B61A47B54D}" type="presOf" srcId="{DBA32922-6AF3-4659-AEE9-7DBCD4467FA5}" destId="{7B9B35CB-A629-4DEF-8600-7B9C6BE92AF6}" srcOrd="0" destOrd="0" presId="urn:microsoft.com/office/officeart/2005/8/layout/hierarchy2"/>
    <dgm:cxn modelId="{956AF296-50E7-42DF-9802-5F4D6412C612}" type="presOf" srcId="{C29CCD42-798E-4D0A-8E47-6BB19E95021A}" destId="{09325951-9955-42C5-B74A-29C39393A949}" srcOrd="0" destOrd="0" presId="urn:microsoft.com/office/officeart/2005/8/layout/hierarchy2"/>
    <dgm:cxn modelId="{1292132C-DFAC-4CCA-9A09-98A4010029EE}" type="presOf" srcId="{C2EC8F42-2B68-473B-94D8-2196908AFC96}" destId="{83A05602-C6BB-4347-B963-22A4A5CEE0BD}" srcOrd="1" destOrd="0" presId="urn:microsoft.com/office/officeart/2005/8/layout/hierarchy2"/>
    <dgm:cxn modelId="{CFF00F40-209F-4EDA-8B06-AA795C22E745}" type="presOf" srcId="{A43B7C1C-FDEF-47CC-B22E-52EC2C1590CA}" destId="{2F3CE354-5FC5-4713-A5F9-B8D3F0A8C402}" srcOrd="0" destOrd="0" presId="urn:microsoft.com/office/officeart/2005/8/layout/hierarchy2"/>
    <dgm:cxn modelId="{FF308199-A1E6-4335-9819-68B876124F37}" type="presOf" srcId="{79904985-CC11-4946-A1EE-E2D9872E145A}" destId="{B5E3F0F0-7140-4927-9A30-E2EA334CB4A7}" srcOrd="0" destOrd="0" presId="urn:microsoft.com/office/officeart/2005/8/layout/hierarchy2"/>
    <dgm:cxn modelId="{7D71E8CA-2C5E-4BD9-B984-D0EA8BD8BC92}" type="presOf" srcId="{DBA32922-6AF3-4659-AEE9-7DBCD4467FA5}" destId="{BB794356-5749-407A-9D01-580AC7C4351F}" srcOrd="1" destOrd="0" presId="urn:microsoft.com/office/officeart/2005/8/layout/hierarchy2"/>
    <dgm:cxn modelId="{FC2F8395-22B6-406F-A1FC-E23F4DA519C3}" type="presOf" srcId="{023C83C6-7644-467B-8613-3A481B2DD9CA}" destId="{827EED8E-DB86-4A8B-8545-C4F0DD02A1A0}" srcOrd="0" destOrd="0" presId="urn:microsoft.com/office/officeart/2005/8/layout/hierarchy2"/>
    <dgm:cxn modelId="{72AF93B2-2BCA-4180-B390-EAE86860DDAC}" srcId="{F0B78986-3554-462C-B93D-2517D3C32C1C}" destId="{C840A133-CC41-4217-A6C9-C32AA95F6300}" srcOrd="0" destOrd="0" parTransId="{A9895D03-1216-4E2E-A3C3-AAC8D21DEE83}" sibTransId="{4E40539B-A61A-4538-BF98-5BDD4DA01987}"/>
    <dgm:cxn modelId="{85AA3DDC-094B-4EB9-8AC3-8874C90E9D0F}" srcId="{C840A133-CC41-4217-A6C9-C32AA95F6300}" destId="{06591EFD-C8EC-444E-A513-B97C060592E4}" srcOrd="1" destOrd="0" parTransId="{79904985-CC11-4946-A1EE-E2D9872E145A}" sibTransId="{6E158E54-E192-459F-9986-E94E6443552B}"/>
    <dgm:cxn modelId="{A3781BFE-C33F-41AA-A334-526D49CE7899}" type="presOf" srcId="{C840A133-CC41-4217-A6C9-C32AA95F6300}" destId="{E6E64717-96D2-401F-8E84-D41A08C82F57}" srcOrd="0" destOrd="0" presId="urn:microsoft.com/office/officeart/2005/8/layout/hierarchy2"/>
    <dgm:cxn modelId="{642D16B7-AA95-47E3-B4C4-4F2702508ED3}" type="presOf" srcId="{F9EB6728-2103-47FE-91AC-328740A4F974}" destId="{781CADA8-9903-4DCD-B5FF-B4234F247574}" srcOrd="0" destOrd="0" presId="urn:microsoft.com/office/officeart/2005/8/layout/hierarchy2"/>
    <dgm:cxn modelId="{22A3F715-A5E5-4D98-B85A-EC8509895E2C}" type="presOf" srcId="{79904985-CC11-4946-A1EE-E2D9872E145A}" destId="{65B3D258-9084-4645-847A-1B8D950D84C1}" srcOrd="1" destOrd="0" presId="urn:microsoft.com/office/officeart/2005/8/layout/hierarchy2"/>
    <dgm:cxn modelId="{0FA4BD24-51A7-4E4E-A1C2-24BA478EA4A4}" type="presOf" srcId="{6810B422-CF0B-40B2-88D2-FDCE0E4A4AE8}" destId="{4E93B8B4-7281-424A-A5BB-E950C92E7576}" srcOrd="0" destOrd="0" presId="urn:microsoft.com/office/officeart/2005/8/layout/hierarchy2"/>
    <dgm:cxn modelId="{51008778-1F67-40FC-9B05-7F23076F6ED3}" type="presOf" srcId="{1A019163-8C95-4459-BF92-B7E68D5C5DC8}" destId="{078F75EF-580F-42F0-8FEB-E7C247A28F47}" srcOrd="1" destOrd="0" presId="urn:microsoft.com/office/officeart/2005/8/layout/hierarchy2"/>
    <dgm:cxn modelId="{697FF8EC-8F87-4ACE-9FF5-228F7201E76D}" type="presOf" srcId="{B3A5D31E-437E-4F16-80BE-67DDD03800A5}" destId="{94D90AE6-4103-4E7B-BAF6-0A82DB07C51D}" srcOrd="0" destOrd="0" presId="urn:microsoft.com/office/officeart/2005/8/layout/hierarchy2"/>
    <dgm:cxn modelId="{3A01ECA0-3A2C-47EE-84C9-EA3933281E0A}" srcId="{0E02FA13-9DF3-4CCD-8341-41E8780CC0FF}" destId="{FEFC3DED-1329-46E0-998D-2D36BE68C578}" srcOrd="1" destOrd="0" parTransId="{1A019163-8C95-4459-BF92-B7E68D5C5DC8}" sibTransId="{D1B66759-0C2C-4D06-AF8C-B5579B13E4C9}"/>
    <dgm:cxn modelId="{F7AB16E9-A801-4E8B-8774-7D68E5EFB2B8}" type="presOf" srcId="{31996930-ED1C-4A9D-A193-EEA8622E1BB7}" destId="{55B942B8-2285-48CE-96E6-B010548CBEA0}" srcOrd="0" destOrd="0" presId="urn:microsoft.com/office/officeart/2005/8/layout/hierarchy2"/>
    <dgm:cxn modelId="{B4CD7851-3A2A-40BE-91B1-54A14FB6826E}" type="presOf" srcId="{943FEE6C-45F4-49F2-9738-97CB144A1F52}" destId="{0B2516B2-3018-4FBE-8A3E-EFCFEA8C00D6}" srcOrd="0" destOrd="0" presId="urn:microsoft.com/office/officeart/2005/8/layout/hierarchy2"/>
    <dgm:cxn modelId="{1481E478-7206-4EF7-985C-F2C3BC22BE49}" type="presOf" srcId="{FEFC3DED-1329-46E0-998D-2D36BE68C578}" destId="{4261FA99-C5FD-45A2-A1CE-5355CB6620D8}" srcOrd="0" destOrd="0" presId="urn:microsoft.com/office/officeart/2005/8/layout/hierarchy2"/>
    <dgm:cxn modelId="{BA80B057-D355-48E3-8F0A-028B1776F6CC}" type="presOf" srcId="{DC6DC05E-A98F-4722-AF94-01CE1328DB2B}" destId="{198EEA7C-666A-46CB-B0CC-10756E028D25}" srcOrd="0" destOrd="0" presId="urn:microsoft.com/office/officeart/2005/8/layout/hierarchy2"/>
    <dgm:cxn modelId="{922C8B44-351E-4BFF-9BF2-8B25D7535212}" type="presOf" srcId="{0E02FA13-9DF3-4CCD-8341-41E8780CC0FF}" destId="{87C012A9-083A-4D8D-8167-8DA147108EEF}" srcOrd="0" destOrd="0" presId="urn:microsoft.com/office/officeart/2005/8/layout/hierarchy2"/>
    <dgm:cxn modelId="{9FD7280B-1150-4BB0-B224-4710FB20AF73}" type="presOf" srcId="{F9EB6728-2103-47FE-91AC-328740A4F974}" destId="{3C009B9D-EF83-4D0B-942A-98EA3E081257}" srcOrd="1" destOrd="0" presId="urn:microsoft.com/office/officeart/2005/8/layout/hierarchy2"/>
    <dgm:cxn modelId="{CF9E9A23-4AE7-4515-B88B-394F9C074BC7}" type="presOf" srcId="{DC6DC05E-A98F-4722-AF94-01CE1328DB2B}" destId="{42DB905B-0492-4143-AD40-56FADDBDD6DF}" srcOrd="1" destOrd="0" presId="urn:microsoft.com/office/officeart/2005/8/layout/hierarchy2"/>
    <dgm:cxn modelId="{485954C7-C92A-42A3-B768-79B418148BDA}" type="presOf" srcId="{0E96D382-7D3E-4CC9-B7A1-230D75C4C469}" destId="{D9C16579-B122-46F5-B386-470223CB3BA3}" srcOrd="0" destOrd="0" presId="urn:microsoft.com/office/officeart/2005/8/layout/hierarchy2"/>
    <dgm:cxn modelId="{2BC11002-E07C-4280-BB75-A631BA6E9FE2}" type="presOf" srcId="{31996930-ED1C-4A9D-A193-EEA8622E1BB7}" destId="{EA82FC86-17CD-4613-A36D-1C787CB531B2}" srcOrd="1" destOrd="0" presId="urn:microsoft.com/office/officeart/2005/8/layout/hierarchy2"/>
    <dgm:cxn modelId="{870873F4-E63C-40CE-81E4-6E2ED4D5F778}" type="presOf" srcId="{CDB0D100-A952-40E7-82E6-BF91D99CFB90}" destId="{7945C8F6-B752-4CF6-BEE3-28A9D905130B}" srcOrd="0" destOrd="0" presId="urn:microsoft.com/office/officeart/2005/8/layout/hierarchy2"/>
    <dgm:cxn modelId="{EEA32DDE-351C-4976-AC54-C0C4004AA741}" type="presOf" srcId="{C2EC8F42-2B68-473B-94D8-2196908AFC96}" destId="{1780C00C-6D50-4C5B-93EB-60B3E368D452}" srcOrd="0" destOrd="0" presId="urn:microsoft.com/office/officeart/2005/8/layout/hierarchy2"/>
    <dgm:cxn modelId="{9CA73410-46DE-4C0F-9D8C-7A2503FAE377}" srcId="{06591EFD-C8EC-444E-A513-B97C060592E4}" destId="{62BD383C-0C60-41BD-A2EA-AB41BCAA51E0}" srcOrd="0" destOrd="0" parTransId="{DBA32922-6AF3-4659-AEE9-7DBCD4467FA5}" sibTransId="{FBB04F2B-CB6E-4EE8-A918-8765BCBFA095}"/>
    <dgm:cxn modelId="{D6A59D75-EF6A-46B9-A736-80159AB4AD92}" srcId="{06591EFD-C8EC-444E-A513-B97C060592E4}" destId="{CDB0D100-A952-40E7-82E6-BF91D99CFB90}" srcOrd="3" destOrd="0" parTransId="{31996930-ED1C-4A9D-A193-EEA8622E1BB7}" sibTransId="{302500E3-A115-4E17-BAA6-ECF5A875946F}"/>
    <dgm:cxn modelId="{5D0DC644-DBC8-41E2-A9EC-C21A418B4C3D}" srcId="{06591EFD-C8EC-444E-A513-B97C060592E4}" destId="{023C83C6-7644-467B-8613-3A481B2DD9CA}" srcOrd="1" destOrd="0" parTransId="{943FEE6C-45F4-49F2-9738-97CB144A1F52}" sibTransId="{D3D86531-A6FB-46AE-AA86-39B4F7834E6E}"/>
    <dgm:cxn modelId="{124C964C-2DB1-41A3-B39E-17C04FFC8EC6}" type="presOf" srcId="{1A019163-8C95-4459-BF92-B7E68D5C5DC8}" destId="{E7924411-8BD1-4EDE-B56C-E9BB1787A42E}" srcOrd="0" destOrd="0" presId="urn:microsoft.com/office/officeart/2005/8/layout/hierarchy2"/>
    <dgm:cxn modelId="{59C60C99-5C1F-414A-84DF-1D1087096721}" srcId="{0E02FA13-9DF3-4CCD-8341-41E8780CC0FF}" destId="{B3A5D31E-437E-4F16-80BE-67DDD03800A5}" srcOrd="3" destOrd="0" parTransId="{F9EB6728-2103-47FE-91AC-328740A4F974}" sibTransId="{E126D365-B95C-492F-971C-85C1138518F0}"/>
    <dgm:cxn modelId="{35518F48-77AC-4496-AC7A-83B809B3D186}" type="presOf" srcId="{06591EFD-C8EC-444E-A513-B97C060592E4}" destId="{FE4AC8F3-A0B9-4C1D-9084-8D1FAF302BCC}" srcOrd="0" destOrd="0" presId="urn:microsoft.com/office/officeart/2005/8/layout/hierarchy2"/>
    <dgm:cxn modelId="{5739E03D-FF03-4AF3-8BAB-CE91B5AE7918}" type="presOf" srcId="{943FEE6C-45F4-49F2-9738-97CB144A1F52}" destId="{3C95C6D8-EDD5-485F-9916-4B61C9AD8AEB}" srcOrd="1" destOrd="0" presId="urn:microsoft.com/office/officeart/2005/8/layout/hierarchy2"/>
    <dgm:cxn modelId="{368E994D-7CF8-425E-9E43-7EC1EBC913BC}" type="presOf" srcId="{62BD383C-0C60-41BD-A2EA-AB41BCAA51E0}" destId="{9D879C33-BC6A-47ED-BAAE-F5DE29F9E55B}" srcOrd="0" destOrd="0" presId="urn:microsoft.com/office/officeart/2005/8/layout/hierarchy2"/>
    <dgm:cxn modelId="{C891819B-3BBA-4592-B32A-FC401C51A806}" type="presParOf" srcId="{DE9370B4-1171-44A7-A1AC-292EE154169B}" destId="{5D0C7E78-036C-43C9-9A19-5E144C19EF7D}" srcOrd="0" destOrd="0" presId="urn:microsoft.com/office/officeart/2005/8/layout/hierarchy2"/>
    <dgm:cxn modelId="{4FB890AE-7DFE-4433-BD70-44737335ABD1}" type="presParOf" srcId="{5D0C7E78-036C-43C9-9A19-5E144C19EF7D}" destId="{E6E64717-96D2-401F-8E84-D41A08C82F57}" srcOrd="0" destOrd="0" presId="urn:microsoft.com/office/officeart/2005/8/layout/hierarchy2"/>
    <dgm:cxn modelId="{73E773F3-7411-4889-90DF-D76E543A9086}" type="presParOf" srcId="{5D0C7E78-036C-43C9-9A19-5E144C19EF7D}" destId="{CBA4F371-AB07-4DEC-BAF7-17A98ECA20C5}" srcOrd="1" destOrd="0" presId="urn:microsoft.com/office/officeart/2005/8/layout/hierarchy2"/>
    <dgm:cxn modelId="{D11DBF43-121A-4F7B-82C8-894D3271E82D}" type="presParOf" srcId="{CBA4F371-AB07-4DEC-BAF7-17A98ECA20C5}" destId="{4E93B8B4-7281-424A-A5BB-E950C92E7576}" srcOrd="0" destOrd="0" presId="urn:microsoft.com/office/officeart/2005/8/layout/hierarchy2"/>
    <dgm:cxn modelId="{8881F794-6491-4102-BE7E-D28B8211D08D}" type="presParOf" srcId="{4E93B8B4-7281-424A-A5BB-E950C92E7576}" destId="{11475356-6F7E-4EBF-9FEA-AD65415765F1}" srcOrd="0" destOrd="0" presId="urn:microsoft.com/office/officeart/2005/8/layout/hierarchy2"/>
    <dgm:cxn modelId="{0DF70048-D2B9-46CF-B761-989DBA2B8A20}" type="presParOf" srcId="{CBA4F371-AB07-4DEC-BAF7-17A98ECA20C5}" destId="{AE319E2B-2806-4D81-B885-0213E37566B7}" srcOrd="1" destOrd="0" presId="urn:microsoft.com/office/officeart/2005/8/layout/hierarchy2"/>
    <dgm:cxn modelId="{801CC29B-A2E3-4A92-8EB8-041D480B57A7}" type="presParOf" srcId="{AE319E2B-2806-4D81-B885-0213E37566B7}" destId="{87C012A9-083A-4D8D-8167-8DA147108EEF}" srcOrd="0" destOrd="0" presId="urn:microsoft.com/office/officeart/2005/8/layout/hierarchy2"/>
    <dgm:cxn modelId="{E429BD93-D015-43A2-9FAA-9C867E63EA3A}" type="presParOf" srcId="{AE319E2B-2806-4D81-B885-0213E37566B7}" destId="{BFDA2874-CE50-4A2C-9C9C-7C3504427441}" srcOrd="1" destOrd="0" presId="urn:microsoft.com/office/officeart/2005/8/layout/hierarchy2"/>
    <dgm:cxn modelId="{D604822E-F528-4BED-AD8E-8F484A111253}" type="presParOf" srcId="{BFDA2874-CE50-4A2C-9C9C-7C3504427441}" destId="{198EEA7C-666A-46CB-B0CC-10756E028D25}" srcOrd="0" destOrd="0" presId="urn:microsoft.com/office/officeart/2005/8/layout/hierarchy2"/>
    <dgm:cxn modelId="{EA60449E-B3E3-41E8-9DE8-8708E79C467D}" type="presParOf" srcId="{198EEA7C-666A-46CB-B0CC-10756E028D25}" destId="{42DB905B-0492-4143-AD40-56FADDBDD6DF}" srcOrd="0" destOrd="0" presId="urn:microsoft.com/office/officeart/2005/8/layout/hierarchy2"/>
    <dgm:cxn modelId="{D4828FB1-C004-4842-B95F-DCCC243F5DB1}" type="presParOf" srcId="{BFDA2874-CE50-4A2C-9C9C-7C3504427441}" destId="{C1ACD273-5F4A-4F3B-AAF6-13F1E2D29EA6}" srcOrd="1" destOrd="0" presId="urn:microsoft.com/office/officeart/2005/8/layout/hierarchy2"/>
    <dgm:cxn modelId="{412122BD-DD41-4CD2-A927-4B759EE63B13}" type="presParOf" srcId="{C1ACD273-5F4A-4F3B-AAF6-13F1E2D29EA6}" destId="{61EAFF67-05E1-4742-8C09-E3B0D6F2EDF6}" srcOrd="0" destOrd="0" presId="urn:microsoft.com/office/officeart/2005/8/layout/hierarchy2"/>
    <dgm:cxn modelId="{B9E1131F-0ED4-4438-942C-AF07F9CF6902}" type="presParOf" srcId="{C1ACD273-5F4A-4F3B-AAF6-13F1E2D29EA6}" destId="{BD17D2F6-76CB-42C4-B837-8AFA02095CE9}" srcOrd="1" destOrd="0" presId="urn:microsoft.com/office/officeart/2005/8/layout/hierarchy2"/>
    <dgm:cxn modelId="{62DBA951-3BA8-4501-930F-B592E5485951}" type="presParOf" srcId="{BFDA2874-CE50-4A2C-9C9C-7C3504427441}" destId="{E7924411-8BD1-4EDE-B56C-E9BB1787A42E}" srcOrd="2" destOrd="0" presId="urn:microsoft.com/office/officeart/2005/8/layout/hierarchy2"/>
    <dgm:cxn modelId="{636A0269-49F0-4501-A5C3-3A1AF5B08A7E}" type="presParOf" srcId="{E7924411-8BD1-4EDE-B56C-E9BB1787A42E}" destId="{078F75EF-580F-42F0-8FEB-E7C247A28F47}" srcOrd="0" destOrd="0" presId="urn:microsoft.com/office/officeart/2005/8/layout/hierarchy2"/>
    <dgm:cxn modelId="{0C9516A8-119B-490F-AF16-78620164F8A1}" type="presParOf" srcId="{BFDA2874-CE50-4A2C-9C9C-7C3504427441}" destId="{67F3EF19-BF73-4454-983B-1FB4CF1C5B00}" srcOrd="3" destOrd="0" presId="urn:microsoft.com/office/officeart/2005/8/layout/hierarchy2"/>
    <dgm:cxn modelId="{40B3D3D1-1182-43DD-BB2E-B8570D41FB55}" type="presParOf" srcId="{67F3EF19-BF73-4454-983B-1FB4CF1C5B00}" destId="{4261FA99-C5FD-45A2-A1CE-5355CB6620D8}" srcOrd="0" destOrd="0" presId="urn:microsoft.com/office/officeart/2005/8/layout/hierarchy2"/>
    <dgm:cxn modelId="{DFDB4821-E384-446F-B38F-B9A45E27C806}" type="presParOf" srcId="{67F3EF19-BF73-4454-983B-1FB4CF1C5B00}" destId="{B6C2864D-7795-40B1-97BB-1B939599906E}" srcOrd="1" destOrd="0" presId="urn:microsoft.com/office/officeart/2005/8/layout/hierarchy2"/>
    <dgm:cxn modelId="{FDBDB6E0-59A1-4E44-96CE-986AE43D848D}" type="presParOf" srcId="{BFDA2874-CE50-4A2C-9C9C-7C3504427441}" destId="{D9C16579-B122-46F5-B386-470223CB3BA3}" srcOrd="4" destOrd="0" presId="urn:microsoft.com/office/officeart/2005/8/layout/hierarchy2"/>
    <dgm:cxn modelId="{2C7A922F-E4A6-48DF-98F5-009C718D8696}" type="presParOf" srcId="{D9C16579-B122-46F5-B386-470223CB3BA3}" destId="{E8BA318B-D25F-4468-BF42-B1B15539C513}" srcOrd="0" destOrd="0" presId="urn:microsoft.com/office/officeart/2005/8/layout/hierarchy2"/>
    <dgm:cxn modelId="{D2EE9D0A-923A-465F-8270-39D1775119AF}" type="presParOf" srcId="{BFDA2874-CE50-4A2C-9C9C-7C3504427441}" destId="{0E822E47-568B-476A-8655-717BCA0CC36B}" srcOrd="5" destOrd="0" presId="urn:microsoft.com/office/officeart/2005/8/layout/hierarchy2"/>
    <dgm:cxn modelId="{B51E4A8D-97D3-44E2-B833-0B36AA924FDC}" type="presParOf" srcId="{0E822E47-568B-476A-8655-717BCA0CC36B}" destId="{09325951-9955-42C5-B74A-29C39393A949}" srcOrd="0" destOrd="0" presId="urn:microsoft.com/office/officeart/2005/8/layout/hierarchy2"/>
    <dgm:cxn modelId="{946FCDDF-D9A8-4D7E-85DA-5F45CE1A2356}" type="presParOf" srcId="{0E822E47-568B-476A-8655-717BCA0CC36B}" destId="{B8C1CFF4-6CF8-4E7C-97FF-E69C641610F7}" srcOrd="1" destOrd="0" presId="urn:microsoft.com/office/officeart/2005/8/layout/hierarchy2"/>
    <dgm:cxn modelId="{065FC710-E7C2-400E-833C-1AD8DE2909DA}" type="presParOf" srcId="{BFDA2874-CE50-4A2C-9C9C-7C3504427441}" destId="{781CADA8-9903-4DCD-B5FF-B4234F247574}" srcOrd="6" destOrd="0" presId="urn:microsoft.com/office/officeart/2005/8/layout/hierarchy2"/>
    <dgm:cxn modelId="{B36F85BF-F71A-4862-858F-D0DB644CB010}" type="presParOf" srcId="{781CADA8-9903-4DCD-B5FF-B4234F247574}" destId="{3C009B9D-EF83-4D0B-942A-98EA3E081257}" srcOrd="0" destOrd="0" presId="urn:microsoft.com/office/officeart/2005/8/layout/hierarchy2"/>
    <dgm:cxn modelId="{9F7BF8C4-0F09-4468-9308-6B87DA9FBABE}" type="presParOf" srcId="{BFDA2874-CE50-4A2C-9C9C-7C3504427441}" destId="{5AD38A4E-F2B8-4AFA-BE5D-93322D304ACD}" srcOrd="7" destOrd="0" presId="urn:microsoft.com/office/officeart/2005/8/layout/hierarchy2"/>
    <dgm:cxn modelId="{07A54A37-D57B-4E04-846E-D312EEBE64B2}" type="presParOf" srcId="{5AD38A4E-F2B8-4AFA-BE5D-93322D304ACD}" destId="{94D90AE6-4103-4E7B-BAF6-0A82DB07C51D}" srcOrd="0" destOrd="0" presId="urn:microsoft.com/office/officeart/2005/8/layout/hierarchy2"/>
    <dgm:cxn modelId="{A722FFA6-43BF-49A7-B0BB-90CAF2984FD3}" type="presParOf" srcId="{5AD38A4E-F2B8-4AFA-BE5D-93322D304ACD}" destId="{0994F57C-9C1F-4FC9-B85F-A481307B1EC0}" srcOrd="1" destOrd="0" presId="urn:microsoft.com/office/officeart/2005/8/layout/hierarchy2"/>
    <dgm:cxn modelId="{35A7D959-56AA-4937-A1D7-7F0AE27B4FA9}" type="presParOf" srcId="{CBA4F371-AB07-4DEC-BAF7-17A98ECA20C5}" destId="{B5E3F0F0-7140-4927-9A30-E2EA334CB4A7}" srcOrd="2" destOrd="0" presId="urn:microsoft.com/office/officeart/2005/8/layout/hierarchy2"/>
    <dgm:cxn modelId="{320BC6DB-3B74-4C28-9496-C3ED8586DEBF}" type="presParOf" srcId="{B5E3F0F0-7140-4927-9A30-E2EA334CB4A7}" destId="{65B3D258-9084-4645-847A-1B8D950D84C1}" srcOrd="0" destOrd="0" presId="urn:microsoft.com/office/officeart/2005/8/layout/hierarchy2"/>
    <dgm:cxn modelId="{98134468-12DD-42D6-9F06-ED9715415C06}" type="presParOf" srcId="{CBA4F371-AB07-4DEC-BAF7-17A98ECA20C5}" destId="{E1EE2FED-8506-4BEF-B0CB-2B919C116F0B}" srcOrd="3" destOrd="0" presId="urn:microsoft.com/office/officeart/2005/8/layout/hierarchy2"/>
    <dgm:cxn modelId="{16B71FCB-5B0B-4C15-A717-74E73E08C523}" type="presParOf" srcId="{E1EE2FED-8506-4BEF-B0CB-2B919C116F0B}" destId="{FE4AC8F3-A0B9-4C1D-9084-8D1FAF302BCC}" srcOrd="0" destOrd="0" presId="urn:microsoft.com/office/officeart/2005/8/layout/hierarchy2"/>
    <dgm:cxn modelId="{6A8B29CA-B58C-4B1C-B727-A7850342BE52}" type="presParOf" srcId="{E1EE2FED-8506-4BEF-B0CB-2B919C116F0B}" destId="{DABC4367-9966-4497-B4D4-3130BAB75059}" srcOrd="1" destOrd="0" presId="urn:microsoft.com/office/officeart/2005/8/layout/hierarchy2"/>
    <dgm:cxn modelId="{87B2B45D-1BD8-4942-B10D-686F2235D7C0}" type="presParOf" srcId="{DABC4367-9966-4497-B4D4-3130BAB75059}" destId="{7B9B35CB-A629-4DEF-8600-7B9C6BE92AF6}" srcOrd="0" destOrd="0" presId="urn:microsoft.com/office/officeart/2005/8/layout/hierarchy2"/>
    <dgm:cxn modelId="{238E11FD-A3F7-4DA7-A211-A8E10D270137}" type="presParOf" srcId="{7B9B35CB-A629-4DEF-8600-7B9C6BE92AF6}" destId="{BB794356-5749-407A-9D01-580AC7C4351F}" srcOrd="0" destOrd="0" presId="urn:microsoft.com/office/officeart/2005/8/layout/hierarchy2"/>
    <dgm:cxn modelId="{A0D303AB-40FD-4477-ADBA-38FB83E450A6}" type="presParOf" srcId="{DABC4367-9966-4497-B4D4-3130BAB75059}" destId="{F65E57B9-095E-419E-B2A5-C9BE83CFDBCF}" srcOrd="1" destOrd="0" presId="urn:microsoft.com/office/officeart/2005/8/layout/hierarchy2"/>
    <dgm:cxn modelId="{EA715C06-218B-4245-82F9-8E4BCFA39EC1}" type="presParOf" srcId="{F65E57B9-095E-419E-B2A5-C9BE83CFDBCF}" destId="{9D879C33-BC6A-47ED-BAAE-F5DE29F9E55B}" srcOrd="0" destOrd="0" presId="urn:microsoft.com/office/officeart/2005/8/layout/hierarchy2"/>
    <dgm:cxn modelId="{812428D3-6AA6-498A-9834-28546F35F41F}" type="presParOf" srcId="{F65E57B9-095E-419E-B2A5-C9BE83CFDBCF}" destId="{328EA1BB-389C-4048-8F12-B3E813C03833}" srcOrd="1" destOrd="0" presId="urn:microsoft.com/office/officeart/2005/8/layout/hierarchy2"/>
    <dgm:cxn modelId="{9F1D377C-5D2F-4CDE-9B34-516F8C30CE50}" type="presParOf" srcId="{DABC4367-9966-4497-B4D4-3130BAB75059}" destId="{0B2516B2-3018-4FBE-8A3E-EFCFEA8C00D6}" srcOrd="2" destOrd="0" presId="urn:microsoft.com/office/officeart/2005/8/layout/hierarchy2"/>
    <dgm:cxn modelId="{5242C1D0-62CD-4F21-A79F-4F6187393F14}" type="presParOf" srcId="{0B2516B2-3018-4FBE-8A3E-EFCFEA8C00D6}" destId="{3C95C6D8-EDD5-485F-9916-4B61C9AD8AEB}" srcOrd="0" destOrd="0" presId="urn:microsoft.com/office/officeart/2005/8/layout/hierarchy2"/>
    <dgm:cxn modelId="{0184157A-E9E3-4907-BBB4-057B98ED0151}" type="presParOf" srcId="{DABC4367-9966-4497-B4D4-3130BAB75059}" destId="{B3A28E83-13D2-48D0-AD18-D2AF9B7F3FC3}" srcOrd="3" destOrd="0" presId="urn:microsoft.com/office/officeart/2005/8/layout/hierarchy2"/>
    <dgm:cxn modelId="{00508844-45E6-4A4F-A8C7-D688A80DDA1D}" type="presParOf" srcId="{B3A28E83-13D2-48D0-AD18-D2AF9B7F3FC3}" destId="{827EED8E-DB86-4A8B-8545-C4F0DD02A1A0}" srcOrd="0" destOrd="0" presId="urn:microsoft.com/office/officeart/2005/8/layout/hierarchy2"/>
    <dgm:cxn modelId="{9BF135FC-3C52-4F2D-BAB3-938E506B9E84}" type="presParOf" srcId="{B3A28E83-13D2-48D0-AD18-D2AF9B7F3FC3}" destId="{77B1A919-2C2D-411F-903D-F74A247BAAEB}" srcOrd="1" destOrd="0" presId="urn:microsoft.com/office/officeart/2005/8/layout/hierarchy2"/>
    <dgm:cxn modelId="{DFCAB488-82CF-43AD-8BC7-C0AF8B05AFEF}" type="presParOf" srcId="{DABC4367-9966-4497-B4D4-3130BAB75059}" destId="{1780C00C-6D50-4C5B-93EB-60B3E368D452}" srcOrd="4" destOrd="0" presId="urn:microsoft.com/office/officeart/2005/8/layout/hierarchy2"/>
    <dgm:cxn modelId="{1473FAD6-EEAE-452D-B67D-AB3CAE99BD72}" type="presParOf" srcId="{1780C00C-6D50-4C5B-93EB-60B3E368D452}" destId="{83A05602-C6BB-4347-B963-22A4A5CEE0BD}" srcOrd="0" destOrd="0" presId="urn:microsoft.com/office/officeart/2005/8/layout/hierarchy2"/>
    <dgm:cxn modelId="{6A522D5D-D417-42D8-9ADE-FB47BF3A555C}" type="presParOf" srcId="{DABC4367-9966-4497-B4D4-3130BAB75059}" destId="{E8237DA2-D3C6-4BFC-8645-6C07029098BE}" srcOrd="5" destOrd="0" presId="urn:microsoft.com/office/officeart/2005/8/layout/hierarchy2"/>
    <dgm:cxn modelId="{9AB7FFA6-6F5C-4B18-95AD-74018849F949}" type="presParOf" srcId="{E8237DA2-D3C6-4BFC-8645-6C07029098BE}" destId="{2F3CE354-5FC5-4713-A5F9-B8D3F0A8C402}" srcOrd="0" destOrd="0" presId="urn:microsoft.com/office/officeart/2005/8/layout/hierarchy2"/>
    <dgm:cxn modelId="{432F110B-64D3-495B-BBDE-3D0706CEB588}" type="presParOf" srcId="{E8237DA2-D3C6-4BFC-8645-6C07029098BE}" destId="{D6AB4485-BC34-428C-B8F5-84C9C413D878}" srcOrd="1" destOrd="0" presId="urn:microsoft.com/office/officeart/2005/8/layout/hierarchy2"/>
    <dgm:cxn modelId="{6D528759-DB34-422A-8845-E5256DEDEEDE}" type="presParOf" srcId="{DABC4367-9966-4497-B4D4-3130BAB75059}" destId="{55B942B8-2285-48CE-96E6-B010548CBEA0}" srcOrd="6" destOrd="0" presId="urn:microsoft.com/office/officeart/2005/8/layout/hierarchy2"/>
    <dgm:cxn modelId="{B73EE30B-6438-41C8-9FEF-A0E595C3EA84}" type="presParOf" srcId="{55B942B8-2285-48CE-96E6-B010548CBEA0}" destId="{EA82FC86-17CD-4613-A36D-1C787CB531B2}" srcOrd="0" destOrd="0" presId="urn:microsoft.com/office/officeart/2005/8/layout/hierarchy2"/>
    <dgm:cxn modelId="{6774C6B0-E344-47F7-B059-5631632905DB}" type="presParOf" srcId="{DABC4367-9966-4497-B4D4-3130BAB75059}" destId="{28E207E8-062D-479C-A90A-C858C031A551}" srcOrd="7" destOrd="0" presId="urn:microsoft.com/office/officeart/2005/8/layout/hierarchy2"/>
    <dgm:cxn modelId="{DADE96E1-3C49-4FAF-8430-A8FE581E3011}" type="presParOf" srcId="{28E207E8-062D-479C-A90A-C858C031A551}" destId="{7945C8F6-B752-4CF6-BEE3-28A9D905130B}" srcOrd="0" destOrd="0" presId="urn:microsoft.com/office/officeart/2005/8/layout/hierarchy2"/>
    <dgm:cxn modelId="{12432F23-7604-469A-ABA3-03D04BFC1A5F}" type="presParOf" srcId="{28E207E8-062D-479C-A90A-C858C031A551}" destId="{D4CEB69B-9EE7-47EA-A769-CF0F1AAE3A8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48D4E002-D3F4-4856-B103-9F6524321CA0}" type="doc">
      <dgm:prSet loTypeId="urn:microsoft.com/office/officeart/2005/8/layout/radial6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E5399737-F713-4955-8311-0A6EACBC7A0C}">
      <dgm:prSet phldrT="[Texto]" custT="1"/>
      <dgm:spPr/>
      <dgm:t>
        <a:bodyPr/>
        <a:lstStyle/>
        <a:p>
          <a:r>
            <a:rPr lang="es-ES" sz="1600" b="0" dirty="0" smtClean="0">
              <a:latin typeface="Arial" pitchFamily="34" charset="0"/>
              <a:cs typeface="Arial" pitchFamily="34" charset="0"/>
            </a:rPr>
            <a:t>Determinar el acceso a la información  y consejería con respecto a la sexualidad  en adolescentes  de la Unidad Educativa barra </a:t>
          </a:r>
          <a:endParaRPr lang="es-EC" sz="1600" dirty="0"/>
        </a:p>
      </dgm:t>
    </dgm:pt>
    <dgm:pt modelId="{28E48885-DC0B-49FD-91C8-496C562BFEDE}" type="parTrans" cxnId="{3C845028-24A9-4AB6-8386-B9211A021240}">
      <dgm:prSet/>
      <dgm:spPr/>
      <dgm:t>
        <a:bodyPr/>
        <a:lstStyle/>
        <a:p>
          <a:endParaRPr lang="es-EC"/>
        </a:p>
      </dgm:t>
    </dgm:pt>
    <dgm:pt modelId="{6FFF65E7-812B-4366-BE32-E056A3929512}" type="sibTrans" cxnId="{3C845028-24A9-4AB6-8386-B9211A021240}">
      <dgm:prSet/>
      <dgm:spPr/>
      <dgm:t>
        <a:bodyPr/>
        <a:lstStyle/>
        <a:p>
          <a:endParaRPr lang="es-EC"/>
        </a:p>
      </dgm:t>
    </dgm:pt>
    <dgm:pt modelId="{2008800D-F00D-45C6-B7C2-4D464BFFB3FB}">
      <dgm:prSet phldrT="[Texto]" custT="1"/>
      <dgm:spPr/>
      <dgm:t>
        <a:bodyPr/>
        <a:lstStyle/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Valores inculcados  en el hogar y en  la institución: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Respeto 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Responsabilidad.</a:t>
          </a:r>
          <a:endParaRPr lang="es-EC" sz="1600" dirty="0"/>
        </a:p>
      </dgm:t>
    </dgm:pt>
    <dgm:pt modelId="{6E6A7848-C8C6-4292-B57A-D207E9982D68}" type="parTrans" cxnId="{034DD4CD-848C-4A6D-BFB1-FD86D3523280}">
      <dgm:prSet/>
      <dgm:spPr/>
      <dgm:t>
        <a:bodyPr/>
        <a:lstStyle/>
        <a:p>
          <a:endParaRPr lang="es-EC"/>
        </a:p>
      </dgm:t>
    </dgm:pt>
    <dgm:pt modelId="{1D49FA4D-D831-4F1C-BEFB-42F321448683}" type="sibTrans" cxnId="{034DD4CD-848C-4A6D-BFB1-FD86D3523280}">
      <dgm:prSet/>
      <dgm:spPr/>
      <dgm:t>
        <a:bodyPr/>
        <a:lstStyle/>
        <a:p>
          <a:endParaRPr lang="es-EC"/>
        </a:p>
      </dgm:t>
    </dgm:pt>
    <dgm:pt modelId="{9D207165-14A2-412C-9AA4-9EB3C265C138}">
      <dgm:prSet phldrT="[Texto]" custT="1"/>
      <dgm:spPr/>
      <dgm:t>
        <a:bodyPr/>
        <a:lstStyle/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Género  en la sociedad: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 Bulling</a:t>
          </a:r>
          <a:endParaRPr lang="es-EC" sz="1600" dirty="0"/>
        </a:p>
      </dgm:t>
    </dgm:pt>
    <dgm:pt modelId="{1211095D-22C8-471C-88A0-2A4067DE41AD}" type="parTrans" cxnId="{9196C8FF-56A6-496A-93C2-221E8D6DDECF}">
      <dgm:prSet/>
      <dgm:spPr/>
      <dgm:t>
        <a:bodyPr/>
        <a:lstStyle/>
        <a:p>
          <a:endParaRPr lang="es-EC"/>
        </a:p>
      </dgm:t>
    </dgm:pt>
    <dgm:pt modelId="{5DF3018D-6895-4EA6-9417-0E837B3BC87C}" type="sibTrans" cxnId="{9196C8FF-56A6-496A-93C2-221E8D6DDECF}">
      <dgm:prSet/>
      <dgm:spPr/>
      <dgm:t>
        <a:bodyPr/>
        <a:lstStyle/>
        <a:p>
          <a:endParaRPr lang="es-EC"/>
        </a:p>
      </dgm:t>
    </dgm:pt>
    <dgm:pt modelId="{A413FDE3-237E-4AC9-B342-F03FA5F1EE07}">
      <dgm:prSet phldrT="[Texto]" custT="1"/>
      <dgm:spPr/>
      <dgm:t>
        <a:bodyPr/>
        <a:lstStyle/>
        <a:p>
          <a:r>
            <a:rPr lang="es-EC" sz="1600" dirty="0" smtClean="0">
              <a:latin typeface="Arial" panose="020B0604020202020204" pitchFamily="34" charset="0"/>
              <a:cs typeface="Arial" panose="020B0604020202020204" pitchFamily="34" charset="0"/>
            </a:rPr>
            <a:t>Efectos  de la píldora  de emergencia:</a:t>
          </a:r>
        </a:p>
        <a:p>
          <a:r>
            <a:rPr lang="es-EC" sz="1600" dirty="0" smtClean="0">
              <a:latin typeface="Arial" panose="020B0604020202020204" pitchFamily="34" charset="0"/>
              <a:cs typeface="Arial" panose="020B0604020202020204" pitchFamily="34" charset="0"/>
            </a:rPr>
            <a:t> Esterilidad  </a:t>
          </a:r>
          <a:endParaRPr lang="es-EC" sz="1600" dirty="0"/>
        </a:p>
      </dgm:t>
    </dgm:pt>
    <dgm:pt modelId="{FB8F2374-1334-445F-874F-8FDEFD58069A}" type="parTrans" cxnId="{BDDC2938-B76D-4D70-9CDE-70BEF2D7C45A}">
      <dgm:prSet/>
      <dgm:spPr/>
      <dgm:t>
        <a:bodyPr/>
        <a:lstStyle/>
        <a:p>
          <a:endParaRPr lang="es-EC"/>
        </a:p>
      </dgm:t>
    </dgm:pt>
    <dgm:pt modelId="{62AB71C1-6ED9-4C23-A95C-3816418BE570}" type="sibTrans" cxnId="{BDDC2938-B76D-4D70-9CDE-70BEF2D7C45A}">
      <dgm:prSet/>
      <dgm:spPr/>
      <dgm:t>
        <a:bodyPr/>
        <a:lstStyle/>
        <a:p>
          <a:endParaRPr lang="es-EC"/>
        </a:p>
      </dgm:t>
    </dgm:pt>
    <dgm:pt modelId="{01E795D2-5B47-44EE-81C4-B1BCFA6B7487}">
      <dgm:prSet phldrT="[Texto]" custT="1"/>
      <dgm:spPr/>
      <dgm:t>
        <a:bodyPr/>
        <a:lstStyle/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Proyecto de vida: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Profesional </a:t>
          </a:r>
          <a:endParaRPr lang="es-EC" sz="1600" dirty="0"/>
        </a:p>
      </dgm:t>
    </dgm:pt>
    <dgm:pt modelId="{510C068F-9846-48B4-90A4-5664BDC485F8}" type="parTrans" cxnId="{5BA0317F-1ACD-41B4-BDFE-159E1E7464CA}">
      <dgm:prSet/>
      <dgm:spPr/>
      <dgm:t>
        <a:bodyPr/>
        <a:lstStyle/>
        <a:p>
          <a:endParaRPr lang="es-EC"/>
        </a:p>
      </dgm:t>
    </dgm:pt>
    <dgm:pt modelId="{E659676C-2C16-4931-9A4C-1E7C17DBB1AE}" type="sibTrans" cxnId="{5BA0317F-1ACD-41B4-BDFE-159E1E7464CA}">
      <dgm:prSet/>
      <dgm:spPr/>
      <dgm:t>
        <a:bodyPr/>
        <a:lstStyle/>
        <a:p>
          <a:endParaRPr lang="es-EC"/>
        </a:p>
      </dgm:t>
    </dgm:pt>
    <dgm:pt modelId="{3110D82C-3D25-4DA1-BE7B-4F47CAD0D9B5}">
      <dgm:prSet phldrT="[Texto]" custT="1"/>
      <dgm:spPr/>
      <dgm:t>
        <a:bodyPr/>
        <a:lstStyle/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Autoestima: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Alta  autoestima </a:t>
          </a:r>
          <a:endParaRPr lang="es-EC" sz="1600" dirty="0"/>
        </a:p>
      </dgm:t>
    </dgm:pt>
    <dgm:pt modelId="{4974C979-9080-46DC-AE29-05A5F057E2CE}" type="parTrans" cxnId="{449A2D04-F9F0-4207-BD1E-EAE367B4397A}">
      <dgm:prSet/>
      <dgm:spPr/>
      <dgm:t>
        <a:bodyPr/>
        <a:lstStyle/>
        <a:p>
          <a:endParaRPr lang="es-EC"/>
        </a:p>
      </dgm:t>
    </dgm:pt>
    <dgm:pt modelId="{82EABFDF-7EE8-4761-94BD-C7FABD4BE711}" type="sibTrans" cxnId="{449A2D04-F9F0-4207-BD1E-EAE367B4397A}">
      <dgm:prSet/>
      <dgm:spPr/>
      <dgm:t>
        <a:bodyPr/>
        <a:lstStyle/>
        <a:p>
          <a:endParaRPr lang="es-EC"/>
        </a:p>
      </dgm:t>
    </dgm:pt>
    <dgm:pt modelId="{06967433-39BE-428F-8DD6-D7836BE56CBE}">
      <dgm:prSet custT="1"/>
      <dgm:spPr/>
      <dgm:t>
        <a:bodyPr/>
        <a:lstStyle/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Género en el hogar e institución:</a:t>
          </a:r>
        </a:p>
        <a:p>
          <a:r>
            <a:rPr lang="es-MX" sz="1600" b="0" dirty="0" smtClean="0">
              <a:latin typeface="Arial" pitchFamily="34" charset="0"/>
              <a:cs typeface="Arial" pitchFamily="34" charset="0"/>
            </a:rPr>
            <a:t> Igualdad  de  género </a:t>
          </a:r>
          <a:endParaRPr lang="es-MX" sz="1600" b="0" dirty="0">
            <a:latin typeface="Arial" pitchFamily="34" charset="0"/>
            <a:cs typeface="Arial" pitchFamily="34" charset="0"/>
          </a:endParaRPr>
        </a:p>
      </dgm:t>
    </dgm:pt>
    <dgm:pt modelId="{2C31393A-0024-4C39-A672-88E177E03952}" type="parTrans" cxnId="{570ADA4D-B94B-40CF-88B4-B82B85CEB115}">
      <dgm:prSet/>
      <dgm:spPr/>
      <dgm:t>
        <a:bodyPr/>
        <a:lstStyle/>
        <a:p>
          <a:endParaRPr lang="es-EC"/>
        </a:p>
      </dgm:t>
    </dgm:pt>
    <dgm:pt modelId="{82E8B2BE-6AA8-4DB6-9BA5-DFFFB5A1AC85}" type="sibTrans" cxnId="{570ADA4D-B94B-40CF-88B4-B82B85CEB115}">
      <dgm:prSet/>
      <dgm:spPr/>
      <dgm:t>
        <a:bodyPr/>
        <a:lstStyle/>
        <a:p>
          <a:endParaRPr lang="es-EC"/>
        </a:p>
      </dgm:t>
    </dgm:pt>
    <dgm:pt modelId="{98B83963-0727-443C-8D11-5505BEE4262E}" type="pres">
      <dgm:prSet presAssocID="{48D4E002-D3F4-4856-B103-9F6524321CA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20BAB92D-C595-4977-A05C-965D11B5D691}" type="pres">
      <dgm:prSet presAssocID="{E5399737-F713-4955-8311-0A6EACBC7A0C}" presName="centerShape" presStyleLbl="node0" presStyleIdx="0" presStyleCnt="1" custScaleX="127819" custScaleY="125490"/>
      <dgm:spPr/>
      <dgm:t>
        <a:bodyPr/>
        <a:lstStyle/>
        <a:p>
          <a:endParaRPr lang="es-EC"/>
        </a:p>
      </dgm:t>
    </dgm:pt>
    <dgm:pt modelId="{03DEB012-DD47-4FE8-BF89-9919B2BCA92F}" type="pres">
      <dgm:prSet presAssocID="{2008800D-F00D-45C6-B7C2-4D464BFFB3FB}" presName="node" presStyleLbl="node1" presStyleIdx="0" presStyleCnt="6" custScaleX="171858" custScaleY="127197" custRadScaleRad="114082" custRadScaleInc="23286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93EF861-C9F1-41B5-95FA-E4231E98DD1E}" type="pres">
      <dgm:prSet presAssocID="{2008800D-F00D-45C6-B7C2-4D464BFFB3FB}" presName="dummy" presStyleCnt="0"/>
      <dgm:spPr/>
      <dgm:t>
        <a:bodyPr/>
        <a:lstStyle/>
        <a:p>
          <a:endParaRPr lang="es-EC"/>
        </a:p>
      </dgm:t>
    </dgm:pt>
    <dgm:pt modelId="{21C095CE-4C68-4B9C-8D4D-EE930BC6EFC1}" type="pres">
      <dgm:prSet presAssocID="{1D49FA4D-D831-4F1C-BEFB-42F321448683}" presName="sibTrans" presStyleLbl="sibTrans2D1" presStyleIdx="0" presStyleCnt="6"/>
      <dgm:spPr/>
      <dgm:t>
        <a:bodyPr/>
        <a:lstStyle/>
        <a:p>
          <a:endParaRPr lang="es-EC"/>
        </a:p>
      </dgm:t>
    </dgm:pt>
    <dgm:pt modelId="{F0E11A7F-A2B3-4CB4-BC41-09A500D10954}" type="pres">
      <dgm:prSet presAssocID="{06967433-39BE-428F-8DD6-D7836BE56CBE}" presName="node" presStyleLbl="node1" presStyleIdx="1" presStyleCnt="6" custScaleX="139635" custScaleY="121827" custRadScaleRad="117045" custRadScaleInc="21634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4727146-7380-4520-A3F4-08DA29B96EB5}" type="pres">
      <dgm:prSet presAssocID="{06967433-39BE-428F-8DD6-D7836BE56CBE}" presName="dummy" presStyleCnt="0"/>
      <dgm:spPr/>
      <dgm:t>
        <a:bodyPr/>
        <a:lstStyle/>
        <a:p>
          <a:endParaRPr lang="es-EC"/>
        </a:p>
      </dgm:t>
    </dgm:pt>
    <dgm:pt modelId="{D3D17B35-7ED1-4CE3-9A47-01D1438756D4}" type="pres">
      <dgm:prSet presAssocID="{82E8B2BE-6AA8-4DB6-9BA5-DFFFB5A1AC85}" presName="sibTrans" presStyleLbl="sibTrans2D1" presStyleIdx="1" presStyleCnt="6"/>
      <dgm:spPr/>
      <dgm:t>
        <a:bodyPr/>
        <a:lstStyle/>
        <a:p>
          <a:endParaRPr lang="es-EC"/>
        </a:p>
      </dgm:t>
    </dgm:pt>
    <dgm:pt modelId="{46ABBA9D-341E-40F9-80A4-B46A372AEBBE}" type="pres">
      <dgm:prSet presAssocID="{9D207165-14A2-412C-9AA4-9EB3C265C138}" presName="node" presStyleLbl="node1" presStyleIdx="2" presStyleCnt="6" custScaleX="139635" custScaleY="121827" custRadScaleRad="110713" custRadScaleInc="21851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DB16F4F-49E3-4377-8C0D-C66C96E7E5E2}" type="pres">
      <dgm:prSet presAssocID="{9D207165-14A2-412C-9AA4-9EB3C265C138}" presName="dummy" presStyleCnt="0"/>
      <dgm:spPr/>
      <dgm:t>
        <a:bodyPr/>
        <a:lstStyle/>
        <a:p>
          <a:endParaRPr lang="es-EC"/>
        </a:p>
      </dgm:t>
    </dgm:pt>
    <dgm:pt modelId="{D346FCE2-F238-4243-8CC3-36290E3BCBB0}" type="pres">
      <dgm:prSet presAssocID="{5DF3018D-6895-4EA6-9417-0E837B3BC87C}" presName="sibTrans" presStyleLbl="sibTrans2D1" presStyleIdx="2" presStyleCnt="6"/>
      <dgm:spPr/>
      <dgm:t>
        <a:bodyPr/>
        <a:lstStyle/>
        <a:p>
          <a:endParaRPr lang="es-EC"/>
        </a:p>
      </dgm:t>
    </dgm:pt>
    <dgm:pt modelId="{2ACA9ACC-A40A-49DE-86A4-9937E11B902E}" type="pres">
      <dgm:prSet presAssocID="{A413FDE3-237E-4AC9-B342-F03FA5F1EE07}" presName="node" presStyleLbl="node1" presStyleIdx="3" presStyleCnt="6" custScaleX="139635" custScaleY="121827" custRadScaleRad="107368" custRadScaleInc="25251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31B53BF-56D3-4730-8CE6-A4D460D07356}" type="pres">
      <dgm:prSet presAssocID="{A413FDE3-237E-4AC9-B342-F03FA5F1EE07}" presName="dummy" presStyleCnt="0"/>
      <dgm:spPr/>
      <dgm:t>
        <a:bodyPr/>
        <a:lstStyle/>
        <a:p>
          <a:endParaRPr lang="es-EC"/>
        </a:p>
      </dgm:t>
    </dgm:pt>
    <dgm:pt modelId="{D22062FB-64EF-4DF3-9C14-B28A5E54CD1B}" type="pres">
      <dgm:prSet presAssocID="{62AB71C1-6ED9-4C23-A95C-3816418BE570}" presName="sibTrans" presStyleLbl="sibTrans2D1" presStyleIdx="3" presStyleCnt="6"/>
      <dgm:spPr/>
      <dgm:t>
        <a:bodyPr/>
        <a:lstStyle/>
        <a:p>
          <a:endParaRPr lang="es-EC"/>
        </a:p>
      </dgm:t>
    </dgm:pt>
    <dgm:pt modelId="{C52215F0-7556-4A54-BE6E-9CC44465C4DB}" type="pres">
      <dgm:prSet presAssocID="{01E795D2-5B47-44EE-81C4-B1BCFA6B7487}" presName="node" presStyleLbl="node1" presStyleIdx="4" presStyleCnt="6" custScaleX="139635" custScaleY="121827" custRadScaleRad="118746" custRadScaleInc="19362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EDFCFD8-6E9B-458E-AD4E-043E38C10E44}" type="pres">
      <dgm:prSet presAssocID="{01E795D2-5B47-44EE-81C4-B1BCFA6B7487}" presName="dummy" presStyleCnt="0"/>
      <dgm:spPr/>
      <dgm:t>
        <a:bodyPr/>
        <a:lstStyle/>
        <a:p>
          <a:endParaRPr lang="es-EC"/>
        </a:p>
      </dgm:t>
    </dgm:pt>
    <dgm:pt modelId="{F83451F8-206E-4FDE-9E6C-CA9A5A232C2D}" type="pres">
      <dgm:prSet presAssocID="{E659676C-2C16-4931-9A4C-1E7C17DBB1AE}" presName="sibTrans" presStyleLbl="sibTrans2D1" presStyleIdx="4" presStyleCnt="6"/>
      <dgm:spPr/>
      <dgm:t>
        <a:bodyPr/>
        <a:lstStyle/>
        <a:p>
          <a:endParaRPr lang="es-EC"/>
        </a:p>
      </dgm:t>
    </dgm:pt>
    <dgm:pt modelId="{D805431D-59F3-40C7-B3EC-9C4B681AC6AF}" type="pres">
      <dgm:prSet presAssocID="{3110D82C-3D25-4DA1-BE7B-4F47CAD0D9B5}" presName="node" presStyleLbl="node1" presStyleIdx="5" presStyleCnt="6" custScaleX="139635" custScaleY="121827" custRadScaleRad="110319" custRadScaleInc="160029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1D16F62-323D-42EA-A8A3-09A122F549DE}" type="pres">
      <dgm:prSet presAssocID="{3110D82C-3D25-4DA1-BE7B-4F47CAD0D9B5}" presName="dummy" presStyleCnt="0"/>
      <dgm:spPr/>
      <dgm:t>
        <a:bodyPr/>
        <a:lstStyle/>
        <a:p>
          <a:endParaRPr lang="es-EC"/>
        </a:p>
      </dgm:t>
    </dgm:pt>
    <dgm:pt modelId="{E5D6134C-48ED-4437-B816-EA4CE64470C6}" type="pres">
      <dgm:prSet presAssocID="{82EABFDF-7EE8-4761-94BD-C7FABD4BE711}" presName="sibTrans" presStyleLbl="sibTrans2D1" presStyleIdx="5" presStyleCnt="6"/>
      <dgm:spPr/>
      <dgm:t>
        <a:bodyPr/>
        <a:lstStyle/>
        <a:p>
          <a:endParaRPr lang="es-EC"/>
        </a:p>
      </dgm:t>
    </dgm:pt>
  </dgm:ptLst>
  <dgm:cxnLst>
    <dgm:cxn modelId="{640223AC-4976-4928-902C-42A1171E8046}" type="presOf" srcId="{06967433-39BE-428F-8DD6-D7836BE56CBE}" destId="{F0E11A7F-A2B3-4CB4-BC41-09A500D10954}" srcOrd="0" destOrd="0" presId="urn:microsoft.com/office/officeart/2005/8/layout/radial6"/>
    <dgm:cxn modelId="{21DA3460-28F6-4141-A52F-CFB8A14A686C}" type="presOf" srcId="{82EABFDF-7EE8-4761-94BD-C7FABD4BE711}" destId="{E5D6134C-48ED-4437-B816-EA4CE64470C6}" srcOrd="0" destOrd="0" presId="urn:microsoft.com/office/officeart/2005/8/layout/radial6"/>
    <dgm:cxn modelId="{9196C8FF-56A6-496A-93C2-221E8D6DDECF}" srcId="{E5399737-F713-4955-8311-0A6EACBC7A0C}" destId="{9D207165-14A2-412C-9AA4-9EB3C265C138}" srcOrd="2" destOrd="0" parTransId="{1211095D-22C8-471C-88A0-2A4067DE41AD}" sibTransId="{5DF3018D-6895-4EA6-9417-0E837B3BC87C}"/>
    <dgm:cxn modelId="{FE76762D-88E6-4409-9459-C915650FD737}" type="presOf" srcId="{E5399737-F713-4955-8311-0A6EACBC7A0C}" destId="{20BAB92D-C595-4977-A05C-965D11B5D691}" srcOrd="0" destOrd="0" presId="urn:microsoft.com/office/officeart/2005/8/layout/radial6"/>
    <dgm:cxn modelId="{D4689F62-A4EA-4DA4-87AE-904214DEEFC8}" type="presOf" srcId="{A413FDE3-237E-4AC9-B342-F03FA5F1EE07}" destId="{2ACA9ACC-A40A-49DE-86A4-9937E11B902E}" srcOrd="0" destOrd="0" presId="urn:microsoft.com/office/officeart/2005/8/layout/radial6"/>
    <dgm:cxn modelId="{3C845028-24A9-4AB6-8386-B9211A021240}" srcId="{48D4E002-D3F4-4856-B103-9F6524321CA0}" destId="{E5399737-F713-4955-8311-0A6EACBC7A0C}" srcOrd="0" destOrd="0" parTransId="{28E48885-DC0B-49FD-91C8-496C562BFEDE}" sibTransId="{6FFF65E7-812B-4366-BE32-E056A3929512}"/>
    <dgm:cxn modelId="{CF230A83-3790-4547-A536-6B8E5541496A}" type="presOf" srcId="{9D207165-14A2-412C-9AA4-9EB3C265C138}" destId="{46ABBA9D-341E-40F9-80A4-B46A372AEBBE}" srcOrd="0" destOrd="0" presId="urn:microsoft.com/office/officeart/2005/8/layout/radial6"/>
    <dgm:cxn modelId="{5C28BAA9-D520-41C6-95CD-062175F2825B}" type="presOf" srcId="{5DF3018D-6895-4EA6-9417-0E837B3BC87C}" destId="{D346FCE2-F238-4243-8CC3-36290E3BCBB0}" srcOrd="0" destOrd="0" presId="urn:microsoft.com/office/officeart/2005/8/layout/radial6"/>
    <dgm:cxn modelId="{B846890E-757D-41F2-A019-2A246D3079CA}" type="presOf" srcId="{3110D82C-3D25-4DA1-BE7B-4F47CAD0D9B5}" destId="{D805431D-59F3-40C7-B3EC-9C4B681AC6AF}" srcOrd="0" destOrd="0" presId="urn:microsoft.com/office/officeart/2005/8/layout/radial6"/>
    <dgm:cxn modelId="{BDDC2938-B76D-4D70-9CDE-70BEF2D7C45A}" srcId="{E5399737-F713-4955-8311-0A6EACBC7A0C}" destId="{A413FDE3-237E-4AC9-B342-F03FA5F1EE07}" srcOrd="3" destOrd="0" parTransId="{FB8F2374-1334-445F-874F-8FDEFD58069A}" sibTransId="{62AB71C1-6ED9-4C23-A95C-3816418BE570}"/>
    <dgm:cxn modelId="{5BA0317F-1ACD-41B4-BDFE-159E1E7464CA}" srcId="{E5399737-F713-4955-8311-0A6EACBC7A0C}" destId="{01E795D2-5B47-44EE-81C4-B1BCFA6B7487}" srcOrd="4" destOrd="0" parTransId="{510C068F-9846-48B4-90A4-5664BDC485F8}" sibTransId="{E659676C-2C16-4931-9A4C-1E7C17DBB1AE}"/>
    <dgm:cxn modelId="{DB9BDF1E-E00B-4C20-9C00-AC611C17BAB7}" type="presOf" srcId="{82E8B2BE-6AA8-4DB6-9BA5-DFFFB5A1AC85}" destId="{D3D17B35-7ED1-4CE3-9A47-01D1438756D4}" srcOrd="0" destOrd="0" presId="urn:microsoft.com/office/officeart/2005/8/layout/radial6"/>
    <dgm:cxn modelId="{9B2ABBF4-9D51-4568-AC37-AFA1B96A8715}" type="presOf" srcId="{E659676C-2C16-4931-9A4C-1E7C17DBB1AE}" destId="{F83451F8-206E-4FDE-9E6C-CA9A5A232C2D}" srcOrd="0" destOrd="0" presId="urn:microsoft.com/office/officeart/2005/8/layout/radial6"/>
    <dgm:cxn modelId="{33AF0448-ABAF-4F81-95AF-72249AD31CF1}" type="presOf" srcId="{62AB71C1-6ED9-4C23-A95C-3816418BE570}" destId="{D22062FB-64EF-4DF3-9C14-B28A5E54CD1B}" srcOrd="0" destOrd="0" presId="urn:microsoft.com/office/officeart/2005/8/layout/radial6"/>
    <dgm:cxn modelId="{449A2D04-F9F0-4207-BD1E-EAE367B4397A}" srcId="{E5399737-F713-4955-8311-0A6EACBC7A0C}" destId="{3110D82C-3D25-4DA1-BE7B-4F47CAD0D9B5}" srcOrd="5" destOrd="0" parTransId="{4974C979-9080-46DC-AE29-05A5F057E2CE}" sibTransId="{82EABFDF-7EE8-4761-94BD-C7FABD4BE711}"/>
    <dgm:cxn modelId="{0E10F68B-F0E7-4AD8-8E67-73F51A7433EF}" type="presOf" srcId="{2008800D-F00D-45C6-B7C2-4D464BFFB3FB}" destId="{03DEB012-DD47-4FE8-BF89-9919B2BCA92F}" srcOrd="0" destOrd="0" presId="urn:microsoft.com/office/officeart/2005/8/layout/radial6"/>
    <dgm:cxn modelId="{49CC632F-366C-4472-9E2D-DDF25D652CA0}" type="presOf" srcId="{01E795D2-5B47-44EE-81C4-B1BCFA6B7487}" destId="{C52215F0-7556-4A54-BE6E-9CC44465C4DB}" srcOrd="0" destOrd="0" presId="urn:microsoft.com/office/officeart/2005/8/layout/radial6"/>
    <dgm:cxn modelId="{570ADA4D-B94B-40CF-88B4-B82B85CEB115}" srcId="{E5399737-F713-4955-8311-0A6EACBC7A0C}" destId="{06967433-39BE-428F-8DD6-D7836BE56CBE}" srcOrd="1" destOrd="0" parTransId="{2C31393A-0024-4C39-A672-88E177E03952}" sibTransId="{82E8B2BE-6AA8-4DB6-9BA5-DFFFB5A1AC85}"/>
    <dgm:cxn modelId="{505CF3F3-363F-4548-8C93-ACEFD73C2605}" type="presOf" srcId="{1D49FA4D-D831-4F1C-BEFB-42F321448683}" destId="{21C095CE-4C68-4B9C-8D4D-EE930BC6EFC1}" srcOrd="0" destOrd="0" presId="urn:microsoft.com/office/officeart/2005/8/layout/radial6"/>
    <dgm:cxn modelId="{EF5E300B-E5C6-49B5-9BA4-26CCB50C1D57}" type="presOf" srcId="{48D4E002-D3F4-4856-B103-9F6524321CA0}" destId="{98B83963-0727-443C-8D11-5505BEE4262E}" srcOrd="0" destOrd="0" presId="urn:microsoft.com/office/officeart/2005/8/layout/radial6"/>
    <dgm:cxn modelId="{034DD4CD-848C-4A6D-BFB1-FD86D3523280}" srcId="{E5399737-F713-4955-8311-0A6EACBC7A0C}" destId="{2008800D-F00D-45C6-B7C2-4D464BFFB3FB}" srcOrd="0" destOrd="0" parTransId="{6E6A7848-C8C6-4292-B57A-D207E9982D68}" sibTransId="{1D49FA4D-D831-4F1C-BEFB-42F321448683}"/>
    <dgm:cxn modelId="{D9473A2A-9423-40F0-ADE4-91DCA9716BE9}" type="presParOf" srcId="{98B83963-0727-443C-8D11-5505BEE4262E}" destId="{20BAB92D-C595-4977-A05C-965D11B5D691}" srcOrd="0" destOrd="0" presId="urn:microsoft.com/office/officeart/2005/8/layout/radial6"/>
    <dgm:cxn modelId="{46F5032D-BA45-4033-B052-1943D15F24E6}" type="presParOf" srcId="{98B83963-0727-443C-8D11-5505BEE4262E}" destId="{03DEB012-DD47-4FE8-BF89-9919B2BCA92F}" srcOrd="1" destOrd="0" presId="urn:microsoft.com/office/officeart/2005/8/layout/radial6"/>
    <dgm:cxn modelId="{90525F5F-A826-445D-907E-5A36DAC0DD24}" type="presParOf" srcId="{98B83963-0727-443C-8D11-5505BEE4262E}" destId="{193EF861-C9F1-41B5-95FA-E4231E98DD1E}" srcOrd="2" destOrd="0" presId="urn:microsoft.com/office/officeart/2005/8/layout/radial6"/>
    <dgm:cxn modelId="{956BDE01-D972-496A-AA0B-8BA35844DD70}" type="presParOf" srcId="{98B83963-0727-443C-8D11-5505BEE4262E}" destId="{21C095CE-4C68-4B9C-8D4D-EE930BC6EFC1}" srcOrd="3" destOrd="0" presId="urn:microsoft.com/office/officeart/2005/8/layout/radial6"/>
    <dgm:cxn modelId="{18E1AB43-10D3-47FA-AA36-6A582E1DFD66}" type="presParOf" srcId="{98B83963-0727-443C-8D11-5505BEE4262E}" destId="{F0E11A7F-A2B3-4CB4-BC41-09A500D10954}" srcOrd="4" destOrd="0" presId="urn:microsoft.com/office/officeart/2005/8/layout/radial6"/>
    <dgm:cxn modelId="{C3936DD8-DD1B-4E24-BC14-23D775B8F695}" type="presParOf" srcId="{98B83963-0727-443C-8D11-5505BEE4262E}" destId="{C4727146-7380-4520-A3F4-08DA29B96EB5}" srcOrd="5" destOrd="0" presId="urn:microsoft.com/office/officeart/2005/8/layout/radial6"/>
    <dgm:cxn modelId="{7A8BA39D-1CAA-4741-9525-A32603A42B34}" type="presParOf" srcId="{98B83963-0727-443C-8D11-5505BEE4262E}" destId="{D3D17B35-7ED1-4CE3-9A47-01D1438756D4}" srcOrd="6" destOrd="0" presId="urn:microsoft.com/office/officeart/2005/8/layout/radial6"/>
    <dgm:cxn modelId="{21677879-7B0C-42CF-8F52-EE412B811D80}" type="presParOf" srcId="{98B83963-0727-443C-8D11-5505BEE4262E}" destId="{46ABBA9D-341E-40F9-80A4-B46A372AEBBE}" srcOrd="7" destOrd="0" presId="urn:microsoft.com/office/officeart/2005/8/layout/radial6"/>
    <dgm:cxn modelId="{9C3D7F78-7BCF-4EE3-B10E-29A4A59877BD}" type="presParOf" srcId="{98B83963-0727-443C-8D11-5505BEE4262E}" destId="{1DB16F4F-49E3-4377-8C0D-C66C96E7E5E2}" srcOrd="8" destOrd="0" presId="urn:microsoft.com/office/officeart/2005/8/layout/radial6"/>
    <dgm:cxn modelId="{A9438D07-DB1C-4CA3-BF0B-0B698BB3A0AF}" type="presParOf" srcId="{98B83963-0727-443C-8D11-5505BEE4262E}" destId="{D346FCE2-F238-4243-8CC3-36290E3BCBB0}" srcOrd="9" destOrd="0" presId="urn:microsoft.com/office/officeart/2005/8/layout/radial6"/>
    <dgm:cxn modelId="{340F5AFE-D620-46CD-B22A-022D690F8836}" type="presParOf" srcId="{98B83963-0727-443C-8D11-5505BEE4262E}" destId="{2ACA9ACC-A40A-49DE-86A4-9937E11B902E}" srcOrd="10" destOrd="0" presId="urn:microsoft.com/office/officeart/2005/8/layout/radial6"/>
    <dgm:cxn modelId="{C5AED292-9F34-4ACD-B3DF-8D76D5773B2B}" type="presParOf" srcId="{98B83963-0727-443C-8D11-5505BEE4262E}" destId="{131B53BF-56D3-4730-8CE6-A4D460D07356}" srcOrd="11" destOrd="0" presId="urn:microsoft.com/office/officeart/2005/8/layout/radial6"/>
    <dgm:cxn modelId="{62550E29-5993-446D-88EB-D753B61AE7CF}" type="presParOf" srcId="{98B83963-0727-443C-8D11-5505BEE4262E}" destId="{D22062FB-64EF-4DF3-9C14-B28A5E54CD1B}" srcOrd="12" destOrd="0" presId="urn:microsoft.com/office/officeart/2005/8/layout/radial6"/>
    <dgm:cxn modelId="{23754A15-D83B-45CC-BD9E-BFB9F903ECB1}" type="presParOf" srcId="{98B83963-0727-443C-8D11-5505BEE4262E}" destId="{C52215F0-7556-4A54-BE6E-9CC44465C4DB}" srcOrd="13" destOrd="0" presId="urn:microsoft.com/office/officeart/2005/8/layout/radial6"/>
    <dgm:cxn modelId="{856E1AD0-4ADD-4D46-8643-9D296F09B63A}" type="presParOf" srcId="{98B83963-0727-443C-8D11-5505BEE4262E}" destId="{DEDFCFD8-6E9B-458E-AD4E-043E38C10E44}" srcOrd="14" destOrd="0" presId="urn:microsoft.com/office/officeart/2005/8/layout/radial6"/>
    <dgm:cxn modelId="{10F3884E-9877-4182-9581-DF3C10D1D1BD}" type="presParOf" srcId="{98B83963-0727-443C-8D11-5505BEE4262E}" destId="{F83451F8-206E-4FDE-9E6C-CA9A5A232C2D}" srcOrd="15" destOrd="0" presId="urn:microsoft.com/office/officeart/2005/8/layout/radial6"/>
    <dgm:cxn modelId="{65F7A3F5-40CC-42E0-B501-371E6B4F134C}" type="presParOf" srcId="{98B83963-0727-443C-8D11-5505BEE4262E}" destId="{D805431D-59F3-40C7-B3EC-9C4B681AC6AF}" srcOrd="16" destOrd="0" presId="urn:microsoft.com/office/officeart/2005/8/layout/radial6"/>
    <dgm:cxn modelId="{C09D96A8-302E-4CBE-B0B2-63BE85601657}" type="presParOf" srcId="{98B83963-0727-443C-8D11-5505BEE4262E}" destId="{11D16F62-323D-42EA-A8A3-09A122F549DE}" srcOrd="17" destOrd="0" presId="urn:microsoft.com/office/officeart/2005/8/layout/radial6"/>
    <dgm:cxn modelId="{580601C2-B620-4E10-8895-5814D9CB8055}" type="presParOf" srcId="{98B83963-0727-443C-8D11-5505BEE4262E}" destId="{E5D6134C-48ED-4437-B816-EA4CE64470C6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E2B6F27-A231-4390-81DA-A20E186843E1}" type="doc">
      <dgm:prSet loTypeId="urn:microsoft.com/office/officeart/2005/8/layout/vList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8E74D606-832F-4B37-B59E-A7315A93626B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En la presente investigación la mayoría de las adolescentes  se encuentran  dentro del rango de  edad  comprendido entre los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15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 17 años, siendo la más recurrente 16 años, las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cuales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su totalidad  corresponden al sexo femenino, son solteras y forman parte de familias nucleares o elementales, el nivel de instrucción de los padres corresponde 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secundario,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lo que implica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que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 alguna manera esto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influya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su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formación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y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 toma de decisiones en lo que corresponde 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sexualidad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lo que será de gran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impacto en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el proyecto de vida.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28685ABE-3417-4272-8841-1ED34006B8C9}" type="parTrans" cxnId="{10F74EA6-E096-44B5-93F7-B41A1129CBE4}">
      <dgm:prSet/>
      <dgm:spPr/>
      <dgm:t>
        <a:bodyPr/>
        <a:lstStyle/>
        <a:p>
          <a:endParaRPr lang="es-EC"/>
        </a:p>
      </dgm:t>
    </dgm:pt>
    <dgm:pt modelId="{8E7FAA54-8319-408F-B6FD-9FFC40247408}" type="sibTrans" cxnId="{10F74EA6-E096-44B5-93F7-B41A1129CBE4}">
      <dgm:prSet/>
      <dgm:spPr/>
      <dgm:t>
        <a:bodyPr/>
        <a:lstStyle/>
        <a:p>
          <a:endParaRPr lang="es-EC"/>
        </a:p>
      </dgm:t>
    </dgm:pt>
    <dgm:pt modelId="{F32B3C65-A2A2-4DBF-B0E3-ECE3FFAD142C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Las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adolescentes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su mayoría poseen conocimientos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mínimos sobre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salud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sexual, igualmente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sobre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componentes de la política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salud sexual y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reproductiva, por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lo que el inicio de su primera relación sexual es cada día más temprana,  esto implica un factor de riesgo para contraer Enfermedades de Trasmisión Sexual o embarazos no deseados, lo que impedirá el desarrollo en su vida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profesional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tanto a corto mediano y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largo plazo.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F7BEDB0C-303B-47B7-8586-F11C1DF230B0}" type="parTrans" cxnId="{04AD36B9-CEAF-4DBA-B81C-62998811E78C}">
      <dgm:prSet/>
      <dgm:spPr/>
      <dgm:t>
        <a:bodyPr/>
        <a:lstStyle/>
        <a:p>
          <a:endParaRPr lang="es-EC"/>
        </a:p>
      </dgm:t>
    </dgm:pt>
    <dgm:pt modelId="{2732775B-8C2C-4793-BEBC-A0EC1D151480}" type="sibTrans" cxnId="{04AD36B9-CEAF-4DBA-B81C-62998811E78C}">
      <dgm:prSet/>
      <dgm:spPr/>
      <dgm:t>
        <a:bodyPr/>
        <a:lstStyle/>
        <a:p>
          <a:endParaRPr lang="es-EC"/>
        </a:p>
      </dgm:t>
    </dgm:pt>
    <dgm:pt modelId="{A82E5299-724A-4323-A202-F7B20AF2CB87}" type="pres">
      <dgm:prSet presAssocID="{1E2B6F27-A231-4390-81DA-A20E186843E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E80A811-CBF3-43FE-A9FC-812E89EBB9B0}" type="pres">
      <dgm:prSet presAssocID="{8E74D606-832F-4B37-B59E-A7315A93626B}" presName="parentText" presStyleLbl="node1" presStyleIdx="0" presStyleCnt="1" custScaleY="119898" custLinFactNeighborY="-26837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A236A49-C729-4E1A-89F5-7DDC6ED532F6}" type="pres">
      <dgm:prSet presAssocID="{8E74D606-832F-4B37-B59E-A7315A93626B}" presName="childText" presStyleLbl="revTx" presStyleIdx="0" presStyleCnt="1" custScaleY="11959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s-EC"/>
        </a:p>
      </dgm:t>
    </dgm:pt>
  </dgm:ptLst>
  <dgm:cxnLst>
    <dgm:cxn modelId="{F2DEE253-1752-4D90-95C2-3B21F7D4C030}" type="presOf" srcId="{8E74D606-832F-4B37-B59E-A7315A93626B}" destId="{8E80A811-CBF3-43FE-A9FC-812E89EBB9B0}" srcOrd="0" destOrd="0" presId="urn:microsoft.com/office/officeart/2005/8/layout/vList2"/>
    <dgm:cxn modelId="{D6655C8C-A9BD-4F25-B561-56FB36A35BF2}" type="presOf" srcId="{F32B3C65-A2A2-4DBF-B0E3-ECE3FFAD142C}" destId="{AA236A49-C729-4E1A-89F5-7DDC6ED532F6}" srcOrd="0" destOrd="0" presId="urn:microsoft.com/office/officeart/2005/8/layout/vList2"/>
    <dgm:cxn modelId="{10F74EA6-E096-44B5-93F7-B41A1129CBE4}" srcId="{1E2B6F27-A231-4390-81DA-A20E186843E1}" destId="{8E74D606-832F-4B37-B59E-A7315A93626B}" srcOrd="0" destOrd="0" parTransId="{28685ABE-3417-4272-8841-1ED34006B8C9}" sibTransId="{8E7FAA54-8319-408F-B6FD-9FFC40247408}"/>
    <dgm:cxn modelId="{296F081C-E228-4844-A143-1BD6D20BE79E}" type="presOf" srcId="{1E2B6F27-A231-4390-81DA-A20E186843E1}" destId="{A82E5299-724A-4323-A202-F7B20AF2CB87}" srcOrd="0" destOrd="0" presId="urn:microsoft.com/office/officeart/2005/8/layout/vList2"/>
    <dgm:cxn modelId="{04AD36B9-CEAF-4DBA-B81C-62998811E78C}" srcId="{8E74D606-832F-4B37-B59E-A7315A93626B}" destId="{F32B3C65-A2A2-4DBF-B0E3-ECE3FFAD142C}" srcOrd="0" destOrd="0" parTransId="{F7BEDB0C-303B-47B7-8586-F11C1DF230B0}" sibTransId="{2732775B-8C2C-4793-BEBC-A0EC1D151480}"/>
    <dgm:cxn modelId="{5D530E36-8499-4400-A690-1A8F9A03EABE}" type="presParOf" srcId="{A82E5299-724A-4323-A202-F7B20AF2CB87}" destId="{8E80A811-CBF3-43FE-A9FC-812E89EBB9B0}" srcOrd="0" destOrd="0" presId="urn:microsoft.com/office/officeart/2005/8/layout/vList2"/>
    <dgm:cxn modelId="{18FBCB98-F1BE-4F08-A230-3BAC700A962E}" type="presParOf" srcId="{A82E5299-724A-4323-A202-F7B20AF2CB87}" destId="{AA236A49-C729-4E1A-89F5-7DDC6ED532F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8B17DE-2422-4BF1-BCEF-7BFEAA2E4DE1}" type="doc">
      <dgm:prSet loTypeId="urn:microsoft.com/office/officeart/2005/8/layout/vProcess5" loCatId="process" qsTypeId="urn:microsoft.com/office/officeart/2005/8/quickstyle/simple3" qsCatId="simple" csTypeId="urn:microsoft.com/office/officeart/2005/8/colors/colorful2" csCatId="colorful" phldr="1"/>
      <dgm:spPr/>
    </dgm:pt>
    <dgm:pt modelId="{8DB6AFAA-8A9C-49C6-8F7D-5C273029F702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La presente investigación se realizó con el fin  de brindar información sobre  temas relacionados con la salud sexual y reproductiva a las adolescentes de la Institución para que sean las responsables  de trasmitir los conocimientos impartidos al resto de la juventud, para  contribuir a la disminución de los embarazos no deseados  y el contagio de  enfermedades de trasmisión sexual.   </a:t>
          </a:r>
          <a:endParaRPr lang="es-EC" sz="1400" dirty="0"/>
        </a:p>
      </dgm:t>
    </dgm:pt>
    <dgm:pt modelId="{BF42B61A-A28B-4052-8AA3-F9BCAE06CF1F}" type="parTrans" cxnId="{B21DF7CD-C262-4AAE-B3B9-7663389C7147}">
      <dgm:prSet/>
      <dgm:spPr/>
      <dgm:t>
        <a:bodyPr/>
        <a:lstStyle/>
        <a:p>
          <a:endParaRPr lang="es-EC"/>
        </a:p>
      </dgm:t>
    </dgm:pt>
    <dgm:pt modelId="{8F25B3EF-39F2-4321-99EA-6DCA808E22BB}" type="sibTrans" cxnId="{B21DF7CD-C262-4AAE-B3B9-7663389C7147}">
      <dgm:prSet/>
      <dgm:spPr/>
      <dgm:t>
        <a:bodyPr/>
        <a:lstStyle/>
        <a:p>
          <a:endParaRPr lang="es-EC"/>
        </a:p>
      </dgm:t>
    </dgm:pt>
    <dgm:pt modelId="{A3742057-4694-4384-9438-6B60ADCD837A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Es por ello que el campo de la Salud Sexual y Reproductiva de los y las adolescentes constituye un asunto de primera índole en el desarrollo pleno de las personas y las comunidades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.</a:t>
          </a:r>
          <a:endParaRPr lang="es-EC" sz="1400" dirty="0"/>
        </a:p>
      </dgm:t>
    </dgm:pt>
    <dgm:pt modelId="{9F1115A2-FE8E-40DB-847E-96727AC1C98E}" type="parTrans" cxnId="{BCE488E2-8180-4A0A-BDA3-F3940DCFD7C1}">
      <dgm:prSet/>
      <dgm:spPr/>
      <dgm:t>
        <a:bodyPr/>
        <a:lstStyle/>
        <a:p>
          <a:endParaRPr lang="es-EC"/>
        </a:p>
      </dgm:t>
    </dgm:pt>
    <dgm:pt modelId="{454886FD-9F6A-496A-B03D-A93B7A06441C}" type="sibTrans" cxnId="{BCE488E2-8180-4A0A-BDA3-F3940DCFD7C1}">
      <dgm:prSet/>
      <dgm:spPr/>
      <dgm:t>
        <a:bodyPr/>
        <a:lstStyle/>
        <a:p>
          <a:endParaRPr lang="es-EC"/>
        </a:p>
      </dgm:t>
    </dgm:pt>
    <dgm:pt modelId="{AAE61CC9-0F69-4F23-A6A8-FDBFCE28AA78}" type="pres">
      <dgm:prSet presAssocID="{5E8B17DE-2422-4BF1-BCEF-7BFEAA2E4DE1}" presName="outerComposite" presStyleCnt="0">
        <dgm:presLayoutVars>
          <dgm:chMax val="5"/>
          <dgm:dir/>
          <dgm:resizeHandles val="exact"/>
        </dgm:presLayoutVars>
      </dgm:prSet>
      <dgm:spPr/>
    </dgm:pt>
    <dgm:pt modelId="{80E422C9-FDF2-4394-95EC-E497A874D5C8}" type="pres">
      <dgm:prSet presAssocID="{5E8B17DE-2422-4BF1-BCEF-7BFEAA2E4DE1}" presName="dummyMaxCanvas" presStyleCnt="0">
        <dgm:presLayoutVars/>
      </dgm:prSet>
      <dgm:spPr/>
    </dgm:pt>
    <dgm:pt modelId="{7D063128-F09F-44F7-A07C-771C8AF45AF4}" type="pres">
      <dgm:prSet presAssocID="{5E8B17DE-2422-4BF1-BCEF-7BFEAA2E4DE1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67BAF941-1C7B-4A14-9C99-0132EA5F770C}" type="pres">
      <dgm:prSet presAssocID="{5E8B17DE-2422-4BF1-BCEF-7BFEAA2E4DE1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D0930BE-5089-43E9-AB49-F4035932DFB0}" type="pres">
      <dgm:prSet presAssocID="{5E8B17DE-2422-4BF1-BCEF-7BFEAA2E4DE1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32FE6ED-1741-4D1D-984F-5CF8408217C4}" type="pres">
      <dgm:prSet presAssocID="{5E8B17DE-2422-4BF1-BCEF-7BFEAA2E4DE1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ED8D886-DD85-43A0-A2C6-89041DDBCC00}" type="pres">
      <dgm:prSet presAssocID="{5E8B17DE-2422-4BF1-BCEF-7BFEAA2E4DE1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CCFEC5F1-DDDE-481C-A69D-C22F1A9EFD4F}" type="presOf" srcId="{8F25B3EF-39F2-4321-99EA-6DCA808E22BB}" destId="{1D0930BE-5089-43E9-AB49-F4035932DFB0}" srcOrd="0" destOrd="0" presId="urn:microsoft.com/office/officeart/2005/8/layout/vProcess5"/>
    <dgm:cxn modelId="{8E999AA9-5A6C-48AD-B44D-78267B5323F3}" type="presOf" srcId="{5E8B17DE-2422-4BF1-BCEF-7BFEAA2E4DE1}" destId="{AAE61CC9-0F69-4F23-A6A8-FDBFCE28AA78}" srcOrd="0" destOrd="0" presId="urn:microsoft.com/office/officeart/2005/8/layout/vProcess5"/>
    <dgm:cxn modelId="{B21DF7CD-C262-4AAE-B3B9-7663389C7147}" srcId="{5E8B17DE-2422-4BF1-BCEF-7BFEAA2E4DE1}" destId="{8DB6AFAA-8A9C-49C6-8F7D-5C273029F702}" srcOrd="0" destOrd="0" parTransId="{BF42B61A-A28B-4052-8AA3-F9BCAE06CF1F}" sibTransId="{8F25B3EF-39F2-4321-99EA-6DCA808E22BB}"/>
    <dgm:cxn modelId="{9FBCEF6E-E132-4227-BFC2-149355CEACA1}" type="presOf" srcId="{A3742057-4694-4384-9438-6B60ADCD837A}" destId="{67BAF941-1C7B-4A14-9C99-0132EA5F770C}" srcOrd="0" destOrd="0" presId="urn:microsoft.com/office/officeart/2005/8/layout/vProcess5"/>
    <dgm:cxn modelId="{BCE488E2-8180-4A0A-BDA3-F3940DCFD7C1}" srcId="{5E8B17DE-2422-4BF1-BCEF-7BFEAA2E4DE1}" destId="{A3742057-4694-4384-9438-6B60ADCD837A}" srcOrd="1" destOrd="0" parTransId="{9F1115A2-FE8E-40DB-847E-96727AC1C98E}" sibTransId="{454886FD-9F6A-496A-B03D-A93B7A06441C}"/>
    <dgm:cxn modelId="{ACD1EC2C-13F5-40F4-AA86-393707E294DB}" type="presOf" srcId="{8DB6AFAA-8A9C-49C6-8F7D-5C273029F702}" destId="{832FE6ED-1741-4D1D-984F-5CF8408217C4}" srcOrd="1" destOrd="0" presId="urn:microsoft.com/office/officeart/2005/8/layout/vProcess5"/>
    <dgm:cxn modelId="{BCC66384-F7B7-4FEC-8AD1-F02CD2755CFC}" type="presOf" srcId="{8DB6AFAA-8A9C-49C6-8F7D-5C273029F702}" destId="{7D063128-F09F-44F7-A07C-771C8AF45AF4}" srcOrd="0" destOrd="0" presId="urn:microsoft.com/office/officeart/2005/8/layout/vProcess5"/>
    <dgm:cxn modelId="{2C8D4D27-412D-4E5C-B488-18E2A32D24CE}" type="presOf" srcId="{A3742057-4694-4384-9438-6B60ADCD837A}" destId="{AED8D886-DD85-43A0-A2C6-89041DDBCC00}" srcOrd="1" destOrd="0" presId="urn:microsoft.com/office/officeart/2005/8/layout/vProcess5"/>
    <dgm:cxn modelId="{5539239E-961D-4183-8848-723BC2AD579E}" type="presParOf" srcId="{AAE61CC9-0F69-4F23-A6A8-FDBFCE28AA78}" destId="{80E422C9-FDF2-4394-95EC-E497A874D5C8}" srcOrd="0" destOrd="0" presId="urn:microsoft.com/office/officeart/2005/8/layout/vProcess5"/>
    <dgm:cxn modelId="{B5046F9B-7DA6-4AD2-9720-0753D4C0649B}" type="presParOf" srcId="{AAE61CC9-0F69-4F23-A6A8-FDBFCE28AA78}" destId="{7D063128-F09F-44F7-A07C-771C8AF45AF4}" srcOrd="1" destOrd="0" presId="urn:microsoft.com/office/officeart/2005/8/layout/vProcess5"/>
    <dgm:cxn modelId="{A0DB6197-ABE4-49FD-B2E4-2C4CF7001038}" type="presParOf" srcId="{AAE61CC9-0F69-4F23-A6A8-FDBFCE28AA78}" destId="{67BAF941-1C7B-4A14-9C99-0132EA5F770C}" srcOrd="2" destOrd="0" presId="urn:microsoft.com/office/officeart/2005/8/layout/vProcess5"/>
    <dgm:cxn modelId="{58A10394-9314-4FB3-B799-5B32D29F7FE3}" type="presParOf" srcId="{AAE61CC9-0F69-4F23-A6A8-FDBFCE28AA78}" destId="{1D0930BE-5089-43E9-AB49-F4035932DFB0}" srcOrd="3" destOrd="0" presId="urn:microsoft.com/office/officeart/2005/8/layout/vProcess5"/>
    <dgm:cxn modelId="{0A151753-6E41-4CD4-BB1F-DD95758A3DEC}" type="presParOf" srcId="{AAE61CC9-0F69-4F23-A6A8-FDBFCE28AA78}" destId="{832FE6ED-1741-4D1D-984F-5CF8408217C4}" srcOrd="4" destOrd="0" presId="urn:microsoft.com/office/officeart/2005/8/layout/vProcess5"/>
    <dgm:cxn modelId="{B892D2A1-8278-4F39-8BA0-E18CB516089F}" type="presParOf" srcId="{AAE61CC9-0F69-4F23-A6A8-FDBFCE28AA78}" destId="{AED8D886-DD85-43A0-A2C6-89041DDBCC00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E3AECE9B-927A-4E13-A775-85765CC4174A}" type="doc">
      <dgm:prSet loTypeId="urn:microsoft.com/office/officeart/2005/8/layout/vList2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s-EC"/>
        </a:p>
      </dgm:t>
    </dgm:pt>
    <dgm:pt modelId="{5ED46009-DA89-4C18-AA55-8A01EA24C041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En el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estudio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realizado se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pudo identificar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factores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protectores como: valores, educación sobre sexualidad y proyecto de vida y también factores de  riesgo en los cuales se encuentra la edad, primera relación sexual, fuente de información y métodos anticonceptivos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estos se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podrían convertir en protectores mediante el acceso a buena información, practica de valores, teniendo en cuenta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que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 adolescencia  es la etapa en 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cual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se forma la base psicosocial de una persona lo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que definirá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su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personalidad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y su carácter en el futuro. </a:t>
          </a:r>
        </a:p>
      </dgm:t>
    </dgm:pt>
    <dgm:pt modelId="{293CA9DE-182F-4929-8D83-A6C0EAD44C12}" type="parTrans" cxnId="{519D9484-CB5F-4054-9219-55C08F49BB33}">
      <dgm:prSet/>
      <dgm:spPr/>
      <dgm:t>
        <a:bodyPr/>
        <a:lstStyle/>
        <a:p>
          <a:endParaRPr lang="es-EC"/>
        </a:p>
      </dgm:t>
    </dgm:pt>
    <dgm:pt modelId="{7133DFC4-7A30-4677-B808-EF71ED6BFCF7}" type="sibTrans" cxnId="{519D9484-CB5F-4054-9219-55C08F49BB33}">
      <dgm:prSet/>
      <dgm:spPr/>
      <dgm:t>
        <a:bodyPr/>
        <a:lstStyle/>
        <a:p>
          <a:endParaRPr lang="es-EC"/>
        </a:p>
      </dgm:t>
    </dgm:pt>
    <dgm:pt modelId="{D533951D-B94F-4FCD-B95F-24FF69907A66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En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el presente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estudio en cuanto al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acceso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información y la consejería los adolescentes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todavía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tienen conocimientos erróneos , en especial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la utilización de los métodos anticonceptivos  especialmente en el uso de 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píldora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del día después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,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y hay posibilidad de aumento de   los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embarazo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no planificados,  esto impactará en el proyecto de vida de los y las  adolescentes.  En la  actualidad la igualdad de género está formando parte  de una sexualidad libre y sin miedo, rescatando los valores inculcados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en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hogar y reforzados  en las unidades educativas, esto ayuda a desarrollar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igualdad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género en la sociedad. </a:t>
          </a:r>
          <a:endParaRPr lang="es-EC" sz="1400" dirty="0"/>
        </a:p>
      </dgm:t>
    </dgm:pt>
    <dgm:pt modelId="{D93F7F21-9B7E-4C7B-A513-DDA4CAA3B5DC}" type="parTrans" cxnId="{66DB77CF-9539-4C58-92D3-8809E3A59231}">
      <dgm:prSet/>
      <dgm:spPr/>
      <dgm:t>
        <a:bodyPr/>
        <a:lstStyle/>
        <a:p>
          <a:endParaRPr lang="es-EC"/>
        </a:p>
      </dgm:t>
    </dgm:pt>
    <dgm:pt modelId="{818AD88A-03B5-42C4-835A-CBEEBC356240}" type="sibTrans" cxnId="{66DB77CF-9539-4C58-92D3-8809E3A59231}">
      <dgm:prSet/>
      <dgm:spPr/>
      <dgm:t>
        <a:bodyPr/>
        <a:lstStyle/>
        <a:p>
          <a:endParaRPr lang="es-EC"/>
        </a:p>
      </dgm:t>
    </dgm:pt>
    <dgm:pt modelId="{A6575C03-534E-47F3-9D22-96778841273B}" type="pres">
      <dgm:prSet presAssocID="{E3AECE9B-927A-4E13-A775-85765CC4174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1ED64A3B-1F44-4A4B-8E4F-51DBC8EA7D8A}" type="pres">
      <dgm:prSet presAssocID="{5ED46009-DA89-4C18-AA55-8A01EA24C041}" presName="parentText" presStyleLbl="node1" presStyleIdx="0" presStyleCnt="2" custLinFactY="-14277" custLinFactNeighborX="12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F16EEF4-B1E2-4A61-9F65-5DB54A6F9B9F}" type="pres">
      <dgm:prSet presAssocID="{7133DFC4-7A30-4677-B808-EF71ED6BFCF7}" presName="spacer" presStyleCnt="0"/>
      <dgm:spPr/>
    </dgm:pt>
    <dgm:pt modelId="{5F14AA97-28AD-440F-95ED-806D63BCCFCD}" type="pres">
      <dgm:prSet presAssocID="{D533951D-B94F-4FCD-B95F-24FF69907A66}" presName="parentText" presStyleLbl="node1" presStyleIdx="1" presStyleCnt="2" custLinFactY="8514" custLinFactNeighborX="82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8F01761B-8485-48D3-884F-E4046FAEF76D}" type="presOf" srcId="{5ED46009-DA89-4C18-AA55-8A01EA24C041}" destId="{1ED64A3B-1F44-4A4B-8E4F-51DBC8EA7D8A}" srcOrd="0" destOrd="0" presId="urn:microsoft.com/office/officeart/2005/8/layout/vList2"/>
    <dgm:cxn modelId="{0FBA1058-F2B2-4602-9483-46CC2D6BD87F}" type="presOf" srcId="{D533951D-B94F-4FCD-B95F-24FF69907A66}" destId="{5F14AA97-28AD-440F-95ED-806D63BCCFCD}" srcOrd="0" destOrd="0" presId="urn:microsoft.com/office/officeart/2005/8/layout/vList2"/>
    <dgm:cxn modelId="{39A37997-2F8A-44C4-97D1-CAC3B62BE9C1}" type="presOf" srcId="{E3AECE9B-927A-4E13-A775-85765CC4174A}" destId="{A6575C03-534E-47F3-9D22-96778841273B}" srcOrd="0" destOrd="0" presId="urn:microsoft.com/office/officeart/2005/8/layout/vList2"/>
    <dgm:cxn modelId="{66DB77CF-9539-4C58-92D3-8809E3A59231}" srcId="{E3AECE9B-927A-4E13-A775-85765CC4174A}" destId="{D533951D-B94F-4FCD-B95F-24FF69907A66}" srcOrd="1" destOrd="0" parTransId="{D93F7F21-9B7E-4C7B-A513-DDA4CAA3B5DC}" sibTransId="{818AD88A-03B5-42C4-835A-CBEEBC356240}"/>
    <dgm:cxn modelId="{519D9484-CB5F-4054-9219-55C08F49BB33}" srcId="{E3AECE9B-927A-4E13-A775-85765CC4174A}" destId="{5ED46009-DA89-4C18-AA55-8A01EA24C041}" srcOrd="0" destOrd="0" parTransId="{293CA9DE-182F-4929-8D83-A6C0EAD44C12}" sibTransId="{7133DFC4-7A30-4677-B808-EF71ED6BFCF7}"/>
    <dgm:cxn modelId="{B7ECF61F-DF75-4F4B-B3B3-5E0DA2B5B321}" type="presParOf" srcId="{A6575C03-534E-47F3-9D22-96778841273B}" destId="{1ED64A3B-1F44-4A4B-8E4F-51DBC8EA7D8A}" srcOrd="0" destOrd="0" presId="urn:microsoft.com/office/officeart/2005/8/layout/vList2"/>
    <dgm:cxn modelId="{62973EDF-4A2F-4DD4-BB9C-C334AA5A3EF6}" type="presParOf" srcId="{A6575C03-534E-47F3-9D22-96778841273B}" destId="{DF16EEF4-B1E2-4A61-9F65-5DB54A6F9B9F}" srcOrd="1" destOrd="0" presId="urn:microsoft.com/office/officeart/2005/8/layout/vList2"/>
    <dgm:cxn modelId="{A58E72B5-CD7B-4860-AF3A-DB192395867F}" type="presParOf" srcId="{A6575C03-534E-47F3-9D22-96778841273B}" destId="{5F14AA97-28AD-440F-95ED-806D63BCCFC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64D75298-1A8C-4032-90C8-9FBAE3D8EF58}" type="doc">
      <dgm:prSet loTypeId="urn:microsoft.com/office/officeart/2005/8/layout/vList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EC"/>
        </a:p>
      </dgm:t>
    </dgm:pt>
    <dgm:pt modelId="{A9B3A39B-B716-4DCF-9C0D-9F11D46D2D1C}">
      <dgm:prSet phldrT="[Texto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50000"/>
            </a:lnSpc>
          </a:pPr>
          <a:r>
            <a:rPr lang="es-EC" sz="1800" dirty="0" smtClean="0">
              <a:latin typeface="Arial" pitchFamily="34" charset="0"/>
              <a:cs typeface="Arial" pitchFamily="34" charset="0"/>
            </a:rPr>
            <a:t>La Dirección Provincial de Salud de Imbabura observando la gran acogida que tuvo la presente investigación tomo la decisión de realizar replicas en  San Antonio y Zuleta, en donde fue de gran impacto en la sociedad adolescente, </a:t>
          </a:r>
          <a:r>
            <a:rPr lang="es-EC" sz="1800" dirty="0" smtClean="0">
              <a:latin typeface="Arial" pitchFamily="34" charset="0"/>
              <a:cs typeface="Arial" pitchFamily="34" charset="0"/>
            </a:rPr>
            <a:t>donde la mayoría de </a:t>
          </a:r>
          <a:r>
            <a:rPr lang="es-EC" sz="1800" dirty="0" smtClean="0">
              <a:latin typeface="Arial" pitchFamily="34" charset="0"/>
              <a:cs typeface="Arial" pitchFamily="34" charset="0"/>
            </a:rPr>
            <a:t>los adolescentes desconocen sobre los temas relacionados con la salud sexual y reproductiva.   </a:t>
          </a:r>
          <a:endParaRPr lang="es-EC" sz="1800" dirty="0">
            <a:latin typeface="Arial" pitchFamily="34" charset="0"/>
            <a:cs typeface="Arial" pitchFamily="34" charset="0"/>
          </a:endParaRPr>
        </a:p>
      </dgm:t>
    </dgm:pt>
    <dgm:pt modelId="{9C3CB361-EB3B-431B-84D9-F808EB0BA60F}" type="parTrans" cxnId="{53C29953-5C38-44C1-92DB-DBD7FD6EE8E0}">
      <dgm:prSet/>
      <dgm:spPr/>
      <dgm:t>
        <a:bodyPr/>
        <a:lstStyle/>
        <a:p>
          <a:endParaRPr lang="es-EC"/>
        </a:p>
      </dgm:t>
    </dgm:pt>
    <dgm:pt modelId="{65AB54FC-7A39-4590-81D6-F1716004A8E9}" type="sibTrans" cxnId="{53C29953-5C38-44C1-92DB-DBD7FD6EE8E0}">
      <dgm:prSet/>
      <dgm:spPr/>
      <dgm:t>
        <a:bodyPr/>
        <a:lstStyle/>
        <a:p>
          <a:endParaRPr lang="es-EC"/>
        </a:p>
      </dgm:t>
    </dgm:pt>
    <dgm:pt modelId="{C3A78DE9-B9BB-49FB-99EE-F8844F483273}" type="pres">
      <dgm:prSet presAssocID="{64D75298-1A8C-4032-90C8-9FBAE3D8EF5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D0EED54D-CD67-4955-BD4A-A9C4602D897F}" type="pres">
      <dgm:prSet presAssocID="{A9B3A39B-B716-4DCF-9C0D-9F11D46D2D1C}" presName="parentText" presStyleLbl="node1" presStyleIdx="0" presStyleCnt="1" custLinFactNeighborX="123" custLinFactNeighborY="-38570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D676A8B6-6503-492E-ACF2-F1B6C2CD235A}" type="presOf" srcId="{A9B3A39B-B716-4DCF-9C0D-9F11D46D2D1C}" destId="{D0EED54D-CD67-4955-BD4A-A9C4602D897F}" srcOrd="0" destOrd="0" presId="urn:microsoft.com/office/officeart/2005/8/layout/vList2"/>
    <dgm:cxn modelId="{A5809896-47C8-426F-820B-038F299A576E}" type="presOf" srcId="{64D75298-1A8C-4032-90C8-9FBAE3D8EF58}" destId="{C3A78DE9-B9BB-49FB-99EE-F8844F483273}" srcOrd="0" destOrd="0" presId="urn:microsoft.com/office/officeart/2005/8/layout/vList2"/>
    <dgm:cxn modelId="{53C29953-5C38-44C1-92DB-DBD7FD6EE8E0}" srcId="{64D75298-1A8C-4032-90C8-9FBAE3D8EF58}" destId="{A9B3A39B-B716-4DCF-9C0D-9F11D46D2D1C}" srcOrd="0" destOrd="0" parTransId="{9C3CB361-EB3B-431B-84D9-F808EB0BA60F}" sibTransId="{65AB54FC-7A39-4590-81D6-F1716004A8E9}"/>
    <dgm:cxn modelId="{72144CDA-F780-41C7-80F8-1C57089E574A}" type="presParOf" srcId="{C3A78DE9-B9BB-49FB-99EE-F8844F483273}" destId="{D0EED54D-CD67-4955-BD4A-A9C4602D897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BC316C6C-98A0-49C2-8BA3-9429534AB146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4A7CE515-BF6B-42FF-974D-772A90F9A96C}">
      <dgm:prSet phldrT="[Texto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La edad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considera como un factor de riesgo dentro de nuestro  estudio por lo que  es necesario en este período fortalecer los conocimientos en temas sobre la salud sexual y reproductiva  en especial en anticoncepción,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con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el fin de prevenir  los embarazos a temprana edad y de igual manera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el contagio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 enfermedades de trasmisión sexual.  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7EDAEDFD-1138-4A38-A131-2F25455E2D46}" type="parTrans" cxnId="{3830E68D-D7D2-4C16-B045-DDEC026CC8B5}">
      <dgm:prSet/>
      <dgm:spPr/>
      <dgm:t>
        <a:bodyPr/>
        <a:lstStyle/>
        <a:p>
          <a:endParaRPr lang="es-EC"/>
        </a:p>
      </dgm:t>
    </dgm:pt>
    <dgm:pt modelId="{C7261D5F-7D1F-4D35-93EC-B35490D10D68}" type="sibTrans" cxnId="{3830E68D-D7D2-4C16-B045-DDEC026CC8B5}">
      <dgm:prSet/>
      <dgm:spPr/>
      <dgm:t>
        <a:bodyPr/>
        <a:lstStyle/>
        <a:p>
          <a:endParaRPr lang="es-EC"/>
        </a:p>
      </dgm:t>
    </dgm:pt>
    <dgm:pt modelId="{67166F12-0BFE-44BC-AFF9-480376784169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endParaRPr lang="es-EC" sz="1400" dirty="0" smtClean="0">
            <a:latin typeface="Arial" pitchFamily="34" charset="0"/>
            <a:cs typeface="Arial" pitchFamily="34" charset="0"/>
          </a:endParaRP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Educar  a los adolescentes sobre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importancia de  la   salud sexual y reproductiva, haciendo hincapié en el uso de los conocimientos impartidos  en los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talleres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, inculcando a 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socialización de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una salud sexual integral, para que formen parte de una juventud innovadora que cambiara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futuro  tanto de su familia como de nuestro país.</a:t>
          </a:r>
        </a:p>
        <a:p>
          <a:pPr algn="just">
            <a:lnSpc>
              <a:spcPct val="150000"/>
            </a:lnSpc>
          </a:pP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05C20B3E-54EB-466F-A215-BC1E44042AAF}" type="parTrans" cxnId="{85574126-E098-4A0B-84D9-B134D02E551C}">
      <dgm:prSet/>
      <dgm:spPr/>
      <dgm:t>
        <a:bodyPr/>
        <a:lstStyle/>
        <a:p>
          <a:endParaRPr lang="es-EC"/>
        </a:p>
      </dgm:t>
    </dgm:pt>
    <dgm:pt modelId="{8C2CE4FA-C6D9-4567-99CA-46F3969A9113}" type="sibTrans" cxnId="{85574126-E098-4A0B-84D9-B134D02E551C}">
      <dgm:prSet/>
      <dgm:spPr/>
      <dgm:t>
        <a:bodyPr/>
        <a:lstStyle/>
        <a:p>
          <a:endParaRPr lang="es-EC"/>
        </a:p>
      </dgm:t>
    </dgm:pt>
    <dgm:pt modelId="{9D51550F-5D81-4DFC-814A-BF56D7D74E84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Las  adolescentes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están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expuestas 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factores tanto de riesgo como protectores; para que los factores protectores  sean en mayor número depende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las unidades educativas, dando acceso a una buena información sobre la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sexualidad; en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los hogares inculcando buenos valores  para la formación de  sus hijos, esto será  de gran  beneficio lo que  plasmará el éxito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profesional </a:t>
          </a:r>
          <a:r>
            <a:rPr lang="es-EC" sz="1400" dirty="0" smtClean="0">
              <a:latin typeface="Arial" pitchFamily="34" charset="0"/>
              <a:cs typeface="Arial" pitchFamily="34" charset="0"/>
            </a:rPr>
            <a:t>de cada una de la personas. 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B90B02BB-9296-4AF0-9D11-07DBDF7B6F49}" type="parTrans" cxnId="{23946E24-4092-4090-A004-F30E0AE86D32}">
      <dgm:prSet/>
      <dgm:spPr/>
      <dgm:t>
        <a:bodyPr/>
        <a:lstStyle/>
        <a:p>
          <a:endParaRPr lang="es-EC"/>
        </a:p>
      </dgm:t>
    </dgm:pt>
    <dgm:pt modelId="{E8F1990A-FDF1-454D-B21D-90B5892A6A93}" type="sibTrans" cxnId="{23946E24-4092-4090-A004-F30E0AE86D32}">
      <dgm:prSet/>
      <dgm:spPr/>
      <dgm:t>
        <a:bodyPr/>
        <a:lstStyle/>
        <a:p>
          <a:endParaRPr lang="es-EC"/>
        </a:p>
      </dgm:t>
    </dgm:pt>
    <dgm:pt modelId="{1C733E83-D248-41C8-B8D3-CCDFFDE5EF08}" type="pres">
      <dgm:prSet presAssocID="{BC316C6C-98A0-49C2-8BA3-9429534AB14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C"/>
        </a:p>
      </dgm:t>
    </dgm:pt>
    <dgm:pt modelId="{451AE7F5-3D87-4CE8-8F8F-D415BC37829D}" type="pres">
      <dgm:prSet presAssocID="{BC316C6C-98A0-49C2-8BA3-9429534AB146}" presName="Name1" presStyleCnt="0"/>
      <dgm:spPr/>
      <dgm:t>
        <a:bodyPr/>
        <a:lstStyle/>
        <a:p>
          <a:endParaRPr lang="es-EC"/>
        </a:p>
      </dgm:t>
    </dgm:pt>
    <dgm:pt modelId="{2DD2FB2B-87E3-44D4-91D4-64561CD60ACF}" type="pres">
      <dgm:prSet presAssocID="{BC316C6C-98A0-49C2-8BA3-9429534AB146}" presName="cycle" presStyleCnt="0"/>
      <dgm:spPr/>
      <dgm:t>
        <a:bodyPr/>
        <a:lstStyle/>
        <a:p>
          <a:endParaRPr lang="es-EC"/>
        </a:p>
      </dgm:t>
    </dgm:pt>
    <dgm:pt modelId="{5682B8AA-4F4F-4890-AA6D-F86E23491B73}" type="pres">
      <dgm:prSet presAssocID="{BC316C6C-98A0-49C2-8BA3-9429534AB146}" presName="srcNode" presStyleLbl="node1" presStyleIdx="0" presStyleCnt="3"/>
      <dgm:spPr/>
      <dgm:t>
        <a:bodyPr/>
        <a:lstStyle/>
        <a:p>
          <a:endParaRPr lang="es-EC"/>
        </a:p>
      </dgm:t>
    </dgm:pt>
    <dgm:pt modelId="{07922CEB-5054-46EF-81C3-F59B5ABC7ED7}" type="pres">
      <dgm:prSet presAssocID="{BC316C6C-98A0-49C2-8BA3-9429534AB146}" presName="conn" presStyleLbl="parChTrans1D2" presStyleIdx="0" presStyleCnt="1"/>
      <dgm:spPr/>
      <dgm:t>
        <a:bodyPr/>
        <a:lstStyle/>
        <a:p>
          <a:endParaRPr lang="es-EC"/>
        </a:p>
      </dgm:t>
    </dgm:pt>
    <dgm:pt modelId="{678D02AA-1049-44B4-92B6-113C1BE65545}" type="pres">
      <dgm:prSet presAssocID="{BC316C6C-98A0-49C2-8BA3-9429534AB146}" presName="extraNode" presStyleLbl="node1" presStyleIdx="0" presStyleCnt="3"/>
      <dgm:spPr/>
      <dgm:t>
        <a:bodyPr/>
        <a:lstStyle/>
        <a:p>
          <a:endParaRPr lang="es-EC"/>
        </a:p>
      </dgm:t>
    </dgm:pt>
    <dgm:pt modelId="{820EC5D5-8EEA-4C21-B38A-CE76CBDAC4B5}" type="pres">
      <dgm:prSet presAssocID="{BC316C6C-98A0-49C2-8BA3-9429534AB146}" presName="dstNode" presStyleLbl="node1" presStyleIdx="0" presStyleCnt="3"/>
      <dgm:spPr/>
      <dgm:t>
        <a:bodyPr/>
        <a:lstStyle/>
        <a:p>
          <a:endParaRPr lang="es-EC"/>
        </a:p>
      </dgm:t>
    </dgm:pt>
    <dgm:pt modelId="{1C30025D-085D-4D3B-89B8-31D5B4C79F8F}" type="pres">
      <dgm:prSet presAssocID="{4A7CE515-BF6B-42FF-974D-772A90F9A96C}" presName="text_1" presStyleLbl="node1" presStyleIdx="0" presStyleCnt="3" custScaleY="134096" custLinFactNeighborX="-507" custLinFactNeighborY="-657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4CBE7CC-6983-4D37-A183-0F9EE7E283EE}" type="pres">
      <dgm:prSet presAssocID="{4A7CE515-BF6B-42FF-974D-772A90F9A96C}" presName="accent_1" presStyleCnt="0"/>
      <dgm:spPr/>
      <dgm:t>
        <a:bodyPr/>
        <a:lstStyle/>
        <a:p>
          <a:endParaRPr lang="es-EC"/>
        </a:p>
      </dgm:t>
    </dgm:pt>
    <dgm:pt modelId="{99071021-0B5A-43E8-B1E0-0C4CE38495A2}" type="pres">
      <dgm:prSet presAssocID="{4A7CE515-BF6B-42FF-974D-772A90F9A96C}" presName="accentRepeatNode" presStyleLbl="solidFgAcc1" presStyleIdx="0" presStyleCnt="3"/>
      <dgm:spPr/>
      <dgm:t>
        <a:bodyPr/>
        <a:lstStyle/>
        <a:p>
          <a:endParaRPr lang="es-EC"/>
        </a:p>
      </dgm:t>
    </dgm:pt>
    <dgm:pt modelId="{2693A7E6-E402-42E8-934C-BBE6B0E53615}" type="pres">
      <dgm:prSet presAssocID="{67166F12-0BFE-44BC-AFF9-480376784169}" presName="text_2" presStyleLbl="node1" presStyleIdx="1" presStyleCnt="3" custScaleY="15781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EAE348E-4CF9-4DFE-94DA-22C3DA94A268}" type="pres">
      <dgm:prSet presAssocID="{67166F12-0BFE-44BC-AFF9-480376784169}" presName="accent_2" presStyleCnt="0"/>
      <dgm:spPr/>
      <dgm:t>
        <a:bodyPr/>
        <a:lstStyle/>
        <a:p>
          <a:endParaRPr lang="es-EC"/>
        </a:p>
      </dgm:t>
    </dgm:pt>
    <dgm:pt modelId="{307704A7-6B22-4A9F-A5F5-85E39066DA1F}" type="pres">
      <dgm:prSet presAssocID="{67166F12-0BFE-44BC-AFF9-480376784169}" presName="accentRepeatNode" presStyleLbl="solidFgAcc1" presStyleIdx="1" presStyleCnt="3"/>
      <dgm:spPr/>
      <dgm:t>
        <a:bodyPr/>
        <a:lstStyle/>
        <a:p>
          <a:endParaRPr lang="es-EC"/>
        </a:p>
      </dgm:t>
    </dgm:pt>
    <dgm:pt modelId="{0C2CD7BB-6583-4B5F-9287-8FE1DA6CB781}" type="pres">
      <dgm:prSet presAssocID="{9D51550F-5D81-4DFC-814A-BF56D7D74E84}" presName="text_3" presStyleLbl="node1" presStyleIdx="2" presStyleCnt="3" custScaleY="147375" custLinFactNeighborX="575" custLinFactNeighborY="1515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D95D77A-846D-4A42-8FD3-6842B7E21FAA}" type="pres">
      <dgm:prSet presAssocID="{9D51550F-5D81-4DFC-814A-BF56D7D74E84}" presName="accent_3" presStyleCnt="0"/>
      <dgm:spPr/>
      <dgm:t>
        <a:bodyPr/>
        <a:lstStyle/>
        <a:p>
          <a:endParaRPr lang="es-EC"/>
        </a:p>
      </dgm:t>
    </dgm:pt>
    <dgm:pt modelId="{5667B76D-7260-43E7-8FB0-3BEB33D65028}" type="pres">
      <dgm:prSet presAssocID="{9D51550F-5D81-4DFC-814A-BF56D7D74E84}" presName="accentRepeatNode" presStyleLbl="solidFgAcc1" presStyleIdx="2" presStyleCnt="3"/>
      <dgm:spPr/>
      <dgm:t>
        <a:bodyPr/>
        <a:lstStyle/>
        <a:p>
          <a:endParaRPr lang="es-EC"/>
        </a:p>
      </dgm:t>
    </dgm:pt>
  </dgm:ptLst>
  <dgm:cxnLst>
    <dgm:cxn modelId="{8ED9D1D7-F72E-453E-968F-6FB4002FE8AD}" type="presOf" srcId="{BC316C6C-98A0-49C2-8BA3-9429534AB146}" destId="{1C733E83-D248-41C8-B8D3-CCDFFDE5EF08}" srcOrd="0" destOrd="0" presId="urn:microsoft.com/office/officeart/2008/layout/VerticalCurvedList"/>
    <dgm:cxn modelId="{85574126-E098-4A0B-84D9-B134D02E551C}" srcId="{BC316C6C-98A0-49C2-8BA3-9429534AB146}" destId="{67166F12-0BFE-44BC-AFF9-480376784169}" srcOrd="1" destOrd="0" parTransId="{05C20B3E-54EB-466F-A215-BC1E44042AAF}" sibTransId="{8C2CE4FA-C6D9-4567-99CA-46F3969A9113}"/>
    <dgm:cxn modelId="{041B3581-C8B1-491F-9C77-C68879C66EF3}" type="presOf" srcId="{4A7CE515-BF6B-42FF-974D-772A90F9A96C}" destId="{1C30025D-085D-4D3B-89B8-31D5B4C79F8F}" srcOrd="0" destOrd="0" presId="urn:microsoft.com/office/officeart/2008/layout/VerticalCurvedList"/>
    <dgm:cxn modelId="{382F50DE-DEBF-4D5A-A093-B69F90152687}" type="presOf" srcId="{C7261D5F-7D1F-4D35-93EC-B35490D10D68}" destId="{07922CEB-5054-46EF-81C3-F59B5ABC7ED7}" srcOrd="0" destOrd="0" presId="urn:microsoft.com/office/officeart/2008/layout/VerticalCurvedList"/>
    <dgm:cxn modelId="{3830E68D-D7D2-4C16-B045-DDEC026CC8B5}" srcId="{BC316C6C-98A0-49C2-8BA3-9429534AB146}" destId="{4A7CE515-BF6B-42FF-974D-772A90F9A96C}" srcOrd="0" destOrd="0" parTransId="{7EDAEDFD-1138-4A38-A131-2F25455E2D46}" sibTransId="{C7261D5F-7D1F-4D35-93EC-B35490D10D68}"/>
    <dgm:cxn modelId="{583E23A8-43E1-4944-8E6A-CD1ECDE92ED7}" type="presOf" srcId="{67166F12-0BFE-44BC-AFF9-480376784169}" destId="{2693A7E6-E402-42E8-934C-BBE6B0E53615}" srcOrd="0" destOrd="0" presId="urn:microsoft.com/office/officeart/2008/layout/VerticalCurvedList"/>
    <dgm:cxn modelId="{694425CB-2384-4649-AFE4-E71913B0BCA3}" type="presOf" srcId="{9D51550F-5D81-4DFC-814A-BF56D7D74E84}" destId="{0C2CD7BB-6583-4B5F-9287-8FE1DA6CB781}" srcOrd="0" destOrd="0" presId="urn:microsoft.com/office/officeart/2008/layout/VerticalCurvedList"/>
    <dgm:cxn modelId="{23946E24-4092-4090-A004-F30E0AE86D32}" srcId="{BC316C6C-98A0-49C2-8BA3-9429534AB146}" destId="{9D51550F-5D81-4DFC-814A-BF56D7D74E84}" srcOrd="2" destOrd="0" parTransId="{B90B02BB-9296-4AF0-9D11-07DBDF7B6F49}" sibTransId="{E8F1990A-FDF1-454D-B21D-90B5892A6A93}"/>
    <dgm:cxn modelId="{7292DBE6-AEB4-4AC4-8EA8-6337A1BC94BF}" type="presParOf" srcId="{1C733E83-D248-41C8-B8D3-CCDFFDE5EF08}" destId="{451AE7F5-3D87-4CE8-8F8F-D415BC37829D}" srcOrd="0" destOrd="0" presId="urn:microsoft.com/office/officeart/2008/layout/VerticalCurvedList"/>
    <dgm:cxn modelId="{8BFEFB23-96F9-4649-9D73-AC63C5B2DCA4}" type="presParOf" srcId="{451AE7F5-3D87-4CE8-8F8F-D415BC37829D}" destId="{2DD2FB2B-87E3-44D4-91D4-64561CD60ACF}" srcOrd="0" destOrd="0" presId="urn:microsoft.com/office/officeart/2008/layout/VerticalCurvedList"/>
    <dgm:cxn modelId="{B197F391-B4D8-490C-8D5B-3F5FCED9ADB4}" type="presParOf" srcId="{2DD2FB2B-87E3-44D4-91D4-64561CD60ACF}" destId="{5682B8AA-4F4F-4890-AA6D-F86E23491B73}" srcOrd="0" destOrd="0" presId="urn:microsoft.com/office/officeart/2008/layout/VerticalCurvedList"/>
    <dgm:cxn modelId="{764EB297-361F-4668-AAF7-0607F70903E2}" type="presParOf" srcId="{2DD2FB2B-87E3-44D4-91D4-64561CD60ACF}" destId="{07922CEB-5054-46EF-81C3-F59B5ABC7ED7}" srcOrd="1" destOrd="0" presId="urn:microsoft.com/office/officeart/2008/layout/VerticalCurvedList"/>
    <dgm:cxn modelId="{AE282480-6EE2-4299-8F2D-6ED3B0B00705}" type="presParOf" srcId="{2DD2FB2B-87E3-44D4-91D4-64561CD60ACF}" destId="{678D02AA-1049-44B4-92B6-113C1BE65545}" srcOrd="2" destOrd="0" presId="urn:microsoft.com/office/officeart/2008/layout/VerticalCurvedList"/>
    <dgm:cxn modelId="{25683224-CDCE-446B-A565-52CE5727144E}" type="presParOf" srcId="{2DD2FB2B-87E3-44D4-91D4-64561CD60ACF}" destId="{820EC5D5-8EEA-4C21-B38A-CE76CBDAC4B5}" srcOrd="3" destOrd="0" presId="urn:microsoft.com/office/officeart/2008/layout/VerticalCurvedList"/>
    <dgm:cxn modelId="{032E836E-0F08-4FE5-A87C-3E964EE37224}" type="presParOf" srcId="{451AE7F5-3D87-4CE8-8F8F-D415BC37829D}" destId="{1C30025D-085D-4D3B-89B8-31D5B4C79F8F}" srcOrd="1" destOrd="0" presId="urn:microsoft.com/office/officeart/2008/layout/VerticalCurvedList"/>
    <dgm:cxn modelId="{F4025D0B-DCF8-49E7-8F69-2F405E3A1F4F}" type="presParOf" srcId="{451AE7F5-3D87-4CE8-8F8F-D415BC37829D}" destId="{54CBE7CC-6983-4D37-A183-0F9EE7E283EE}" srcOrd="2" destOrd="0" presId="urn:microsoft.com/office/officeart/2008/layout/VerticalCurvedList"/>
    <dgm:cxn modelId="{E809CBCB-ECCF-4843-90C7-69F47156139E}" type="presParOf" srcId="{54CBE7CC-6983-4D37-A183-0F9EE7E283EE}" destId="{99071021-0B5A-43E8-B1E0-0C4CE38495A2}" srcOrd="0" destOrd="0" presId="urn:microsoft.com/office/officeart/2008/layout/VerticalCurvedList"/>
    <dgm:cxn modelId="{70A3BEF9-9FD8-4B73-B865-11F633DB2FDB}" type="presParOf" srcId="{451AE7F5-3D87-4CE8-8F8F-D415BC37829D}" destId="{2693A7E6-E402-42E8-934C-BBE6B0E53615}" srcOrd="3" destOrd="0" presId="urn:microsoft.com/office/officeart/2008/layout/VerticalCurvedList"/>
    <dgm:cxn modelId="{CC23652D-1296-42F3-89C3-1601D77C4156}" type="presParOf" srcId="{451AE7F5-3D87-4CE8-8F8F-D415BC37829D}" destId="{DEAE348E-4CF9-4DFE-94DA-22C3DA94A268}" srcOrd="4" destOrd="0" presId="urn:microsoft.com/office/officeart/2008/layout/VerticalCurvedList"/>
    <dgm:cxn modelId="{DC1DD1C3-8D98-4E32-89F5-7AA90A95086F}" type="presParOf" srcId="{DEAE348E-4CF9-4DFE-94DA-22C3DA94A268}" destId="{307704A7-6B22-4A9F-A5F5-85E39066DA1F}" srcOrd="0" destOrd="0" presId="urn:microsoft.com/office/officeart/2008/layout/VerticalCurvedList"/>
    <dgm:cxn modelId="{8FCB3569-24FB-43F6-A64C-EC87BB7A7E4A}" type="presParOf" srcId="{451AE7F5-3D87-4CE8-8F8F-D415BC37829D}" destId="{0C2CD7BB-6583-4B5F-9287-8FE1DA6CB781}" srcOrd="5" destOrd="0" presId="urn:microsoft.com/office/officeart/2008/layout/VerticalCurvedList"/>
    <dgm:cxn modelId="{0C0D06A4-B18C-4A7C-82D2-4D0082F726D3}" type="presParOf" srcId="{451AE7F5-3D87-4CE8-8F8F-D415BC37829D}" destId="{7D95D77A-846D-4A42-8FD3-6842B7E21FAA}" srcOrd="6" destOrd="0" presId="urn:microsoft.com/office/officeart/2008/layout/VerticalCurvedList"/>
    <dgm:cxn modelId="{DC0D6E69-500D-4F40-999C-AF0A87E6E6D0}" type="presParOf" srcId="{7D95D77A-846D-4A42-8FD3-6842B7E21FAA}" destId="{5667B76D-7260-43E7-8FB0-3BEB33D650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E0FA3E0D-F875-4565-A6F0-4461D8328832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1D8E2067-5ED9-4B00-88D7-A26FE0278E32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600" dirty="0" smtClean="0">
              <a:latin typeface="Arial" pitchFamily="34" charset="0"/>
              <a:cs typeface="Arial" pitchFamily="34" charset="0"/>
            </a:rPr>
            <a:t>Crear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fuentes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de información seguras y confiables  que ayude  a  resolver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las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dudas que presentan las adolescentes, especialmente en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el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uso de métodos anticonceptivos  logrando en la juventud  un pensamiento crítico en tomar una  decisión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encaminada </a:t>
          </a:r>
          <a:r>
            <a:rPr lang="es-EC" sz="1600" dirty="0" smtClean="0">
              <a:latin typeface="Arial" pitchFamily="34" charset="0"/>
              <a:cs typeface="Arial" pitchFamily="34" charset="0"/>
            </a:rPr>
            <a:t>al buen desarrollo</a:t>
          </a:r>
          <a:endParaRPr lang="es-EC" sz="1600" dirty="0">
            <a:latin typeface="Arial" pitchFamily="34" charset="0"/>
            <a:cs typeface="Arial" pitchFamily="34" charset="0"/>
          </a:endParaRPr>
        </a:p>
      </dgm:t>
    </dgm:pt>
    <dgm:pt modelId="{340245BB-5697-4F64-A7AC-8CDC7B612910}" type="parTrans" cxnId="{31B5C146-DB9E-411E-9B6A-64AF764CD36B}">
      <dgm:prSet/>
      <dgm:spPr/>
      <dgm:t>
        <a:bodyPr/>
        <a:lstStyle/>
        <a:p>
          <a:endParaRPr lang="es-EC"/>
        </a:p>
      </dgm:t>
    </dgm:pt>
    <dgm:pt modelId="{E8F29A6D-AC36-45E2-9A4D-A5D3BD58EF21}" type="sibTrans" cxnId="{31B5C146-DB9E-411E-9B6A-64AF764CD36B}">
      <dgm:prSet/>
      <dgm:spPr/>
      <dgm:t>
        <a:bodyPr/>
        <a:lstStyle/>
        <a:p>
          <a:endParaRPr lang="es-EC"/>
        </a:p>
      </dgm:t>
    </dgm:pt>
    <dgm:pt modelId="{5F60F5D3-7596-42D6-8961-F84BFDA1F9B6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Observando la gran acogida y el impacto que tuvo este tipo de metodología se recomienda seguir realizando réplicas de este macroproyecto, en las diferentes localidades en especial en las zonas rurales ya que aquí las y los adolescentes tienen una diferente cosmovisión y se desarrollan una sociedad reprimida, es por esto que se debe enfatizar en dichos lugares y así se podrá tener una juventud adolescente con conocimientos claros sobre los temas asociados a  la salud sexual y reproductiva. </a:t>
          </a:r>
          <a:endParaRPr lang="es-EC" sz="1100" dirty="0">
            <a:latin typeface="Arial" pitchFamily="34" charset="0"/>
            <a:cs typeface="Arial" pitchFamily="34" charset="0"/>
          </a:endParaRPr>
        </a:p>
      </dgm:t>
    </dgm:pt>
    <dgm:pt modelId="{B61E4AF8-C9F6-4D1F-9791-DBA491ACBC80}" type="parTrans" cxnId="{88CD3C74-9ABE-4418-A169-7B9233E11073}">
      <dgm:prSet/>
      <dgm:spPr/>
      <dgm:t>
        <a:bodyPr/>
        <a:lstStyle/>
        <a:p>
          <a:endParaRPr lang="es-EC"/>
        </a:p>
      </dgm:t>
    </dgm:pt>
    <dgm:pt modelId="{FBF0F864-6170-4F13-B42A-65D060162D69}" type="sibTrans" cxnId="{88CD3C74-9ABE-4418-A169-7B9233E11073}">
      <dgm:prSet/>
      <dgm:spPr/>
      <dgm:t>
        <a:bodyPr/>
        <a:lstStyle/>
        <a:p>
          <a:endParaRPr lang="es-EC"/>
        </a:p>
      </dgm:t>
    </dgm:pt>
    <dgm:pt modelId="{BE5D9399-9C20-499C-B456-086F12106BF3}" type="pres">
      <dgm:prSet presAssocID="{E0FA3E0D-F875-4565-A6F0-4461D8328832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EC"/>
        </a:p>
      </dgm:t>
    </dgm:pt>
    <dgm:pt modelId="{01689EBF-0AA5-4EDA-893D-255F98CB4E3C}" type="pres">
      <dgm:prSet presAssocID="{E0FA3E0D-F875-4565-A6F0-4461D8328832}" presName="Name1" presStyleCnt="0"/>
      <dgm:spPr/>
    </dgm:pt>
    <dgm:pt modelId="{97274220-D5A5-4677-992D-77755E8D4E5E}" type="pres">
      <dgm:prSet presAssocID="{E0FA3E0D-F875-4565-A6F0-4461D8328832}" presName="cycle" presStyleCnt="0"/>
      <dgm:spPr/>
    </dgm:pt>
    <dgm:pt modelId="{E3663A13-9950-460D-8DBC-99FB036E3E2E}" type="pres">
      <dgm:prSet presAssocID="{E0FA3E0D-F875-4565-A6F0-4461D8328832}" presName="srcNode" presStyleLbl="node1" presStyleIdx="0" presStyleCnt="2"/>
      <dgm:spPr/>
    </dgm:pt>
    <dgm:pt modelId="{A1F6AD2A-F1C3-4EE9-AD15-B32C66D8450A}" type="pres">
      <dgm:prSet presAssocID="{E0FA3E0D-F875-4565-A6F0-4461D8328832}" presName="conn" presStyleLbl="parChTrans1D2" presStyleIdx="0" presStyleCnt="1"/>
      <dgm:spPr/>
      <dgm:t>
        <a:bodyPr/>
        <a:lstStyle/>
        <a:p>
          <a:endParaRPr lang="es-EC"/>
        </a:p>
      </dgm:t>
    </dgm:pt>
    <dgm:pt modelId="{307C2A9D-65F0-4DBD-AD83-183269756BB2}" type="pres">
      <dgm:prSet presAssocID="{E0FA3E0D-F875-4565-A6F0-4461D8328832}" presName="extraNode" presStyleLbl="node1" presStyleIdx="0" presStyleCnt="2"/>
      <dgm:spPr/>
    </dgm:pt>
    <dgm:pt modelId="{735C644D-489B-4C90-BC2C-3A05070BBB0D}" type="pres">
      <dgm:prSet presAssocID="{E0FA3E0D-F875-4565-A6F0-4461D8328832}" presName="dstNode" presStyleLbl="node1" presStyleIdx="0" presStyleCnt="2"/>
      <dgm:spPr/>
    </dgm:pt>
    <dgm:pt modelId="{31AE895C-41BE-4091-8F59-4445080FCF9E}" type="pres">
      <dgm:prSet presAssocID="{1D8E2067-5ED9-4B00-88D7-A26FE0278E32}" presName="text_1" presStyleLbl="node1" presStyleIdx="0" presStyleCnt="2" custScaleY="15405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354DB41-6395-471F-9C5D-43AC657F17FF}" type="pres">
      <dgm:prSet presAssocID="{1D8E2067-5ED9-4B00-88D7-A26FE0278E32}" presName="accent_1" presStyleCnt="0"/>
      <dgm:spPr/>
    </dgm:pt>
    <dgm:pt modelId="{20B10913-39E8-4EA2-9D06-418B4FC6260C}" type="pres">
      <dgm:prSet presAssocID="{1D8E2067-5ED9-4B00-88D7-A26FE0278E32}" presName="accentRepeatNode" presStyleLbl="solidFgAcc1" presStyleIdx="0" presStyleCnt="2" custScaleX="90172" custScaleY="91053"/>
      <dgm:spPr/>
    </dgm:pt>
    <dgm:pt modelId="{9F357596-DF4E-42D8-95A1-6B906EF66C24}" type="pres">
      <dgm:prSet presAssocID="{5F60F5D3-7596-42D6-8961-F84BFDA1F9B6}" presName="text_2" presStyleLbl="node1" presStyleIdx="1" presStyleCnt="2" custScaleY="137209" custLinFactNeighborX="7" custLinFactNeighborY="1337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B6345A6-761E-4C59-931D-59AE46513F00}" type="pres">
      <dgm:prSet presAssocID="{5F60F5D3-7596-42D6-8961-F84BFDA1F9B6}" presName="accent_2" presStyleCnt="0"/>
      <dgm:spPr/>
    </dgm:pt>
    <dgm:pt modelId="{1D1D58DD-7596-4734-BD0F-D76D4D172299}" type="pres">
      <dgm:prSet presAssocID="{5F60F5D3-7596-42D6-8961-F84BFDA1F9B6}" presName="accentRepeatNode" presStyleLbl="solidFgAcc1" presStyleIdx="1" presStyleCnt="2" custScaleX="90172" custScaleY="91053"/>
      <dgm:spPr/>
    </dgm:pt>
  </dgm:ptLst>
  <dgm:cxnLst>
    <dgm:cxn modelId="{5F055C4A-0282-4CE2-BC15-B4E55C210098}" type="presOf" srcId="{5F60F5D3-7596-42D6-8961-F84BFDA1F9B6}" destId="{9F357596-DF4E-42D8-95A1-6B906EF66C24}" srcOrd="0" destOrd="0" presId="urn:microsoft.com/office/officeart/2008/layout/VerticalCurvedList"/>
    <dgm:cxn modelId="{A4BDC918-A7F2-4335-AF95-BE99143235B8}" type="presOf" srcId="{E0FA3E0D-F875-4565-A6F0-4461D8328832}" destId="{BE5D9399-9C20-499C-B456-086F12106BF3}" srcOrd="0" destOrd="0" presId="urn:microsoft.com/office/officeart/2008/layout/VerticalCurvedList"/>
    <dgm:cxn modelId="{F5447D10-7028-4BA4-B209-CEF3D42606F6}" type="presOf" srcId="{E8F29A6D-AC36-45E2-9A4D-A5D3BD58EF21}" destId="{A1F6AD2A-F1C3-4EE9-AD15-B32C66D8450A}" srcOrd="0" destOrd="0" presId="urn:microsoft.com/office/officeart/2008/layout/VerticalCurvedList"/>
    <dgm:cxn modelId="{31B5C146-DB9E-411E-9B6A-64AF764CD36B}" srcId="{E0FA3E0D-F875-4565-A6F0-4461D8328832}" destId="{1D8E2067-5ED9-4B00-88D7-A26FE0278E32}" srcOrd="0" destOrd="0" parTransId="{340245BB-5697-4F64-A7AC-8CDC7B612910}" sibTransId="{E8F29A6D-AC36-45E2-9A4D-A5D3BD58EF21}"/>
    <dgm:cxn modelId="{782B124E-4E5A-4CD2-B94C-149B2D3017AB}" type="presOf" srcId="{1D8E2067-5ED9-4B00-88D7-A26FE0278E32}" destId="{31AE895C-41BE-4091-8F59-4445080FCF9E}" srcOrd="0" destOrd="0" presId="urn:microsoft.com/office/officeart/2008/layout/VerticalCurvedList"/>
    <dgm:cxn modelId="{88CD3C74-9ABE-4418-A169-7B9233E11073}" srcId="{E0FA3E0D-F875-4565-A6F0-4461D8328832}" destId="{5F60F5D3-7596-42D6-8961-F84BFDA1F9B6}" srcOrd="1" destOrd="0" parTransId="{B61E4AF8-C9F6-4D1F-9791-DBA491ACBC80}" sibTransId="{FBF0F864-6170-4F13-B42A-65D060162D69}"/>
    <dgm:cxn modelId="{C40D75F4-C250-4E9A-9868-30BCBAE855DA}" type="presParOf" srcId="{BE5D9399-9C20-499C-B456-086F12106BF3}" destId="{01689EBF-0AA5-4EDA-893D-255F98CB4E3C}" srcOrd="0" destOrd="0" presId="urn:microsoft.com/office/officeart/2008/layout/VerticalCurvedList"/>
    <dgm:cxn modelId="{2E3F0B7D-E026-49DE-AE86-FAF0F58647DC}" type="presParOf" srcId="{01689EBF-0AA5-4EDA-893D-255F98CB4E3C}" destId="{97274220-D5A5-4677-992D-77755E8D4E5E}" srcOrd="0" destOrd="0" presId="urn:microsoft.com/office/officeart/2008/layout/VerticalCurvedList"/>
    <dgm:cxn modelId="{B8E0DF55-74C2-47E0-B9AB-82AED112EE7F}" type="presParOf" srcId="{97274220-D5A5-4677-992D-77755E8D4E5E}" destId="{E3663A13-9950-460D-8DBC-99FB036E3E2E}" srcOrd="0" destOrd="0" presId="urn:microsoft.com/office/officeart/2008/layout/VerticalCurvedList"/>
    <dgm:cxn modelId="{03E79B45-289D-406D-BB2B-67F0A1EF9BFD}" type="presParOf" srcId="{97274220-D5A5-4677-992D-77755E8D4E5E}" destId="{A1F6AD2A-F1C3-4EE9-AD15-B32C66D8450A}" srcOrd="1" destOrd="0" presId="urn:microsoft.com/office/officeart/2008/layout/VerticalCurvedList"/>
    <dgm:cxn modelId="{4309881D-FC41-4286-B16B-C2253A47D753}" type="presParOf" srcId="{97274220-D5A5-4677-992D-77755E8D4E5E}" destId="{307C2A9D-65F0-4DBD-AD83-183269756BB2}" srcOrd="2" destOrd="0" presId="urn:microsoft.com/office/officeart/2008/layout/VerticalCurvedList"/>
    <dgm:cxn modelId="{BBEB5980-AA9A-4C0D-867C-21880C30B23A}" type="presParOf" srcId="{97274220-D5A5-4677-992D-77755E8D4E5E}" destId="{735C644D-489B-4C90-BC2C-3A05070BBB0D}" srcOrd="3" destOrd="0" presId="urn:microsoft.com/office/officeart/2008/layout/VerticalCurvedList"/>
    <dgm:cxn modelId="{C32D6270-1ACE-4B08-BE1A-81C3752C3D5D}" type="presParOf" srcId="{01689EBF-0AA5-4EDA-893D-255F98CB4E3C}" destId="{31AE895C-41BE-4091-8F59-4445080FCF9E}" srcOrd="1" destOrd="0" presId="urn:microsoft.com/office/officeart/2008/layout/VerticalCurvedList"/>
    <dgm:cxn modelId="{A9B3DCA5-3845-4A60-91D7-E720C55CF8A5}" type="presParOf" srcId="{01689EBF-0AA5-4EDA-893D-255F98CB4E3C}" destId="{C354DB41-6395-471F-9C5D-43AC657F17FF}" srcOrd="2" destOrd="0" presId="urn:microsoft.com/office/officeart/2008/layout/VerticalCurvedList"/>
    <dgm:cxn modelId="{C82A284C-37A4-4775-A756-66C0FE4D20B6}" type="presParOf" srcId="{C354DB41-6395-471F-9C5D-43AC657F17FF}" destId="{20B10913-39E8-4EA2-9D06-418B4FC6260C}" srcOrd="0" destOrd="0" presId="urn:microsoft.com/office/officeart/2008/layout/VerticalCurvedList"/>
    <dgm:cxn modelId="{94B48942-CB02-46CF-B137-0B39D1175398}" type="presParOf" srcId="{01689EBF-0AA5-4EDA-893D-255F98CB4E3C}" destId="{9F357596-DF4E-42D8-95A1-6B906EF66C24}" srcOrd="3" destOrd="0" presId="urn:microsoft.com/office/officeart/2008/layout/VerticalCurvedList"/>
    <dgm:cxn modelId="{2BBE7A04-2A74-4020-9DA4-7055ED294151}" type="presParOf" srcId="{01689EBF-0AA5-4EDA-893D-255F98CB4E3C}" destId="{5B6345A6-761E-4C59-931D-59AE46513F00}" srcOrd="4" destOrd="0" presId="urn:microsoft.com/office/officeart/2008/layout/VerticalCurvedList"/>
    <dgm:cxn modelId="{C3D8D88F-04C2-41C1-8848-0D54FAB1B3E1}" type="presParOf" srcId="{5B6345A6-761E-4C59-931D-59AE46513F00}" destId="{1D1D58DD-7596-4734-BD0F-D76D4D17229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48373F-CEDA-4DB8-BA77-4489F5BCC463}" type="doc">
      <dgm:prSet loTypeId="urn:microsoft.com/office/officeart/2005/8/layout/default#1" loCatId="list" qsTypeId="urn:microsoft.com/office/officeart/2005/8/quickstyle/simple3" qsCatId="simple" csTypeId="urn:microsoft.com/office/officeart/2005/8/colors/colorful1#2" csCatId="colorful" phldr="1"/>
      <dgm:spPr/>
      <dgm:t>
        <a:bodyPr/>
        <a:lstStyle/>
        <a:p>
          <a:endParaRPr lang="es-EC"/>
        </a:p>
      </dgm:t>
    </dgm:pt>
    <dgm:pt modelId="{A14A1339-3348-49FF-86F4-7E8CF48FC20D}">
      <dgm:prSet phldrT="[Texto]"/>
      <dgm:spPr/>
      <dgm:t>
        <a:bodyPr/>
        <a:lstStyle/>
        <a:p>
          <a:pPr algn="just">
            <a:lnSpc>
              <a:spcPct val="150000"/>
            </a:lnSpc>
          </a:pPr>
          <a:r>
            <a:rPr lang="es-EC" b="1" dirty="0" smtClean="0">
              <a:latin typeface="Arial" pitchFamily="34" charset="0"/>
              <a:cs typeface="Arial" pitchFamily="34" charset="0"/>
            </a:rPr>
            <a:t>GENERAL</a:t>
          </a:r>
          <a:r>
            <a:rPr lang="es-EC" dirty="0" smtClean="0">
              <a:latin typeface="Arial" pitchFamily="34" charset="0"/>
              <a:cs typeface="Arial" pitchFamily="34" charset="0"/>
            </a:rPr>
            <a:t> </a:t>
          </a:r>
        </a:p>
        <a:p>
          <a:pPr algn="just">
            <a:lnSpc>
              <a:spcPct val="150000"/>
            </a:lnSpc>
          </a:pPr>
          <a:r>
            <a:rPr lang="es-EC" dirty="0" smtClean="0">
              <a:latin typeface="Arial" pitchFamily="34" charset="0"/>
              <a:cs typeface="Arial" pitchFamily="34" charset="0"/>
            </a:rPr>
            <a:t>Analizar la influencia de la educación en salud sexual y reproductiva con enfoque de género en jóvenes adolescentes de la Unidad Educativa Ibarra.</a:t>
          </a:r>
          <a:endParaRPr lang="es-EC" dirty="0">
            <a:latin typeface="Arial" pitchFamily="34" charset="0"/>
            <a:cs typeface="Arial" pitchFamily="34" charset="0"/>
          </a:endParaRPr>
        </a:p>
      </dgm:t>
    </dgm:pt>
    <dgm:pt modelId="{93AAA8BC-4F85-4236-8624-9E44A1EE0412}" type="parTrans" cxnId="{722D5480-7D56-4234-B8E7-BAFC4E6CB520}">
      <dgm:prSet/>
      <dgm:spPr/>
      <dgm:t>
        <a:bodyPr/>
        <a:lstStyle/>
        <a:p>
          <a:endParaRPr lang="es-EC"/>
        </a:p>
      </dgm:t>
    </dgm:pt>
    <dgm:pt modelId="{7524B59D-99EF-4601-9406-00817E9EC108}" type="sibTrans" cxnId="{722D5480-7D56-4234-B8E7-BAFC4E6CB520}">
      <dgm:prSet/>
      <dgm:spPr/>
      <dgm:t>
        <a:bodyPr/>
        <a:lstStyle/>
        <a:p>
          <a:endParaRPr lang="es-EC"/>
        </a:p>
      </dgm:t>
    </dgm:pt>
    <dgm:pt modelId="{DFAEB542-EBE1-4A0C-AFE4-D2975AB5C5B4}" type="pres">
      <dgm:prSet presAssocID="{F948373F-CEDA-4DB8-BA77-4489F5BCC4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757E4925-980D-43B1-8E25-B07F14D5728B}" type="pres">
      <dgm:prSet presAssocID="{A14A1339-3348-49FF-86F4-7E8CF48FC20D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22D5480-7D56-4234-B8E7-BAFC4E6CB520}" srcId="{F948373F-CEDA-4DB8-BA77-4489F5BCC463}" destId="{A14A1339-3348-49FF-86F4-7E8CF48FC20D}" srcOrd="0" destOrd="0" parTransId="{93AAA8BC-4F85-4236-8624-9E44A1EE0412}" sibTransId="{7524B59D-99EF-4601-9406-00817E9EC108}"/>
    <dgm:cxn modelId="{788A237D-B615-4CA6-9DF9-40A6CF7133C6}" type="presOf" srcId="{A14A1339-3348-49FF-86F4-7E8CF48FC20D}" destId="{757E4925-980D-43B1-8E25-B07F14D5728B}" srcOrd="0" destOrd="0" presId="urn:microsoft.com/office/officeart/2005/8/layout/default#1"/>
    <dgm:cxn modelId="{71136C33-BC62-4142-9310-D48C6B0D6D4C}" type="presOf" srcId="{F948373F-CEDA-4DB8-BA77-4489F5BCC463}" destId="{DFAEB542-EBE1-4A0C-AFE4-D2975AB5C5B4}" srcOrd="0" destOrd="0" presId="urn:microsoft.com/office/officeart/2005/8/layout/default#1"/>
    <dgm:cxn modelId="{0947A4BB-C643-4FA0-8F2A-C678200D6259}" type="presParOf" srcId="{DFAEB542-EBE1-4A0C-AFE4-D2975AB5C5B4}" destId="{757E4925-980D-43B1-8E25-B07F14D5728B}" srcOrd="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EA56F3-7F5F-42D3-9C44-B9B9E2AE3C34}" type="doc">
      <dgm:prSet loTypeId="urn:microsoft.com/office/officeart/2008/layout/VerticalAccentList" loCatId="list" qsTypeId="urn:microsoft.com/office/officeart/2005/8/quickstyle/3d4" qsCatId="3D" csTypeId="urn:microsoft.com/office/officeart/2005/8/colors/colorful1#3" csCatId="colorful" phldr="1"/>
      <dgm:spPr/>
      <dgm:t>
        <a:bodyPr/>
        <a:lstStyle/>
        <a:p>
          <a:endParaRPr lang="es-EC"/>
        </a:p>
      </dgm:t>
    </dgm:pt>
    <dgm:pt modelId="{486E305C-D97E-48EE-B323-CC5EFA525CA7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S" sz="1600" dirty="0" smtClean="0">
              <a:latin typeface="Arial" pitchFamily="34" charset="0"/>
              <a:cs typeface="Arial" pitchFamily="34" charset="0"/>
            </a:rPr>
            <a:t>Identificar características sociodemográficas de la población objeto de estudio.</a:t>
          </a:r>
          <a:endParaRPr lang="es-EC" sz="1600" dirty="0">
            <a:latin typeface="Arial" pitchFamily="34" charset="0"/>
            <a:cs typeface="Arial" pitchFamily="34" charset="0"/>
          </a:endParaRPr>
        </a:p>
      </dgm:t>
    </dgm:pt>
    <dgm:pt modelId="{24F65FF6-CFD6-4EFE-A74A-8F95FB407132}" type="parTrans" cxnId="{B35AEA86-DBBF-4E6F-9D93-7823A062BBB7}">
      <dgm:prSet/>
      <dgm:spPr/>
      <dgm:t>
        <a:bodyPr/>
        <a:lstStyle/>
        <a:p>
          <a:endParaRPr lang="es-EC"/>
        </a:p>
      </dgm:t>
    </dgm:pt>
    <dgm:pt modelId="{3E39DFBA-227F-47D0-81EA-0064838FC593}" type="sibTrans" cxnId="{B35AEA86-DBBF-4E6F-9D93-7823A062BBB7}">
      <dgm:prSet/>
      <dgm:spPr/>
      <dgm:t>
        <a:bodyPr/>
        <a:lstStyle/>
        <a:p>
          <a:endParaRPr lang="es-EC"/>
        </a:p>
      </dgm:t>
    </dgm:pt>
    <dgm:pt modelId="{6DCCE515-025E-4652-AC95-452CC3A5BDF5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S" sz="1400" dirty="0" smtClean="0">
              <a:latin typeface="Arial" pitchFamily="34" charset="0"/>
              <a:cs typeface="Arial" pitchFamily="34" charset="0"/>
            </a:rPr>
            <a:t>Determinar el conocimiento de los adolescentes, jóvenes, hombres y mujeres en los componentes de la política de salud sexual y reproductiva teniendo en cuenta que conoce, que sabe y que practica en  la Unidad Educativa Ibarra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6235B0EF-478A-4A68-A33A-107965F31E7B}" type="parTrans" cxnId="{4B3A7D32-3EB3-4368-8CA8-00DAC2A27C5F}">
      <dgm:prSet/>
      <dgm:spPr/>
      <dgm:t>
        <a:bodyPr/>
        <a:lstStyle/>
        <a:p>
          <a:endParaRPr lang="es-EC"/>
        </a:p>
      </dgm:t>
    </dgm:pt>
    <dgm:pt modelId="{703D45B4-68E9-4EDD-AA23-D0E176F5C31C}" type="sibTrans" cxnId="{4B3A7D32-3EB3-4368-8CA8-00DAC2A27C5F}">
      <dgm:prSet/>
      <dgm:spPr/>
      <dgm:t>
        <a:bodyPr/>
        <a:lstStyle/>
        <a:p>
          <a:endParaRPr lang="es-EC"/>
        </a:p>
      </dgm:t>
    </dgm:pt>
    <dgm:pt modelId="{2F80B405-D5EE-4890-8651-66DB5FEFAB41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S" sz="1400" dirty="0" smtClean="0">
              <a:latin typeface="Arial" pitchFamily="34" charset="0"/>
              <a:cs typeface="Arial" pitchFamily="34" charset="0"/>
            </a:rPr>
            <a:t>Identificar los factores protectores y factores de riesgo  frente al manejo de  los componentes de la política de salud  sexual y reproductiva</a:t>
          </a:r>
          <a:r>
            <a:rPr lang="es-ES" sz="1200" dirty="0" smtClean="0">
              <a:latin typeface="Arial" pitchFamily="34" charset="0"/>
              <a:cs typeface="Arial" pitchFamily="34" charset="0"/>
            </a:rPr>
            <a:t>.</a:t>
          </a:r>
          <a:endParaRPr lang="es-EC" sz="1200" dirty="0">
            <a:latin typeface="Arial" pitchFamily="34" charset="0"/>
            <a:cs typeface="Arial" pitchFamily="34" charset="0"/>
          </a:endParaRPr>
        </a:p>
      </dgm:t>
    </dgm:pt>
    <dgm:pt modelId="{0D56511A-6DA0-4BCD-A2EA-12300FEC10BF}" type="parTrans" cxnId="{EE9F10D3-14E0-4782-BE55-35EA4565A072}">
      <dgm:prSet/>
      <dgm:spPr/>
      <dgm:t>
        <a:bodyPr/>
        <a:lstStyle/>
        <a:p>
          <a:endParaRPr lang="es-EC"/>
        </a:p>
      </dgm:t>
    </dgm:pt>
    <dgm:pt modelId="{6F5A06CF-D366-4AC6-BA49-FB702D76B423}" type="sibTrans" cxnId="{EE9F10D3-14E0-4782-BE55-35EA4565A072}">
      <dgm:prSet/>
      <dgm:spPr/>
      <dgm:t>
        <a:bodyPr/>
        <a:lstStyle/>
        <a:p>
          <a:endParaRPr lang="es-EC"/>
        </a:p>
      </dgm:t>
    </dgm:pt>
    <dgm:pt modelId="{E849A10B-236D-4B59-A290-D6F01A17837A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S" sz="1400" dirty="0" smtClean="0">
              <a:latin typeface="Arial" pitchFamily="34" charset="0"/>
              <a:cs typeface="Arial" pitchFamily="34" charset="0"/>
            </a:rPr>
            <a:t>Determinar el acceso a la información y consejería con respecto a sexualidad de la Unidad Educativa Ibarra. 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68C13C03-D509-4E3E-BF7D-27F4D1E1E7E9}" type="parTrans" cxnId="{09475F52-9E22-4A8B-B357-E058B9854C2E}">
      <dgm:prSet/>
      <dgm:spPr/>
      <dgm:t>
        <a:bodyPr/>
        <a:lstStyle/>
        <a:p>
          <a:endParaRPr lang="es-EC"/>
        </a:p>
      </dgm:t>
    </dgm:pt>
    <dgm:pt modelId="{AF3259D5-286A-4EA8-BB6A-7D5E41ACE71A}" type="sibTrans" cxnId="{09475F52-9E22-4A8B-B357-E058B9854C2E}">
      <dgm:prSet/>
      <dgm:spPr/>
      <dgm:t>
        <a:bodyPr/>
        <a:lstStyle/>
        <a:p>
          <a:endParaRPr lang="es-EC"/>
        </a:p>
      </dgm:t>
    </dgm:pt>
    <dgm:pt modelId="{799FEE72-0B3C-412B-B760-383E084EBA1D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800" b="1" dirty="0" smtClean="0">
              <a:latin typeface="Arial" pitchFamily="34" charset="0"/>
              <a:cs typeface="Arial" pitchFamily="34" charset="0"/>
            </a:rPr>
            <a:t>ESPECÍFICOS</a:t>
          </a:r>
        </a:p>
        <a:p>
          <a:pPr algn="just">
            <a:lnSpc>
              <a:spcPct val="150000"/>
            </a:lnSpc>
          </a:pPr>
          <a:endParaRPr lang="es-EC" sz="1200" dirty="0">
            <a:latin typeface="Arial" pitchFamily="34" charset="0"/>
            <a:cs typeface="Arial" pitchFamily="34" charset="0"/>
          </a:endParaRPr>
        </a:p>
      </dgm:t>
    </dgm:pt>
    <dgm:pt modelId="{492DA781-080D-4CDF-A91A-E32B040BF40C}" type="sibTrans" cxnId="{FB90C24E-29AC-4A7D-B7EC-3F8CADCCC464}">
      <dgm:prSet/>
      <dgm:spPr/>
      <dgm:t>
        <a:bodyPr/>
        <a:lstStyle/>
        <a:p>
          <a:endParaRPr lang="es-EC"/>
        </a:p>
      </dgm:t>
    </dgm:pt>
    <dgm:pt modelId="{4C1A4B0A-DE2D-4729-A099-09C5723E4A72}" type="parTrans" cxnId="{FB90C24E-29AC-4A7D-B7EC-3F8CADCCC464}">
      <dgm:prSet/>
      <dgm:spPr/>
      <dgm:t>
        <a:bodyPr/>
        <a:lstStyle/>
        <a:p>
          <a:endParaRPr lang="es-EC"/>
        </a:p>
      </dgm:t>
    </dgm:pt>
    <dgm:pt modelId="{80970346-EC4F-42E2-B467-6E9DD3CD82BC}" type="pres">
      <dgm:prSet presAssocID="{8AEA56F3-7F5F-42D3-9C44-B9B9E2AE3C34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s-EC"/>
        </a:p>
      </dgm:t>
    </dgm:pt>
    <dgm:pt modelId="{4DCFA2FD-CE58-419C-A61F-8F8253E6FDC1}" type="pres">
      <dgm:prSet presAssocID="{799FEE72-0B3C-412B-B760-383E084EBA1D}" presName="parenttextcomposite" presStyleCnt="0"/>
      <dgm:spPr/>
    </dgm:pt>
    <dgm:pt modelId="{5F0562A7-70F9-423D-86B9-D528A054DE91}" type="pres">
      <dgm:prSet presAssocID="{799FEE72-0B3C-412B-B760-383E084EBA1D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D9CA56C-FC70-4DEA-B763-36E7F088286F}" type="pres">
      <dgm:prSet presAssocID="{799FEE72-0B3C-412B-B760-383E084EBA1D}" presName="composite" presStyleCnt="0"/>
      <dgm:spPr/>
    </dgm:pt>
    <dgm:pt modelId="{D13C662D-3491-4511-812C-DA68C5C7BBAB}" type="pres">
      <dgm:prSet presAssocID="{799FEE72-0B3C-412B-B760-383E084EBA1D}" presName="chevron1" presStyleLbl="alignNode1" presStyleIdx="0" presStyleCnt="21"/>
      <dgm:spPr/>
    </dgm:pt>
    <dgm:pt modelId="{63811697-5F65-485F-AE2A-835A9DDD705E}" type="pres">
      <dgm:prSet presAssocID="{799FEE72-0B3C-412B-B760-383E084EBA1D}" presName="chevron2" presStyleLbl="alignNode1" presStyleIdx="1" presStyleCnt="21"/>
      <dgm:spPr/>
    </dgm:pt>
    <dgm:pt modelId="{08468B6A-460A-4A35-9786-57ADC566133B}" type="pres">
      <dgm:prSet presAssocID="{799FEE72-0B3C-412B-B760-383E084EBA1D}" presName="chevron3" presStyleLbl="alignNode1" presStyleIdx="2" presStyleCnt="21"/>
      <dgm:spPr/>
    </dgm:pt>
    <dgm:pt modelId="{820F4149-36D5-42BF-9D8A-79B7BF2C8BF5}" type="pres">
      <dgm:prSet presAssocID="{799FEE72-0B3C-412B-B760-383E084EBA1D}" presName="chevron4" presStyleLbl="alignNode1" presStyleIdx="3" presStyleCnt="21"/>
      <dgm:spPr/>
    </dgm:pt>
    <dgm:pt modelId="{3709FD46-D11F-45B3-9CFB-B926F5D3943D}" type="pres">
      <dgm:prSet presAssocID="{799FEE72-0B3C-412B-B760-383E084EBA1D}" presName="chevron5" presStyleLbl="alignNode1" presStyleIdx="4" presStyleCnt="21"/>
      <dgm:spPr/>
    </dgm:pt>
    <dgm:pt modelId="{B191808A-D5BB-4FE2-8740-3DABC49CE64C}" type="pres">
      <dgm:prSet presAssocID="{799FEE72-0B3C-412B-B760-383E084EBA1D}" presName="chevron6" presStyleLbl="alignNode1" presStyleIdx="5" presStyleCnt="21"/>
      <dgm:spPr/>
    </dgm:pt>
    <dgm:pt modelId="{8607F58E-9085-406A-AD62-D3247A8DF2D7}" type="pres">
      <dgm:prSet presAssocID="{799FEE72-0B3C-412B-B760-383E084EBA1D}" presName="chevron7" presStyleLbl="alignNode1" presStyleIdx="6" presStyleCnt="21"/>
      <dgm:spPr/>
    </dgm:pt>
    <dgm:pt modelId="{D02E4895-D721-49D9-B276-8634AF5ADF22}" type="pres">
      <dgm:prSet presAssocID="{799FEE72-0B3C-412B-B760-383E084EBA1D}" presName="childtext" presStyleLbl="solidFgAcc1" presStyleIdx="0" presStyleCnt="2" custLinFactNeighborX="239" custLinFactNeighborY="2119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3B93A47-C22F-4953-BCAF-F93AEF7A2556}" type="pres">
      <dgm:prSet presAssocID="{492DA781-080D-4CDF-A91A-E32B040BF40C}" presName="sibTrans" presStyleCnt="0"/>
      <dgm:spPr/>
    </dgm:pt>
    <dgm:pt modelId="{11442AB1-93AD-419A-8B1E-A66DF73D1506}" type="pres">
      <dgm:prSet presAssocID="{6DCCE515-025E-4652-AC95-452CC3A5BDF5}" presName="parenttextcomposite" presStyleCnt="0"/>
      <dgm:spPr/>
    </dgm:pt>
    <dgm:pt modelId="{67FE5542-E3AC-4446-8EE9-953F6F2F0F8D}" type="pres">
      <dgm:prSet presAssocID="{6DCCE515-025E-4652-AC95-452CC3A5BDF5}" presName="parenttext" presStyleLbl="revTx" presStyleIdx="1" presStyleCnt="3" custScaleY="132712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AFB1CCB9-56F5-45FC-A2AC-4E7BE86CEA09}" type="pres">
      <dgm:prSet presAssocID="{6DCCE515-025E-4652-AC95-452CC3A5BDF5}" presName="composite" presStyleCnt="0"/>
      <dgm:spPr/>
    </dgm:pt>
    <dgm:pt modelId="{4BE12186-1831-49DC-8BD3-8D52561B9B23}" type="pres">
      <dgm:prSet presAssocID="{6DCCE515-025E-4652-AC95-452CC3A5BDF5}" presName="chevron1" presStyleLbl="alignNode1" presStyleIdx="7" presStyleCnt="21"/>
      <dgm:spPr/>
    </dgm:pt>
    <dgm:pt modelId="{ADBB0C1E-B55F-4E8E-971A-C5C39BBB3701}" type="pres">
      <dgm:prSet presAssocID="{6DCCE515-025E-4652-AC95-452CC3A5BDF5}" presName="chevron2" presStyleLbl="alignNode1" presStyleIdx="8" presStyleCnt="21"/>
      <dgm:spPr/>
    </dgm:pt>
    <dgm:pt modelId="{F10629F0-58C5-4699-AE22-DB3E13CC952D}" type="pres">
      <dgm:prSet presAssocID="{6DCCE515-025E-4652-AC95-452CC3A5BDF5}" presName="chevron3" presStyleLbl="alignNode1" presStyleIdx="9" presStyleCnt="21"/>
      <dgm:spPr/>
    </dgm:pt>
    <dgm:pt modelId="{B1C1BB31-406C-4A09-9E71-D033ADFF745C}" type="pres">
      <dgm:prSet presAssocID="{6DCCE515-025E-4652-AC95-452CC3A5BDF5}" presName="chevron4" presStyleLbl="alignNode1" presStyleIdx="10" presStyleCnt="21"/>
      <dgm:spPr/>
    </dgm:pt>
    <dgm:pt modelId="{E96DD236-808C-4795-9EFA-02ECBAEE4315}" type="pres">
      <dgm:prSet presAssocID="{6DCCE515-025E-4652-AC95-452CC3A5BDF5}" presName="chevron5" presStyleLbl="alignNode1" presStyleIdx="11" presStyleCnt="21"/>
      <dgm:spPr/>
    </dgm:pt>
    <dgm:pt modelId="{F0307D7D-A7C7-4682-AC5D-340AA301D61C}" type="pres">
      <dgm:prSet presAssocID="{6DCCE515-025E-4652-AC95-452CC3A5BDF5}" presName="chevron6" presStyleLbl="alignNode1" presStyleIdx="12" presStyleCnt="21"/>
      <dgm:spPr/>
    </dgm:pt>
    <dgm:pt modelId="{15EF7662-FF1D-4E63-B691-9BF0BB61578B}" type="pres">
      <dgm:prSet presAssocID="{6DCCE515-025E-4652-AC95-452CC3A5BDF5}" presName="chevron7" presStyleLbl="alignNode1" presStyleIdx="13" presStyleCnt="21"/>
      <dgm:spPr/>
    </dgm:pt>
    <dgm:pt modelId="{56E78C61-C118-4D43-B47A-923E971D408D}" type="pres">
      <dgm:prSet presAssocID="{6DCCE515-025E-4652-AC95-452CC3A5BDF5}" presName="childtext" presStyleLbl="solidFgAcc1" presStyleIdx="1" presStyleCnt="2" custLinFactNeighborX="239" custLinFactNeighborY="7431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6C90784-565F-4208-A2F0-B1BABE65C1E7}" type="pres">
      <dgm:prSet presAssocID="{703D45B4-68E9-4EDD-AA23-D0E176F5C31C}" presName="sibTrans" presStyleCnt="0"/>
      <dgm:spPr/>
    </dgm:pt>
    <dgm:pt modelId="{15F8323B-5A7A-4020-A63E-F2058C9C70FD}" type="pres">
      <dgm:prSet presAssocID="{E849A10B-236D-4B59-A290-D6F01A17837A}" presName="parenttextcomposite" presStyleCnt="0"/>
      <dgm:spPr/>
    </dgm:pt>
    <dgm:pt modelId="{4BFB5456-1096-4C01-B0C8-272B99CB011B}" type="pres">
      <dgm:prSet presAssocID="{E849A10B-236D-4B59-A290-D6F01A17837A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357C1DD-33A8-45FD-9D4B-837B735B6DE2}" type="pres">
      <dgm:prSet presAssocID="{E849A10B-236D-4B59-A290-D6F01A17837A}" presName="parallelogramComposite" presStyleCnt="0"/>
      <dgm:spPr/>
    </dgm:pt>
    <dgm:pt modelId="{1A0EC821-1388-4AEF-B24E-32F9EE079A52}" type="pres">
      <dgm:prSet presAssocID="{E849A10B-236D-4B59-A290-D6F01A17837A}" presName="parallelogram1" presStyleLbl="alignNode1" presStyleIdx="14" presStyleCnt="21"/>
      <dgm:spPr/>
    </dgm:pt>
    <dgm:pt modelId="{4A3C7833-DACF-43B8-860D-20C3C4915B22}" type="pres">
      <dgm:prSet presAssocID="{E849A10B-236D-4B59-A290-D6F01A17837A}" presName="parallelogram2" presStyleLbl="alignNode1" presStyleIdx="15" presStyleCnt="21"/>
      <dgm:spPr/>
    </dgm:pt>
    <dgm:pt modelId="{1307BD7C-F059-48F6-9035-4A2ABB2B1D21}" type="pres">
      <dgm:prSet presAssocID="{E849A10B-236D-4B59-A290-D6F01A17837A}" presName="parallelogram3" presStyleLbl="alignNode1" presStyleIdx="16" presStyleCnt="21"/>
      <dgm:spPr/>
    </dgm:pt>
    <dgm:pt modelId="{68A307B3-4351-4E61-93BC-CA4611B6290B}" type="pres">
      <dgm:prSet presAssocID="{E849A10B-236D-4B59-A290-D6F01A17837A}" presName="parallelogram4" presStyleLbl="alignNode1" presStyleIdx="17" presStyleCnt="21"/>
      <dgm:spPr/>
    </dgm:pt>
    <dgm:pt modelId="{403201B4-10CC-42DD-B81B-7CEBCA6C9F13}" type="pres">
      <dgm:prSet presAssocID="{E849A10B-236D-4B59-A290-D6F01A17837A}" presName="parallelogram5" presStyleLbl="alignNode1" presStyleIdx="18" presStyleCnt="21"/>
      <dgm:spPr/>
    </dgm:pt>
    <dgm:pt modelId="{62D84146-A9EF-49CB-BAFA-07329818D1DC}" type="pres">
      <dgm:prSet presAssocID="{E849A10B-236D-4B59-A290-D6F01A17837A}" presName="parallelogram6" presStyleLbl="alignNode1" presStyleIdx="19" presStyleCnt="21"/>
      <dgm:spPr/>
    </dgm:pt>
    <dgm:pt modelId="{8750AA7B-28D6-4D61-B021-75B8608A79F7}" type="pres">
      <dgm:prSet presAssocID="{E849A10B-236D-4B59-A290-D6F01A17837A}" presName="parallelogram7" presStyleLbl="alignNode1" presStyleIdx="20" presStyleCnt="21"/>
      <dgm:spPr/>
    </dgm:pt>
  </dgm:ptLst>
  <dgm:cxnLst>
    <dgm:cxn modelId="{B0E5110E-C87F-40D1-95C2-E39590E04993}" type="presOf" srcId="{2F80B405-D5EE-4890-8651-66DB5FEFAB41}" destId="{56E78C61-C118-4D43-B47A-923E971D408D}" srcOrd="0" destOrd="0" presId="urn:microsoft.com/office/officeart/2008/layout/VerticalAccentList"/>
    <dgm:cxn modelId="{B35AEA86-DBBF-4E6F-9D93-7823A062BBB7}" srcId="{799FEE72-0B3C-412B-B760-383E084EBA1D}" destId="{486E305C-D97E-48EE-B323-CC5EFA525CA7}" srcOrd="0" destOrd="0" parTransId="{24F65FF6-CFD6-4EFE-A74A-8F95FB407132}" sibTransId="{3E39DFBA-227F-47D0-81EA-0064838FC593}"/>
    <dgm:cxn modelId="{7403BEC3-8D7E-495B-A279-BE1FFD88DB25}" type="presOf" srcId="{E849A10B-236D-4B59-A290-D6F01A17837A}" destId="{4BFB5456-1096-4C01-B0C8-272B99CB011B}" srcOrd="0" destOrd="0" presId="urn:microsoft.com/office/officeart/2008/layout/VerticalAccentList"/>
    <dgm:cxn modelId="{9EA5C397-1C4E-4516-9418-46A8EA27E377}" type="presOf" srcId="{486E305C-D97E-48EE-B323-CC5EFA525CA7}" destId="{D02E4895-D721-49D9-B276-8634AF5ADF22}" srcOrd="0" destOrd="0" presId="urn:microsoft.com/office/officeart/2008/layout/VerticalAccentList"/>
    <dgm:cxn modelId="{EBEAC313-FA9B-403A-9093-98C1C79969A9}" type="presOf" srcId="{8AEA56F3-7F5F-42D3-9C44-B9B9E2AE3C34}" destId="{80970346-EC4F-42E2-B467-6E9DD3CD82BC}" srcOrd="0" destOrd="0" presId="urn:microsoft.com/office/officeart/2008/layout/VerticalAccentList"/>
    <dgm:cxn modelId="{09475F52-9E22-4A8B-B357-E058B9854C2E}" srcId="{8AEA56F3-7F5F-42D3-9C44-B9B9E2AE3C34}" destId="{E849A10B-236D-4B59-A290-D6F01A17837A}" srcOrd="2" destOrd="0" parTransId="{68C13C03-D509-4E3E-BF7D-27F4D1E1E7E9}" sibTransId="{AF3259D5-286A-4EA8-BB6A-7D5E41ACE71A}"/>
    <dgm:cxn modelId="{FB90C24E-29AC-4A7D-B7EC-3F8CADCCC464}" srcId="{8AEA56F3-7F5F-42D3-9C44-B9B9E2AE3C34}" destId="{799FEE72-0B3C-412B-B760-383E084EBA1D}" srcOrd="0" destOrd="0" parTransId="{4C1A4B0A-DE2D-4729-A099-09C5723E4A72}" sibTransId="{492DA781-080D-4CDF-A91A-E32B040BF40C}"/>
    <dgm:cxn modelId="{CE8B3FFC-A92E-4CC3-82B0-1F2E4A392EED}" type="presOf" srcId="{799FEE72-0B3C-412B-B760-383E084EBA1D}" destId="{5F0562A7-70F9-423D-86B9-D528A054DE91}" srcOrd="0" destOrd="0" presId="urn:microsoft.com/office/officeart/2008/layout/VerticalAccentList"/>
    <dgm:cxn modelId="{EE9F10D3-14E0-4782-BE55-35EA4565A072}" srcId="{6DCCE515-025E-4652-AC95-452CC3A5BDF5}" destId="{2F80B405-D5EE-4890-8651-66DB5FEFAB41}" srcOrd="0" destOrd="0" parTransId="{0D56511A-6DA0-4BCD-A2EA-12300FEC10BF}" sibTransId="{6F5A06CF-D366-4AC6-BA49-FB702D76B423}"/>
    <dgm:cxn modelId="{4B3A7D32-3EB3-4368-8CA8-00DAC2A27C5F}" srcId="{8AEA56F3-7F5F-42D3-9C44-B9B9E2AE3C34}" destId="{6DCCE515-025E-4652-AC95-452CC3A5BDF5}" srcOrd="1" destOrd="0" parTransId="{6235B0EF-478A-4A68-A33A-107965F31E7B}" sibTransId="{703D45B4-68E9-4EDD-AA23-D0E176F5C31C}"/>
    <dgm:cxn modelId="{EEDC1F84-95B5-428B-9A8E-787CC7E5B3BD}" type="presOf" srcId="{6DCCE515-025E-4652-AC95-452CC3A5BDF5}" destId="{67FE5542-E3AC-4446-8EE9-953F6F2F0F8D}" srcOrd="0" destOrd="0" presId="urn:microsoft.com/office/officeart/2008/layout/VerticalAccentList"/>
    <dgm:cxn modelId="{5E23FA7B-FFB4-4CE2-886A-D55A2066930D}" type="presParOf" srcId="{80970346-EC4F-42E2-B467-6E9DD3CD82BC}" destId="{4DCFA2FD-CE58-419C-A61F-8F8253E6FDC1}" srcOrd="0" destOrd="0" presId="urn:microsoft.com/office/officeart/2008/layout/VerticalAccentList"/>
    <dgm:cxn modelId="{CE6BECF3-897B-46B4-9435-FE08E28FE538}" type="presParOf" srcId="{4DCFA2FD-CE58-419C-A61F-8F8253E6FDC1}" destId="{5F0562A7-70F9-423D-86B9-D528A054DE91}" srcOrd="0" destOrd="0" presId="urn:microsoft.com/office/officeart/2008/layout/VerticalAccentList"/>
    <dgm:cxn modelId="{711CEF8C-3EC1-4949-B965-0C68F762670F}" type="presParOf" srcId="{80970346-EC4F-42E2-B467-6E9DD3CD82BC}" destId="{BD9CA56C-FC70-4DEA-B763-36E7F088286F}" srcOrd="1" destOrd="0" presId="urn:microsoft.com/office/officeart/2008/layout/VerticalAccentList"/>
    <dgm:cxn modelId="{6A6F1608-5DB6-4092-8153-F729F557C442}" type="presParOf" srcId="{BD9CA56C-FC70-4DEA-B763-36E7F088286F}" destId="{D13C662D-3491-4511-812C-DA68C5C7BBAB}" srcOrd="0" destOrd="0" presId="urn:microsoft.com/office/officeart/2008/layout/VerticalAccentList"/>
    <dgm:cxn modelId="{E616A014-F316-47D4-8326-33BD585487C8}" type="presParOf" srcId="{BD9CA56C-FC70-4DEA-B763-36E7F088286F}" destId="{63811697-5F65-485F-AE2A-835A9DDD705E}" srcOrd="1" destOrd="0" presId="urn:microsoft.com/office/officeart/2008/layout/VerticalAccentList"/>
    <dgm:cxn modelId="{2FC0A856-A69B-4852-ACAA-B7C1262B9F3C}" type="presParOf" srcId="{BD9CA56C-FC70-4DEA-B763-36E7F088286F}" destId="{08468B6A-460A-4A35-9786-57ADC566133B}" srcOrd="2" destOrd="0" presId="urn:microsoft.com/office/officeart/2008/layout/VerticalAccentList"/>
    <dgm:cxn modelId="{322FA937-3B8B-4FC6-B90C-913240431A32}" type="presParOf" srcId="{BD9CA56C-FC70-4DEA-B763-36E7F088286F}" destId="{820F4149-36D5-42BF-9D8A-79B7BF2C8BF5}" srcOrd="3" destOrd="0" presId="urn:microsoft.com/office/officeart/2008/layout/VerticalAccentList"/>
    <dgm:cxn modelId="{34970FB3-E815-40E3-9B18-61D3056EFF06}" type="presParOf" srcId="{BD9CA56C-FC70-4DEA-B763-36E7F088286F}" destId="{3709FD46-D11F-45B3-9CFB-B926F5D3943D}" srcOrd="4" destOrd="0" presId="urn:microsoft.com/office/officeart/2008/layout/VerticalAccentList"/>
    <dgm:cxn modelId="{AA82B336-962F-4E53-A714-43817C612C09}" type="presParOf" srcId="{BD9CA56C-FC70-4DEA-B763-36E7F088286F}" destId="{B191808A-D5BB-4FE2-8740-3DABC49CE64C}" srcOrd="5" destOrd="0" presId="urn:microsoft.com/office/officeart/2008/layout/VerticalAccentList"/>
    <dgm:cxn modelId="{0C6A6459-E9C3-4AD4-B4B3-7847326167BA}" type="presParOf" srcId="{BD9CA56C-FC70-4DEA-B763-36E7F088286F}" destId="{8607F58E-9085-406A-AD62-D3247A8DF2D7}" srcOrd="6" destOrd="0" presId="urn:microsoft.com/office/officeart/2008/layout/VerticalAccentList"/>
    <dgm:cxn modelId="{1F97FC45-C5A5-4CFB-A047-00DCCF41053A}" type="presParOf" srcId="{BD9CA56C-FC70-4DEA-B763-36E7F088286F}" destId="{D02E4895-D721-49D9-B276-8634AF5ADF22}" srcOrd="7" destOrd="0" presId="urn:microsoft.com/office/officeart/2008/layout/VerticalAccentList"/>
    <dgm:cxn modelId="{CC3C0624-C520-4792-899C-9C820322F851}" type="presParOf" srcId="{80970346-EC4F-42E2-B467-6E9DD3CD82BC}" destId="{A3B93A47-C22F-4953-BCAF-F93AEF7A2556}" srcOrd="2" destOrd="0" presId="urn:microsoft.com/office/officeart/2008/layout/VerticalAccentList"/>
    <dgm:cxn modelId="{A0A5A40B-2E9B-4A09-9DB1-F8F2317F16C3}" type="presParOf" srcId="{80970346-EC4F-42E2-B467-6E9DD3CD82BC}" destId="{11442AB1-93AD-419A-8B1E-A66DF73D1506}" srcOrd="3" destOrd="0" presId="urn:microsoft.com/office/officeart/2008/layout/VerticalAccentList"/>
    <dgm:cxn modelId="{5A904F51-1024-4B4A-872F-11C3EC66151C}" type="presParOf" srcId="{11442AB1-93AD-419A-8B1E-A66DF73D1506}" destId="{67FE5542-E3AC-4446-8EE9-953F6F2F0F8D}" srcOrd="0" destOrd="0" presId="urn:microsoft.com/office/officeart/2008/layout/VerticalAccentList"/>
    <dgm:cxn modelId="{B6D8F41D-0847-4FB5-B330-A04034B7DD92}" type="presParOf" srcId="{80970346-EC4F-42E2-B467-6E9DD3CD82BC}" destId="{AFB1CCB9-56F5-45FC-A2AC-4E7BE86CEA09}" srcOrd="4" destOrd="0" presId="urn:microsoft.com/office/officeart/2008/layout/VerticalAccentList"/>
    <dgm:cxn modelId="{97AF00C7-CD25-4FE9-8146-32EAF0F811E2}" type="presParOf" srcId="{AFB1CCB9-56F5-45FC-A2AC-4E7BE86CEA09}" destId="{4BE12186-1831-49DC-8BD3-8D52561B9B23}" srcOrd="0" destOrd="0" presId="urn:microsoft.com/office/officeart/2008/layout/VerticalAccentList"/>
    <dgm:cxn modelId="{DBE14C58-011D-4A5F-93F8-4CD73729ACAE}" type="presParOf" srcId="{AFB1CCB9-56F5-45FC-A2AC-4E7BE86CEA09}" destId="{ADBB0C1E-B55F-4E8E-971A-C5C39BBB3701}" srcOrd="1" destOrd="0" presId="urn:microsoft.com/office/officeart/2008/layout/VerticalAccentList"/>
    <dgm:cxn modelId="{B8482478-0940-403A-A2AA-77B3F2E6F724}" type="presParOf" srcId="{AFB1CCB9-56F5-45FC-A2AC-4E7BE86CEA09}" destId="{F10629F0-58C5-4699-AE22-DB3E13CC952D}" srcOrd="2" destOrd="0" presId="urn:microsoft.com/office/officeart/2008/layout/VerticalAccentList"/>
    <dgm:cxn modelId="{A2549F79-7049-4B4F-9323-EF982EDC596A}" type="presParOf" srcId="{AFB1CCB9-56F5-45FC-A2AC-4E7BE86CEA09}" destId="{B1C1BB31-406C-4A09-9E71-D033ADFF745C}" srcOrd="3" destOrd="0" presId="urn:microsoft.com/office/officeart/2008/layout/VerticalAccentList"/>
    <dgm:cxn modelId="{BB03FBA5-BC88-4586-BA26-A435890A958B}" type="presParOf" srcId="{AFB1CCB9-56F5-45FC-A2AC-4E7BE86CEA09}" destId="{E96DD236-808C-4795-9EFA-02ECBAEE4315}" srcOrd="4" destOrd="0" presId="urn:microsoft.com/office/officeart/2008/layout/VerticalAccentList"/>
    <dgm:cxn modelId="{B7164E70-6CFA-4BAD-B259-C0B35DC22330}" type="presParOf" srcId="{AFB1CCB9-56F5-45FC-A2AC-4E7BE86CEA09}" destId="{F0307D7D-A7C7-4682-AC5D-340AA301D61C}" srcOrd="5" destOrd="0" presId="urn:microsoft.com/office/officeart/2008/layout/VerticalAccentList"/>
    <dgm:cxn modelId="{21801066-E410-41AB-99A0-D3E3BC6ABDD4}" type="presParOf" srcId="{AFB1CCB9-56F5-45FC-A2AC-4E7BE86CEA09}" destId="{15EF7662-FF1D-4E63-B691-9BF0BB61578B}" srcOrd="6" destOrd="0" presId="urn:microsoft.com/office/officeart/2008/layout/VerticalAccentList"/>
    <dgm:cxn modelId="{1AFA907C-BA05-4951-A89F-D9FAE6AFC9B8}" type="presParOf" srcId="{AFB1CCB9-56F5-45FC-A2AC-4E7BE86CEA09}" destId="{56E78C61-C118-4D43-B47A-923E971D408D}" srcOrd="7" destOrd="0" presId="urn:microsoft.com/office/officeart/2008/layout/VerticalAccentList"/>
    <dgm:cxn modelId="{2D41C0BA-7B4B-4DFA-AB1A-3D1033533305}" type="presParOf" srcId="{80970346-EC4F-42E2-B467-6E9DD3CD82BC}" destId="{B6C90784-565F-4208-A2F0-B1BABE65C1E7}" srcOrd="5" destOrd="0" presId="urn:microsoft.com/office/officeart/2008/layout/VerticalAccentList"/>
    <dgm:cxn modelId="{E078B826-CB71-4283-A65E-0F20D94B7952}" type="presParOf" srcId="{80970346-EC4F-42E2-B467-6E9DD3CD82BC}" destId="{15F8323B-5A7A-4020-A63E-F2058C9C70FD}" srcOrd="6" destOrd="0" presId="urn:microsoft.com/office/officeart/2008/layout/VerticalAccentList"/>
    <dgm:cxn modelId="{6ACE92A0-D991-4D14-AF09-E573D2934F54}" type="presParOf" srcId="{15F8323B-5A7A-4020-A63E-F2058C9C70FD}" destId="{4BFB5456-1096-4C01-B0C8-272B99CB011B}" srcOrd="0" destOrd="0" presId="urn:microsoft.com/office/officeart/2008/layout/VerticalAccentList"/>
    <dgm:cxn modelId="{F7EF564B-E67B-443F-AE77-74324F80D42E}" type="presParOf" srcId="{80970346-EC4F-42E2-B467-6E9DD3CD82BC}" destId="{0357C1DD-33A8-45FD-9D4B-837B735B6DE2}" srcOrd="7" destOrd="0" presId="urn:microsoft.com/office/officeart/2008/layout/VerticalAccentList"/>
    <dgm:cxn modelId="{8FC6D56E-ADB5-44AC-9A5D-0E106CFF1E60}" type="presParOf" srcId="{0357C1DD-33A8-45FD-9D4B-837B735B6DE2}" destId="{1A0EC821-1388-4AEF-B24E-32F9EE079A52}" srcOrd="0" destOrd="0" presId="urn:microsoft.com/office/officeart/2008/layout/VerticalAccentList"/>
    <dgm:cxn modelId="{A5366156-04FB-42FD-B474-CF870CA11F22}" type="presParOf" srcId="{0357C1DD-33A8-45FD-9D4B-837B735B6DE2}" destId="{4A3C7833-DACF-43B8-860D-20C3C4915B22}" srcOrd="1" destOrd="0" presId="urn:microsoft.com/office/officeart/2008/layout/VerticalAccentList"/>
    <dgm:cxn modelId="{2591180E-FCFA-41BF-A96D-475DD899434C}" type="presParOf" srcId="{0357C1DD-33A8-45FD-9D4B-837B735B6DE2}" destId="{1307BD7C-F059-48F6-9035-4A2ABB2B1D21}" srcOrd="2" destOrd="0" presId="urn:microsoft.com/office/officeart/2008/layout/VerticalAccentList"/>
    <dgm:cxn modelId="{AE53A5EF-D7D4-4743-A4BF-805906BACB1E}" type="presParOf" srcId="{0357C1DD-33A8-45FD-9D4B-837B735B6DE2}" destId="{68A307B3-4351-4E61-93BC-CA4611B6290B}" srcOrd="3" destOrd="0" presId="urn:microsoft.com/office/officeart/2008/layout/VerticalAccentList"/>
    <dgm:cxn modelId="{942DA3E7-D33F-43B2-A3BA-DD38B4BD09CE}" type="presParOf" srcId="{0357C1DD-33A8-45FD-9D4B-837B735B6DE2}" destId="{403201B4-10CC-42DD-B81B-7CEBCA6C9F13}" srcOrd="4" destOrd="0" presId="urn:microsoft.com/office/officeart/2008/layout/VerticalAccentList"/>
    <dgm:cxn modelId="{1AA8C4BB-C075-4DC4-B364-10BF15150056}" type="presParOf" srcId="{0357C1DD-33A8-45FD-9D4B-837B735B6DE2}" destId="{62D84146-A9EF-49CB-BAFA-07329818D1DC}" srcOrd="5" destOrd="0" presId="urn:microsoft.com/office/officeart/2008/layout/VerticalAccentList"/>
    <dgm:cxn modelId="{219FA2B5-466D-400C-BBFE-082E836499B9}" type="presParOf" srcId="{0357C1DD-33A8-45FD-9D4B-837B735B6DE2}" destId="{8750AA7B-28D6-4D61-B021-75B8608A79F7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0664FA-5D55-41BC-92EE-A49F47E60A14}" type="doc">
      <dgm:prSet loTypeId="urn:microsoft.com/office/officeart/2005/8/layout/bProcess3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8C0DA9F7-3949-4AE3-8CD7-2C880DAC2DFE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3200" b="1" smtClean="0">
              <a:latin typeface="Arial" pitchFamily="34" charset="0"/>
              <a:cs typeface="Arial" pitchFamily="34" charset="0"/>
            </a:rPr>
            <a:t>MARCO TEÓRICO </a:t>
          </a:r>
          <a:endParaRPr lang="es-EC" sz="3200" b="1" dirty="0">
            <a:latin typeface="Arial" pitchFamily="34" charset="0"/>
            <a:cs typeface="Arial" pitchFamily="34" charset="0"/>
          </a:endParaRPr>
        </a:p>
      </dgm:t>
    </dgm:pt>
    <dgm:pt modelId="{41AFD94E-1289-4697-BD87-6CCA5946C937}" type="parTrans" cxnId="{B953FB15-8E12-48A1-A98A-5CAF47ABDDC0}">
      <dgm:prSet/>
      <dgm:spPr/>
      <dgm:t>
        <a:bodyPr/>
        <a:lstStyle/>
        <a:p>
          <a:endParaRPr lang="es-EC"/>
        </a:p>
      </dgm:t>
    </dgm:pt>
    <dgm:pt modelId="{32ECD8C6-9312-4961-80DE-E47364DBB758}" type="sibTrans" cxnId="{B953FB15-8E12-48A1-A98A-5CAF47ABDDC0}">
      <dgm:prSet/>
      <dgm:spPr/>
      <dgm:t>
        <a:bodyPr/>
        <a:lstStyle/>
        <a:p>
          <a:endParaRPr lang="es-EC"/>
        </a:p>
      </dgm:t>
    </dgm:pt>
    <dgm:pt modelId="{83BD3FF5-EA36-414D-A15A-D272F33DFEC1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2800" dirty="0" smtClean="0">
              <a:latin typeface="Arial" pitchFamily="34" charset="0"/>
              <a:cs typeface="Arial" pitchFamily="34" charset="0"/>
            </a:rPr>
            <a:t>Marco Conceptual </a:t>
          </a:r>
          <a:endParaRPr lang="es-EC" sz="2800" dirty="0">
            <a:latin typeface="Arial" pitchFamily="34" charset="0"/>
            <a:cs typeface="Arial" pitchFamily="34" charset="0"/>
          </a:endParaRPr>
        </a:p>
      </dgm:t>
    </dgm:pt>
    <dgm:pt modelId="{3754BCC3-074C-4792-AFB1-D688CF0AB607}" type="parTrans" cxnId="{4F11F542-6023-4845-9E11-878879D900B3}">
      <dgm:prSet/>
      <dgm:spPr/>
      <dgm:t>
        <a:bodyPr/>
        <a:lstStyle/>
        <a:p>
          <a:endParaRPr lang="es-EC"/>
        </a:p>
      </dgm:t>
    </dgm:pt>
    <dgm:pt modelId="{7153876B-F523-4909-9FC1-657CF84922A6}" type="sibTrans" cxnId="{4F11F542-6023-4845-9E11-878879D900B3}">
      <dgm:prSet/>
      <dgm:spPr/>
      <dgm:t>
        <a:bodyPr/>
        <a:lstStyle/>
        <a:p>
          <a:endParaRPr lang="es-EC"/>
        </a:p>
      </dgm:t>
    </dgm:pt>
    <dgm:pt modelId="{E1F0CD43-F644-4DEF-94BD-79B5CB6D33ED}">
      <dgm:prSet phldrT="[Texto]"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Valores</a:t>
          </a: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Derechos Sexuales y Reproductivos</a:t>
          </a: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Género</a:t>
          </a: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Proyecto de Vida</a:t>
          </a: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Autoestima</a:t>
          </a:r>
        </a:p>
        <a:p>
          <a:pPr algn="just">
            <a:lnSpc>
              <a:spcPct val="150000"/>
            </a:lnSpc>
          </a:pPr>
          <a:r>
            <a:rPr lang="es-ES" sz="1400" dirty="0" smtClean="0">
              <a:latin typeface="Arial" pitchFamily="34" charset="0"/>
              <a:cs typeface="Arial" pitchFamily="34" charset="0"/>
            </a:rPr>
            <a:t>Cuidado del Propio Cuerpo</a:t>
          </a:r>
          <a:endParaRPr lang="es-EC" sz="1400" dirty="0" smtClean="0">
            <a:latin typeface="Arial" pitchFamily="34" charset="0"/>
            <a:cs typeface="Arial" pitchFamily="34" charset="0"/>
          </a:endParaRPr>
        </a:p>
        <a:p>
          <a:pPr algn="just">
            <a:lnSpc>
              <a:spcPct val="150000"/>
            </a:lnSpc>
          </a:pPr>
          <a:r>
            <a:rPr lang="es-EC" sz="1400" dirty="0" smtClean="0">
              <a:latin typeface="Arial" pitchFamily="34" charset="0"/>
              <a:cs typeface="Arial" pitchFamily="34" charset="0"/>
            </a:rPr>
            <a:t>Píldora Anticonceptiva de Emergencia</a:t>
          </a:r>
          <a:endParaRPr lang="es-EC" sz="1400" dirty="0">
            <a:latin typeface="Arial" pitchFamily="34" charset="0"/>
            <a:cs typeface="Arial" pitchFamily="34" charset="0"/>
          </a:endParaRPr>
        </a:p>
      </dgm:t>
    </dgm:pt>
    <dgm:pt modelId="{60B59753-694B-48BE-847B-37DEA2F97E84}" type="sibTrans" cxnId="{36FA0665-1A11-450A-BC83-65A34C2684C3}">
      <dgm:prSet/>
      <dgm:spPr/>
      <dgm:t>
        <a:bodyPr/>
        <a:lstStyle/>
        <a:p>
          <a:endParaRPr lang="es-EC"/>
        </a:p>
      </dgm:t>
    </dgm:pt>
    <dgm:pt modelId="{551C8F66-5675-4416-AB53-0D1D76971A8F}" type="parTrans" cxnId="{36FA0665-1A11-450A-BC83-65A34C2684C3}">
      <dgm:prSet/>
      <dgm:spPr/>
      <dgm:t>
        <a:bodyPr/>
        <a:lstStyle/>
        <a:p>
          <a:endParaRPr lang="es-EC"/>
        </a:p>
      </dgm:t>
    </dgm:pt>
    <dgm:pt modelId="{72EA39D3-CDB1-4914-A385-F4EC50801001}" type="pres">
      <dgm:prSet presAssocID="{3F0664FA-5D55-41BC-92EE-A49F47E60A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50BAE4B0-E5BB-40F0-879B-A102854028DC}" type="pres">
      <dgm:prSet presAssocID="{8C0DA9F7-3949-4AE3-8CD7-2C880DAC2DF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2EC1324-F066-4597-8F95-98991099FFE2}" type="pres">
      <dgm:prSet presAssocID="{32ECD8C6-9312-4961-80DE-E47364DBB758}" presName="sibTrans" presStyleLbl="sibTrans1D1" presStyleIdx="0" presStyleCnt="2"/>
      <dgm:spPr/>
      <dgm:t>
        <a:bodyPr/>
        <a:lstStyle/>
        <a:p>
          <a:endParaRPr lang="es-EC"/>
        </a:p>
      </dgm:t>
    </dgm:pt>
    <dgm:pt modelId="{5E995858-862D-411B-83A1-DB343A2300CE}" type="pres">
      <dgm:prSet presAssocID="{32ECD8C6-9312-4961-80DE-E47364DBB758}" presName="connectorText" presStyleLbl="sibTrans1D1" presStyleIdx="0" presStyleCnt="2"/>
      <dgm:spPr/>
      <dgm:t>
        <a:bodyPr/>
        <a:lstStyle/>
        <a:p>
          <a:endParaRPr lang="es-EC"/>
        </a:p>
      </dgm:t>
    </dgm:pt>
    <dgm:pt modelId="{EBAA50EF-B323-4518-AA2B-F7F6D60D322C}" type="pres">
      <dgm:prSet presAssocID="{83BD3FF5-EA36-414D-A15A-D272F33DFEC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F464650-B955-4802-93CC-F28CA19C8F15}" type="pres">
      <dgm:prSet presAssocID="{7153876B-F523-4909-9FC1-657CF84922A6}" presName="sibTrans" presStyleLbl="sibTrans1D1" presStyleIdx="1" presStyleCnt="2"/>
      <dgm:spPr/>
      <dgm:t>
        <a:bodyPr/>
        <a:lstStyle/>
        <a:p>
          <a:endParaRPr lang="es-EC"/>
        </a:p>
      </dgm:t>
    </dgm:pt>
    <dgm:pt modelId="{0088ABFB-B76F-480E-AF6A-134602C23081}" type="pres">
      <dgm:prSet presAssocID="{7153876B-F523-4909-9FC1-657CF84922A6}" presName="connectorText" presStyleLbl="sibTrans1D1" presStyleIdx="1" presStyleCnt="2"/>
      <dgm:spPr/>
      <dgm:t>
        <a:bodyPr/>
        <a:lstStyle/>
        <a:p>
          <a:endParaRPr lang="es-EC"/>
        </a:p>
      </dgm:t>
    </dgm:pt>
    <dgm:pt modelId="{79424635-9C2C-4E96-93FD-C96BCF313BCE}" type="pres">
      <dgm:prSet presAssocID="{E1F0CD43-F644-4DEF-94BD-79B5CB6D33ED}" presName="node" presStyleLbl="node1" presStyleIdx="2" presStyleCnt="3" custScaleY="12595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29BE8761-8069-4311-B4CA-9A28D968AC50}" type="presOf" srcId="{3F0664FA-5D55-41BC-92EE-A49F47E60A14}" destId="{72EA39D3-CDB1-4914-A385-F4EC50801001}" srcOrd="0" destOrd="0" presId="urn:microsoft.com/office/officeart/2005/8/layout/bProcess3"/>
    <dgm:cxn modelId="{4F11F542-6023-4845-9E11-878879D900B3}" srcId="{3F0664FA-5D55-41BC-92EE-A49F47E60A14}" destId="{83BD3FF5-EA36-414D-A15A-D272F33DFEC1}" srcOrd="1" destOrd="0" parTransId="{3754BCC3-074C-4792-AFB1-D688CF0AB607}" sibTransId="{7153876B-F523-4909-9FC1-657CF84922A6}"/>
    <dgm:cxn modelId="{B953FB15-8E12-48A1-A98A-5CAF47ABDDC0}" srcId="{3F0664FA-5D55-41BC-92EE-A49F47E60A14}" destId="{8C0DA9F7-3949-4AE3-8CD7-2C880DAC2DFE}" srcOrd="0" destOrd="0" parTransId="{41AFD94E-1289-4697-BD87-6CCA5946C937}" sibTransId="{32ECD8C6-9312-4961-80DE-E47364DBB758}"/>
    <dgm:cxn modelId="{36FA0665-1A11-450A-BC83-65A34C2684C3}" srcId="{3F0664FA-5D55-41BC-92EE-A49F47E60A14}" destId="{E1F0CD43-F644-4DEF-94BD-79B5CB6D33ED}" srcOrd="2" destOrd="0" parTransId="{551C8F66-5675-4416-AB53-0D1D76971A8F}" sibTransId="{60B59753-694B-48BE-847B-37DEA2F97E84}"/>
    <dgm:cxn modelId="{DC7F823E-F112-4FC3-A28E-945A80C047CE}" type="presOf" srcId="{E1F0CD43-F644-4DEF-94BD-79B5CB6D33ED}" destId="{79424635-9C2C-4E96-93FD-C96BCF313BCE}" srcOrd="0" destOrd="0" presId="urn:microsoft.com/office/officeart/2005/8/layout/bProcess3"/>
    <dgm:cxn modelId="{F250B716-E1A6-4642-8DD1-4078AED64EBF}" type="presOf" srcId="{7153876B-F523-4909-9FC1-657CF84922A6}" destId="{0088ABFB-B76F-480E-AF6A-134602C23081}" srcOrd="1" destOrd="0" presId="urn:microsoft.com/office/officeart/2005/8/layout/bProcess3"/>
    <dgm:cxn modelId="{C07EB19D-59AE-4389-961C-C7C8FCB0AE7E}" type="presOf" srcId="{32ECD8C6-9312-4961-80DE-E47364DBB758}" destId="{72EC1324-F066-4597-8F95-98991099FFE2}" srcOrd="0" destOrd="0" presId="urn:microsoft.com/office/officeart/2005/8/layout/bProcess3"/>
    <dgm:cxn modelId="{F92CA367-BD5F-468C-A30D-123684305E3B}" type="presOf" srcId="{83BD3FF5-EA36-414D-A15A-D272F33DFEC1}" destId="{EBAA50EF-B323-4518-AA2B-F7F6D60D322C}" srcOrd="0" destOrd="0" presId="urn:microsoft.com/office/officeart/2005/8/layout/bProcess3"/>
    <dgm:cxn modelId="{6A85AFB1-A2E1-4419-A445-6DD61FED5A22}" type="presOf" srcId="{32ECD8C6-9312-4961-80DE-E47364DBB758}" destId="{5E995858-862D-411B-83A1-DB343A2300CE}" srcOrd="1" destOrd="0" presId="urn:microsoft.com/office/officeart/2005/8/layout/bProcess3"/>
    <dgm:cxn modelId="{D98F8CE3-360D-41A5-877B-5F327CC06BD5}" type="presOf" srcId="{8C0DA9F7-3949-4AE3-8CD7-2C880DAC2DFE}" destId="{50BAE4B0-E5BB-40F0-879B-A102854028DC}" srcOrd="0" destOrd="0" presId="urn:microsoft.com/office/officeart/2005/8/layout/bProcess3"/>
    <dgm:cxn modelId="{4A1A6881-38AB-4FA6-AD8A-7D1EC18D6D98}" type="presOf" srcId="{7153876B-F523-4909-9FC1-657CF84922A6}" destId="{9F464650-B955-4802-93CC-F28CA19C8F15}" srcOrd="0" destOrd="0" presId="urn:microsoft.com/office/officeart/2005/8/layout/bProcess3"/>
    <dgm:cxn modelId="{41ABD881-0537-4BA2-A289-B2026DB1DBCF}" type="presParOf" srcId="{72EA39D3-CDB1-4914-A385-F4EC50801001}" destId="{50BAE4B0-E5BB-40F0-879B-A102854028DC}" srcOrd="0" destOrd="0" presId="urn:microsoft.com/office/officeart/2005/8/layout/bProcess3"/>
    <dgm:cxn modelId="{D56C5A8A-1F30-4FA3-8A68-9BC7C82C18A7}" type="presParOf" srcId="{72EA39D3-CDB1-4914-A385-F4EC50801001}" destId="{72EC1324-F066-4597-8F95-98991099FFE2}" srcOrd="1" destOrd="0" presId="urn:microsoft.com/office/officeart/2005/8/layout/bProcess3"/>
    <dgm:cxn modelId="{C8B5CF97-D8CE-421A-95B5-F376A7D39BAF}" type="presParOf" srcId="{72EC1324-F066-4597-8F95-98991099FFE2}" destId="{5E995858-862D-411B-83A1-DB343A2300CE}" srcOrd="0" destOrd="0" presId="urn:microsoft.com/office/officeart/2005/8/layout/bProcess3"/>
    <dgm:cxn modelId="{66F955C9-1D66-4447-89AC-9649A5E50265}" type="presParOf" srcId="{72EA39D3-CDB1-4914-A385-F4EC50801001}" destId="{EBAA50EF-B323-4518-AA2B-F7F6D60D322C}" srcOrd="2" destOrd="0" presId="urn:microsoft.com/office/officeart/2005/8/layout/bProcess3"/>
    <dgm:cxn modelId="{84ED6DC1-3570-40F2-827B-2C44B297565D}" type="presParOf" srcId="{72EA39D3-CDB1-4914-A385-F4EC50801001}" destId="{9F464650-B955-4802-93CC-F28CA19C8F15}" srcOrd="3" destOrd="0" presId="urn:microsoft.com/office/officeart/2005/8/layout/bProcess3"/>
    <dgm:cxn modelId="{BBCDC408-DB39-4A9E-8594-FFF4CC71DF8C}" type="presParOf" srcId="{9F464650-B955-4802-93CC-F28CA19C8F15}" destId="{0088ABFB-B76F-480E-AF6A-134602C23081}" srcOrd="0" destOrd="0" presId="urn:microsoft.com/office/officeart/2005/8/layout/bProcess3"/>
    <dgm:cxn modelId="{9981C984-94F6-46B1-8D56-7861C1673A30}" type="presParOf" srcId="{72EA39D3-CDB1-4914-A385-F4EC50801001}" destId="{79424635-9C2C-4E96-93FD-C96BCF313BCE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CDC64A-BDFE-48C7-BCD4-9D0EFCD2D451}" type="doc">
      <dgm:prSet loTypeId="urn:microsoft.com/office/officeart/2005/8/layout/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s-EC"/>
        </a:p>
      </dgm:t>
    </dgm:pt>
    <dgm:pt modelId="{62291909-51DD-45B9-91B4-8126114508D9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2400" b="1" dirty="0" smtClean="0">
              <a:latin typeface="Arial" pitchFamily="34" charset="0"/>
              <a:cs typeface="Arial" pitchFamily="34" charset="0"/>
            </a:rPr>
            <a:t>TIPO DE INVESTIGACIÓN</a:t>
          </a:r>
          <a:endParaRPr lang="es-EC" sz="2400" dirty="0"/>
        </a:p>
      </dgm:t>
    </dgm:pt>
    <dgm:pt modelId="{477D1DD6-83D0-4C68-9051-04560A8EC1F3}" type="parTrans" cxnId="{B683BFCA-BA14-43E6-B435-D4A24BE2ECDB}">
      <dgm:prSet/>
      <dgm:spPr/>
      <dgm:t>
        <a:bodyPr/>
        <a:lstStyle/>
        <a:p>
          <a:endParaRPr lang="es-EC"/>
        </a:p>
      </dgm:t>
    </dgm:pt>
    <dgm:pt modelId="{D9EFBEC1-D090-49E5-8E83-163B95B0CF92}" type="sibTrans" cxnId="{B683BFCA-BA14-43E6-B435-D4A24BE2ECDB}">
      <dgm:prSet/>
      <dgm:spPr/>
      <dgm:t>
        <a:bodyPr/>
        <a:lstStyle/>
        <a:p>
          <a:endParaRPr lang="es-EC"/>
        </a:p>
      </dgm:t>
    </dgm:pt>
    <dgm:pt modelId="{03E9FF3C-6CFB-48F3-89C8-C86D8E5C8D83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200" smtClean="0">
              <a:latin typeface="Arial" pitchFamily="34" charset="0"/>
              <a:cs typeface="Arial" pitchFamily="34" charset="0"/>
            </a:rPr>
            <a:t>La capacitación a los líderes estudiantiles  de los colegios focalizados en la política de salud sexual y reproductiva, identificado factores de riesgo , protectores, violencia, acceso a servicios de información y consejería.</a:t>
          </a:r>
          <a:endParaRPr lang="es-EC" sz="1200" dirty="0"/>
        </a:p>
      </dgm:t>
    </dgm:pt>
    <dgm:pt modelId="{64B2C708-4E06-4EAE-8FA6-04BE90B0690D}" type="parTrans" cxnId="{0E331C6C-DD86-4CC0-944F-4988AF6F54A7}">
      <dgm:prSet/>
      <dgm:spPr/>
      <dgm:t>
        <a:bodyPr/>
        <a:lstStyle/>
        <a:p>
          <a:endParaRPr lang="es-EC"/>
        </a:p>
      </dgm:t>
    </dgm:pt>
    <dgm:pt modelId="{5A7F05D6-BC46-4940-A791-4548B6456D72}" type="sibTrans" cxnId="{0E331C6C-DD86-4CC0-944F-4988AF6F54A7}">
      <dgm:prSet/>
      <dgm:spPr/>
      <dgm:t>
        <a:bodyPr/>
        <a:lstStyle/>
        <a:p>
          <a:endParaRPr lang="es-EC"/>
        </a:p>
      </dgm:t>
    </dgm:pt>
    <dgm:pt modelId="{FAEEA3FA-5E72-4B30-99C7-2E2005D8E341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s-EC" sz="1200" dirty="0" smtClean="0">
              <a:latin typeface="Arial" pitchFamily="34" charset="0"/>
              <a:cs typeface="Arial" pitchFamily="34" charset="0"/>
            </a:rPr>
            <a:t>Es  de tipo cualitativo, con enfoque investigación, acción, participación, se parte de un diagnóstico inicial para intentar fortalecer  conceptos y de esta forma facilitar una solución  a la problemática evidente en donde la responsabilidad, los valores y las decisiones desempeñan un valor importante para ejercer su sexualidad, libre, responsable y autónoma.</a:t>
          </a:r>
          <a:endParaRPr lang="es-EC" sz="1200" dirty="0">
            <a:latin typeface="Arial" pitchFamily="34" charset="0"/>
            <a:cs typeface="Arial" pitchFamily="34" charset="0"/>
          </a:endParaRPr>
        </a:p>
      </dgm:t>
    </dgm:pt>
    <dgm:pt modelId="{18FF8ACF-1219-43A3-9F81-F724D6D73245}" type="parTrans" cxnId="{369483B5-0ED2-499E-A6D9-1381F2E80764}">
      <dgm:prSet/>
      <dgm:spPr/>
      <dgm:t>
        <a:bodyPr/>
        <a:lstStyle/>
        <a:p>
          <a:endParaRPr lang="es-EC"/>
        </a:p>
      </dgm:t>
    </dgm:pt>
    <dgm:pt modelId="{D15AFF5C-199B-42C3-9BFC-486301652D9B}" type="sibTrans" cxnId="{369483B5-0ED2-499E-A6D9-1381F2E80764}">
      <dgm:prSet/>
      <dgm:spPr/>
      <dgm:t>
        <a:bodyPr/>
        <a:lstStyle/>
        <a:p>
          <a:endParaRPr lang="es-EC"/>
        </a:p>
      </dgm:t>
    </dgm:pt>
    <dgm:pt modelId="{16D53C48-CA65-457A-BCE7-F40606E8C437}" type="pres">
      <dgm:prSet presAssocID="{2FCDC64A-BDFE-48C7-BCD4-9D0EFCD2D451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5ECF5615-C61F-4384-BC56-767468A23AFA}" type="pres">
      <dgm:prSet presAssocID="{62291909-51DD-45B9-91B4-8126114508D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513E1860-7B93-45EE-9384-AE899278B7AE}" type="pres">
      <dgm:prSet presAssocID="{D9EFBEC1-D090-49E5-8E83-163B95B0CF92}" presName="sibTrans" presStyleLbl="sibTrans2D1" presStyleIdx="0" presStyleCnt="2"/>
      <dgm:spPr/>
      <dgm:t>
        <a:bodyPr/>
        <a:lstStyle/>
        <a:p>
          <a:endParaRPr lang="es-EC"/>
        </a:p>
      </dgm:t>
    </dgm:pt>
    <dgm:pt modelId="{0D2FFAE4-A357-46E3-A546-6C19778B20EE}" type="pres">
      <dgm:prSet presAssocID="{D9EFBEC1-D090-49E5-8E83-163B95B0CF92}" presName="connectorText" presStyleLbl="sibTrans2D1" presStyleIdx="0" presStyleCnt="2"/>
      <dgm:spPr/>
      <dgm:t>
        <a:bodyPr/>
        <a:lstStyle/>
        <a:p>
          <a:endParaRPr lang="es-EC"/>
        </a:p>
      </dgm:t>
    </dgm:pt>
    <dgm:pt modelId="{2B9DDA36-1CE5-4834-81A5-EA4D0E3A573E}" type="pres">
      <dgm:prSet presAssocID="{FAEEA3FA-5E72-4B30-99C7-2E2005D8E341}" presName="node" presStyleLbl="node1" presStyleIdx="1" presStyleCnt="3" custScaleX="109029" custScaleY="104377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D73477C0-63EB-43E9-BF32-B05D35F2E82B}" type="pres">
      <dgm:prSet presAssocID="{D15AFF5C-199B-42C3-9BFC-486301652D9B}" presName="sibTrans" presStyleLbl="sibTrans2D1" presStyleIdx="1" presStyleCnt="2"/>
      <dgm:spPr/>
      <dgm:t>
        <a:bodyPr/>
        <a:lstStyle/>
        <a:p>
          <a:endParaRPr lang="es-EC"/>
        </a:p>
      </dgm:t>
    </dgm:pt>
    <dgm:pt modelId="{C92652B2-A818-4F90-A604-721BAC2759CC}" type="pres">
      <dgm:prSet presAssocID="{D15AFF5C-199B-42C3-9BFC-486301652D9B}" presName="connectorText" presStyleLbl="sibTrans2D1" presStyleIdx="1" presStyleCnt="2"/>
      <dgm:spPr/>
      <dgm:t>
        <a:bodyPr/>
        <a:lstStyle/>
        <a:p>
          <a:endParaRPr lang="es-EC"/>
        </a:p>
      </dgm:t>
    </dgm:pt>
    <dgm:pt modelId="{8676E4FD-737D-428B-B7D5-8D33E5699BED}" type="pres">
      <dgm:prSet presAssocID="{03E9FF3C-6CFB-48F3-89C8-C86D8E5C8D8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E8520D2D-2B65-425D-96E9-DFD048DEFA0C}" type="presOf" srcId="{2FCDC64A-BDFE-48C7-BCD4-9D0EFCD2D451}" destId="{16D53C48-CA65-457A-BCE7-F40606E8C437}" srcOrd="0" destOrd="0" presId="urn:microsoft.com/office/officeart/2005/8/layout/process5"/>
    <dgm:cxn modelId="{67FF955A-8AC9-48F0-9D9E-E18433B8FBF7}" type="presOf" srcId="{03E9FF3C-6CFB-48F3-89C8-C86D8E5C8D83}" destId="{8676E4FD-737D-428B-B7D5-8D33E5699BED}" srcOrd="0" destOrd="0" presId="urn:microsoft.com/office/officeart/2005/8/layout/process5"/>
    <dgm:cxn modelId="{B683BFCA-BA14-43E6-B435-D4A24BE2ECDB}" srcId="{2FCDC64A-BDFE-48C7-BCD4-9D0EFCD2D451}" destId="{62291909-51DD-45B9-91B4-8126114508D9}" srcOrd="0" destOrd="0" parTransId="{477D1DD6-83D0-4C68-9051-04560A8EC1F3}" sibTransId="{D9EFBEC1-D090-49E5-8E83-163B95B0CF92}"/>
    <dgm:cxn modelId="{369483B5-0ED2-499E-A6D9-1381F2E80764}" srcId="{2FCDC64A-BDFE-48C7-BCD4-9D0EFCD2D451}" destId="{FAEEA3FA-5E72-4B30-99C7-2E2005D8E341}" srcOrd="1" destOrd="0" parTransId="{18FF8ACF-1219-43A3-9F81-F724D6D73245}" sibTransId="{D15AFF5C-199B-42C3-9BFC-486301652D9B}"/>
    <dgm:cxn modelId="{0E331C6C-DD86-4CC0-944F-4988AF6F54A7}" srcId="{2FCDC64A-BDFE-48C7-BCD4-9D0EFCD2D451}" destId="{03E9FF3C-6CFB-48F3-89C8-C86D8E5C8D83}" srcOrd="2" destOrd="0" parTransId="{64B2C708-4E06-4EAE-8FA6-04BE90B0690D}" sibTransId="{5A7F05D6-BC46-4940-A791-4548B6456D72}"/>
    <dgm:cxn modelId="{69DE28DE-7430-45DC-A161-71D6A6635946}" type="presOf" srcId="{D15AFF5C-199B-42C3-9BFC-486301652D9B}" destId="{C92652B2-A818-4F90-A604-721BAC2759CC}" srcOrd="1" destOrd="0" presId="urn:microsoft.com/office/officeart/2005/8/layout/process5"/>
    <dgm:cxn modelId="{48207CAA-7E57-4A39-B03C-5732BC1A5E2F}" type="presOf" srcId="{D9EFBEC1-D090-49E5-8E83-163B95B0CF92}" destId="{513E1860-7B93-45EE-9384-AE899278B7AE}" srcOrd="0" destOrd="0" presId="urn:microsoft.com/office/officeart/2005/8/layout/process5"/>
    <dgm:cxn modelId="{2F5F8012-3387-4124-9807-F5968CBBEEAB}" type="presOf" srcId="{FAEEA3FA-5E72-4B30-99C7-2E2005D8E341}" destId="{2B9DDA36-1CE5-4834-81A5-EA4D0E3A573E}" srcOrd="0" destOrd="0" presId="urn:microsoft.com/office/officeart/2005/8/layout/process5"/>
    <dgm:cxn modelId="{13EDCF05-6CFD-4CE6-8657-AD9E9F74AD3F}" type="presOf" srcId="{D15AFF5C-199B-42C3-9BFC-486301652D9B}" destId="{D73477C0-63EB-43E9-BF32-B05D35F2E82B}" srcOrd="0" destOrd="0" presId="urn:microsoft.com/office/officeart/2005/8/layout/process5"/>
    <dgm:cxn modelId="{99494113-E308-4E50-B58D-F6BB3DD6EAFA}" type="presOf" srcId="{D9EFBEC1-D090-49E5-8E83-163B95B0CF92}" destId="{0D2FFAE4-A357-46E3-A546-6C19778B20EE}" srcOrd="1" destOrd="0" presId="urn:microsoft.com/office/officeart/2005/8/layout/process5"/>
    <dgm:cxn modelId="{67A707ED-9D16-465F-806B-890D99C1E647}" type="presOf" srcId="{62291909-51DD-45B9-91B4-8126114508D9}" destId="{5ECF5615-C61F-4384-BC56-767468A23AFA}" srcOrd="0" destOrd="0" presId="urn:microsoft.com/office/officeart/2005/8/layout/process5"/>
    <dgm:cxn modelId="{A652F4F8-F285-42DF-BAAB-DE154AC5496C}" type="presParOf" srcId="{16D53C48-CA65-457A-BCE7-F40606E8C437}" destId="{5ECF5615-C61F-4384-BC56-767468A23AFA}" srcOrd="0" destOrd="0" presId="urn:microsoft.com/office/officeart/2005/8/layout/process5"/>
    <dgm:cxn modelId="{9D8F1FCB-1691-43F7-AB45-B1477B06D2CA}" type="presParOf" srcId="{16D53C48-CA65-457A-BCE7-F40606E8C437}" destId="{513E1860-7B93-45EE-9384-AE899278B7AE}" srcOrd="1" destOrd="0" presId="urn:microsoft.com/office/officeart/2005/8/layout/process5"/>
    <dgm:cxn modelId="{B9D840D1-3482-4901-83D0-49E1FC8797C9}" type="presParOf" srcId="{513E1860-7B93-45EE-9384-AE899278B7AE}" destId="{0D2FFAE4-A357-46E3-A546-6C19778B20EE}" srcOrd="0" destOrd="0" presId="urn:microsoft.com/office/officeart/2005/8/layout/process5"/>
    <dgm:cxn modelId="{18FB2FBD-C7C6-4FC5-AC00-D8F8AB1E990C}" type="presParOf" srcId="{16D53C48-CA65-457A-BCE7-F40606E8C437}" destId="{2B9DDA36-1CE5-4834-81A5-EA4D0E3A573E}" srcOrd="2" destOrd="0" presId="urn:microsoft.com/office/officeart/2005/8/layout/process5"/>
    <dgm:cxn modelId="{1D93FE9A-1AB1-4F5E-965F-ECF5ED03D1E3}" type="presParOf" srcId="{16D53C48-CA65-457A-BCE7-F40606E8C437}" destId="{D73477C0-63EB-43E9-BF32-B05D35F2E82B}" srcOrd="3" destOrd="0" presId="urn:microsoft.com/office/officeart/2005/8/layout/process5"/>
    <dgm:cxn modelId="{208F03E2-D4C3-4447-A6E8-40BC763C62D9}" type="presParOf" srcId="{D73477C0-63EB-43E9-BF32-B05D35F2E82B}" destId="{C92652B2-A818-4F90-A604-721BAC2759CC}" srcOrd="0" destOrd="0" presId="urn:microsoft.com/office/officeart/2005/8/layout/process5"/>
    <dgm:cxn modelId="{454AE9D2-44CC-42A7-ADAB-BADC57A8F002}" type="presParOf" srcId="{16D53C48-CA65-457A-BCE7-F40606E8C437}" destId="{8676E4FD-737D-428B-B7D5-8D33E5699BED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5B2488-DC06-4EDD-8A7B-46B66EDBF5BF}" type="doc">
      <dgm:prSet loTypeId="urn:microsoft.com/office/officeart/2005/8/layout/bProcess3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s-EC"/>
        </a:p>
      </dgm:t>
    </dgm:pt>
    <dgm:pt modelId="{A3477FD7-4BA0-44BC-84D0-F1A68A09D0F0}">
      <dgm:prSet phldrT="[Texto]" custT="1"/>
      <dgm:spPr/>
      <dgm:t>
        <a:bodyPr/>
        <a:lstStyle/>
        <a:p>
          <a:pPr algn="ctr">
            <a:lnSpc>
              <a:spcPct val="150000"/>
            </a:lnSpc>
          </a:pPr>
          <a:r>
            <a:rPr lang="es-EC" sz="3200" b="1" dirty="0" smtClean="0">
              <a:effectLst/>
              <a:latin typeface="Arial" pitchFamily="34" charset="0"/>
              <a:cs typeface="Arial" pitchFamily="34" charset="0"/>
            </a:rPr>
            <a:t>DISEÑO</a:t>
          </a:r>
          <a:endParaRPr lang="es-EC" sz="3200" b="1" dirty="0">
            <a:latin typeface="Arial" pitchFamily="34" charset="0"/>
            <a:cs typeface="Arial" pitchFamily="34" charset="0"/>
          </a:endParaRPr>
        </a:p>
      </dgm:t>
    </dgm:pt>
    <dgm:pt modelId="{D39BE7BA-A182-4072-8A04-9F824B9E4F70}" type="parTrans" cxnId="{24B7FA0A-FC10-4B6F-89DF-5A96E78B9AE6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4E97BB6D-1540-4F9B-A628-E366DA0259CE}" type="sibTrans" cxnId="{24B7FA0A-FC10-4B6F-89DF-5A96E78B9AE6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C86E0868-905C-491F-88ED-B8D102C4DF81}">
      <dgm:prSet phldrT="[Texto]"/>
      <dgm:spPr/>
      <dgm:t>
        <a:bodyPr/>
        <a:lstStyle/>
        <a:p>
          <a:pPr algn="just">
            <a:lnSpc>
              <a:spcPct val="150000"/>
            </a:lnSpc>
          </a:pPr>
          <a:r>
            <a:rPr lang="es-EC" smtClean="0">
              <a:latin typeface="Arial" pitchFamily="34" charset="0"/>
              <a:cs typeface="Arial" pitchFamily="34" charset="0"/>
            </a:rPr>
            <a:t>Es de acción participación, según Kurt Lewin “se analizan los hechos y conceptualizan los problemas, se planifican y ejecutan las acciones pertinentes, se pretende actuar frente a las realidades sociales transformándolas desde el  protagonismo de los actores” no es una preocupación principal la obtención de datos o la constatación de hechos de manera única y excluyente. </a:t>
          </a:r>
          <a:endParaRPr lang="es-EC" dirty="0">
            <a:latin typeface="Arial" pitchFamily="34" charset="0"/>
            <a:cs typeface="Arial" pitchFamily="34" charset="0"/>
          </a:endParaRPr>
        </a:p>
      </dgm:t>
    </dgm:pt>
    <dgm:pt modelId="{0A27E148-354B-4E2D-867C-A2DCB560D7C4}" type="parTrans" cxnId="{F3C15E40-9F3A-4099-B780-AD56021E3AF8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73D5DE30-B7FD-49D0-BA0F-0852889081B9}" type="sibTrans" cxnId="{F3C15E40-9F3A-4099-B780-AD56021E3AF8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52D542C2-2D28-4800-9831-0143BFAB1336}">
      <dgm:prSet/>
      <dgm:spPr/>
      <dgm:t>
        <a:bodyPr/>
        <a:lstStyle/>
        <a:p>
          <a:pPr algn="just">
            <a:lnSpc>
              <a:spcPct val="150000"/>
            </a:lnSpc>
          </a:pPr>
          <a:r>
            <a:rPr lang="es-EC" smtClean="0">
              <a:latin typeface="Arial" pitchFamily="34" charset="0"/>
              <a:cs typeface="Arial" pitchFamily="34" charset="0"/>
            </a:rPr>
            <a:t>Lo prioritario es la dialéctica que se establece en los agentes sociales, entre unos y otros, es decir la interacción continua entre reflexión y acción, una visión pragmática del mundo social, donde lo fundamental es el diálogo constante con la realidad para intervenir en su transformación. </a:t>
          </a:r>
          <a:endParaRPr lang="es-EC" dirty="0">
            <a:latin typeface="Arial" pitchFamily="34" charset="0"/>
            <a:cs typeface="Arial" pitchFamily="34" charset="0"/>
          </a:endParaRPr>
        </a:p>
      </dgm:t>
    </dgm:pt>
    <dgm:pt modelId="{C7576FD4-A686-414A-86CA-906EA5079136}" type="parTrans" cxnId="{9F9EB7F7-6A7C-4FD6-9437-8E1DDE74CE4A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F99A40C5-33EA-4A09-B129-58CC5BF91CC0}" type="sibTrans" cxnId="{9F9EB7F7-6A7C-4FD6-9437-8E1DDE74CE4A}">
      <dgm:prSet/>
      <dgm:spPr/>
      <dgm:t>
        <a:bodyPr/>
        <a:lstStyle/>
        <a:p>
          <a:endParaRPr lang="es-EC">
            <a:latin typeface="Arial" pitchFamily="34" charset="0"/>
            <a:cs typeface="Arial" pitchFamily="34" charset="0"/>
          </a:endParaRPr>
        </a:p>
      </dgm:t>
    </dgm:pt>
    <dgm:pt modelId="{A43F8272-AE57-41E7-B6AA-2117DCB4B310}" type="pres">
      <dgm:prSet presAssocID="{615B2488-DC06-4EDD-8A7B-46B66EDBF5B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84082DA-48A2-4CEA-9E16-96BF92472A0E}" type="pres">
      <dgm:prSet presAssocID="{A3477FD7-4BA0-44BC-84D0-F1A68A09D0F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76BC7BC2-7B60-4B66-B584-17F9B7519D4A}" type="pres">
      <dgm:prSet presAssocID="{4E97BB6D-1540-4F9B-A628-E366DA0259CE}" presName="sibTrans" presStyleLbl="sibTrans1D1" presStyleIdx="0" presStyleCnt="2"/>
      <dgm:spPr/>
      <dgm:t>
        <a:bodyPr/>
        <a:lstStyle/>
        <a:p>
          <a:endParaRPr lang="es-EC"/>
        </a:p>
      </dgm:t>
    </dgm:pt>
    <dgm:pt modelId="{805AFA72-213C-4C30-B4B5-8002744EDC10}" type="pres">
      <dgm:prSet presAssocID="{4E97BB6D-1540-4F9B-A628-E366DA0259CE}" presName="connectorText" presStyleLbl="sibTrans1D1" presStyleIdx="0" presStyleCnt="2"/>
      <dgm:spPr/>
      <dgm:t>
        <a:bodyPr/>
        <a:lstStyle/>
        <a:p>
          <a:endParaRPr lang="es-EC"/>
        </a:p>
      </dgm:t>
    </dgm:pt>
    <dgm:pt modelId="{537E46F5-53C7-4651-9693-87D174CE8D42}" type="pres">
      <dgm:prSet presAssocID="{C86E0868-905C-491F-88ED-B8D102C4DF8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7C17CD9-FA14-44EE-A4BD-648A5D2D3452}" type="pres">
      <dgm:prSet presAssocID="{73D5DE30-B7FD-49D0-BA0F-0852889081B9}" presName="sibTrans" presStyleLbl="sibTrans1D1" presStyleIdx="1" presStyleCnt="2"/>
      <dgm:spPr/>
      <dgm:t>
        <a:bodyPr/>
        <a:lstStyle/>
        <a:p>
          <a:endParaRPr lang="es-EC"/>
        </a:p>
      </dgm:t>
    </dgm:pt>
    <dgm:pt modelId="{C1C48F5A-1662-41F4-8A89-1FF6F3C73FD3}" type="pres">
      <dgm:prSet presAssocID="{73D5DE30-B7FD-49D0-BA0F-0852889081B9}" presName="connectorText" presStyleLbl="sibTrans1D1" presStyleIdx="1" presStyleCnt="2"/>
      <dgm:spPr/>
      <dgm:t>
        <a:bodyPr/>
        <a:lstStyle/>
        <a:p>
          <a:endParaRPr lang="es-EC"/>
        </a:p>
      </dgm:t>
    </dgm:pt>
    <dgm:pt modelId="{2278F3A0-4612-4FD0-9E9B-CA1BD82B9299}" type="pres">
      <dgm:prSet presAssocID="{52D542C2-2D28-4800-9831-0143BFAB133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697A4343-F656-4943-AD4C-718B18807C70}" type="presOf" srcId="{73D5DE30-B7FD-49D0-BA0F-0852889081B9}" destId="{F7C17CD9-FA14-44EE-A4BD-648A5D2D3452}" srcOrd="0" destOrd="0" presId="urn:microsoft.com/office/officeart/2005/8/layout/bProcess3"/>
    <dgm:cxn modelId="{9F9EB7F7-6A7C-4FD6-9437-8E1DDE74CE4A}" srcId="{615B2488-DC06-4EDD-8A7B-46B66EDBF5BF}" destId="{52D542C2-2D28-4800-9831-0143BFAB1336}" srcOrd="2" destOrd="0" parTransId="{C7576FD4-A686-414A-86CA-906EA5079136}" sibTransId="{F99A40C5-33EA-4A09-B129-58CC5BF91CC0}"/>
    <dgm:cxn modelId="{78145B88-05D7-418F-9A21-EB577EC20551}" type="presOf" srcId="{A3477FD7-4BA0-44BC-84D0-F1A68A09D0F0}" destId="{884082DA-48A2-4CEA-9E16-96BF92472A0E}" srcOrd="0" destOrd="0" presId="urn:microsoft.com/office/officeart/2005/8/layout/bProcess3"/>
    <dgm:cxn modelId="{95137DB9-52F4-44DE-9875-E12950C284CB}" type="presOf" srcId="{C86E0868-905C-491F-88ED-B8D102C4DF81}" destId="{537E46F5-53C7-4651-9693-87D174CE8D42}" srcOrd="0" destOrd="0" presId="urn:microsoft.com/office/officeart/2005/8/layout/bProcess3"/>
    <dgm:cxn modelId="{CEF7557F-B861-44D2-AD11-96C629E8DD12}" type="presOf" srcId="{615B2488-DC06-4EDD-8A7B-46B66EDBF5BF}" destId="{A43F8272-AE57-41E7-B6AA-2117DCB4B310}" srcOrd="0" destOrd="0" presId="urn:microsoft.com/office/officeart/2005/8/layout/bProcess3"/>
    <dgm:cxn modelId="{C1F6778F-DC6A-4C0E-A3C8-638DA20C12E5}" type="presOf" srcId="{4E97BB6D-1540-4F9B-A628-E366DA0259CE}" destId="{805AFA72-213C-4C30-B4B5-8002744EDC10}" srcOrd="1" destOrd="0" presId="urn:microsoft.com/office/officeart/2005/8/layout/bProcess3"/>
    <dgm:cxn modelId="{FFF9104E-6EE3-4172-96D9-0E9B3EEB5F35}" type="presOf" srcId="{52D542C2-2D28-4800-9831-0143BFAB1336}" destId="{2278F3A0-4612-4FD0-9E9B-CA1BD82B9299}" srcOrd="0" destOrd="0" presId="urn:microsoft.com/office/officeart/2005/8/layout/bProcess3"/>
    <dgm:cxn modelId="{2E3763D1-3BF9-46D0-B2D7-97D7EB6A7756}" type="presOf" srcId="{4E97BB6D-1540-4F9B-A628-E366DA0259CE}" destId="{76BC7BC2-7B60-4B66-B584-17F9B7519D4A}" srcOrd="0" destOrd="0" presId="urn:microsoft.com/office/officeart/2005/8/layout/bProcess3"/>
    <dgm:cxn modelId="{F3C15E40-9F3A-4099-B780-AD56021E3AF8}" srcId="{615B2488-DC06-4EDD-8A7B-46B66EDBF5BF}" destId="{C86E0868-905C-491F-88ED-B8D102C4DF81}" srcOrd="1" destOrd="0" parTransId="{0A27E148-354B-4E2D-867C-A2DCB560D7C4}" sibTransId="{73D5DE30-B7FD-49D0-BA0F-0852889081B9}"/>
    <dgm:cxn modelId="{D847EDC1-3740-4A9D-B699-6E00EA6EBE0F}" type="presOf" srcId="{73D5DE30-B7FD-49D0-BA0F-0852889081B9}" destId="{C1C48F5A-1662-41F4-8A89-1FF6F3C73FD3}" srcOrd="1" destOrd="0" presId="urn:microsoft.com/office/officeart/2005/8/layout/bProcess3"/>
    <dgm:cxn modelId="{24B7FA0A-FC10-4B6F-89DF-5A96E78B9AE6}" srcId="{615B2488-DC06-4EDD-8A7B-46B66EDBF5BF}" destId="{A3477FD7-4BA0-44BC-84D0-F1A68A09D0F0}" srcOrd="0" destOrd="0" parTransId="{D39BE7BA-A182-4072-8A04-9F824B9E4F70}" sibTransId="{4E97BB6D-1540-4F9B-A628-E366DA0259CE}"/>
    <dgm:cxn modelId="{15A9CE79-03F7-4FF0-8E37-FEDDBA11442C}" type="presParOf" srcId="{A43F8272-AE57-41E7-B6AA-2117DCB4B310}" destId="{884082DA-48A2-4CEA-9E16-96BF92472A0E}" srcOrd="0" destOrd="0" presId="urn:microsoft.com/office/officeart/2005/8/layout/bProcess3"/>
    <dgm:cxn modelId="{74904E51-BF91-4364-B519-2FBC44DDD015}" type="presParOf" srcId="{A43F8272-AE57-41E7-B6AA-2117DCB4B310}" destId="{76BC7BC2-7B60-4B66-B584-17F9B7519D4A}" srcOrd="1" destOrd="0" presId="urn:microsoft.com/office/officeart/2005/8/layout/bProcess3"/>
    <dgm:cxn modelId="{A46CEF42-5B4E-482B-AD1B-E690AD568CBA}" type="presParOf" srcId="{76BC7BC2-7B60-4B66-B584-17F9B7519D4A}" destId="{805AFA72-213C-4C30-B4B5-8002744EDC10}" srcOrd="0" destOrd="0" presId="urn:microsoft.com/office/officeart/2005/8/layout/bProcess3"/>
    <dgm:cxn modelId="{10BB1FF5-7793-4D18-97FA-BB45DDE70A80}" type="presParOf" srcId="{A43F8272-AE57-41E7-B6AA-2117DCB4B310}" destId="{537E46F5-53C7-4651-9693-87D174CE8D42}" srcOrd="2" destOrd="0" presId="urn:microsoft.com/office/officeart/2005/8/layout/bProcess3"/>
    <dgm:cxn modelId="{96B53840-3B93-4A66-97EF-CB26FBEEC635}" type="presParOf" srcId="{A43F8272-AE57-41E7-B6AA-2117DCB4B310}" destId="{F7C17CD9-FA14-44EE-A4BD-648A5D2D3452}" srcOrd="3" destOrd="0" presId="urn:microsoft.com/office/officeart/2005/8/layout/bProcess3"/>
    <dgm:cxn modelId="{B6FE9471-8D31-409E-BC2E-4D4CD2A90B4B}" type="presParOf" srcId="{F7C17CD9-FA14-44EE-A4BD-648A5D2D3452}" destId="{C1C48F5A-1662-41F4-8A89-1FF6F3C73FD3}" srcOrd="0" destOrd="0" presId="urn:microsoft.com/office/officeart/2005/8/layout/bProcess3"/>
    <dgm:cxn modelId="{AEA0913B-8F9C-4AE2-AED2-1018AB4AD3EB}" type="presParOf" srcId="{A43F8272-AE57-41E7-B6AA-2117DCB4B310}" destId="{2278F3A0-4612-4FD0-9E9B-CA1BD82B9299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064A5D3-C82F-44D1-B951-7D8ECCC71509}" type="doc">
      <dgm:prSet loTypeId="urn:microsoft.com/office/officeart/2005/8/layout/chevron2" loCatId="list" qsTypeId="urn:microsoft.com/office/officeart/2005/8/quickstyle/simple3" qsCatId="simple" csTypeId="urn:microsoft.com/office/officeart/2005/8/colors/colorful1#5" csCatId="colorful" phldr="1"/>
      <dgm:spPr/>
      <dgm:t>
        <a:bodyPr/>
        <a:lstStyle/>
        <a:p>
          <a:endParaRPr lang="es-EC"/>
        </a:p>
      </dgm:t>
    </dgm:pt>
    <dgm:pt modelId="{D523B346-E635-4D2C-9962-223391BEF0F4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2800" b="1" dirty="0" smtClean="0">
              <a:latin typeface="Arial" pitchFamily="34" charset="0"/>
              <a:cs typeface="Arial" pitchFamily="34" charset="0"/>
            </a:rPr>
            <a:t>POBLACIÓN </a:t>
          </a:r>
          <a:endParaRPr lang="es-EC" sz="2800" b="1" dirty="0">
            <a:latin typeface="Arial" pitchFamily="34" charset="0"/>
            <a:cs typeface="Arial" pitchFamily="34" charset="0"/>
          </a:endParaRPr>
        </a:p>
      </dgm:t>
    </dgm:pt>
    <dgm:pt modelId="{07C917C0-08B3-4593-83F7-4677AA64AAC7}" type="parTrans" cxnId="{BEC9871E-600D-4889-B5A9-E4553ABDD17A}">
      <dgm:prSet/>
      <dgm:spPr/>
      <dgm:t>
        <a:bodyPr/>
        <a:lstStyle/>
        <a:p>
          <a:endParaRPr lang="es-EC"/>
        </a:p>
      </dgm:t>
    </dgm:pt>
    <dgm:pt modelId="{108536C8-8AF0-4DA9-9BF6-A0725583DF89}" type="sibTrans" cxnId="{BEC9871E-600D-4889-B5A9-E4553ABDD17A}">
      <dgm:prSet/>
      <dgm:spPr/>
      <dgm:t>
        <a:bodyPr/>
        <a:lstStyle/>
        <a:p>
          <a:endParaRPr lang="es-EC"/>
        </a:p>
      </dgm:t>
    </dgm:pt>
    <dgm:pt modelId="{C6227140-2459-4C62-8975-3B7A7F5112EC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2800" dirty="0" smtClean="0">
              <a:latin typeface="Arial" pitchFamily="34" charset="0"/>
              <a:cs typeface="Arial" pitchFamily="34" charset="0"/>
            </a:rPr>
            <a:t>400 estudiantes de la Unidad Educativa Ibarra </a:t>
          </a:r>
          <a:endParaRPr lang="es-EC" sz="2800" dirty="0">
            <a:latin typeface="Arial" pitchFamily="34" charset="0"/>
            <a:cs typeface="Arial" pitchFamily="34" charset="0"/>
          </a:endParaRPr>
        </a:p>
      </dgm:t>
    </dgm:pt>
    <dgm:pt modelId="{D30B6682-BD4F-49B4-BA06-EC5266B7D26F}" type="parTrans" cxnId="{D3F4B377-1FCC-4CC5-9408-63A18202D300}">
      <dgm:prSet/>
      <dgm:spPr/>
      <dgm:t>
        <a:bodyPr/>
        <a:lstStyle/>
        <a:p>
          <a:endParaRPr lang="es-EC"/>
        </a:p>
      </dgm:t>
    </dgm:pt>
    <dgm:pt modelId="{552CB17B-3F36-4BEE-8D11-6FCC6E221925}" type="sibTrans" cxnId="{D3F4B377-1FCC-4CC5-9408-63A18202D300}">
      <dgm:prSet/>
      <dgm:spPr/>
      <dgm:t>
        <a:bodyPr/>
        <a:lstStyle/>
        <a:p>
          <a:endParaRPr lang="es-EC"/>
        </a:p>
      </dgm:t>
    </dgm:pt>
    <dgm:pt modelId="{2E829401-120C-4D70-9C2F-F0943568CFF2}">
      <dgm:prSet phldrT="[Texto]" custT="1"/>
      <dgm:spPr/>
      <dgm:t>
        <a:bodyPr/>
        <a:lstStyle/>
        <a:p>
          <a:pPr>
            <a:lnSpc>
              <a:spcPct val="150000"/>
            </a:lnSpc>
          </a:pPr>
          <a:r>
            <a:rPr lang="es-EC" sz="2800" b="1" dirty="0" smtClean="0">
              <a:latin typeface="Arial" pitchFamily="34" charset="0"/>
              <a:cs typeface="Arial" pitchFamily="34" charset="0"/>
            </a:rPr>
            <a:t>MUESTRA </a:t>
          </a:r>
          <a:endParaRPr lang="es-EC" sz="2800" b="1" dirty="0">
            <a:latin typeface="Arial" pitchFamily="34" charset="0"/>
            <a:cs typeface="Arial" pitchFamily="34" charset="0"/>
          </a:endParaRPr>
        </a:p>
      </dgm:t>
    </dgm:pt>
    <dgm:pt modelId="{9473B414-DF4F-49F8-AE12-C3AC626EA425}" type="parTrans" cxnId="{8FDAEA6F-17C1-41FD-B2DA-65C4ED78CD74}">
      <dgm:prSet/>
      <dgm:spPr/>
      <dgm:t>
        <a:bodyPr/>
        <a:lstStyle/>
        <a:p>
          <a:endParaRPr lang="es-EC"/>
        </a:p>
      </dgm:t>
    </dgm:pt>
    <dgm:pt modelId="{D9BFD96E-FF4B-44B8-BBDC-F4EDE1CC1210}" type="sibTrans" cxnId="{8FDAEA6F-17C1-41FD-B2DA-65C4ED78CD74}">
      <dgm:prSet/>
      <dgm:spPr/>
      <dgm:t>
        <a:bodyPr/>
        <a:lstStyle/>
        <a:p>
          <a:endParaRPr lang="es-EC"/>
        </a:p>
      </dgm:t>
    </dgm:pt>
    <dgm:pt modelId="{2C4E03DF-7332-46A1-BFA4-7E8611698FBE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s-EC" sz="2800" dirty="0" smtClean="0">
              <a:latin typeface="Arial" pitchFamily="34" charset="0"/>
              <a:cs typeface="Arial" pitchFamily="34" charset="0"/>
            </a:rPr>
            <a:t>160 estudiantes de los diferentes cursos.</a:t>
          </a:r>
          <a:endParaRPr lang="es-EC" sz="2800" dirty="0">
            <a:latin typeface="Arial" pitchFamily="34" charset="0"/>
            <a:cs typeface="Arial" pitchFamily="34" charset="0"/>
          </a:endParaRPr>
        </a:p>
      </dgm:t>
    </dgm:pt>
    <dgm:pt modelId="{2A451EF5-72A7-4DFE-A82F-1A00BBFE35A3}" type="parTrans" cxnId="{3F975E5D-FCD7-47F7-AD56-4905730AB38C}">
      <dgm:prSet/>
      <dgm:spPr/>
      <dgm:t>
        <a:bodyPr/>
        <a:lstStyle/>
        <a:p>
          <a:endParaRPr lang="es-EC"/>
        </a:p>
      </dgm:t>
    </dgm:pt>
    <dgm:pt modelId="{30632293-FF5E-43C5-9F48-589AC00004B7}" type="sibTrans" cxnId="{3F975E5D-FCD7-47F7-AD56-4905730AB38C}">
      <dgm:prSet/>
      <dgm:spPr/>
      <dgm:t>
        <a:bodyPr/>
        <a:lstStyle/>
        <a:p>
          <a:endParaRPr lang="es-EC"/>
        </a:p>
      </dgm:t>
    </dgm:pt>
    <dgm:pt modelId="{1C14E3E5-AA3F-443C-ADB7-D22686A0DE90}" type="pres">
      <dgm:prSet presAssocID="{D064A5D3-C82F-44D1-B951-7D8ECCC7150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6E92682-976E-4AD4-AD2D-82DC07B0EDC9}" type="pres">
      <dgm:prSet presAssocID="{D523B346-E635-4D2C-9962-223391BEF0F4}" presName="composite" presStyleCnt="0"/>
      <dgm:spPr/>
    </dgm:pt>
    <dgm:pt modelId="{AD639B53-8709-45CF-8882-7764842DAE1B}" type="pres">
      <dgm:prSet presAssocID="{D523B346-E635-4D2C-9962-223391BEF0F4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E7D4A25-E753-4BE4-ADC0-C7C60C9A1B03}" type="pres">
      <dgm:prSet presAssocID="{D523B346-E635-4D2C-9962-223391BEF0F4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C2A0013-DED7-4E10-8AFB-37679B3E60CA}" type="pres">
      <dgm:prSet presAssocID="{108536C8-8AF0-4DA9-9BF6-A0725583DF89}" presName="sp" presStyleCnt="0"/>
      <dgm:spPr/>
    </dgm:pt>
    <dgm:pt modelId="{0A424A3F-DB27-49EA-B620-1AC423203A82}" type="pres">
      <dgm:prSet presAssocID="{2E829401-120C-4D70-9C2F-F0943568CFF2}" presName="composite" presStyleCnt="0"/>
      <dgm:spPr/>
    </dgm:pt>
    <dgm:pt modelId="{B28295F3-D5A2-4B46-8AE1-B8FB8DD1151D}" type="pres">
      <dgm:prSet presAssocID="{2E829401-120C-4D70-9C2F-F0943568CFF2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C61E1374-902C-470C-A604-DBE31FA99486}" type="pres">
      <dgm:prSet presAssocID="{2E829401-120C-4D70-9C2F-F0943568CFF2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8FDAEA6F-17C1-41FD-B2DA-65C4ED78CD74}" srcId="{D064A5D3-C82F-44D1-B951-7D8ECCC71509}" destId="{2E829401-120C-4D70-9C2F-F0943568CFF2}" srcOrd="1" destOrd="0" parTransId="{9473B414-DF4F-49F8-AE12-C3AC626EA425}" sibTransId="{D9BFD96E-FF4B-44B8-BBDC-F4EDE1CC1210}"/>
    <dgm:cxn modelId="{BEC9871E-600D-4889-B5A9-E4553ABDD17A}" srcId="{D064A5D3-C82F-44D1-B951-7D8ECCC71509}" destId="{D523B346-E635-4D2C-9962-223391BEF0F4}" srcOrd="0" destOrd="0" parTransId="{07C917C0-08B3-4593-83F7-4677AA64AAC7}" sibTransId="{108536C8-8AF0-4DA9-9BF6-A0725583DF89}"/>
    <dgm:cxn modelId="{D3F4B377-1FCC-4CC5-9408-63A18202D300}" srcId="{D523B346-E635-4D2C-9962-223391BEF0F4}" destId="{C6227140-2459-4C62-8975-3B7A7F5112EC}" srcOrd="0" destOrd="0" parTransId="{D30B6682-BD4F-49B4-BA06-EC5266B7D26F}" sibTransId="{552CB17B-3F36-4BEE-8D11-6FCC6E221925}"/>
    <dgm:cxn modelId="{E61BF3D2-963E-4ABE-9A04-B7D5A9BA9743}" type="presOf" srcId="{D523B346-E635-4D2C-9962-223391BEF0F4}" destId="{AD639B53-8709-45CF-8882-7764842DAE1B}" srcOrd="0" destOrd="0" presId="urn:microsoft.com/office/officeart/2005/8/layout/chevron2"/>
    <dgm:cxn modelId="{247ED9B8-8C6C-41B8-AB3B-A5C9599B56B2}" type="presOf" srcId="{2C4E03DF-7332-46A1-BFA4-7E8611698FBE}" destId="{C61E1374-902C-470C-A604-DBE31FA99486}" srcOrd="0" destOrd="0" presId="urn:microsoft.com/office/officeart/2005/8/layout/chevron2"/>
    <dgm:cxn modelId="{888AAB95-B562-4737-801D-66AD2D6457F4}" type="presOf" srcId="{D064A5D3-C82F-44D1-B951-7D8ECCC71509}" destId="{1C14E3E5-AA3F-443C-ADB7-D22686A0DE90}" srcOrd="0" destOrd="0" presId="urn:microsoft.com/office/officeart/2005/8/layout/chevron2"/>
    <dgm:cxn modelId="{E0171899-49F8-4387-833A-17602D90A2B0}" type="presOf" srcId="{2E829401-120C-4D70-9C2F-F0943568CFF2}" destId="{B28295F3-D5A2-4B46-8AE1-B8FB8DD1151D}" srcOrd="0" destOrd="0" presId="urn:microsoft.com/office/officeart/2005/8/layout/chevron2"/>
    <dgm:cxn modelId="{3F975E5D-FCD7-47F7-AD56-4905730AB38C}" srcId="{2E829401-120C-4D70-9C2F-F0943568CFF2}" destId="{2C4E03DF-7332-46A1-BFA4-7E8611698FBE}" srcOrd="0" destOrd="0" parTransId="{2A451EF5-72A7-4DFE-A82F-1A00BBFE35A3}" sibTransId="{30632293-FF5E-43C5-9F48-589AC00004B7}"/>
    <dgm:cxn modelId="{A3F4F562-B624-46D2-8159-91F945435E8F}" type="presOf" srcId="{C6227140-2459-4C62-8975-3B7A7F5112EC}" destId="{3E7D4A25-E753-4BE4-ADC0-C7C60C9A1B03}" srcOrd="0" destOrd="0" presId="urn:microsoft.com/office/officeart/2005/8/layout/chevron2"/>
    <dgm:cxn modelId="{5C593DD9-7DAB-482D-8058-285AA562CC83}" type="presParOf" srcId="{1C14E3E5-AA3F-443C-ADB7-D22686A0DE90}" destId="{36E92682-976E-4AD4-AD2D-82DC07B0EDC9}" srcOrd="0" destOrd="0" presId="urn:microsoft.com/office/officeart/2005/8/layout/chevron2"/>
    <dgm:cxn modelId="{D094ABB9-44E9-4A33-9B6C-DFEDAC26BC00}" type="presParOf" srcId="{36E92682-976E-4AD4-AD2D-82DC07B0EDC9}" destId="{AD639B53-8709-45CF-8882-7764842DAE1B}" srcOrd="0" destOrd="0" presId="urn:microsoft.com/office/officeart/2005/8/layout/chevron2"/>
    <dgm:cxn modelId="{3F8CBFA2-DBFE-4D8D-936E-FF186D47F35D}" type="presParOf" srcId="{36E92682-976E-4AD4-AD2D-82DC07B0EDC9}" destId="{3E7D4A25-E753-4BE4-ADC0-C7C60C9A1B03}" srcOrd="1" destOrd="0" presId="urn:microsoft.com/office/officeart/2005/8/layout/chevron2"/>
    <dgm:cxn modelId="{928FAB10-956C-40AE-9CDE-6C094B5949C3}" type="presParOf" srcId="{1C14E3E5-AA3F-443C-ADB7-D22686A0DE90}" destId="{2C2A0013-DED7-4E10-8AFB-37679B3E60CA}" srcOrd="1" destOrd="0" presId="urn:microsoft.com/office/officeart/2005/8/layout/chevron2"/>
    <dgm:cxn modelId="{4B202416-0593-4875-BB3E-15A65A3F3EA6}" type="presParOf" srcId="{1C14E3E5-AA3F-443C-ADB7-D22686A0DE90}" destId="{0A424A3F-DB27-49EA-B620-1AC423203A82}" srcOrd="2" destOrd="0" presId="urn:microsoft.com/office/officeart/2005/8/layout/chevron2"/>
    <dgm:cxn modelId="{7ADAFAA5-87DC-4BBB-9832-6C86C2150DB8}" type="presParOf" srcId="{0A424A3F-DB27-49EA-B620-1AC423203A82}" destId="{B28295F3-D5A2-4B46-8AE1-B8FB8DD1151D}" srcOrd="0" destOrd="0" presId="urn:microsoft.com/office/officeart/2005/8/layout/chevron2"/>
    <dgm:cxn modelId="{5A2D5367-43F3-41BA-B4C8-B640741FF688}" type="presParOf" srcId="{0A424A3F-DB27-49EA-B620-1AC423203A82}" destId="{C61E1374-902C-470C-A604-DBE31FA994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7CC10DB-89FA-448A-BE76-AEA9C7253794}" type="doc">
      <dgm:prSet loTypeId="urn:microsoft.com/office/officeart/2009/3/layout/StepUpProcess" loCatId="process" qsTypeId="urn:microsoft.com/office/officeart/2005/8/quickstyle/simple3" qsCatId="simple" csTypeId="urn:microsoft.com/office/officeart/2005/8/colors/colorful1#4" csCatId="colorful" phldr="1"/>
      <dgm:spPr/>
      <dgm:t>
        <a:bodyPr/>
        <a:lstStyle/>
        <a:p>
          <a:endParaRPr lang="es-EC"/>
        </a:p>
      </dgm:t>
    </dgm:pt>
    <dgm:pt modelId="{E38B3660-CE36-41B4-A2E4-DF0E2A6E8974}">
      <dgm:prSet phldrT="[Texto]" custT="1"/>
      <dgm:spPr/>
      <dgm:t>
        <a:bodyPr/>
        <a:lstStyle/>
        <a:p>
          <a:r>
            <a:rPr lang="es-EC" sz="2000" dirty="0" smtClean="0">
              <a:latin typeface="Arial" pitchFamily="34" charset="0"/>
              <a:cs typeface="Arial" pitchFamily="34" charset="0"/>
            </a:rPr>
            <a:t>Recurrencias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FEE8FF21-A86C-4311-ADE4-85EF1A5C3CC4}" type="parTrans" cxnId="{EFC417FA-4A7A-4D87-8468-FC8E665773EC}">
      <dgm:prSet/>
      <dgm:spPr/>
      <dgm:t>
        <a:bodyPr/>
        <a:lstStyle/>
        <a:p>
          <a:endParaRPr lang="es-EC"/>
        </a:p>
      </dgm:t>
    </dgm:pt>
    <dgm:pt modelId="{2BFAC2BD-2D32-4436-B4D2-D142C3D19609}" type="sibTrans" cxnId="{EFC417FA-4A7A-4D87-8468-FC8E665773EC}">
      <dgm:prSet/>
      <dgm:spPr/>
      <dgm:t>
        <a:bodyPr/>
        <a:lstStyle/>
        <a:p>
          <a:endParaRPr lang="es-EC"/>
        </a:p>
      </dgm:t>
    </dgm:pt>
    <dgm:pt modelId="{6214A25E-92CD-475C-9FFD-B4D131B39B98}">
      <dgm:prSet phldrT="[Texto]" custT="1"/>
      <dgm:spPr/>
      <dgm:t>
        <a:bodyPr/>
        <a:lstStyle/>
        <a:p>
          <a:r>
            <a:rPr lang="es-EC" sz="2000" dirty="0" smtClean="0">
              <a:latin typeface="Arial" pitchFamily="34" charset="0"/>
              <a:cs typeface="Arial" pitchFamily="34" charset="0"/>
            </a:rPr>
            <a:t>Predicados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428E2783-3EAE-47E7-857D-E85E262BF857}" type="parTrans" cxnId="{DFBDC020-4846-4712-ACB7-DA276F3E7837}">
      <dgm:prSet/>
      <dgm:spPr/>
      <dgm:t>
        <a:bodyPr/>
        <a:lstStyle/>
        <a:p>
          <a:endParaRPr lang="es-EC"/>
        </a:p>
      </dgm:t>
    </dgm:pt>
    <dgm:pt modelId="{70922228-6942-4397-ABEC-5D022F7B92C7}" type="sibTrans" cxnId="{DFBDC020-4846-4712-ACB7-DA276F3E7837}">
      <dgm:prSet/>
      <dgm:spPr/>
      <dgm:t>
        <a:bodyPr/>
        <a:lstStyle/>
        <a:p>
          <a:endParaRPr lang="es-EC"/>
        </a:p>
      </dgm:t>
    </dgm:pt>
    <dgm:pt modelId="{CBCDE985-FD86-4E5F-A244-6CFA81D320C3}">
      <dgm:prSet phldrT="[Texto]" custT="1"/>
      <dgm:spPr/>
      <dgm:t>
        <a:bodyPr/>
        <a:lstStyle/>
        <a:p>
          <a:r>
            <a:rPr lang="es-EC" sz="2000" dirty="0" smtClean="0">
              <a:latin typeface="Arial" pitchFamily="34" charset="0"/>
              <a:cs typeface="Arial" pitchFamily="34" charset="0"/>
            </a:rPr>
            <a:t>Descriptores</a:t>
          </a:r>
          <a:endParaRPr lang="es-EC" sz="2000" dirty="0">
            <a:latin typeface="Arial" pitchFamily="34" charset="0"/>
            <a:cs typeface="Arial" pitchFamily="34" charset="0"/>
          </a:endParaRPr>
        </a:p>
      </dgm:t>
    </dgm:pt>
    <dgm:pt modelId="{7509D35D-702C-41D5-A4FF-9199728410B4}" type="sibTrans" cxnId="{3B30C2F8-EE71-476B-B32E-2AC49BD5EB28}">
      <dgm:prSet/>
      <dgm:spPr/>
      <dgm:t>
        <a:bodyPr/>
        <a:lstStyle/>
        <a:p>
          <a:endParaRPr lang="es-EC"/>
        </a:p>
      </dgm:t>
    </dgm:pt>
    <dgm:pt modelId="{F3ACDC8D-74B1-47F0-A092-C169CB901589}" type="parTrans" cxnId="{3B30C2F8-EE71-476B-B32E-2AC49BD5EB28}">
      <dgm:prSet/>
      <dgm:spPr/>
      <dgm:t>
        <a:bodyPr/>
        <a:lstStyle/>
        <a:p>
          <a:endParaRPr lang="es-EC"/>
        </a:p>
      </dgm:t>
    </dgm:pt>
    <dgm:pt modelId="{64106CBA-1FE3-44D2-A1CE-635FD7A38737}" type="pres">
      <dgm:prSet presAssocID="{37CC10DB-89FA-448A-BE76-AEA9C7253794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EC"/>
        </a:p>
      </dgm:t>
    </dgm:pt>
    <dgm:pt modelId="{7FD3923B-51A5-47D5-99EC-EBC3E2C31FE2}" type="pres">
      <dgm:prSet presAssocID="{E38B3660-CE36-41B4-A2E4-DF0E2A6E8974}" presName="composite" presStyleCnt="0"/>
      <dgm:spPr/>
    </dgm:pt>
    <dgm:pt modelId="{B19E5A4C-CB5D-450B-855A-AD9D4D36B97D}" type="pres">
      <dgm:prSet presAssocID="{E38B3660-CE36-41B4-A2E4-DF0E2A6E8974}" presName="LShape" presStyleLbl="alignNode1" presStyleIdx="0" presStyleCnt="5"/>
      <dgm:spPr/>
    </dgm:pt>
    <dgm:pt modelId="{26F159B3-9C41-460E-BE1A-E6199BA8E8C2}" type="pres">
      <dgm:prSet presAssocID="{E38B3660-CE36-41B4-A2E4-DF0E2A6E8974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B6F27042-DEF1-4320-9157-EDF4973C11DC}" type="pres">
      <dgm:prSet presAssocID="{E38B3660-CE36-41B4-A2E4-DF0E2A6E8974}" presName="Triangle" presStyleLbl="alignNode1" presStyleIdx="1" presStyleCnt="5"/>
      <dgm:spPr/>
    </dgm:pt>
    <dgm:pt modelId="{9CA7702C-E3BB-442D-966A-4F8BA7133C1E}" type="pres">
      <dgm:prSet presAssocID="{2BFAC2BD-2D32-4436-B4D2-D142C3D19609}" presName="sibTrans" presStyleCnt="0"/>
      <dgm:spPr/>
    </dgm:pt>
    <dgm:pt modelId="{CB509CFC-D0BE-473A-9DFE-6AA37480A6C9}" type="pres">
      <dgm:prSet presAssocID="{2BFAC2BD-2D32-4436-B4D2-D142C3D19609}" presName="space" presStyleCnt="0"/>
      <dgm:spPr/>
    </dgm:pt>
    <dgm:pt modelId="{ADE73A97-1AAA-42ED-BC4D-A1AA1E9B70B4}" type="pres">
      <dgm:prSet presAssocID="{6214A25E-92CD-475C-9FFD-B4D131B39B98}" presName="composite" presStyleCnt="0"/>
      <dgm:spPr/>
    </dgm:pt>
    <dgm:pt modelId="{35F18C69-3F0A-4476-8068-7E607B4A754D}" type="pres">
      <dgm:prSet presAssocID="{6214A25E-92CD-475C-9FFD-B4D131B39B98}" presName="LShape" presStyleLbl="alignNode1" presStyleIdx="2" presStyleCnt="5"/>
      <dgm:spPr/>
    </dgm:pt>
    <dgm:pt modelId="{065F6D9B-A0DE-4A44-88F1-BDF03E1ECD34}" type="pres">
      <dgm:prSet presAssocID="{6214A25E-92CD-475C-9FFD-B4D131B39B98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FFC83562-5E2E-451A-AA69-7420F2C72EF0}" type="pres">
      <dgm:prSet presAssocID="{6214A25E-92CD-475C-9FFD-B4D131B39B98}" presName="Triangle" presStyleLbl="alignNode1" presStyleIdx="3" presStyleCnt="5"/>
      <dgm:spPr/>
    </dgm:pt>
    <dgm:pt modelId="{A38B9DB8-BC82-4E21-801B-18C55B083619}" type="pres">
      <dgm:prSet presAssocID="{70922228-6942-4397-ABEC-5D022F7B92C7}" presName="sibTrans" presStyleCnt="0"/>
      <dgm:spPr/>
    </dgm:pt>
    <dgm:pt modelId="{04DADAE7-1042-4B35-9893-7F9D6FA33434}" type="pres">
      <dgm:prSet presAssocID="{70922228-6942-4397-ABEC-5D022F7B92C7}" presName="space" presStyleCnt="0"/>
      <dgm:spPr/>
    </dgm:pt>
    <dgm:pt modelId="{DB00A7A7-9B5F-49B4-9438-09D924D99DA6}" type="pres">
      <dgm:prSet presAssocID="{CBCDE985-FD86-4E5F-A244-6CFA81D320C3}" presName="composite" presStyleCnt="0"/>
      <dgm:spPr/>
    </dgm:pt>
    <dgm:pt modelId="{C04CDADF-3467-4E2B-9366-8C05341C3968}" type="pres">
      <dgm:prSet presAssocID="{CBCDE985-FD86-4E5F-A244-6CFA81D320C3}" presName="LShape" presStyleLbl="alignNode1" presStyleIdx="4" presStyleCnt="5"/>
      <dgm:spPr/>
    </dgm:pt>
    <dgm:pt modelId="{BF5F38C5-41A5-4A7E-BA89-FA0A2890643D}" type="pres">
      <dgm:prSet presAssocID="{CBCDE985-FD86-4E5F-A244-6CFA81D320C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3B30C2F8-EE71-476B-B32E-2AC49BD5EB28}" srcId="{37CC10DB-89FA-448A-BE76-AEA9C7253794}" destId="{CBCDE985-FD86-4E5F-A244-6CFA81D320C3}" srcOrd="2" destOrd="0" parTransId="{F3ACDC8D-74B1-47F0-A092-C169CB901589}" sibTransId="{7509D35D-702C-41D5-A4FF-9199728410B4}"/>
    <dgm:cxn modelId="{E96D7E66-1BCB-4C7D-9B75-CBA35505FBD4}" type="presOf" srcId="{E38B3660-CE36-41B4-A2E4-DF0E2A6E8974}" destId="{26F159B3-9C41-460E-BE1A-E6199BA8E8C2}" srcOrd="0" destOrd="0" presId="urn:microsoft.com/office/officeart/2009/3/layout/StepUpProcess"/>
    <dgm:cxn modelId="{C1B3DB4F-695A-4B82-BAA8-38EC74A92AA9}" type="presOf" srcId="{37CC10DB-89FA-448A-BE76-AEA9C7253794}" destId="{64106CBA-1FE3-44D2-A1CE-635FD7A38737}" srcOrd="0" destOrd="0" presId="urn:microsoft.com/office/officeart/2009/3/layout/StepUpProcess"/>
    <dgm:cxn modelId="{EFC417FA-4A7A-4D87-8468-FC8E665773EC}" srcId="{37CC10DB-89FA-448A-BE76-AEA9C7253794}" destId="{E38B3660-CE36-41B4-A2E4-DF0E2A6E8974}" srcOrd="0" destOrd="0" parTransId="{FEE8FF21-A86C-4311-ADE4-85EF1A5C3CC4}" sibTransId="{2BFAC2BD-2D32-4436-B4D2-D142C3D19609}"/>
    <dgm:cxn modelId="{CD9956C4-E6A6-4EBD-8EF5-4BF8171CEA70}" type="presOf" srcId="{6214A25E-92CD-475C-9FFD-B4D131B39B98}" destId="{065F6D9B-A0DE-4A44-88F1-BDF03E1ECD34}" srcOrd="0" destOrd="0" presId="urn:microsoft.com/office/officeart/2009/3/layout/StepUpProcess"/>
    <dgm:cxn modelId="{83C87C5F-7844-412A-A73B-1D3B22076565}" type="presOf" srcId="{CBCDE985-FD86-4E5F-A244-6CFA81D320C3}" destId="{BF5F38C5-41A5-4A7E-BA89-FA0A2890643D}" srcOrd="0" destOrd="0" presId="urn:microsoft.com/office/officeart/2009/3/layout/StepUpProcess"/>
    <dgm:cxn modelId="{DFBDC020-4846-4712-ACB7-DA276F3E7837}" srcId="{37CC10DB-89FA-448A-BE76-AEA9C7253794}" destId="{6214A25E-92CD-475C-9FFD-B4D131B39B98}" srcOrd="1" destOrd="0" parTransId="{428E2783-3EAE-47E7-857D-E85E262BF857}" sibTransId="{70922228-6942-4397-ABEC-5D022F7B92C7}"/>
    <dgm:cxn modelId="{D173BC6B-3E42-421B-A978-A5EE56EEF2AA}" type="presParOf" srcId="{64106CBA-1FE3-44D2-A1CE-635FD7A38737}" destId="{7FD3923B-51A5-47D5-99EC-EBC3E2C31FE2}" srcOrd="0" destOrd="0" presId="urn:microsoft.com/office/officeart/2009/3/layout/StepUpProcess"/>
    <dgm:cxn modelId="{504388EA-1DEF-453A-9D39-8538E732AE4F}" type="presParOf" srcId="{7FD3923B-51A5-47D5-99EC-EBC3E2C31FE2}" destId="{B19E5A4C-CB5D-450B-855A-AD9D4D36B97D}" srcOrd="0" destOrd="0" presId="urn:microsoft.com/office/officeart/2009/3/layout/StepUpProcess"/>
    <dgm:cxn modelId="{4E2061D6-836D-4D5F-8574-EB923293F4B2}" type="presParOf" srcId="{7FD3923B-51A5-47D5-99EC-EBC3E2C31FE2}" destId="{26F159B3-9C41-460E-BE1A-E6199BA8E8C2}" srcOrd="1" destOrd="0" presId="urn:microsoft.com/office/officeart/2009/3/layout/StepUpProcess"/>
    <dgm:cxn modelId="{9FB3F6D2-CC1E-4E0E-81D9-64547C23C5EE}" type="presParOf" srcId="{7FD3923B-51A5-47D5-99EC-EBC3E2C31FE2}" destId="{B6F27042-DEF1-4320-9157-EDF4973C11DC}" srcOrd="2" destOrd="0" presId="urn:microsoft.com/office/officeart/2009/3/layout/StepUpProcess"/>
    <dgm:cxn modelId="{B0191B3D-A9D1-4642-BFA9-7F8802FD9346}" type="presParOf" srcId="{64106CBA-1FE3-44D2-A1CE-635FD7A38737}" destId="{9CA7702C-E3BB-442D-966A-4F8BA7133C1E}" srcOrd="1" destOrd="0" presId="urn:microsoft.com/office/officeart/2009/3/layout/StepUpProcess"/>
    <dgm:cxn modelId="{118C1C85-D9A6-4646-8E89-BBB9D2F7C006}" type="presParOf" srcId="{9CA7702C-E3BB-442D-966A-4F8BA7133C1E}" destId="{CB509CFC-D0BE-473A-9DFE-6AA37480A6C9}" srcOrd="0" destOrd="0" presId="urn:microsoft.com/office/officeart/2009/3/layout/StepUpProcess"/>
    <dgm:cxn modelId="{48B2D5B0-D16C-4823-A9C4-60F14BA9B6E5}" type="presParOf" srcId="{64106CBA-1FE3-44D2-A1CE-635FD7A38737}" destId="{ADE73A97-1AAA-42ED-BC4D-A1AA1E9B70B4}" srcOrd="2" destOrd="0" presId="urn:microsoft.com/office/officeart/2009/3/layout/StepUpProcess"/>
    <dgm:cxn modelId="{2F51CB36-DEE6-4C23-8660-A341BB6B5BDA}" type="presParOf" srcId="{ADE73A97-1AAA-42ED-BC4D-A1AA1E9B70B4}" destId="{35F18C69-3F0A-4476-8068-7E607B4A754D}" srcOrd="0" destOrd="0" presId="urn:microsoft.com/office/officeart/2009/3/layout/StepUpProcess"/>
    <dgm:cxn modelId="{2FF60F5E-B60F-497F-B5E3-1BD085D5EE34}" type="presParOf" srcId="{ADE73A97-1AAA-42ED-BC4D-A1AA1E9B70B4}" destId="{065F6D9B-A0DE-4A44-88F1-BDF03E1ECD34}" srcOrd="1" destOrd="0" presId="urn:microsoft.com/office/officeart/2009/3/layout/StepUpProcess"/>
    <dgm:cxn modelId="{92A39599-8BD8-4B52-A653-84533826AAB4}" type="presParOf" srcId="{ADE73A97-1AAA-42ED-BC4D-A1AA1E9B70B4}" destId="{FFC83562-5E2E-451A-AA69-7420F2C72EF0}" srcOrd="2" destOrd="0" presId="urn:microsoft.com/office/officeart/2009/3/layout/StepUpProcess"/>
    <dgm:cxn modelId="{2ACA6351-8A0C-48AB-B1D0-6C22C759CD22}" type="presParOf" srcId="{64106CBA-1FE3-44D2-A1CE-635FD7A38737}" destId="{A38B9DB8-BC82-4E21-801B-18C55B083619}" srcOrd="3" destOrd="0" presId="urn:microsoft.com/office/officeart/2009/3/layout/StepUpProcess"/>
    <dgm:cxn modelId="{D0814F18-17BC-4176-B9B2-92F2AE241914}" type="presParOf" srcId="{A38B9DB8-BC82-4E21-801B-18C55B083619}" destId="{04DADAE7-1042-4B35-9893-7F9D6FA33434}" srcOrd="0" destOrd="0" presId="urn:microsoft.com/office/officeart/2009/3/layout/StepUpProcess"/>
    <dgm:cxn modelId="{98182190-FF4F-404A-986D-1657338017B4}" type="presParOf" srcId="{64106CBA-1FE3-44D2-A1CE-635FD7A38737}" destId="{DB00A7A7-9B5F-49B4-9438-09D924D99DA6}" srcOrd="4" destOrd="0" presId="urn:microsoft.com/office/officeart/2009/3/layout/StepUpProcess"/>
    <dgm:cxn modelId="{134E171D-D61B-4364-83A7-91A8A27F396E}" type="presParOf" srcId="{DB00A7A7-9B5F-49B4-9438-09D924D99DA6}" destId="{C04CDADF-3467-4E2B-9366-8C05341C3968}" srcOrd="0" destOrd="0" presId="urn:microsoft.com/office/officeart/2009/3/layout/StepUpProcess"/>
    <dgm:cxn modelId="{921A7EA0-B1FD-46BB-8E9B-5FA2296920B9}" type="presParOf" srcId="{DB00A7A7-9B5F-49B4-9438-09D924D99DA6}" destId="{BF5F38C5-41A5-4A7E-BA89-FA0A2890643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5F48D4-D662-42A7-930A-14CE58EB239D}">
      <dsp:nvSpPr>
        <dsp:cNvPr id="0" name=""/>
        <dsp:cNvSpPr/>
      </dsp:nvSpPr>
      <dsp:spPr>
        <a:xfrm>
          <a:off x="3438425" y="2789"/>
          <a:ext cx="5157638" cy="10575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Planteamiento del Problema 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3438425" y="134986"/>
        <a:ext cx="4761049" cy="793179"/>
      </dsp:txXfrm>
    </dsp:sp>
    <dsp:sp modelId="{5617262F-E18A-41E4-884B-C491D6B64888}">
      <dsp:nvSpPr>
        <dsp:cNvPr id="0" name=""/>
        <dsp:cNvSpPr/>
      </dsp:nvSpPr>
      <dsp:spPr>
        <a:xfrm>
          <a:off x="0" y="2789"/>
          <a:ext cx="3438425" cy="105757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 smtClean="0">
              <a:latin typeface="Arial" pitchFamily="34" charset="0"/>
              <a:cs typeface="Arial" pitchFamily="34" charset="0"/>
            </a:rPr>
            <a:t>CAPÍTULO I</a:t>
          </a:r>
          <a:endParaRPr lang="es-EC" sz="2000" b="1" kern="1200" dirty="0">
            <a:latin typeface="Arial" pitchFamily="34" charset="0"/>
            <a:cs typeface="Arial" pitchFamily="34" charset="0"/>
          </a:endParaRPr>
        </a:p>
      </dsp:txBody>
      <dsp:txXfrm>
        <a:off x="51626" y="54415"/>
        <a:ext cx="3335173" cy="954320"/>
      </dsp:txXfrm>
    </dsp:sp>
    <dsp:sp modelId="{FD4A0748-DBDD-4239-955C-212C93E6BB76}">
      <dsp:nvSpPr>
        <dsp:cNvPr id="0" name=""/>
        <dsp:cNvSpPr/>
      </dsp:nvSpPr>
      <dsp:spPr>
        <a:xfrm>
          <a:off x="3438425" y="1166119"/>
          <a:ext cx="5157638" cy="10575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Marco Teórico 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3438425" y="1298316"/>
        <a:ext cx="4761049" cy="793179"/>
      </dsp:txXfrm>
    </dsp:sp>
    <dsp:sp modelId="{62A59A76-757F-4D32-93D8-6381D89D8FDA}">
      <dsp:nvSpPr>
        <dsp:cNvPr id="0" name=""/>
        <dsp:cNvSpPr/>
      </dsp:nvSpPr>
      <dsp:spPr>
        <a:xfrm>
          <a:off x="0" y="1166119"/>
          <a:ext cx="3438425" cy="105757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 smtClean="0">
              <a:latin typeface="Arial" pitchFamily="34" charset="0"/>
              <a:cs typeface="Arial" pitchFamily="34" charset="0"/>
            </a:rPr>
            <a:t>CAPÍTULO II</a:t>
          </a:r>
          <a:endParaRPr lang="es-EC" sz="2000" b="1" kern="1200" dirty="0">
            <a:latin typeface="Arial" pitchFamily="34" charset="0"/>
            <a:cs typeface="Arial" pitchFamily="34" charset="0"/>
          </a:endParaRPr>
        </a:p>
      </dsp:txBody>
      <dsp:txXfrm>
        <a:off x="51626" y="1217745"/>
        <a:ext cx="3335173" cy="954320"/>
      </dsp:txXfrm>
    </dsp:sp>
    <dsp:sp modelId="{C469E17F-5FF9-4B61-BF18-3C049CB0654A}">
      <dsp:nvSpPr>
        <dsp:cNvPr id="0" name=""/>
        <dsp:cNvSpPr/>
      </dsp:nvSpPr>
      <dsp:spPr>
        <a:xfrm>
          <a:off x="3438425" y="2329449"/>
          <a:ext cx="5157638" cy="10575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Metodología de la Investigación 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3438425" y="2461646"/>
        <a:ext cx="4761049" cy="793179"/>
      </dsp:txXfrm>
    </dsp:sp>
    <dsp:sp modelId="{8487B22E-A43C-4AD3-B15C-F194248F283C}">
      <dsp:nvSpPr>
        <dsp:cNvPr id="0" name=""/>
        <dsp:cNvSpPr/>
      </dsp:nvSpPr>
      <dsp:spPr>
        <a:xfrm>
          <a:off x="0" y="2329449"/>
          <a:ext cx="3438425" cy="105757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 smtClean="0">
              <a:latin typeface="Arial" pitchFamily="34" charset="0"/>
              <a:cs typeface="Arial" pitchFamily="34" charset="0"/>
            </a:rPr>
            <a:t>CAPÍTULO III</a:t>
          </a:r>
          <a:endParaRPr lang="es-EC" sz="2000" b="1" kern="1200" dirty="0">
            <a:latin typeface="Arial" pitchFamily="34" charset="0"/>
            <a:cs typeface="Arial" pitchFamily="34" charset="0"/>
          </a:endParaRPr>
        </a:p>
      </dsp:txBody>
      <dsp:txXfrm>
        <a:off x="51626" y="2381075"/>
        <a:ext cx="3335173" cy="954320"/>
      </dsp:txXfrm>
    </dsp:sp>
    <dsp:sp modelId="{4D2A2B90-B510-4244-8716-56271F0E656D}">
      <dsp:nvSpPr>
        <dsp:cNvPr id="0" name=""/>
        <dsp:cNvSpPr/>
      </dsp:nvSpPr>
      <dsp:spPr>
        <a:xfrm>
          <a:off x="3439265" y="3492779"/>
          <a:ext cx="5152601" cy="1132300"/>
        </a:xfrm>
        <a:prstGeom prst="rightArrow">
          <a:avLst>
            <a:gd name="adj1" fmla="val 75000"/>
            <a:gd name="adj2" fmla="val 5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Análisis e Interpretación de Resultados 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3439265" y="3634317"/>
        <a:ext cx="4727989" cy="849225"/>
      </dsp:txXfrm>
    </dsp:sp>
    <dsp:sp modelId="{31CAD909-9502-4B57-993D-9695D7E3A09B}">
      <dsp:nvSpPr>
        <dsp:cNvPr id="0" name=""/>
        <dsp:cNvSpPr/>
      </dsp:nvSpPr>
      <dsp:spPr>
        <a:xfrm>
          <a:off x="4197" y="3530143"/>
          <a:ext cx="3435067" cy="105757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 smtClean="0">
              <a:latin typeface="Arial" pitchFamily="34" charset="0"/>
              <a:cs typeface="Arial" pitchFamily="34" charset="0"/>
            </a:rPr>
            <a:t>CAPÍTULO IV </a:t>
          </a:r>
          <a:endParaRPr lang="es-EC" sz="2000" b="1" kern="1200" dirty="0">
            <a:latin typeface="Arial" pitchFamily="34" charset="0"/>
            <a:cs typeface="Arial" pitchFamily="34" charset="0"/>
          </a:endParaRPr>
        </a:p>
      </dsp:txBody>
      <dsp:txXfrm>
        <a:off x="55823" y="3581769"/>
        <a:ext cx="3331815" cy="954320"/>
      </dsp:txXfrm>
    </dsp:sp>
    <dsp:sp modelId="{CC47CAC8-4315-4DC1-8143-A591E94BF649}">
      <dsp:nvSpPr>
        <dsp:cNvPr id="0" name=""/>
        <dsp:cNvSpPr/>
      </dsp:nvSpPr>
      <dsp:spPr>
        <a:xfrm>
          <a:off x="3438425" y="4730837"/>
          <a:ext cx="5157638" cy="1057572"/>
        </a:xfrm>
        <a:prstGeom prst="rightArrow">
          <a:avLst>
            <a:gd name="adj1" fmla="val 75000"/>
            <a:gd name="adj2" fmla="val 50000"/>
          </a:avLst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just" defTabSz="8890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Conclusiones y Recomendaciones 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3438425" y="4863034"/>
        <a:ext cx="4761049" cy="793179"/>
      </dsp:txXfrm>
    </dsp:sp>
    <dsp:sp modelId="{1B2F6D40-940C-4D90-9330-4325B83B5FA8}">
      <dsp:nvSpPr>
        <dsp:cNvPr id="0" name=""/>
        <dsp:cNvSpPr/>
      </dsp:nvSpPr>
      <dsp:spPr>
        <a:xfrm>
          <a:off x="0" y="4730837"/>
          <a:ext cx="3438425" cy="1057572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lvl="0" algn="ctr" defTabSz="8890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000" b="1" kern="1200" dirty="0" smtClean="0">
              <a:latin typeface="Arial" pitchFamily="34" charset="0"/>
              <a:cs typeface="Arial" pitchFamily="34" charset="0"/>
            </a:rPr>
            <a:t>CAPÍTULO V </a:t>
          </a:r>
          <a:endParaRPr lang="es-EC" sz="2000" b="1" kern="1200" dirty="0">
            <a:latin typeface="Arial" pitchFamily="34" charset="0"/>
            <a:cs typeface="Arial" pitchFamily="34" charset="0"/>
          </a:endParaRPr>
        </a:p>
      </dsp:txBody>
      <dsp:txXfrm>
        <a:off x="51626" y="4782463"/>
        <a:ext cx="3335173" cy="95432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68426E-893B-4153-8014-AF9F694A69B3}">
      <dsp:nvSpPr>
        <dsp:cNvPr id="0" name=""/>
        <dsp:cNvSpPr/>
      </dsp:nvSpPr>
      <dsp:spPr>
        <a:xfrm>
          <a:off x="2216557" y="608404"/>
          <a:ext cx="470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876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2439458" y="651617"/>
        <a:ext cx="25073" cy="5014"/>
      </dsp:txXfrm>
    </dsp:sp>
    <dsp:sp modelId="{0F1AB156-B3C6-4735-A50F-FFFAA900E965}">
      <dsp:nvSpPr>
        <dsp:cNvPr id="0" name=""/>
        <dsp:cNvSpPr/>
      </dsp:nvSpPr>
      <dsp:spPr>
        <a:xfrm>
          <a:off x="38025" y="24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Identificación de la viabilidad del proyecto. 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38025" y="24"/>
        <a:ext cx="2180332" cy="1308199"/>
      </dsp:txXfrm>
    </dsp:sp>
    <dsp:sp modelId="{43F1EEFA-EA21-47ED-8640-B22441DE790D}">
      <dsp:nvSpPr>
        <dsp:cNvPr id="0" name=""/>
        <dsp:cNvSpPr/>
      </dsp:nvSpPr>
      <dsp:spPr>
        <a:xfrm>
          <a:off x="4898366" y="608404"/>
          <a:ext cx="470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876" y="45720"/>
              </a:lnTo>
            </a:path>
          </a:pathLst>
        </a:custGeom>
        <a:noFill/>
        <a:ln w="9525" cap="flat" cmpd="sng" algn="ctr">
          <a:solidFill>
            <a:schemeClr val="accent2">
              <a:hueOff val="359991"/>
              <a:satOff val="9717"/>
              <a:lumOff val="102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121267" y="651617"/>
        <a:ext cx="25073" cy="5014"/>
      </dsp:txXfrm>
    </dsp:sp>
    <dsp:sp modelId="{CAA4F2ED-7A20-4980-9EBD-04B83684E7BE}">
      <dsp:nvSpPr>
        <dsp:cNvPr id="0" name=""/>
        <dsp:cNvSpPr/>
      </dsp:nvSpPr>
      <dsp:spPr>
        <a:xfrm>
          <a:off x="2719833" y="24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Determinación  del tipo de investigación a realizar.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2719833" y="24"/>
        <a:ext cx="2180332" cy="1308199"/>
      </dsp:txXfrm>
    </dsp:sp>
    <dsp:sp modelId="{95222E28-80E6-4178-B193-48DE6C9B7D2B}">
      <dsp:nvSpPr>
        <dsp:cNvPr id="0" name=""/>
        <dsp:cNvSpPr/>
      </dsp:nvSpPr>
      <dsp:spPr>
        <a:xfrm>
          <a:off x="1128191" y="1306424"/>
          <a:ext cx="5363616" cy="470876"/>
        </a:xfrm>
        <a:custGeom>
          <a:avLst/>
          <a:gdLst/>
          <a:ahLst/>
          <a:cxnLst/>
          <a:rect l="0" t="0" r="0" b="0"/>
          <a:pathLst>
            <a:path>
              <a:moveTo>
                <a:pt x="5363616" y="0"/>
              </a:moveTo>
              <a:lnTo>
                <a:pt x="5363616" y="252538"/>
              </a:lnTo>
              <a:lnTo>
                <a:pt x="0" y="252538"/>
              </a:lnTo>
              <a:lnTo>
                <a:pt x="0" y="470876"/>
              </a:lnTo>
            </a:path>
          </a:pathLst>
        </a:custGeom>
        <a:noFill/>
        <a:ln w="9525" cap="flat" cmpd="sng" algn="ctr">
          <a:solidFill>
            <a:schemeClr val="accent2">
              <a:hueOff val="719982"/>
              <a:satOff val="19434"/>
              <a:lumOff val="204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3675324" y="1539354"/>
        <a:ext cx="269350" cy="5014"/>
      </dsp:txXfrm>
    </dsp:sp>
    <dsp:sp modelId="{4B2E4230-A9D0-4142-9824-72E6B3237396}">
      <dsp:nvSpPr>
        <dsp:cNvPr id="0" name=""/>
        <dsp:cNvSpPr/>
      </dsp:nvSpPr>
      <dsp:spPr>
        <a:xfrm>
          <a:off x="5401642" y="24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Determinación de  las fuentes de datos a recolectar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5401642" y="24"/>
        <a:ext cx="2180332" cy="1308199"/>
      </dsp:txXfrm>
    </dsp:sp>
    <dsp:sp modelId="{D7030368-BFD1-4AD8-9FF0-4B7D078AC757}">
      <dsp:nvSpPr>
        <dsp:cNvPr id="0" name=""/>
        <dsp:cNvSpPr/>
      </dsp:nvSpPr>
      <dsp:spPr>
        <a:xfrm>
          <a:off x="2216557" y="2418080"/>
          <a:ext cx="470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876" y="45720"/>
              </a:lnTo>
            </a:path>
          </a:pathLst>
        </a:custGeom>
        <a:noFill/>
        <a:ln w="9525" cap="flat" cmpd="sng" algn="ctr">
          <a:solidFill>
            <a:schemeClr val="accent2">
              <a:hueOff val="1079973"/>
              <a:satOff val="29150"/>
              <a:lumOff val="3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2439458" y="2461292"/>
        <a:ext cx="25073" cy="5014"/>
      </dsp:txXfrm>
    </dsp:sp>
    <dsp:sp modelId="{B252C968-EEA9-4BC7-8CF0-555A26FC73B0}">
      <dsp:nvSpPr>
        <dsp:cNvPr id="0" name=""/>
        <dsp:cNvSpPr/>
      </dsp:nvSpPr>
      <dsp:spPr>
        <a:xfrm>
          <a:off x="38025" y="1809700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1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Determinación del diseño de la investigación.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38025" y="1809700"/>
        <a:ext cx="2180332" cy="1308199"/>
      </dsp:txXfrm>
    </dsp:sp>
    <dsp:sp modelId="{D4AD21CA-0E56-4375-8BB3-202C5FB7899F}">
      <dsp:nvSpPr>
        <dsp:cNvPr id="0" name=""/>
        <dsp:cNvSpPr/>
      </dsp:nvSpPr>
      <dsp:spPr>
        <a:xfrm>
          <a:off x="4898366" y="2418080"/>
          <a:ext cx="47087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70876" y="45720"/>
              </a:lnTo>
            </a:path>
          </a:pathLst>
        </a:custGeom>
        <a:noFill/>
        <a:ln w="9525" cap="flat" cmpd="sng" algn="ctr">
          <a:solidFill>
            <a:schemeClr val="accent2">
              <a:hueOff val="1439964"/>
              <a:satOff val="38867"/>
              <a:lumOff val="407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5121267" y="2461292"/>
        <a:ext cx="25073" cy="5014"/>
      </dsp:txXfrm>
    </dsp:sp>
    <dsp:sp modelId="{4D7D04BE-E69E-4E60-93A7-239B54599ECD}">
      <dsp:nvSpPr>
        <dsp:cNvPr id="0" name=""/>
        <dsp:cNvSpPr/>
      </dsp:nvSpPr>
      <dsp:spPr>
        <a:xfrm>
          <a:off x="2719833" y="1809700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5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5"/>
        </a:lnRef>
        <a:fillRef idx="1">
          <a:schemeClr val="lt1"/>
        </a:fillRef>
        <a:effectRef idx="0">
          <a:schemeClr val="accent5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Determinación de la muestra.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2719833" y="1809700"/>
        <a:ext cx="2180332" cy="1308199"/>
      </dsp:txXfrm>
    </dsp:sp>
    <dsp:sp modelId="{241B009F-289C-4A9B-B75E-350FDB416B0A}">
      <dsp:nvSpPr>
        <dsp:cNvPr id="0" name=""/>
        <dsp:cNvSpPr/>
      </dsp:nvSpPr>
      <dsp:spPr>
        <a:xfrm>
          <a:off x="1128191" y="3116099"/>
          <a:ext cx="5363616" cy="470876"/>
        </a:xfrm>
        <a:custGeom>
          <a:avLst/>
          <a:gdLst/>
          <a:ahLst/>
          <a:cxnLst/>
          <a:rect l="0" t="0" r="0" b="0"/>
          <a:pathLst>
            <a:path>
              <a:moveTo>
                <a:pt x="5363616" y="0"/>
              </a:moveTo>
              <a:lnTo>
                <a:pt x="5363616" y="252538"/>
              </a:lnTo>
              <a:lnTo>
                <a:pt x="0" y="252538"/>
              </a:lnTo>
              <a:lnTo>
                <a:pt x="0" y="470876"/>
              </a:lnTo>
            </a:path>
          </a:pathLst>
        </a:custGeom>
        <a:noFill/>
        <a:ln w="9525" cap="flat" cmpd="sng" algn="ctr">
          <a:solidFill>
            <a:schemeClr val="accent2">
              <a:hueOff val="1799955"/>
              <a:satOff val="48584"/>
              <a:lumOff val="509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 dirty="0"/>
        </a:p>
      </dsp:txBody>
      <dsp:txXfrm>
        <a:off x="3675324" y="3349030"/>
        <a:ext cx="269350" cy="5014"/>
      </dsp:txXfrm>
    </dsp:sp>
    <dsp:sp modelId="{72B59B59-E484-41AF-B977-22A4FBBA8881}">
      <dsp:nvSpPr>
        <dsp:cNvPr id="0" name=""/>
        <dsp:cNvSpPr/>
      </dsp:nvSpPr>
      <dsp:spPr>
        <a:xfrm>
          <a:off x="5401642" y="1809700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2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Recolección de los datos obtenidos.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5401642" y="1809700"/>
        <a:ext cx="2180332" cy="1308199"/>
      </dsp:txXfrm>
    </dsp:sp>
    <dsp:sp modelId="{0001838E-8F01-4263-9A21-87C007021EC6}">
      <dsp:nvSpPr>
        <dsp:cNvPr id="0" name=""/>
        <dsp:cNvSpPr/>
      </dsp:nvSpPr>
      <dsp:spPr>
        <a:xfrm>
          <a:off x="38025" y="3619375"/>
          <a:ext cx="2180332" cy="1308199"/>
        </a:xfrm>
        <a:prstGeom prst="rect">
          <a:avLst/>
        </a:prstGeom>
        <a:solidFill>
          <a:schemeClr val="lt1"/>
        </a:solidFill>
        <a:ln w="28575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Interpretación de la información recabada.</a:t>
          </a:r>
          <a:endParaRPr lang="es-ES" sz="1600" kern="1200" dirty="0">
            <a:latin typeface="Arial" pitchFamily="34" charset="0"/>
            <a:cs typeface="Arial" pitchFamily="34" charset="0"/>
          </a:endParaRPr>
        </a:p>
      </dsp:txBody>
      <dsp:txXfrm>
        <a:off x="38025" y="3619375"/>
        <a:ext cx="2180332" cy="13081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CEAAF8-7C5F-40CE-98CE-10FB051A80EF}">
      <dsp:nvSpPr>
        <dsp:cNvPr id="0" name=""/>
        <dsp:cNvSpPr/>
      </dsp:nvSpPr>
      <dsp:spPr>
        <a:xfrm>
          <a:off x="24841" y="561628"/>
          <a:ext cx="2823347" cy="199700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b="1" kern="1200" dirty="0" smtClean="0">
              <a:latin typeface="Arial" pitchFamily="34" charset="0"/>
              <a:cs typeface="Arial" pitchFamily="34" charset="0"/>
            </a:rPr>
            <a:t>TÉCNICAS E INSTRUMENTOS</a:t>
          </a:r>
          <a:endParaRPr lang="es-EC" sz="1400" b="1" kern="1200" dirty="0">
            <a:latin typeface="Arial" pitchFamily="34" charset="0"/>
            <a:cs typeface="Arial" pitchFamily="34" charset="0"/>
          </a:endParaRPr>
        </a:p>
      </dsp:txBody>
      <dsp:txXfrm>
        <a:off x="438311" y="854082"/>
        <a:ext cx="1996407" cy="1412092"/>
      </dsp:txXfrm>
    </dsp:sp>
    <dsp:sp modelId="{8F7FD0A6-0F19-429E-A180-F4F4EE951041}">
      <dsp:nvSpPr>
        <dsp:cNvPr id="0" name=""/>
        <dsp:cNvSpPr/>
      </dsp:nvSpPr>
      <dsp:spPr>
        <a:xfrm rot="10806013">
          <a:off x="1145237" y="3262964"/>
          <a:ext cx="575931" cy="381781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FB84E68-7A8B-4ED8-BE15-75330F259A0B}">
      <dsp:nvSpPr>
        <dsp:cNvPr id="0" name=""/>
        <dsp:cNvSpPr/>
      </dsp:nvSpPr>
      <dsp:spPr>
        <a:xfrm>
          <a:off x="738093" y="4327471"/>
          <a:ext cx="1385022" cy="122272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Entrevistas</a:t>
          </a:r>
        </a:p>
      </dsp:txBody>
      <dsp:txXfrm>
        <a:off x="940925" y="4506535"/>
        <a:ext cx="979358" cy="864598"/>
      </dsp:txXfrm>
    </dsp:sp>
    <dsp:sp modelId="{AA6F4EC1-93C1-4D91-9D7A-3E6A80EBF782}">
      <dsp:nvSpPr>
        <dsp:cNvPr id="0" name=""/>
        <dsp:cNvSpPr/>
      </dsp:nvSpPr>
      <dsp:spPr>
        <a:xfrm rot="5639238">
          <a:off x="2682437" y="4855274"/>
          <a:ext cx="575931" cy="381781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431ACB4-0977-4194-911D-D76326E1AA48}">
      <dsp:nvSpPr>
        <dsp:cNvPr id="0" name=""/>
        <dsp:cNvSpPr/>
      </dsp:nvSpPr>
      <dsp:spPr>
        <a:xfrm>
          <a:off x="3796130" y="4540629"/>
          <a:ext cx="1385022" cy="122272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Murales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3998962" y="4719693"/>
        <a:ext cx="979358" cy="864598"/>
      </dsp:txXfrm>
    </dsp:sp>
    <dsp:sp modelId="{A1AE5CAF-8659-4B9D-87D2-55C949D9BA55}">
      <dsp:nvSpPr>
        <dsp:cNvPr id="0" name=""/>
        <dsp:cNvSpPr/>
      </dsp:nvSpPr>
      <dsp:spPr>
        <a:xfrm rot="21571436">
          <a:off x="4192282" y="3950842"/>
          <a:ext cx="575931" cy="381781"/>
        </a:xfrm>
        <a:prstGeom prst="triangl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92E3CFA-7DC4-4AF5-A373-B7094DFB9233}">
      <dsp:nvSpPr>
        <dsp:cNvPr id="0" name=""/>
        <dsp:cNvSpPr/>
      </dsp:nvSpPr>
      <dsp:spPr>
        <a:xfrm>
          <a:off x="3671113" y="2407752"/>
          <a:ext cx="1600726" cy="1356694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Metodología lúdica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3905534" y="2606435"/>
        <a:ext cx="1131884" cy="959328"/>
      </dsp:txXfrm>
    </dsp:sp>
    <dsp:sp modelId="{59D6CC0A-5AAF-44E0-8202-826D6B9A1E6C}">
      <dsp:nvSpPr>
        <dsp:cNvPr id="0" name=""/>
        <dsp:cNvSpPr/>
      </dsp:nvSpPr>
      <dsp:spPr>
        <a:xfrm>
          <a:off x="4183510" y="1740187"/>
          <a:ext cx="575931" cy="381781"/>
        </a:xfrm>
        <a:prstGeom prst="triangl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23F2E4-EDAA-4B2F-A846-734577A5E7AB}">
      <dsp:nvSpPr>
        <dsp:cNvPr id="0" name=""/>
        <dsp:cNvSpPr/>
      </dsp:nvSpPr>
      <dsp:spPr>
        <a:xfrm>
          <a:off x="3778965" y="253287"/>
          <a:ext cx="1385022" cy="122272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Talleres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3981797" y="432351"/>
        <a:ext cx="979358" cy="864598"/>
      </dsp:txXfrm>
    </dsp:sp>
    <dsp:sp modelId="{AFAB61A3-3684-44C0-9535-1CD707900984}">
      <dsp:nvSpPr>
        <dsp:cNvPr id="0" name=""/>
        <dsp:cNvSpPr/>
      </dsp:nvSpPr>
      <dsp:spPr>
        <a:xfrm rot="5400000">
          <a:off x="5363330" y="673759"/>
          <a:ext cx="575931" cy="381781"/>
        </a:xfrm>
        <a:prstGeom prst="triangl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1FC8003-FB59-4DC0-ADC6-55C226F69B25}">
      <dsp:nvSpPr>
        <dsp:cNvPr id="0" name=""/>
        <dsp:cNvSpPr/>
      </dsp:nvSpPr>
      <dsp:spPr>
        <a:xfrm>
          <a:off x="6116994" y="93400"/>
          <a:ext cx="2109994" cy="154250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Feria de la Salud Sexual y Reproductiva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6425995" y="319294"/>
        <a:ext cx="1491992" cy="1090712"/>
      </dsp:txXfrm>
    </dsp:sp>
    <dsp:sp modelId="{C0F6C25D-9C1E-4398-B58A-989F82A73F6F}">
      <dsp:nvSpPr>
        <dsp:cNvPr id="0" name=""/>
        <dsp:cNvSpPr/>
      </dsp:nvSpPr>
      <dsp:spPr>
        <a:xfrm rot="10800000">
          <a:off x="6884026" y="1841740"/>
          <a:ext cx="575931" cy="381781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8C4CB53-F2D4-498A-B1F4-D47BA6D513D3}">
      <dsp:nvSpPr>
        <dsp:cNvPr id="0" name=""/>
        <dsp:cNvSpPr/>
      </dsp:nvSpPr>
      <dsp:spPr>
        <a:xfrm>
          <a:off x="6397783" y="2407752"/>
          <a:ext cx="1548416" cy="135669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Sociodrama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6624543" y="2606435"/>
        <a:ext cx="1094896" cy="959328"/>
      </dsp:txXfrm>
    </dsp:sp>
    <dsp:sp modelId="{A9753D6F-0CCC-4D3D-89BC-8758CA394062}">
      <dsp:nvSpPr>
        <dsp:cNvPr id="0" name=""/>
        <dsp:cNvSpPr/>
      </dsp:nvSpPr>
      <dsp:spPr>
        <a:xfrm rot="10800000">
          <a:off x="6884026" y="3944533"/>
          <a:ext cx="575931" cy="381781"/>
        </a:xfrm>
        <a:prstGeom prst="triangl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4156F4E-E1F8-45C8-BF7F-9A75FB3E4A9D}">
      <dsp:nvSpPr>
        <dsp:cNvPr id="0" name=""/>
        <dsp:cNvSpPr/>
      </dsp:nvSpPr>
      <dsp:spPr>
        <a:xfrm>
          <a:off x="6208261" y="4484790"/>
          <a:ext cx="1927461" cy="160028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Reunión con grupos focales 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6490531" y="4719146"/>
        <a:ext cx="1362921" cy="113157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37B47A-90D4-4686-87DC-4663D95DEFE0}">
      <dsp:nvSpPr>
        <dsp:cNvPr id="0" name=""/>
        <dsp:cNvSpPr/>
      </dsp:nvSpPr>
      <dsp:spPr>
        <a:xfrm>
          <a:off x="0" y="82252"/>
          <a:ext cx="6403657" cy="22534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2024" tIns="192024" rIns="192024" bIns="102870" numCol="1" spcCol="1270" anchor="t" anchorCtr="0">
          <a:noAutofit/>
        </a:bodyPr>
        <a:lstStyle/>
        <a:p>
          <a:pPr lvl="0" algn="ctr" defTabSz="12001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700" b="1" kern="1200" dirty="0" smtClean="0">
              <a:latin typeface="Arial" pitchFamily="34" charset="0"/>
              <a:cs typeface="Arial" pitchFamily="34" charset="0"/>
            </a:rPr>
            <a:t>CATEGORIZACIÓN DE RESULTADOS</a:t>
          </a:r>
          <a:endParaRPr lang="es-EC" sz="2700" b="1" kern="1200" dirty="0">
            <a:latin typeface="Arial" pitchFamily="34" charset="0"/>
            <a:cs typeface="Arial" pitchFamily="34" charset="0"/>
          </a:endParaRPr>
        </a:p>
      </dsp:txBody>
      <dsp:txXfrm>
        <a:off x="0" y="82252"/>
        <a:ext cx="6403657" cy="1502294"/>
      </dsp:txXfrm>
    </dsp:sp>
    <dsp:sp modelId="{9555A7B4-1DDA-4B18-A7AD-347E509CC4EF}">
      <dsp:nvSpPr>
        <dsp:cNvPr id="0" name=""/>
        <dsp:cNvSpPr/>
      </dsp:nvSpPr>
      <dsp:spPr>
        <a:xfrm>
          <a:off x="1311592" y="1584547"/>
          <a:ext cx="6403657" cy="42768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92024" rIns="19202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700" kern="1200" dirty="0" smtClean="0">
              <a:latin typeface="Arial" pitchFamily="34" charset="0"/>
              <a:cs typeface="Arial" pitchFamily="34" charset="0"/>
            </a:rPr>
            <a:t>Es un procedimiento  que permite clasificar,  conceptuar o codificar un término o expresión de forma clara que no se preste para confusiones a los fines de determinada investigación.</a:t>
          </a:r>
          <a:endParaRPr lang="es-EC" sz="2700" kern="1200" dirty="0"/>
        </a:p>
      </dsp:txBody>
      <dsp:txXfrm>
        <a:off x="1436855" y="1709810"/>
        <a:ext cx="6153131" cy="402627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FF7A47-59F9-494E-8B5F-4CC8FDCADDA0}">
      <dsp:nvSpPr>
        <dsp:cNvPr id="0" name=""/>
        <dsp:cNvSpPr/>
      </dsp:nvSpPr>
      <dsp:spPr>
        <a:xfrm>
          <a:off x="3652796" y="1674"/>
          <a:ext cx="1761380" cy="1761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Estado civil: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Solteras </a:t>
          </a:r>
          <a:endParaRPr lang="es-EC" sz="1700" kern="1200" dirty="0"/>
        </a:p>
      </dsp:txBody>
      <dsp:txXfrm>
        <a:off x="3910744" y="259622"/>
        <a:ext cx="1245484" cy="1245484"/>
      </dsp:txXfrm>
    </dsp:sp>
    <dsp:sp modelId="{404EE626-7D75-4C17-80DD-83718AC8A168}">
      <dsp:nvSpPr>
        <dsp:cNvPr id="0" name=""/>
        <dsp:cNvSpPr/>
      </dsp:nvSpPr>
      <dsp:spPr>
        <a:xfrm rot="2160000">
          <a:off x="5352201" y="1340523"/>
          <a:ext cx="441985" cy="594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400" kern="1200"/>
        </a:p>
      </dsp:txBody>
      <dsp:txXfrm>
        <a:off x="5364863" y="1420447"/>
        <a:ext cx="309390" cy="356680"/>
      </dsp:txXfrm>
    </dsp:sp>
    <dsp:sp modelId="{A47CB44E-6515-4BDF-A887-441B0BD478F7}">
      <dsp:nvSpPr>
        <dsp:cNvPr id="0" name=""/>
        <dsp:cNvSpPr/>
      </dsp:nvSpPr>
      <dsp:spPr>
        <a:xfrm>
          <a:off x="5714403" y="1555480"/>
          <a:ext cx="1915431" cy="17613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Convivencia: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 Padres </a:t>
          </a:r>
        </a:p>
      </dsp:txBody>
      <dsp:txXfrm>
        <a:off x="5994911" y="1813428"/>
        <a:ext cx="1354415" cy="1245484"/>
      </dsp:txXfrm>
    </dsp:sp>
    <dsp:sp modelId="{DB17F7A0-8D01-48FF-A933-92637922C26E}">
      <dsp:nvSpPr>
        <dsp:cNvPr id="0" name=""/>
        <dsp:cNvSpPr/>
      </dsp:nvSpPr>
      <dsp:spPr>
        <a:xfrm rot="6480000">
          <a:off x="6034700" y="3386625"/>
          <a:ext cx="464040" cy="594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400" kern="1200"/>
        </a:p>
      </dsp:txBody>
      <dsp:txXfrm rot="10800000">
        <a:off x="6125815" y="3439319"/>
        <a:ext cx="324828" cy="356680"/>
      </dsp:txXfrm>
    </dsp:sp>
    <dsp:sp modelId="{CFBEA1C9-44DD-46F2-8FC2-26B9305460EC}">
      <dsp:nvSpPr>
        <dsp:cNvPr id="0" name=""/>
        <dsp:cNvSpPr/>
      </dsp:nvSpPr>
      <dsp:spPr>
        <a:xfrm>
          <a:off x="4974543" y="4069593"/>
          <a:ext cx="1761380" cy="176138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Nivel de  instrucción: 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Secundaria  </a:t>
          </a:r>
          <a:endParaRPr lang="es-EC" sz="1700" kern="1200" dirty="0"/>
        </a:p>
      </dsp:txBody>
      <dsp:txXfrm>
        <a:off x="5232491" y="4327541"/>
        <a:ext cx="1245484" cy="1245484"/>
      </dsp:txXfrm>
    </dsp:sp>
    <dsp:sp modelId="{D535151C-5AA3-4411-BD24-D9357730F35B}">
      <dsp:nvSpPr>
        <dsp:cNvPr id="0" name=""/>
        <dsp:cNvSpPr/>
      </dsp:nvSpPr>
      <dsp:spPr>
        <a:xfrm rot="10800000">
          <a:off x="4312959" y="4653050"/>
          <a:ext cx="467519" cy="594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400" kern="1200"/>
        </a:p>
      </dsp:txBody>
      <dsp:txXfrm rot="10800000">
        <a:off x="4453215" y="4771943"/>
        <a:ext cx="327263" cy="356680"/>
      </dsp:txXfrm>
    </dsp:sp>
    <dsp:sp modelId="{9D0D2483-48E3-44D1-AE3B-B9C9AC605439}">
      <dsp:nvSpPr>
        <dsp:cNvPr id="0" name=""/>
        <dsp:cNvSpPr/>
      </dsp:nvSpPr>
      <dsp:spPr>
        <a:xfrm>
          <a:off x="2331049" y="4069593"/>
          <a:ext cx="1761380" cy="17613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Edad: 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16 años </a:t>
          </a:r>
          <a:endParaRPr lang="es-EC" sz="1700" kern="1200" dirty="0"/>
        </a:p>
      </dsp:txBody>
      <dsp:txXfrm>
        <a:off x="2588997" y="4327541"/>
        <a:ext cx="1245484" cy="1245484"/>
      </dsp:txXfrm>
    </dsp:sp>
    <dsp:sp modelId="{BDF63EE4-8936-4921-A652-5EA8968809C4}">
      <dsp:nvSpPr>
        <dsp:cNvPr id="0" name=""/>
        <dsp:cNvSpPr/>
      </dsp:nvSpPr>
      <dsp:spPr>
        <a:xfrm rot="15120000">
          <a:off x="2573626" y="3408578"/>
          <a:ext cx="467519" cy="594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400" kern="1200"/>
        </a:p>
      </dsp:txBody>
      <dsp:txXfrm rot="10800000">
        <a:off x="2665425" y="3594167"/>
        <a:ext cx="327263" cy="356680"/>
      </dsp:txXfrm>
    </dsp:sp>
    <dsp:sp modelId="{248F7285-60FB-460E-AD31-82B1BD7D6E15}">
      <dsp:nvSpPr>
        <dsp:cNvPr id="0" name=""/>
        <dsp:cNvSpPr/>
      </dsp:nvSpPr>
      <dsp:spPr>
        <a:xfrm>
          <a:off x="1514165" y="1555480"/>
          <a:ext cx="1761380" cy="176138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Sexo: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700" kern="1200" dirty="0" smtClean="0"/>
            <a:t> Femenino </a:t>
          </a:r>
          <a:endParaRPr lang="es-EC" sz="1700" kern="1200" dirty="0"/>
        </a:p>
      </dsp:txBody>
      <dsp:txXfrm>
        <a:off x="1772113" y="1813428"/>
        <a:ext cx="1245484" cy="1245484"/>
      </dsp:txXfrm>
    </dsp:sp>
    <dsp:sp modelId="{985AA2AA-CD27-456D-A84E-51E1C25EF2EB}">
      <dsp:nvSpPr>
        <dsp:cNvPr id="0" name=""/>
        <dsp:cNvSpPr/>
      </dsp:nvSpPr>
      <dsp:spPr>
        <a:xfrm rot="19440000">
          <a:off x="3219706" y="1369812"/>
          <a:ext cx="467519" cy="59446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400" kern="1200"/>
        </a:p>
      </dsp:txBody>
      <dsp:txXfrm>
        <a:off x="3233099" y="1529925"/>
        <a:ext cx="327263" cy="35668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9448E4-2665-4360-881E-994FF29474D2}">
      <dsp:nvSpPr>
        <dsp:cNvPr id="0" name=""/>
        <dsp:cNvSpPr/>
      </dsp:nvSpPr>
      <dsp:spPr>
        <a:xfrm>
          <a:off x="2871525" y="2298139"/>
          <a:ext cx="3691619" cy="360651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>
              <a:latin typeface="Arial" pitchFamily="34" charset="0"/>
              <a:cs typeface="Arial" pitchFamily="34" charset="0"/>
            </a:rPr>
            <a:t>Determinar el </a:t>
          </a:r>
          <a:r>
            <a:rPr lang="es-ES" sz="1600" kern="1200" dirty="0" smtClean="0">
              <a:latin typeface="Arial" pitchFamily="34" charset="0"/>
              <a:cs typeface="Arial" pitchFamily="34" charset="0"/>
            </a:rPr>
            <a:t> conocimiento  de los adolescentes jóvenes hombres y mujeres en los componentes  de la política de salud sexual y reproductiva teniendo en cuenta que conoce que  saben y que practica. </a:t>
          </a:r>
          <a:r>
            <a:rPr lang="es-ES" sz="1400" kern="1200" dirty="0" smtClean="0">
              <a:latin typeface="Arial" pitchFamily="34" charset="0"/>
              <a:cs typeface="Arial" pitchFamily="34" charset="0"/>
            </a:rPr>
            <a:t>.</a:t>
          </a:r>
          <a:r>
            <a:rPr lang="es-MX" sz="1400" kern="1200" dirty="0" smtClean="0">
              <a:latin typeface="Arial" pitchFamily="34" charset="0"/>
              <a:cs typeface="Arial" pitchFamily="34" charset="0"/>
            </a:rPr>
            <a:t>                                                                                              </a:t>
          </a:r>
          <a:endParaRPr lang="es-MX" sz="1400" kern="1200" dirty="0">
            <a:latin typeface="Arial" pitchFamily="34" charset="0"/>
            <a:cs typeface="Arial" pitchFamily="34" charset="0"/>
          </a:endParaRPr>
        </a:p>
      </dsp:txBody>
      <dsp:txXfrm>
        <a:off x="3412150" y="2826301"/>
        <a:ext cx="2610369" cy="2550192"/>
      </dsp:txXfrm>
    </dsp:sp>
    <dsp:sp modelId="{A96FBD9A-D97A-422D-9ADB-B2AF9E8CFF25}">
      <dsp:nvSpPr>
        <dsp:cNvPr id="0" name=""/>
        <dsp:cNvSpPr/>
      </dsp:nvSpPr>
      <dsp:spPr>
        <a:xfrm>
          <a:off x="2088228" y="0"/>
          <a:ext cx="2139836" cy="1722095"/>
        </a:xfrm>
        <a:prstGeom prst="ellipse">
          <a:avLst/>
        </a:prstGeom>
        <a:solidFill>
          <a:schemeClr val="accent2">
            <a:alpha val="50000"/>
            <a:hueOff val="1799955"/>
            <a:satOff val="48584"/>
            <a:lumOff val="5099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atin typeface="Arial" pitchFamily="34" charset="0"/>
              <a:cs typeface="Arial" pitchFamily="34" charset="0"/>
            </a:rPr>
            <a:t>Educción sexual y reproductiva. </a:t>
          </a:r>
          <a:endParaRPr lang="es-MX" sz="1600" kern="1200" dirty="0">
            <a:latin typeface="Arial" pitchFamily="34" charset="0"/>
            <a:cs typeface="Arial" pitchFamily="34" charset="0"/>
          </a:endParaRPr>
        </a:p>
      </dsp:txBody>
      <dsp:txXfrm>
        <a:off x="2401600" y="252195"/>
        <a:ext cx="1513092" cy="1217705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8CADD-D0D8-4ADD-837D-72D0E0094E74}">
      <dsp:nvSpPr>
        <dsp:cNvPr id="0" name=""/>
        <dsp:cNvSpPr/>
      </dsp:nvSpPr>
      <dsp:spPr>
        <a:xfrm>
          <a:off x="2235848" y="2523880"/>
          <a:ext cx="2732703" cy="2732703"/>
        </a:xfrm>
        <a:prstGeom prst="gear9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>
              <a:latin typeface="Arial" pitchFamily="34" charset="0"/>
              <a:cs typeface="Arial" pitchFamily="34" charset="0"/>
            </a:rPr>
            <a:t>Primera  relación sexual </a:t>
          </a:r>
          <a:endParaRPr lang="es-EC" sz="2400" kern="1200" dirty="0"/>
        </a:p>
      </dsp:txBody>
      <dsp:txXfrm>
        <a:off x="2785243" y="3164003"/>
        <a:ext cx="1633913" cy="1404665"/>
      </dsp:txXfrm>
    </dsp:sp>
    <dsp:sp modelId="{8FD6E76C-D413-4B5C-B62E-4982084F68B9}">
      <dsp:nvSpPr>
        <dsp:cNvPr id="0" name=""/>
        <dsp:cNvSpPr/>
      </dsp:nvSpPr>
      <dsp:spPr>
        <a:xfrm>
          <a:off x="216032" y="1971590"/>
          <a:ext cx="2559162" cy="2142956"/>
        </a:xfrm>
        <a:prstGeom prst="gear6">
          <a:avLst/>
        </a:prstGeom>
        <a:gradFill rotWithShape="0">
          <a:gsLst>
            <a:gs pos="0">
              <a:schemeClr val="accent5">
                <a:hueOff val="3517239"/>
                <a:satOff val="-28349"/>
                <a:lumOff val="8040"/>
                <a:alphaOff val="0"/>
                <a:tint val="50000"/>
                <a:satMod val="300000"/>
              </a:schemeClr>
            </a:gs>
            <a:gs pos="35000">
              <a:schemeClr val="accent5">
                <a:hueOff val="3517239"/>
                <a:satOff val="-28349"/>
                <a:lumOff val="8040"/>
                <a:alphaOff val="0"/>
                <a:tint val="37000"/>
                <a:satMod val="300000"/>
              </a:schemeClr>
            </a:gs>
            <a:gs pos="100000">
              <a:schemeClr val="accent5">
                <a:hueOff val="3517239"/>
                <a:satOff val="-28349"/>
                <a:lumOff val="804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atin typeface="Arial" pitchFamily="34" charset="0"/>
              <a:cs typeface="Arial" pitchFamily="34" charset="0"/>
            </a:rPr>
            <a:t>Inicio </a:t>
          </a:r>
          <a:r>
            <a:rPr lang="es-MX" sz="1600" kern="1200" dirty="0" smtClean="0">
              <a:latin typeface="Arial" pitchFamily="34" charset="0"/>
              <a:cs typeface="Arial" pitchFamily="34" charset="0"/>
            </a:rPr>
            <a:t>de la vida sexual.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>
              <a:latin typeface="Arial" pitchFamily="34" charset="0"/>
              <a:cs typeface="Arial" pitchFamily="34" charset="0"/>
            </a:rPr>
            <a:t>15 </a:t>
          </a:r>
          <a:r>
            <a:rPr lang="es-MX" sz="1600" kern="1200" dirty="0" smtClean="0">
              <a:latin typeface="Arial" pitchFamily="34" charset="0"/>
              <a:cs typeface="Arial" pitchFamily="34" charset="0"/>
            </a:rPr>
            <a:t>años.</a:t>
          </a:r>
          <a:endParaRPr lang="es-MX" sz="1600" kern="1200" dirty="0" smtClean="0">
            <a:latin typeface="Arial" pitchFamily="34" charset="0"/>
            <a:cs typeface="Arial" pitchFamily="34" charset="0"/>
          </a:endParaRPr>
        </a:p>
      </dsp:txBody>
      <dsp:txXfrm>
        <a:off x="816028" y="2514346"/>
        <a:ext cx="1359170" cy="1057444"/>
      </dsp:txXfrm>
    </dsp:sp>
    <dsp:sp modelId="{9505F78D-FAF4-4252-86C5-F8A7092AB0A3}">
      <dsp:nvSpPr>
        <dsp:cNvPr id="0" name=""/>
        <dsp:cNvSpPr/>
      </dsp:nvSpPr>
      <dsp:spPr>
        <a:xfrm rot="20700000">
          <a:off x="1505596" y="324369"/>
          <a:ext cx="2454214" cy="2222944"/>
        </a:xfrm>
        <a:prstGeom prst="gear6">
          <a:avLst/>
        </a:prstGeom>
        <a:gradFill rotWithShape="0">
          <a:gsLst>
            <a:gs pos="0">
              <a:schemeClr val="accent5">
                <a:hueOff val="7034478"/>
                <a:satOff val="-56698"/>
                <a:lumOff val="16079"/>
                <a:alphaOff val="0"/>
                <a:tint val="50000"/>
                <a:satMod val="300000"/>
              </a:schemeClr>
            </a:gs>
            <a:gs pos="35000">
              <a:schemeClr val="accent5">
                <a:hueOff val="7034478"/>
                <a:satOff val="-56698"/>
                <a:lumOff val="16079"/>
                <a:alphaOff val="0"/>
                <a:tint val="37000"/>
                <a:satMod val="300000"/>
              </a:schemeClr>
            </a:gs>
            <a:gs pos="100000">
              <a:schemeClr val="accent5">
                <a:hueOff val="7034478"/>
                <a:satOff val="-56698"/>
                <a:lumOff val="1607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Una de cada 10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adolescentes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no han tenido relaciones sexuales</a:t>
          </a:r>
          <a:endParaRPr lang="es-EC" sz="1400" kern="1200" dirty="0"/>
        </a:p>
      </dsp:txBody>
      <dsp:txXfrm rot="-20700000">
        <a:off x="2057594" y="798208"/>
        <a:ext cx="1350217" cy="1275265"/>
      </dsp:txXfrm>
    </dsp:sp>
    <dsp:sp modelId="{E4836841-4F8A-4BB0-8BC5-8CDBBA655BD8}">
      <dsp:nvSpPr>
        <dsp:cNvPr id="0" name=""/>
        <dsp:cNvSpPr/>
      </dsp:nvSpPr>
      <dsp:spPr>
        <a:xfrm>
          <a:off x="2034314" y="2061973"/>
          <a:ext cx="3497860" cy="3497860"/>
        </a:xfrm>
        <a:prstGeom prst="circularArrow">
          <a:avLst>
            <a:gd name="adj1" fmla="val 4687"/>
            <a:gd name="adj2" fmla="val 299029"/>
            <a:gd name="adj3" fmla="val 2531995"/>
            <a:gd name="adj4" fmla="val 15827588"/>
            <a:gd name="adj5" fmla="val 5469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A936E56-EAA6-4AEE-952A-F52BAFA8AE47}">
      <dsp:nvSpPr>
        <dsp:cNvPr id="0" name=""/>
        <dsp:cNvSpPr/>
      </dsp:nvSpPr>
      <dsp:spPr>
        <a:xfrm>
          <a:off x="183747" y="1440149"/>
          <a:ext cx="2541414" cy="2541414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5">
                <a:hueOff val="3517239"/>
                <a:satOff val="-28349"/>
                <a:lumOff val="8040"/>
                <a:alphaOff val="0"/>
                <a:tint val="50000"/>
                <a:satMod val="300000"/>
              </a:schemeClr>
            </a:gs>
            <a:gs pos="35000">
              <a:schemeClr val="accent5">
                <a:hueOff val="3517239"/>
                <a:satOff val="-28349"/>
                <a:lumOff val="8040"/>
                <a:alphaOff val="0"/>
                <a:tint val="37000"/>
                <a:satMod val="300000"/>
              </a:schemeClr>
            </a:gs>
            <a:gs pos="100000">
              <a:schemeClr val="accent5">
                <a:hueOff val="3517239"/>
                <a:satOff val="-28349"/>
                <a:lumOff val="804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ED68049-148D-4A0E-BC6E-9C1CE84877C8}">
      <dsp:nvSpPr>
        <dsp:cNvPr id="0" name=""/>
        <dsp:cNvSpPr/>
      </dsp:nvSpPr>
      <dsp:spPr>
        <a:xfrm>
          <a:off x="1308647" y="32360"/>
          <a:ext cx="2740156" cy="274015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gradFill rotWithShape="0">
          <a:gsLst>
            <a:gs pos="0">
              <a:schemeClr val="accent5">
                <a:hueOff val="7034478"/>
                <a:satOff val="-56698"/>
                <a:lumOff val="16079"/>
                <a:alphaOff val="0"/>
                <a:tint val="50000"/>
                <a:satMod val="300000"/>
              </a:schemeClr>
            </a:gs>
            <a:gs pos="35000">
              <a:schemeClr val="accent5">
                <a:hueOff val="7034478"/>
                <a:satOff val="-56698"/>
                <a:lumOff val="16079"/>
                <a:alphaOff val="0"/>
                <a:tint val="37000"/>
                <a:satMod val="300000"/>
              </a:schemeClr>
            </a:gs>
            <a:gs pos="100000">
              <a:schemeClr val="accent5">
                <a:hueOff val="7034478"/>
                <a:satOff val="-56698"/>
                <a:lumOff val="1607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219538-5868-4749-A305-242310598CFC}">
      <dsp:nvSpPr>
        <dsp:cNvPr id="0" name=""/>
        <dsp:cNvSpPr/>
      </dsp:nvSpPr>
      <dsp:spPr>
        <a:xfrm rot="1722579">
          <a:off x="-113298" y="309699"/>
          <a:ext cx="1456829" cy="654168"/>
        </a:xfrm>
        <a:prstGeom prst="leftRightRibb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8F97CA0-91BE-4850-8603-D427C2598B71}">
      <dsp:nvSpPr>
        <dsp:cNvPr id="0" name=""/>
        <dsp:cNvSpPr/>
      </dsp:nvSpPr>
      <dsp:spPr>
        <a:xfrm>
          <a:off x="218863" y="490865"/>
          <a:ext cx="601875" cy="357477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53340" rIns="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1500" kern="1200" dirty="0"/>
        </a:p>
      </dsp:txBody>
      <dsp:txXfrm>
        <a:off x="218863" y="490865"/>
        <a:ext cx="601875" cy="35747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64717-96D2-401F-8E84-D41A08C82F57}">
      <dsp:nvSpPr>
        <dsp:cNvPr id="0" name=""/>
        <dsp:cNvSpPr/>
      </dsp:nvSpPr>
      <dsp:spPr>
        <a:xfrm>
          <a:off x="398244" y="1233563"/>
          <a:ext cx="3085009" cy="31366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Identificar </a:t>
          </a: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los factores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protectores y factores de riesgo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frente al manejo de  los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componentes de la política de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salud  sexual y reproductiva en 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adolescentes de la Unidad</a:t>
          </a:r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Educativa Ibarra</a:t>
          </a:r>
          <a:endParaRPr lang="es-EC" sz="1600" kern="1200" dirty="0"/>
        </a:p>
      </dsp:txBody>
      <dsp:txXfrm>
        <a:off x="488601" y="1323920"/>
        <a:ext cx="2904295" cy="2955928"/>
      </dsp:txXfrm>
    </dsp:sp>
    <dsp:sp modelId="{4E93B8B4-7281-424A-A5BB-E950C92E7576}">
      <dsp:nvSpPr>
        <dsp:cNvPr id="0" name=""/>
        <dsp:cNvSpPr/>
      </dsp:nvSpPr>
      <dsp:spPr>
        <a:xfrm rot="17651754">
          <a:off x="3105403" y="2207480"/>
          <a:ext cx="1280538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1280538" y="10382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3713659" y="2185850"/>
        <a:ext cx="64026" cy="64026"/>
      </dsp:txXfrm>
    </dsp:sp>
    <dsp:sp modelId="{87C012A9-083A-4D8D-8167-8DA147108EEF}">
      <dsp:nvSpPr>
        <dsp:cNvPr id="0" name=""/>
        <dsp:cNvSpPr/>
      </dsp:nvSpPr>
      <dsp:spPr>
        <a:xfrm>
          <a:off x="4008092" y="1095055"/>
          <a:ext cx="1781856" cy="107757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800" kern="1200" smtClean="0"/>
            <a:t>Factores protectores </a:t>
          </a:r>
          <a:endParaRPr lang="es-EC" sz="1800" kern="1200" dirty="0"/>
        </a:p>
      </dsp:txBody>
      <dsp:txXfrm>
        <a:off x="4039653" y="1126616"/>
        <a:ext cx="1718734" cy="1014452"/>
      </dsp:txXfrm>
    </dsp:sp>
    <dsp:sp modelId="{198EEA7C-666A-46CB-B0CC-10756E028D25}">
      <dsp:nvSpPr>
        <dsp:cNvPr id="0" name=""/>
        <dsp:cNvSpPr/>
      </dsp:nvSpPr>
      <dsp:spPr>
        <a:xfrm rot="17817805">
          <a:off x="5414945" y="1011947"/>
          <a:ext cx="1372185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1372185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66733" y="988025"/>
        <a:ext cx="68609" cy="68609"/>
      </dsp:txXfrm>
    </dsp:sp>
    <dsp:sp modelId="{61EAFF67-05E1-4742-8C09-E3B0D6F2EDF6}">
      <dsp:nvSpPr>
        <dsp:cNvPr id="0" name=""/>
        <dsp:cNvSpPr/>
      </dsp:nvSpPr>
      <dsp:spPr>
        <a:xfrm>
          <a:off x="6412127" y="4738"/>
          <a:ext cx="2079709" cy="8121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Convivencia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Estado civil. </a:t>
          </a:r>
          <a:endParaRPr lang="es-EC" sz="2000" kern="1200" dirty="0"/>
        </a:p>
      </dsp:txBody>
      <dsp:txXfrm>
        <a:off x="6435914" y="28525"/>
        <a:ext cx="2032135" cy="764586"/>
      </dsp:txXfrm>
    </dsp:sp>
    <dsp:sp modelId="{E7924411-8BD1-4EDE-B56C-E9BB1787A42E}">
      <dsp:nvSpPr>
        <dsp:cNvPr id="0" name=""/>
        <dsp:cNvSpPr/>
      </dsp:nvSpPr>
      <dsp:spPr>
        <a:xfrm rot="19745099">
          <a:off x="5738434" y="1437165"/>
          <a:ext cx="725208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725208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82908" y="1429418"/>
        <a:ext cx="36260" cy="36260"/>
      </dsp:txXfrm>
    </dsp:sp>
    <dsp:sp modelId="{4261FA99-C5FD-45A2-A1CE-5355CB6620D8}">
      <dsp:nvSpPr>
        <dsp:cNvPr id="0" name=""/>
        <dsp:cNvSpPr/>
      </dsp:nvSpPr>
      <dsp:spPr>
        <a:xfrm>
          <a:off x="6412127" y="933557"/>
          <a:ext cx="2166285" cy="65539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Nivel de instrucción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 </a:t>
          </a:r>
          <a:endParaRPr lang="es-EC" sz="2000" kern="1200" dirty="0"/>
        </a:p>
      </dsp:txBody>
      <dsp:txXfrm>
        <a:off x="6431323" y="952753"/>
        <a:ext cx="2127893" cy="617002"/>
      </dsp:txXfrm>
    </dsp:sp>
    <dsp:sp modelId="{D9C16579-B122-46F5-B386-470223CB3BA3}">
      <dsp:nvSpPr>
        <dsp:cNvPr id="0" name=""/>
        <dsp:cNvSpPr/>
      </dsp:nvSpPr>
      <dsp:spPr>
        <a:xfrm rot="2027189">
          <a:off x="5726735" y="1831609"/>
          <a:ext cx="748606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748606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82323" y="1823276"/>
        <a:ext cx="37430" cy="37430"/>
      </dsp:txXfrm>
    </dsp:sp>
    <dsp:sp modelId="{09325951-9955-42C5-B74A-29C39393A949}">
      <dsp:nvSpPr>
        <dsp:cNvPr id="0" name=""/>
        <dsp:cNvSpPr/>
      </dsp:nvSpPr>
      <dsp:spPr>
        <a:xfrm>
          <a:off x="6412127" y="1705610"/>
          <a:ext cx="2115080" cy="68906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Proyecto de vida   </a:t>
          </a:r>
          <a:endParaRPr lang="es-EC" sz="2000" kern="1200" dirty="0"/>
        </a:p>
      </dsp:txBody>
      <dsp:txXfrm>
        <a:off x="6432309" y="1725792"/>
        <a:ext cx="2074716" cy="648698"/>
      </dsp:txXfrm>
    </dsp:sp>
    <dsp:sp modelId="{781CADA8-9903-4DCD-B5FF-B4234F247574}">
      <dsp:nvSpPr>
        <dsp:cNvPr id="0" name=""/>
        <dsp:cNvSpPr/>
      </dsp:nvSpPr>
      <dsp:spPr>
        <a:xfrm rot="3815920">
          <a:off x="5401420" y="2250107"/>
          <a:ext cx="1399235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1399235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66057" y="2225509"/>
        <a:ext cx="69961" cy="69961"/>
      </dsp:txXfrm>
    </dsp:sp>
    <dsp:sp modelId="{94D90AE6-4103-4E7B-BAF6-0A82DB07C51D}">
      <dsp:nvSpPr>
        <dsp:cNvPr id="0" name=""/>
        <dsp:cNvSpPr/>
      </dsp:nvSpPr>
      <dsp:spPr>
        <a:xfrm>
          <a:off x="6412127" y="2511331"/>
          <a:ext cx="2178884" cy="75161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Educación sexual. valores. </a:t>
          </a:r>
          <a:endParaRPr lang="es-EC" sz="2000" kern="1200" dirty="0"/>
        </a:p>
      </dsp:txBody>
      <dsp:txXfrm>
        <a:off x="6434141" y="2533345"/>
        <a:ext cx="2134856" cy="707586"/>
      </dsp:txXfrm>
    </dsp:sp>
    <dsp:sp modelId="{B5E3F0F0-7140-4927-9A30-E2EA334CB4A7}">
      <dsp:nvSpPr>
        <dsp:cNvPr id="0" name=""/>
        <dsp:cNvSpPr/>
      </dsp:nvSpPr>
      <dsp:spPr>
        <a:xfrm rot="4614294">
          <a:off x="2587437" y="3919618"/>
          <a:ext cx="2316471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2316471" y="10382"/>
              </a:lnTo>
            </a:path>
          </a:pathLst>
        </a:custGeom>
        <a:noFill/>
        <a:ln w="285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700" kern="1200"/>
        </a:p>
      </dsp:txBody>
      <dsp:txXfrm>
        <a:off x="3687761" y="3872089"/>
        <a:ext cx="115823" cy="115823"/>
      </dsp:txXfrm>
    </dsp:sp>
    <dsp:sp modelId="{FE4AC8F3-A0B9-4C1D-9084-8D1FAF302BCC}">
      <dsp:nvSpPr>
        <dsp:cNvPr id="0" name=""/>
        <dsp:cNvSpPr/>
      </dsp:nvSpPr>
      <dsp:spPr>
        <a:xfrm>
          <a:off x="4008092" y="4519330"/>
          <a:ext cx="1781856" cy="107757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800" kern="1200" dirty="0" smtClean="0"/>
            <a:t>Factores  de riesgo </a:t>
          </a:r>
          <a:endParaRPr lang="es-EC" sz="1800" kern="1200" dirty="0"/>
        </a:p>
      </dsp:txBody>
      <dsp:txXfrm>
        <a:off x="4039653" y="4550891"/>
        <a:ext cx="1718734" cy="1014452"/>
      </dsp:txXfrm>
    </dsp:sp>
    <dsp:sp modelId="{7B9B35CB-A629-4DEF-8600-7B9C6BE92AF6}">
      <dsp:nvSpPr>
        <dsp:cNvPr id="0" name=""/>
        <dsp:cNvSpPr/>
      </dsp:nvSpPr>
      <dsp:spPr>
        <a:xfrm rot="17710351">
          <a:off x="5369658" y="4385813"/>
          <a:ext cx="1462760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1462760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64469" y="4359626"/>
        <a:ext cx="73138" cy="73138"/>
      </dsp:txXfrm>
    </dsp:sp>
    <dsp:sp modelId="{9D879C33-BC6A-47ED-BAAE-F5DE29F9E55B}">
      <dsp:nvSpPr>
        <dsp:cNvPr id="0" name=""/>
        <dsp:cNvSpPr/>
      </dsp:nvSpPr>
      <dsp:spPr>
        <a:xfrm>
          <a:off x="6412127" y="3379604"/>
          <a:ext cx="2147184" cy="70933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Edad </a:t>
          </a:r>
          <a:endParaRPr lang="es-EC" sz="2000" kern="1200" dirty="0"/>
        </a:p>
      </dsp:txBody>
      <dsp:txXfrm>
        <a:off x="6432903" y="3400380"/>
        <a:ext cx="2105632" cy="667785"/>
      </dsp:txXfrm>
    </dsp:sp>
    <dsp:sp modelId="{0B2516B2-3018-4FBE-8A3E-EFCFEA8C00D6}">
      <dsp:nvSpPr>
        <dsp:cNvPr id="0" name=""/>
        <dsp:cNvSpPr/>
      </dsp:nvSpPr>
      <dsp:spPr>
        <a:xfrm rot="19507584">
          <a:off x="5721853" y="4830929"/>
          <a:ext cx="758370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758370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82079" y="4822352"/>
        <a:ext cx="37918" cy="37918"/>
      </dsp:txXfrm>
    </dsp:sp>
    <dsp:sp modelId="{827EED8E-DB86-4A8B-8545-C4F0DD02A1A0}">
      <dsp:nvSpPr>
        <dsp:cNvPr id="0" name=""/>
        <dsp:cNvSpPr/>
      </dsp:nvSpPr>
      <dsp:spPr>
        <a:xfrm>
          <a:off x="6412127" y="4205601"/>
          <a:ext cx="2256159" cy="83780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Fuente de información</a:t>
          </a:r>
          <a:endParaRPr lang="es-EC" sz="2000" kern="1200" dirty="0"/>
        </a:p>
      </dsp:txBody>
      <dsp:txXfrm>
        <a:off x="6436666" y="4230140"/>
        <a:ext cx="2207081" cy="788731"/>
      </dsp:txXfrm>
    </dsp:sp>
    <dsp:sp modelId="{1780C00C-6D50-4C5B-93EB-60B3E368D452}">
      <dsp:nvSpPr>
        <dsp:cNvPr id="0" name=""/>
        <dsp:cNvSpPr/>
      </dsp:nvSpPr>
      <dsp:spPr>
        <a:xfrm rot="2227694">
          <a:off x="5710853" y="5283250"/>
          <a:ext cx="780369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780369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81529" y="5274124"/>
        <a:ext cx="39018" cy="39018"/>
      </dsp:txXfrm>
    </dsp:sp>
    <dsp:sp modelId="{2F3CE354-5FC5-4713-A5F9-B8D3F0A8C402}">
      <dsp:nvSpPr>
        <dsp:cNvPr id="0" name=""/>
        <dsp:cNvSpPr/>
      </dsp:nvSpPr>
      <dsp:spPr>
        <a:xfrm>
          <a:off x="6412127" y="5160069"/>
          <a:ext cx="2194563" cy="73816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Primera relación sexual</a:t>
          </a:r>
          <a:endParaRPr lang="es-EC" sz="2000" kern="1200" dirty="0"/>
        </a:p>
      </dsp:txBody>
      <dsp:txXfrm>
        <a:off x="6433747" y="5181689"/>
        <a:ext cx="2151323" cy="694920"/>
      </dsp:txXfrm>
    </dsp:sp>
    <dsp:sp modelId="{55B942B8-2285-48CE-96E6-B010548CBEA0}">
      <dsp:nvSpPr>
        <dsp:cNvPr id="0" name=""/>
        <dsp:cNvSpPr/>
      </dsp:nvSpPr>
      <dsp:spPr>
        <a:xfrm rot="3883425">
          <a:off x="5372463" y="5706555"/>
          <a:ext cx="1457149" cy="20765"/>
        </a:xfrm>
        <a:custGeom>
          <a:avLst/>
          <a:gdLst/>
          <a:ahLst/>
          <a:cxnLst/>
          <a:rect l="0" t="0" r="0" b="0"/>
          <a:pathLst>
            <a:path>
              <a:moveTo>
                <a:pt x="0" y="10382"/>
              </a:moveTo>
              <a:lnTo>
                <a:pt x="1457149" y="10382"/>
              </a:lnTo>
            </a:path>
          </a:pathLst>
        </a:custGeom>
        <a:noFill/>
        <a:ln w="285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6064609" y="5680510"/>
        <a:ext cx="72857" cy="72857"/>
      </dsp:txXfrm>
    </dsp:sp>
    <dsp:sp modelId="{7945C8F6-B752-4CF6-BEE3-28A9D905130B}">
      <dsp:nvSpPr>
        <dsp:cNvPr id="0" name=""/>
        <dsp:cNvSpPr/>
      </dsp:nvSpPr>
      <dsp:spPr>
        <a:xfrm>
          <a:off x="6412127" y="6014888"/>
          <a:ext cx="2287967" cy="72174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/>
            <a:t>Genero , Bulling.</a:t>
          </a:r>
          <a:endParaRPr lang="es-EC" sz="2000" kern="1200" dirty="0"/>
        </a:p>
      </dsp:txBody>
      <dsp:txXfrm>
        <a:off x="6433266" y="6036027"/>
        <a:ext cx="2245689" cy="679464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D6134C-48ED-4437-B816-EA4CE64470C6}">
      <dsp:nvSpPr>
        <dsp:cNvPr id="0" name=""/>
        <dsp:cNvSpPr/>
      </dsp:nvSpPr>
      <dsp:spPr>
        <a:xfrm>
          <a:off x="2586033" y="368433"/>
          <a:ext cx="4268357" cy="4268357"/>
        </a:xfrm>
        <a:prstGeom prst="blockArc">
          <a:avLst>
            <a:gd name="adj1" fmla="val 14035381"/>
            <a:gd name="adj2" fmla="val 19154429"/>
            <a:gd name="adj3" fmla="val 4523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83451F8-206E-4FDE-9E6C-CA9A5A232C2D}">
      <dsp:nvSpPr>
        <dsp:cNvPr id="0" name=""/>
        <dsp:cNvSpPr/>
      </dsp:nvSpPr>
      <dsp:spPr>
        <a:xfrm>
          <a:off x="2039193" y="653988"/>
          <a:ext cx="4268357" cy="4268357"/>
        </a:xfrm>
        <a:prstGeom prst="blockArc">
          <a:avLst>
            <a:gd name="adj1" fmla="val 11441968"/>
            <a:gd name="adj2" fmla="val 15055838"/>
            <a:gd name="adj3" fmla="val 4523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22062FB-64EF-4DF3-9C14-B28A5E54CD1B}">
      <dsp:nvSpPr>
        <dsp:cNvPr id="0" name=""/>
        <dsp:cNvSpPr/>
      </dsp:nvSpPr>
      <dsp:spPr>
        <a:xfrm>
          <a:off x="2064434" y="480884"/>
          <a:ext cx="4268357" cy="4268357"/>
        </a:xfrm>
        <a:prstGeom prst="blockArc">
          <a:avLst>
            <a:gd name="adj1" fmla="val 7830245"/>
            <a:gd name="adj2" fmla="val 11153577"/>
            <a:gd name="adj3" fmla="val 4523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46FCE2-F238-4243-8CC3-36290E3BCBB0}">
      <dsp:nvSpPr>
        <dsp:cNvPr id="0" name=""/>
        <dsp:cNvSpPr/>
      </dsp:nvSpPr>
      <dsp:spPr>
        <a:xfrm>
          <a:off x="2246618" y="656715"/>
          <a:ext cx="4268357" cy="4268357"/>
        </a:xfrm>
        <a:prstGeom prst="blockArc">
          <a:avLst>
            <a:gd name="adj1" fmla="val 3976460"/>
            <a:gd name="adj2" fmla="val 8247787"/>
            <a:gd name="adj3" fmla="val 452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3D17B35-7ED1-4CE3-9A47-01D1438756D4}">
      <dsp:nvSpPr>
        <dsp:cNvPr id="0" name=""/>
        <dsp:cNvSpPr/>
      </dsp:nvSpPr>
      <dsp:spPr>
        <a:xfrm>
          <a:off x="2852483" y="493520"/>
          <a:ext cx="4268357" cy="4268357"/>
        </a:xfrm>
        <a:prstGeom prst="blockArc">
          <a:avLst>
            <a:gd name="adj1" fmla="val 1192777"/>
            <a:gd name="adj2" fmla="val 5014502"/>
            <a:gd name="adj3" fmla="val 4523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C095CE-4C68-4B9C-8D4D-EE930BC6EFC1}">
      <dsp:nvSpPr>
        <dsp:cNvPr id="0" name=""/>
        <dsp:cNvSpPr/>
      </dsp:nvSpPr>
      <dsp:spPr>
        <a:xfrm>
          <a:off x="2817743" y="598166"/>
          <a:ext cx="4268357" cy="4268357"/>
        </a:xfrm>
        <a:prstGeom prst="blockArc">
          <a:avLst>
            <a:gd name="adj1" fmla="val 18616124"/>
            <a:gd name="adj2" fmla="val 1011037"/>
            <a:gd name="adj3" fmla="val 4523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0BAB92D-C595-4977-A05C-965D11B5D691}">
      <dsp:nvSpPr>
        <dsp:cNvPr id="0" name=""/>
        <dsp:cNvSpPr/>
      </dsp:nvSpPr>
      <dsp:spPr>
        <a:xfrm>
          <a:off x="3347865" y="1574787"/>
          <a:ext cx="2448268" cy="240365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0" kern="1200" dirty="0" smtClean="0">
              <a:latin typeface="Arial" pitchFamily="34" charset="0"/>
              <a:cs typeface="Arial" pitchFamily="34" charset="0"/>
            </a:rPr>
            <a:t>Determinar el acceso a la información  y consejería con respecto a la sexualidad  en adolescentes  de la Unidad Educativa barra </a:t>
          </a:r>
          <a:endParaRPr lang="es-EC" sz="1600" kern="1200" dirty="0"/>
        </a:p>
      </dsp:txBody>
      <dsp:txXfrm>
        <a:off x="3706406" y="1926795"/>
        <a:ext cx="1731186" cy="1699642"/>
      </dsp:txXfrm>
    </dsp:sp>
    <dsp:sp modelId="{03DEB012-DD47-4FE8-BF89-9919B2BCA92F}">
      <dsp:nvSpPr>
        <dsp:cNvPr id="0" name=""/>
        <dsp:cNvSpPr/>
      </dsp:nvSpPr>
      <dsp:spPr>
        <a:xfrm>
          <a:off x="5148068" y="288027"/>
          <a:ext cx="2304259" cy="17054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Valores inculcados  en el hogar y en  la institución: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Respeto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Responsabilidad.</a:t>
          </a:r>
          <a:endParaRPr lang="es-EC" sz="1600" kern="1200" dirty="0"/>
        </a:p>
      </dsp:txBody>
      <dsp:txXfrm>
        <a:off x="5485519" y="537784"/>
        <a:ext cx="1629357" cy="1205933"/>
      </dsp:txXfrm>
    </dsp:sp>
    <dsp:sp modelId="{F0E11A7F-A2B3-4CB4-BC41-09A500D10954}">
      <dsp:nvSpPr>
        <dsp:cNvPr id="0" name=""/>
        <dsp:cNvSpPr/>
      </dsp:nvSpPr>
      <dsp:spPr>
        <a:xfrm>
          <a:off x="6012162" y="2520279"/>
          <a:ext cx="1872215" cy="163344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Género en el hogar e institución: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 Igualdad  de  género </a:t>
          </a:r>
          <a:endParaRPr lang="es-MX" sz="1600" b="0" kern="1200" dirty="0">
            <a:latin typeface="Arial" pitchFamily="34" charset="0"/>
            <a:cs typeface="Arial" pitchFamily="34" charset="0"/>
          </a:endParaRPr>
        </a:p>
      </dsp:txBody>
      <dsp:txXfrm>
        <a:off x="6286342" y="2759492"/>
        <a:ext cx="1323855" cy="1155021"/>
      </dsp:txXfrm>
    </dsp:sp>
    <dsp:sp modelId="{46ABBA9D-341E-40F9-80A4-B46A372AEBBE}">
      <dsp:nvSpPr>
        <dsp:cNvPr id="0" name=""/>
        <dsp:cNvSpPr/>
      </dsp:nvSpPr>
      <dsp:spPr>
        <a:xfrm>
          <a:off x="4283971" y="3883784"/>
          <a:ext cx="1872215" cy="163344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Género  en la sociedad: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 Bulling</a:t>
          </a:r>
          <a:endParaRPr lang="es-EC" sz="1600" kern="1200" dirty="0"/>
        </a:p>
      </dsp:txBody>
      <dsp:txXfrm>
        <a:off x="4558151" y="4122997"/>
        <a:ext cx="1323855" cy="1155021"/>
      </dsp:txXfrm>
    </dsp:sp>
    <dsp:sp modelId="{2ACA9ACC-A40A-49DE-86A4-9937E11B902E}">
      <dsp:nvSpPr>
        <dsp:cNvPr id="0" name=""/>
        <dsp:cNvSpPr/>
      </dsp:nvSpPr>
      <dsp:spPr>
        <a:xfrm>
          <a:off x="1907702" y="3384380"/>
          <a:ext cx="1872215" cy="163344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Efectos  de la píldora  de emergencia: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anose="020B0604020202020204" pitchFamily="34" charset="0"/>
              <a:cs typeface="Arial" panose="020B0604020202020204" pitchFamily="34" charset="0"/>
            </a:rPr>
            <a:t> Esterilidad  </a:t>
          </a:r>
          <a:endParaRPr lang="es-EC" sz="1600" kern="1200" dirty="0"/>
        </a:p>
      </dsp:txBody>
      <dsp:txXfrm>
        <a:off x="2181882" y="3623593"/>
        <a:ext cx="1323855" cy="1155021"/>
      </dsp:txXfrm>
    </dsp:sp>
    <dsp:sp modelId="{C52215F0-7556-4A54-BE6E-9CC44465C4DB}">
      <dsp:nvSpPr>
        <dsp:cNvPr id="0" name=""/>
        <dsp:cNvSpPr/>
      </dsp:nvSpPr>
      <dsp:spPr>
        <a:xfrm>
          <a:off x="1187618" y="1584178"/>
          <a:ext cx="1872215" cy="163344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Proyecto de vida: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Profesional </a:t>
          </a:r>
          <a:endParaRPr lang="es-EC" sz="1600" kern="1200" dirty="0"/>
        </a:p>
      </dsp:txBody>
      <dsp:txXfrm>
        <a:off x="1461798" y="1823391"/>
        <a:ext cx="1323855" cy="1155021"/>
      </dsp:txXfrm>
    </dsp:sp>
    <dsp:sp modelId="{D805431D-59F3-40C7-B3EC-9C4B681AC6AF}">
      <dsp:nvSpPr>
        <dsp:cNvPr id="0" name=""/>
        <dsp:cNvSpPr/>
      </dsp:nvSpPr>
      <dsp:spPr>
        <a:xfrm>
          <a:off x="2555770" y="0"/>
          <a:ext cx="1872215" cy="163344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Autoestima: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b="0" kern="1200" dirty="0" smtClean="0">
              <a:latin typeface="Arial" pitchFamily="34" charset="0"/>
              <a:cs typeface="Arial" pitchFamily="34" charset="0"/>
            </a:rPr>
            <a:t>Alta  autoestima </a:t>
          </a:r>
          <a:endParaRPr lang="es-EC" sz="1600" kern="1200" dirty="0"/>
        </a:p>
      </dsp:txBody>
      <dsp:txXfrm>
        <a:off x="2829950" y="239213"/>
        <a:ext cx="1323855" cy="1155021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0A811-CBF3-43FE-A9FC-812E89EBB9B0}">
      <dsp:nvSpPr>
        <dsp:cNvPr id="0" name=""/>
        <dsp:cNvSpPr/>
      </dsp:nvSpPr>
      <dsp:spPr>
        <a:xfrm>
          <a:off x="0" y="209610"/>
          <a:ext cx="8640960" cy="25986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En la presente investigación la mayoría de las adolescentes  se encuentran  dentro del rango de  edad  comprendido entre los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15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 17 años, siendo la más recurrente 16 años, las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cuales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su totalidad  corresponden al sexo femenino, son solteras y forman parte de familias nucleares o elementales, el nivel de instrucción de los padres corresponde 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secundario,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lo que implica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que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 alguna manera esto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influya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su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formación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y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 toma de decisiones en lo que corresponde 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sexualidad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lo que será de gran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impacto en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el proyecto de vida.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126858" y="336468"/>
        <a:ext cx="8387244" cy="2344983"/>
      </dsp:txXfrm>
    </dsp:sp>
    <dsp:sp modelId="{AA236A49-C729-4E1A-89F5-7DDC6ED532F6}">
      <dsp:nvSpPr>
        <dsp:cNvPr id="0" name=""/>
        <dsp:cNvSpPr/>
      </dsp:nvSpPr>
      <dsp:spPr>
        <a:xfrm>
          <a:off x="0" y="3277728"/>
          <a:ext cx="8640960" cy="2091913"/>
        </a:xfrm>
        <a:prstGeom prst="round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274350" tIns="17780" rIns="99568" bIns="17780" numCol="1" spcCol="1270" anchor="t" anchorCtr="0">
          <a:noAutofit/>
        </a:bodyPr>
        <a:lstStyle/>
        <a:p>
          <a:pPr marL="114300" lvl="1" indent="-114300" algn="just" defTabSz="6223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Las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adolescentes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su mayoría poseen conocimientos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mínimos sobre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salud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sexual, igualmente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sobre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componentes de la política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salud sexual y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reproductiva, por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lo que el inicio de su primera relación sexual es cada día más temprana,  esto implica un factor de riesgo para contraer Enfermedades de Trasmisión Sexual o embarazos no deseados, lo que impedirá el desarrollo en su vida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profesional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tanto a corto mediano y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largo plazo.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102119" y="3379847"/>
        <a:ext cx="8436722" cy="18876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63128-F09F-44F7-A07C-771C8AF45AF4}">
      <dsp:nvSpPr>
        <dsp:cNvPr id="0" name=""/>
        <dsp:cNvSpPr/>
      </dsp:nvSpPr>
      <dsp:spPr>
        <a:xfrm>
          <a:off x="0" y="0"/>
          <a:ext cx="7406022" cy="2462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La presente investigación se realizó con el fin  de brindar información sobre  temas relacionados con la salud sexual y reproductiva a las adolescentes de la Institución para que sean las responsables  de trasmitir los conocimientos impartidos al resto de la juventud, para  contribuir a la disminución de los embarazos no deseados  y el contagio de  enfermedades de trasmisión sexual.   </a:t>
          </a:r>
          <a:endParaRPr lang="es-EC" sz="1400" kern="1200" dirty="0"/>
        </a:p>
      </dsp:txBody>
      <dsp:txXfrm>
        <a:off x="72129" y="72129"/>
        <a:ext cx="4860658" cy="2318415"/>
      </dsp:txXfrm>
    </dsp:sp>
    <dsp:sp modelId="{67BAF941-1C7B-4A14-9C99-0132EA5F770C}">
      <dsp:nvSpPr>
        <dsp:cNvPr id="0" name=""/>
        <dsp:cNvSpPr/>
      </dsp:nvSpPr>
      <dsp:spPr>
        <a:xfrm>
          <a:off x="1306945" y="3009934"/>
          <a:ext cx="7406022" cy="246267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1799955"/>
                <a:satOff val="48584"/>
                <a:lumOff val="5099"/>
                <a:alphaOff val="0"/>
                <a:tint val="50000"/>
                <a:satMod val="300000"/>
              </a:schemeClr>
            </a:gs>
            <a:gs pos="35000">
              <a:schemeClr val="accent2">
                <a:hueOff val="1799955"/>
                <a:satOff val="48584"/>
                <a:lumOff val="5099"/>
                <a:alphaOff val="0"/>
                <a:tint val="37000"/>
                <a:satMod val="300000"/>
              </a:schemeClr>
            </a:gs>
            <a:gs pos="100000">
              <a:schemeClr val="accent2">
                <a:hueOff val="1799955"/>
                <a:satOff val="48584"/>
                <a:lumOff val="509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Es por ello que el campo de la Salud Sexual y Reproductiva de los y las adolescentes constituye un asunto de primera índole en el desarrollo pleno de las personas y las comunidades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.</a:t>
          </a:r>
          <a:endParaRPr lang="es-EC" sz="1400" kern="1200" dirty="0"/>
        </a:p>
      </dsp:txBody>
      <dsp:txXfrm>
        <a:off x="1379074" y="3082063"/>
        <a:ext cx="4354081" cy="2318415"/>
      </dsp:txXfrm>
    </dsp:sp>
    <dsp:sp modelId="{1D0930BE-5089-43E9-AB49-F4035932DFB0}">
      <dsp:nvSpPr>
        <dsp:cNvPr id="0" name=""/>
        <dsp:cNvSpPr/>
      </dsp:nvSpPr>
      <dsp:spPr>
        <a:xfrm>
          <a:off x="5805284" y="1935935"/>
          <a:ext cx="1600737" cy="16007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3600" kern="1200"/>
        </a:p>
      </dsp:txBody>
      <dsp:txXfrm>
        <a:off x="6165450" y="1935935"/>
        <a:ext cx="880405" cy="1204555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D64A3B-1F44-4A4B-8E4F-51DBC8EA7D8A}">
      <dsp:nvSpPr>
        <dsp:cNvPr id="0" name=""/>
        <dsp:cNvSpPr/>
      </dsp:nvSpPr>
      <dsp:spPr>
        <a:xfrm>
          <a:off x="0" y="244260"/>
          <a:ext cx="8784976" cy="2218224"/>
        </a:xfrm>
        <a:prstGeom prst="roundRect">
          <a:avLst/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En el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estudio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realizado se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pudo identificar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factores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protectores como: valores, educación sobre sexualidad y proyecto de vida y también factores de  riesgo en los cuales se encuentra la edad, primera relación sexual, fuente de información y métodos anticonceptivos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estos se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podrían convertir en protectores mediante el acceso a buena información, practica de valores, teniendo en cuenta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que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 adolescencia  es la etapa en 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cual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se forma la base psicosocial de una persona lo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que definirá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su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personalidad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y su carácter en el futuro. </a:t>
          </a:r>
        </a:p>
      </dsp:txBody>
      <dsp:txXfrm>
        <a:off x="108285" y="352545"/>
        <a:ext cx="8568406" cy="2001654"/>
      </dsp:txXfrm>
    </dsp:sp>
    <dsp:sp modelId="{5F14AA97-28AD-440F-95ED-806D63BCCFCD}">
      <dsp:nvSpPr>
        <dsp:cNvPr id="0" name=""/>
        <dsp:cNvSpPr/>
      </dsp:nvSpPr>
      <dsp:spPr>
        <a:xfrm>
          <a:off x="0" y="3529640"/>
          <a:ext cx="8784976" cy="2218224"/>
        </a:xfrm>
        <a:prstGeom prst="roundRect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En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el presente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estudio en cuanto al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acceso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información y la consejería los adolescentes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todavía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tienen conocimientos erróneos , en especial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la utilización de los métodos anticonceptivos  especialmente en el uso de 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píldora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del día después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y hay posibilidad de aumento de   los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embarazo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no planificados,  esto impactará en el proyecto de vida de los y las  adolescentes.  En la  actualidad la igualdad de género está formando parte  de una sexualidad libre y sin miedo, rescatando los valores inculcados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en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hogar y reforzados  en las unidades educativas, esto ayuda a desarrollar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igualdad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género en la sociedad. </a:t>
          </a:r>
          <a:endParaRPr lang="es-EC" sz="1400" kern="1200" dirty="0"/>
        </a:p>
      </dsp:txBody>
      <dsp:txXfrm>
        <a:off x="108285" y="3637925"/>
        <a:ext cx="8568406" cy="2001654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EED54D-CD67-4955-BD4A-A9C4602D897F}">
      <dsp:nvSpPr>
        <dsp:cNvPr id="0" name=""/>
        <dsp:cNvSpPr/>
      </dsp:nvSpPr>
      <dsp:spPr>
        <a:xfrm>
          <a:off x="0" y="288330"/>
          <a:ext cx="8435280" cy="2357550"/>
        </a:xfrm>
        <a:prstGeom prst="round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800" kern="1200" dirty="0" smtClean="0">
              <a:latin typeface="Arial" pitchFamily="34" charset="0"/>
              <a:cs typeface="Arial" pitchFamily="34" charset="0"/>
            </a:rPr>
            <a:t>La Dirección Provincial de Salud de Imbabura observando la gran acogida que tuvo la presente investigación tomo la decisión de realizar replicas en  San Antonio y Zuleta, en donde fue de gran impacto en la sociedad adolescente, </a:t>
          </a:r>
          <a:r>
            <a:rPr lang="es-EC" sz="1800" kern="1200" dirty="0" smtClean="0">
              <a:latin typeface="Arial" pitchFamily="34" charset="0"/>
              <a:cs typeface="Arial" pitchFamily="34" charset="0"/>
            </a:rPr>
            <a:t>donde la mayoría de </a:t>
          </a:r>
          <a:r>
            <a:rPr lang="es-EC" sz="1800" kern="1200" dirty="0" smtClean="0">
              <a:latin typeface="Arial" pitchFamily="34" charset="0"/>
              <a:cs typeface="Arial" pitchFamily="34" charset="0"/>
            </a:rPr>
            <a:t>los adolescentes desconocen sobre los temas relacionados con la salud sexual y reproductiva.   </a:t>
          </a:r>
          <a:endParaRPr lang="es-EC" sz="1800" kern="1200" dirty="0">
            <a:latin typeface="Arial" pitchFamily="34" charset="0"/>
            <a:cs typeface="Arial" pitchFamily="34" charset="0"/>
          </a:endParaRPr>
        </a:p>
      </dsp:txBody>
      <dsp:txXfrm>
        <a:off x="115086" y="403416"/>
        <a:ext cx="8205108" cy="212737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922CEB-5054-46EF-81C3-F59B5ABC7ED7}">
      <dsp:nvSpPr>
        <dsp:cNvPr id="0" name=""/>
        <dsp:cNvSpPr/>
      </dsp:nvSpPr>
      <dsp:spPr>
        <a:xfrm>
          <a:off x="-6674046" y="-1021000"/>
          <a:ext cx="7946657" cy="7946657"/>
        </a:xfrm>
        <a:prstGeom prst="blockArc">
          <a:avLst>
            <a:gd name="adj1" fmla="val 18900000"/>
            <a:gd name="adj2" fmla="val 2700000"/>
            <a:gd name="adj3" fmla="val 272"/>
          </a:avLst>
        </a:pr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0025D-085D-4D3B-89B8-31D5B4C79F8F}">
      <dsp:nvSpPr>
        <dsp:cNvPr id="0" name=""/>
        <dsp:cNvSpPr/>
      </dsp:nvSpPr>
      <dsp:spPr>
        <a:xfrm>
          <a:off x="780324" y="311458"/>
          <a:ext cx="7739909" cy="1583581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937364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La edad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considera como un factor de riesgo dentro de nuestro  estudio por lo que  es necesario en este período fortalecer los conocimientos en temas sobre la salud sexual y reproductiva  en especial en anticoncepción,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con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el fin de prevenir  los embarazos a temprana edad y de igual manera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el contagio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 enfermedades de trasmisión sexual.  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780324" y="311458"/>
        <a:ext cx="7739909" cy="1583581"/>
      </dsp:txXfrm>
    </dsp:sp>
    <dsp:sp modelId="{99071021-0B5A-43E8-B1E0-0C4CE38495A2}">
      <dsp:nvSpPr>
        <dsp:cNvPr id="0" name=""/>
        <dsp:cNvSpPr/>
      </dsp:nvSpPr>
      <dsp:spPr>
        <a:xfrm>
          <a:off x="81484" y="442849"/>
          <a:ext cx="1476164" cy="14761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2693A7E6-E402-42E8-934C-BBE6B0E53615}">
      <dsp:nvSpPr>
        <dsp:cNvPr id="0" name=""/>
        <dsp:cNvSpPr/>
      </dsp:nvSpPr>
      <dsp:spPr>
        <a:xfrm>
          <a:off x="1248834" y="2020490"/>
          <a:ext cx="7310641" cy="186367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37364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s-EC" sz="1400" kern="1200" dirty="0" smtClean="0">
            <a:latin typeface="Arial" pitchFamily="34" charset="0"/>
            <a:cs typeface="Arial" pitchFamily="34" charset="0"/>
          </a:endParaRP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Educar  a los adolescentes sobre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importancia de  la   salud sexual y reproductiva, haciendo hincapié en el uso de los conocimientos impartidos  en los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talleres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, inculcando a 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socialización de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una salud sexual integral, para que formen parte de una juventud innovadora que cambiara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futuro  tanto de su familia como de nuestro país.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1248834" y="2020490"/>
        <a:ext cx="7310641" cy="1863674"/>
      </dsp:txXfrm>
    </dsp:sp>
    <dsp:sp modelId="{307704A7-6B22-4A9F-A5F5-85E39066DA1F}">
      <dsp:nvSpPr>
        <dsp:cNvPr id="0" name=""/>
        <dsp:cNvSpPr/>
      </dsp:nvSpPr>
      <dsp:spPr>
        <a:xfrm>
          <a:off x="510752" y="2214246"/>
          <a:ext cx="1476164" cy="14761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0C2CD7BB-6583-4B5F-9287-8FE1DA6CB781}">
      <dsp:nvSpPr>
        <dsp:cNvPr id="0" name=""/>
        <dsp:cNvSpPr/>
      </dsp:nvSpPr>
      <dsp:spPr>
        <a:xfrm>
          <a:off x="864070" y="4032449"/>
          <a:ext cx="7739909" cy="174039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37364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Las  adolescentes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están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expuestas 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factores tanto de riesgo como protectores; para que los factores protectores  sean en mayor número depende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las unidades educativas, dando acceso a una buena información sobre la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sexualidad; en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los hogares inculcando buenos valores  para la formación de  sus hijos, esto será  de gran  beneficio lo que  plasmará el éxito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profesional </a:t>
          </a:r>
          <a:r>
            <a:rPr lang="es-EC" sz="1400" kern="1200" dirty="0" smtClean="0">
              <a:latin typeface="Arial" pitchFamily="34" charset="0"/>
              <a:cs typeface="Arial" pitchFamily="34" charset="0"/>
            </a:rPr>
            <a:t>de cada una de la personas. 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864070" y="4032449"/>
        <a:ext cx="7739909" cy="1740397"/>
      </dsp:txXfrm>
    </dsp:sp>
    <dsp:sp modelId="{5667B76D-7260-43E7-8FB0-3BEB33D65028}">
      <dsp:nvSpPr>
        <dsp:cNvPr id="0" name=""/>
        <dsp:cNvSpPr/>
      </dsp:nvSpPr>
      <dsp:spPr>
        <a:xfrm>
          <a:off x="81484" y="3985642"/>
          <a:ext cx="1476164" cy="147616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F6AD2A-F1C3-4EE9-AD15-B32C66D8450A}">
      <dsp:nvSpPr>
        <dsp:cNvPr id="0" name=""/>
        <dsp:cNvSpPr/>
      </dsp:nvSpPr>
      <dsp:spPr>
        <a:xfrm>
          <a:off x="-7082231" y="-1082927"/>
          <a:ext cx="8430551" cy="8430551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285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AE895C-41BE-4091-8F59-4445080FCF9E}">
      <dsp:nvSpPr>
        <dsp:cNvPr id="0" name=""/>
        <dsp:cNvSpPr/>
      </dsp:nvSpPr>
      <dsp:spPr>
        <a:xfrm>
          <a:off x="1096641" y="411290"/>
          <a:ext cx="7600321" cy="275706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0573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>
              <a:latin typeface="Arial" pitchFamily="34" charset="0"/>
              <a:cs typeface="Arial" pitchFamily="34" charset="0"/>
            </a:rPr>
            <a:t>Crear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fuentes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de información seguras y confiables  que ayude  a  resolver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las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dudas que presentan las adolescentes, especialmente en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el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uso de métodos anticonceptivos  logrando en la juventud  un pensamiento crítico en tomar una  decisión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encaminada </a:t>
          </a:r>
          <a:r>
            <a:rPr lang="es-EC" sz="1600" kern="1200" dirty="0" smtClean="0">
              <a:latin typeface="Arial" pitchFamily="34" charset="0"/>
              <a:cs typeface="Arial" pitchFamily="34" charset="0"/>
            </a:rPr>
            <a:t>al buen desarrollo</a:t>
          </a:r>
          <a:endParaRPr lang="es-EC" sz="1600" kern="1200" dirty="0">
            <a:latin typeface="Arial" pitchFamily="34" charset="0"/>
            <a:cs typeface="Arial" pitchFamily="34" charset="0"/>
          </a:endParaRPr>
        </a:p>
      </dsp:txBody>
      <dsp:txXfrm>
        <a:off x="1096641" y="411290"/>
        <a:ext cx="7600321" cy="2757066"/>
      </dsp:txXfrm>
    </dsp:sp>
    <dsp:sp modelId="{20B10913-39E8-4EA2-9D06-418B4FC6260C}">
      <dsp:nvSpPr>
        <dsp:cNvPr id="0" name=""/>
        <dsp:cNvSpPr/>
      </dsp:nvSpPr>
      <dsp:spPr>
        <a:xfrm>
          <a:off x="88012" y="771339"/>
          <a:ext cx="2017258" cy="203696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F357596-DF4E-42D8-95A1-6B906EF66C24}">
      <dsp:nvSpPr>
        <dsp:cNvPr id="0" name=""/>
        <dsp:cNvSpPr/>
      </dsp:nvSpPr>
      <dsp:spPr>
        <a:xfrm>
          <a:off x="1097173" y="3486484"/>
          <a:ext cx="7600321" cy="245562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0573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Observando la gran acogida y el impacto que tuvo este tipo de metodología se recomienda seguir realizando réplicas de este macroproyecto, en las diferentes localidades en especial en las zonas rurales ya que aquí las y los adolescentes tienen una diferente cosmovisión y se desarrollan una sociedad reprimida, es por esto que se debe enfatizar en dichos lugares y así se podrá tener una juventud adolescente con conocimientos claros sobre los temas asociados a  la salud sexual y reproductiva. </a:t>
          </a:r>
          <a:endParaRPr lang="es-EC" sz="1100" kern="1200" dirty="0">
            <a:latin typeface="Arial" pitchFamily="34" charset="0"/>
            <a:cs typeface="Arial" pitchFamily="34" charset="0"/>
          </a:endParaRPr>
        </a:p>
      </dsp:txBody>
      <dsp:txXfrm>
        <a:off x="1097173" y="3486484"/>
        <a:ext cx="7600321" cy="2455627"/>
      </dsp:txXfrm>
    </dsp:sp>
    <dsp:sp modelId="{1D1D58DD-7596-4734-BD0F-D76D4D172299}">
      <dsp:nvSpPr>
        <dsp:cNvPr id="0" name=""/>
        <dsp:cNvSpPr/>
      </dsp:nvSpPr>
      <dsp:spPr>
        <a:xfrm>
          <a:off x="88012" y="3456388"/>
          <a:ext cx="2017258" cy="2036967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E4925-980D-43B1-8E25-B07F14D5728B}">
      <dsp:nvSpPr>
        <dsp:cNvPr id="0" name=""/>
        <dsp:cNvSpPr/>
      </dsp:nvSpPr>
      <dsp:spPr>
        <a:xfrm>
          <a:off x="0" y="253364"/>
          <a:ext cx="7791450" cy="467487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just" defTabSz="14668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3300" b="1" kern="1200" dirty="0" smtClean="0">
              <a:latin typeface="Arial" pitchFamily="34" charset="0"/>
              <a:cs typeface="Arial" pitchFamily="34" charset="0"/>
            </a:rPr>
            <a:t>GENERAL</a:t>
          </a:r>
          <a:r>
            <a:rPr lang="es-EC" sz="3300" kern="1200" dirty="0" smtClean="0">
              <a:latin typeface="Arial" pitchFamily="34" charset="0"/>
              <a:cs typeface="Arial" pitchFamily="34" charset="0"/>
            </a:rPr>
            <a:t> </a:t>
          </a:r>
        </a:p>
        <a:p>
          <a:pPr lvl="0" algn="just" defTabSz="146685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3300" kern="1200" dirty="0" smtClean="0">
              <a:latin typeface="Arial" pitchFamily="34" charset="0"/>
              <a:cs typeface="Arial" pitchFamily="34" charset="0"/>
            </a:rPr>
            <a:t>Analizar la influencia de la educación en salud sexual y reproductiva con enfoque de género en jóvenes adolescentes de la Unidad Educativa Ibarra.</a:t>
          </a:r>
          <a:endParaRPr lang="es-EC" sz="3300" kern="1200" dirty="0">
            <a:latin typeface="Arial" pitchFamily="34" charset="0"/>
            <a:cs typeface="Arial" pitchFamily="34" charset="0"/>
          </a:endParaRPr>
        </a:p>
      </dsp:txBody>
      <dsp:txXfrm>
        <a:off x="0" y="253364"/>
        <a:ext cx="7791450" cy="46748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0562A7-70F9-423D-86B9-D528A054DE91}">
      <dsp:nvSpPr>
        <dsp:cNvPr id="0" name=""/>
        <dsp:cNvSpPr/>
      </dsp:nvSpPr>
      <dsp:spPr>
        <a:xfrm>
          <a:off x="133667" y="381949"/>
          <a:ext cx="7741972" cy="703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b" anchorCtr="0">
          <a:noAutofit/>
        </a:bodyPr>
        <a:lstStyle/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800" b="1" kern="1200" dirty="0" smtClean="0">
              <a:latin typeface="Arial" pitchFamily="34" charset="0"/>
              <a:cs typeface="Arial" pitchFamily="34" charset="0"/>
            </a:rPr>
            <a:t>ESPECÍFICOS</a:t>
          </a:r>
        </a:p>
        <a:p>
          <a:pPr lvl="0" algn="just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endParaRPr lang="es-EC" sz="1200" kern="1200" dirty="0">
            <a:latin typeface="Arial" pitchFamily="34" charset="0"/>
            <a:cs typeface="Arial" pitchFamily="34" charset="0"/>
          </a:endParaRPr>
        </a:p>
      </dsp:txBody>
      <dsp:txXfrm>
        <a:off x="133667" y="381949"/>
        <a:ext cx="7741972" cy="703815"/>
      </dsp:txXfrm>
    </dsp:sp>
    <dsp:sp modelId="{D13C662D-3491-4511-812C-DA68C5C7BBAB}">
      <dsp:nvSpPr>
        <dsp:cNvPr id="0" name=""/>
        <dsp:cNvSpPr/>
      </dsp:nvSpPr>
      <dsp:spPr>
        <a:xfrm>
          <a:off x="133667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11697-5F65-485F-AE2A-835A9DDD705E}">
      <dsp:nvSpPr>
        <dsp:cNvPr id="0" name=""/>
        <dsp:cNvSpPr/>
      </dsp:nvSpPr>
      <dsp:spPr>
        <a:xfrm>
          <a:off x="1221844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468B6A-460A-4A35-9786-57ADC566133B}">
      <dsp:nvSpPr>
        <dsp:cNvPr id="0" name=""/>
        <dsp:cNvSpPr/>
      </dsp:nvSpPr>
      <dsp:spPr>
        <a:xfrm>
          <a:off x="2310881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0F4149-36D5-42BF-9D8A-79B7BF2C8BF5}">
      <dsp:nvSpPr>
        <dsp:cNvPr id="0" name=""/>
        <dsp:cNvSpPr/>
      </dsp:nvSpPr>
      <dsp:spPr>
        <a:xfrm>
          <a:off x="3399059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09FD46-D11F-45B3-9CFB-B926F5D3943D}">
      <dsp:nvSpPr>
        <dsp:cNvPr id="0" name=""/>
        <dsp:cNvSpPr/>
      </dsp:nvSpPr>
      <dsp:spPr>
        <a:xfrm>
          <a:off x="4488096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91808A-D5BB-4FE2-8740-3DABC49CE64C}">
      <dsp:nvSpPr>
        <dsp:cNvPr id="0" name=""/>
        <dsp:cNvSpPr/>
      </dsp:nvSpPr>
      <dsp:spPr>
        <a:xfrm>
          <a:off x="5576273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07F58E-9085-406A-AD62-D3247A8DF2D7}">
      <dsp:nvSpPr>
        <dsp:cNvPr id="0" name=""/>
        <dsp:cNvSpPr/>
      </dsp:nvSpPr>
      <dsp:spPr>
        <a:xfrm>
          <a:off x="6665311" y="1085764"/>
          <a:ext cx="1811621" cy="143369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E4895-D721-49D9-B276-8634AF5ADF22}">
      <dsp:nvSpPr>
        <dsp:cNvPr id="0" name=""/>
        <dsp:cNvSpPr/>
      </dsp:nvSpPr>
      <dsp:spPr>
        <a:xfrm>
          <a:off x="152411" y="1253438"/>
          <a:ext cx="7842617" cy="11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latin typeface="Arial" pitchFamily="34" charset="0"/>
              <a:cs typeface="Arial" pitchFamily="34" charset="0"/>
            </a:rPr>
            <a:t>Identificar características sociodemográficas de la población objeto de estudio.</a:t>
          </a:r>
          <a:endParaRPr lang="es-EC" sz="1600" kern="1200" dirty="0">
            <a:latin typeface="Arial" pitchFamily="34" charset="0"/>
            <a:cs typeface="Arial" pitchFamily="34" charset="0"/>
          </a:endParaRPr>
        </a:p>
      </dsp:txBody>
      <dsp:txXfrm>
        <a:off x="152411" y="1253438"/>
        <a:ext cx="7842617" cy="1146958"/>
      </dsp:txXfrm>
    </dsp:sp>
    <dsp:sp modelId="{67FE5542-E3AC-4446-8EE9-953F6F2F0F8D}">
      <dsp:nvSpPr>
        <dsp:cNvPr id="0" name=""/>
        <dsp:cNvSpPr/>
      </dsp:nvSpPr>
      <dsp:spPr>
        <a:xfrm>
          <a:off x="133667" y="2647354"/>
          <a:ext cx="7741972" cy="9340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Determinar el conocimiento de los adolescentes, jóvenes, hombres y mujeres en los componentes de la política de salud sexual y reproductiva teniendo en cuenta que conoce, que sabe y que practica en  la Unidad Educativa Ibarra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133667" y="2647354"/>
        <a:ext cx="7741972" cy="934047"/>
      </dsp:txXfrm>
    </dsp:sp>
    <dsp:sp modelId="{4BE12186-1831-49DC-8BD3-8D52561B9B23}">
      <dsp:nvSpPr>
        <dsp:cNvPr id="0" name=""/>
        <dsp:cNvSpPr/>
      </dsp:nvSpPr>
      <dsp:spPr>
        <a:xfrm>
          <a:off x="133667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BB0C1E-B55F-4E8E-971A-C5C39BBB3701}">
      <dsp:nvSpPr>
        <dsp:cNvPr id="0" name=""/>
        <dsp:cNvSpPr/>
      </dsp:nvSpPr>
      <dsp:spPr>
        <a:xfrm>
          <a:off x="1221844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0629F0-58C5-4699-AE22-DB3E13CC952D}">
      <dsp:nvSpPr>
        <dsp:cNvPr id="0" name=""/>
        <dsp:cNvSpPr/>
      </dsp:nvSpPr>
      <dsp:spPr>
        <a:xfrm>
          <a:off x="2310881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1BB31-406C-4A09-9E71-D033ADFF745C}">
      <dsp:nvSpPr>
        <dsp:cNvPr id="0" name=""/>
        <dsp:cNvSpPr/>
      </dsp:nvSpPr>
      <dsp:spPr>
        <a:xfrm>
          <a:off x="3399059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6DD236-808C-4795-9EFA-02ECBAEE4315}">
      <dsp:nvSpPr>
        <dsp:cNvPr id="0" name=""/>
        <dsp:cNvSpPr/>
      </dsp:nvSpPr>
      <dsp:spPr>
        <a:xfrm>
          <a:off x="4488096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307D7D-A7C7-4682-AC5D-340AA301D61C}">
      <dsp:nvSpPr>
        <dsp:cNvPr id="0" name=""/>
        <dsp:cNvSpPr/>
      </dsp:nvSpPr>
      <dsp:spPr>
        <a:xfrm>
          <a:off x="5576273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EF7662-FF1D-4E63-B691-9BF0BB61578B}">
      <dsp:nvSpPr>
        <dsp:cNvPr id="0" name=""/>
        <dsp:cNvSpPr/>
      </dsp:nvSpPr>
      <dsp:spPr>
        <a:xfrm>
          <a:off x="6665311" y="3581401"/>
          <a:ext cx="1811621" cy="1433698"/>
        </a:xfrm>
        <a:prstGeom prst="chevron">
          <a:avLst>
            <a:gd name="adj" fmla="val 706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E78C61-C118-4D43-B47A-923E971D408D}">
      <dsp:nvSpPr>
        <dsp:cNvPr id="0" name=""/>
        <dsp:cNvSpPr/>
      </dsp:nvSpPr>
      <dsp:spPr>
        <a:xfrm>
          <a:off x="152411" y="3810002"/>
          <a:ext cx="7842617" cy="11469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z="12700"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Identificar los factores protectores y factores de riesgo  frente al manejo de  los componentes de la política de salud  sexual y reproductiva</a:t>
          </a:r>
          <a:r>
            <a:rPr lang="es-ES" sz="1200" kern="1200" dirty="0" smtClean="0">
              <a:latin typeface="Arial" pitchFamily="34" charset="0"/>
              <a:cs typeface="Arial" pitchFamily="34" charset="0"/>
            </a:rPr>
            <a:t>.</a:t>
          </a:r>
          <a:endParaRPr lang="es-EC" sz="1200" kern="1200" dirty="0">
            <a:latin typeface="Arial" pitchFamily="34" charset="0"/>
            <a:cs typeface="Arial" pitchFamily="34" charset="0"/>
          </a:endParaRPr>
        </a:p>
      </dsp:txBody>
      <dsp:txXfrm>
        <a:off x="152411" y="3810002"/>
        <a:ext cx="7842617" cy="1146958"/>
      </dsp:txXfrm>
    </dsp:sp>
    <dsp:sp modelId="{4BFB5456-1096-4C01-B0C8-272B99CB011B}">
      <dsp:nvSpPr>
        <dsp:cNvPr id="0" name=""/>
        <dsp:cNvSpPr/>
      </dsp:nvSpPr>
      <dsp:spPr>
        <a:xfrm>
          <a:off x="133667" y="5142991"/>
          <a:ext cx="7741972" cy="7038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Determinar el acceso a la información y consejería con respecto a sexualidad de la Unidad Educativa Ibarra. 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133667" y="5142991"/>
        <a:ext cx="7741972" cy="703815"/>
      </dsp:txXfrm>
    </dsp:sp>
    <dsp:sp modelId="{1A0EC821-1388-4AEF-B24E-32F9EE079A52}">
      <dsp:nvSpPr>
        <dsp:cNvPr id="0" name=""/>
        <dsp:cNvSpPr/>
      </dsp:nvSpPr>
      <dsp:spPr>
        <a:xfrm>
          <a:off x="133667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3C7833-DACF-43B8-860D-20C3C4915B22}">
      <dsp:nvSpPr>
        <dsp:cNvPr id="0" name=""/>
        <dsp:cNvSpPr/>
      </dsp:nvSpPr>
      <dsp:spPr>
        <a:xfrm>
          <a:off x="1226145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07BD7C-F059-48F6-9035-4A2ABB2B1D21}">
      <dsp:nvSpPr>
        <dsp:cNvPr id="0" name=""/>
        <dsp:cNvSpPr/>
      </dsp:nvSpPr>
      <dsp:spPr>
        <a:xfrm>
          <a:off x="2318623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A307B3-4351-4E61-93BC-CA4611B6290B}">
      <dsp:nvSpPr>
        <dsp:cNvPr id="0" name=""/>
        <dsp:cNvSpPr/>
      </dsp:nvSpPr>
      <dsp:spPr>
        <a:xfrm>
          <a:off x="3411102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201B4-10CC-42DD-B81B-7CEBCA6C9F13}">
      <dsp:nvSpPr>
        <dsp:cNvPr id="0" name=""/>
        <dsp:cNvSpPr/>
      </dsp:nvSpPr>
      <dsp:spPr>
        <a:xfrm>
          <a:off x="4503580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84146-A9EF-49CB-BAFA-07329818D1DC}">
      <dsp:nvSpPr>
        <dsp:cNvPr id="0" name=""/>
        <dsp:cNvSpPr/>
      </dsp:nvSpPr>
      <dsp:spPr>
        <a:xfrm>
          <a:off x="5596058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0AA7B-28D6-4D61-B021-75B8608A79F7}">
      <dsp:nvSpPr>
        <dsp:cNvPr id="0" name=""/>
        <dsp:cNvSpPr/>
      </dsp:nvSpPr>
      <dsp:spPr>
        <a:xfrm>
          <a:off x="6688537" y="5846807"/>
          <a:ext cx="1032262" cy="172043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EC1324-F066-4597-8F95-98991099FFE2}">
      <dsp:nvSpPr>
        <dsp:cNvPr id="0" name=""/>
        <dsp:cNvSpPr/>
      </dsp:nvSpPr>
      <dsp:spPr>
        <a:xfrm>
          <a:off x="3873692" y="1143108"/>
          <a:ext cx="85937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59375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4281130" y="1184373"/>
        <a:ext cx="44498" cy="8908"/>
      </dsp:txXfrm>
    </dsp:sp>
    <dsp:sp modelId="{50BAE4B0-E5BB-40F0-879B-A102854028DC}">
      <dsp:nvSpPr>
        <dsp:cNvPr id="0" name=""/>
        <dsp:cNvSpPr/>
      </dsp:nvSpPr>
      <dsp:spPr>
        <a:xfrm>
          <a:off x="6031" y="27989"/>
          <a:ext cx="3869460" cy="232167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3200" b="1" kern="1200" smtClean="0">
              <a:latin typeface="Arial" pitchFamily="34" charset="0"/>
              <a:cs typeface="Arial" pitchFamily="34" charset="0"/>
            </a:rPr>
            <a:t>MARCO TEÓRICO </a:t>
          </a:r>
          <a:endParaRPr lang="es-EC" sz="3200" b="1" kern="1200" dirty="0">
            <a:latin typeface="Arial" pitchFamily="34" charset="0"/>
            <a:cs typeface="Arial" pitchFamily="34" charset="0"/>
          </a:endParaRPr>
        </a:p>
      </dsp:txBody>
      <dsp:txXfrm>
        <a:off x="6031" y="27989"/>
        <a:ext cx="3869460" cy="2321676"/>
      </dsp:txXfrm>
    </dsp:sp>
    <dsp:sp modelId="{9F464650-B955-4802-93CC-F28CA19C8F15}">
      <dsp:nvSpPr>
        <dsp:cNvPr id="0" name=""/>
        <dsp:cNvSpPr/>
      </dsp:nvSpPr>
      <dsp:spPr>
        <a:xfrm>
          <a:off x="1940761" y="2347866"/>
          <a:ext cx="4759436" cy="859375"/>
        </a:xfrm>
        <a:custGeom>
          <a:avLst/>
          <a:gdLst/>
          <a:ahLst/>
          <a:cxnLst/>
          <a:rect l="0" t="0" r="0" b="0"/>
          <a:pathLst>
            <a:path>
              <a:moveTo>
                <a:pt x="4759436" y="0"/>
              </a:moveTo>
              <a:lnTo>
                <a:pt x="4759436" y="446787"/>
              </a:lnTo>
              <a:lnTo>
                <a:pt x="0" y="446787"/>
              </a:lnTo>
              <a:lnTo>
                <a:pt x="0" y="859375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/>
        </a:p>
      </dsp:txBody>
      <dsp:txXfrm>
        <a:off x="4199431" y="2773099"/>
        <a:ext cx="242096" cy="8908"/>
      </dsp:txXfrm>
    </dsp:sp>
    <dsp:sp modelId="{EBAA50EF-B323-4518-AA2B-F7F6D60D322C}">
      <dsp:nvSpPr>
        <dsp:cNvPr id="0" name=""/>
        <dsp:cNvSpPr/>
      </dsp:nvSpPr>
      <dsp:spPr>
        <a:xfrm>
          <a:off x="4765467" y="27989"/>
          <a:ext cx="3869460" cy="2321676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800" kern="1200" dirty="0" smtClean="0">
              <a:latin typeface="Arial" pitchFamily="34" charset="0"/>
              <a:cs typeface="Arial" pitchFamily="34" charset="0"/>
            </a:rPr>
            <a:t>Marco Conceptual </a:t>
          </a:r>
          <a:endParaRPr lang="es-EC" sz="2800" kern="1200" dirty="0">
            <a:latin typeface="Arial" pitchFamily="34" charset="0"/>
            <a:cs typeface="Arial" pitchFamily="34" charset="0"/>
          </a:endParaRPr>
        </a:p>
      </dsp:txBody>
      <dsp:txXfrm>
        <a:off x="4765467" y="27989"/>
        <a:ext cx="3869460" cy="2321676"/>
      </dsp:txXfrm>
    </dsp:sp>
    <dsp:sp modelId="{79424635-9C2C-4E96-93FD-C96BCF313BCE}">
      <dsp:nvSpPr>
        <dsp:cNvPr id="0" name=""/>
        <dsp:cNvSpPr/>
      </dsp:nvSpPr>
      <dsp:spPr>
        <a:xfrm>
          <a:off x="6031" y="3239642"/>
          <a:ext cx="3869460" cy="2924336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Valores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Derechos Sexuales y Reproductivos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Género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Proyecto de Vida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Autoestima</a:t>
          </a: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S" sz="1400" kern="1200" dirty="0" smtClean="0">
              <a:latin typeface="Arial" pitchFamily="34" charset="0"/>
              <a:cs typeface="Arial" pitchFamily="34" charset="0"/>
            </a:rPr>
            <a:t>Cuidado del Propio Cuerpo</a:t>
          </a:r>
          <a:endParaRPr lang="es-EC" sz="1400" kern="1200" dirty="0" smtClean="0">
            <a:latin typeface="Arial" pitchFamily="34" charset="0"/>
            <a:cs typeface="Arial" pitchFamily="34" charset="0"/>
          </a:endParaRPr>
        </a:p>
        <a:p>
          <a:pPr lvl="0" algn="just" defTabSz="6223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400" kern="1200" dirty="0" smtClean="0">
              <a:latin typeface="Arial" pitchFamily="34" charset="0"/>
              <a:cs typeface="Arial" pitchFamily="34" charset="0"/>
            </a:rPr>
            <a:t>Píldora Anticonceptiva de Emergencia</a:t>
          </a:r>
          <a:endParaRPr lang="es-EC" sz="1400" kern="1200" dirty="0">
            <a:latin typeface="Arial" pitchFamily="34" charset="0"/>
            <a:cs typeface="Arial" pitchFamily="34" charset="0"/>
          </a:endParaRPr>
        </a:p>
      </dsp:txBody>
      <dsp:txXfrm>
        <a:off x="6031" y="3239642"/>
        <a:ext cx="3869460" cy="29243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CF5615-C61F-4384-BC56-767468A23AFA}">
      <dsp:nvSpPr>
        <dsp:cNvPr id="0" name=""/>
        <dsp:cNvSpPr/>
      </dsp:nvSpPr>
      <dsp:spPr>
        <a:xfrm>
          <a:off x="2019" y="478552"/>
          <a:ext cx="3382279" cy="20293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400" b="1" kern="1200" dirty="0" smtClean="0">
              <a:latin typeface="Arial" pitchFamily="34" charset="0"/>
              <a:cs typeface="Arial" pitchFamily="34" charset="0"/>
            </a:rPr>
            <a:t>TIPO DE INVESTIGACIÓN</a:t>
          </a:r>
          <a:endParaRPr lang="es-EC" sz="2400" kern="1200" dirty="0"/>
        </a:p>
      </dsp:txBody>
      <dsp:txXfrm>
        <a:off x="61457" y="537990"/>
        <a:ext cx="3263403" cy="1910491"/>
      </dsp:txXfrm>
    </dsp:sp>
    <dsp:sp modelId="{513E1860-7B93-45EE-9384-AE899278B7AE}">
      <dsp:nvSpPr>
        <dsp:cNvPr id="0" name=""/>
        <dsp:cNvSpPr/>
      </dsp:nvSpPr>
      <dsp:spPr>
        <a:xfrm>
          <a:off x="3681939" y="1073833"/>
          <a:ext cx="717043" cy="8388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3200" kern="1200"/>
        </a:p>
      </dsp:txBody>
      <dsp:txXfrm>
        <a:off x="3681939" y="1241594"/>
        <a:ext cx="501930" cy="503283"/>
      </dsp:txXfrm>
    </dsp:sp>
    <dsp:sp modelId="{2B9DDA36-1CE5-4834-81A5-EA4D0E3A573E}">
      <dsp:nvSpPr>
        <dsp:cNvPr id="0" name=""/>
        <dsp:cNvSpPr/>
      </dsp:nvSpPr>
      <dsp:spPr>
        <a:xfrm>
          <a:off x="4737210" y="434139"/>
          <a:ext cx="3687665" cy="21181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200" kern="1200" dirty="0" smtClean="0">
              <a:latin typeface="Arial" pitchFamily="34" charset="0"/>
              <a:cs typeface="Arial" pitchFamily="34" charset="0"/>
            </a:rPr>
            <a:t>Es  de tipo cualitativo, con enfoque investigación, acción, participación, se parte de un diagnóstico inicial para intentar fortalecer  conceptos y de esta forma facilitar una solución  a la problemática evidente en donde la responsabilidad, los valores y las decisiones desempeñan un valor importante para ejercer su sexualidad, libre, responsable y autónoma.</a:t>
          </a:r>
          <a:endParaRPr lang="es-EC" sz="1200" kern="1200" dirty="0">
            <a:latin typeface="Arial" pitchFamily="34" charset="0"/>
            <a:cs typeface="Arial" pitchFamily="34" charset="0"/>
          </a:endParaRPr>
        </a:p>
      </dsp:txBody>
      <dsp:txXfrm>
        <a:off x="4799250" y="496179"/>
        <a:ext cx="3563585" cy="1994113"/>
      </dsp:txXfrm>
    </dsp:sp>
    <dsp:sp modelId="{D73477C0-63EB-43E9-BF32-B05D35F2E82B}">
      <dsp:nvSpPr>
        <dsp:cNvPr id="0" name=""/>
        <dsp:cNvSpPr/>
      </dsp:nvSpPr>
      <dsp:spPr>
        <a:xfrm rot="5246916">
          <a:off x="6298598" y="2789092"/>
          <a:ext cx="717754" cy="838805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3200" kern="1200"/>
        </a:p>
      </dsp:txBody>
      <dsp:txXfrm rot="-5400000">
        <a:off x="6401041" y="2849724"/>
        <a:ext cx="503283" cy="502428"/>
      </dsp:txXfrm>
    </dsp:sp>
    <dsp:sp modelId="{8676E4FD-737D-428B-B7D5-8D33E5699BED}">
      <dsp:nvSpPr>
        <dsp:cNvPr id="0" name=""/>
        <dsp:cNvSpPr/>
      </dsp:nvSpPr>
      <dsp:spPr>
        <a:xfrm>
          <a:off x="5042596" y="3905244"/>
          <a:ext cx="3382279" cy="202936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just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200" kern="1200" smtClean="0">
              <a:latin typeface="Arial" pitchFamily="34" charset="0"/>
              <a:cs typeface="Arial" pitchFamily="34" charset="0"/>
            </a:rPr>
            <a:t>La capacitación a los líderes estudiantiles  de los colegios focalizados en la política de salud sexual y reproductiva, identificado factores de riesgo , protectores, violencia, acceso a servicios de información y consejería.</a:t>
          </a:r>
          <a:endParaRPr lang="es-EC" sz="1200" kern="1200" dirty="0"/>
        </a:p>
      </dsp:txBody>
      <dsp:txXfrm>
        <a:off x="5102034" y="3964682"/>
        <a:ext cx="3263403" cy="191049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BC7BC2-7B60-4B66-B584-17F9B7519D4A}">
      <dsp:nvSpPr>
        <dsp:cNvPr id="0" name=""/>
        <dsp:cNvSpPr/>
      </dsp:nvSpPr>
      <dsp:spPr>
        <a:xfrm>
          <a:off x="3892390" y="1635527"/>
          <a:ext cx="8646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864644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>
            <a:latin typeface="Arial" pitchFamily="34" charset="0"/>
            <a:cs typeface="Arial" pitchFamily="34" charset="0"/>
          </a:endParaRPr>
        </a:p>
      </dsp:txBody>
      <dsp:txXfrm>
        <a:off x="4302331" y="1676771"/>
        <a:ext cx="44762" cy="8952"/>
      </dsp:txXfrm>
    </dsp:sp>
    <dsp:sp modelId="{884082DA-48A2-4CEA-9E16-96BF92472A0E}">
      <dsp:nvSpPr>
        <dsp:cNvPr id="0" name=""/>
        <dsp:cNvSpPr/>
      </dsp:nvSpPr>
      <dsp:spPr>
        <a:xfrm>
          <a:off x="1823" y="513537"/>
          <a:ext cx="3892367" cy="233542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3200" b="1" kern="1200" dirty="0" smtClean="0">
              <a:effectLst/>
              <a:latin typeface="Arial" pitchFamily="34" charset="0"/>
              <a:cs typeface="Arial" pitchFamily="34" charset="0"/>
            </a:rPr>
            <a:t>DISEÑO</a:t>
          </a:r>
          <a:endParaRPr lang="es-EC" sz="3200" b="1" kern="1200" dirty="0">
            <a:latin typeface="Arial" pitchFamily="34" charset="0"/>
            <a:cs typeface="Arial" pitchFamily="34" charset="0"/>
          </a:endParaRPr>
        </a:p>
      </dsp:txBody>
      <dsp:txXfrm>
        <a:off x="1823" y="513537"/>
        <a:ext cx="3892367" cy="2335420"/>
      </dsp:txXfrm>
    </dsp:sp>
    <dsp:sp modelId="{F7C17CD9-FA14-44EE-A4BD-648A5D2D3452}">
      <dsp:nvSpPr>
        <dsp:cNvPr id="0" name=""/>
        <dsp:cNvSpPr/>
      </dsp:nvSpPr>
      <dsp:spPr>
        <a:xfrm>
          <a:off x="1948006" y="2847157"/>
          <a:ext cx="4787611" cy="864644"/>
        </a:xfrm>
        <a:custGeom>
          <a:avLst/>
          <a:gdLst/>
          <a:ahLst/>
          <a:cxnLst/>
          <a:rect l="0" t="0" r="0" b="0"/>
          <a:pathLst>
            <a:path>
              <a:moveTo>
                <a:pt x="4787611" y="0"/>
              </a:moveTo>
              <a:lnTo>
                <a:pt x="4787611" y="449422"/>
              </a:lnTo>
              <a:lnTo>
                <a:pt x="0" y="449422"/>
              </a:lnTo>
              <a:lnTo>
                <a:pt x="0" y="864644"/>
              </a:lnTo>
            </a:path>
          </a:pathLst>
        </a:custGeom>
        <a:noFill/>
        <a:ln w="9525" cap="flat" cmpd="sng" algn="ctr">
          <a:solidFill>
            <a:schemeClr val="accent4">
              <a:hueOff val="3090473"/>
              <a:satOff val="33685"/>
              <a:lumOff val="-705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C" sz="500" kern="1200">
            <a:latin typeface="Arial" pitchFamily="34" charset="0"/>
            <a:cs typeface="Arial" pitchFamily="34" charset="0"/>
          </a:endParaRPr>
        </a:p>
      </dsp:txBody>
      <dsp:txXfrm>
        <a:off x="4220047" y="3275003"/>
        <a:ext cx="243529" cy="8952"/>
      </dsp:txXfrm>
    </dsp:sp>
    <dsp:sp modelId="{537E46F5-53C7-4651-9693-87D174CE8D42}">
      <dsp:nvSpPr>
        <dsp:cNvPr id="0" name=""/>
        <dsp:cNvSpPr/>
      </dsp:nvSpPr>
      <dsp:spPr>
        <a:xfrm>
          <a:off x="4789434" y="513537"/>
          <a:ext cx="3892367" cy="2335420"/>
        </a:xfrm>
        <a:prstGeom prst="rect">
          <a:avLst/>
        </a:prstGeom>
        <a:gradFill rotWithShape="0">
          <a:gsLst>
            <a:gs pos="0">
              <a:schemeClr val="accent4">
                <a:hueOff val="1545236"/>
                <a:satOff val="16843"/>
                <a:lumOff val="-3530"/>
                <a:alphaOff val="0"/>
                <a:tint val="50000"/>
                <a:satMod val="300000"/>
              </a:schemeClr>
            </a:gs>
            <a:gs pos="35000">
              <a:schemeClr val="accent4">
                <a:hueOff val="1545236"/>
                <a:satOff val="16843"/>
                <a:lumOff val="-3530"/>
                <a:alphaOff val="0"/>
                <a:tint val="37000"/>
                <a:satMod val="300000"/>
              </a:schemeClr>
            </a:gs>
            <a:gs pos="100000">
              <a:schemeClr val="accent4">
                <a:hueOff val="1545236"/>
                <a:satOff val="16843"/>
                <a:lumOff val="-353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just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200" kern="1200" smtClean="0">
              <a:latin typeface="Arial" pitchFamily="34" charset="0"/>
              <a:cs typeface="Arial" pitchFamily="34" charset="0"/>
            </a:rPr>
            <a:t>Es de acción participación, según Kurt Lewin “se analizan los hechos y conceptualizan los problemas, se planifican y ejecutan las acciones pertinentes, se pretende actuar frente a las realidades sociales transformándolas desde el  protagonismo de los actores” no es una preocupación principal la obtención de datos o la constatación de hechos de manera única y excluyente. </a:t>
          </a:r>
          <a:endParaRPr lang="es-EC" sz="1200" kern="1200" dirty="0">
            <a:latin typeface="Arial" pitchFamily="34" charset="0"/>
            <a:cs typeface="Arial" pitchFamily="34" charset="0"/>
          </a:endParaRPr>
        </a:p>
      </dsp:txBody>
      <dsp:txXfrm>
        <a:off x="4789434" y="513537"/>
        <a:ext cx="3892367" cy="2335420"/>
      </dsp:txXfrm>
    </dsp:sp>
    <dsp:sp modelId="{2278F3A0-4612-4FD0-9E9B-CA1BD82B9299}">
      <dsp:nvSpPr>
        <dsp:cNvPr id="0" name=""/>
        <dsp:cNvSpPr/>
      </dsp:nvSpPr>
      <dsp:spPr>
        <a:xfrm>
          <a:off x="1823" y="3744202"/>
          <a:ext cx="3892367" cy="2335420"/>
        </a:xfrm>
        <a:prstGeom prst="rect">
          <a:avLst/>
        </a:prstGeom>
        <a:gradFill rotWithShape="0">
          <a:gsLst>
            <a:gs pos="0">
              <a:schemeClr val="accent4">
                <a:hueOff val="3090473"/>
                <a:satOff val="33685"/>
                <a:lumOff val="-7059"/>
                <a:alphaOff val="0"/>
                <a:tint val="50000"/>
                <a:satMod val="300000"/>
              </a:schemeClr>
            </a:gs>
            <a:gs pos="35000">
              <a:schemeClr val="accent4">
                <a:hueOff val="3090473"/>
                <a:satOff val="33685"/>
                <a:lumOff val="-7059"/>
                <a:alphaOff val="0"/>
                <a:tint val="37000"/>
                <a:satMod val="300000"/>
              </a:schemeClr>
            </a:gs>
            <a:gs pos="100000">
              <a:schemeClr val="accent4">
                <a:hueOff val="3090473"/>
                <a:satOff val="33685"/>
                <a:lumOff val="-705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just" defTabSz="5334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1200" kern="1200" smtClean="0">
              <a:latin typeface="Arial" pitchFamily="34" charset="0"/>
              <a:cs typeface="Arial" pitchFamily="34" charset="0"/>
            </a:rPr>
            <a:t>Lo prioritario es la dialéctica que se establece en los agentes sociales, entre unos y otros, es decir la interacción continua entre reflexión y acción, una visión pragmática del mundo social, donde lo fundamental es el diálogo constante con la realidad para intervenir en su transformación. </a:t>
          </a:r>
          <a:endParaRPr lang="es-EC" sz="1200" kern="1200" dirty="0">
            <a:latin typeface="Arial" pitchFamily="34" charset="0"/>
            <a:cs typeface="Arial" pitchFamily="34" charset="0"/>
          </a:endParaRPr>
        </a:p>
      </dsp:txBody>
      <dsp:txXfrm>
        <a:off x="1823" y="3744202"/>
        <a:ext cx="3892367" cy="23354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639B53-8709-45CF-8882-7764842DAE1B}">
      <dsp:nvSpPr>
        <dsp:cNvPr id="0" name=""/>
        <dsp:cNvSpPr/>
      </dsp:nvSpPr>
      <dsp:spPr>
        <a:xfrm rot="5400000">
          <a:off x="-466665" y="467559"/>
          <a:ext cx="3111103" cy="2177772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800" b="1" kern="1200" dirty="0" smtClean="0">
              <a:latin typeface="Arial" pitchFamily="34" charset="0"/>
              <a:cs typeface="Arial" pitchFamily="34" charset="0"/>
            </a:rPr>
            <a:t>POBLACIÓN </a:t>
          </a:r>
          <a:endParaRPr lang="es-EC" sz="2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1089779"/>
        <a:ext cx="2177772" cy="933331"/>
      </dsp:txXfrm>
    </dsp:sp>
    <dsp:sp modelId="{3E7D4A25-E753-4BE4-ADC0-C7C60C9A1B03}">
      <dsp:nvSpPr>
        <dsp:cNvPr id="0" name=""/>
        <dsp:cNvSpPr/>
      </dsp:nvSpPr>
      <dsp:spPr>
        <a:xfrm rot="5400000">
          <a:off x="3827452" y="-1648786"/>
          <a:ext cx="2022217" cy="53215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800" kern="1200" dirty="0" smtClean="0">
              <a:latin typeface="Arial" pitchFamily="34" charset="0"/>
              <a:cs typeface="Arial" pitchFamily="34" charset="0"/>
            </a:rPr>
            <a:t>400 estudiantes de la Unidad Educativa Ibarra </a:t>
          </a:r>
          <a:endParaRPr lang="es-EC" sz="2800" kern="1200" dirty="0">
            <a:latin typeface="Arial" pitchFamily="34" charset="0"/>
            <a:cs typeface="Arial" pitchFamily="34" charset="0"/>
          </a:endParaRPr>
        </a:p>
      </dsp:txBody>
      <dsp:txXfrm rot="-5400000">
        <a:off x="2177772" y="99610"/>
        <a:ext cx="5222861" cy="1824785"/>
      </dsp:txXfrm>
    </dsp:sp>
    <dsp:sp modelId="{B28295F3-D5A2-4B46-8AE1-B8FB8DD1151D}">
      <dsp:nvSpPr>
        <dsp:cNvPr id="0" name=""/>
        <dsp:cNvSpPr/>
      </dsp:nvSpPr>
      <dsp:spPr>
        <a:xfrm rot="5400000">
          <a:off x="-466665" y="3298267"/>
          <a:ext cx="3111103" cy="2177772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s-EC" sz="2800" b="1" kern="1200" dirty="0" smtClean="0">
              <a:latin typeface="Arial" pitchFamily="34" charset="0"/>
              <a:cs typeface="Arial" pitchFamily="34" charset="0"/>
            </a:rPr>
            <a:t>MUESTRA </a:t>
          </a:r>
          <a:endParaRPr lang="es-EC" sz="2800" b="1" kern="1200" dirty="0">
            <a:latin typeface="Arial" pitchFamily="34" charset="0"/>
            <a:cs typeface="Arial" pitchFamily="34" charset="0"/>
          </a:endParaRPr>
        </a:p>
      </dsp:txBody>
      <dsp:txXfrm rot="-5400000">
        <a:off x="1" y="3920487"/>
        <a:ext cx="2177772" cy="933331"/>
      </dsp:txXfrm>
    </dsp:sp>
    <dsp:sp modelId="{C61E1374-902C-470C-A604-DBE31FA99486}">
      <dsp:nvSpPr>
        <dsp:cNvPr id="0" name=""/>
        <dsp:cNvSpPr/>
      </dsp:nvSpPr>
      <dsp:spPr>
        <a:xfrm rot="5400000">
          <a:off x="3827452" y="1181922"/>
          <a:ext cx="2022217" cy="532157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15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2800" kern="1200" dirty="0" smtClean="0">
              <a:latin typeface="Arial" pitchFamily="34" charset="0"/>
              <a:cs typeface="Arial" pitchFamily="34" charset="0"/>
            </a:rPr>
            <a:t>160 estudiantes de los diferentes cursos.</a:t>
          </a:r>
          <a:endParaRPr lang="es-EC" sz="2800" kern="1200" dirty="0">
            <a:latin typeface="Arial" pitchFamily="34" charset="0"/>
            <a:cs typeface="Arial" pitchFamily="34" charset="0"/>
          </a:endParaRPr>
        </a:p>
      </dsp:txBody>
      <dsp:txXfrm rot="-5400000">
        <a:off x="2177772" y="2930318"/>
        <a:ext cx="5222861" cy="182478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E5A4C-CB5D-450B-855A-AD9D4D36B97D}">
      <dsp:nvSpPr>
        <dsp:cNvPr id="0" name=""/>
        <dsp:cNvSpPr/>
      </dsp:nvSpPr>
      <dsp:spPr>
        <a:xfrm rot="5400000">
          <a:off x="500092" y="1477319"/>
          <a:ext cx="1493712" cy="248550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6F159B3-9C41-460E-BE1A-E6199BA8E8C2}">
      <dsp:nvSpPr>
        <dsp:cNvPr id="0" name=""/>
        <dsp:cNvSpPr/>
      </dsp:nvSpPr>
      <dsp:spPr>
        <a:xfrm>
          <a:off x="250754" y="2219949"/>
          <a:ext cx="2243926" cy="196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Recurrencias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250754" y="2219949"/>
        <a:ext cx="2243926" cy="1966933"/>
      </dsp:txXfrm>
    </dsp:sp>
    <dsp:sp modelId="{B6F27042-DEF1-4320-9157-EDF4973C11DC}">
      <dsp:nvSpPr>
        <dsp:cNvPr id="0" name=""/>
        <dsp:cNvSpPr/>
      </dsp:nvSpPr>
      <dsp:spPr>
        <a:xfrm>
          <a:off x="2071299" y="1294333"/>
          <a:ext cx="423382" cy="42338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5F18C69-3F0A-4476-8068-7E607B4A754D}">
      <dsp:nvSpPr>
        <dsp:cNvPr id="0" name=""/>
        <dsp:cNvSpPr/>
      </dsp:nvSpPr>
      <dsp:spPr>
        <a:xfrm rot="5400000">
          <a:off x="3247097" y="797570"/>
          <a:ext cx="1493712" cy="248550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65F6D9B-A0DE-4A44-88F1-BDF03E1ECD34}">
      <dsp:nvSpPr>
        <dsp:cNvPr id="0" name=""/>
        <dsp:cNvSpPr/>
      </dsp:nvSpPr>
      <dsp:spPr>
        <a:xfrm>
          <a:off x="2997759" y="1540200"/>
          <a:ext cx="2243926" cy="196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Predicados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2997759" y="1540200"/>
        <a:ext cx="2243926" cy="1966933"/>
      </dsp:txXfrm>
    </dsp:sp>
    <dsp:sp modelId="{FFC83562-5E2E-451A-AA69-7420F2C72EF0}">
      <dsp:nvSpPr>
        <dsp:cNvPr id="0" name=""/>
        <dsp:cNvSpPr/>
      </dsp:nvSpPr>
      <dsp:spPr>
        <a:xfrm>
          <a:off x="4818303" y="614584"/>
          <a:ext cx="423382" cy="423382"/>
        </a:xfrm>
        <a:prstGeom prst="triangle">
          <a:avLst>
            <a:gd name="adj" fmla="val 1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C04CDADF-3467-4E2B-9366-8C05341C3968}">
      <dsp:nvSpPr>
        <dsp:cNvPr id="0" name=""/>
        <dsp:cNvSpPr/>
      </dsp:nvSpPr>
      <dsp:spPr>
        <a:xfrm rot="5400000">
          <a:off x="5994101" y="117821"/>
          <a:ext cx="1493712" cy="2485503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5F38C5-41A5-4A7E-BA89-FA0A2890643D}">
      <dsp:nvSpPr>
        <dsp:cNvPr id="0" name=""/>
        <dsp:cNvSpPr/>
      </dsp:nvSpPr>
      <dsp:spPr>
        <a:xfrm>
          <a:off x="5744764" y="860451"/>
          <a:ext cx="2243926" cy="1966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000" kern="1200" dirty="0" smtClean="0">
              <a:latin typeface="Arial" pitchFamily="34" charset="0"/>
              <a:cs typeface="Arial" pitchFamily="34" charset="0"/>
            </a:rPr>
            <a:t>Descriptores</a:t>
          </a:r>
          <a:endParaRPr lang="es-EC" sz="2000" kern="1200" dirty="0">
            <a:latin typeface="Arial" pitchFamily="34" charset="0"/>
            <a:cs typeface="Arial" pitchFamily="34" charset="0"/>
          </a:endParaRPr>
        </a:p>
      </dsp:txBody>
      <dsp:txXfrm>
        <a:off x="5744764" y="860451"/>
        <a:ext cx="2243926" cy="1966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2C674-E512-4F9D-A2EB-8E8ADACEB098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C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2E3F9-B69E-430F-AF97-17796A7BBF1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45702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82E3F9-B69E-430F-AF97-17796A7BBF1E}" type="slidenum">
              <a:rPr lang="es-EC" smtClean="0"/>
              <a:t>17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49664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43A400-D342-418F-B98B-8A013175B46F}" type="slidenum">
              <a:rPr lang="es-EC" smtClean="0"/>
              <a:t>24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83528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4959BB2-A1D1-45B3-A174-21C99D7A6DA3}" type="datetimeFigureOut">
              <a:rPr lang="es-EC" smtClean="0"/>
              <a:t>26/12/2013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237CDCD-F84E-4E1B-9E1C-7699CF8F6E02}" type="slidenum">
              <a:rPr lang="es-EC" smtClean="0"/>
              <a:t>‹Nº›</a:t>
            </a:fld>
            <a:endParaRPr lang="es-EC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5.xml"/><Relationship Id="rId13" Type="http://schemas.openxmlformats.org/officeDocument/2006/relationships/diagramData" Target="../diagrams/data16.xml"/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12" Type="http://schemas.microsoft.com/office/2007/relationships/diagramDrawing" Target="../diagrams/drawing15.xml"/><Relationship Id="rId17" Type="http://schemas.microsoft.com/office/2007/relationships/diagramDrawing" Target="../diagrams/drawing16.xml"/><Relationship Id="rId2" Type="http://schemas.openxmlformats.org/officeDocument/2006/relationships/notesSlide" Target="../notesSlides/notesSlide1.xml"/><Relationship Id="rId16" Type="http://schemas.openxmlformats.org/officeDocument/2006/relationships/diagramColors" Target="../diagrams/colors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4.xml"/><Relationship Id="rId11" Type="http://schemas.openxmlformats.org/officeDocument/2006/relationships/diagramColors" Target="../diagrams/colors15.xml"/><Relationship Id="rId5" Type="http://schemas.openxmlformats.org/officeDocument/2006/relationships/diagramQuickStyle" Target="../diagrams/quickStyle14.xml"/><Relationship Id="rId15" Type="http://schemas.openxmlformats.org/officeDocument/2006/relationships/diagramQuickStyle" Target="../diagrams/quickStyle16.xml"/><Relationship Id="rId10" Type="http://schemas.openxmlformats.org/officeDocument/2006/relationships/diagramQuickStyle" Target="../diagrams/quickStyle15.xml"/><Relationship Id="rId4" Type="http://schemas.openxmlformats.org/officeDocument/2006/relationships/diagramLayout" Target="../diagrams/layout14.xml"/><Relationship Id="rId9" Type="http://schemas.openxmlformats.org/officeDocument/2006/relationships/diagramLayout" Target="../diagrams/layout15.xml"/><Relationship Id="rId14" Type="http://schemas.openxmlformats.org/officeDocument/2006/relationships/diagramLayout" Target="../diagrams/layout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3.xml"/><Relationship Id="rId7" Type="http://schemas.microsoft.com/office/2007/relationships/diagramDrawing" Target="../diagrams/drawing2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3.xml"/><Relationship Id="rId5" Type="http://schemas.openxmlformats.org/officeDocument/2006/relationships/diagramQuickStyle" Target="../diagrams/quickStyle23.xml"/><Relationship Id="rId4" Type="http://schemas.openxmlformats.org/officeDocument/2006/relationships/diagramLayout" Target="../diagrams/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28600" y="228600"/>
            <a:ext cx="8686800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MX" sz="2000" b="1" dirty="0">
                <a:latin typeface="Times New Roman" pitchFamily="18" charset="0"/>
                <a:cs typeface="Times New Roman" pitchFamily="18" charset="0"/>
              </a:rPr>
              <a:t>UNIVERSIDAD TÉCNICA DEL NORTE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b="1" dirty="0">
                <a:latin typeface="Times New Roman" pitchFamily="18" charset="0"/>
                <a:cs typeface="Times New Roman" pitchFamily="18" charset="0"/>
              </a:rPr>
              <a:t>FACULTAD CIENCIAS DE LA SALUD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s-MX" sz="2000" b="1" dirty="0">
                <a:latin typeface="Times New Roman" pitchFamily="18" charset="0"/>
                <a:cs typeface="Times New Roman" pitchFamily="18" charset="0"/>
              </a:rPr>
              <a:t>CARRERA DE ENFERMERÍA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 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MX" sz="2000" dirty="0" smtClean="0">
                <a:latin typeface="Times New Roman" pitchFamily="18" charset="0"/>
                <a:cs typeface="Times New Roman" pitchFamily="18" charset="0"/>
              </a:rPr>
              <a:t>        TESIS </a:t>
            </a:r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PREVIA A LA OBTENCIÓN DEL TÍTULO DE LICENCIATURA EN </a:t>
            </a:r>
            <a:r>
              <a:rPr lang="es-MX" sz="2000" dirty="0" smtClean="0">
                <a:latin typeface="Times New Roman" pitchFamily="18" charset="0"/>
                <a:cs typeface="Times New Roman" pitchFamily="18" charset="0"/>
              </a:rPr>
              <a:t>ENFERMERÍA</a:t>
            </a:r>
          </a:p>
          <a:p>
            <a:pPr algn="ctr"/>
            <a:endParaRPr lang="es-MX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MX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s-MX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b="1" dirty="0" smtClean="0">
                <a:latin typeface="Times New Roman" pitchFamily="18" charset="0"/>
                <a:cs typeface="Times New Roman" pitchFamily="18" charset="0"/>
              </a:rPr>
              <a:t>           CO-INVESTIGADORAS</a:t>
            </a:r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: 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 smtClean="0">
                <a:latin typeface="Times New Roman" pitchFamily="18" charset="0"/>
                <a:cs typeface="Times New Roman" pitchFamily="18" charset="0"/>
              </a:rPr>
              <a:t>           Prado </a:t>
            </a:r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Estacio Jessica Soraya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 smtClean="0">
                <a:latin typeface="Times New Roman" pitchFamily="18" charset="0"/>
                <a:cs typeface="Times New Roman" pitchFamily="18" charset="0"/>
              </a:rPr>
              <a:t>           Vásquez Morejón </a:t>
            </a:r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Johanna Alexandra 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MX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s-MX" sz="2000" b="1" dirty="0" smtClean="0">
                <a:latin typeface="Times New Roman" pitchFamily="18" charset="0"/>
                <a:cs typeface="Times New Roman" pitchFamily="18" charset="0"/>
              </a:rPr>
              <a:t>DIRECTORA </a:t>
            </a:r>
            <a:r>
              <a:rPr lang="es-MX" sz="2000" b="1" dirty="0">
                <a:latin typeface="Times New Roman" pitchFamily="18" charset="0"/>
                <a:cs typeface="Times New Roman" pitchFamily="18" charset="0"/>
              </a:rPr>
              <a:t>DE  TESIS</a:t>
            </a:r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: Lic. Geovanna Altamirano 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  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	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MX" sz="2000" dirty="0">
                <a:latin typeface="Times New Roman" pitchFamily="18" charset="0"/>
                <a:cs typeface="Times New Roman" pitchFamily="18" charset="0"/>
              </a:rPr>
              <a:t>IBARRA, DICIEMBRE 2013</a:t>
            </a:r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MX" dirty="0"/>
          </a:p>
          <a:p>
            <a:pPr algn="ctr"/>
            <a:endParaRPr lang="es-MX" dirty="0" smtClean="0"/>
          </a:p>
          <a:p>
            <a:pPr algn="ctr"/>
            <a:endParaRPr lang="es-ES" dirty="0"/>
          </a:p>
          <a:p>
            <a:pPr algn="ctr"/>
            <a:endParaRPr lang="es-ES" dirty="0"/>
          </a:p>
        </p:txBody>
      </p:sp>
      <p:pic>
        <p:nvPicPr>
          <p:cNvPr id="6" name="5 Imagen" descr="C:\Documents and Settings\User\Mis documentos\Mis imágenes\img04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137558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1198614" cy="11376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3828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8860123"/>
              </p:ext>
            </p:extLst>
          </p:nvPr>
        </p:nvGraphicFramePr>
        <p:xfrm>
          <a:off x="250825" y="188640"/>
          <a:ext cx="8683625" cy="659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052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54417366"/>
              </p:ext>
            </p:extLst>
          </p:nvPr>
        </p:nvGraphicFramePr>
        <p:xfrm>
          <a:off x="1435100" y="609600"/>
          <a:ext cx="749935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561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116632"/>
            <a:ext cx="7848600" cy="1143000"/>
          </a:xfrm>
        </p:spPr>
        <p:txBody>
          <a:bodyPr>
            <a:noAutofit/>
          </a:bodyPr>
          <a:lstStyle/>
          <a:p>
            <a:pPr algn="ctr"/>
            <a:r>
              <a:rPr lang="es-EC" sz="2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PROCEDIMIENTO DE LA INVESTIGACIÓN</a:t>
            </a:r>
            <a:endParaRPr lang="es-EC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2879342"/>
              </p:ext>
            </p:extLst>
          </p:nvPr>
        </p:nvGraphicFramePr>
        <p:xfrm>
          <a:off x="683568" y="1412776"/>
          <a:ext cx="7992888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86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248400"/>
          </a:xfrm>
        </p:spPr>
        <p:txBody>
          <a:bodyPr>
            <a:normAutofit/>
          </a:bodyPr>
          <a:lstStyle/>
          <a:p>
            <a:pPr marL="82296" indent="0" algn="ctr">
              <a:lnSpc>
                <a:spcPct val="150000"/>
              </a:lnSpc>
              <a:buNone/>
            </a:pPr>
            <a:r>
              <a:rPr lang="es-EC" sz="3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ETAPAS DEL PROYECTO</a:t>
            </a:r>
          </a:p>
          <a:p>
            <a:pPr algn="just">
              <a:lnSpc>
                <a:spcPct val="150000"/>
              </a:lnSpc>
              <a:buNone/>
            </a:pPr>
            <a:endParaRPr lang="es-EC" sz="30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ES" dirty="0"/>
          </a:p>
        </p:txBody>
      </p:sp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91350970"/>
              </p:ext>
            </p:extLst>
          </p:nvPr>
        </p:nvGraphicFramePr>
        <p:xfrm>
          <a:off x="1066800" y="1397000"/>
          <a:ext cx="7620000" cy="492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02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509848"/>
              </p:ext>
            </p:extLst>
          </p:nvPr>
        </p:nvGraphicFramePr>
        <p:xfrm>
          <a:off x="457200" y="381000"/>
          <a:ext cx="82296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725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6814471"/>
              </p:ext>
            </p:extLst>
          </p:nvPr>
        </p:nvGraphicFramePr>
        <p:xfrm>
          <a:off x="1219200" y="304800"/>
          <a:ext cx="771525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7515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600200"/>
          </a:xfrm>
        </p:spPr>
        <p:txBody>
          <a:bodyPr>
            <a:normAutofit fontScale="90000"/>
          </a:bodyPr>
          <a:lstStyle/>
          <a:p>
            <a:r>
              <a:rPr lang="es-EC" sz="53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ANÁLISIS DEL OBJETIVO 1 </a:t>
            </a:r>
            <a:r>
              <a:rPr lang="es-EC" dirty="0"/>
              <a:t/>
            </a:r>
            <a:br>
              <a:rPr lang="es-EC" dirty="0"/>
            </a:br>
            <a:endParaRPr lang="es-EC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348012298"/>
              </p:ext>
            </p:extLst>
          </p:nvPr>
        </p:nvGraphicFramePr>
        <p:xfrm>
          <a:off x="0" y="908720"/>
          <a:ext cx="91440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Elipse"/>
          <p:cNvSpPr/>
          <p:nvPr/>
        </p:nvSpPr>
        <p:spPr>
          <a:xfrm>
            <a:off x="3045836" y="2636912"/>
            <a:ext cx="3063075" cy="280831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Identificar características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sociodemográficas 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de las adolescentes de la </a:t>
            </a:r>
            <a:r>
              <a:rPr lang="es-ES" dirty="0" smtClean="0">
                <a:latin typeface="Arial" panose="020B0604020202020204" pitchFamily="34" charset="0"/>
                <a:cs typeface="Arial" panose="020B0604020202020204" pitchFamily="34" charset="0"/>
              </a:rPr>
              <a:t>Unidad Educativa Ibarra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5671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936104"/>
          </a:xfrm>
        </p:spPr>
        <p:txBody>
          <a:bodyPr/>
          <a:lstStyle/>
          <a:p>
            <a:r>
              <a:rPr lang="es-EC" sz="44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ANÁLISIS  DEL  OBJETIVO 2 </a:t>
            </a:r>
            <a:endParaRPr lang="es-EC" sz="4400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6337801"/>
              </p:ext>
            </p:extLst>
          </p:nvPr>
        </p:nvGraphicFramePr>
        <p:xfrm>
          <a:off x="2555776" y="836712"/>
          <a:ext cx="7704856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1416848646"/>
              </p:ext>
            </p:extLst>
          </p:nvPr>
        </p:nvGraphicFramePr>
        <p:xfrm>
          <a:off x="-4223" y="980728"/>
          <a:ext cx="496855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2920341752"/>
              </p:ext>
            </p:extLst>
          </p:nvPr>
        </p:nvGraphicFramePr>
        <p:xfrm>
          <a:off x="6660232" y="1988840"/>
          <a:ext cx="1823864" cy="1455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73131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C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0127128"/>
              </p:ext>
            </p:extLst>
          </p:nvPr>
        </p:nvGraphicFramePr>
        <p:xfrm>
          <a:off x="-108520" y="116631"/>
          <a:ext cx="9001000" cy="6741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179512" y="4941168"/>
            <a:ext cx="2808312" cy="163242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C" dirty="0" smtClean="0"/>
              <a:t>Información y consejería  con respecto  a educación sexual y reproductiva.</a:t>
            </a:r>
          </a:p>
          <a:p>
            <a:pPr algn="ctr"/>
            <a:r>
              <a:rPr lang="es-EC" dirty="0" smtClean="0"/>
              <a:t>(Padres, Institución) </a:t>
            </a:r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3622107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s-EC" b="1" dirty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ANÁLISIS OBJETIVO 4 </a:t>
            </a:r>
            <a:endParaRPr lang="es-EC" dirty="0"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2979876516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845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066800" y="1676400"/>
            <a:ext cx="76962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MX" sz="2800" dirty="0">
                <a:latin typeface="Arial" pitchFamily="34" charset="0"/>
                <a:cs typeface="Arial" pitchFamily="34" charset="0"/>
              </a:rPr>
              <a:t> </a:t>
            </a:r>
            <a:endParaRPr lang="es-ES" sz="2800" dirty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2400" b="1" dirty="0">
                <a:latin typeface="Arial" pitchFamily="34" charset="0"/>
                <a:cs typeface="Arial" pitchFamily="34" charset="0"/>
              </a:rPr>
              <a:t>TEMA: </a:t>
            </a:r>
            <a:r>
              <a:rPr lang="es-EC" sz="2400" dirty="0">
                <a:latin typeface="Arial" pitchFamily="34" charset="0"/>
                <a:cs typeface="Arial" pitchFamily="34" charset="0"/>
              </a:rPr>
              <a:t>SALUD  SEXUAL Y REPRODUCTIVA CON ENFOQUE DE GÉNERO EN JÓVENES ADOLESCENTES </a:t>
            </a:r>
            <a:r>
              <a:rPr lang="es-EC" sz="2400" dirty="0" smtClean="0">
                <a:latin typeface="Arial" pitchFamily="34" charset="0"/>
                <a:cs typeface="Arial" pitchFamily="34" charset="0"/>
              </a:rPr>
              <a:t>DE LA UNIDAD </a:t>
            </a:r>
            <a:r>
              <a:rPr lang="es-EC" sz="2400" dirty="0">
                <a:latin typeface="Arial" pitchFamily="34" charset="0"/>
                <a:cs typeface="Arial" pitchFamily="34" charset="0"/>
              </a:rPr>
              <a:t>EDUCATIVA “IBARRA” DE LA CIUDAD DE IBARRA 2013.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76744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7709"/>
            <a:ext cx="8229600" cy="620688"/>
          </a:xfrm>
        </p:spPr>
        <p:txBody>
          <a:bodyPr>
            <a:normAutofit fontScale="90000"/>
          </a:bodyPr>
          <a:lstStyle/>
          <a:p>
            <a:r>
              <a:rPr lang="es-EC" sz="4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CONCLUSIONES</a:t>
            </a:r>
            <a:endParaRPr lang="es-EC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2170675"/>
              </p:ext>
            </p:extLst>
          </p:nvPr>
        </p:nvGraphicFramePr>
        <p:xfrm>
          <a:off x="251520" y="692696"/>
          <a:ext cx="8640960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789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3359494"/>
              </p:ext>
            </p:extLst>
          </p:nvPr>
        </p:nvGraphicFramePr>
        <p:xfrm>
          <a:off x="179512" y="333374"/>
          <a:ext cx="8784976" cy="6119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8946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096586"/>
              </p:ext>
            </p:extLst>
          </p:nvPr>
        </p:nvGraphicFramePr>
        <p:xfrm>
          <a:off x="457200" y="260351"/>
          <a:ext cx="8435280" cy="47528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91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548680"/>
          </a:xfrm>
        </p:spPr>
        <p:txBody>
          <a:bodyPr>
            <a:normAutofit fontScale="90000"/>
          </a:bodyPr>
          <a:lstStyle/>
          <a:p>
            <a:r>
              <a:rPr lang="es-EC" sz="4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RECOMENDACIONES </a:t>
            </a:r>
            <a:endParaRPr lang="es-EC" sz="4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4914662"/>
              </p:ext>
            </p:extLst>
          </p:nvPr>
        </p:nvGraphicFramePr>
        <p:xfrm>
          <a:off x="323528" y="764704"/>
          <a:ext cx="864096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210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0522246"/>
              </p:ext>
            </p:extLst>
          </p:nvPr>
        </p:nvGraphicFramePr>
        <p:xfrm>
          <a:off x="179512" y="260648"/>
          <a:ext cx="8784976" cy="626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457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-Od_HX2cvMr0/TuGGhUogW5I/AAAAAAAACSo/mPNBE0h3qjU/s400/gracias.jpg"/>
          <p:cNvPicPr>
            <a:picLocks noChangeAspect="1" noChangeArrowheads="1"/>
          </p:cNvPicPr>
          <p:nvPr/>
        </p:nvPicPr>
        <p:blipFill>
          <a:blip r:embed="rId2">
            <a:lum contrast="10000"/>
          </a:blip>
          <a:srcRect/>
          <a:stretch>
            <a:fillRect/>
          </a:stretch>
        </p:blipFill>
        <p:spPr bwMode="auto">
          <a:xfrm>
            <a:off x="990600" y="0"/>
            <a:ext cx="8153400" cy="6858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2664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03648" y="-99392"/>
            <a:ext cx="7498080" cy="944562"/>
          </a:xfrm>
        </p:spPr>
        <p:txBody>
          <a:bodyPr>
            <a:normAutofit/>
          </a:bodyPr>
          <a:lstStyle/>
          <a:p>
            <a:pPr algn="ctr"/>
            <a:r>
              <a:rPr lang="es-EC" sz="36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CONTENIDO </a:t>
            </a:r>
            <a:endParaRPr lang="es-EC" sz="3600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9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6943987"/>
              </p:ext>
            </p:extLst>
          </p:nvPr>
        </p:nvGraphicFramePr>
        <p:xfrm>
          <a:off x="395536" y="914400"/>
          <a:ext cx="8596064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46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s-ES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JUSTIFICACIÓN</a:t>
            </a:r>
            <a:r>
              <a:rPr lang="es-ES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E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2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3214462"/>
              </p:ext>
            </p:extLst>
          </p:nvPr>
        </p:nvGraphicFramePr>
        <p:xfrm>
          <a:off x="251520" y="1124745"/>
          <a:ext cx="8712968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69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96962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OBJETIVOS </a:t>
            </a:r>
            <a:endParaRPr lang="es-ES" sz="3600" b="1" dirty="0"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3320278"/>
              </p:ext>
            </p:extLst>
          </p:nvPr>
        </p:nvGraphicFramePr>
        <p:xfrm>
          <a:off x="1066800" y="1066800"/>
          <a:ext cx="779145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5390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4347305"/>
              </p:ext>
            </p:extLst>
          </p:nvPr>
        </p:nvGraphicFramePr>
        <p:xfrm>
          <a:off x="304800" y="228600"/>
          <a:ext cx="86106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53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7576245"/>
              </p:ext>
            </p:extLst>
          </p:nvPr>
        </p:nvGraphicFramePr>
        <p:xfrm>
          <a:off x="251520" y="333374"/>
          <a:ext cx="8640960" cy="6191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693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 rot="20301977">
            <a:off x="522785" y="2268339"/>
            <a:ext cx="8728474" cy="1421994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Arial" pitchFamily="34" charset="0"/>
              </a:rPr>
              <a:t>METODOLOGÍA</a:t>
            </a:r>
            <a:r>
              <a:rPr lang="es-ES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endParaRPr lang="es-ES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16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928979"/>
              </p:ext>
            </p:extLst>
          </p:nvPr>
        </p:nvGraphicFramePr>
        <p:xfrm>
          <a:off x="609600" y="228600"/>
          <a:ext cx="8426896" cy="6368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646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ecutivo">
  <a:themeElements>
    <a:clrScheme name="Ejecutivo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jecutiv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jecutiv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276</TotalTime>
  <Words>1607</Words>
  <Application>Microsoft Office PowerPoint</Application>
  <PresentationFormat>Presentación en pantalla (4:3)</PresentationFormat>
  <Paragraphs>164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Ejecutivo</vt:lpstr>
      <vt:lpstr>Presentación de PowerPoint</vt:lpstr>
      <vt:lpstr>Presentación de PowerPoint</vt:lpstr>
      <vt:lpstr>CONTENIDO </vt:lpstr>
      <vt:lpstr>JUSTIFICACIÓN </vt:lpstr>
      <vt:lpstr>OBJETIVOS </vt:lpstr>
      <vt:lpstr>Presentación de PowerPoint</vt:lpstr>
      <vt:lpstr>Presentación de PowerPoint</vt:lpstr>
      <vt:lpstr>METODOLOGÍA </vt:lpstr>
      <vt:lpstr>Presentación de PowerPoint</vt:lpstr>
      <vt:lpstr>Presentación de PowerPoint</vt:lpstr>
      <vt:lpstr>Presentación de PowerPoint</vt:lpstr>
      <vt:lpstr>PROCEDIMIENTO DE LA INVESTIGACIÓN</vt:lpstr>
      <vt:lpstr>Presentación de PowerPoint</vt:lpstr>
      <vt:lpstr>Presentación de PowerPoint</vt:lpstr>
      <vt:lpstr>Presentación de PowerPoint</vt:lpstr>
      <vt:lpstr>ANÁLISIS DEL OBJETIVO 1  </vt:lpstr>
      <vt:lpstr>ANÁLISIS  DEL  OBJETIVO 2 </vt:lpstr>
      <vt:lpstr>Presentación de PowerPoint</vt:lpstr>
      <vt:lpstr>ANÁLISIS OBJETIVO 4 </vt:lpstr>
      <vt:lpstr>CONCLUSIONES</vt:lpstr>
      <vt:lpstr>Presentación de PowerPoint</vt:lpstr>
      <vt:lpstr>Presentación de PowerPoint</vt:lpstr>
      <vt:lpstr>RECOMENDACIONES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sony</dc:creator>
  <cp:lastModifiedBy>HOME</cp:lastModifiedBy>
  <cp:revision>43</cp:revision>
  <dcterms:created xsi:type="dcterms:W3CDTF">2013-12-24T11:35:34Z</dcterms:created>
  <dcterms:modified xsi:type="dcterms:W3CDTF">2013-12-27T02:37:32Z</dcterms:modified>
</cp:coreProperties>
</file>