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73" r:id="rId14"/>
    <p:sldId id="266" r:id="rId15"/>
    <p:sldId id="269" r:id="rId16"/>
    <p:sldId id="270" r:id="rId17"/>
    <p:sldId id="271" r:id="rId18"/>
    <p:sldId id="267" r:id="rId19"/>
    <p:sldId id="274" r:id="rId20"/>
    <p:sldId id="275" r:id="rId21"/>
    <p:sldId id="284" r:id="rId22"/>
    <p:sldId id="276" r:id="rId23"/>
    <p:sldId id="282" r:id="rId24"/>
    <p:sldId id="283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55D78-AAB7-4630-A002-459BD8505253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D1F91154-3AE0-4416-8A92-1A92AB4897ED}">
      <dgm:prSet phldrT="[Texto]" custT="1"/>
      <dgm:spPr/>
      <dgm:t>
        <a:bodyPr/>
        <a:lstStyle/>
        <a:p>
          <a:pPr algn="l"/>
          <a:r>
            <a:rPr lang="es-EC" sz="1800" b="0" dirty="0" smtClean="0"/>
            <a:t>Fortalecer la cadena productiva del fréjol</a:t>
          </a:r>
        </a:p>
        <a:p>
          <a:pPr algn="l"/>
          <a:r>
            <a:rPr lang="es-EC" sz="1800" b="0" dirty="0" smtClean="0"/>
            <a:t>5 organizaciones base  de primer grado.</a:t>
          </a:r>
        </a:p>
        <a:p>
          <a:pPr algn="l"/>
          <a:r>
            <a:rPr lang="es-EC" sz="1800" b="0" dirty="0" smtClean="0"/>
            <a:t>Servicio de poscosecha: limpieza, clasificación y empacado.</a:t>
          </a:r>
        </a:p>
      </dgm:t>
    </dgm:pt>
    <dgm:pt modelId="{65101064-E2DA-4CF3-92F6-07D408E7E7DC}" type="sibTrans" cxnId="{EF44B0BC-C770-4FAE-BB3B-92331F6ABA54}">
      <dgm:prSet/>
      <dgm:spPr/>
      <dgm:t>
        <a:bodyPr/>
        <a:lstStyle/>
        <a:p>
          <a:endParaRPr lang="es-EC"/>
        </a:p>
      </dgm:t>
    </dgm:pt>
    <dgm:pt modelId="{FE2B787D-3C91-42A9-BA4C-06DD0D9F7C74}" type="parTrans" cxnId="{EF44B0BC-C770-4FAE-BB3B-92331F6ABA54}">
      <dgm:prSet/>
      <dgm:spPr/>
      <dgm:t>
        <a:bodyPr/>
        <a:lstStyle/>
        <a:p>
          <a:endParaRPr lang="es-EC"/>
        </a:p>
      </dgm:t>
    </dgm:pt>
    <dgm:pt modelId="{7937D6AA-4597-4924-881F-9B7F560FC3F6}" type="pres">
      <dgm:prSet presAssocID="{02555D78-AAB7-4630-A002-459BD8505253}" presName="linearFlow" presStyleCnt="0">
        <dgm:presLayoutVars>
          <dgm:dir/>
          <dgm:resizeHandles val="exact"/>
        </dgm:presLayoutVars>
      </dgm:prSet>
      <dgm:spPr/>
    </dgm:pt>
    <dgm:pt modelId="{C003A04A-CF56-403C-A2F6-AFCB2EB992C9}" type="pres">
      <dgm:prSet presAssocID="{D1F91154-3AE0-4416-8A92-1A92AB4897ED}" presName="composite" presStyleCnt="0"/>
      <dgm:spPr/>
    </dgm:pt>
    <dgm:pt modelId="{B60B2C36-6246-4E98-8886-EC59A691C083}" type="pres">
      <dgm:prSet presAssocID="{D1F91154-3AE0-4416-8A92-1A92AB4897ED}" presName="imgShp" presStyleLbl="fgImgPlace1" presStyleIdx="0" presStyleCnt="1" custLinFactNeighborX="-27897"/>
      <dgm:spPr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</dgm:spPr>
      <dgm:extLst/>
    </dgm:pt>
    <dgm:pt modelId="{4F277773-7BED-4F74-A602-2581F7337661}" type="pres">
      <dgm:prSet presAssocID="{D1F91154-3AE0-4416-8A92-1A92AB4897ED}" presName="txShp" presStyleLbl="node1" presStyleIdx="0" presStyleCnt="1" custScaleX="1268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44B0BC-C770-4FAE-BB3B-92331F6ABA54}" srcId="{02555D78-AAB7-4630-A002-459BD8505253}" destId="{D1F91154-3AE0-4416-8A92-1A92AB4897ED}" srcOrd="0" destOrd="0" parTransId="{FE2B787D-3C91-42A9-BA4C-06DD0D9F7C74}" sibTransId="{65101064-E2DA-4CF3-92F6-07D408E7E7DC}"/>
    <dgm:cxn modelId="{607FA30D-148C-4990-8449-2CA869606539}" type="presOf" srcId="{D1F91154-3AE0-4416-8A92-1A92AB4897ED}" destId="{4F277773-7BED-4F74-A602-2581F7337661}" srcOrd="0" destOrd="0" presId="urn:microsoft.com/office/officeart/2005/8/layout/vList3#1"/>
    <dgm:cxn modelId="{8E68BCDE-0083-4AFE-90B6-1D4C86E023D1}" type="presOf" srcId="{02555D78-AAB7-4630-A002-459BD8505253}" destId="{7937D6AA-4597-4924-881F-9B7F560FC3F6}" srcOrd="0" destOrd="0" presId="urn:microsoft.com/office/officeart/2005/8/layout/vList3#1"/>
    <dgm:cxn modelId="{81F3D16B-5AFD-4FCB-8D5B-3B4D4AAE50A9}" type="presParOf" srcId="{7937D6AA-4597-4924-881F-9B7F560FC3F6}" destId="{C003A04A-CF56-403C-A2F6-AFCB2EB992C9}" srcOrd="0" destOrd="0" presId="urn:microsoft.com/office/officeart/2005/8/layout/vList3#1"/>
    <dgm:cxn modelId="{96340D23-DBCA-477E-B4E3-AB34C4516952}" type="presParOf" srcId="{C003A04A-CF56-403C-A2F6-AFCB2EB992C9}" destId="{B60B2C36-6246-4E98-8886-EC59A691C083}" srcOrd="0" destOrd="0" presId="urn:microsoft.com/office/officeart/2005/8/layout/vList3#1"/>
    <dgm:cxn modelId="{CA4D10DB-B097-4F6F-8281-DB37BB4A3779}" type="presParOf" srcId="{C003A04A-CF56-403C-A2F6-AFCB2EB992C9}" destId="{4F277773-7BED-4F74-A602-2581F73376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55D78-AAB7-4630-A002-459BD8505253}" type="doc">
      <dgm:prSet loTypeId="urn:microsoft.com/office/officeart/2005/8/layout/vList3#2" loCatId="list" qsTypeId="urn:microsoft.com/office/officeart/2005/8/quickstyle/simple1" qsCatId="simple" csTypeId="urn:microsoft.com/office/officeart/2005/8/colors/accent1_5" csCatId="accent1" phldr="1"/>
      <dgm:spPr/>
    </dgm:pt>
    <dgm:pt modelId="{D1F91154-3AE0-4416-8A92-1A92AB4897ED}">
      <dgm:prSet phldrT="[Texto]" custT="1"/>
      <dgm:spPr/>
      <dgm:t>
        <a:bodyPr/>
        <a:lstStyle/>
        <a:p>
          <a:pPr algn="l"/>
          <a:r>
            <a:rPr lang="es-EC" sz="1800" b="0" dirty="0" smtClean="0">
              <a:solidFill>
                <a:schemeClr val="tx1"/>
              </a:solidFill>
            </a:rPr>
            <a:t>Intermediarios</a:t>
          </a:r>
        </a:p>
        <a:p>
          <a:pPr algn="l"/>
          <a:r>
            <a:rPr lang="es-EC" sz="1800" b="0" dirty="0" smtClean="0">
              <a:solidFill>
                <a:schemeClr val="tx1"/>
              </a:solidFill>
            </a:rPr>
            <a:t>Situación económica precaria de agricultores</a:t>
          </a:r>
        </a:p>
        <a:p>
          <a:pPr algn="l"/>
          <a:r>
            <a:rPr lang="es-EC" sz="1800" b="0" dirty="0" smtClean="0">
              <a:solidFill>
                <a:schemeClr val="tx1"/>
              </a:solidFill>
            </a:rPr>
            <a:t>Escasa inversión en proyectos de inversión</a:t>
          </a:r>
        </a:p>
        <a:p>
          <a:pPr algn="l"/>
          <a:r>
            <a:rPr lang="es-EC" sz="1800" b="0" dirty="0" smtClean="0">
              <a:solidFill>
                <a:schemeClr val="tx1"/>
              </a:solidFill>
            </a:rPr>
            <a:t>Gobierno Colombiano decreto 2210</a:t>
          </a:r>
        </a:p>
        <a:p>
          <a:pPr algn="l"/>
          <a:endParaRPr lang="es-EC" sz="1800" dirty="0"/>
        </a:p>
      </dgm:t>
    </dgm:pt>
    <dgm:pt modelId="{FE2B787D-3C91-42A9-BA4C-06DD0D9F7C74}" type="parTrans" cxnId="{EF44B0BC-C770-4FAE-BB3B-92331F6ABA54}">
      <dgm:prSet/>
      <dgm:spPr/>
      <dgm:t>
        <a:bodyPr/>
        <a:lstStyle/>
        <a:p>
          <a:endParaRPr lang="es-EC"/>
        </a:p>
      </dgm:t>
    </dgm:pt>
    <dgm:pt modelId="{65101064-E2DA-4CF3-92F6-07D408E7E7DC}" type="sibTrans" cxnId="{EF44B0BC-C770-4FAE-BB3B-92331F6ABA54}">
      <dgm:prSet/>
      <dgm:spPr/>
      <dgm:t>
        <a:bodyPr/>
        <a:lstStyle/>
        <a:p>
          <a:endParaRPr lang="es-EC"/>
        </a:p>
      </dgm:t>
    </dgm:pt>
    <dgm:pt modelId="{7937D6AA-4597-4924-881F-9B7F560FC3F6}" type="pres">
      <dgm:prSet presAssocID="{02555D78-AAB7-4630-A002-459BD8505253}" presName="linearFlow" presStyleCnt="0">
        <dgm:presLayoutVars>
          <dgm:dir/>
          <dgm:resizeHandles val="exact"/>
        </dgm:presLayoutVars>
      </dgm:prSet>
      <dgm:spPr/>
    </dgm:pt>
    <dgm:pt modelId="{C003A04A-CF56-403C-A2F6-AFCB2EB992C9}" type="pres">
      <dgm:prSet presAssocID="{D1F91154-3AE0-4416-8A92-1A92AB4897ED}" presName="composite" presStyleCnt="0"/>
      <dgm:spPr/>
    </dgm:pt>
    <dgm:pt modelId="{B60B2C36-6246-4E98-8886-EC59A691C083}" type="pres">
      <dgm:prSet presAssocID="{D1F91154-3AE0-4416-8A92-1A92AB4897ED}" presName="imgShp" presStyleLbl="fgImgPlace1" presStyleIdx="0" presStyleCnt="1" custScaleX="99351" custScaleY="85956" custLinFactNeighborX="-21281" custLinFactNeighborY="-8633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/>
    </dgm:pt>
    <dgm:pt modelId="{4F277773-7BED-4F74-A602-2581F7337661}" type="pres">
      <dgm:prSet presAssocID="{D1F91154-3AE0-4416-8A92-1A92AB4897ED}" presName="txShp" presStyleLbl="node1" presStyleIdx="0" presStyleCnt="1" custScaleX="128114" custScaleY="100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44B0BC-C770-4FAE-BB3B-92331F6ABA54}" srcId="{02555D78-AAB7-4630-A002-459BD8505253}" destId="{D1F91154-3AE0-4416-8A92-1A92AB4897ED}" srcOrd="0" destOrd="0" parTransId="{FE2B787D-3C91-42A9-BA4C-06DD0D9F7C74}" sibTransId="{65101064-E2DA-4CF3-92F6-07D408E7E7DC}"/>
    <dgm:cxn modelId="{3414ED2D-0FB4-40C6-AAC1-E72A992B5351}" type="presOf" srcId="{D1F91154-3AE0-4416-8A92-1A92AB4897ED}" destId="{4F277773-7BED-4F74-A602-2581F7337661}" srcOrd="0" destOrd="0" presId="urn:microsoft.com/office/officeart/2005/8/layout/vList3#2"/>
    <dgm:cxn modelId="{37972D18-59D5-4F51-AEE0-87CAB826E5F9}" type="presOf" srcId="{02555D78-AAB7-4630-A002-459BD8505253}" destId="{7937D6AA-4597-4924-881F-9B7F560FC3F6}" srcOrd="0" destOrd="0" presId="urn:microsoft.com/office/officeart/2005/8/layout/vList3#2"/>
    <dgm:cxn modelId="{0D647662-645F-4E7B-B07F-16C2FD54E0D8}" type="presParOf" srcId="{7937D6AA-4597-4924-881F-9B7F560FC3F6}" destId="{C003A04A-CF56-403C-A2F6-AFCB2EB992C9}" srcOrd="0" destOrd="0" presId="urn:microsoft.com/office/officeart/2005/8/layout/vList3#2"/>
    <dgm:cxn modelId="{FBF2C830-8405-4664-83F3-48B55EE711D9}" type="presParOf" srcId="{C003A04A-CF56-403C-A2F6-AFCB2EB992C9}" destId="{B60B2C36-6246-4E98-8886-EC59A691C083}" srcOrd="0" destOrd="0" presId="urn:microsoft.com/office/officeart/2005/8/layout/vList3#2"/>
    <dgm:cxn modelId="{D27088B2-AD1A-45DF-A017-5CB04B8FCF51}" type="presParOf" srcId="{C003A04A-CF56-403C-A2F6-AFCB2EB992C9}" destId="{4F277773-7BED-4F74-A602-2581F733766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72D3ED-C01E-40B2-9273-E69B6AA5330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D34D72-70CB-464D-8647-62B3DE28E496}">
      <dgm:prSet phldrT="[Texto]"/>
      <dgm:spPr/>
      <dgm:t>
        <a:bodyPr/>
        <a:lstStyle/>
        <a:p>
          <a:r>
            <a:rPr lang="es-ES" dirty="0" smtClean="0"/>
            <a:t>Valor nutricional alto: fibra, carbohidratos, hierro y zinc.</a:t>
          </a:r>
          <a:endParaRPr lang="es-ES" dirty="0"/>
        </a:p>
      </dgm:t>
    </dgm:pt>
    <dgm:pt modelId="{2370E8CE-E66C-449F-9C25-A9B03F962364}" type="parTrans" cxnId="{FFB5F716-2AE2-432B-871A-056AF581186C}">
      <dgm:prSet/>
      <dgm:spPr/>
      <dgm:t>
        <a:bodyPr/>
        <a:lstStyle/>
        <a:p>
          <a:endParaRPr lang="es-ES"/>
        </a:p>
      </dgm:t>
    </dgm:pt>
    <dgm:pt modelId="{20377A51-898E-4801-8A01-D1C3F92C4EA3}" type="sibTrans" cxnId="{FFB5F716-2AE2-432B-871A-056AF581186C}">
      <dgm:prSet/>
      <dgm:spPr/>
      <dgm:t>
        <a:bodyPr/>
        <a:lstStyle/>
        <a:p>
          <a:endParaRPr lang="es-ES"/>
        </a:p>
      </dgm:t>
    </dgm:pt>
    <dgm:pt modelId="{AE792190-38E3-4327-AE39-64CCC2C57EBF}">
      <dgm:prSet phldrT="[Texto]"/>
      <dgm:spPr/>
      <dgm:t>
        <a:bodyPr/>
        <a:lstStyle/>
        <a:p>
          <a:r>
            <a:rPr lang="es-ES" dirty="0" smtClean="0"/>
            <a:t>Diseño experimental: mejor fórmula y porcentaje</a:t>
          </a:r>
          <a:endParaRPr lang="es-ES" dirty="0"/>
        </a:p>
      </dgm:t>
    </dgm:pt>
    <dgm:pt modelId="{66AC2115-ECCD-4D8B-A1EF-2E142E236076}" type="parTrans" cxnId="{5FA1A2B4-47D6-4363-9642-4457506D94AA}">
      <dgm:prSet/>
      <dgm:spPr/>
      <dgm:t>
        <a:bodyPr/>
        <a:lstStyle/>
        <a:p>
          <a:endParaRPr lang="es-ES"/>
        </a:p>
      </dgm:t>
    </dgm:pt>
    <dgm:pt modelId="{989CDB69-DA00-4399-B4B8-A2CEF5197563}" type="sibTrans" cxnId="{5FA1A2B4-47D6-4363-9642-4457506D94AA}">
      <dgm:prSet/>
      <dgm:spPr/>
      <dgm:t>
        <a:bodyPr/>
        <a:lstStyle/>
        <a:p>
          <a:endParaRPr lang="es-ES"/>
        </a:p>
      </dgm:t>
    </dgm:pt>
    <dgm:pt modelId="{D75BECA1-1FFE-4FB6-B3A9-BC7E44E8E824}">
      <dgm:prSet phldrT="[Texto]"/>
      <dgm:spPr/>
      <dgm:t>
        <a:bodyPr/>
        <a:lstStyle/>
        <a:p>
          <a:r>
            <a:rPr lang="es-ES" dirty="0" smtClean="0"/>
            <a:t>Reducción de la incidencia de enfermedades crónicas.</a:t>
          </a:r>
          <a:endParaRPr lang="es-ES" dirty="0"/>
        </a:p>
      </dgm:t>
    </dgm:pt>
    <dgm:pt modelId="{0CCCCCC8-11A7-4163-AC03-97D277482146}" type="parTrans" cxnId="{89C3CAB9-856A-4C17-A322-C30391552CA2}">
      <dgm:prSet/>
      <dgm:spPr/>
      <dgm:t>
        <a:bodyPr/>
        <a:lstStyle/>
        <a:p>
          <a:endParaRPr lang="es-ES"/>
        </a:p>
      </dgm:t>
    </dgm:pt>
    <dgm:pt modelId="{85E374D0-E543-4EBC-B5FE-733749C32ABF}" type="sibTrans" cxnId="{89C3CAB9-856A-4C17-A322-C30391552CA2}">
      <dgm:prSet/>
      <dgm:spPr/>
      <dgm:t>
        <a:bodyPr/>
        <a:lstStyle/>
        <a:p>
          <a:endParaRPr lang="es-ES"/>
        </a:p>
      </dgm:t>
    </dgm:pt>
    <dgm:pt modelId="{23C86F4B-5D1C-490A-9EF6-DE86A8E1E32C}">
      <dgm:prSet phldrT="[Texto]"/>
      <dgm:spPr/>
      <dgm:t>
        <a:bodyPr/>
        <a:lstStyle/>
        <a:p>
          <a:r>
            <a:rPr lang="es-ES" dirty="0" smtClean="0"/>
            <a:t>Programa </a:t>
          </a:r>
          <a:r>
            <a:rPr lang="es-ES" dirty="0" err="1" smtClean="0"/>
            <a:t>EmprendEcuador</a:t>
          </a:r>
          <a:endParaRPr lang="es-ES" dirty="0"/>
        </a:p>
      </dgm:t>
    </dgm:pt>
    <dgm:pt modelId="{C96F2570-1F9F-4178-998E-3F757B961A5B}" type="parTrans" cxnId="{27135AA4-D832-4893-B6E3-2217E8E12512}">
      <dgm:prSet/>
      <dgm:spPr/>
      <dgm:t>
        <a:bodyPr/>
        <a:lstStyle/>
        <a:p>
          <a:endParaRPr lang="es-ES"/>
        </a:p>
      </dgm:t>
    </dgm:pt>
    <dgm:pt modelId="{C255362C-6297-4461-A613-8B3FFA770D1E}" type="sibTrans" cxnId="{27135AA4-D832-4893-B6E3-2217E8E12512}">
      <dgm:prSet/>
      <dgm:spPr/>
      <dgm:t>
        <a:bodyPr/>
        <a:lstStyle/>
        <a:p>
          <a:endParaRPr lang="es-ES"/>
        </a:p>
      </dgm:t>
    </dgm:pt>
    <dgm:pt modelId="{2B2F8F06-6157-490C-8E26-2E9F73B756FB}">
      <dgm:prSet phldrT="[Texto]"/>
      <dgm:spPr/>
      <dgm:t>
        <a:bodyPr/>
        <a:lstStyle/>
        <a:p>
          <a:r>
            <a:rPr lang="es-ES" dirty="0" smtClean="0"/>
            <a:t>Identificar segmento de mercado</a:t>
          </a:r>
          <a:endParaRPr lang="es-ES" dirty="0"/>
        </a:p>
      </dgm:t>
    </dgm:pt>
    <dgm:pt modelId="{3D072B11-4A9B-440A-BF2D-489213B8564B}" type="parTrans" cxnId="{1752AF4A-1BAD-4A20-874A-BDD16EB7CF00}">
      <dgm:prSet/>
      <dgm:spPr/>
      <dgm:t>
        <a:bodyPr/>
        <a:lstStyle/>
        <a:p>
          <a:endParaRPr lang="es-ES"/>
        </a:p>
      </dgm:t>
    </dgm:pt>
    <dgm:pt modelId="{216E0C9D-DDF1-455D-81A1-660F9C7873BB}" type="sibTrans" cxnId="{1752AF4A-1BAD-4A20-874A-BDD16EB7CF00}">
      <dgm:prSet/>
      <dgm:spPr/>
      <dgm:t>
        <a:bodyPr/>
        <a:lstStyle/>
        <a:p>
          <a:endParaRPr lang="es-ES"/>
        </a:p>
      </dgm:t>
    </dgm:pt>
    <dgm:pt modelId="{5C529DC9-B020-467C-ACD7-CBD8F89A099B}">
      <dgm:prSet phldrT="[Texto]"/>
      <dgm:spPr/>
      <dgm:t>
        <a:bodyPr/>
        <a:lstStyle/>
        <a:p>
          <a:r>
            <a:rPr lang="es-ES" dirty="0" smtClean="0"/>
            <a:t>Sustitución de harina en otros productos</a:t>
          </a:r>
          <a:endParaRPr lang="es-ES" dirty="0"/>
        </a:p>
      </dgm:t>
    </dgm:pt>
    <dgm:pt modelId="{19433A49-B991-4000-B623-BA1721C0DF8F}" type="parTrans" cxnId="{79657306-DDC1-477E-B015-47CF738EE625}">
      <dgm:prSet/>
      <dgm:spPr/>
      <dgm:t>
        <a:bodyPr/>
        <a:lstStyle/>
        <a:p>
          <a:endParaRPr lang="es-ES"/>
        </a:p>
      </dgm:t>
    </dgm:pt>
    <dgm:pt modelId="{9F45C40F-FB04-4652-8FBF-1971E3576EFC}" type="sibTrans" cxnId="{79657306-DDC1-477E-B015-47CF738EE625}">
      <dgm:prSet/>
      <dgm:spPr/>
      <dgm:t>
        <a:bodyPr/>
        <a:lstStyle/>
        <a:p>
          <a:endParaRPr lang="es-ES"/>
        </a:p>
      </dgm:t>
    </dgm:pt>
    <dgm:pt modelId="{118C3656-BADA-4A12-94F9-F939B2A6CB8E}">
      <dgm:prSet phldrT="[Texto]"/>
      <dgm:spPr/>
      <dgm:t>
        <a:bodyPr/>
        <a:lstStyle/>
        <a:p>
          <a:r>
            <a:rPr lang="es-ES" dirty="0" smtClean="0"/>
            <a:t>Necesidad de implementar la planta agroindustrial</a:t>
          </a:r>
          <a:endParaRPr lang="es-ES" dirty="0"/>
        </a:p>
      </dgm:t>
    </dgm:pt>
    <dgm:pt modelId="{D8883F04-7541-4AD2-BCAF-3A8146569BE8}" type="parTrans" cxnId="{FACB55CC-D1E7-484E-9974-76BF43A67306}">
      <dgm:prSet/>
      <dgm:spPr/>
      <dgm:t>
        <a:bodyPr/>
        <a:lstStyle/>
        <a:p>
          <a:endParaRPr lang="es-ES"/>
        </a:p>
      </dgm:t>
    </dgm:pt>
    <dgm:pt modelId="{4DC92A98-BAD8-4465-B153-00C2FB15418F}" type="sibTrans" cxnId="{FACB55CC-D1E7-484E-9974-76BF43A67306}">
      <dgm:prSet/>
      <dgm:spPr/>
      <dgm:t>
        <a:bodyPr/>
        <a:lstStyle/>
        <a:p>
          <a:endParaRPr lang="es-ES"/>
        </a:p>
      </dgm:t>
    </dgm:pt>
    <dgm:pt modelId="{F757FBCE-0FC4-4EFF-B148-AB47FA9507C9}">
      <dgm:prSet phldrT="[Texto]"/>
      <dgm:spPr/>
      <dgm:t>
        <a:bodyPr/>
        <a:lstStyle/>
        <a:p>
          <a:r>
            <a:rPr lang="es-ES" dirty="0" smtClean="0"/>
            <a:t>Diversificar la demanda y estabilizar precios</a:t>
          </a:r>
          <a:endParaRPr lang="es-ES" dirty="0"/>
        </a:p>
      </dgm:t>
    </dgm:pt>
    <dgm:pt modelId="{BFE2BB83-89F4-4920-A204-1CED3180147F}" type="parTrans" cxnId="{72357207-6FCD-4D54-A932-1891FCC5ED5B}">
      <dgm:prSet/>
      <dgm:spPr/>
      <dgm:t>
        <a:bodyPr/>
        <a:lstStyle/>
        <a:p>
          <a:endParaRPr lang="es-ES"/>
        </a:p>
      </dgm:t>
    </dgm:pt>
    <dgm:pt modelId="{1B42043B-8D25-4044-9484-353A86AE368A}" type="sibTrans" cxnId="{72357207-6FCD-4D54-A932-1891FCC5ED5B}">
      <dgm:prSet/>
      <dgm:spPr/>
      <dgm:t>
        <a:bodyPr/>
        <a:lstStyle/>
        <a:p>
          <a:endParaRPr lang="es-ES"/>
        </a:p>
      </dgm:t>
    </dgm:pt>
    <dgm:pt modelId="{CEC2578E-98EE-4647-917C-F3DED8B0B923}">
      <dgm:prSet phldrT="[Texto]"/>
      <dgm:spPr/>
      <dgm:t>
        <a:bodyPr/>
        <a:lstStyle/>
        <a:p>
          <a:r>
            <a:rPr lang="es-ES" dirty="0" smtClean="0"/>
            <a:t>Desarrollo de nuevos productos</a:t>
          </a:r>
          <a:endParaRPr lang="es-ES" dirty="0"/>
        </a:p>
      </dgm:t>
    </dgm:pt>
    <dgm:pt modelId="{06B3A377-4D03-42A5-9DD4-D93EF0D3F043}" type="parTrans" cxnId="{8E321AF3-31A8-412A-91F3-A1F70B1B4DEE}">
      <dgm:prSet/>
      <dgm:spPr/>
      <dgm:t>
        <a:bodyPr/>
        <a:lstStyle/>
        <a:p>
          <a:endParaRPr lang="es-ES"/>
        </a:p>
      </dgm:t>
    </dgm:pt>
    <dgm:pt modelId="{D4490F55-1D84-4443-A143-470C74C1002A}" type="sibTrans" cxnId="{8E321AF3-31A8-412A-91F3-A1F70B1B4DEE}">
      <dgm:prSet/>
      <dgm:spPr/>
      <dgm:t>
        <a:bodyPr/>
        <a:lstStyle/>
        <a:p>
          <a:endParaRPr lang="es-ES"/>
        </a:p>
      </dgm:t>
    </dgm:pt>
    <dgm:pt modelId="{64FF5887-02E1-4116-B928-87C2DC48D7F0}">
      <dgm:prSet phldrT="[Texto]"/>
      <dgm:spPr/>
      <dgm:t>
        <a:bodyPr/>
        <a:lstStyle/>
        <a:p>
          <a:r>
            <a:rPr lang="es-ES" dirty="0" smtClean="0"/>
            <a:t>Porcentaje 15% barra nutricional y 25% galleta</a:t>
          </a:r>
          <a:endParaRPr lang="es-ES" dirty="0"/>
        </a:p>
      </dgm:t>
    </dgm:pt>
    <dgm:pt modelId="{BCF98014-A995-49F1-B7A0-8EEA38006A5C}" type="parTrans" cxnId="{DEE1B5B0-4F46-4992-A020-9EF99F4CEF7E}">
      <dgm:prSet/>
      <dgm:spPr/>
      <dgm:t>
        <a:bodyPr/>
        <a:lstStyle/>
        <a:p>
          <a:endParaRPr lang="es-ES"/>
        </a:p>
      </dgm:t>
    </dgm:pt>
    <dgm:pt modelId="{CEFF54E1-D880-4C47-B112-38841A16B01A}" type="sibTrans" cxnId="{DEE1B5B0-4F46-4992-A020-9EF99F4CEF7E}">
      <dgm:prSet/>
      <dgm:spPr/>
      <dgm:t>
        <a:bodyPr/>
        <a:lstStyle/>
        <a:p>
          <a:endParaRPr lang="es-ES"/>
        </a:p>
      </dgm:t>
    </dgm:pt>
    <dgm:pt modelId="{6573E4E0-D5A2-489B-B7D2-07A1C655397A}">
      <dgm:prSet phldrT="[Texto]"/>
      <dgm:spPr/>
      <dgm:t>
        <a:bodyPr/>
        <a:lstStyle/>
        <a:p>
          <a:r>
            <a:rPr lang="es-ES" dirty="0" smtClean="0"/>
            <a:t>Ventaja competitiva precio: fréjol vs harina de trigo</a:t>
          </a:r>
          <a:endParaRPr lang="es-ES" dirty="0"/>
        </a:p>
      </dgm:t>
    </dgm:pt>
    <dgm:pt modelId="{74C56B74-265A-45B9-94E8-1E54EC2C0E02}" type="parTrans" cxnId="{D65D6E63-0A3B-4885-8E99-024BDA8F39EE}">
      <dgm:prSet/>
      <dgm:spPr/>
    </dgm:pt>
    <dgm:pt modelId="{6734F7B2-D7B3-4430-9DEA-D17CAC047860}" type="sibTrans" cxnId="{D65D6E63-0A3B-4885-8E99-024BDA8F39EE}">
      <dgm:prSet/>
      <dgm:spPr/>
    </dgm:pt>
    <dgm:pt modelId="{0C6BD595-D8BF-4081-9C0B-5C1C343E298E}">
      <dgm:prSet phldrT="[Texto]"/>
      <dgm:spPr/>
      <dgm:t>
        <a:bodyPr/>
        <a:lstStyle/>
        <a:p>
          <a:r>
            <a:rPr lang="es-ES" dirty="0" smtClean="0"/>
            <a:t>Disminución de importaciones de harina </a:t>
          </a:r>
          <a:endParaRPr lang="es-ES" dirty="0"/>
        </a:p>
      </dgm:t>
    </dgm:pt>
    <dgm:pt modelId="{F5CEB165-F7AA-4655-BBDC-BC6CA366AD89}" type="parTrans" cxnId="{004BBE3E-51E6-49A9-9DDE-1C5882B6FE6A}">
      <dgm:prSet/>
      <dgm:spPr/>
    </dgm:pt>
    <dgm:pt modelId="{1808F3E9-E2E2-483D-B70D-B7C3D6762CFE}" type="sibTrans" cxnId="{004BBE3E-51E6-49A9-9DDE-1C5882B6FE6A}">
      <dgm:prSet/>
      <dgm:spPr/>
    </dgm:pt>
    <dgm:pt modelId="{9C2C3C87-C10A-4183-AD74-1F8B2643C89D}">
      <dgm:prSet phldrT="[Texto]"/>
      <dgm:spPr/>
      <dgm:t>
        <a:bodyPr/>
        <a:lstStyle/>
        <a:p>
          <a:r>
            <a:rPr lang="es-ES" dirty="0" smtClean="0"/>
            <a:t>Fortalecimiento interinstitucional: COPCOLES-</a:t>
          </a:r>
          <a:r>
            <a:rPr lang="es-ES" dirty="0" err="1" smtClean="0"/>
            <a:t>UTN</a:t>
          </a:r>
          <a:r>
            <a:rPr lang="es-ES" dirty="0" smtClean="0"/>
            <a:t>-COLECTIVIDAD</a:t>
          </a:r>
          <a:endParaRPr lang="es-ES" dirty="0"/>
        </a:p>
      </dgm:t>
    </dgm:pt>
    <dgm:pt modelId="{DDC47104-3F3E-41CF-95B2-E1AB66518538}" type="parTrans" cxnId="{25F2A510-4754-469A-AF63-436E04CA987C}">
      <dgm:prSet/>
      <dgm:spPr/>
    </dgm:pt>
    <dgm:pt modelId="{493D2337-96D6-4633-8CFB-EF1F5BC14F3A}" type="sibTrans" cxnId="{25F2A510-4754-469A-AF63-436E04CA987C}">
      <dgm:prSet/>
      <dgm:spPr/>
    </dgm:pt>
    <dgm:pt modelId="{E3505F35-528A-4FBA-93B2-364A6BF5B85C}">
      <dgm:prSet phldrT="[Texto]"/>
      <dgm:spPr/>
      <dgm:t>
        <a:bodyPr/>
        <a:lstStyle/>
        <a:p>
          <a:r>
            <a:rPr lang="es-ES" dirty="0" err="1" smtClean="0"/>
            <a:t>FICAYA</a:t>
          </a:r>
          <a:r>
            <a:rPr lang="es-ES" dirty="0" smtClean="0"/>
            <a:t> </a:t>
          </a:r>
          <a:endParaRPr lang="es-ES" dirty="0"/>
        </a:p>
      </dgm:t>
    </dgm:pt>
    <dgm:pt modelId="{5E9D77D4-A916-42FC-9601-8D5FC5409E29}" type="parTrans" cxnId="{21BF0029-FC48-440A-A0FF-A4ABDAC8132A}">
      <dgm:prSet/>
      <dgm:spPr/>
    </dgm:pt>
    <dgm:pt modelId="{0F7A14A6-F58A-4EB5-8535-C7B8D23A09E5}" type="sibTrans" cxnId="{21BF0029-FC48-440A-A0FF-A4ABDAC8132A}">
      <dgm:prSet/>
      <dgm:spPr/>
    </dgm:pt>
    <dgm:pt modelId="{C1D11F89-D2ED-4817-A946-04F15C606C48}" type="pres">
      <dgm:prSet presAssocID="{7D72D3ED-C01E-40B2-9273-E69B6AA533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ADD74C-3DB7-4185-A103-22915B157FAF}" type="pres">
      <dgm:prSet presAssocID="{F2D34D72-70CB-464D-8647-62B3DE28E496}" presName="comp" presStyleCnt="0"/>
      <dgm:spPr/>
    </dgm:pt>
    <dgm:pt modelId="{C7B5B073-E615-4375-A8FE-F0BBE2F24867}" type="pres">
      <dgm:prSet presAssocID="{F2D34D72-70CB-464D-8647-62B3DE28E496}" presName="box" presStyleLbl="node1" presStyleIdx="0" presStyleCnt="3"/>
      <dgm:spPr/>
      <dgm:t>
        <a:bodyPr/>
        <a:lstStyle/>
        <a:p>
          <a:endParaRPr lang="es-ES"/>
        </a:p>
      </dgm:t>
    </dgm:pt>
    <dgm:pt modelId="{E6121295-69F0-48F4-BBD2-5EC604287158}" type="pres">
      <dgm:prSet presAssocID="{F2D34D72-70CB-464D-8647-62B3DE28E49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048CC7-6598-4E98-8EF9-45892F4A2BAC}" type="pres">
      <dgm:prSet presAssocID="{F2D34D72-70CB-464D-8647-62B3DE28E49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4A4E6-29F4-4E79-BB16-13C64E7337E4}" type="pres">
      <dgm:prSet presAssocID="{20377A51-898E-4801-8A01-D1C3F92C4EA3}" presName="spacer" presStyleCnt="0"/>
      <dgm:spPr/>
    </dgm:pt>
    <dgm:pt modelId="{30BDD5DA-AD22-4271-885D-1938FA01E766}" type="pres">
      <dgm:prSet presAssocID="{23C86F4B-5D1C-490A-9EF6-DE86A8E1E32C}" presName="comp" presStyleCnt="0"/>
      <dgm:spPr/>
    </dgm:pt>
    <dgm:pt modelId="{CDC1C586-C44F-431A-A139-04DA81D467AB}" type="pres">
      <dgm:prSet presAssocID="{23C86F4B-5D1C-490A-9EF6-DE86A8E1E32C}" presName="box" presStyleLbl="node1" presStyleIdx="1" presStyleCnt="3"/>
      <dgm:spPr/>
      <dgm:t>
        <a:bodyPr/>
        <a:lstStyle/>
        <a:p>
          <a:endParaRPr lang="es-ES"/>
        </a:p>
      </dgm:t>
    </dgm:pt>
    <dgm:pt modelId="{74B1276B-8F59-4528-A91C-DD99862D4660}" type="pres">
      <dgm:prSet presAssocID="{23C86F4B-5D1C-490A-9EF6-DE86A8E1E32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1FD6FF-64E6-43AE-A536-473F58AB205F}" type="pres">
      <dgm:prSet presAssocID="{23C86F4B-5D1C-490A-9EF6-DE86A8E1E3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4EC0B-5C03-470A-BC8C-3287803DA83E}" type="pres">
      <dgm:prSet presAssocID="{C255362C-6297-4461-A613-8B3FFA770D1E}" presName="spacer" presStyleCnt="0"/>
      <dgm:spPr/>
    </dgm:pt>
    <dgm:pt modelId="{2F5BFDE7-78F5-4C4B-B2EA-0E8B27FE85F3}" type="pres">
      <dgm:prSet presAssocID="{118C3656-BADA-4A12-94F9-F939B2A6CB8E}" presName="comp" presStyleCnt="0"/>
      <dgm:spPr/>
    </dgm:pt>
    <dgm:pt modelId="{B7BFED1A-48AE-46E8-AFA5-7A08C427F8A2}" type="pres">
      <dgm:prSet presAssocID="{118C3656-BADA-4A12-94F9-F939B2A6CB8E}" presName="box" presStyleLbl="node1" presStyleIdx="2" presStyleCnt="3" custLinFactNeighborX="603" custLinFactNeighborY="2656"/>
      <dgm:spPr/>
      <dgm:t>
        <a:bodyPr/>
        <a:lstStyle/>
        <a:p>
          <a:endParaRPr lang="es-ES"/>
        </a:p>
      </dgm:t>
    </dgm:pt>
    <dgm:pt modelId="{C11E0D0F-C42E-427F-9E4F-A31F138EEB95}" type="pres">
      <dgm:prSet presAssocID="{118C3656-BADA-4A12-94F9-F939B2A6CB8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065F46A-7852-41B6-845D-F0FB725023EF}" type="pres">
      <dgm:prSet presAssocID="{118C3656-BADA-4A12-94F9-F939B2A6CB8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A656AF-66AC-4020-9E20-836A22940DD7}" type="presOf" srcId="{118C3656-BADA-4A12-94F9-F939B2A6CB8E}" destId="{B065F46A-7852-41B6-845D-F0FB725023EF}" srcOrd="1" destOrd="0" presId="urn:microsoft.com/office/officeart/2005/8/layout/vList4#1"/>
    <dgm:cxn modelId="{5FA1A2B4-47D6-4363-9642-4457506D94AA}" srcId="{F2D34D72-70CB-464D-8647-62B3DE28E496}" destId="{AE792190-38E3-4327-AE39-64CCC2C57EBF}" srcOrd="0" destOrd="0" parTransId="{66AC2115-ECCD-4D8B-A1EF-2E142E236076}" sibTransId="{989CDB69-DA00-4399-B4B8-A2CEF5197563}"/>
    <dgm:cxn modelId="{107C2138-0139-4D77-A6CA-394DEA954D49}" type="presOf" srcId="{F2D34D72-70CB-464D-8647-62B3DE28E496}" destId="{44048CC7-6598-4E98-8EF9-45892F4A2BAC}" srcOrd="1" destOrd="0" presId="urn:microsoft.com/office/officeart/2005/8/layout/vList4#1"/>
    <dgm:cxn modelId="{89C3CAB9-856A-4C17-A322-C30391552CA2}" srcId="{F2D34D72-70CB-464D-8647-62B3DE28E496}" destId="{D75BECA1-1FFE-4FB6-B3A9-BC7E44E8E824}" srcOrd="2" destOrd="0" parTransId="{0CCCCCC8-11A7-4163-AC03-97D277482146}" sibTransId="{85E374D0-E543-4EBC-B5FE-733749C32ABF}"/>
    <dgm:cxn modelId="{004BBE3E-51E6-49A9-9DDE-1C5882B6FE6A}" srcId="{23C86F4B-5D1C-490A-9EF6-DE86A8E1E32C}" destId="{0C6BD595-D8BF-4081-9C0B-5C1C343E298E}" srcOrd="3" destOrd="0" parTransId="{F5CEB165-F7AA-4655-BBDC-BC6CA366AD89}" sibTransId="{1808F3E9-E2E2-483D-B70D-B7C3D6762CFE}"/>
    <dgm:cxn modelId="{75B0FD85-2707-4717-A345-EDC1478AEE62}" type="presOf" srcId="{23C86F4B-5D1C-490A-9EF6-DE86A8E1E32C}" destId="{921FD6FF-64E6-43AE-A536-473F58AB205F}" srcOrd="1" destOrd="0" presId="urn:microsoft.com/office/officeart/2005/8/layout/vList4#1"/>
    <dgm:cxn modelId="{FACB55CC-D1E7-484E-9974-76BF43A67306}" srcId="{7D72D3ED-C01E-40B2-9273-E69B6AA5330F}" destId="{118C3656-BADA-4A12-94F9-F939B2A6CB8E}" srcOrd="2" destOrd="0" parTransId="{D8883F04-7541-4AD2-BCAF-3A8146569BE8}" sibTransId="{4DC92A98-BAD8-4465-B153-00C2FB15418F}"/>
    <dgm:cxn modelId="{B5989C1C-3328-4195-BCAA-54DA4A0182D6}" type="presOf" srcId="{CEC2578E-98EE-4647-917C-F3DED8B0B923}" destId="{B7BFED1A-48AE-46E8-AFA5-7A08C427F8A2}" srcOrd="0" destOrd="2" presId="urn:microsoft.com/office/officeart/2005/8/layout/vList4#1"/>
    <dgm:cxn modelId="{E02EF085-91C6-4AE6-906E-BBDD73D13CDA}" type="presOf" srcId="{5C529DC9-B020-467C-ACD7-CBD8F89A099B}" destId="{CDC1C586-C44F-431A-A139-04DA81D467AB}" srcOrd="0" destOrd="3" presId="urn:microsoft.com/office/officeart/2005/8/layout/vList4#1"/>
    <dgm:cxn modelId="{3552D56B-1AFE-4C95-9B70-107E5BC37D53}" type="presOf" srcId="{7D72D3ED-C01E-40B2-9273-E69B6AA5330F}" destId="{C1D11F89-D2ED-4817-A946-04F15C606C48}" srcOrd="0" destOrd="0" presId="urn:microsoft.com/office/officeart/2005/8/layout/vList4#1"/>
    <dgm:cxn modelId="{8E321AF3-31A8-412A-91F3-A1F70B1B4DEE}" srcId="{118C3656-BADA-4A12-94F9-F939B2A6CB8E}" destId="{CEC2578E-98EE-4647-917C-F3DED8B0B923}" srcOrd="1" destOrd="0" parTransId="{06B3A377-4D03-42A5-9DD4-D93EF0D3F043}" sibTransId="{D4490F55-1D84-4443-A143-470C74C1002A}"/>
    <dgm:cxn modelId="{1752AF4A-1BAD-4A20-874A-BDD16EB7CF00}" srcId="{23C86F4B-5D1C-490A-9EF6-DE86A8E1E32C}" destId="{2B2F8F06-6157-490C-8E26-2E9F73B756FB}" srcOrd="0" destOrd="0" parTransId="{3D072B11-4A9B-440A-BF2D-489213B8564B}" sibTransId="{216E0C9D-DDF1-455D-81A1-660F9C7873BB}"/>
    <dgm:cxn modelId="{5FDAC7D4-4636-4FB8-AFAD-E343B81A4F44}" type="presOf" srcId="{2B2F8F06-6157-490C-8E26-2E9F73B756FB}" destId="{921FD6FF-64E6-43AE-A536-473F58AB205F}" srcOrd="1" destOrd="1" presId="urn:microsoft.com/office/officeart/2005/8/layout/vList4#1"/>
    <dgm:cxn modelId="{D278C98F-2E94-46B4-A161-2EA322F1E1E9}" type="presOf" srcId="{CEC2578E-98EE-4647-917C-F3DED8B0B923}" destId="{B065F46A-7852-41B6-845D-F0FB725023EF}" srcOrd="1" destOrd="2" presId="urn:microsoft.com/office/officeart/2005/8/layout/vList4#1"/>
    <dgm:cxn modelId="{D662E76C-8EB6-4918-B8EB-989938D2B3E2}" type="presOf" srcId="{23C86F4B-5D1C-490A-9EF6-DE86A8E1E32C}" destId="{CDC1C586-C44F-431A-A139-04DA81D467AB}" srcOrd="0" destOrd="0" presId="urn:microsoft.com/office/officeart/2005/8/layout/vList4#1"/>
    <dgm:cxn modelId="{61318219-F93B-4D82-A8EE-E98DFDA0E259}" type="presOf" srcId="{AE792190-38E3-4327-AE39-64CCC2C57EBF}" destId="{44048CC7-6598-4E98-8EF9-45892F4A2BAC}" srcOrd="1" destOrd="1" presId="urn:microsoft.com/office/officeart/2005/8/layout/vList4#1"/>
    <dgm:cxn modelId="{D7D48559-3419-47D9-A311-7B0E9F3B8A53}" type="presOf" srcId="{5C529DC9-B020-467C-ACD7-CBD8F89A099B}" destId="{921FD6FF-64E6-43AE-A536-473F58AB205F}" srcOrd="1" destOrd="3" presId="urn:microsoft.com/office/officeart/2005/8/layout/vList4#1"/>
    <dgm:cxn modelId="{F3A506A4-BD97-424F-A210-512D0E868D40}" type="presOf" srcId="{E3505F35-528A-4FBA-93B2-364A6BF5B85C}" destId="{B065F46A-7852-41B6-845D-F0FB725023EF}" srcOrd="1" destOrd="4" presId="urn:microsoft.com/office/officeart/2005/8/layout/vList4#1"/>
    <dgm:cxn modelId="{B379EB7D-A7F6-4DDA-8C4A-C134C4D6DA52}" type="presOf" srcId="{9C2C3C87-C10A-4183-AD74-1F8B2643C89D}" destId="{B7BFED1A-48AE-46E8-AFA5-7A08C427F8A2}" srcOrd="0" destOrd="3" presId="urn:microsoft.com/office/officeart/2005/8/layout/vList4#1"/>
    <dgm:cxn modelId="{E1AB2971-4F90-419F-9C3B-222944C262A3}" type="presOf" srcId="{F2D34D72-70CB-464D-8647-62B3DE28E496}" destId="{C7B5B073-E615-4375-A8FE-F0BBE2F24867}" srcOrd="0" destOrd="0" presId="urn:microsoft.com/office/officeart/2005/8/layout/vList4#1"/>
    <dgm:cxn modelId="{2AC9B972-73BA-4038-AFED-E166D3F98E10}" type="presOf" srcId="{F757FBCE-0FC4-4EFF-B148-AB47FA9507C9}" destId="{B065F46A-7852-41B6-845D-F0FB725023EF}" srcOrd="1" destOrd="1" presId="urn:microsoft.com/office/officeart/2005/8/layout/vList4#1"/>
    <dgm:cxn modelId="{D0D66ECD-CCE1-4E22-B630-C603BC029D06}" type="presOf" srcId="{6573E4E0-D5A2-489B-B7D2-07A1C655397A}" destId="{921FD6FF-64E6-43AE-A536-473F58AB205F}" srcOrd="1" destOrd="2" presId="urn:microsoft.com/office/officeart/2005/8/layout/vList4#1"/>
    <dgm:cxn modelId="{27135AA4-D832-4893-B6E3-2217E8E12512}" srcId="{7D72D3ED-C01E-40B2-9273-E69B6AA5330F}" destId="{23C86F4B-5D1C-490A-9EF6-DE86A8E1E32C}" srcOrd="1" destOrd="0" parTransId="{C96F2570-1F9F-4178-998E-3F757B961A5B}" sibTransId="{C255362C-6297-4461-A613-8B3FFA770D1E}"/>
    <dgm:cxn modelId="{2D5F65FC-BB0F-480E-BE99-532632A965CF}" type="presOf" srcId="{118C3656-BADA-4A12-94F9-F939B2A6CB8E}" destId="{B7BFED1A-48AE-46E8-AFA5-7A08C427F8A2}" srcOrd="0" destOrd="0" presId="urn:microsoft.com/office/officeart/2005/8/layout/vList4#1"/>
    <dgm:cxn modelId="{72357207-6FCD-4D54-A932-1891FCC5ED5B}" srcId="{118C3656-BADA-4A12-94F9-F939B2A6CB8E}" destId="{F757FBCE-0FC4-4EFF-B148-AB47FA9507C9}" srcOrd="0" destOrd="0" parTransId="{BFE2BB83-89F4-4920-A204-1CED3180147F}" sibTransId="{1B42043B-8D25-4044-9484-353A86AE368A}"/>
    <dgm:cxn modelId="{F94DF569-0F0B-4639-9158-74575A7336DF}" type="presOf" srcId="{F757FBCE-0FC4-4EFF-B148-AB47FA9507C9}" destId="{B7BFED1A-48AE-46E8-AFA5-7A08C427F8A2}" srcOrd="0" destOrd="1" presId="urn:microsoft.com/office/officeart/2005/8/layout/vList4#1"/>
    <dgm:cxn modelId="{A996CDD5-E643-4EE7-B9DB-DD561EAD5A90}" type="presOf" srcId="{64FF5887-02E1-4116-B928-87C2DC48D7F0}" destId="{C7B5B073-E615-4375-A8FE-F0BBE2F24867}" srcOrd="0" destOrd="2" presId="urn:microsoft.com/office/officeart/2005/8/layout/vList4#1"/>
    <dgm:cxn modelId="{25F2A510-4754-469A-AF63-436E04CA987C}" srcId="{118C3656-BADA-4A12-94F9-F939B2A6CB8E}" destId="{9C2C3C87-C10A-4183-AD74-1F8B2643C89D}" srcOrd="2" destOrd="0" parTransId="{DDC47104-3F3E-41CF-95B2-E1AB66518538}" sibTransId="{493D2337-96D6-4633-8CFB-EF1F5BC14F3A}"/>
    <dgm:cxn modelId="{21BF0029-FC48-440A-A0FF-A4ABDAC8132A}" srcId="{118C3656-BADA-4A12-94F9-F939B2A6CB8E}" destId="{E3505F35-528A-4FBA-93B2-364A6BF5B85C}" srcOrd="3" destOrd="0" parTransId="{5E9D77D4-A916-42FC-9601-8D5FC5409E29}" sibTransId="{0F7A14A6-F58A-4EB5-8535-C7B8D23A09E5}"/>
    <dgm:cxn modelId="{342B6ADF-2060-47D5-81F2-8269C9556B62}" type="presOf" srcId="{6573E4E0-D5A2-489B-B7D2-07A1C655397A}" destId="{CDC1C586-C44F-431A-A139-04DA81D467AB}" srcOrd="0" destOrd="2" presId="urn:microsoft.com/office/officeart/2005/8/layout/vList4#1"/>
    <dgm:cxn modelId="{2BD1E855-B0BE-4BBA-8651-F920E900748E}" type="presOf" srcId="{0C6BD595-D8BF-4081-9C0B-5C1C343E298E}" destId="{CDC1C586-C44F-431A-A139-04DA81D467AB}" srcOrd="0" destOrd="4" presId="urn:microsoft.com/office/officeart/2005/8/layout/vList4#1"/>
    <dgm:cxn modelId="{4C32F315-8E7D-44A5-96AE-2CFB25225F7E}" type="presOf" srcId="{9C2C3C87-C10A-4183-AD74-1F8B2643C89D}" destId="{B065F46A-7852-41B6-845D-F0FB725023EF}" srcOrd="1" destOrd="3" presId="urn:microsoft.com/office/officeart/2005/8/layout/vList4#1"/>
    <dgm:cxn modelId="{961ED77A-DE38-436D-991A-FFED47F1E96D}" type="presOf" srcId="{64FF5887-02E1-4116-B928-87C2DC48D7F0}" destId="{44048CC7-6598-4E98-8EF9-45892F4A2BAC}" srcOrd="1" destOrd="2" presId="urn:microsoft.com/office/officeart/2005/8/layout/vList4#1"/>
    <dgm:cxn modelId="{D65D6E63-0A3B-4885-8E99-024BDA8F39EE}" srcId="{23C86F4B-5D1C-490A-9EF6-DE86A8E1E32C}" destId="{6573E4E0-D5A2-489B-B7D2-07A1C655397A}" srcOrd="1" destOrd="0" parTransId="{74C56B74-265A-45B9-94E8-1E54EC2C0E02}" sibTransId="{6734F7B2-D7B3-4430-9DEA-D17CAC047860}"/>
    <dgm:cxn modelId="{5019E417-B223-4BD6-BDCC-A8BDE74A431F}" type="presOf" srcId="{2B2F8F06-6157-490C-8E26-2E9F73B756FB}" destId="{CDC1C586-C44F-431A-A139-04DA81D467AB}" srcOrd="0" destOrd="1" presId="urn:microsoft.com/office/officeart/2005/8/layout/vList4#1"/>
    <dgm:cxn modelId="{3ED01A2D-9F0F-44BE-84F0-B3DD514ADE19}" type="presOf" srcId="{AE792190-38E3-4327-AE39-64CCC2C57EBF}" destId="{C7B5B073-E615-4375-A8FE-F0BBE2F24867}" srcOrd="0" destOrd="1" presId="urn:microsoft.com/office/officeart/2005/8/layout/vList4#1"/>
    <dgm:cxn modelId="{79657306-DDC1-477E-B015-47CF738EE625}" srcId="{23C86F4B-5D1C-490A-9EF6-DE86A8E1E32C}" destId="{5C529DC9-B020-467C-ACD7-CBD8F89A099B}" srcOrd="2" destOrd="0" parTransId="{19433A49-B991-4000-B623-BA1721C0DF8F}" sibTransId="{9F45C40F-FB04-4652-8FBF-1971E3576EFC}"/>
    <dgm:cxn modelId="{5F6073B5-5740-41B5-AC0E-15956131603D}" type="presOf" srcId="{0C6BD595-D8BF-4081-9C0B-5C1C343E298E}" destId="{921FD6FF-64E6-43AE-A536-473F58AB205F}" srcOrd="1" destOrd="4" presId="urn:microsoft.com/office/officeart/2005/8/layout/vList4#1"/>
    <dgm:cxn modelId="{FFB5F716-2AE2-432B-871A-056AF581186C}" srcId="{7D72D3ED-C01E-40B2-9273-E69B6AA5330F}" destId="{F2D34D72-70CB-464D-8647-62B3DE28E496}" srcOrd="0" destOrd="0" parTransId="{2370E8CE-E66C-449F-9C25-A9B03F962364}" sibTransId="{20377A51-898E-4801-8A01-D1C3F92C4EA3}"/>
    <dgm:cxn modelId="{347ADE80-7E6E-4BDB-B38D-CE247F413164}" type="presOf" srcId="{E3505F35-528A-4FBA-93B2-364A6BF5B85C}" destId="{B7BFED1A-48AE-46E8-AFA5-7A08C427F8A2}" srcOrd="0" destOrd="4" presId="urn:microsoft.com/office/officeart/2005/8/layout/vList4#1"/>
    <dgm:cxn modelId="{7D2C848D-1D6C-4E71-83E7-4F6E25509950}" type="presOf" srcId="{D75BECA1-1FFE-4FB6-B3A9-BC7E44E8E824}" destId="{44048CC7-6598-4E98-8EF9-45892F4A2BAC}" srcOrd="1" destOrd="3" presId="urn:microsoft.com/office/officeart/2005/8/layout/vList4#1"/>
    <dgm:cxn modelId="{1410225F-F12B-48EB-9BFB-06A1545EB6A7}" type="presOf" srcId="{D75BECA1-1FFE-4FB6-B3A9-BC7E44E8E824}" destId="{C7B5B073-E615-4375-A8FE-F0BBE2F24867}" srcOrd="0" destOrd="3" presId="urn:microsoft.com/office/officeart/2005/8/layout/vList4#1"/>
    <dgm:cxn modelId="{DEE1B5B0-4F46-4992-A020-9EF99F4CEF7E}" srcId="{F2D34D72-70CB-464D-8647-62B3DE28E496}" destId="{64FF5887-02E1-4116-B928-87C2DC48D7F0}" srcOrd="1" destOrd="0" parTransId="{BCF98014-A995-49F1-B7A0-8EEA38006A5C}" sibTransId="{CEFF54E1-D880-4C47-B112-38841A16B01A}"/>
    <dgm:cxn modelId="{FBF952A1-4D99-4564-BE78-C5911D07EAA8}" type="presParOf" srcId="{C1D11F89-D2ED-4817-A946-04F15C606C48}" destId="{4BADD74C-3DB7-4185-A103-22915B157FAF}" srcOrd="0" destOrd="0" presId="urn:microsoft.com/office/officeart/2005/8/layout/vList4#1"/>
    <dgm:cxn modelId="{50FC167D-6CC6-4B4F-86ED-095FCF9EBD00}" type="presParOf" srcId="{4BADD74C-3DB7-4185-A103-22915B157FAF}" destId="{C7B5B073-E615-4375-A8FE-F0BBE2F24867}" srcOrd="0" destOrd="0" presId="urn:microsoft.com/office/officeart/2005/8/layout/vList4#1"/>
    <dgm:cxn modelId="{90362922-6560-411B-90D7-F9B73F4D6807}" type="presParOf" srcId="{4BADD74C-3DB7-4185-A103-22915B157FAF}" destId="{E6121295-69F0-48F4-BBD2-5EC604287158}" srcOrd="1" destOrd="0" presId="urn:microsoft.com/office/officeart/2005/8/layout/vList4#1"/>
    <dgm:cxn modelId="{36B906A8-2F8E-42E0-9163-80F1A336ED5E}" type="presParOf" srcId="{4BADD74C-3DB7-4185-A103-22915B157FAF}" destId="{44048CC7-6598-4E98-8EF9-45892F4A2BAC}" srcOrd="2" destOrd="0" presId="urn:microsoft.com/office/officeart/2005/8/layout/vList4#1"/>
    <dgm:cxn modelId="{DBE17D96-F971-456E-95FC-950C20100D95}" type="presParOf" srcId="{C1D11F89-D2ED-4817-A946-04F15C606C48}" destId="{1A54A4E6-29F4-4E79-BB16-13C64E7337E4}" srcOrd="1" destOrd="0" presId="urn:microsoft.com/office/officeart/2005/8/layout/vList4#1"/>
    <dgm:cxn modelId="{6D1A4F49-3A10-4130-B72D-6ABD2049548D}" type="presParOf" srcId="{C1D11F89-D2ED-4817-A946-04F15C606C48}" destId="{30BDD5DA-AD22-4271-885D-1938FA01E766}" srcOrd="2" destOrd="0" presId="urn:microsoft.com/office/officeart/2005/8/layout/vList4#1"/>
    <dgm:cxn modelId="{ABA0DDB2-6594-4256-A1C8-F1D5196F8513}" type="presParOf" srcId="{30BDD5DA-AD22-4271-885D-1938FA01E766}" destId="{CDC1C586-C44F-431A-A139-04DA81D467AB}" srcOrd="0" destOrd="0" presId="urn:microsoft.com/office/officeart/2005/8/layout/vList4#1"/>
    <dgm:cxn modelId="{F089B039-3BAF-4667-9BCC-59C3DE900002}" type="presParOf" srcId="{30BDD5DA-AD22-4271-885D-1938FA01E766}" destId="{74B1276B-8F59-4528-A91C-DD99862D4660}" srcOrd="1" destOrd="0" presId="urn:microsoft.com/office/officeart/2005/8/layout/vList4#1"/>
    <dgm:cxn modelId="{D7FCA695-8BAA-42BD-91F8-87B63BD94013}" type="presParOf" srcId="{30BDD5DA-AD22-4271-885D-1938FA01E766}" destId="{921FD6FF-64E6-43AE-A536-473F58AB205F}" srcOrd="2" destOrd="0" presId="urn:microsoft.com/office/officeart/2005/8/layout/vList4#1"/>
    <dgm:cxn modelId="{344A661B-488A-4333-AEED-2C7380CC9A06}" type="presParOf" srcId="{C1D11F89-D2ED-4817-A946-04F15C606C48}" destId="{61E4EC0B-5C03-470A-BC8C-3287803DA83E}" srcOrd="3" destOrd="0" presId="urn:microsoft.com/office/officeart/2005/8/layout/vList4#1"/>
    <dgm:cxn modelId="{A3BDC0B1-98CA-4114-9C1C-760AD044D31C}" type="presParOf" srcId="{C1D11F89-D2ED-4817-A946-04F15C606C48}" destId="{2F5BFDE7-78F5-4C4B-B2EA-0E8B27FE85F3}" srcOrd="4" destOrd="0" presId="urn:microsoft.com/office/officeart/2005/8/layout/vList4#1"/>
    <dgm:cxn modelId="{D17E3E6A-26D9-450F-BFAC-99C58ED2FDD1}" type="presParOf" srcId="{2F5BFDE7-78F5-4C4B-B2EA-0E8B27FE85F3}" destId="{B7BFED1A-48AE-46E8-AFA5-7A08C427F8A2}" srcOrd="0" destOrd="0" presId="urn:microsoft.com/office/officeart/2005/8/layout/vList4#1"/>
    <dgm:cxn modelId="{8E1D20C4-2A22-4E60-B908-A09F4E678045}" type="presParOf" srcId="{2F5BFDE7-78F5-4C4B-B2EA-0E8B27FE85F3}" destId="{C11E0D0F-C42E-427F-9E4F-A31F138EEB95}" srcOrd="1" destOrd="0" presId="urn:microsoft.com/office/officeart/2005/8/layout/vList4#1"/>
    <dgm:cxn modelId="{B9A62862-AA12-4892-BE9E-69BCFAC3B069}" type="presParOf" srcId="{2F5BFDE7-78F5-4C4B-B2EA-0E8B27FE85F3}" destId="{B065F46A-7852-41B6-845D-F0FB725023E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53796C-EC83-45A8-BCFF-D106F235697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56164C-01C5-4DE0-A61D-07E89BB7F799}">
      <dgm:prSet phldrT="[Texto]"/>
      <dgm:spPr/>
      <dgm:t>
        <a:bodyPr/>
        <a:lstStyle/>
        <a:p>
          <a:r>
            <a:rPr lang="es-ES" dirty="0" smtClean="0"/>
            <a:t>Diagnóstico de la situación actual y disponibilidad de materia prima (Fuentes secundarias)</a:t>
          </a:r>
          <a:endParaRPr lang="es-ES" dirty="0"/>
        </a:p>
      </dgm:t>
    </dgm:pt>
    <dgm:pt modelId="{EA1008CC-CCC6-4F6D-9DAC-438F1E96F696}" type="parTrans" cxnId="{5CBA3722-CC08-44FE-87A3-94117DB5D1F9}">
      <dgm:prSet/>
      <dgm:spPr/>
      <dgm:t>
        <a:bodyPr/>
        <a:lstStyle/>
        <a:p>
          <a:endParaRPr lang="es-ES"/>
        </a:p>
      </dgm:t>
    </dgm:pt>
    <dgm:pt modelId="{0F9BF39C-1E41-40AC-8C68-2A58810FE0BE}" type="sibTrans" cxnId="{5CBA3722-CC08-44FE-87A3-94117DB5D1F9}">
      <dgm:prSet/>
      <dgm:spPr/>
      <dgm:t>
        <a:bodyPr/>
        <a:lstStyle/>
        <a:p>
          <a:endParaRPr lang="es-ES"/>
        </a:p>
      </dgm:t>
    </dgm:pt>
    <dgm:pt modelId="{8B15CEB3-3990-4821-9352-E0B88462D238}">
      <dgm:prSet phldrT="[Texto]"/>
      <dgm:spPr/>
      <dgm:t>
        <a:bodyPr/>
        <a:lstStyle/>
        <a:p>
          <a:r>
            <a:rPr lang="es-ES" dirty="0" smtClean="0"/>
            <a:t>Estudio de mercado (Fuente primaria)</a:t>
          </a:r>
          <a:endParaRPr lang="es-ES" dirty="0"/>
        </a:p>
      </dgm:t>
    </dgm:pt>
    <dgm:pt modelId="{605299BE-984B-49F6-A23A-CDAB1D9D811E}" type="parTrans" cxnId="{9437C5D3-702A-4702-8B30-9B958EF49707}">
      <dgm:prSet/>
      <dgm:spPr/>
      <dgm:t>
        <a:bodyPr/>
        <a:lstStyle/>
        <a:p>
          <a:endParaRPr lang="es-ES"/>
        </a:p>
      </dgm:t>
    </dgm:pt>
    <dgm:pt modelId="{44FD5A1D-A55C-4C29-93F7-915ADFAD2BEE}" type="sibTrans" cxnId="{9437C5D3-702A-4702-8B30-9B958EF49707}">
      <dgm:prSet/>
      <dgm:spPr/>
      <dgm:t>
        <a:bodyPr/>
        <a:lstStyle/>
        <a:p>
          <a:endParaRPr lang="es-ES"/>
        </a:p>
      </dgm:t>
    </dgm:pt>
    <dgm:pt modelId="{2C9E3FF9-61D6-4954-90DC-4B740EF21327}">
      <dgm:prSet phldrT="[Texto]"/>
      <dgm:spPr/>
      <dgm:t>
        <a:bodyPr/>
        <a:lstStyle/>
        <a:p>
          <a:r>
            <a:rPr lang="es-ES" dirty="0" smtClean="0"/>
            <a:t>Ingeniería del proyecto</a:t>
          </a:r>
          <a:endParaRPr lang="es-ES" dirty="0"/>
        </a:p>
      </dgm:t>
    </dgm:pt>
    <dgm:pt modelId="{21F5E514-A716-4881-A349-95F5BD191E23}" type="parTrans" cxnId="{DB029DE5-5307-4BB7-95CC-5660DC3134DC}">
      <dgm:prSet/>
      <dgm:spPr/>
      <dgm:t>
        <a:bodyPr/>
        <a:lstStyle/>
        <a:p>
          <a:endParaRPr lang="es-ES"/>
        </a:p>
      </dgm:t>
    </dgm:pt>
    <dgm:pt modelId="{A6FA70AA-8E86-481C-9E96-185B23AD729F}" type="sibTrans" cxnId="{DB029DE5-5307-4BB7-95CC-5660DC3134DC}">
      <dgm:prSet/>
      <dgm:spPr/>
      <dgm:t>
        <a:bodyPr/>
        <a:lstStyle/>
        <a:p>
          <a:endParaRPr lang="es-ES"/>
        </a:p>
      </dgm:t>
    </dgm:pt>
    <dgm:pt modelId="{5D4D5CA8-30E3-4681-9230-6B92B2733250}">
      <dgm:prSet phldrT="[Texto]"/>
      <dgm:spPr/>
      <dgm:t>
        <a:bodyPr/>
        <a:lstStyle/>
        <a:p>
          <a:r>
            <a:rPr lang="es-ES" dirty="0" smtClean="0"/>
            <a:t>Estudio económico financiero</a:t>
          </a:r>
          <a:endParaRPr lang="es-ES" dirty="0"/>
        </a:p>
      </dgm:t>
    </dgm:pt>
    <dgm:pt modelId="{3D6B4D0E-9D72-4BD7-A5AC-F7E1F08CAB03}" type="parTrans" cxnId="{ABC6398E-820A-4AC2-BB7A-1413319F7EDD}">
      <dgm:prSet/>
      <dgm:spPr/>
      <dgm:t>
        <a:bodyPr/>
        <a:lstStyle/>
        <a:p>
          <a:endParaRPr lang="es-ES"/>
        </a:p>
      </dgm:t>
    </dgm:pt>
    <dgm:pt modelId="{1B47AE9C-A68A-4164-8DE8-D21DB8A911AA}" type="sibTrans" cxnId="{ABC6398E-820A-4AC2-BB7A-1413319F7EDD}">
      <dgm:prSet/>
      <dgm:spPr/>
      <dgm:t>
        <a:bodyPr/>
        <a:lstStyle/>
        <a:p>
          <a:endParaRPr lang="es-ES"/>
        </a:p>
      </dgm:t>
    </dgm:pt>
    <dgm:pt modelId="{B4355A43-7BDE-4A35-AB8B-AFCDCB1A838E}">
      <dgm:prSet phldrT="[Texto]"/>
      <dgm:spPr/>
      <dgm:t>
        <a:bodyPr/>
        <a:lstStyle/>
        <a:p>
          <a:r>
            <a:rPr lang="es-ES" dirty="0" smtClean="0"/>
            <a:t>Estudio de impactos</a:t>
          </a:r>
          <a:endParaRPr lang="es-ES" dirty="0"/>
        </a:p>
      </dgm:t>
    </dgm:pt>
    <dgm:pt modelId="{BD263D81-DC71-476C-9C2A-3445B0E275A2}" type="parTrans" cxnId="{6A9F7D7E-F2E2-4009-B0A5-C07FC782D616}">
      <dgm:prSet/>
      <dgm:spPr/>
      <dgm:t>
        <a:bodyPr/>
        <a:lstStyle/>
        <a:p>
          <a:endParaRPr lang="es-ES"/>
        </a:p>
      </dgm:t>
    </dgm:pt>
    <dgm:pt modelId="{5B92921C-D463-4DD9-9CE5-8DCC94EC4282}" type="sibTrans" cxnId="{6A9F7D7E-F2E2-4009-B0A5-C07FC782D616}">
      <dgm:prSet/>
      <dgm:spPr/>
      <dgm:t>
        <a:bodyPr/>
        <a:lstStyle/>
        <a:p>
          <a:endParaRPr lang="es-ES"/>
        </a:p>
      </dgm:t>
    </dgm:pt>
    <dgm:pt modelId="{1D856BD5-89F0-4BBA-BC99-2E53E47FB308}" type="pres">
      <dgm:prSet presAssocID="{5053796C-EC83-45A8-BCFF-D106F23569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1F6C4C-1FAC-4252-830B-E39FD66172B1}" type="pres">
      <dgm:prSet presAssocID="{AD56164C-01C5-4DE0-A61D-07E89BB7F7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19612-464F-4ACE-A3F9-86115C8572B3}" type="pres">
      <dgm:prSet presAssocID="{0F9BF39C-1E41-40AC-8C68-2A58810FE0BE}" presName="sibTrans" presStyleCnt="0"/>
      <dgm:spPr/>
    </dgm:pt>
    <dgm:pt modelId="{CB92D5FD-25B5-46E3-AE0C-2EB6BCCE329D}" type="pres">
      <dgm:prSet presAssocID="{8B15CEB3-3990-4821-9352-E0B88462D2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86E0E-08B5-4384-9A03-6C7376256070}" type="pres">
      <dgm:prSet presAssocID="{44FD5A1D-A55C-4C29-93F7-915ADFAD2BEE}" presName="sibTrans" presStyleCnt="0"/>
      <dgm:spPr/>
    </dgm:pt>
    <dgm:pt modelId="{0DADF43A-A7D2-4306-9795-2B686ACF7115}" type="pres">
      <dgm:prSet presAssocID="{2C9E3FF9-61D6-4954-90DC-4B740EF2132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0DD0E-C299-4DF9-9D84-BB010654637E}" type="pres">
      <dgm:prSet presAssocID="{A6FA70AA-8E86-481C-9E96-185B23AD729F}" presName="sibTrans" presStyleCnt="0"/>
      <dgm:spPr/>
    </dgm:pt>
    <dgm:pt modelId="{BE567939-90DD-4F17-828E-403A4A7B4322}" type="pres">
      <dgm:prSet presAssocID="{5D4D5CA8-30E3-4681-9230-6B92B27332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48BF99-E33D-4663-9A77-D11DCE930ADF}" type="pres">
      <dgm:prSet presAssocID="{1B47AE9C-A68A-4164-8DE8-D21DB8A911AA}" presName="sibTrans" presStyleCnt="0"/>
      <dgm:spPr/>
    </dgm:pt>
    <dgm:pt modelId="{5106A645-3EF0-4DAA-9198-12FC63C11608}" type="pres">
      <dgm:prSet presAssocID="{B4355A43-7BDE-4A35-AB8B-AFCDCB1A83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6E56C7-9826-4357-8AE3-593E9D0557C4}" type="presOf" srcId="{B4355A43-7BDE-4A35-AB8B-AFCDCB1A838E}" destId="{5106A645-3EF0-4DAA-9198-12FC63C11608}" srcOrd="0" destOrd="0" presId="urn:microsoft.com/office/officeart/2005/8/layout/default#1"/>
    <dgm:cxn modelId="{15F0D0C5-4F91-46D9-BAE9-60C92FA0D626}" type="presOf" srcId="{5053796C-EC83-45A8-BCFF-D106F235697B}" destId="{1D856BD5-89F0-4BBA-BC99-2E53E47FB308}" srcOrd="0" destOrd="0" presId="urn:microsoft.com/office/officeart/2005/8/layout/default#1"/>
    <dgm:cxn modelId="{5CBA3722-CC08-44FE-87A3-94117DB5D1F9}" srcId="{5053796C-EC83-45A8-BCFF-D106F235697B}" destId="{AD56164C-01C5-4DE0-A61D-07E89BB7F799}" srcOrd="0" destOrd="0" parTransId="{EA1008CC-CCC6-4F6D-9DAC-438F1E96F696}" sibTransId="{0F9BF39C-1E41-40AC-8C68-2A58810FE0BE}"/>
    <dgm:cxn modelId="{DB029DE5-5307-4BB7-95CC-5660DC3134DC}" srcId="{5053796C-EC83-45A8-BCFF-D106F235697B}" destId="{2C9E3FF9-61D6-4954-90DC-4B740EF21327}" srcOrd="2" destOrd="0" parTransId="{21F5E514-A716-4881-A349-95F5BD191E23}" sibTransId="{A6FA70AA-8E86-481C-9E96-185B23AD729F}"/>
    <dgm:cxn modelId="{53001078-9BE8-47B5-AF00-DA456ECDFF58}" type="presOf" srcId="{8B15CEB3-3990-4821-9352-E0B88462D238}" destId="{CB92D5FD-25B5-46E3-AE0C-2EB6BCCE329D}" srcOrd="0" destOrd="0" presId="urn:microsoft.com/office/officeart/2005/8/layout/default#1"/>
    <dgm:cxn modelId="{17853EC5-E421-4358-B9EF-E76B33F9384D}" type="presOf" srcId="{AD56164C-01C5-4DE0-A61D-07E89BB7F799}" destId="{8D1F6C4C-1FAC-4252-830B-E39FD66172B1}" srcOrd="0" destOrd="0" presId="urn:microsoft.com/office/officeart/2005/8/layout/default#1"/>
    <dgm:cxn modelId="{473BD305-ACB4-4FE5-A338-3416948F2F71}" type="presOf" srcId="{2C9E3FF9-61D6-4954-90DC-4B740EF21327}" destId="{0DADF43A-A7D2-4306-9795-2B686ACF7115}" srcOrd="0" destOrd="0" presId="urn:microsoft.com/office/officeart/2005/8/layout/default#1"/>
    <dgm:cxn modelId="{ABC6398E-820A-4AC2-BB7A-1413319F7EDD}" srcId="{5053796C-EC83-45A8-BCFF-D106F235697B}" destId="{5D4D5CA8-30E3-4681-9230-6B92B2733250}" srcOrd="3" destOrd="0" parTransId="{3D6B4D0E-9D72-4BD7-A5AC-F7E1F08CAB03}" sibTransId="{1B47AE9C-A68A-4164-8DE8-D21DB8A911AA}"/>
    <dgm:cxn modelId="{04B545A9-A2AD-45A9-9878-5315940E8F48}" type="presOf" srcId="{5D4D5CA8-30E3-4681-9230-6B92B2733250}" destId="{BE567939-90DD-4F17-828E-403A4A7B4322}" srcOrd="0" destOrd="0" presId="urn:microsoft.com/office/officeart/2005/8/layout/default#1"/>
    <dgm:cxn modelId="{9437C5D3-702A-4702-8B30-9B958EF49707}" srcId="{5053796C-EC83-45A8-BCFF-D106F235697B}" destId="{8B15CEB3-3990-4821-9352-E0B88462D238}" srcOrd="1" destOrd="0" parTransId="{605299BE-984B-49F6-A23A-CDAB1D9D811E}" sibTransId="{44FD5A1D-A55C-4C29-93F7-915ADFAD2BEE}"/>
    <dgm:cxn modelId="{6A9F7D7E-F2E2-4009-B0A5-C07FC782D616}" srcId="{5053796C-EC83-45A8-BCFF-D106F235697B}" destId="{B4355A43-7BDE-4A35-AB8B-AFCDCB1A838E}" srcOrd="4" destOrd="0" parTransId="{BD263D81-DC71-476C-9C2A-3445B0E275A2}" sibTransId="{5B92921C-D463-4DD9-9CE5-8DCC94EC4282}"/>
    <dgm:cxn modelId="{4170621A-9A98-49F9-BC27-EC049BC1C246}" type="presParOf" srcId="{1D856BD5-89F0-4BBA-BC99-2E53E47FB308}" destId="{8D1F6C4C-1FAC-4252-830B-E39FD66172B1}" srcOrd="0" destOrd="0" presId="urn:microsoft.com/office/officeart/2005/8/layout/default#1"/>
    <dgm:cxn modelId="{C60868D1-B204-492C-BC07-7635ACB23AB1}" type="presParOf" srcId="{1D856BD5-89F0-4BBA-BC99-2E53E47FB308}" destId="{7B019612-464F-4ACE-A3F9-86115C8572B3}" srcOrd="1" destOrd="0" presId="urn:microsoft.com/office/officeart/2005/8/layout/default#1"/>
    <dgm:cxn modelId="{659AB860-3327-4FAA-83E8-D082C7B73177}" type="presParOf" srcId="{1D856BD5-89F0-4BBA-BC99-2E53E47FB308}" destId="{CB92D5FD-25B5-46E3-AE0C-2EB6BCCE329D}" srcOrd="2" destOrd="0" presId="urn:microsoft.com/office/officeart/2005/8/layout/default#1"/>
    <dgm:cxn modelId="{67784CF6-D084-4196-9F10-126F8C15524D}" type="presParOf" srcId="{1D856BD5-89F0-4BBA-BC99-2E53E47FB308}" destId="{1BB86E0E-08B5-4384-9A03-6C7376256070}" srcOrd="3" destOrd="0" presId="urn:microsoft.com/office/officeart/2005/8/layout/default#1"/>
    <dgm:cxn modelId="{24B70EC4-D0BA-460C-9C61-017BC13A948D}" type="presParOf" srcId="{1D856BD5-89F0-4BBA-BC99-2E53E47FB308}" destId="{0DADF43A-A7D2-4306-9795-2B686ACF7115}" srcOrd="4" destOrd="0" presId="urn:microsoft.com/office/officeart/2005/8/layout/default#1"/>
    <dgm:cxn modelId="{A682DA5D-CD21-46ED-BE6E-B713C51DF543}" type="presParOf" srcId="{1D856BD5-89F0-4BBA-BC99-2E53E47FB308}" destId="{8340DD0E-C299-4DF9-9D84-BB010654637E}" srcOrd="5" destOrd="0" presId="urn:microsoft.com/office/officeart/2005/8/layout/default#1"/>
    <dgm:cxn modelId="{6D6A438E-3DAA-4358-BD9A-EB4A4B70D897}" type="presParOf" srcId="{1D856BD5-89F0-4BBA-BC99-2E53E47FB308}" destId="{BE567939-90DD-4F17-828E-403A4A7B4322}" srcOrd="6" destOrd="0" presId="urn:microsoft.com/office/officeart/2005/8/layout/default#1"/>
    <dgm:cxn modelId="{A0CDF9BD-8DD4-4816-B40B-0B67C331B215}" type="presParOf" srcId="{1D856BD5-89F0-4BBA-BC99-2E53E47FB308}" destId="{0F48BF99-E33D-4663-9A77-D11DCE930ADF}" srcOrd="7" destOrd="0" presId="urn:microsoft.com/office/officeart/2005/8/layout/default#1"/>
    <dgm:cxn modelId="{4C5390C2-1FE4-4E29-9733-57E902213728}" type="presParOf" srcId="{1D856BD5-89F0-4BBA-BC99-2E53E47FB308}" destId="{5106A645-3EF0-4DAA-9198-12FC63C1160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5DF85-A233-40E7-B51C-0267B1CA4413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73829BFB-C3ED-4AC4-9606-C95E8BB4CA67}">
      <dgm:prSet phldrT="[Texto]"/>
      <dgm:spPr/>
      <dgm:t>
        <a:bodyPr/>
        <a:lstStyle/>
        <a:p>
          <a:r>
            <a:rPr lang="es-ES" dirty="0" smtClean="0"/>
            <a:t>Cultivo</a:t>
          </a:r>
          <a:endParaRPr lang="es-ES" dirty="0"/>
        </a:p>
      </dgm:t>
    </dgm:pt>
    <dgm:pt modelId="{3BABAD4E-C533-48B1-8424-8D57D7F070C4}" type="parTrans" cxnId="{F62129EE-033B-4D98-A1F0-03A52DB864B8}">
      <dgm:prSet/>
      <dgm:spPr/>
      <dgm:t>
        <a:bodyPr/>
        <a:lstStyle/>
        <a:p>
          <a:endParaRPr lang="es-ES"/>
        </a:p>
      </dgm:t>
    </dgm:pt>
    <dgm:pt modelId="{17288DD6-B751-45A5-958E-5A8FBDC4479F}" type="sibTrans" cxnId="{F62129EE-033B-4D98-A1F0-03A52DB864B8}">
      <dgm:prSet/>
      <dgm:spPr/>
      <dgm:t>
        <a:bodyPr/>
        <a:lstStyle/>
        <a:p>
          <a:endParaRPr lang="es-ES"/>
        </a:p>
      </dgm:t>
    </dgm:pt>
    <dgm:pt modelId="{98771AE6-9820-4D58-8653-43AAE1C6C479}">
      <dgm:prSet phldrT="[Texto]"/>
      <dgm:spPr/>
      <dgm:t>
        <a:bodyPr/>
        <a:lstStyle/>
        <a:p>
          <a:r>
            <a:rPr lang="es-ES" dirty="0" smtClean="0"/>
            <a:t>Sistemas de cultivo</a:t>
          </a:r>
          <a:endParaRPr lang="es-ES" dirty="0"/>
        </a:p>
      </dgm:t>
    </dgm:pt>
    <dgm:pt modelId="{B981C3E3-0442-4516-AEC3-9F3A7CB6C643}" type="parTrans" cxnId="{B47BF6CB-0392-4479-A787-A30602FE0EC0}">
      <dgm:prSet/>
      <dgm:spPr/>
      <dgm:t>
        <a:bodyPr/>
        <a:lstStyle/>
        <a:p>
          <a:endParaRPr lang="es-ES"/>
        </a:p>
      </dgm:t>
    </dgm:pt>
    <dgm:pt modelId="{06815BF9-61F3-41F7-91B6-1CAFFB39765E}" type="sibTrans" cxnId="{B47BF6CB-0392-4479-A787-A30602FE0EC0}">
      <dgm:prSet/>
      <dgm:spPr/>
      <dgm:t>
        <a:bodyPr/>
        <a:lstStyle/>
        <a:p>
          <a:endParaRPr lang="es-ES"/>
        </a:p>
      </dgm:t>
    </dgm:pt>
    <dgm:pt modelId="{60171E6E-AFBF-4204-9BF1-7D1722EE1962}">
      <dgm:prSet phldrT="[Texto]"/>
      <dgm:spPr/>
      <dgm:t>
        <a:bodyPr/>
        <a:lstStyle/>
        <a:p>
          <a:r>
            <a:rPr lang="es-ES" dirty="0" smtClean="0"/>
            <a:t>Análisis comercial</a:t>
          </a:r>
          <a:endParaRPr lang="es-ES" dirty="0"/>
        </a:p>
      </dgm:t>
    </dgm:pt>
    <dgm:pt modelId="{05654D39-684B-4417-99A7-BB46B66A2FAD}" type="parTrans" cxnId="{FE06D250-CB2A-4811-8665-74C24D5388BC}">
      <dgm:prSet/>
      <dgm:spPr/>
      <dgm:t>
        <a:bodyPr/>
        <a:lstStyle/>
        <a:p>
          <a:endParaRPr lang="es-ES"/>
        </a:p>
      </dgm:t>
    </dgm:pt>
    <dgm:pt modelId="{15BC0B77-9E4D-445F-9EED-CDB9081AB5EA}" type="sibTrans" cxnId="{FE06D250-CB2A-4811-8665-74C24D5388BC}">
      <dgm:prSet/>
      <dgm:spPr/>
      <dgm:t>
        <a:bodyPr/>
        <a:lstStyle/>
        <a:p>
          <a:endParaRPr lang="es-ES"/>
        </a:p>
      </dgm:t>
    </dgm:pt>
    <dgm:pt modelId="{2E8EDEE5-0B98-4105-9AAA-D9B8D85920F9}">
      <dgm:prSet/>
      <dgm:spPr/>
      <dgm:t>
        <a:bodyPr/>
        <a:lstStyle/>
        <a:p>
          <a:r>
            <a:rPr lang="es-ES" dirty="0" smtClean="0"/>
            <a:t>4 áreas: 1 y 4 predominan el fréjol.</a:t>
          </a:r>
          <a:endParaRPr lang="es-ES" dirty="0"/>
        </a:p>
      </dgm:t>
    </dgm:pt>
    <dgm:pt modelId="{7DAC385F-2850-4AC0-9415-2EB7516F4D72}" type="parTrans" cxnId="{5226D939-D1B2-4128-BA7E-1BEB2243E5FE}">
      <dgm:prSet/>
      <dgm:spPr/>
      <dgm:t>
        <a:bodyPr/>
        <a:lstStyle/>
        <a:p>
          <a:endParaRPr lang="es-ES"/>
        </a:p>
      </dgm:t>
    </dgm:pt>
    <dgm:pt modelId="{3EC47627-A8FE-4EA2-9411-162B707148D6}" type="sibTrans" cxnId="{5226D939-D1B2-4128-BA7E-1BEB2243E5FE}">
      <dgm:prSet/>
      <dgm:spPr/>
      <dgm:t>
        <a:bodyPr/>
        <a:lstStyle/>
        <a:p>
          <a:endParaRPr lang="es-ES"/>
        </a:p>
      </dgm:t>
    </dgm:pt>
    <dgm:pt modelId="{AA6596E6-74E9-4474-A33E-2D6BFF1A4FF1}">
      <dgm:prSet/>
      <dgm:spPr/>
      <dgm:t>
        <a:bodyPr/>
        <a:lstStyle/>
        <a:p>
          <a:r>
            <a:rPr lang="es-ES" dirty="0" smtClean="0"/>
            <a:t>9.352 </a:t>
          </a:r>
          <a:r>
            <a:rPr lang="es-ES" dirty="0" err="1" smtClean="0"/>
            <a:t>UPAs</a:t>
          </a:r>
          <a:endParaRPr lang="es-ES" dirty="0"/>
        </a:p>
      </dgm:t>
    </dgm:pt>
    <dgm:pt modelId="{9BC0F6F6-E475-470A-A80A-EB3EA396266C}" type="parTrans" cxnId="{5468E663-6122-45E5-9AAB-8B39DED23319}">
      <dgm:prSet/>
      <dgm:spPr/>
      <dgm:t>
        <a:bodyPr/>
        <a:lstStyle/>
        <a:p>
          <a:endParaRPr lang="es-ES"/>
        </a:p>
      </dgm:t>
    </dgm:pt>
    <dgm:pt modelId="{00927D95-164A-4BD4-B332-0C0158020486}" type="sibTrans" cxnId="{5468E663-6122-45E5-9AAB-8B39DED23319}">
      <dgm:prSet/>
      <dgm:spPr/>
      <dgm:t>
        <a:bodyPr/>
        <a:lstStyle/>
        <a:p>
          <a:endParaRPr lang="es-ES"/>
        </a:p>
      </dgm:t>
    </dgm:pt>
    <dgm:pt modelId="{9414C828-FE93-4F8B-8531-F0268E6DC2C9}">
      <dgm:prSet/>
      <dgm:spPr/>
      <dgm:t>
        <a:bodyPr/>
        <a:lstStyle/>
        <a:p>
          <a:r>
            <a:rPr lang="es-ES" dirty="0" smtClean="0"/>
            <a:t>12.108 hectáreas</a:t>
          </a:r>
          <a:endParaRPr lang="es-ES" dirty="0"/>
        </a:p>
      </dgm:t>
    </dgm:pt>
    <dgm:pt modelId="{CF0F4E44-373F-4D2A-A9B7-08B224FFE4D1}" type="parTrans" cxnId="{75B1FB4F-3C2A-4952-8E08-061208327294}">
      <dgm:prSet/>
      <dgm:spPr/>
      <dgm:t>
        <a:bodyPr/>
        <a:lstStyle/>
        <a:p>
          <a:endParaRPr lang="es-ES"/>
        </a:p>
      </dgm:t>
    </dgm:pt>
    <dgm:pt modelId="{D4DB4234-028B-4561-8FB2-6BE9569FEDF4}" type="sibTrans" cxnId="{75B1FB4F-3C2A-4952-8E08-061208327294}">
      <dgm:prSet/>
      <dgm:spPr/>
      <dgm:t>
        <a:bodyPr/>
        <a:lstStyle/>
        <a:p>
          <a:endParaRPr lang="es-ES"/>
        </a:p>
      </dgm:t>
    </dgm:pt>
    <dgm:pt modelId="{992F9872-F6C2-44C1-AF92-A743931804B9}">
      <dgm:prSet/>
      <dgm:spPr/>
      <dgm:t>
        <a:bodyPr/>
        <a:lstStyle/>
        <a:p>
          <a:r>
            <a:rPr lang="es-ES" dirty="0" smtClean="0"/>
            <a:t>Asociado</a:t>
          </a:r>
          <a:endParaRPr lang="es-ES" dirty="0"/>
        </a:p>
      </dgm:t>
    </dgm:pt>
    <dgm:pt modelId="{71A0D481-2506-4783-A9A2-89E6B301B6D6}" type="parTrans" cxnId="{24356F17-7B1F-483A-B732-AC3CD7C6128C}">
      <dgm:prSet/>
      <dgm:spPr/>
      <dgm:t>
        <a:bodyPr/>
        <a:lstStyle/>
        <a:p>
          <a:endParaRPr lang="es-ES"/>
        </a:p>
      </dgm:t>
    </dgm:pt>
    <dgm:pt modelId="{10C6C526-E5EB-4DDF-81C7-FACEAF38CE11}" type="sibTrans" cxnId="{24356F17-7B1F-483A-B732-AC3CD7C6128C}">
      <dgm:prSet/>
      <dgm:spPr/>
      <dgm:t>
        <a:bodyPr/>
        <a:lstStyle/>
        <a:p>
          <a:endParaRPr lang="es-ES"/>
        </a:p>
      </dgm:t>
    </dgm:pt>
    <dgm:pt modelId="{9BC8E215-E68A-46B8-B99B-DB00124953EF}">
      <dgm:prSet/>
      <dgm:spPr/>
      <dgm:t>
        <a:bodyPr/>
        <a:lstStyle/>
        <a:p>
          <a:r>
            <a:rPr lang="es-ES" dirty="0" smtClean="0"/>
            <a:t>75% terreno propio y el 22% arrendado</a:t>
          </a:r>
          <a:endParaRPr lang="es-ES" dirty="0"/>
        </a:p>
      </dgm:t>
    </dgm:pt>
    <dgm:pt modelId="{2556926A-A56E-4A83-ADB5-DF589E42766B}" type="parTrans" cxnId="{9AB79149-998E-481D-800B-DB8CA26215B2}">
      <dgm:prSet/>
      <dgm:spPr/>
      <dgm:t>
        <a:bodyPr/>
        <a:lstStyle/>
        <a:p>
          <a:endParaRPr lang="es-ES"/>
        </a:p>
      </dgm:t>
    </dgm:pt>
    <dgm:pt modelId="{9DD5E620-5DEE-44A7-A464-BC6159EA725E}" type="sibTrans" cxnId="{9AB79149-998E-481D-800B-DB8CA26215B2}">
      <dgm:prSet/>
      <dgm:spPr/>
      <dgm:t>
        <a:bodyPr/>
        <a:lstStyle/>
        <a:p>
          <a:endParaRPr lang="es-ES"/>
        </a:p>
      </dgm:t>
    </dgm:pt>
    <dgm:pt modelId="{876F172C-39D8-4D63-9D06-5011B235F2DD}">
      <dgm:prSet/>
      <dgm:spPr/>
      <dgm:t>
        <a:bodyPr/>
        <a:lstStyle/>
        <a:p>
          <a:r>
            <a:rPr lang="es-ES" dirty="0" smtClean="0"/>
            <a:t>Mano de obra familiar.</a:t>
          </a:r>
          <a:endParaRPr lang="es-ES" dirty="0"/>
        </a:p>
      </dgm:t>
    </dgm:pt>
    <dgm:pt modelId="{A7C30465-34CC-404C-9D8D-20943514116C}" type="parTrans" cxnId="{9043FF40-BD19-49DD-8709-8794E843AD59}">
      <dgm:prSet/>
      <dgm:spPr/>
      <dgm:t>
        <a:bodyPr/>
        <a:lstStyle/>
        <a:p>
          <a:endParaRPr lang="es-ES"/>
        </a:p>
      </dgm:t>
    </dgm:pt>
    <dgm:pt modelId="{A3A2B9E8-3AF7-47B2-B0C1-D8C6619C3107}" type="sibTrans" cxnId="{9043FF40-BD19-49DD-8709-8794E843AD59}">
      <dgm:prSet/>
      <dgm:spPr/>
      <dgm:t>
        <a:bodyPr/>
        <a:lstStyle/>
        <a:p>
          <a:endParaRPr lang="es-ES"/>
        </a:p>
      </dgm:t>
    </dgm:pt>
    <dgm:pt modelId="{CF8DA3BB-F19A-4EFE-8AA9-69A0EBD3F62B}">
      <dgm:prSet/>
      <dgm:spPr/>
      <dgm:t>
        <a:bodyPr/>
        <a:lstStyle/>
        <a:p>
          <a:r>
            <a:rPr lang="es-ES" dirty="0" smtClean="0"/>
            <a:t>Usan semillas mejoradas</a:t>
          </a:r>
          <a:endParaRPr lang="es-ES" dirty="0"/>
        </a:p>
      </dgm:t>
    </dgm:pt>
    <dgm:pt modelId="{F07FB3AD-E0C4-4E84-B158-A2F7DE2F1788}" type="parTrans" cxnId="{8F3AE69E-AD0B-4400-8AE7-6F1BDB58BAF4}">
      <dgm:prSet/>
      <dgm:spPr/>
      <dgm:t>
        <a:bodyPr/>
        <a:lstStyle/>
        <a:p>
          <a:endParaRPr lang="es-ES"/>
        </a:p>
      </dgm:t>
    </dgm:pt>
    <dgm:pt modelId="{A89514EF-05F1-44CD-BB42-3961BC9EB454}" type="sibTrans" cxnId="{8F3AE69E-AD0B-4400-8AE7-6F1BDB58BAF4}">
      <dgm:prSet/>
      <dgm:spPr/>
      <dgm:t>
        <a:bodyPr/>
        <a:lstStyle/>
        <a:p>
          <a:endParaRPr lang="es-ES"/>
        </a:p>
      </dgm:t>
    </dgm:pt>
    <dgm:pt modelId="{9D670189-D0E0-44B5-9331-5582976A4161}">
      <dgm:prSet/>
      <dgm:spPr/>
      <dgm:t>
        <a:bodyPr/>
        <a:lstStyle/>
        <a:p>
          <a:r>
            <a:rPr lang="es-ES" dirty="0" smtClean="0"/>
            <a:t>Canales de comercialización: Colombia y empresas comercializadoras</a:t>
          </a:r>
          <a:endParaRPr lang="es-ES" dirty="0"/>
        </a:p>
      </dgm:t>
    </dgm:pt>
    <dgm:pt modelId="{79A3C53E-E07C-40F8-AFF5-E47A883271D4}" type="parTrans" cxnId="{AB1B3030-8331-4316-8105-E7473EFCEE88}">
      <dgm:prSet/>
      <dgm:spPr/>
      <dgm:t>
        <a:bodyPr/>
        <a:lstStyle/>
        <a:p>
          <a:endParaRPr lang="es-ES"/>
        </a:p>
      </dgm:t>
    </dgm:pt>
    <dgm:pt modelId="{BE5335FF-856D-4AD2-AF1C-91D20289FB0B}" type="sibTrans" cxnId="{AB1B3030-8331-4316-8105-E7473EFCEE88}">
      <dgm:prSet/>
      <dgm:spPr/>
      <dgm:t>
        <a:bodyPr/>
        <a:lstStyle/>
        <a:p>
          <a:endParaRPr lang="es-ES"/>
        </a:p>
      </dgm:t>
    </dgm:pt>
    <dgm:pt modelId="{2D7A6EEC-D42C-460A-8C8A-DF9CEBD19A4D}">
      <dgm:prSet/>
      <dgm:spPr/>
      <dgm:t>
        <a:bodyPr/>
        <a:lstStyle/>
        <a:p>
          <a:r>
            <a:rPr lang="es-ES" dirty="0" smtClean="0"/>
            <a:t>Preocupación de este eslabón.</a:t>
          </a:r>
          <a:endParaRPr lang="es-ES" dirty="0"/>
        </a:p>
      </dgm:t>
    </dgm:pt>
    <dgm:pt modelId="{75E3C5CA-12FF-4F69-AB10-5C22976621CB}" type="parTrans" cxnId="{7E3FAF6A-A7E8-44D2-919F-CA669818ACDA}">
      <dgm:prSet/>
      <dgm:spPr/>
      <dgm:t>
        <a:bodyPr/>
        <a:lstStyle/>
        <a:p>
          <a:endParaRPr lang="es-ES"/>
        </a:p>
      </dgm:t>
    </dgm:pt>
    <dgm:pt modelId="{FE73BC49-A6FB-41B3-BE88-F74A762D9265}" type="sibTrans" cxnId="{7E3FAF6A-A7E8-44D2-919F-CA669818ACDA}">
      <dgm:prSet/>
      <dgm:spPr/>
      <dgm:t>
        <a:bodyPr/>
        <a:lstStyle/>
        <a:p>
          <a:endParaRPr lang="es-ES"/>
        </a:p>
      </dgm:t>
    </dgm:pt>
    <dgm:pt modelId="{D9CDC80E-41A6-428D-96AF-3FAA5B128E7C}">
      <dgm:prSet/>
      <dgm:spPr/>
      <dgm:t>
        <a:bodyPr/>
        <a:lstStyle/>
        <a:p>
          <a:r>
            <a:rPr lang="es-ES" dirty="0" smtClean="0"/>
            <a:t>Ventas a precios fijos y razonables</a:t>
          </a:r>
          <a:endParaRPr lang="es-ES" dirty="0"/>
        </a:p>
      </dgm:t>
    </dgm:pt>
    <dgm:pt modelId="{F0D4A04B-A719-4D8B-8884-F5892DDED90A}" type="parTrans" cxnId="{02E241FB-1444-4309-9FC5-26FCEB28C433}">
      <dgm:prSet/>
      <dgm:spPr/>
      <dgm:t>
        <a:bodyPr/>
        <a:lstStyle/>
        <a:p>
          <a:endParaRPr lang="es-ES"/>
        </a:p>
      </dgm:t>
    </dgm:pt>
    <dgm:pt modelId="{20DED554-AF64-4E26-90EF-AE1AAEADF6C8}" type="sibTrans" cxnId="{02E241FB-1444-4309-9FC5-26FCEB28C433}">
      <dgm:prSet/>
      <dgm:spPr/>
      <dgm:t>
        <a:bodyPr/>
        <a:lstStyle/>
        <a:p>
          <a:endParaRPr lang="es-ES"/>
        </a:p>
      </dgm:t>
    </dgm:pt>
    <dgm:pt modelId="{5A3DE49C-7A73-41DC-82C7-4D0397A7ABA6}" type="pres">
      <dgm:prSet presAssocID="{5E05DF85-A233-40E7-B51C-0267B1CA4413}" presName="diagram" presStyleCnt="0">
        <dgm:presLayoutVars>
          <dgm:dir/>
          <dgm:animLvl val="lvl"/>
          <dgm:resizeHandles val="exact"/>
        </dgm:presLayoutVars>
      </dgm:prSet>
      <dgm:spPr/>
    </dgm:pt>
    <dgm:pt modelId="{4F393083-E04F-4D1B-BEA6-B7C9E47E5416}" type="pres">
      <dgm:prSet presAssocID="{73829BFB-C3ED-4AC4-9606-C95E8BB4CA67}" presName="compNode" presStyleCnt="0"/>
      <dgm:spPr/>
    </dgm:pt>
    <dgm:pt modelId="{5359946C-D09C-42DB-BCE8-C982DBD8D820}" type="pres">
      <dgm:prSet presAssocID="{73829BFB-C3ED-4AC4-9606-C95E8BB4CA6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7EA81-3B7B-4172-965C-727A5F54662D}" type="pres">
      <dgm:prSet presAssocID="{73829BFB-C3ED-4AC4-9606-C95E8BB4CA6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4FA4F-4C6B-4571-AC3C-4B3B2F08213E}" type="pres">
      <dgm:prSet presAssocID="{73829BFB-C3ED-4AC4-9606-C95E8BB4CA67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081D41DE-A5E8-40E8-B833-F4E51C3B3F84}" type="pres">
      <dgm:prSet presAssocID="{73829BFB-C3ED-4AC4-9606-C95E8BB4CA67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922744-6D56-45D5-BE5E-118D91D13FEB}" type="pres">
      <dgm:prSet presAssocID="{17288DD6-B751-45A5-958E-5A8FBDC4479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9AB1F12-1A9F-4E37-B4F9-084ADCC15B27}" type="pres">
      <dgm:prSet presAssocID="{98771AE6-9820-4D58-8653-43AAE1C6C479}" presName="compNode" presStyleCnt="0"/>
      <dgm:spPr/>
    </dgm:pt>
    <dgm:pt modelId="{A288CDBA-259B-4AFA-8397-A700772EB142}" type="pres">
      <dgm:prSet presAssocID="{98771AE6-9820-4D58-8653-43AAE1C6C47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FE3CFA-3191-4E66-8CBF-CB1527C401EC}" type="pres">
      <dgm:prSet presAssocID="{98771AE6-9820-4D58-8653-43AAE1C6C4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34D02-A45C-4C5A-9FF3-DD02DB5F96D3}" type="pres">
      <dgm:prSet presAssocID="{98771AE6-9820-4D58-8653-43AAE1C6C479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68BF7F49-84E6-4B3F-AC2B-6ADB3167EEE5}" type="pres">
      <dgm:prSet presAssocID="{98771AE6-9820-4D58-8653-43AAE1C6C47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4A5173-C159-4A22-BDDA-A6503B96E0B6}" type="pres">
      <dgm:prSet presAssocID="{06815BF9-61F3-41F7-91B6-1CAFFB39765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2120308-AE92-4CDD-B586-1B0015CB8B11}" type="pres">
      <dgm:prSet presAssocID="{60171E6E-AFBF-4204-9BF1-7D1722EE1962}" presName="compNode" presStyleCnt="0"/>
      <dgm:spPr/>
    </dgm:pt>
    <dgm:pt modelId="{367B0C73-106E-45D7-BD2B-E974B24011C8}" type="pres">
      <dgm:prSet presAssocID="{60171E6E-AFBF-4204-9BF1-7D1722EE1962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BC7EB-5180-40AD-A427-D99BF17E77A4}" type="pres">
      <dgm:prSet presAssocID="{60171E6E-AFBF-4204-9BF1-7D1722EE19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C8A537-E331-4DA4-BC5B-AAD590DF16B0}" type="pres">
      <dgm:prSet presAssocID="{60171E6E-AFBF-4204-9BF1-7D1722EE1962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5BDC3114-128A-47B5-B8FB-A22A99D39FC1}" type="pres">
      <dgm:prSet presAssocID="{60171E6E-AFBF-4204-9BF1-7D1722EE1962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8E8232C-0159-4D2D-9929-23C4D1F817D8}" type="presOf" srcId="{5E05DF85-A233-40E7-B51C-0267B1CA4413}" destId="{5A3DE49C-7A73-41DC-82C7-4D0397A7ABA6}" srcOrd="0" destOrd="0" presId="urn:microsoft.com/office/officeart/2005/8/layout/bList2#1"/>
    <dgm:cxn modelId="{FE06D250-CB2A-4811-8665-74C24D5388BC}" srcId="{5E05DF85-A233-40E7-B51C-0267B1CA4413}" destId="{60171E6E-AFBF-4204-9BF1-7D1722EE1962}" srcOrd="2" destOrd="0" parTransId="{05654D39-684B-4417-99A7-BB46B66A2FAD}" sibTransId="{15BC0B77-9E4D-445F-9EED-CDB9081AB5EA}"/>
    <dgm:cxn modelId="{F99AAD1B-0A03-484D-9744-4279E51C3C84}" type="presOf" srcId="{CF8DA3BB-F19A-4EFE-8AA9-69A0EBD3F62B}" destId="{A288CDBA-259B-4AFA-8397-A700772EB142}" srcOrd="0" destOrd="3" presId="urn:microsoft.com/office/officeart/2005/8/layout/bList2#1"/>
    <dgm:cxn modelId="{7E3FAF6A-A7E8-44D2-919F-CA669818ACDA}" srcId="{60171E6E-AFBF-4204-9BF1-7D1722EE1962}" destId="{2D7A6EEC-D42C-460A-8C8A-DF9CEBD19A4D}" srcOrd="1" destOrd="0" parTransId="{75E3C5CA-12FF-4F69-AB10-5C22976621CB}" sibTransId="{FE73BC49-A6FB-41B3-BE88-F74A762D9265}"/>
    <dgm:cxn modelId="{B47BF6CB-0392-4479-A787-A30602FE0EC0}" srcId="{5E05DF85-A233-40E7-B51C-0267B1CA4413}" destId="{98771AE6-9820-4D58-8653-43AAE1C6C479}" srcOrd="1" destOrd="0" parTransId="{B981C3E3-0442-4516-AEC3-9F3A7CB6C643}" sibTransId="{06815BF9-61F3-41F7-91B6-1CAFFB39765E}"/>
    <dgm:cxn modelId="{02E241FB-1444-4309-9FC5-26FCEB28C433}" srcId="{60171E6E-AFBF-4204-9BF1-7D1722EE1962}" destId="{D9CDC80E-41A6-428D-96AF-3FAA5B128E7C}" srcOrd="2" destOrd="0" parTransId="{F0D4A04B-A719-4D8B-8884-F5892DDED90A}" sibTransId="{20DED554-AF64-4E26-90EF-AE1AAEADF6C8}"/>
    <dgm:cxn modelId="{CC38DA4B-D618-4F20-BFF3-3789D0C9261C}" type="presOf" srcId="{9414C828-FE93-4F8B-8531-F0268E6DC2C9}" destId="{5359946C-D09C-42DB-BCE8-C982DBD8D820}" srcOrd="0" destOrd="2" presId="urn:microsoft.com/office/officeart/2005/8/layout/bList2#1"/>
    <dgm:cxn modelId="{9D02E8A0-B426-4457-B90F-394E8EA2CEDA}" type="presOf" srcId="{98771AE6-9820-4D58-8653-43AAE1C6C479}" destId="{86C34D02-A45C-4C5A-9FF3-DD02DB5F96D3}" srcOrd="1" destOrd="0" presId="urn:microsoft.com/office/officeart/2005/8/layout/bList2#1"/>
    <dgm:cxn modelId="{1B22E4B6-2BB6-48BE-B197-0EC9C8D14390}" type="presOf" srcId="{60171E6E-AFBF-4204-9BF1-7D1722EE1962}" destId="{02C8A537-E331-4DA4-BC5B-AAD590DF16B0}" srcOrd="1" destOrd="0" presId="urn:microsoft.com/office/officeart/2005/8/layout/bList2#1"/>
    <dgm:cxn modelId="{59A549A1-D5EA-4BF4-92DC-41FA660F068F}" type="presOf" srcId="{9BC8E215-E68A-46B8-B99B-DB00124953EF}" destId="{A288CDBA-259B-4AFA-8397-A700772EB142}" srcOrd="0" destOrd="1" presId="urn:microsoft.com/office/officeart/2005/8/layout/bList2#1"/>
    <dgm:cxn modelId="{F2C28199-FDA0-4808-A2DC-364F6F90B910}" type="presOf" srcId="{D9CDC80E-41A6-428D-96AF-3FAA5B128E7C}" destId="{367B0C73-106E-45D7-BD2B-E974B24011C8}" srcOrd="0" destOrd="2" presId="urn:microsoft.com/office/officeart/2005/8/layout/bList2#1"/>
    <dgm:cxn modelId="{75B1FB4F-3C2A-4952-8E08-061208327294}" srcId="{73829BFB-C3ED-4AC4-9606-C95E8BB4CA67}" destId="{9414C828-FE93-4F8B-8531-F0268E6DC2C9}" srcOrd="2" destOrd="0" parTransId="{CF0F4E44-373F-4D2A-A9B7-08B224FFE4D1}" sibTransId="{D4DB4234-028B-4561-8FB2-6BE9569FEDF4}"/>
    <dgm:cxn modelId="{24356F17-7B1F-483A-B732-AC3CD7C6128C}" srcId="{98771AE6-9820-4D58-8653-43AAE1C6C479}" destId="{992F9872-F6C2-44C1-AF92-A743931804B9}" srcOrd="0" destOrd="0" parTransId="{71A0D481-2506-4783-A9A2-89E6B301B6D6}" sibTransId="{10C6C526-E5EB-4DDF-81C7-FACEAF38CE11}"/>
    <dgm:cxn modelId="{6D49210B-94E3-4C40-A7DC-E0A994DD4A35}" type="presOf" srcId="{06815BF9-61F3-41F7-91B6-1CAFFB39765E}" destId="{004A5173-C159-4A22-BDDA-A6503B96E0B6}" srcOrd="0" destOrd="0" presId="urn:microsoft.com/office/officeart/2005/8/layout/bList2#1"/>
    <dgm:cxn modelId="{485C4CB4-0432-4EA1-B132-8BEF7473176A}" type="presOf" srcId="{17288DD6-B751-45A5-958E-5A8FBDC4479F}" destId="{C4922744-6D56-45D5-BE5E-118D91D13FEB}" srcOrd="0" destOrd="0" presId="urn:microsoft.com/office/officeart/2005/8/layout/bList2#1"/>
    <dgm:cxn modelId="{0954C814-A503-46BE-A603-ADACB53AFBAE}" type="presOf" srcId="{9D670189-D0E0-44B5-9331-5582976A4161}" destId="{367B0C73-106E-45D7-BD2B-E974B24011C8}" srcOrd="0" destOrd="0" presId="urn:microsoft.com/office/officeart/2005/8/layout/bList2#1"/>
    <dgm:cxn modelId="{9AB79149-998E-481D-800B-DB8CA26215B2}" srcId="{98771AE6-9820-4D58-8653-43AAE1C6C479}" destId="{9BC8E215-E68A-46B8-B99B-DB00124953EF}" srcOrd="1" destOrd="0" parTransId="{2556926A-A56E-4A83-ADB5-DF589E42766B}" sibTransId="{9DD5E620-5DEE-44A7-A464-BC6159EA725E}"/>
    <dgm:cxn modelId="{FC5B2F15-5103-4114-99BD-A9AEEA7B809D}" type="presOf" srcId="{73829BFB-C3ED-4AC4-9606-C95E8BB4CA67}" destId="{B217EA81-3B7B-4172-965C-727A5F54662D}" srcOrd="0" destOrd="0" presId="urn:microsoft.com/office/officeart/2005/8/layout/bList2#1"/>
    <dgm:cxn modelId="{960ACA0C-243C-49F1-A22F-B477359864F6}" type="presOf" srcId="{73829BFB-C3ED-4AC4-9606-C95E8BB4CA67}" destId="{39F4FA4F-4C6B-4571-AC3C-4B3B2F08213E}" srcOrd="1" destOrd="0" presId="urn:microsoft.com/office/officeart/2005/8/layout/bList2#1"/>
    <dgm:cxn modelId="{E59EEAD9-FC2D-4F37-8880-573A522EB502}" type="presOf" srcId="{2E8EDEE5-0B98-4105-9AAA-D9B8D85920F9}" destId="{5359946C-D09C-42DB-BCE8-C982DBD8D820}" srcOrd="0" destOrd="0" presId="urn:microsoft.com/office/officeart/2005/8/layout/bList2#1"/>
    <dgm:cxn modelId="{F62129EE-033B-4D98-A1F0-03A52DB864B8}" srcId="{5E05DF85-A233-40E7-B51C-0267B1CA4413}" destId="{73829BFB-C3ED-4AC4-9606-C95E8BB4CA67}" srcOrd="0" destOrd="0" parTransId="{3BABAD4E-C533-48B1-8424-8D57D7F070C4}" sibTransId="{17288DD6-B751-45A5-958E-5A8FBDC4479F}"/>
    <dgm:cxn modelId="{AB1B3030-8331-4316-8105-E7473EFCEE88}" srcId="{60171E6E-AFBF-4204-9BF1-7D1722EE1962}" destId="{9D670189-D0E0-44B5-9331-5582976A4161}" srcOrd="0" destOrd="0" parTransId="{79A3C53E-E07C-40F8-AFF5-E47A883271D4}" sibTransId="{BE5335FF-856D-4AD2-AF1C-91D20289FB0B}"/>
    <dgm:cxn modelId="{510BFFB7-C9C5-4B58-94EA-0AF978CD97B7}" type="presOf" srcId="{2D7A6EEC-D42C-460A-8C8A-DF9CEBD19A4D}" destId="{367B0C73-106E-45D7-BD2B-E974B24011C8}" srcOrd="0" destOrd="1" presId="urn:microsoft.com/office/officeart/2005/8/layout/bList2#1"/>
    <dgm:cxn modelId="{5468E663-6122-45E5-9AAB-8B39DED23319}" srcId="{73829BFB-C3ED-4AC4-9606-C95E8BB4CA67}" destId="{AA6596E6-74E9-4474-A33E-2D6BFF1A4FF1}" srcOrd="1" destOrd="0" parTransId="{9BC0F6F6-E475-470A-A80A-EB3EA396266C}" sibTransId="{00927D95-164A-4BD4-B332-0C0158020486}"/>
    <dgm:cxn modelId="{25A60521-D83B-4659-B1ED-DA5DABEBB1A2}" type="presOf" srcId="{60171E6E-AFBF-4204-9BF1-7D1722EE1962}" destId="{90BBC7EB-5180-40AD-A427-D99BF17E77A4}" srcOrd="0" destOrd="0" presId="urn:microsoft.com/office/officeart/2005/8/layout/bList2#1"/>
    <dgm:cxn modelId="{0F72CF5C-1009-49A3-A491-21DB0FBFC35F}" type="presOf" srcId="{992F9872-F6C2-44C1-AF92-A743931804B9}" destId="{A288CDBA-259B-4AFA-8397-A700772EB142}" srcOrd="0" destOrd="0" presId="urn:microsoft.com/office/officeart/2005/8/layout/bList2#1"/>
    <dgm:cxn modelId="{7E2C96DD-F39D-435D-A074-8B109D2618DE}" type="presOf" srcId="{AA6596E6-74E9-4474-A33E-2D6BFF1A4FF1}" destId="{5359946C-D09C-42DB-BCE8-C982DBD8D820}" srcOrd="0" destOrd="1" presId="urn:microsoft.com/office/officeart/2005/8/layout/bList2#1"/>
    <dgm:cxn modelId="{8F3AE69E-AD0B-4400-8AE7-6F1BDB58BAF4}" srcId="{98771AE6-9820-4D58-8653-43AAE1C6C479}" destId="{CF8DA3BB-F19A-4EFE-8AA9-69A0EBD3F62B}" srcOrd="3" destOrd="0" parTransId="{F07FB3AD-E0C4-4E84-B158-A2F7DE2F1788}" sibTransId="{A89514EF-05F1-44CD-BB42-3961BC9EB454}"/>
    <dgm:cxn modelId="{9043FF40-BD19-49DD-8709-8794E843AD59}" srcId="{98771AE6-9820-4D58-8653-43AAE1C6C479}" destId="{876F172C-39D8-4D63-9D06-5011B235F2DD}" srcOrd="2" destOrd="0" parTransId="{A7C30465-34CC-404C-9D8D-20943514116C}" sibTransId="{A3A2B9E8-3AF7-47B2-B0C1-D8C6619C3107}"/>
    <dgm:cxn modelId="{5226D939-D1B2-4128-BA7E-1BEB2243E5FE}" srcId="{73829BFB-C3ED-4AC4-9606-C95E8BB4CA67}" destId="{2E8EDEE5-0B98-4105-9AAA-D9B8D85920F9}" srcOrd="0" destOrd="0" parTransId="{7DAC385F-2850-4AC0-9415-2EB7516F4D72}" sibTransId="{3EC47627-A8FE-4EA2-9411-162B707148D6}"/>
    <dgm:cxn modelId="{DABF6BCB-9FD4-4257-8B39-20423E207711}" type="presOf" srcId="{98771AE6-9820-4D58-8653-43AAE1C6C479}" destId="{DDFE3CFA-3191-4E66-8CBF-CB1527C401EC}" srcOrd="0" destOrd="0" presId="urn:microsoft.com/office/officeart/2005/8/layout/bList2#1"/>
    <dgm:cxn modelId="{BE7C4DC3-1DEC-442E-87D7-7BEB9BE2DBF1}" type="presOf" srcId="{876F172C-39D8-4D63-9D06-5011B235F2DD}" destId="{A288CDBA-259B-4AFA-8397-A700772EB142}" srcOrd="0" destOrd="2" presId="urn:microsoft.com/office/officeart/2005/8/layout/bList2#1"/>
    <dgm:cxn modelId="{2AF473CB-38DD-43B4-B256-57DFE02931CB}" type="presParOf" srcId="{5A3DE49C-7A73-41DC-82C7-4D0397A7ABA6}" destId="{4F393083-E04F-4D1B-BEA6-B7C9E47E5416}" srcOrd="0" destOrd="0" presId="urn:microsoft.com/office/officeart/2005/8/layout/bList2#1"/>
    <dgm:cxn modelId="{44C364B1-12AE-4433-9473-11B4541BD9F6}" type="presParOf" srcId="{4F393083-E04F-4D1B-BEA6-B7C9E47E5416}" destId="{5359946C-D09C-42DB-BCE8-C982DBD8D820}" srcOrd="0" destOrd="0" presId="urn:microsoft.com/office/officeart/2005/8/layout/bList2#1"/>
    <dgm:cxn modelId="{83F60997-61AD-4C5C-967B-2BCC86C609D8}" type="presParOf" srcId="{4F393083-E04F-4D1B-BEA6-B7C9E47E5416}" destId="{B217EA81-3B7B-4172-965C-727A5F54662D}" srcOrd="1" destOrd="0" presId="urn:microsoft.com/office/officeart/2005/8/layout/bList2#1"/>
    <dgm:cxn modelId="{07806FA6-CAD0-4CF7-8F56-15C8DFFB1FB4}" type="presParOf" srcId="{4F393083-E04F-4D1B-BEA6-B7C9E47E5416}" destId="{39F4FA4F-4C6B-4571-AC3C-4B3B2F08213E}" srcOrd="2" destOrd="0" presId="urn:microsoft.com/office/officeart/2005/8/layout/bList2#1"/>
    <dgm:cxn modelId="{34D6B307-272D-4AB6-8EA8-1AAE7CF8843A}" type="presParOf" srcId="{4F393083-E04F-4D1B-BEA6-B7C9E47E5416}" destId="{081D41DE-A5E8-40E8-B833-F4E51C3B3F84}" srcOrd="3" destOrd="0" presId="urn:microsoft.com/office/officeart/2005/8/layout/bList2#1"/>
    <dgm:cxn modelId="{60969E0F-10E5-45F0-8484-E5490BACC506}" type="presParOf" srcId="{5A3DE49C-7A73-41DC-82C7-4D0397A7ABA6}" destId="{C4922744-6D56-45D5-BE5E-118D91D13FEB}" srcOrd="1" destOrd="0" presId="urn:microsoft.com/office/officeart/2005/8/layout/bList2#1"/>
    <dgm:cxn modelId="{0244B01B-7E15-4FB8-81A7-E21712E9AD1F}" type="presParOf" srcId="{5A3DE49C-7A73-41DC-82C7-4D0397A7ABA6}" destId="{B9AB1F12-1A9F-4E37-B4F9-084ADCC15B27}" srcOrd="2" destOrd="0" presId="urn:microsoft.com/office/officeart/2005/8/layout/bList2#1"/>
    <dgm:cxn modelId="{9B2F771A-7813-49D1-AA85-D66865CB2F62}" type="presParOf" srcId="{B9AB1F12-1A9F-4E37-B4F9-084ADCC15B27}" destId="{A288CDBA-259B-4AFA-8397-A700772EB142}" srcOrd="0" destOrd="0" presId="urn:microsoft.com/office/officeart/2005/8/layout/bList2#1"/>
    <dgm:cxn modelId="{59CE9D02-429B-4AA8-A3DC-4D15845CA258}" type="presParOf" srcId="{B9AB1F12-1A9F-4E37-B4F9-084ADCC15B27}" destId="{DDFE3CFA-3191-4E66-8CBF-CB1527C401EC}" srcOrd="1" destOrd="0" presId="urn:microsoft.com/office/officeart/2005/8/layout/bList2#1"/>
    <dgm:cxn modelId="{AB0F9EA5-2359-4D4B-B370-D2C048AEC1E8}" type="presParOf" srcId="{B9AB1F12-1A9F-4E37-B4F9-084ADCC15B27}" destId="{86C34D02-A45C-4C5A-9FF3-DD02DB5F96D3}" srcOrd="2" destOrd="0" presId="urn:microsoft.com/office/officeart/2005/8/layout/bList2#1"/>
    <dgm:cxn modelId="{231286D9-C859-40FF-AD5E-2AEBF41A7E9D}" type="presParOf" srcId="{B9AB1F12-1A9F-4E37-B4F9-084ADCC15B27}" destId="{68BF7F49-84E6-4B3F-AC2B-6ADB3167EEE5}" srcOrd="3" destOrd="0" presId="urn:microsoft.com/office/officeart/2005/8/layout/bList2#1"/>
    <dgm:cxn modelId="{E28D9BAD-BFE1-4042-9601-BE180C6D1267}" type="presParOf" srcId="{5A3DE49C-7A73-41DC-82C7-4D0397A7ABA6}" destId="{004A5173-C159-4A22-BDDA-A6503B96E0B6}" srcOrd="3" destOrd="0" presId="urn:microsoft.com/office/officeart/2005/8/layout/bList2#1"/>
    <dgm:cxn modelId="{30CFD29F-1D32-4A2D-8D58-B709EF324454}" type="presParOf" srcId="{5A3DE49C-7A73-41DC-82C7-4D0397A7ABA6}" destId="{C2120308-AE92-4CDD-B586-1B0015CB8B11}" srcOrd="4" destOrd="0" presId="urn:microsoft.com/office/officeart/2005/8/layout/bList2#1"/>
    <dgm:cxn modelId="{0DE2D004-E8B8-492E-A20C-FD250E16CE63}" type="presParOf" srcId="{C2120308-AE92-4CDD-B586-1B0015CB8B11}" destId="{367B0C73-106E-45D7-BD2B-E974B24011C8}" srcOrd="0" destOrd="0" presId="urn:microsoft.com/office/officeart/2005/8/layout/bList2#1"/>
    <dgm:cxn modelId="{625E169F-573B-4B88-A4D9-39D62789305C}" type="presParOf" srcId="{C2120308-AE92-4CDD-B586-1B0015CB8B11}" destId="{90BBC7EB-5180-40AD-A427-D99BF17E77A4}" srcOrd="1" destOrd="0" presId="urn:microsoft.com/office/officeart/2005/8/layout/bList2#1"/>
    <dgm:cxn modelId="{FFCFA154-4E34-4941-8AC6-4AA56F4E9F6B}" type="presParOf" srcId="{C2120308-AE92-4CDD-B586-1B0015CB8B11}" destId="{02C8A537-E331-4DA4-BC5B-AAD590DF16B0}" srcOrd="2" destOrd="0" presId="urn:microsoft.com/office/officeart/2005/8/layout/bList2#1"/>
    <dgm:cxn modelId="{C1E439D6-05F7-4A75-88E2-9C003CB7F030}" type="presParOf" srcId="{C2120308-AE92-4CDD-B586-1B0015CB8B11}" destId="{5BDC3114-128A-47B5-B8FB-A22A99D39FC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938FC5-CE2A-4293-9E3B-EF36BB7F9D8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ABA4C07-9F49-4A68-A304-52C1EF713AB9}">
      <dgm:prSet phldrT="[Texto]"/>
      <dgm:spPr/>
      <dgm:t>
        <a:bodyPr/>
        <a:lstStyle/>
        <a:p>
          <a:r>
            <a:rPr lang="es-ES" dirty="0" smtClean="0"/>
            <a:t>2005 al 2013 fluctuación de precios, (entre 35, 25, 45, 60, 55 y 35 USD por quintal.</a:t>
          </a:r>
          <a:endParaRPr lang="es-ES" dirty="0"/>
        </a:p>
      </dgm:t>
    </dgm:pt>
    <dgm:pt modelId="{A5E04EE5-5386-407D-833B-017907B0B90B}" type="parTrans" cxnId="{9D69BF1C-CD17-4B81-8433-6502EB403D3A}">
      <dgm:prSet/>
      <dgm:spPr/>
      <dgm:t>
        <a:bodyPr/>
        <a:lstStyle/>
        <a:p>
          <a:endParaRPr lang="es-ES"/>
        </a:p>
      </dgm:t>
    </dgm:pt>
    <dgm:pt modelId="{544DF530-390F-4FE5-89B4-B9A1C5DE2DA7}" type="sibTrans" cxnId="{9D69BF1C-CD17-4B81-8433-6502EB403D3A}">
      <dgm:prSet/>
      <dgm:spPr/>
      <dgm:t>
        <a:bodyPr/>
        <a:lstStyle/>
        <a:p>
          <a:endParaRPr lang="es-ES"/>
        </a:p>
      </dgm:t>
    </dgm:pt>
    <dgm:pt modelId="{9B2323A3-00F1-41F8-9A95-DC536735A6FC}">
      <dgm:prSet phldrT="[Texto]"/>
      <dgm:spPr/>
      <dgm:t>
        <a:bodyPr/>
        <a:lstStyle/>
        <a:p>
          <a:r>
            <a:rPr lang="es-ES" dirty="0" smtClean="0"/>
            <a:t>Rendimiento: 12.5 quintales por 1 sembrado.</a:t>
          </a:r>
          <a:endParaRPr lang="es-ES" dirty="0"/>
        </a:p>
      </dgm:t>
    </dgm:pt>
    <dgm:pt modelId="{F8CD43D6-133D-4206-B566-B115B54F6CE3}" type="parTrans" cxnId="{47E2481E-E02E-49C8-A716-612E07375036}">
      <dgm:prSet/>
      <dgm:spPr/>
      <dgm:t>
        <a:bodyPr/>
        <a:lstStyle/>
        <a:p>
          <a:endParaRPr lang="es-ES"/>
        </a:p>
      </dgm:t>
    </dgm:pt>
    <dgm:pt modelId="{D10817BF-186A-449D-859E-5F5E6F12207C}" type="sibTrans" cxnId="{47E2481E-E02E-49C8-A716-612E07375036}">
      <dgm:prSet/>
      <dgm:spPr/>
      <dgm:t>
        <a:bodyPr/>
        <a:lstStyle/>
        <a:p>
          <a:endParaRPr lang="es-ES"/>
        </a:p>
      </dgm:t>
    </dgm:pt>
    <dgm:pt modelId="{2DA9C34E-759A-4D64-A941-C6367EA96FC8}">
      <dgm:prSet phldrT="[Texto]"/>
      <dgm:spPr/>
      <dgm:t>
        <a:bodyPr/>
        <a:lstStyle/>
        <a:p>
          <a:r>
            <a:rPr lang="es-ES" dirty="0" smtClean="0"/>
            <a:t>18% de socios: Variedad Paragachi</a:t>
          </a:r>
          <a:endParaRPr lang="es-ES" dirty="0"/>
        </a:p>
      </dgm:t>
    </dgm:pt>
    <dgm:pt modelId="{FE89A5FA-71B6-4399-B985-2EEC349014F4}" type="parTrans" cxnId="{48856A69-64E1-4D44-B096-58237F73898D}">
      <dgm:prSet/>
      <dgm:spPr/>
      <dgm:t>
        <a:bodyPr/>
        <a:lstStyle/>
        <a:p>
          <a:endParaRPr lang="es-ES"/>
        </a:p>
      </dgm:t>
    </dgm:pt>
    <dgm:pt modelId="{96B41C9A-99A2-41C8-9687-9DEE65BCF2B9}" type="sibTrans" cxnId="{48856A69-64E1-4D44-B096-58237F73898D}">
      <dgm:prSet/>
      <dgm:spPr/>
      <dgm:t>
        <a:bodyPr/>
        <a:lstStyle/>
        <a:p>
          <a:endParaRPr lang="es-ES"/>
        </a:p>
      </dgm:t>
    </dgm:pt>
    <dgm:pt modelId="{FC06A4A7-A221-42E0-B6B6-BDCB88E17F42}">
      <dgm:prSet phldrT="[Texto]"/>
      <dgm:spPr/>
      <dgm:t>
        <a:bodyPr/>
        <a:lstStyle/>
        <a:p>
          <a:r>
            <a:rPr lang="es-ES" dirty="0" smtClean="0"/>
            <a:t>Disponibilidad efectiva: 800.38 quintales anuales</a:t>
          </a:r>
          <a:endParaRPr lang="es-ES" dirty="0"/>
        </a:p>
      </dgm:t>
    </dgm:pt>
    <dgm:pt modelId="{1D1F592D-CD4F-4E19-A209-FD5407F07786}" type="parTrans" cxnId="{B9736687-5E8B-465A-B5F6-242627444A1D}">
      <dgm:prSet/>
      <dgm:spPr/>
      <dgm:t>
        <a:bodyPr/>
        <a:lstStyle/>
        <a:p>
          <a:endParaRPr lang="es-ES"/>
        </a:p>
      </dgm:t>
    </dgm:pt>
    <dgm:pt modelId="{7DF93AF2-E7E0-4376-B109-F880A4026236}" type="sibTrans" cxnId="{B9736687-5E8B-465A-B5F6-242627444A1D}">
      <dgm:prSet/>
      <dgm:spPr/>
      <dgm:t>
        <a:bodyPr/>
        <a:lstStyle/>
        <a:p>
          <a:endParaRPr lang="es-ES"/>
        </a:p>
      </dgm:t>
    </dgm:pt>
    <dgm:pt modelId="{5FDAD02C-C775-4B85-8149-412DEBB2ED35}">
      <dgm:prSet phldrT="[Texto]"/>
      <dgm:spPr/>
      <dgm:t>
        <a:bodyPr/>
        <a:lstStyle/>
        <a:p>
          <a:r>
            <a:rPr lang="es-ES" dirty="0" smtClean="0"/>
            <a:t>Pago: Contado</a:t>
          </a:r>
          <a:endParaRPr lang="es-ES" dirty="0"/>
        </a:p>
      </dgm:t>
    </dgm:pt>
    <dgm:pt modelId="{E8D47828-2613-456B-AD81-00453D22B0AE}" type="parTrans" cxnId="{D81735F7-7CCA-4518-B1D1-CB2B3EBFA827}">
      <dgm:prSet/>
      <dgm:spPr/>
      <dgm:t>
        <a:bodyPr/>
        <a:lstStyle/>
        <a:p>
          <a:endParaRPr lang="es-ES"/>
        </a:p>
      </dgm:t>
    </dgm:pt>
    <dgm:pt modelId="{A876B123-68CE-4C5D-BAD6-5336943E0130}" type="sibTrans" cxnId="{D81735F7-7CCA-4518-B1D1-CB2B3EBFA827}">
      <dgm:prSet/>
      <dgm:spPr/>
      <dgm:t>
        <a:bodyPr/>
        <a:lstStyle/>
        <a:p>
          <a:endParaRPr lang="es-ES"/>
        </a:p>
      </dgm:t>
    </dgm:pt>
    <dgm:pt modelId="{01064297-0859-4105-A563-416E4F8519FB}" type="pres">
      <dgm:prSet presAssocID="{90938FC5-CE2A-4293-9E3B-EF36BB7F9D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98CC48-7197-4F85-A2BC-DB56A7F99FEA}" type="pres">
      <dgm:prSet presAssocID="{DABA4C07-9F49-4A68-A304-52C1EF713A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2F250-C0A2-493E-9F11-01DC75425176}" type="pres">
      <dgm:prSet presAssocID="{544DF530-390F-4FE5-89B4-B9A1C5DE2DA7}" presName="sibTrans" presStyleCnt="0"/>
      <dgm:spPr/>
    </dgm:pt>
    <dgm:pt modelId="{2317E043-EFAD-4F6A-A7FE-78C4901A69C1}" type="pres">
      <dgm:prSet presAssocID="{9B2323A3-00F1-41F8-9A95-DC536735A6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821F4-1537-4943-B03F-0A2E3671DEAA}" type="pres">
      <dgm:prSet presAssocID="{D10817BF-186A-449D-859E-5F5E6F12207C}" presName="sibTrans" presStyleCnt="0"/>
      <dgm:spPr/>
    </dgm:pt>
    <dgm:pt modelId="{E247788D-78E4-439A-8388-FD7EE5A685F2}" type="pres">
      <dgm:prSet presAssocID="{2DA9C34E-759A-4D64-A941-C6367EA96F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FE623-5430-45FA-9B40-78DDA55EC467}" type="pres">
      <dgm:prSet presAssocID="{96B41C9A-99A2-41C8-9687-9DEE65BCF2B9}" presName="sibTrans" presStyleCnt="0"/>
      <dgm:spPr/>
    </dgm:pt>
    <dgm:pt modelId="{1BAE0840-8768-48AB-A68A-F809F7D867D9}" type="pres">
      <dgm:prSet presAssocID="{FC06A4A7-A221-42E0-B6B6-BDCB88E17F4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A7492-0BCC-4941-B516-0F7D6922AC0C}" type="pres">
      <dgm:prSet presAssocID="{7DF93AF2-E7E0-4376-B109-F880A4026236}" presName="sibTrans" presStyleCnt="0"/>
      <dgm:spPr/>
    </dgm:pt>
    <dgm:pt modelId="{20291253-C0C1-4C5F-84F8-CBDECC3259A9}" type="pres">
      <dgm:prSet presAssocID="{5FDAD02C-C775-4B85-8149-412DEBB2ED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0D434B-A119-4432-8DF7-2D2C74623D45}" type="presOf" srcId="{DABA4C07-9F49-4A68-A304-52C1EF713AB9}" destId="{C898CC48-7197-4F85-A2BC-DB56A7F99FEA}" srcOrd="0" destOrd="0" presId="urn:microsoft.com/office/officeart/2005/8/layout/default#2"/>
    <dgm:cxn modelId="{47E2481E-E02E-49C8-A716-612E07375036}" srcId="{90938FC5-CE2A-4293-9E3B-EF36BB7F9D86}" destId="{9B2323A3-00F1-41F8-9A95-DC536735A6FC}" srcOrd="1" destOrd="0" parTransId="{F8CD43D6-133D-4206-B566-B115B54F6CE3}" sibTransId="{D10817BF-186A-449D-859E-5F5E6F12207C}"/>
    <dgm:cxn modelId="{D81735F7-7CCA-4518-B1D1-CB2B3EBFA827}" srcId="{90938FC5-CE2A-4293-9E3B-EF36BB7F9D86}" destId="{5FDAD02C-C775-4B85-8149-412DEBB2ED35}" srcOrd="4" destOrd="0" parTransId="{E8D47828-2613-456B-AD81-00453D22B0AE}" sibTransId="{A876B123-68CE-4C5D-BAD6-5336943E0130}"/>
    <dgm:cxn modelId="{9D69BF1C-CD17-4B81-8433-6502EB403D3A}" srcId="{90938FC5-CE2A-4293-9E3B-EF36BB7F9D86}" destId="{DABA4C07-9F49-4A68-A304-52C1EF713AB9}" srcOrd="0" destOrd="0" parTransId="{A5E04EE5-5386-407D-833B-017907B0B90B}" sibTransId="{544DF530-390F-4FE5-89B4-B9A1C5DE2DA7}"/>
    <dgm:cxn modelId="{AACF8FE7-8203-4F0D-B3E0-7E5640640E8E}" type="presOf" srcId="{FC06A4A7-A221-42E0-B6B6-BDCB88E17F42}" destId="{1BAE0840-8768-48AB-A68A-F809F7D867D9}" srcOrd="0" destOrd="0" presId="urn:microsoft.com/office/officeart/2005/8/layout/default#2"/>
    <dgm:cxn modelId="{1E55AD07-7270-4200-9EBA-0F85DDA4BFC9}" type="presOf" srcId="{9B2323A3-00F1-41F8-9A95-DC536735A6FC}" destId="{2317E043-EFAD-4F6A-A7FE-78C4901A69C1}" srcOrd="0" destOrd="0" presId="urn:microsoft.com/office/officeart/2005/8/layout/default#2"/>
    <dgm:cxn modelId="{E093632E-F083-4C89-8377-831F80E39CB6}" type="presOf" srcId="{2DA9C34E-759A-4D64-A941-C6367EA96FC8}" destId="{E247788D-78E4-439A-8388-FD7EE5A685F2}" srcOrd="0" destOrd="0" presId="urn:microsoft.com/office/officeart/2005/8/layout/default#2"/>
    <dgm:cxn modelId="{48856A69-64E1-4D44-B096-58237F73898D}" srcId="{90938FC5-CE2A-4293-9E3B-EF36BB7F9D86}" destId="{2DA9C34E-759A-4D64-A941-C6367EA96FC8}" srcOrd="2" destOrd="0" parTransId="{FE89A5FA-71B6-4399-B985-2EEC349014F4}" sibTransId="{96B41C9A-99A2-41C8-9687-9DEE65BCF2B9}"/>
    <dgm:cxn modelId="{22FF5ABE-69AC-4395-BE35-AEEDC1E3A7AC}" type="presOf" srcId="{5FDAD02C-C775-4B85-8149-412DEBB2ED35}" destId="{20291253-C0C1-4C5F-84F8-CBDECC3259A9}" srcOrd="0" destOrd="0" presId="urn:microsoft.com/office/officeart/2005/8/layout/default#2"/>
    <dgm:cxn modelId="{B9736687-5E8B-465A-B5F6-242627444A1D}" srcId="{90938FC5-CE2A-4293-9E3B-EF36BB7F9D86}" destId="{FC06A4A7-A221-42E0-B6B6-BDCB88E17F42}" srcOrd="3" destOrd="0" parTransId="{1D1F592D-CD4F-4E19-A209-FD5407F07786}" sibTransId="{7DF93AF2-E7E0-4376-B109-F880A4026236}"/>
    <dgm:cxn modelId="{8ABB0130-3C31-40A8-A8AA-4ABA5F0D82B9}" type="presOf" srcId="{90938FC5-CE2A-4293-9E3B-EF36BB7F9D86}" destId="{01064297-0859-4105-A563-416E4F8519FB}" srcOrd="0" destOrd="0" presId="urn:microsoft.com/office/officeart/2005/8/layout/default#2"/>
    <dgm:cxn modelId="{EA270D86-E70F-4ED9-B3E1-E7923FA99A1A}" type="presParOf" srcId="{01064297-0859-4105-A563-416E4F8519FB}" destId="{C898CC48-7197-4F85-A2BC-DB56A7F99FEA}" srcOrd="0" destOrd="0" presId="urn:microsoft.com/office/officeart/2005/8/layout/default#2"/>
    <dgm:cxn modelId="{D54A1902-E64D-4CCE-8029-736436330BF7}" type="presParOf" srcId="{01064297-0859-4105-A563-416E4F8519FB}" destId="{E772F250-C0A2-493E-9F11-01DC75425176}" srcOrd="1" destOrd="0" presId="urn:microsoft.com/office/officeart/2005/8/layout/default#2"/>
    <dgm:cxn modelId="{0DED7617-7C08-474A-9A87-0343AFC9B68A}" type="presParOf" srcId="{01064297-0859-4105-A563-416E4F8519FB}" destId="{2317E043-EFAD-4F6A-A7FE-78C4901A69C1}" srcOrd="2" destOrd="0" presId="urn:microsoft.com/office/officeart/2005/8/layout/default#2"/>
    <dgm:cxn modelId="{E456268E-AFA6-4511-84F9-CF343574CD85}" type="presParOf" srcId="{01064297-0859-4105-A563-416E4F8519FB}" destId="{2E1821F4-1537-4943-B03F-0A2E3671DEAA}" srcOrd="3" destOrd="0" presId="urn:microsoft.com/office/officeart/2005/8/layout/default#2"/>
    <dgm:cxn modelId="{B988CDDB-025D-449A-BBED-52D12D6F4A39}" type="presParOf" srcId="{01064297-0859-4105-A563-416E4F8519FB}" destId="{E247788D-78E4-439A-8388-FD7EE5A685F2}" srcOrd="4" destOrd="0" presId="urn:microsoft.com/office/officeart/2005/8/layout/default#2"/>
    <dgm:cxn modelId="{6F32C31C-ECD6-40F8-9946-D94DFA290078}" type="presParOf" srcId="{01064297-0859-4105-A563-416E4F8519FB}" destId="{992FE623-5430-45FA-9B40-78DDA55EC467}" srcOrd="5" destOrd="0" presId="urn:microsoft.com/office/officeart/2005/8/layout/default#2"/>
    <dgm:cxn modelId="{DF851CF0-5785-404E-8F07-724A51D89800}" type="presParOf" srcId="{01064297-0859-4105-A563-416E4F8519FB}" destId="{1BAE0840-8768-48AB-A68A-F809F7D867D9}" srcOrd="6" destOrd="0" presId="urn:microsoft.com/office/officeart/2005/8/layout/default#2"/>
    <dgm:cxn modelId="{0ED9FFC3-B237-4DBF-8C56-C22C264A0CC8}" type="presParOf" srcId="{01064297-0859-4105-A563-416E4F8519FB}" destId="{D31A7492-0BCC-4941-B516-0F7D6922AC0C}" srcOrd="7" destOrd="0" presId="urn:microsoft.com/office/officeart/2005/8/layout/default#2"/>
    <dgm:cxn modelId="{911CD401-CCAA-478C-B70C-4A8D73DF8F37}" type="presParOf" srcId="{01064297-0859-4105-A563-416E4F8519FB}" destId="{20291253-C0C1-4C5F-84F8-CBDECC3259A9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EB5745-6CA9-4291-B3AA-06F0AF18769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DED5CC-9F23-40BD-8218-515F18BA6BC1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Galleta (270g)	1.14 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USD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69186-9E93-4D9F-AE40-DEDC3C19D5BD}" type="parTrans" cxnId="{5F83932E-352D-421C-BDE8-71491F3354F9}">
      <dgm:prSet/>
      <dgm:spPr/>
      <dgm:t>
        <a:bodyPr/>
        <a:lstStyle/>
        <a:p>
          <a:endParaRPr lang="es-EC"/>
        </a:p>
      </dgm:t>
    </dgm:pt>
    <dgm:pt modelId="{81FF75CC-A175-4627-A48C-CEC6E8F42357}" type="sibTrans" cxnId="{5F83932E-352D-421C-BDE8-71491F3354F9}">
      <dgm:prSet/>
      <dgm:spPr/>
      <dgm:t>
        <a:bodyPr/>
        <a:lstStyle/>
        <a:p>
          <a:endParaRPr lang="es-EC"/>
        </a:p>
      </dgm:t>
    </dgm:pt>
    <dgm:pt modelId="{C26AD456-FF73-408E-BBE8-48433157B6D0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Porcentaje de ganancia         (50%)</a:t>
          </a:r>
        </a:p>
      </dgm:t>
    </dgm:pt>
    <dgm:pt modelId="{B7FF2C93-92D1-4DBB-85EA-093BD5B5FAAB}" type="parTrans" cxnId="{4E692816-61E2-4FC3-8E26-DF2E41E9F549}">
      <dgm:prSet/>
      <dgm:spPr/>
      <dgm:t>
        <a:bodyPr/>
        <a:lstStyle/>
        <a:p>
          <a:endParaRPr lang="es-EC"/>
        </a:p>
      </dgm:t>
    </dgm:pt>
    <dgm:pt modelId="{6F8AD7D5-EE9A-4FBC-8F38-6C7AF80CDB02}" type="sibTrans" cxnId="{4E692816-61E2-4FC3-8E26-DF2E41E9F549}">
      <dgm:prSet/>
      <dgm:spPr/>
      <dgm:t>
        <a:bodyPr/>
        <a:lstStyle/>
        <a:p>
          <a:endParaRPr lang="es-EC"/>
        </a:p>
      </dgm:t>
    </dgm:pt>
    <dgm:pt modelId="{1322A1B7-7AEF-40DA-9872-037D17D63F8C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Precio de fábrica: 1,71 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USD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45FE6-2194-444F-BB1E-AC5FDF930A17}" type="parTrans" cxnId="{D5E86831-8992-43CC-8520-796C11C00BD4}">
      <dgm:prSet/>
      <dgm:spPr/>
      <dgm:t>
        <a:bodyPr/>
        <a:lstStyle/>
        <a:p>
          <a:endParaRPr lang="es-EC"/>
        </a:p>
      </dgm:t>
    </dgm:pt>
    <dgm:pt modelId="{28A0B271-EE94-48EE-B119-4B8F7FE43626}" type="sibTrans" cxnId="{D5E86831-8992-43CC-8520-796C11C00BD4}">
      <dgm:prSet/>
      <dgm:spPr/>
      <dgm:t>
        <a:bodyPr/>
        <a:lstStyle/>
        <a:p>
          <a:endParaRPr lang="es-EC"/>
        </a:p>
      </dgm:t>
    </dgm:pt>
    <dgm:pt modelId="{4C850DC9-36F9-4534-96F6-78BB23E44003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Barra nutricional (280g) 1.84 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USD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6A06D-2DB6-4045-AE1A-12CC0434EE27}" type="parTrans" cxnId="{539405F8-369E-456B-A0B0-76959929786A}">
      <dgm:prSet/>
      <dgm:spPr/>
      <dgm:t>
        <a:bodyPr/>
        <a:lstStyle/>
        <a:p>
          <a:endParaRPr lang="es-EC"/>
        </a:p>
      </dgm:t>
    </dgm:pt>
    <dgm:pt modelId="{9ADE3938-490A-4E4D-9283-116631920672}" type="sibTrans" cxnId="{539405F8-369E-456B-A0B0-76959929786A}">
      <dgm:prSet/>
      <dgm:spPr/>
      <dgm:t>
        <a:bodyPr/>
        <a:lstStyle/>
        <a:p>
          <a:endParaRPr lang="es-EC"/>
        </a:p>
      </dgm:t>
    </dgm:pt>
    <dgm:pt modelId="{08948B21-C2BC-4E66-91D3-B279611CDFC3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Porcentaje de ganancia (50%)</a:t>
          </a:r>
        </a:p>
      </dgm:t>
    </dgm:pt>
    <dgm:pt modelId="{B5A431F1-2652-410F-AD74-E63FD72BE657}" type="parTrans" cxnId="{0FFBABE9-0DE4-4966-AB1C-89BDA991E24C}">
      <dgm:prSet/>
      <dgm:spPr/>
      <dgm:t>
        <a:bodyPr/>
        <a:lstStyle/>
        <a:p>
          <a:endParaRPr lang="es-EC"/>
        </a:p>
      </dgm:t>
    </dgm:pt>
    <dgm:pt modelId="{DE7575C2-B049-4FF3-A872-0FD6C3E2D738}" type="sibTrans" cxnId="{0FFBABE9-0DE4-4966-AB1C-89BDA991E24C}">
      <dgm:prSet/>
      <dgm:spPr/>
      <dgm:t>
        <a:bodyPr/>
        <a:lstStyle/>
        <a:p>
          <a:endParaRPr lang="es-EC"/>
        </a:p>
      </dgm:t>
    </dgm:pt>
    <dgm:pt modelId="{F93382CD-0948-4FA3-B7B8-BE9F3B928E8D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Precio fábrica: 2,76 </a:t>
          </a:r>
          <a:r>
            <a:rPr lang="es-EC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USD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09399-1A5D-4A20-8781-74027F560CE5}" type="parTrans" cxnId="{BAA87A69-7E05-4A4A-8549-58F45D78398B}">
      <dgm:prSet/>
      <dgm:spPr/>
      <dgm:t>
        <a:bodyPr/>
        <a:lstStyle/>
        <a:p>
          <a:endParaRPr lang="es-EC"/>
        </a:p>
      </dgm:t>
    </dgm:pt>
    <dgm:pt modelId="{6E25A054-AF69-43F3-BDD5-46BE761C82E0}" type="sibTrans" cxnId="{BAA87A69-7E05-4A4A-8549-58F45D78398B}">
      <dgm:prSet/>
      <dgm:spPr/>
      <dgm:t>
        <a:bodyPr/>
        <a:lstStyle/>
        <a:p>
          <a:endParaRPr lang="es-EC"/>
        </a:p>
      </dgm:t>
    </dgm:pt>
    <dgm:pt modelId="{1305ADE9-5FA9-44A1-AE1C-22AB5AE38421}" type="pres">
      <dgm:prSet presAssocID="{12EB5745-6CA9-4291-B3AA-06F0AF187690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BA7412CB-6611-43B9-A262-97F4D7ED2450}" type="pres">
      <dgm:prSet presAssocID="{8EDED5CC-9F23-40BD-8218-515F18BA6BC1}" presName="withChildren" presStyleCnt="0"/>
      <dgm:spPr/>
    </dgm:pt>
    <dgm:pt modelId="{1814D01A-F61F-4416-970F-5819BEA6068E}" type="pres">
      <dgm:prSet presAssocID="{8EDED5CC-9F23-40BD-8218-515F18BA6BC1}" presName="bigCircle" presStyleLbl="vennNode1" presStyleIdx="0" presStyleCnt="6" custScaleX="158860" custLinFactNeighborX="619" custLinFactNeighborY="-97"/>
      <dgm:spPr/>
    </dgm:pt>
    <dgm:pt modelId="{13FD9AAC-35B2-49FD-9CB1-5326543982E5}" type="pres">
      <dgm:prSet presAssocID="{8EDED5CC-9F23-40BD-8218-515F18BA6BC1}" presName="medCircle" presStyleLbl="vennNode1" presStyleIdx="1" presStyleCnt="6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E630B6E7-B34E-4942-A8FE-0E0BD86B19F2}" type="pres">
      <dgm:prSet presAssocID="{8EDED5CC-9F23-40BD-8218-515F18BA6BC1}" presName="txLvl1" presStyleLbl="revTx" presStyleIdx="0" presStyleCnt="6" custScaleX="140409" custScaleY="133964" custLinFactY="4557" custLinFactNeighborX="6724" custLinFactNeighborY="100000"/>
      <dgm:spPr/>
      <dgm:t>
        <a:bodyPr/>
        <a:lstStyle/>
        <a:p>
          <a:endParaRPr lang="es-EC"/>
        </a:p>
      </dgm:t>
    </dgm:pt>
    <dgm:pt modelId="{C84A045C-DB57-441B-A3E9-FD8FAC667E5D}" type="pres">
      <dgm:prSet presAssocID="{8EDED5CC-9F23-40BD-8218-515F18BA6BC1}" presName="lin" presStyleCnt="0"/>
      <dgm:spPr/>
    </dgm:pt>
    <dgm:pt modelId="{A5D4D812-95EF-4581-8503-D326B43C3136}" type="pres">
      <dgm:prSet presAssocID="{C26AD456-FF73-408E-BBE8-48433157B6D0}" presName="txLvl2" presStyleLbl="revTx" presStyleIdx="1" presStyleCnt="6" custScaleY="223350" custLinFactY="460220" custLinFactNeighborX="-3589" custLinFactNeighborY="500000"/>
      <dgm:spPr/>
      <dgm:t>
        <a:bodyPr/>
        <a:lstStyle/>
        <a:p>
          <a:endParaRPr lang="es-EC"/>
        </a:p>
      </dgm:t>
    </dgm:pt>
    <dgm:pt modelId="{51851C54-E721-4004-97DC-110D64C7148E}" type="pres">
      <dgm:prSet presAssocID="{6F8AD7D5-EE9A-4FBC-8F38-6C7AF80CDB02}" presName="smCircle" presStyleLbl="vennNode1" presStyleIdx="2" presStyleCnt="6"/>
      <dgm:spPr/>
    </dgm:pt>
    <dgm:pt modelId="{F8D42FDC-0D03-42DE-9FAA-1F0B38809664}" type="pres">
      <dgm:prSet presAssocID="{1322A1B7-7AEF-40DA-9872-037D17D63F8C}" presName="txLvl2" presStyleLbl="revTx" presStyleIdx="2" presStyleCnt="6" custScaleX="151376" custScaleY="363624" custLinFactY="1100000" custLinFactNeighborX="-9126" custLinFactNeighborY="1121103"/>
      <dgm:spPr/>
      <dgm:t>
        <a:bodyPr/>
        <a:lstStyle/>
        <a:p>
          <a:endParaRPr lang="es-EC"/>
        </a:p>
      </dgm:t>
    </dgm:pt>
    <dgm:pt modelId="{23BFA392-8E0B-4E13-8512-F8078C3E3B9E}" type="pres">
      <dgm:prSet presAssocID="{8EDED5CC-9F23-40BD-8218-515F18BA6BC1}" presName="overlap" presStyleCnt="0"/>
      <dgm:spPr/>
    </dgm:pt>
    <dgm:pt modelId="{1D3DC78C-C417-43B4-811D-816412E74466}" type="pres">
      <dgm:prSet presAssocID="{4C850DC9-36F9-4534-96F6-78BB23E44003}" presName="withChildren" presStyleCnt="0"/>
      <dgm:spPr/>
    </dgm:pt>
    <dgm:pt modelId="{94DFD809-24BB-42E0-8467-6F480B5C2B48}" type="pres">
      <dgm:prSet presAssocID="{4C850DC9-36F9-4534-96F6-78BB23E44003}" presName="bigCircle" presStyleLbl="vennNode1" presStyleIdx="3" presStyleCnt="6" custScaleX="167196" custLinFactNeighborX="-208" custLinFactNeighborY="-428"/>
      <dgm:spPr>
        <a:solidFill>
          <a:schemeClr val="accent6">
            <a:lumMod val="60000"/>
            <a:lumOff val="40000"/>
            <a:alpha val="50000"/>
          </a:schemeClr>
        </a:solidFill>
      </dgm:spPr>
    </dgm:pt>
    <dgm:pt modelId="{400FC8F7-FBD3-479B-A8F1-AA2EAC31DEFA}" type="pres">
      <dgm:prSet presAssocID="{4C850DC9-36F9-4534-96F6-78BB23E44003}" presName="medCircle" presStyleLbl="vennNode1" presStyleIdx="4" presStyleCnt="6"/>
      <dgm:spPr/>
    </dgm:pt>
    <dgm:pt modelId="{1AAD2D1C-C775-4B7D-BE73-6316C17866B5}" type="pres">
      <dgm:prSet presAssocID="{4C850DC9-36F9-4534-96F6-78BB23E44003}" presName="txLvl1" presStyleLbl="revTx" presStyleIdx="3" presStyleCnt="6" custScaleX="156803" custLinFactNeighborX="-2562" custLinFactNeighborY="58246"/>
      <dgm:spPr/>
      <dgm:t>
        <a:bodyPr/>
        <a:lstStyle/>
        <a:p>
          <a:endParaRPr lang="es-EC"/>
        </a:p>
      </dgm:t>
    </dgm:pt>
    <dgm:pt modelId="{93A45B86-967E-4C1A-B6FA-DE90755396D9}" type="pres">
      <dgm:prSet presAssocID="{4C850DC9-36F9-4534-96F6-78BB23E44003}" presName="lin" presStyleCnt="0"/>
      <dgm:spPr/>
    </dgm:pt>
    <dgm:pt modelId="{EE657588-820D-4DA6-AE93-B4E55E318EBF}" type="pres">
      <dgm:prSet presAssocID="{08948B21-C2BC-4E66-91D3-B279611CDFC3}" presName="txLvl2" presStyleLbl="revTx" presStyleIdx="4" presStyleCnt="6" custLinFactY="511291" custLinFactNeighborX="-3201" custLinFactNeighborY="600000"/>
      <dgm:spPr/>
      <dgm:t>
        <a:bodyPr/>
        <a:lstStyle/>
        <a:p>
          <a:endParaRPr lang="es-EC"/>
        </a:p>
      </dgm:t>
    </dgm:pt>
    <dgm:pt modelId="{D24E12F5-06B0-49D3-97EF-41C9E93D6B0C}" type="pres">
      <dgm:prSet presAssocID="{DE7575C2-B049-4FF3-A872-0FD6C3E2D738}" presName="smCircle" presStyleLbl="vennNode1" presStyleIdx="5" presStyleCnt="6"/>
      <dgm:spPr/>
    </dgm:pt>
    <dgm:pt modelId="{51AF0D70-C4D3-4C59-8CE5-F09B408CF96D}" type="pres">
      <dgm:prSet presAssocID="{F93382CD-0948-4FA3-B7B8-BE9F3B928E8D}" presName="txLvl2" presStyleLbl="revTx" presStyleIdx="5" presStyleCnt="6" custLinFactY="739833" custLinFactNeighborX="-6523" custLinFactNeighborY="800000"/>
      <dgm:spPr/>
      <dgm:t>
        <a:bodyPr/>
        <a:lstStyle/>
        <a:p>
          <a:endParaRPr lang="es-EC"/>
        </a:p>
      </dgm:t>
    </dgm:pt>
  </dgm:ptLst>
  <dgm:cxnLst>
    <dgm:cxn modelId="{0FFBABE9-0DE4-4966-AB1C-89BDA991E24C}" srcId="{4C850DC9-36F9-4534-96F6-78BB23E44003}" destId="{08948B21-C2BC-4E66-91D3-B279611CDFC3}" srcOrd="0" destOrd="0" parTransId="{B5A431F1-2652-410F-AD74-E63FD72BE657}" sibTransId="{DE7575C2-B049-4FF3-A872-0FD6C3E2D738}"/>
    <dgm:cxn modelId="{6448C6E0-5D7E-4E5B-BAB1-20CF70D868AE}" type="presOf" srcId="{F93382CD-0948-4FA3-B7B8-BE9F3B928E8D}" destId="{51AF0D70-C4D3-4C59-8CE5-F09B408CF96D}" srcOrd="0" destOrd="0" presId="urn:microsoft.com/office/officeart/2008/layout/VerticalCircleList"/>
    <dgm:cxn modelId="{1E0976C0-E336-40A4-96AF-715647369422}" type="presOf" srcId="{08948B21-C2BC-4E66-91D3-B279611CDFC3}" destId="{EE657588-820D-4DA6-AE93-B4E55E318EBF}" srcOrd="0" destOrd="0" presId="urn:microsoft.com/office/officeart/2008/layout/VerticalCircleList"/>
    <dgm:cxn modelId="{053163E1-6817-400C-9C06-D8BCEFCED42C}" type="presOf" srcId="{12EB5745-6CA9-4291-B3AA-06F0AF187690}" destId="{1305ADE9-5FA9-44A1-AE1C-22AB5AE38421}" srcOrd="0" destOrd="0" presId="urn:microsoft.com/office/officeart/2008/layout/VerticalCircleList"/>
    <dgm:cxn modelId="{D5E86831-8992-43CC-8520-796C11C00BD4}" srcId="{8EDED5CC-9F23-40BD-8218-515F18BA6BC1}" destId="{1322A1B7-7AEF-40DA-9872-037D17D63F8C}" srcOrd="1" destOrd="0" parTransId="{DDE45FE6-2194-444F-BB1E-AC5FDF930A17}" sibTransId="{28A0B271-EE94-48EE-B119-4B8F7FE43626}"/>
    <dgm:cxn modelId="{BBF99DBF-F811-4820-A92B-EDE6AACA7ACE}" type="presOf" srcId="{C26AD456-FF73-408E-BBE8-48433157B6D0}" destId="{A5D4D812-95EF-4581-8503-D326B43C3136}" srcOrd="0" destOrd="0" presId="urn:microsoft.com/office/officeart/2008/layout/VerticalCircleList"/>
    <dgm:cxn modelId="{5F1C337F-CD0A-4199-B5E2-F0FCF875BDE0}" type="presOf" srcId="{8EDED5CC-9F23-40BD-8218-515F18BA6BC1}" destId="{E630B6E7-B34E-4942-A8FE-0E0BD86B19F2}" srcOrd="0" destOrd="0" presId="urn:microsoft.com/office/officeart/2008/layout/VerticalCircleList"/>
    <dgm:cxn modelId="{B2639794-FC60-485D-837D-52BF3EFC0D18}" type="presOf" srcId="{4C850DC9-36F9-4534-96F6-78BB23E44003}" destId="{1AAD2D1C-C775-4B7D-BE73-6316C17866B5}" srcOrd="0" destOrd="0" presId="urn:microsoft.com/office/officeart/2008/layout/VerticalCircleList"/>
    <dgm:cxn modelId="{5F83932E-352D-421C-BDE8-71491F3354F9}" srcId="{12EB5745-6CA9-4291-B3AA-06F0AF187690}" destId="{8EDED5CC-9F23-40BD-8218-515F18BA6BC1}" srcOrd="0" destOrd="0" parTransId="{57F69186-9E93-4D9F-AE40-DEDC3C19D5BD}" sibTransId="{81FF75CC-A175-4627-A48C-CEC6E8F42357}"/>
    <dgm:cxn modelId="{BAA87A69-7E05-4A4A-8549-58F45D78398B}" srcId="{4C850DC9-36F9-4534-96F6-78BB23E44003}" destId="{F93382CD-0948-4FA3-B7B8-BE9F3B928E8D}" srcOrd="1" destOrd="0" parTransId="{6C509399-1A5D-4A20-8781-74027F560CE5}" sibTransId="{6E25A054-AF69-43F3-BDD5-46BE761C82E0}"/>
    <dgm:cxn modelId="{539405F8-369E-456B-A0B0-76959929786A}" srcId="{12EB5745-6CA9-4291-B3AA-06F0AF187690}" destId="{4C850DC9-36F9-4534-96F6-78BB23E44003}" srcOrd="1" destOrd="0" parTransId="{CF36A06D-2DB6-4045-AE1A-12CC0434EE27}" sibTransId="{9ADE3938-490A-4E4D-9283-116631920672}"/>
    <dgm:cxn modelId="{0CFBD9A5-ED80-4CA2-8D9C-6D03D75E0110}" type="presOf" srcId="{1322A1B7-7AEF-40DA-9872-037D17D63F8C}" destId="{F8D42FDC-0D03-42DE-9FAA-1F0B38809664}" srcOrd="0" destOrd="0" presId="urn:microsoft.com/office/officeart/2008/layout/VerticalCircleList"/>
    <dgm:cxn modelId="{4E692816-61E2-4FC3-8E26-DF2E41E9F549}" srcId="{8EDED5CC-9F23-40BD-8218-515F18BA6BC1}" destId="{C26AD456-FF73-408E-BBE8-48433157B6D0}" srcOrd="0" destOrd="0" parTransId="{B7FF2C93-92D1-4DBB-85EA-093BD5B5FAAB}" sibTransId="{6F8AD7D5-EE9A-4FBC-8F38-6C7AF80CDB02}"/>
    <dgm:cxn modelId="{44DF29F7-B486-4F63-A2F1-C740C1669585}" type="presParOf" srcId="{1305ADE9-5FA9-44A1-AE1C-22AB5AE38421}" destId="{BA7412CB-6611-43B9-A262-97F4D7ED2450}" srcOrd="0" destOrd="0" presId="urn:microsoft.com/office/officeart/2008/layout/VerticalCircleList"/>
    <dgm:cxn modelId="{0190D7A2-6D76-4749-A9BA-D6C267AD54C7}" type="presParOf" srcId="{BA7412CB-6611-43B9-A262-97F4D7ED2450}" destId="{1814D01A-F61F-4416-970F-5819BEA6068E}" srcOrd="0" destOrd="0" presId="urn:microsoft.com/office/officeart/2008/layout/VerticalCircleList"/>
    <dgm:cxn modelId="{1A855511-20AF-4086-B643-5AFDBFEA2BE2}" type="presParOf" srcId="{BA7412CB-6611-43B9-A262-97F4D7ED2450}" destId="{13FD9AAC-35B2-49FD-9CB1-5326543982E5}" srcOrd="1" destOrd="0" presId="urn:microsoft.com/office/officeart/2008/layout/VerticalCircleList"/>
    <dgm:cxn modelId="{860BFBCD-866A-43A4-B0E5-B6F52CEB6E70}" type="presParOf" srcId="{BA7412CB-6611-43B9-A262-97F4D7ED2450}" destId="{E630B6E7-B34E-4942-A8FE-0E0BD86B19F2}" srcOrd="2" destOrd="0" presId="urn:microsoft.com/office/officeart/2008/layout/VerticalCircleList"/>
    <dgm:cxn modelId="{4D29AD21-8760-427A-8E9B-D394E25A4270}" type="presParOf" srcId="{BA7412CB-6611-43B9-A262-97F4D7ED2450}" destId="{C84A045C-DB57-441B-A3E9-FD8FAC667E5D}" srcOrd="3" destOrd="0" presId="urn:microsoft.com/office/officeart/2008/layout/VerticalCircleList"/>
    <dgm:cxn modelId="{138BD2EF-7E66-43AC-A0BB-BDC6802BBC2B}" type="presParOf" srcId="{C84A045C-DB57-441B-A3E9-FD8FAC667E5D}" destId="{A5D4D812-95EF-4581-8503-D326B43C3136}" srcOrd="0" destOrd="0" presId="urn:microsoft.com/office/officeart/2008/layout/VerticalCircleList"/>
    <dgm:cxn modelId="{0290C883-8E4C-48C1-9490-51613F77FF49}" type="presParOf" srcId="{C84A045C-DB57-441B-A3E9-FD8FAC667E5D}" destId="{51851C54-E721-4004-97DC-110D64C7148E}" srcOrd="1" destOrd="0" presId="urn:microsoft.com/office/officeart/2008/layout/VerticalCircleList"/>
    <dgm:cxn modelId="{4011C819-4B9C-4123-A747-F2FDCED109BE}" type="presParOf" srcId="{C84A045C-DB57-441B-A3E9-FD8FAC667E5D}" destId="{F8D42FDC-0D03-42DE-9FAA-1F0B38809664}" srcOrd="2" destOrd="0" presId="urn:microsoft.com/office/officeart/2008/layout/VerticalCircleList"/>
    <dgm:cxn modelId="{3725447B-B30A-4A99-8A02-DC926D77E240}" type="presParOf" srcId="{1305ADE9-5FA9-44A1-AE1C-22AB5AE38421}" destId="{23BFA392-8E0B-4E13-8512-F8078C3E3B9E}" srcOrd="1" destOrd="0" presId="urn:microsoft.com/office/officeart/2008/layout/VerticalCircleList"/>
    <dgm:cxn modelId="{F765C33D-6E64-4104-91F5-268A77AFE0AE}" type="presParOf" srcId="{1305ADE9-5FA9-44A1-AE1C-22AB5AE38421}" destId="{1D3DC78C-C417-43B4-811D-816412E74466}" srcOrd="2" destOrd="0" presId="urn:microsoft.com/office/officeart/2008/layout/VerticalCircleList"/>
    <dgm:cxn modelId="{79BA1226-9C45-47FB-B38B-FC208C73CC8B}" type="presParOf" srcId="{1D3DC78C-C417-43B4-811D-816412E74466}" destId="{94DFD809-24BB-42E0-8467-6F480B5C2B48}" srcOrd="0" destOrd="0" presId="urn:microsoft.com/office/officeart/2008/layout/VerticalCircleList"/>
    <dgm:cxn modelId="{16DA6919-66EF-450D-9166-25AE2DD7B814}" type="presParOf" srcId="{1D3DC78C-C417-43B4-811D-816412E74466}" destId="{400FC8F7-FBD3-479B-A8F1-AA2EAC31DEFA}" srcOrd="1" destOrd="0" presId="urn:microsoft.com/office/officeart/2008/layout/VerticalCircleList"/>
    <dgm:cxn modelId="{FAA0CB60-5781-40E1-B011-560A1F155747}" type="presParOf" srcId="{1D3DC78C-C417-43B4-811D-816412E74466}" destId="{1AAD2D1C-C775-4B7D-BE73-6316C17866B5}" srcOrd="2" destOrd="0" presId="urn:microsoft.com/office/officeart/2008/layout/VerticalCircleList"/>
    <dgm:cxn modelId="{0A9239ED-0C2E-4996-B243-BFEC877F3FEF}" type="presParOf" srcId="{1D3DC78C-C417-43B4-811D-816412E74466}" destId="{93A45B86-967E-4C1A-B6FA-DE90755396D9}" srcOrd="3" destOrd="0" presId="urn:microsoft.com/office/officeart/2008/layout/VerticalCircleList"/>
    <dgm:cxn modelId="{F0A756DF-85F0-4812-8B44-D38744DDAE92}" type="presParOf" srcId="{93A45B86-967E-4C1A-B6FA-DE90755396D9}" destId="{EE657588-820D-4DA6-AE93-B4E55E318EBF}" srcOrd="0" destOrd="0" presId="urn:microsoft.com/office/officeart/2008/layout/VerticalCircleList"/>
    <dgm:cxn modelId="{A99B4E65-4CF9-469C-9DEC-7501193C9F38}" type="presParOf" srcId="{93A45B86-967E-4C1A-B6FA-DE90755396D9}" destId="{D24E12F5-06B0-49D3-97EF-41C9E93D6B0C}" srcOrd="1" destOrd="0" presId="urn:microsoft.com/office/officeart/2008/layout/VerticalCircleList"/>
    <dgm:cxn modelId="{1AD739C6-8169-4CCC-AB62-E3717B6BB2B0}" type="presParOf" srcId="{93A45B86-967E-4C1A-B6FA-DE90755396D9}" destId="{51AF0D70-C4D3-4C59-8CE5-F09B408CF96D}" srcOrd="2" destOrd="0" presId="urn:microsoft.com/office/officeart/2008/layout/VerticalCircleList"/>
  </dgm:cxnLst>
  <dgm:bg>
    <a:effectLst>
      <a:glow rad="1397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1AD6D4-A802-482A-B3F4-656F09DE418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5CFFE9-D7E5-47E8-860D-E43E58B6363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LOCALIZACIÓN</a:t>
          </a:r>
          <a:endParaRPr lang="es-ES" dirty="0">
            <a:solidFill>
              <a:schemeClr val="tx1"/>
            </a:solidFill>
          </a:endParaRPr>
        </a:p>
      </dgm:t>
    </dgm:pt>
    <dgm:pt modelId="{C5E71891-8016-47FA-A8DF-95E8D4472CD1}" type="parTrans" cxnId="{0A673B12-E1B1-499D-8017-BBD6E5F6A478}">
      <dgm:prSet/>
      <dgm:spPr/>
      <dgm:t>
        <a:bodyPr/>
        <a:lstStyle/>
        <a:p>
          <a:endParaRPr lang="es-ES"/>
        </a:p>
      </dgm:t>
    </dgm:pt>
    <dgm:pt modelId="{0F72D649-493F-4A8A-A770-131970BCAA06}" type="sibTrans" cxnId="{0A673B12-E1B1-499D-8017-BBD6E5F6A478}">
      <dgm:prSet/>
      <dgm:spPr/>
      <dgm:t>
        <a:bodyPr/>
        <a:lstStyle/>
        <a:p>
          <a:endParaRPr lang="es-ES"/>
        </a:p>
      </dgm:t>
    </dgm:pt>
    <dgm:pt modelId="{64C164A9-A776-4C58-AD4E-386DF2DD00E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MATERIA PRIMA</a:t>
          </a:r>
          <a:endParaRPr lang="es-ES" dirty="0">
            <a:solidFill>
              <a:schemeClr val="tx1"/>
            </a:solidFill>
          </a:endParaRPr>
        </a:p>
      </dgm:t>
    </dgm:pt>
    <dgm:pt modelId="{AEBF51D5-7580-4F68-BC88-A9A855A4F4B7}" type="parTrans" cxnId="{645AE778-C33D-4E9C-85E4-DDABAE24A2CF}">
      <dgm:prSet/>
      <dgm:spPr/>
      <dgm:t>
        <a:bodyPr/>
        <a:lstStyle/>
        <a:p>
          <a:endParaRPr lang="es-ES"/>
        </a:p>
      </dgm:t>
    </dgm:pt>
    <dgm:pt modelId="{00EB7E46-1DFE-47E6-99D8-6AD9FF110B2D}" type="sibTrans" cxnId="{645AE778-C33D-4E9C-85E4-DDABAE24A2CF}">
      <dgm:prSet/>
      <dgm:spPr/>
      <dgm:t>
        <a:bodyPr/>
        <a:lstStyle/>
        <a:p>
          <a:endParaRPr lang="es-ES"/>
        </a:p>
      </dgm:t>
    </dgm:pt>
    <dgm:pt modelId="{379B3903-544F-4CC9-9368-221C40B0860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SERVICIOS BÁSICOS</a:t>
          </a:r>
          <a:endParaRPr lang="es-ES" dirty="0">
            <a:solidFill>
              <a:schemeClr val="tx1"/>
            </a:solidFill>
          </a:endParaRPr>
        </a:p>
      </dgm:t>
    </dgm:pt>
    <dgm:pt modelId="{ED41D285-11B9-45AE-BBFE-822DB305E072}" type="parTrans" cxnId="{7AD4E096-01FE-473A-81A0-092634766F12}">
      <dgm:prSet/>
      <dgm:spPr/>
      <dgm:t>
        <a:bodyPr/>
        <a:lstStyle/>
        <a:p>
          <a:endParaRPr lang="es-ES"/>
        </a:p>
      </dgm:t>
    </dgm:pt>
    <dgm:pt modelId="{A69F07DE-B850-47C8-A272-BB0881C70160}" type="sibTrans" cxnId="{7AD4E096-01FE-473A-81A0-092634766F12}">
      <dgm:prSet/>
      <dgm:spPr/>
      <dgm:t>
        <a:bodyPr/>
        <a:lstStyle/>
        <a:p>
          <a:endParaRPr lang="es-ES"/>
        </a:p>
      </dgm:t>
    </dgm:pt>
    <dgm:pt modelId="{78039BE4-DC57-4C52-AD24-972F4942BF1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MANO DE OBRA DISPONIBLE</a:t>
          </a:r>
          <a:endParaRPr lang="es-ES" dirty="0">
            <a:solidFill>
              <a:schemeClr val="tx1"/>
            </a:solidFill>
          </a:endParaRPr>
        </a:p>
      </dgm:t>
    </dgm:pt>
    <dgm:pt modelId="{F06BF7F3-BA6C-4C7C-B4CC-A1188C937656}" type="parTrans" cxnId="{B1FDAD25-882A-427A-8B02-75AC0B910200}">
      <dgm:prSet/>
      <dgm:spPr/>
      <dgm:t>
        <a:bodyPr/>
        <a:lstStyle/>
        <a:p>
          <a:endParaRPr lang="es-ES"/>
        </a:p>
      </dgm:t>
    </dgm:pt>
    <dgm:pt modelId="{35E81032-5A5B-43AA-9DDD-9BB8586E0670}" type="sibTrans" cxnId="{B1FDAD25-882A-427A-8B02-75AC0B910200}">
      <dgm:prSet/>
      <dgm:spPr/>
      <dgm:t>
        <a:bodyPr/>
        <a:lstStyle/>
        <a:p>
          <a:endParaRPr lang="es-ES"/>
        </a:p>
      </dgm:t>
    </dgm:pt>
    <dgm:pt modelId="{7B0A8922-4B3B-4F33-9AAD-0F5C15900F6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MERCADO DE CONSUMO</a:t>
          </a:r>
          <a:endParaRPr lang="es-ES" dirty="0">
            <a:solidFill>
              <a:schemeClr val="tx1"/>
            </a:solidFill>
          </a:endParaRPr>
        </a:p>
      </dgm:t>
    </dgm:pt>
    <dgm:pt modelId="{CAC9A4DF-AF71-47E2-AA37-F06CDEA4D12F}" type="parTrans" cxnId="{78450FCB-A2FF-4F00-9CC0-14F7E03A905F}">
      <dgm:prSet/>
      <dgm:spPr/>
      <dgm:t>
        <a:bodyPr/>
        <a:lstStyle/>
        <a:p>
          <a:endParaRPr lang="es-ES"/>
        </a:p>
      </dgm:t>
    </dgm:pt>
    <dgm:pt modelId="{CE645560-8C0A-4976-AFB6-CF5A87314DAB}" type="sibTrans" cxnId="{78450FCB-A2FF-4F00-9CC0-14F7E03A905F}">
      <dgm:prSet/>
      <dgm:spPr/>
      <dgm:t>
        <a:bodyPr/>
        <a:lstStyle/>
        <a:p>
          <a:endParaRPr lang="es-ES"/>
        </a:p>
      </dgm:t>
    </dgm:pt>
    <dgm:pt modelId="{A3E009F3-F919-4F7B-897C-B6CC47ABCEB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VÍAS DE COMUNICACIÓN</a:t>
          </a:r>
          <a:endParaRPr lang="es-ES" dirty="0">
            <a:solidFill>
              <a:schemeClr val="tx1"/>
            </a:solidFill>
          </a:endParaRPr>
        </a:p>
      </dgm:t>
    </dgm:pt>
    <dgm:pt modelId="{E088B277-6DD7-41CB-98EE-07751FEA2C33}" type="parTrans" cxnId="{2FD7696F-F438-46E3-93BF-1BAB28DBC7FF}">
      <dgm:prSet/>
      <dgm:spPr/>
      <dgm:t>
        <a:bodyPr/>
        <a:lstStyle/>
        <a:p>
          <a:endParaRPr lang="es-ES"/>
        </a:p>
      </dgm:t>
    </dgm:pt>
    <dgm:pt modelId="{C38A1D84-E9BC-4F41-BC19-35C4B766F6C8}" type="sibTrans" cxnId="{2FD7696F-F438-46E3-93BF-1BAB28DBC7FF}">
      <dgm:prSet/>
      <dgm:spPr/>
      <dgm:t>
        <a:bodyPr/>
        <a:lstStyle/>
        <a:p>
          <a:endParaRPr lang="es-ES"/>
        </a:p>
      </dgm:t>
    </dgm:pt>
    <dgm:pt modelId="{12335577-3ADB-459A-9173-51100CCA7DF2}" type="pres">
      <dgm:prSet presAssocID="{161AD6D4-A802-482A-B3F4-656F09DE41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83BBD99-BC99-4CB9-AF11-82C030D3C5BD}" type="pres">
      <dgm:prSet presAssocID="{E95CFFE9-D7E5-47E8-860D-E43E58B63632}" presName="vertOne" presStyleCnt="0"/>
      <dgm:spPr/>
    </dgm:pt>
    <dgm:pt modelId="{FC60E398-C5C3-434B-966E-2F4E15075F30}" type="pres">
      <dgm:prSet presAssocID="{E95CFFE9-D7E5-47E8-860D-E43E58B6363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69091C-5EA2-4482-8D05-1EEDF4ED92E5}" type="pres">
      <dgm:prSet presAssocID="{E95CFFE9-D7E5-47E8-860D-E43E58B63632}" presName="parTransOne" presStyleCnt="0"/>
      <dgm:spPr/>
    </dgm:pt>
    <dgm:pt modelId="{8542AAEC-99F8-4698-862D-06F3866989EB}" type="pres">
      <dgm:prSet presAssocID="{E95CFFE9-D7E5-47E8-860D-E43E58B63632}" presName="horzOne" presStyleCnt="0"/>
      <dgm:spPr/>
    </dgm:pt>
    <dgm:pt modelId="{1EB34CC1-7508-4FAE-903B-3F57039DBF97}" type="pres">
      <dgm:prSet presAssocID="{64C164A9-A776-4C58-AD4E-386DF2DD00E9}" presName="vertTwo" presStyleCnt="0"/>
      <dgm:spPr/>
    </dgm:pt>
    <dgm:pt modelId="{E3D1E1D9-115B-4234-B3FD-61BC620238AD}" type="pres">
      <dgm:prSet presAssocID="{64C164A9-A776-4C58-AD4E-386DF2DD00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AE2EF6-F6E5-4E46-AA4C-1A24F216776A}" type="pres">
      <dgm:prSet presAssocID="{64C164A9-A776-4C58-AD4E-386DF2DD00E9}" presName="parTransTwo" presStyleCnt="0"/>
      <dgm:spPr/>
    </dgm:pt>
    <dgm:pt modelId="{63870C55-9DA6-424E-A373-B759682E2D56}" type="pres">
      <dgm:prSet presAssocID="{64C164A9-A776-4C58-AD4E-386DF2DD00E9}" presName="horzTwo" presStyleCnt="0"/>
      <dgm:spPr/>
    </dgm:pt>
    <dgm:pt modelId="{DC131A5E-3D01-4D5B-AA93-743A8497615C}" type="pres">
      <dgm:prSet presAssocID="{379B3903-544F-4CC9-9368-221C40B0860B}" presName="vertThree" presStyleCnt="0"/>
      <dgm:spPr/>
    </dgm:pt>
    <dgm:pt modelId="{E60A9007-62B1-4E72-8F0B-3C0DCF49A9C7}" type="pres">
      <dgm:prSet presAssocID="{379B3903-544F-4CC9-9368-221C40B0860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C9A1A-98FF-4ACA-A3C2-44D6EE77FF82}" type="pres">
      <dgm:prSet presAssocID="{379B3903-544F-4CC9-9368-221C40B0860B}" presName="horzThree" presStyleCnt="0"/>
      <dgm:spPr/>
    </dgm:pt>
    <dgm:pt modelId="{65D2014C-C5BF-4886-86B2-EF581CD4E309}" type="pres">
      <dgm:prSet presAssocID="{A69F07DE-B850-47C8-A272-BB0881C70160}" presName="sibSpaceThree" presStyleCnt="0"/>
      <dgm:spPr/>
    </dgm:pt>
    <dgm:pt modelId="{19CC0FBD-1DF1-4039-A511-803131AC11A2}" type="pres">
      <dgm:prSet presAssocID="{78039BE4-DC57-4C52-AD24-972F4942BF16}" presName="vertThree" presStyleCnt="0"/>
      <dgm:spPr/>
    </dgm:pt>
    <dgm:pt modelId="{F0F00A11-F2F4-4339-95CC-C8A6AF273A5A}" type="pres">
      <dgm:prSet presAssocID="{78039BE4-DC57-4C52-AD24-972F4942BF1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765397-DD50-44EF-9863-886E69419322}" type="pres">
      <dgm:prSet presAssocID="{78039BE4-DC57-4C52-AD24-972F4942BF16}" presName="horzThree" presStyleCnt="0"/>
      <dgm:spPr/>
    </dgm:pt>
    <dgm:pt modelId="{76946B13-E7A5-4D9A-A97B-69FC785F1373}" type="pres">
      <dgm:prSet presAssocID="{00EB7E46-1DFE-47E6-99D8-6AD9FF110B2D}" presName="sibSpaceTwo" presStyleCnt="0"/>
      <dgm:spPr/>
    </dgm:pt>
    <dgm:pt modelId="{A6CB7B3A-D9D3-4CBB-9D51-0BB44DCC341E}" type="pres">
      <dgm:prSet presAssocID="{7B0A8922-4B3B-4F33-9AAD-0F5C15900F67}" presName="vertTwo" presStyleCnt="0"/>
      <dgm:spPr/>
    </dgm:pt>
    <dgm:pt modelId="{D0003EB5-3B06-475B-86FF-E1AF58D779FA}" type="pres">
      <dgm:prSet presAssocID="{7B0A8922-4B3B-4F33-9AAD-0F5C15900F6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1C246F-2DA3-415C-B89F-68FA04AB46CC}" type="pres">
      <dgm:prSet presAssocID="{7B0A8922-4B3B-4F33-9AAD-0F5C15900F67}" presName="parTransTwo" presStyleCnt="0"/>
      <dgm:spPr/>
    </dgm:pt>
    <dgm:pt modelId="{21658F44-204B-43B2-AA86-E114DD5A3617}" type="pres">
      <dgm:prSet presAssocID="{7B0A8922-4B3B-4F33-9AAD-0F5C15900F67}" presName="horzTwo" presStyleCnt="0"/>
      <dgm:spPr/>
    </dgm:pt>
    <dgm:pt modelId="{6B1C641B-D889-4BE0-AF98-626E8E522BA7}" type="pres">
      <dgm:prSet presAssocID="{A3E009F3-F919-4F7B-897C-B6CC47ABCEB2}" presName="vertThree" presStyleCnt="0"/>
      <dgm:spPr/>
    </dgm:pt>
    <dgm:pt modelId="{679B6D9F-9434-4397-A3D3-EDEE6C37D4FF}" type="pres">
      <dgm:prSet presAssocID="{A3E009F3-F919-4F7B-897C-B6CC47ABCEB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E7E6FB-521D-434B-8360-0E5A0EEEAE9A}" type="pres">
      <dgm:prSet presAssocID="{A3E009F3-F919-4F7B-897C-B6CC47ABCEB2}" presName="horzThree" presStyleCnt="0"/>
      <dgm:spPr/>
    </dgm:pt>
  </dgm:ptLst>
  <dgm:cxnLst>
    <dgm:cxn modelId="{645AE778-C33D-4E9C-85E4-DDABAE24A2CF}" srcId="{E95CFFE9-D7E5-47E8-860D-E43E58B63632}" destId="{64C164A9-A776-4C58-AD4E-386DF2DD00E9}" srcOrd="0" destOrd="0" parTransId="{AEBF51D5-7580-4F68-BC88-A9A855A4F4B7}" sibTransId="{00EB7E46-1DFE-47E6-99D8-6AD9FF110B2D}"/>
    <dgm:cxn modelId="{78748A2C-4813-40C0-A279-6E1AB5688938}" type="presOf" srcId="{161AD6D4-A802-482A-B3F4-656F09DE4183}" destId="{12335577-3ADB-459A-9173-51100CCA7DF2}" srcOrd="0" destOrd="0" presId="urn:microsoft.com/office/officeart/2005/8/layout/hierarchy4"/>
    <dgm:cxn modelId="{78450FCB-A2FF-4F00-9CC0-14F7E03A905F}" srcId="{E95CFFE9-D7E5-47E8-860D-E43E58B63632}" destId="{7B0A8922-4B3B-4F33-9AAD-0F5C15900F67}" srcOrd="1" destOrd="0" parTransId="{CAC9A4DF-AF71-47E2-AA37-F06CDEA4D12F}" sibTransId="{CE645560-8C0A-4976-AFB6-CF5A87314DAB}"/>
    <dgm:cxn modelId="{0A673B12-E1B1-499D-8017-BBD6E5F6A478}" srcId="{161AD6D4-A802-482A-B3F4-656F09DE4183}" destId="{E95CFFE9-D7E5-47E8-860D-E43E58B63632}" srcOrd="0" destOrd="0" parTransId="{C5E71891-8016-47FA-A8DF-95E8D4472CD1}" sibTransId="{0F72D649-493F-4A8A-A770-131970BCAA06}"/>
    <dgm:cxn modelId="{8E1F3074-2710-446F-90CF-968DD301A4F9}" type="presOf" srcId="{64C164A9-A776-4C58-AD4E-386DF2DD00E9}" destId="{E3D1E1D9-115B-4234-B3FD-61BC620238AD}" srcOrd="0" destOrd="0" presId="urn:microsoft.com/office/officeart/2005/8/layout/hierarchy4"/>
    <dgm:cxn modelId="{6B8C63D2-F412-4B57-8F2F-375B93E37845}" type="presOf" srcId="{E95CFFE9-D7E5-47E8-860D-E43E58B63632}" destId="{FC60E398-C5C3-434B-966E-2F4E15075F30}" srcOrd="0" destOrd="0" presId="urn:microsoft.com/office/officeart/2005/8/layout/hierarchy4"/>
    <dgm:cxn modelId="{2FD7696F-F438-46E3-93BF-1BAB28DBC7FF}" srcId="{7B0A8922-4B3B-4F33-9AAD-0F5C15900F67}" destId="{A3E009F3-F919-4F7B-897C-B6CC47ABCEB2}" srcOrd="0" destOrd="0" parTransId="{E088B277-6DD7-41CB-98EE-07751FEA2C33}" sibTransId="{C38A1D84-E9BC-4F41-BC19-35C4B766F6C8}"/>
    <dgm:cxn modelId="{B1FDAD25-882A-427A-8B02-75AC0B910200}" srcId="{64C164A9-A776-4C58-AD4E-386DF2DD00E9}" destId="{78039BE4-DC57-4C52-AD24-972F4942BF16}" srcOrd="1" destOrd="0" parTransId="{F06BF7F3-BA6C-4C7C-B4CC-A1188C937656}" sibTransId="{35E81032-5A5B-43AA-9DDD-9BB8586E0670}"/>
    <dgm:cxn modelId="{E38371FA-2F8F-48FE-9953-B39566C605E5}" type="presOf" srcId="{A3E009F3-F919-4F7B-897C-B6CC47ABCEB2}" destId="{679B6D9F-9434-4397-A3D3-EDEE6C37D4FF}" srcOrd="0" destOrd="0" presId="urn:microsoft.com/office/officeart/2005/8/layout/hierarchy4"/>
    <dgm:cxn modelId="{93983D8F-CF78-447A-8746-779E10145865}" type="presOf" srcId="{379B3903-544F-4CC9-9368-221C40B0860B}" destId="{E60A9007-62B1-4E72-8F0B-3C0DCF49A9C7}" srcOrd="0" destOrd="0" presId="urn:microsoft.com/office/officeart/2005/8/layout/hierarchy4"/>
    <dgm:cxn modelId="{7AD4E096-01FE-473A-81A0-092634766F12}" srcId="{64C164A9-A776-4C58-AD4E-386DF2DD00E9}" destId="{379B3903-544F-4CC9-9368-221C40B0860B}" srcOrd="0" destOrd="0" parTransId="{ED41D285-11B9-45AE-BBFE-822DB305E072}" sibTransId="{A69F07DE-B850-47C8-A272-BB0881C70160}"/>
    <dgm:cxn modelId="{A1B9FA3B-940C-42A8-99AC-38109822E51C}" type="presOf" srcId="{78039BE4-DC57-4C52-AD24-972F4942BF16}" destId="{F0F00A11-F2F4-4339-95CC-C8A6AF273A5A}" srcOrd="0" destOrd="0" presId="urn:microsoft.com/office/officeart/2005/8/layout/hierarchy4"/>
    <dgm:cxn modelId="{7ABB021B-D500-43D3-998F-C83C4DF9D3CE}" type="presOf" srcId="{7B0A8922-4B3B-4F33-9AAD-0F5C15900F67}" destId="{D0003EB5-3B06-475B-86FF-E1AF58D779FA}" srcOrd="0" destOrd="0" presId="urn:microsoft.com/office/officeart/2005/8/layout/hierarchy4"/>
    <dgm:cxn modelId="{104B2573-8B1A-46AB-B934-144A878BA533}" type="presParOf" srcId="{12335577-3ADB-459A-9173-51100CCA7DF2}" destId="{283BBD99-BC99-4CB9-AF11-82C030D3C5BD}" srcOrd="0" destOrd="0" presId="urn:microsoft.com/office/officeart/2005/8/layout/hierarchy4"/>
    <dgm:cxn modelId="{4FA79935-9A9F-4673-AC78-29E69E653FB5}" type="presParOf" srcId="{283BBD99-BC99-4CB9-AF11-82C030D3C5BD}" destId="{FC60E398-C5C3-434B-966E-2F4E15075F30}" srcOrd="0" destOrd="0" presId="urn:microsoft.com/office/officeart/2005/8/layout/hierarchy4"/>
    <dgm:cxn modelId="{008DEB46-11CE-4CE5-AE27-6EFF18F8733E}" type="presParOf" srcId="{283BBD99-BC99-4CB9-AF11-82C030D3C5BD}" destId="{8069091C-5EA2-4482-8D05-1EEDF4ED92E5}" srcOrd="1" destOrd="0" presId="urn:microsoft.com/office/officeart/2005/8/layout/hierarchy4"/>
    <dgm:cxn modelId="{537E002D-D168-49AA-B5C3-93257C7EB118}" type="presParOf" srcId="{283BBD99-BC99-4CB9-AF11-82C030D3C5BD}" destId="{8542AAEC-99F8-4698-862D-06F3866989EB}" srcOrd="2" destOrd="0" presId="urn:microsoft.com/office/officeart/2005/8/layout/hierarchy4"/>
    <dgm:cxn modelId="{41C2CF66-02E6-4555-9E42-31E672F63463}" type="presParOf" srcId="{8542AAEC-99F8-4698-862D-06F3866989EB}" destId="{1EB34CC1-7508-4FAE-903B-3F57039DBF97}" srcOrd="0" destOrd="0" presId="urn:microsoft.com/office/officeart/2005/8/layout/hierarchy4"/>
    <dgm:cxn modelId="{B2B9592B-586A-40B1-BAAE-9D73F3B8798F}" type="presParOf" srcId="{1EB34CC1-7508-4FAE-903B-3F57039DBF97}" destId="{E3D1E1D9-115B-4234-B3FD-61BC620238AD}" srcOrd="0" destOrd="0" presId="urn:microsoft.com/office/officeart/2005/8/layout/hierarchy4"/>
    <dgm:cxn modelId="{9436174D-081C-45DB-AC93-CB4C7D29D8F2}" type="presParOf" srcId="{1EB34CC1-7508-4FAE-903B-3F57039DBF97}" destId="{42AE2EF6-F6E5-4E46-AA4C-1A24F216776A}" srcOrd="1" destOrd="0" presId="urn:microsoft.com/office/officeart/2005/8/layout/hierarchy4"/>
    <dgm:cxn modelId="{ED61696E-0697-4CFE-93CE-BBC19C9CDC0A}" type="presParOf" srcId="{1EB34CC1-7508-4FAE-903B-3F57039DBF97}" destId="{63870C55-9DA6-424E-A373-B759682E2D56}" srcOrd="2" destOrd="0" presId="urn:microsoft.com/office/officeart/2005/8/layout/hierarchy4"/>
    <dgm:cxn modelId="{412B07C1-76FF-47BB-B120-722989E3C4D3}" type="presParOf" srcId="{63870C55-9DA6-424E-A373-B759682E2D56}" destId="{DC131A5E-3D01-4D5B-AA93-743A8497615C}" srcOrd="0" destOrd="0" presId="urn:microsoft.com/office/officeart/2005/8/layout/hierarchy4"/>
    <dgm:cxn modelId="{377963A6-8995-4D0D-BA53-79702D27159B}" type="presParOf" srcId="{DC131A5E-3D01-4D5B-AA93-743A8497615C}" destId="{E60A9007-62B1-4E72-8F0B-3C0DCF49A9C7}" srcOrd="0" destOrd="0" presId="urn:microsoft.com/office/officeart/2005/8/layout/hierarchy4"/>
    <dgm:cxn modelId="{AB1A3C30-B64B-4282-85BC-165EC891F9DE}" type="presParOf" srcId="{DC131A5E-3D01-4D5B-AA93-743A8497615C}" destId="{C0FC9A1A-98FF-4ACA-A3C2-44D6EE77FF82}" srcOrd="1" destOrd="0" presId="urn:microsoft.com/office/officeart/2005/8/layout/hierarchy4"/>
    <dgm:cxn modelId="{7C960250-50F5-498A-9CB7-53FC2BB03C03}" type="presParOf" srcId="{63870C55-9DA6-424E-A373-B759682E2D56}" destId="{65D2014C-C5BF-4886-86B2-EF581CD4E309}" srcOrd="1" destOrd="0" presId="urn:microsoft.com/office/officeart/2005/8/layout/hierarchy4"/>
    <dgm:cxn modelId="{5296A5EF-1A82-49C0-9D1E-E59AE1D2CE39}" type="presParOf" srcId="{63870C55-9DA6-424E-A373-B759682E2D56}" destId="{19CC0FBD-1DF1-4039-A511-803131AC11A2}" srcOrd="2" destOrd="0" presId="urn:microsoft.com/office/officeart/2005/8/layout/hierarchy4"/>
    <dgm:cxn modelId="{D2B9E1E4-F3EE-450F-9968-0DAF6BCEF7AD}" type="presParOf" srcId="{19CC0FBD-1DF1-4039-A511-803131AC11A2}" destId="{F0F00A11-F2F4-4339-95CC-C8A6AF273A5A}" srcOrd="0" destOrd="0" presId="urn:microsoft.com/office/officeart/2005/8/layout/hierarchy4"/>
    <dgm:cxn modelId="{60C3F061-97B8-4894-850A-37AE86BBE55C}" type="presParOf" srcId="{19CC0FBD-1DF1-4039-A511-803131AC11A2}" destId="{BE765397-DD50-44EF-9863-886E69419322}" srcOrd="1" destOrd="0" presId="urn:microsoft.com/office/officeart/2005/8/layout/hierarchy4"/>
    <dgm:cxn modelId="{E214272D-0703-4F9C-B460-42E18BF519D5}" type="presParOf" srcId="{8542AAEC-99F8-4698-862D-06F3866989EB}" destId="{76946B13-E7A5-4D9A-A97B-69FC785F1373}" srcOrd="1" destOrd="0" presId="urn:microsoft.com/office/officeart/2005/8/layout/hierarchy4"/>
    <dgm:cxn modelId="{7851520D-1500-423B-A016-35CEBF3923C2}" type="presParOf" srcId="{8542AAEC-99F8-4698-862D-06F3866989EB}" destId="{A6CB7B3A-D9D3-4CBB-9D51-0BB44DCC341E}" srcOrd="2" destOrd="0" presId="urn:microsoft.com/office/officeart/2005/8/layout/hierarchy4"/>
    <dgm:cxn modelId="{B4FC8CB2-9D2B-4F5B-8041-AE991420FBB6}" type="presParOf" srcId="{A6CB7B3A-D9D3-4CBB-9D51-0BB44DCC341E}" destId="{D0003EB5-3B06-475B-86FF-E1AF58D779FA}" srcOrd="0" destOrd="0" presId="urn:microsoft.com/office/officeart/2005/8/layout/hierarchy4"/>
    <dgm:cxn modelId="{4E578282-83EB-4148-9891-598D9DE5572B}" type="presParOf" srcId="{A6CB7B3A-D9D3-4CBB-9D51-0BB44DCC341E}" destId="{521C246F-2DA3-415C-B89F-68FA04AB46CC}" srcOrd="1" destOrd="0" presId="urn:microsoft.com/office/officeart/2005/8/layout/hierarchy4"/>
    <dgm:cxn modelId="{5CC820F8-CAE2-4C46-A115-E07496EFF5FD}" type="presParOf" srcId="{A6CB7B3A-D9D3-4CBB-9D51-0BB44DCC341E}" destId="{21658F44-204B-43B2-AA86-E114DD5A3617}" srcOrd="2" destOrd="0" presId="urn:microsoft.com/office/officeart/2005/8/layout/hierarchy4"/>
    <dgm:cxn modelId="{9D338700-99AA-4217-9B57-754C724990BF}" type="presParOf" srcId="{21658F44-204B-43B2-AA86-E114DD5A3617}" destId="{6B1C641B-D889-4BE0-AF98-626E8E522BA7}" srcOrd="0" destOrd="0" presId="urn:microsoft.com/office/officeart/2005/8/layout/hierarchy4"/>
    <dgm:cxn modelId="{DF573585-3889-480B-B517-5358BCC1DB01}" type="presParOf" srcId="{6B1C641B-D889-4BE0-AF98-626E8E522BA7}" destId="{679B6D9F-9434-4397-A3D3-EDEE6C37D4FF}" srcOrd="0" destOrd="0" presId="urn:microsoft.com/office/officeart/2005/8/layout/hierarchy4"/>
    <dgm:cxn modelId="{51398F87-F0F5-4277-A27C-A128D5715270}" type="presParOf" srcId="{6B1C641B-D889-4BE0-AF98-626E8E522BA7}" destId="{DDE7E6FB-521D-434B-8360-0E5A0EEEAE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C92C7C-9955-4FE0-9D4D-3455434A535A}" type="doc">
      <dgm:prSet loTypeId="urn:microsoft.com/office/officeart/2005/8/layout/hierarchy1" loCatId="hierarchy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7D2D4347-61E8-440B-AE42-AD1616E58DE0}">
      <dgm:prSet phldrT="[Texto]"/>
      <dgm:spPr/>
      <dgm:t>
        <a:bodyPr/>
        <a:lstStyle/>
        <a:p>
          <a:r>
            <a:rPr lang="es-EC"/>
            <a:t>Empresa </a:t>
          </a:r>
        </a:p>
        <a:p>
          <a:r>
            <a:rPr lang="es-EC"/>
            <a:t>COPCOLES (Gerencia)</a:t>
          </a:r>
        </a:p>
      </dgm:t>
    </dgm:pt>
    <dgm:pt modelId="{5634785E-4E7B-4900-B1BA-8A7D811EBA02}" type="parTrans" cxnId="{41D4EEDC-7AF9-45CB-900F-249C0BEDE985}">
      <dgm:prSet/>
      <dgm:spPr/>
      <dgm:t>
        <a:bodyPr/>
        <a:lstStyle/>
        <a:p>
          <a:endParaRPr lang="es-EC"/>
        </a:p>
      </dgm:t>
    </dgm:pt>
    <dgm:pt modelId="{4B33AAA0-B5DB-4F5E-B225-766F28E7A7D2}" type="sibTrans" cxnId="{41D4EEDC-7AF9-45CB-900F-249C0BEDE985}">
      <dgm:prSet/>
      <dgm:spPr/>
      <dgm:t>
        <a:bodyPr/>
        <a:lstStyle/>
        <a:p>
          <a:endParaRPr lang="es-EC"/>
        </a:p>
      </dgm:t>
    </dgm:pt>
    <dgm:pt modelId="{F02642B5-DC83-4C32-8DA2-D88128A8F53C}">
      <dgm:prSet phldrT="[Texto]"/>
      <dgm:spPr/>
      <dgm:t>
        <a:bodyPr/>
        <a:lstStyle/>
        <a:p>
          <a:r>
            <a:rPr lang="es-EC"/>
            <a:t>Administración</a:t>
          </a:r>
        </a:p>
        <a:p>
          <a:r>
            <a:rPr lang="es-EC"/>
            <a:t>1 Administrador</a:t>
          </a:r>
        </a:p>
      </dgm:t>
    </dgm:pt>
    <dgm:pt modelId="{618ACF5F-DFD5-4566-815F-BACCBB9CEF52}" type="parTrans" cxnId="{ACC2C83A-0A1E-4128-B574-DAF96C19E509}">
      <dgm:prSet/>
      <dgm:spPr/>
      <dgm:t>
        <a:bodyPr/>
        <a:lstStyle/>
        <a:p>
          <a:endParaRPr lang="es-EC"/>
        </a:p>
      </dgm:t>
    </dgm:pt>
    <dgm:pt modelId="{290BC874-D0CC-4F34-B542-CDFAF97A1195}" type="sibTrans" cxnId="{ACC2C83A-0A1E-4128-B574-DAF96C19E509}">
      <dgm:prSet/>
      <dgm:spPr/>
      <dgm:t>
        <a:bodyPr/>
        <a:lstStyle/>
        <a:p>
          <a:endParaRPr lang="es-EC"/>
        </a:p>
      </dgm:t>
    </dgm:pt>
    <dgm:pt modelId="{99D4B9FB-E481-444F-BB27-DAE9F6655BF4}">
      <dgm:prSet phldrT="[Texto]"/>
      <dgm:spPr/>
      <dgm:t>
        <a:bodyPr/>
        <a:lstStyle/>
        <a:p>
          <a:r>
            <a:rPr lang="es-EC"/>
            <a:t>Dep. Financiero</a:t>
          </a:r>
        </a:p>
        <a:p>
          <a:r>
            <a:rPr lang="es-EC"/>
            <a:t>1 Contadora</a:t>
          </a:r>
        </a:p>
      </dgm:t>
    </dgm:pt>
    <dgm:pt modelId="{93A379AD-E44F-40E1-8D11-B2527746D0E1}" type="parTrans" cxnId="{B281DAC2-2BB2-4220-B98C-161A26BF1679}">
      <dgm:prSet/>
      <dgm:spPr/>
      <dgm:t>
        <a:bodyPr/>
        <a:lstStyle/>
        <a:p>
          <a:endParaRPr lang="es-EC"/>
        </a:p>
      </dgm:t>
    </dgm:pt>
    <dgm:pt modelId="{AC5DE906-BD14-4ADF-A3A5-9E9EA0EE2057}" type="sibTrans" cxnId="{B281DAC2-2BB2-4220-B98C-161A26BF1679}">
      <dgm:prSet/>
      <dgm:spPr/>
      <dgm:t>
        <a:bodyPr/>
        <a:lstStyle/>
        <a:p>
          <a:endParaRPr lang="es-EC"/>
        </a:p>
      </dgm:t>
    </dgm:pt>
    <dgm:pt modelId="{19B116D4-FD3B-43D3-9C16-E496B80CC230}">
      <dgm:prSet phldrT="[Texto]"/>
      <dgm:spPr/>
      <dgm:t>
        <a:bodyPr/>
        <a:lstStyle/>
        <a:p>
          <a:r>
            <a:rPr lang="es-EC"/>
            <a:t>Dep. Ventas</a:t>
          </a:r>
        </a:p>
        <a:p>
          <a:r>
            <a:rPr lang="es-EC"/>
            <a:t>1 Vendedor</a:t>
          </a:r>
        </a:p>
      </dgm:t>
    </dgm:pt>
    <dgm:pt modelId="{E016456D-E66E-4C4F-BB92-8FE84F2BC905}" type="parTrans" cxnId="{395F4665-72A0-469B-84BC-A95F05DEB6D4}">
      <dgm:prSet/>
      <dgm:spPr/>
      <dgm:t>
        <a:bodyPr/>
        <a:lstStyle/>
        <a:p>
          <a:endParaRPr lang="es-EC"/>
        </a:p>
      </dgm:t>
    </dgm:pt>
    <dgm:pt modelId="{9FA5E55A-7592-4023-8148-BA223CA4C410}" type="sibTrans" cxnId="{395F4665-72A0-469B-84BC-A95F05DEB6D4}">
      <dgm:prSet/>
      <dgm:spPr/>
      <dgm:t>
        <a:bodyPr/>
        <a:lstStyle/>
        <a:p>
          <a:endParaRPr lang="es-EC"/>
        </a:p>
      </dgm:t>
    </dgm:pt>
    <dgm:pt modelId="{C5904E52-D9C8-47A3-B739-8EE2633EE8A2}">
      <dgm:prSet phldrT="[Texto]"/>
      <dgm:spPr/>
      <dgm:t>
        <a:bodyPr/>
        <a:lstStyle/>
        <a:p>
          <a:r>
            <a:rPr lang="es-EC"/>
            <a:t>Dep. Técnico</a:t>
          </a:r>
        </a:p>
        <a:p>
          <a:r>
            <a:rPr lang="es-EC"/>
            <a:t>1 Jefe de producción 1 Laboratorista</a:t>
          </a:r>
        </a:p>
      </dgm:t>
    </dgm:pt>
    <dgm:pt modelId="{77BE6F3F-B6AB-4D0E-8148-8D9637811408}" type="parTrans" cxnId="{7CF00425-6565-4065-BC10-95E78533EEEF}">
      <dgm:prSet/>
      <dgm:spPr/>
      <dgm:t>
        <a:bodyPr/>
        <a:lstStyle/>
        <a:p>
          <a:endParaRPr lang="es-EC"/>
        </a:p>
      </dgm:t>
    </dgm:pt>
    <dgm:pt modelId="{84014B40-E5C3-4AAD-9CA3-EDAEA31CFFBA}" type="sibTrans" cxnId="{7CF00425-6565-4065-BC10-95E78533EEEF}">
      <dgm:prSet/>
      <dgm:spPr/>
      <dgm:t>
        <a:bodyPr/>
        <a:lstStyle/>
        <a:p>
          <a:endParaRPr lang="es-EC"/>
        </a:p>
      </dgm:t>
    </dgm:pt>
    <dgm:pt modelId="{723DEF4F-7C2D-4775-9F2E-EFDDEA625160}">
      <dgm:prSet phldrT="[Texto]"/>
      <dgm:spPr/>
      <dgm:t>
        <a:bodyPr/>
        <a:lstStyle/>
        <a:p>
          <a:r>
            <a:rPr lang="es-EC"/>
            <a:t>5 Operarios</a:t>
          </a:r>
        </a:p>
      </dgm:t>
    </dgm:pt>
    <dgm:pt modelId="{5C83BB32-5FB2-45B4-B0C8-00FB49A8AC22}" type="parTrans" cxnId="{877C14B4-8149-48BE-BFE3-D0F840D0F99A}">
      <dgm:prSet/>
      <dgm:spPr/>
      <dgm:t>
        <a:bodyPr/>
        <a:lstStyle/>
        <a:p>
          <a:endParaRPr lang="es-EC"/>
        </a:p>
      </dgm:t>
    </dgm:pt>
    <dgm:pt modelId="{3B9E3757-67C2-4A60-8207-5F23C0FE501D}" type="sibTrans" cxnId="{877C14B4-8149-48BE-BFE3-D0F840D0F99A}">
      <dgm:prSet/>
      <dgm:spPr/>
      <dgm:t>
        <a:bodyPr/>
        <a:lstStyle/>
        <a:p>
          <a:endParaRPr lang="es-EC"/>
        </a:p>
      </dgm:t>
    </dgm:pt>
    <dgm:pt modelId="{BDD7F009-9F75-4072-B299-D0603C7D76BE}" type="pres">
      <dgm:prSet presAssocID="{90C92C7C-9955-4FE0-9D4D-3455434A53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2DC120A-A237-4C87-B078-F0B610413B1F}" type="pres">
      <dgm:prSet presAssocID="{7D2D4347-61E8-440B-AE42-AD1616E58DE0}" presName="hierRoot1" presStyleCnt="0"/>
      <dgm:spPr/>
    </dgm:pt>
    <dgm:pt modelId="{2DF7D7FE-894A-4A69-BADA-C4157045A174}" type="pres">
      <dgm:prSet presAssocID="{7D2D4347-61E8-440B-AE42-AD1616E58DE0}" presName="composite" presStyleCnt="0"/>
      <dgm:spPr/>
    </dgm:pt>
    <dgm:pt modelId="{CE0249C3-B772-425E-AD35-B65A8BC7FAC5}" type="pres">
      <dgm:prSet presAssocID="{7D2D4347-61E8-440B-AE42-AD1616E58DE0}" presName="background" presStyleLbl="node0" presStyleIdx="0" presStyleCnt="1"/>
      <dgm:spPr/>
    </dgm:pt>
    <dgm:pt modelId="{79EA044C-9B8B-433D-A88E-C198E8AF7A9D}" type="pres">
      <dgm:prSet presAssocID="{7D2D4347-61E8-440B-AE42-AD1616E58D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3FE110-6ED1-4599-9732-C3B21774C964}" type="pres">
      <dgm:prSet presAssocID="{7D2D4347-61E8-440B-AE42-AD1616E58DE0}" presName="hierChild2" presStyleCnt="0"/>
      <dgm:spPr/>
    </dgm:pt>
    <dgm:pt modelId="{61AEB25E-BE2E-49DE-92CE-55F4EB6A45E4}" type="pres">
      <dgm:prSet presAssocID="{618ACF5F-DFD5-4566-815F-BACCBB9CEF52}" presName="Name10" presStyleLbl="parChTrans1D2" presStyleIdx="0" presStyleCnt="4"/>
      <dgm:spPr/>
      <dgm:t>
        <a:bodyPr/>
        <a:lstStyle/>
        <a:p>
          <a:endParaRPr lang="es-EC"/>
        </a:p>
      </dgm:t>
    </dgm:pt>
    <dgm:pt modelId="{EFA46B55-4067-4FCD-B236-6F7EC6929806}" type="pres">
      <dgm:prSet presAssocID="{F02642B5-DC83-4C32-8DA2-D88128A8F53C}" presName="hierRoot2" presStyleCnt="0"/>
      <dgm:spPr/>
    </dgm:pt>
    <dgm:pt modelId="{5E93D35A-0160-4223-B775-C04CD2547BB6}" type="pres">
      <dgm:prSet presAssocID="{F02642B5-DC83-4C32-8DA2-D88128A8F53C}" presName="composite2" presStyleCnt="0"/>
      <dgm:spPr/>
    </dgm:pt>
    <dgm:pt modelId="{88512E57-EC3F-4EFA-9753-25B556E83B0A}" type="pres">
      <dgm:prSet presAssocID="{F02642B5-DC83-4C32-8DA2-D88128A8F53C}" presName="background2" presStyleLbl="node2" presStyleIdx="0" presStyleCnt="4"/>
      <dgm:spPr/>
    </dgm:pt>
    <dgm:pt modelId="{44AD2974-4C79-427B-93DD-A022A5539D12}" type="pres">
      <dgm:prSet presAssocID="{F02642B5-DC83-4C32-8DA2-D88128A8F53C}" presName="text2" presStyleLbl="fgAcc2" presStyleIdx="0" presStyleCnt="4" custLinFactNeighborX="-4766" custLinFactNeighborY="-40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09E2F8-B421-4B7E-92F0-35DF34C61A7C}" type="pres">
      <dgm:prSet presAssocID="{F02642B5-DC83-4C32-8DA2-D88128A8F53C}" presName="hierChild3" presStyleCnt="0"/>
      <dgm:spPr/>
    </dgm:pt>
    <dgm:pt modelId="{B74E05FE-6F2E-43CB-8813-9C93249CC99D}" type="pres">
      <dgm:prSet presAssocID="{93A379AD-E44F-40E1-8D11-B2527746D0E1}" presName="Name10" presStyleLbl="parChTrans1D2" presStyleIdx="1" presStyleCnt="4"/>
      <dgm:spPr/>
      <dgm:t>
        <a:bodyPr/>
        <a:lstStyle/>
        <a:p>
          <a:endParaRPr lang="es-EC"/>
        </a:p>
      </dgm:t>
    </dgm:pt>
    <dgm:pt modelId="{A693CA3C-EAE6-40B3-A39A-51E21E88FA32}" type="pres">
      <dgm:prSet presAssocID="{99D4B9FB-E481-444F-BB27-DAE9F6655BF4}" presName="hierRoot2" presStyleCnt="0"/>
      <dgm:spPr/>
    </dgm:pt>
    <dgm:pt modelId="{E6B48323-7142-43F8-8CEB-232436BEEC22}" type="pres">
      <dgm:prSet presAssocID="{99D4B9FB-E481-444F-BB27-DAE9F6655BF4}" presName="composite2" presStyleCnt="0"/>
      <dgm:spPr/>
    </dgm:pt>
    <dgm:pt modelId="{3C3F2163-F14D-4FB2-8F94-2D6F7DBC19B5}" type="pres">
      <dgm:prSet presAssocID="{99D4B9FB-E481-444F-BB27-DAE9F6655BF4}" presName="background2" presStyleLbl="node2" presStyleIdx="1" presStyleCnt="4"/>
      <dgm:spPr/>
    </dgm:pt>
    <dgm:pt modelId="{0F3D0158-A60C-4C1A-A823-778C3D0CCB8F}" type="pres">
      <dgm:prSet presAssocID="{99D4B9FB-E481-444F-BB27-DAE9F6655BF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6F24E2-4F66-4BBB-90D4-7070CBA0BCF7}" type="pres">
      <dgm:prSet presAssocID="{99D4B9FB-E481-444F-BB27-DAE9F6655BF4}" presName="hierChild3" presStyleCnt="0"/>
      <dgm:spPr/>
    </dgm:pt>
    <dgm:pt modelId="{4B04B41E-BA32-404A-BB28-4F1B647F3742}" type="pres">
      <dgm:prSet presAssocID="{E016456D-E66E-4C4F-BB92-8FE84F2BC905}" presName="Name10" presStyleLbl="parChTrans1D2" presStyleIdx="2" presStyleCnt="4"/>
      <dgm:spPr/>
      <dgm:t>
        <a:bodyPr/>
        <a:lstStyle/>
        <a:p>
          <a:endParaRPr lang="es-EC"/>
        </a:p>
      </dgm:t>
    </dgm:pt>
    <dgm:pt modelId="{53B529DF-362C-43DA-8B38-1C779C56D803}" type="pres">
      <dgm:prSet presAssocID="{19B116D4-FD3B-43D3-9C16-E496B80CC230}" presName="hierRoot2" presStyleCnt="0"/>
      <dgm:spPr/>
    </dgm:pt>
    <dgm:pt modelId="{A91D7CF3-F4D1-4896-BA5C-17452F2DF6AA}" type="pres">
      <dgm:prSet presAssocID="{19B116D4-FD3B-43D3-9C16-E496B80CC230}" presName="composite2" presStyleCnt="0"/>
      <dgm:spPr/>
    </dgm:pt>
    <dgm:pt modelId="{47526041-C75F-475F-B35C-5C2D6D41166C}" type="pres">
      <dgm:prSet presAssocID="{19B116D4-FD3B-43D3-9C16-E496B80CC230}" presName="background2" presStyleLbl="node2" presStyleIdx="2" presStyleCnt="4"/>
      <dgm:spPr/>
    </dgm:pt>
    <dgm:pt modelId="{13F16268-2E5F-468C-96DA-5A6905792289}" type="pres">
      <dgm:prSet presAssocID="{19B116D4-FD3B-43D3-9C16-E496B80CC23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345D2A-B382-4242-B39B-626F84C9DAE5}" type="pres">
      <dgm:prSet presAssocID="{19B116D4-FD3B-43D3-9C16-E496B80CC230}" presName="hierChild3" presStyleCnt="0"/>
      <dgm:spPr/>
    </dgm:pt>
    <dgm:pt modelId="{4657AC21-C061-4F7C-8192-DC608768C539}" type="pres">
      <dgm:prSet presAssocID="{77BE6F3F-B6AB-4D0E-8148-8D9637811408}" presName="Name10" presStyleLbl="parChTrans1D2" presStyleIdx="3" presStyleCnt="4"/>
      <dgm:spPr/>
      <dgm:t>
        <a:bodyPr/>
        <a:lstStyle/>
        <a:p>
          <a:endParaRPr lang="es-EC"/>
        </a:p>
      </dgm:t>
    </dgm:pt>
    <dgm:pt modelId="{20EBCA85-8FE5-4A9C-BC5F-4C2DD30D0140}" type="pres">
      <dgm:prSet presAssocID="{C5904E52-D9C8-47A3-B739-8EE2633EE8A2}" presName="hierRoot2" presStyleCnt="0"/>
      <dgm:spPr/>
    </dgm:pt>
    <dgm:pt modelId="{A04526B6-777F-49AC-9C81-4D104995A799}" type="pres">
      <dgm:prSet presAssocID="{C5904E52-D9C8-47A3-B739-8EE2633EE8A2}" presName="composite2" presStyleCnt="0"/>
      <dgm:spPr/>
    </dgm:pt>
    <dgm:pt modelId="{0C7FB5F0-588B-4EE8-A062-1B9B147A2011}" type="pres">
      <dgm:prSet presAssocID="{C5904E52-D9C8-47A3-B739-8EE2633EE8A2}" presName="background2" presStyleLbl="node2" presStyleIdx="3" presStyleCnt="4"/>
      <dgm:spPr/>
    </dgm:pt>
    <dgm:pt modelId="{75C20294-9A04-4F81-B667-B9DBF8FA489F}" type="pres">
      <dgm:prSet presAssocID="{C5904E52-D9C8-47A3-B739-8EE2633EE8A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15DE9F-C61F-4EE8-B312-D22B65B0253C}" type="pres">
      <dgm:prSet presAssocID="{C5904E52-D9C8-47A3-B739-8EE2633EE8A2}" presName="hierChild3" presStyleCnt="0"/>
      <dgm:spPr/>
    </dgm:pt>
    <dgm:pt modelId="{F14B9955-F894-4DFB-8B49-7BD494A80334}" type="pres">
      <dgm:prSet presAssocID="{5C83BB32-5FB2-45B4-B0C8-00FB49A8AC22}" presName="Name17" presStyleLbl="parChTrans1D3" presStyleIdx="0" presStyleCnt="1"/>
      <dgm:spPr/>
      <dgm:t>
        <a:bodyPr/>
        <a:lstStyle/>
        <a:p>
          <a:endParaRPr lang="es-EC"/>
        </a:p>
      </dgm:t>
    </dgm:pt>
    <dgm:pt modelId="{F486D4C6-0647-42C3-9007-C3E923B7F24B}" type="pres">
      <dgm:prSet presAssocID="{723DEF4F-7C2D-4775-9F2E-EFDDEA625160}" presName="hierRoot3" presStyleCnt="0"/>
      <dgm:spPr/>
    </dgm:pt>
    <dgm:pt modelId="{49FEEB62-D3CD-4E5A-897D-BB66F2ACC7FE}" type="pres">
      <dgm:prSet presAssocID="{723DEF4F-7C2D-4775-9F2E-EFDDEA625160}" presName="composite3" presStyleCnt="0"/>
      <dgm:spPr/>
    </dgm:pt>
    <dgm:pt modelId="{6F792FAB-28FC-4777-B779-9A6896B1E17D}" type="pres">
      <dgm:prSet presAssocID="{723DEF4F-7C2D-4775-9F2E-EFDDEA625160}" presName="background3" presStyleLbl="node3" presStyleIdx="0" presStyleCnt="1"/>
      <dgm:spPr/>
    </dgm:pt>
    <dgm:pt modelId="{3F2A55FD-B059-49DF-BE88-9D81F6D86BB8}" type="pres">
      <dgm:prSet presAssocID="{723DEF4F-7C2D-4775-9F2E-EFDDEA6251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8440B9-6C0B-4AA9-BC15-E82B0228E897}" type="pres">
      <dgm:prSet presAssocID="{723DEF4F-7C2D-4775-9F2E-EFDDEA625160}" presName="hierChild4" presStyleCnt="0"/>
      <dgm:spPr/>
    </dgm:pt>
  </dgm:ptLst>
  <dgm:cxnLst>
    <dgm:cxn modelId="{1EE5C410-F367-473A-9B91-108FFDADA723}" type="presOf" srcId="{93A379AD-E44F-40E1-8D11-B2527746D0E1}" destId="{B74E05FE-6F2E-43CB-8813-9C93249CC99D}" srcOrd="0" destOrd="0" presId="urn:microsoft.com/office/officeart/2005/8/layout/hierarchy1"/>
    <dgm:cxn modelId="{DE9F7510-9CCA-40E4-90FF-0ABF2EF26FBD}" type="presOf" srcId="{F02642B5-DC83-4C32-8DA2-D88128A8F53C}" destId="{44AD2974-4C79-427B-93DD-A022A5539D12}" srcOrd="0" destOrd="0" presId="urn:microsoft.com/office/officeart/2005/8/layout/hierarchy1"/>
    <dgm:cxn modelId="{877C14B4-8149-48BE-BFE3-D0F840D0F99A}" srcId="{C5904E52-D9C8-47A3-B739-8EE2633EE8A2}" destId="{723DEF4F-7C2D-4775-9F2E-EFDDEA625160}" srcOrd="0" destOrd="0" parTransId="{5C83BB32-5FB2-45B4-B0C8-00FB49A8AC22}" sibTransId="{3B9E3757-67C2-4A60-8207-5F23C0FE501D}"/>
    <dgm:cxn modelId="{BC13EF98-71DF-4C7F-8AD0-04750DAF896A}" type="presOf" srcId="{C5904E52-D9C8-47A3-B739-8EE2633EE8A2}" destId="{75C20294-9A04-4F81-B667-B9DBF8FA489F}" srcOrd="0" destOrd="0" presId="urn:microsoft.com/office/officeart/2005/8/layout/hierarchy1"/>
    <dgm:cxn modelId="{41D4EEDC-7AF9-45CB-900F-249C0BEDE985}" srcId="{90C92C7C-9955-4FE0-9D4D-3455434A535A}" destId="{7D2D4347-61E8-440B-AE42-AD1616E58DE0}" srcOrd="0" destOrd="0" parTransId="{5634785E-4E7B-4900-B1BA-8A7D811EBA02}" sibTransId="{4B33AAA0-B5DB-4F5E-B225-766F28E7A7D2}"/>
    <dgm:cxn modelId="{EF1B3F38-CA3B-446D-85E8-80524F5E9DE3}" type="presOf" srcId="{E016456D-E66E-4C4F-BB92-8FE84F2BC905}" destId="{4B04B41E-BA32-404A-BB28-4F1B647F3742}" srcOrd="0" destOrd="0" presId="urn:microsoft.com/office/officeart/2005/8/layout/hierarchy1"/>
    <dgm:cxn modelId="{7CF00425-6565-4065-BC10-95E78533EEEF}" srcId="{7D2D4347-61E8-440B-AE42-AD1616E58DE0}" destId="{C5904E52-D9C8-47A3-B739-8EE2633EE8A2}" srcOrd="3" destOrd="0" parTransId="{77BE6F3F-B6AB-4D0E-8148-8D9637811408}" sibTransId="{84014B40-E5C3-4AAD-9CA3-EDAEA31CFFBA}"/>
    <dgm:cxn modelId="{395F4665-72A0-469B-84BC-A95F05DEB6D4}" srcId="{7D2D4347-61E8-440B-AE42-AD1616E58DE0}" destId="{19B116D4-FD3B-43D3-9C16-E496B80CC230}" srcOrd="2" destOrd="0" parTransId="{E016456D-E66E-4C4F-BB92-8FE84F2BC905}" sibTransId="{9FA5E55A-7592-4023-8148-BA223CA4C410}"/>
    <dgm:cxn modelId="{68D74410-CA78-4902-9AD1-4908413EC57E}" type="presOf" srcId="{19B116D4-FD3B-43D3-9C16-E496B80CC230}" destId="{13F16268-2E5F-468C-96DA-5A6905792289}" srcOrd="0" destOrd="0" presId="urn:microsoft.com/office/officeart/2005/8/layout/hierarchy1"/>
    <dgm:cxn modelId="{849884A2-8B28-4DC8-BB05-9FCDFA5C4A10}" type="presOf" srcId="{618ACF5F-DFD5-4566-815F-BACCBB9CEF52}" destId="{61AEB25E-BE2E-49DE-92CE-55F4EB6A45E4}" srcOrd="0" destOrd="0" presId="urn:microsoft.com/office/officeart/2005/8/layout/hierarchy1"/>
    <dgm:cxn modelId="{9AFEE3FC-E8ED-45CF-B4C6-3E0E8EBBEA3D}" type="presOf" srcId="{5C83BB32-5FB2-45B4-B0C8-00FB49A8AC22}" destId="{F14B9955-F894-4DFB-8B49-7BD494A80334}" srcOrd="0" destOrd="0" presId="urn:microsoft.com/office/officeart/2005/8/layout/hierarchy1"/>
    <dgm:cxn modelId="{97CE2E77-AFB1-4F0B-B4B5-B67684293813}" type="presOf" srcId="{77BE6F3F-B6AB-4D0E-8148-8D9637811408}" destId="{4657AC21-C061-4F7C-8192-DC608768C539}" srcOrd="0" destOrd="0" presId="urn:microsoft.com/office/officeart/2005/8/layout/hierarchy1"/>
    <dgm:cxn modelId="{B281DAC2-2BB2-4220-B98C-161A26BF1679}" srcId="{7D2D4347-61E8-440B-AE42-AD1616E58DE0}" destId="{99D4B9FB-E481-444F-BB27-DAE9F6655BF4}" srcOrd="1" destOrd="0" parTransId="{93A379AD-E44F-40E1-8D11-B2527746D0E1}" sibTransId="{AC5DE906-BD14-4ADF-A3A5-9E9EA0EE2057}"/>
    <dgm:cxn modelId="{8AF988D6-B75B-4F8A-ACB1-1E6BCDCB7D1B}" type="presOf" srcId="{90C92C7C-9955-4FE0-9D4D-3455434A535A}" destId="{BDD7F009-9F75-4072-B299-D0603C7D76BE}" srcOrd="0" destOrd="0" presId="urn:microsoft.com/office/officeart/2005/8/layout/hierarchy1"/>
    <dgm:cxn modelId="{ACC2C83A-0A1E-4128-B574-DAF96C19E509}" srcId="{7D2D4347-61E8-440B-AE42-AD1616E58DE0}" destId="{F02642B5-DC83-4C32-8DA2-D88128A8F53C}" srcOrd="0" destOrd="0" parTransId="{618ACF5F-DFD5-4566-815F-BACCBB9CEF52}" sibTransId="{290BC874-D0CC-4F34-B542-CDFAF97A1195}"/>
    <dgm:cxn modelId="{309C7EBE-7957-4CF5-A5FE-3172AEA872C7}" type="presOf" srcId="{7D2D4347-61E8-440B-AE42-AD1616E58DE0}" destId="{79EA044C-9B8B-433D-A88E-C198E8AF7A9D}" srcOrd="0" destOrd="0" presId="urn:microsoft.com/office/officeart/2005/8/layout/hierarchy1"/>
    <dgm:cxn modelId="{0AC4E3D0-7BC0-45D5-AC10-69F80A574E03}" type="presOf" srcId="{99D4B9FB-E481-444F-BB27-DAE9F6655BF4}" destId="{0F3D0158-A60C-4C1A-A823-778C3D0CCB8F}" srcOrd="0" destOrd="0" presId="urn:microsoft.com/office/officeart/2005/8/layout/hierarchy1"/>
    <dgm:cxn modelId="{1BD57F47-35E7-4E21-BAEB-C2AE5CAF0361}" type="presOf" srcId="{723DEF4F-7C2D-4775-9F2E-EFDDEA625160}" destId="{3F2A55FD-B059-49DF-BE88-9D81F6D86BB8}" srcOrd="0" destOrd="0" presId="urn:microsoft.com/office/officeart/2005/8/layout/hierarchy1"/>
    <dgm:cxn modelId="{6C6B27A1-E3BF-43FE-9AB3-1E8F75FA7FE7}" type="presParOf" srcId="{BDD7F009-9F75-4072-B299-D0603C7D76BE}" destId="{12DC120A-A237-4C87-B078-F0B610413B1F}" srcOrd="0" destOrd="0" presId="urn:microsoft.com/office/officeart/2005/8/layout/hierarchy1"/>
    <dgm:cxn modelId="{35FEBFE0-0EB9-4F17-BEAC-315E9F1B5B31}" type="presParOf" srcId="{12DC120A-A237-4C87-B078-F0B610413B1F}" destId="{2DF7D7FE-894A-4A69-BADA-C4157045A174}" srcOrd="0" destOrd="0" presId="urn:microsoft.com/office/officeart/2005/8/layout/hierarchy1"/>
    <dgm:cxn modelId="{30F49336-1846-4A73-A0A3-A2F82A834354}" type="presParOf" srcId="{2DF7D7FE-894A-4A69-BADA-C4157045A174}" destId="{CE0249C3-B772-425E-AD35-B65A8BC7FAC5}" srcOrd="0" destOrd="0" presId="urn:microsoft.com/office/officeart/2005/8/layout/hierarchy1"/>
    <dgm:cxn modelId="{83604DBC-F36F-4460-B878-30418595A60B}" type="presParOf" srcId="{2DF7D7FE-894A-4A69-BADA-C4157045A174}" destId="{79EA044C-9B8B-433D-A88E-C198E8AF7A9D}" srcOrd="1" destOrd="0" presId="urn:microsoft.com/office/officeart/2005/8/layout/hierarchy1"/>
    <dgm:cxn modelId="{796EEFF1-A7E3-4408-AB1A-7E2844F27F10}" type="presParOf" srcId="{12DC120A-A237-4C87-B078-F0B610413B1F}" destId="{483FE110-6ED1-4599-9732-C3B21774C964}" srcOrd="1" destOrd="0" presId="urn:microsoft.com/office/officeart/2005/8/layout/hierarchy1"/>
    <dgm:cxn modelId="{43470FED-0058-4A5D-9D23-1513FE2C77EC}" type="presParOf" srcId="{483FE110-6ED1-4599-9732-C3B21774C964}" destId="{61AEB25E-BE2E-49DE-92CE-55F4EB6A45E4}" srcOrd="0" destOrd="0" presId="urn:microsoft.com/office/officeart/2005/8/layout/hierarchy1"/>
    <dgm:cxn modelId="{CACEE3D4-1DD4-4866-82F3-1900302B3099}" type="presParOf" srcId="{483FE110-6ED1-4599-9732-C3B21774C964}" destId="{EFA46B55-4067-4FCD-B236-6F7EC6929806}" srcOrd="1" destOrd="0" presId="urn:microsoft.com/office/officeart/2005/8/layout/hierarchy1"/>
    <dgm:cxn modelId="{F37EB684-71DE-4744-B92A-0B1A6A8FC108}" type="presParOf" srcId="{EFA46B55-4067-4FCD-B236-6F7EC6929806}" destId="{5E93D35A-0160-4223-B775-C04CD2547BB6}" srcOrd="0" destOrd="0" presId="urn:microsoft.com/office/officeart/2005/8/layout/hierarchy1"/>
    <dgm:cxn modelId="{D5C8BA89-A81C-4122-8BD2-FE36EEFEA1D3}" type="presParOf" srcId="{5E93D35A-0160-4223-B775-C04CD2547BB6}" destId="{88512E57-EC3F-4EFA-9753-25B556E83B0A}" srcOrd="0" destOrd="0" presId="urn:microsoft.com/office/officeart/2005/8/layout/hierarchy1"/>
    <dgm:cxn modelId="{70E53B3F-8D7B-4507-8C0D-9A6343845A70}" type="presParOf" srcId="{5E93D35A-0160-4223-B775-C04CD2547BB6}" destId="{44AD2974-4C79-427B-93DD-A022A5539D12}" srcOrd="1" destOrd="0" presId="urn:microsoft.com/office/officeart/2005/8/layout/hierarchy1"/>
    <dgm:cxn modelId="{4629FBE2-E990-42FC-979F-9DBDCE95EEDE}" type="presParOf" srcId="{EFA46B55-4067-4FCD-B236-6F7EC6929806}" destId="{4C09E2F8-B421-4B7E-92F0-35DF34C61A7C}" srcOrd="1" destOrd="0" presId="urn:microsoft.com/office/officeart/2005/8/layout/hierarchy1"/>
    <dgm:cxn modelId="{CB6BDA2D-EDD4-4E4C-93D0-6C6A7A1DE81C}" type="presParOf" srcId="{483FE110-6ED1-4599-9732-C3B21774C964}" destId="{B74E05FE-6F2E-43CB-8813-9C93249CC99D}" srcOrd="2" destOrd="0" presId="urn:microsoft.com/office/officeart/2005/8/layout/hierarchy1"/>
    <dgm:cxn modelId="{B0CA3C8C-674E-4D7A-99BC-42C827A27178}" type="presParOf" srcId="{483FE110-6ED1-4599-9732-C3B21774C964}" destId="{A693CA3C-EAE6-40B3-A39A-51E21E88FA32}" srcOrd="3" destOrd="0" presId="urn:microsoft.com/office/officeart/2005/8/layout/hierarchy1"/>
    <dgm:cxn modelId="{0BE59A3B-957E-4408-9F85-D68B6F2AEECE}" type="presParOf" srcId="{A693CA3C-EAE6-40B3-A39A-51E21E88FA32}" destId="{E6B48323-7142-43F8-8CEB-232436BEEC22}" srcOrd="0" destOrd="0" presId="urn:microsoft.com/office/officeart/2005/8/layout/hierarchy1"/>
    <dgm:cxn modelId="{F5F51FF5-BD62-49C1-86E2-35FA5BB639FD}" type="presParOf" srcId="{E6B48323-7142-43F8-8CEB-232436BEEC22}" destId="{3C3F2163-F14D-4FB2-8F94-2D6F7DBC19B5}" srcOrd="0" destOrd="0" presId="urn:microsoft.com/office/officeart/2005/8/layout/hierarchy1"/>
    <dgm:cxn modelId="{607A5AD0-887A-49B1-B311-8406B2DD51C0}" type="presParOf" srcId="{E6B48323-7142-43F8-8CEB-232436BEEC22}" destId="{0F3D0158-A60C-4C1A-A823-778C3D0CCB8F}" srcOrd="1" destOrd="0" presId="urn:microsoft.com/office/officeart/2005/8/layout/hierarchy1"/>
    <dgm:cxn modelId="{1D9C81D1-B35B-4609-B449-0F834D0CF66F}" type="presParOf" srcId="{A693CA3C-EAE6-40B3-A39A-51E21E88FA32}" destId="{496F24E2-4F66-4BBB-90D4-7070CBA0BCF7}" srcOrd="1" destOrd="0" presId="urn:microsoft.com/office/officeart/2005/8/layout/hierarchy1"/>
    <dgm:cxn modelId="{3C5F6204-534A-4133-825B-DDA60EC891A7}" type="presParOf" srcId="{483FE110-6ED1-4599-9732-C3B21774C964}" destId="{4B04B41E-BA32-404A-BB28-4F1B647F3742}" srcOrd="4" destOrd="0" presId="urn:microsoft.com/office/officeart/2005/8/layout/hierarchy1"/>
    <dgm:cxn modelId="{66DA5607-61E7-4841-9C89-A199A7155FEC}" type="presParOf" srcId="{483FE110-6ED1-4599-9732-C3B21774C964}" destId="{53B529DF-362C-43DA-8B38-1C779C56D803}" srcOrd="5" destOrd="0" presId="urn:microsoft.com/office/officeart/2005/8/layout/hierarchy1"/>
    <dgm:cxn modelId="{625665B9-1615-4103-85CF-1CBC10F89BE2}" type="presParOf" srcId="{53B529DF-362C-43DA-8B38-1C779C56D803}" destId="{A91D7CF3-F4D1-4896-BA5C-17452F2DF6AA}" srcOrd="0" destOrd="0" presId="urn:microsoft.com/office/officeart/2005/8/layout/hierarchy1"/>
    <dgm:cxn modelId="{DDD6D4BE-1B21-4EF0-9E74-1D05F4ED83E4}" type="presParOf" srcId="{A91D7CF3-F4D1-4896-BA5C-17452F2DF6AA}" destId="{47526041-C75F-475F-B35C-5C2D6D41166C}" srcOrd="0" destOrd="0" presId="urn:microsoft.com/office/officeart/2005/8/layout/hierarchy1"/>
    <dgm:cxn modelId="{6FA64E5F-6B49-4C11-BC87-C1A6ED79FAF3}" type="presParOf" srcId="{A91D7CF3-F4D1-4896-BA5C-17452F2DF6AA}" destId="{13F16268-2E5F-468C-96DA-5A6905792289}" srcOrd="1" destOrd="0" presId="urn:microsoft.com/office/officeart/2005/8/layout/hierarchy1"/>
    <dgm:cxn modelId="{228C06F7-DB17-4428-BF63-055DF39D452B}" type="presParOf" srcId="{53B529DF-362C-43DA-8B38-1C779C56D803}" destId="{18345D2A-B382-4242-B39B-626F84C9DAE5}" srcOrd="1" destOrd="0" presId="urn:microsoft.com/office/officeart/2005/8/layout/hierarchy1"/>
    <dgm:cxn modelId="{B67AD1F0-AB0A-49C9-8938-E25A73C39C74}" type="presParOf" srcId="{483FE110-6ED1-4599-9732-C3B21774C964}" destId="{4657AC21-C061-4F7C-8192-DC608768C539}" srcOrd="6" destOrd="0" presId="urn:microsoft.com/office/officeart/2005/8/layout/hierarchy1"/>
    <dgm:cxn modelId="{F78A1A1F-7754-42B7-8877-3075901A1B8B}" type="presParOf" srcId="{483FE110-6ED1-4599-9732-C3B21774C964}" destId="{20EBCA85-8FE5-4A9C-BC5F-4C2DD30D0140}" srcOrd="7" destOrd="0" presId="urn:microsoft.com/office/officeart/2005/8/layout/hierarchy1"/>
    <dgm:cxn modelId="{88AD5867-4CF0-415D-A28D-AFDFD1447CB5}" type="presParOf" srcId="{20EBCA85-8FE5-4A9C-BC5F-4C2DD30D0140}" destId="{A04526B6-777F-49AC-9C81-4D104995A799}" srcOrd="0" destOrd="0" presId="urn:microsoft.com/office/officeart/2005/8/layout/hierarchy1"/>
    <dgm:cxn modelId="{FCC3EE6B-11CB-4E81-A0F9-BDD5A55BD9A2}" type="presParOf" srcId="{A04526B6-777F-49AC-9C81-4D104995A799}" destId="{0C7FB5F0-588B-4EE8-A062-1B9B147A2011}" srcOrd="0" destOrd="0" presId="urn:microsoft.com/office/officeart/2005/8/layout/hierarchy1"/>
    <dgm:cxn modelId="{12728727-B141-4F04-AABC-0830D0D4D203}" type="presParOf" srcId="{A04526B6-777F-49AC-9C81-4D104995A799}" destId="{75C20294-9A04-4F81-B667-B9DBF8FA489F}" srcOrd="1" destOrd="0" presId="urn:microsoft.com/office/officeart/2005/8/layout/hierarchy1"/>
    <dgm:cxn modelId="{56790BAA-122D-4FB3-B82E-6318D799D342}" type="presParOf" srcId="{20EBCA85-8FE5-4A9C-BC5F-4C2DD30D0140}" destId="{4015DE9F-C61F-4EE8-B312-D22B65B0253C}" srcOrd="1" destOrd="0" presId="urn:microsoft.com/office/officeart/2005/8/layout/hierarchy1"/>
    <dgm:cxn modelId="{780A0D44-A29F-4429-BB3E-8B4C94220339}" type="presParOf" srcId="{4015DE9F-C61F-4EE8-B312-D22B65B0253C}" destId="{F14B9955-F894-4DFB-8B49-7BD494A80334}" srcOrd="0" destOrd="0" presId="urn:microsoft.com/office/officeart/2005/8/layout/hierarchy1"/>
    <dgm:cxn modelId="{F0F52A3D-D5B9-4EAF-9B40-7DC0FF16588D}" type="presParOf" srcId="{4015DE9F-C61F-4EE8-B312-D22B65B0253C}" destId="{F486D4C6-0647-42C3-9007-C3E923B7F24B}" srcOrd="1" destOrd="0" presId="urn:microsoft.com/office/officeart/2005/8/layout/hierarchy1"/>
    <dgm:cxn modelId="{8B80FDD3-F8B0-4FA6-9EF1-63726B0E7FC3}" type="presParOf" srcId="{F486D4C6-0647-42C3-9007-C3E923B7F24B}" destId="{49FEEB62-D3CD-4E5A-897D-BB66F2ACC7FE}" srcOrd="0" destOrd="0" presId="urn:microsoft.com/office/officeart/2005/8/layout/hierarchy1"/>
    <dgm:cxn modelId="{1B67365A-5F4E-4286-B86F-19C4C623AA8A}" type="presParOf" srcId="{49FEEB62-D3CD-4E5A-897D-BB66F2ACC7FE}" destId="{6F792FAB-28FC-4777-B779-9A6896B1E17D}" srcOrd="0" destOrd="0" presId="urn:microsoft.com/office/officeart/2005/8/layout/hierarchy1"/>
    <dgm:cxn modelId="{FEB489EA-160C-43D5-8DD2-D995E11233FA}" type="presParOf" srcId="{49FEEB62-D3CD-4E5A-897D-BB66F2ACC7FE}" destId="{3F2A55FD-B059-49DF-BE88-9D81F6D86BB8}" srcOrd="1" destOrd="0" presId="urn:microsoft.com/office/officeart/2005/8/layout/hierarchy1"/>
    <dgm:cxn modelId="{D55ABE03-63C6-4926-958C-164D69C6EA61}" type="presParOf" srcId="{F486D4C6-0647-42C3-9007-C3E923B7F24B}" destId="{438440B9-6C0B-4AA9-BC15-E82B0228E8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7773-7BED-4F74-A602-2581F7337661}">
      <dsp:nvSpPr>
        <dsp:cNvPr id="0" name=""/>
        <dsp:cNvSpPr/>
      </dsp:nvSpPr>
      <dsp:spPr>
        <a:xfrm rot="10800000">
          <a:off x="761366" y="0"/>
          <a:ext cx="6266327" cy="20446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0165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Fortalecer la cadena productiva del fréjol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5 organizaciones base  de primer grado.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Servicio de poscosecha: limpieza, clasificación y empacado.</a:t>
          </a:r>
        </a:p>
      </dsp:txBody>
      <dsp:txXfrm rot="10800000">
        <a:off x="1272539" y="0"/>
        <a:ext cx="5755154" cy="2044693"/>
      </dsp:txXfrm>
    </dsp:sp>
    <dsp:sp modelId="{B60B2C36-6246-4E98-8886-EC59A691C083}">
      <dsp:nvSpPr>
        <dsp:cNvPr id="0" name=""/>
        <dsp:cNvSpPr/>
      </dsp:nvSpPr>
      <dsp:spPr>
        <a:xfrm>
          <a:off x="0" y="0"/>
          <a:ext cx="2044693" cy="204469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5000" r="-25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7773-7BED-4F74-A602-2581F7337661}">
      <dsp:nvSpPr>
        <dsp:cNvPr id="0" name=""/>
        <dsp:cNvSpPr/>
      </dsp:nvSpPr>
      <dsp:spPr>
        <a:xfrm rot="10800000">
          <a:off x="703788" y="988"/>
          <a:ext cx="6288582" cy="2024769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993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Intermediarios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Situación económica precaria de agricultores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Escasa inversión en proyectos de inversión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Gobierno Colombiano decreto 2210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10800000">
        <a:off x="1209980" y="988"/>
        <a:ext cx="5782390" cy="2024769"/>
      </dsp:txXfrm>
    </dsp:sp>
    <dsp:sp modelId="{B60B2C36-6246-4E98-8886-EC59A691C083}">
      <dsp:nvSpPr>
        <dsp:cNvPr id="0" name=""/>
        <dsp:cNvSpPr/>
      </dsp:nvSpPr>
      <dsp:spPr>
        <a:xfrm>
          <a:off x="0" y="0"/>
          <a:ext cx="2009659" cy="173870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B073-E615-4375-A8FE-F0BBE2F24867}">
      <dsp:nvSpPr>
        <dsp:cNvPr id="0" name=""/>
        <dsp:cNvSpPr/>
      </dsp:nvSpPr>
      <dsp:spPr>
        <a:xfrm>
          <a:off x="0" y="0"/>
          <a:ext cx="8686800" cy="1475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Valor nutricional alto: fibra, carbohidratos, hierro y zinc.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Diseño experimental: mejor fórmula y porcentaje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Porcentaje 15% barra nutricional y 25% galleta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Reducción de la incidencia de enfermedades crónicas.</a:t>
          </a:r>
          <a:endParaRPr lang="es-ES" sz="1600" kern="1200" dirty="0"/>
        </a:p>
      </dsp:txBody>
      <dsp:txXfrm>
        <a:off x="1884948" y="0"/>
        <a:ext cx="6801851" cy="1475883"/>
      </dsp:txXfrm>
    </dsp:sp>
    <dsp:sp modelId="{E6121295-69F0-48F4-BBD2-5EC604287158}">
      <dsp:nvSpPr>
        <dsp:cNvPr id="0" name=""/>
        <dsp:cNvSpPr/>
      </dsp:nvSpPr>
      <dsp:spPr>
        <a:xfrm>
          <a:off x="147588" y="147588"/>
          <a:ext cx="1737360" cy="1180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1C586-C44F-431A-A139-04DA81D467AB}">
      <dsp:nvSpPr>
        <dsp:cNvPr id="0" name=""/>
        <dsp:cNvSpPr/>
      </dsp:nvSpPr>
      <dsp:spPr>
        <a:xfrm>
          <a:off x="0" y="1623471"/>
          <a:ext cx="8686800" cy="1475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Programa </a:t>
          </a:r>
          <a:r>
            <a:rPr lang="es-ES" sz="2100" kern="1200" dirty="0" err="1" smtClean="0"/>
            <a:t>EmprendEcuador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Identificar segmento de mercado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Ventaja competitiva precio: fréjol vs harina de trigo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Sustitución de harina en otros productos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Disminución de importaciones de harina </a:t>
          </a:r>
          <a:endParaRPr lang="es-ES" sz="1600" kern="1200" dirty="0"/>
        </a:p>
      </dsp:txBody>
      <dsp:txXfrm>
        <a:off x="1884948" y="1623471"/>
        <a:ext cx="6801851" cy="1475883"/>
      </dsp:txXfrm>
    </dsp:sp>
    <dsp:sp modelId="{74B1276B-8F59-4528-A91C-DD99862D4660}">
      <dsp:nvSpPr>
        <dsp:cNvPr id="0" name=""/>
        <dsp:cNvSpPr/>
      </dsp:nvSpPr>
      <dsp:spPr>
        <a:xfrm>
          <a:off x="147588" y="1771059"/>
          <a:ext cx="1737360" cy="1180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FED1A-48AE-46E8-AFA5-7A08C427F8A2}">
      <dsp:nvSpPr>
        <dsp:cNvPr id="0" name=""/>
        <dsp:cNvSpPr/>
      </dsp:nvSpPr>
      <dsp:spPr>
        <a:xfrm>
          <a:off x="0" y="3246942"/>
          <a:ext cx="8686800" cy="1475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Necesidad de implementar la planta agroindustrial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Diversificar la demanda y estabilizar precios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Desarrollo de nuevos productos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Fortalecimiento interinstitucional: COPCOLES-</a:t>
          </a:r>
          <a:r>
            <a:rPr lang="es-ES" sz="1600" kern="1200" dirty="0" err="1" smtClean="0"/>
            <a:t>UTN</a:t>
          </a:r>
          <a:r>
            <a:rPr lang="es-ES" sz="1600" kern="1200" dirty="0" smtClean="0"/>
            <a:t>-COLECTIVIDAD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FICAYA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>
        <a:off x="1884948" y="3246942"/>
        <a:ext cx="6801851" cy="1475883"/>
      </dsp:txXfrm>
    </dsp:sp>
    <dsp:sp modelId="{C11E0D0F-C42E-427F-9E4F-A31F138EEB95}">
      <dsp:nvSpPr>
        <dsp:cNvPr id="0" name=""/>
        <dsp:cNvSpPr/>
      </dsp:nvSpPr>
      <dsp:spPr>
        <a:xfrm>
          <a:off x="147588" y="3394531"/>
          <a:ext cx="1737360" cy="1180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6C4C-1FAC-4252-830B-E39FD66172B1}">
      <dsp:nvSpPr>
        <dsp:cNvPr id="0" name=""/>
        <dsp:cNvSpPr/>
      </dsp:nvSpPr>
      <dsp:spPr>
        <a:xfrm>
          <a:off x="0" y="4984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Diagnóstico de la situación actual y disponibilidad de materia prima (Fuentes secundarias)</a:t>
          </a:r>
          <a:endParaRPr lang="es-ES" sz="2100" kern="1200" dirty="0"/>
        </a:p>
      </dsp:txBody>
      <dsp:txXfrm>
        <a:off x="0" y="498474"/>
        <a:ext cx="2714624" cy="1628775"/>
      </dsp:txXfrm>
    </dsp:sp>
    <dsp:sp modelId="{CB92D5FD-25B5-46E3-AE0C-2EB6BCCE329D}">
      <dsp:nvSpPr>
        <dsp:cNvPr id="0" name=""/>
        <dsp:cNvSpPr/>
      </dsp:nvSpPr>
      <dsp:spPr>
        <a:xfrm>
          <a:off x="2986087" y="4984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Estudio de mercado (Fuente primaria)</a:t>
          </a:r>
          <a:endParaRPr lang="es-ES" sz="2100" kern="1200" dirty="0"/>
        </a:p>
      </dsp:txBody>
      <dsp:txXfrm>
        <a:off x="2986087" y="498474"/>
        <a:ext cx="2714624" cy="1628775"/>
      </dsp:txXfrm>
    </dsp:sp>
    <dsp:sp modelId="{0DADF43A-A7D2-4306-9795-2B686ACF7115}">
      <dsp:nvSpPr>
        <dsp:cNvPr id="0" name=""/>
        <dsp:cNvSpPr/>
      </dsp:nvSpPr>
      <dsp:spPr>
        <a:xfrm>
          <a:off x="5972175" y="498474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Ingeniería del proyecto</a:t>
          </a:r>
          <a:endParaRPr lang="es-ES" sz="2100" kern="1200" dirty="0"/>
        </a:p>
      </dsp:txBody>
      <dsp:txXfrm>
        <a:off x="5972175" y="498474"/>
        <a:ext cx="2714624" cy="1628775"/>
      </dsp:txXfrm>
    </dsp:sp>
    <dsp:sp modelId="{BE567939-90DD-4F17-828E-403A4A7B4322}">
      <dsp:nvSpPr>
        <dsp:cNvPr id="0" name=""/>
        <dsp:cNvSpPr/>
      </dsp:nvSpPr>
      <dsp:spPr>
        <a:xfrm>
          <a:off x="1493043" y="2398712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Estudio económico financiero</a:t>
          </a:r>
          <a:endParaRPr lang="es-ES" sz="2100" kern="1200" dirty="0"/>
        </a:p>
      </dsp:txBody>
      <dsp:txXfrm>
        <a:off x="1493043" y="2398712"/>
        <a:ext cx="2714624" cy="1628775"/>
      </dsp:txXfrm>
    </dsp:sp>
    <dsp:sp modelId="{5106A645-3EF0-4DAA-9198-12FC63C11608}">
      <dsp:nvSpPr>
        <dsp:cNvPr id="0" name=""/>
        <dsp:cNvSpPr/>
      </dsp:nvSpPr>
      <dsp:spPr>
        <a:xfrm>
          <a:off x="4479131" y="2398712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Estudio de impactos</a:t>
          </a:r>
          <a:endParaRPr lang="es-ES" sz="2100" kern="1200" dirty="0"/>
        </a:p>
      </dsp:txBody>
      <dsp:txXfrm>
        <a:off x="4479131" y="2398712"/>
        <a:ext cx="2714624" cy="1628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9946C-D09C-42DB-BCE8-C982DBD8D820}">
      <dsp:nvSpPr>
        <dsp:cNvPr id="0" name=""/>
        <dsp:cNvSpPr/>
      </dsp:nvSpPr>
      <dsp:spPr>
        <a:xfrm>
          <a:off x="5871" y="808080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4 áreas: 1 y 4 predominan el fréjol.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9.352 </a:t>
          </a:r>
          <a:r>
            <a:rPr lang="es-ES" sz="1600" kern="1200" dirty="0" err="1" smtClean="0"/>
            <a:t>UPAs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12.108 hectáreas</a:t>
          </a:r>
          <a:endParaRPr lang="es-ES" sz="1600" kern="1200" dirty="0"/>
        </a:p>
      </dsp:txBody>
      <dsp:txXfrm>
        <a:off x="50225" y="852434"/>
        <a:ext cx="2447145" cy="1848606"/>
      </dsp:txXfrm>
    </dsp:sp>
    <dsp:sp modelId="{39F4FA4F-4C6B-4571-AC3C-4B3B2F08213E}">
      <dsp:nvSpPr>
        <dsp:cNvPr id="0" name=""/>
        <dsp:cNvSpPr/>
      </dsp:nvSpPr>
      <dsp:spPr>
        <a:xfrm>
          <a:off x="5871" y="2701041"/>
          <a:ext cx="2535853" cy="8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Cultivo</a:t>
          </a:r>
          <a:endParaRPr lang="es-ES" sz="3100" kern="1200" dirty="0"/>
        </a:p>
      </dsp:txBody>
      <dsp:txXfrm>
        <a:off x="5871" y="2701041"/>
        <a:ext cx="1785812" cy="813973"/>
      </dsp:txXfrm>
    </dsp:sp>
    <dsp:sp modelId="{081D41DE-A5E8-40E8-B833-F4E51C3B3F84}">
      <dsp:nvSpPr>
        <dsp:cNvPr id="0" name=""/>
        <dsp:cNvSpPr/>
      </dsp:nvSpPr>
      <dsp:spPr>
        <a:xfrm>
          <a:off x="1863418" y="2830333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8CDBA-259B-4AFA-8397-A700772EB142}">
      <dsp:nvSpPr>
        <dsp:cNvPr id="0" name=""/>
        <dsp:cNvSpPr/>
      </dsp:nvSpPr>
      <dsp:spPr>
        <a:xfrm>
          <a:off x="2970851" y="808080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Asociado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75% terreno propio y el 22% arrendado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Mano de obra familiar.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Usan semillas mejoradas</a:t>
          </a:r>
          <a:endParaRPr lang="es-ES" sz="1600" kern="1200" dirty="0"/>
        </a:p>
      </dsp:txBody>
      <dsp:txXfrm>
        <a:off x="3015205" y="852434"/>
        <a:ext cx="2447145" cy="1848606"/>
      </dsp:txXfrm>
    </dsp:sp>
    <dsp:sp modelId="{86C34D02-A45C-4C5A-9FF3-DD02DB5F96D3}">
      <dsp:nvSpPr>
        <dsp:cNvPr id="0" name=""/>
        <dsp:cNvSpPr/>
      </dsp:nvSpPr>
      <dsp:spPr>
        <a:xfrm>
          <a:off x="2970851" y="2701041"/>
          <a:ext cx="2535853" cy="8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Sistemas de cultivo</a:t>
          </a:r>
          <a:endParaRPr lang="es-ES" sz="3100" kern="1200" dirty="0"/>
        </a:p>
      </dsp:txBody>
      <dsp:txXfrm>
        <a:off x="2970851" y="2701041"/>
        <a:ext cx="1785812" cy="813973"/>
      </dsp:txXfrm>
    </dsp:sp>
    <dsp:sp modelId="{68BF7F49-84E6-4B3F-AC2B-6ADB3167EEE5}">
      <dsp:nvSpPr>
        <dsp:cNvPr id="0" name=""/>
        <dsp:cNvSpPr/>
      </dsp:nvSpPr>
      <dsp:spPr>
        <a:xfrm>
          <a:off x="4828399" y="2830333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B0C73-106E-45D7-BD2B-E974B24011C8}">
      <dsp:nvSpPr>
        <dsp:cNvPr id="0" name=""/>
        <dsp:cNvSpPr/>
      </dsp:nvSpPr>
      <dsp:spPr>
        <a:xfrm>
          <a:off x="5935832" y="808080"/>
          <a:ext cx="2535853" cy="18929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Canales de comercialización: Colombia y empresas comercializadoras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Preocupación de este eslabón.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Ventas a precios fijos y razonables</a:t>
          </a:r>
          <a:endParaRPr lang="es-ES" sz="1600" kern="1200" dirty="0"/>
        </a:p>
      </dsp:txBody>
      <dsp:txXfrm>
        <a:off x="5980186" y="852434"/>
        <a:ext cx="2447145" cy="1848606"/>
      </dsp:txXfrm>
    </dsp:sp>
    <dsp:sp modelId="{02C8A537-E331-4DA4-BC5B-AAD590DF16B0}">
      <dsp:nvSpPr>
        <dsp:cNvPr id="0" name=""/>
        <dsp:cNvSpPr/>
      </dsp:nvSpPr>
      <dsp:spPr>
        <a:xfrm>
          <a:off x="5935832" y="2701041"/>
          <a:ext cx="2535853" cy="813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Análisis comercial</a:t>
          </a:r>
          <a:endParaRPr lang="es-ES" sz="3100" kern="1200" dirty="0"/>
        </a:p>
      </dsp:txBody>
      <dsp:txXfrm>
        <a:off x="5935832" y="2701041"/>
        <a:ext cx="1785812" cy="813973"/>
      </dsp:txXfrm>
    </dsp:sp>
    <dsp:sp modelId="{5BDC3114-128A-47B5-B8FB-A22A99D39FC1}">
      <dsp:nvSpPr>
        <dsp:cNvPr id="0" name=""/>
        <dsp:cNvSpPr/>
      </dsp:nvSpPr>
      <dsp:spPr>
        <a:xfrm>
          <a:off x="7793380" y="2830333"/>
          <a:ext cx="887548" cy="8875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1FB68D-4E6F-4CD8-BA8B-B563C5E21E7B}" type="datetimeFigureOut">
              <a:rPr lang="es-ES" smtClean="0"/>
              <a:pPr/>
              <a:t>11/02/2015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997B63-99F3-45F7-A64F-B801354234D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372212" cy="857256"/>
          </a:xfrm>
        </p:spPr>
        <p:txBody>
          <a:bodyPr>
            <a:normAutofit fontScale="90000"/>
          </a:bodyPr>
          <a:lstStyle/>
          <a:p>
            <a:r>
              <a:rPr kumimoji="0" lang="es-ES_tradnl" altLang="es-EC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UNIVERSIDAD TÉCNICA DEL NORTE</a:t>
            </a:r>
            <a:r>
              <a:rPr kumimoji="0" lang="es-ES" altLang="es-EC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s-ES" altLang="es-EC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s-ES_tradnl" altLang="es-EC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FACULTAD DE INGENIERÍA EN CIENCIAS AGROPECUARIAS Y AMBIENTALES</a:t>
            </a:r>
            <a:r>
              <a:rPr kumimoji="0" lang="es-ES_tradnl" alt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s-ES_tradnl" alt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s-ES" alt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s-ES" altLang="es-EC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s-ES_tradnl" alt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CARRERA DE INGENIERÍA AGROINDUSTRIAL</a:t>
            </a:r>
            <a:r>
              <a:rPr kumimoji="0" lang="es-ES" alt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s-ES" altLang="es-EC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68592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EC" b="1" dirty="0" smtClean="0"/>
              <a:t>  “ESTUDIO DE FACTIBILIDAD PARA LA IMPLEMENTACIÓN DE UNA PLANTA AGROINDUSTRIAL DE PRODUCTOS CON FRÉJOL (Phaseolus vulgaris L)”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6" name="Imagen 13" descr="SELLO NORMAL CORRE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050" y="115888"/>
            <a:ext cx="16081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86116" y="4143380"/>
            <a:ext cx="50720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altLang="es-EC" sz="1600" b="1" dirty="0">
                <a:cs typeface="Times New Roman" pitchFamily="18" charset="0"/>
              </a:rPr>
              <a:t>Tesis previa a la </a:t>
            </a:r>
            <a:r>
              <a:rPr lang="es-ES" altLang="es-EC" sz="1600" b="1" dirty="0" smtClean="0">
                <a:cs typeface="Times New Roman" pitchFamily="18" charset="0"/>
              </a:rPr>
              <a:t>obtención </a:t>
            </a:r>
            <a:r>
              <a:rPr lang="es-ES" altLang="es-EC" sz="1600" b="1" dirty="0">
                <a:cs typeface="Times New Roman" pitchFamily="18" charset="0"/>
              </a:rPr>
              <a:t>del Título de </a:t>
            </a:r>
            <a:r>
              <a:rPr lang="es-ES" altLang="es-EC" sz="800" b="1" dirty="0"/>
              <a:t> </a:t>
            </a:r>
            <a:r>
              <a:rPr lang="es-ES" altLang="es-EC" sz="1600" b="1" dirty="0" smtClean="0">
                <a:cs typeface="Times New Roman" pitchFamily="18" charset="0"/>
              </a:rPr>
              <a:t>Ingeniera Agroindustrial</a:t>
            </a:r>
            <a:endParaRPr lang="es-ES" altLang="es-EC" sz="1600" b="1" dirty="0">
              <a:cs typeface="Times New Roman" pitchFamily="18" charset="0"/>
            </a:endParaRPr>
          </a:p>
          <a:p>
            <a:pPr algn="ctr" eaLnBrk="0" hangingPunct="0"/>
            <a:endParaRPr lang="es-ES" altLang="es-EC" sz="1600" b="1" dirty="0">
              <a:cs typeface="Times New Roman" pitchFamily="18" charset="0"/>
            </a:endParaRPr>
          </a:p>
          <a:p>
            <a:pPr algn="ctr" eaLnBrk="0" hangingPunct="0"/>
            <a:r>
              <a:rPr lang="es-EC" altLang="es-EC" b="1" dirty="0">
                <a:cs typeface="Times New Roman" pitchFamily="18" charset="0"/>
              </a:rPr>
              <a:t> </a:t>
            </a:r>
            <a:r>
              <a:rPr lang="es-EC" altLang="es-EC" b="1" dirty="0" smtClean="0">
                <a:cs typeface="Times New Roman" pitchFamily="18" charset="0"/>
              </a:rPr>
              <a:t>AUTORA: María José Jiménez</a:t>
            </a:r>
            <a:endParaRPr lang="es-ES" altLang="es-EC" b="1" dirty="0">
              <a:cs typeface="Times New Roman" pitchFamily="18" charset="0"/>
            </a:endParaRPr>
          </a:p>
          <a:p>
            <a:pPr algn="ctr" eaLnBrk="0" hangingPunct="0"/>
            <a:r>
              <a:rPr lang="es-ES" altLang="es-EC" b="1" dirty="0" smtClean="0">
                <a:cs typeface="Times New Roman" pitchFamily="18" charset="0"/>
              </a:rPr>
              <a:t>2015</a:t>
            </a:r>
            <a:endParaRPr lang="es-ES" altLang="es-EC" sz="2800" b="1" dirty="0"/>
          </a:p>
        </p:txBody>
      </p:sp>
      <p:pic>
        <p:nvPicPr>
          <p:cNvPr id="10" name="9 Imagen" descr="gall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4686"/>
            <a:ext cx="2286016" cy="1500198"/>
          </a:xfrm>
          <a:prstGeom prst="rect">
            <a:avLst/>
          </a:prstGeom>
        </p:spPr>
      </p:pic>
      <p:pic>
        <p:nvPicPr>
          <p:cNvPr id="11" name="10 Imagen" descr="bar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714884"/>
            <a:ext cx="2286016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385765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072066" y="1928802"/>
            <a:ext cx="31841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 smtClean="0"/>
              <a:t>NOMBRES COMERCIALES</a:t>
            </a:r>
          </a:p>
          <a:p>
            <a:r>
              <a:rPr lang="es-ES" i="1" dirty="0" smtClean="0"/>
              <a:t>NUTRICRAK 82% </a:t>
            </a:r>
          </a:p>
          <a:p>
            <a:r>
              <a:rPr lang="es-ES" i="1" dirty="0" smtClean="0"/>
              <a:t>NUTRIVIT 69%</a:t>
            </a:r>
            <a:endParaRPr lang="es-ES" i="1" dirty="0"/>
          </a:p>
        </p:txBody>
      </p:sp>
      <p:pic>
        <p:nvPicPr>
          <p:cNvPr id="8" name="7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286124"/>
            <a:ext cx="1857388" cy="213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1857388" cy="21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4357686" y="5643578"/>
            <a:ext cx="43803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CANAL DE COMERCIALIZACIÓN: MAYORISTA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892115"/>
              </p:ext>
            </p:extLst>
          </p:nvPr>
        </p:nvGraphicFramePr>
        <p:xfrm>
          <a:off x="304800" y="642918"/>
          <a:ext cx="5338770" cy="543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 descr="LOCAL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1928803"/>
            <a:ext cx="2705100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LOCALIZACIÓN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45" y="1628799"/>
            <a:ext cx="4624710" cy="44513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TAMAÑO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4104456" cy="34655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3484"/>
            <a:ext cx="55149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6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ESPECIFICACIONES DE MATERIA PRIMA E INSUMOS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56836"/>
              </p:ext>
            </p:extLst>
          </p:nvPr>
        </p:nvGraphicFramePr>
        <p:xfrm>
          <a:off x="311002" y="1556793"/>
          <a:ext cx="4333006" cy="446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8450"/>
                <a:gridCol w="1814556"/>
              </a:tblGrid>
              <a:tr h="51529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 smtClean="0">
                          <a:effectLst/>
                        </a:rPr>
                        <a:t>Materia</a:t>
                      </a:r>
                      <a:r>
                        <a:rPr lang="es-EC" sz="1800" b="1" u="none" strike="noStrike" baseline="0" dirty="0" smtClean="0">
                          <a:effectLst/>
                        </a:rPr>
                        <a:t> Prima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 smtClean="0">
                          <a:effectLst/>
                        </a:rPr>
                        <a:t>Norma 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51529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Fréjol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NTE INEN 1561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  <a:tr h="51529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Harina de trigo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NTE INEN 526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  <a:tr h="94401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Avena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Codex Stan 201-1995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  <a:tr h="94401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Azúcar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Codex Stan 212-1999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  <a:tr h="51529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Mantequilla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NTE INEN 161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  <a:tr h="51529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Fruta deshidratada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NTE INEN 377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76104"/>
              </p:ext>
            </p:extLst>
          </p:nvPr>
        </p:nvGraphicFramePr>
        <p:xfrm>
          <a:off x="4788024" y="1556791"/>
          <a:ext cx="4217994" cy="448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792088"/>
                <a:gridCol w="692237"/>
                <a:gridCol w="1293509"/>
              </a:tblGrid>
              <a:tr h="556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Tipo de aditivo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Marca comercial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Características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  <a:tr h="74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Potenciador de sabor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Cloruro de sodio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(NTE </a:t>
                      </a:r>
                      <a:r>
                        <a:rPr lang="es-EC" sz="1200" dirty="0">
                          <a:effectLst/>
                        </a:rPr>
                        <a:t>INEN 57)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  <a:tr h="74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Edulcorante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Esencia de vainilla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(NTE </a:t>
                      </a:r>
                      <a:r>
                        <a:rPr lang="es-EC" sz="1200" dirty="0">
                          <a:effectLst/>
                        </a:rPr>
                        <a:t>INEN 2432)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  <a:tr h="74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Leudante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Bicarbonato de sodio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Levapan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(NMX-K-329-1971</a:t>
                      </a:r>
                      <a:r>
                        <a:rPr lang="es-EC" sz="1200" dirty="0">
                          <a:effectLst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  <a:tr h="74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Emulsionante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Aglutinante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Albumina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Huevos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(NTE </a:t>
                      </a:r>
                      <a:r>
                        <a:rPr lang="es-EC" sz="1200" dirty="0">
                          <a:effectLst/>
                        </a:rPr>
                        <a:t>INEN 1973)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  <a:tr h="92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Plastificante / aglutinante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Aceite vegetal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(</a:t>
                      </a:r>
                      <a:r>
                        <a:rPr lang="es-EC" sz="1200" dirty="0">
                          <a:effectLst/>
                        </a:rPr>
                        <a:t>Codex Stan 19-1981)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3" marR="6608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ESPECIFICACIONES DE PRODUCTO TERMINADO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172945"/>
              </p:ext>
            </p:extLst>
          </p:nvPr>
        </p:nvGraphicFramePr>
        <p:xfrm>
          <a:off x="611561" y="1628800"/>
          <a:ext cx="4648199" cy="4389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056"/>
                <a:gridCol w="1627663"/>
                <a:gridCol w="761480"/>
              </a:tblGrid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1" u="none" strike="noStrike" dirty="0">
                          <a:effectLst/>
                        </a:rPr>
                        <a:t>GALLETA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effectLst/>
                        </a:rPr>
                        <a:t>NORMA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15033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Productos obtenidos mediante el horneo formando figuras productos del amasado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NTE INEN 616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REQUISITOS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Min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Max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pH en solución acuosa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5,5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9,5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Proteína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Humedad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1" u="none" strike="noStrike" dirty="0">
                          <a:effectLst/>
                        </a:rPr>
                        <a:t>BARRA NUTRICIONAL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effectLst/>
                        </a:rPr>
                        <a:t>NORMA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335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El producto debe ser obtenido de acorde al proceso de producción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NTE INEN 2595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REQUISITOS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Min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Max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167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Humedad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10%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461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Requisitos microbiológicos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Ausencia de Salmonella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4 Imagen" descr="ba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789040"/>
            <a:ext cx="2880320" cy="2232248"/>
          </a:xfrm>
          <a:prstGeom prst="rect">
            <a:avLst/>
          </a:prstGeom>
        </p:spPr>
      </p:pic>
      <p:pic>
        <p:nvPicPr>
          <p:cNvPr id="6" name="5 Imagen" descr="gall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628800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BALANCE GENERAL DE MATERIA PRIMA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b="1" dirty="0" smtClean="0"/>
              <a:t>HARINA DE FRÉJOL</a:t>
            </a:r>
            <a:endParaRPr lang="es-EC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752528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1" y="2816932"/>
            <a:ext cx="352839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315421"/>
          </a:xfrm>
        </p:spPr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GALLETA </a:t>
            </a:r>
            <a:endParaRPr lang="es-ES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664296" cy="2880320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r>
              <a:rPr lang="es-ES" b="1" dirty="0" smtClean="0"/>
              <a:t>BARRA NUTRICIONAL</a:t>
            </a:r>
            <a:endParaRPr lang="es-ES" b="1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4" y="980727"/>
            <a:ext cx="4320479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5" y="4327141"/>
            <a:ext cx="4320478" cy="2377086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64343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Maquinaria y equipo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21240"/>
              </p:ext>
            </p:extLst>
          </p:nvPr>
        </p:nvGraphicFramePr>
        <p:xfrm>
          <a:off x="323528" y="1484781"/>
          <a:ext cx="7848872" cy="4552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137"/>
                <a:gridCol w="3790735"/>
              </a:tblGrid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MAQUINARIA Y EQUIPO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CAPACIDAD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Báscula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300 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Mesa de control de calidad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Dilución de azúcar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80 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Batido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 a 80 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Tostado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 a 35 Kg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Mezclado</a:t>
                      </a:r>
                      <a:endParaRPr lang="es-EC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25 a 35 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Amasado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 a 80 Kg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Conformadora de galletas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Capacidad variable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Conformadora de barras nutricionales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Capacidad regulable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Horno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72 a 100 bandejas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Tanque diésel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 litros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Empacadora </a:t>
                      </a:r>
                      <a:r>
                        <a:rPr lang="es-EC" sz="1200" b="1" dirty="0" err="1">
                          <a:solidFill>
                            <a:schemeClr val="tx1"/>
                          </a:solidFill>
                          <a:effectLst/>
                        </a:rPr>
                        <a:t>Flow</a:t>
                      </a: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 Pack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 – 90 paquetes por minuto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Banda de inspección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Velocidad variable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Mesa de trabajo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Selladora de fundas</a:t>
                      </a:r>
                      <a:endParaRPr lang="es-EC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785794"/>
          <a:ext cx="7429552" cy="204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071802" y="357166"/>
            <a:ext cx="31683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dirty="0"/>
              <a:t>ANTECEDENTES</a:t>
            </a:r>
          </a:p>
        </p:txBody>
      </p:sp>
      <p:pic>
        <p:nvPicPr>
          <p:cNvPr id="7" name="6 Imagen" descr="copol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00" y="785794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8 Diagrama"/>
          <p:cNvGraphicFramePr/>
          <p:nvPr/>
        </p:nvGraphicFramePr>
        <p:xfrm>
          <a:off x="1071538" y="3429000"/>
          <a:ext cx="7381328" cy="202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9 Imagen" descr="frejo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00" y="3429000"/>
            <a:ext cx="2071702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3071802" y="3071810"/>
            <a:ext cx="316835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C" dirty="0"/>
              <a:t>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Dimensionamiento de la planta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412229"/>
              </p:ext>
            </p:extLst>
          </p:nvPr>
        </p:nvGraphicFramePr>
        <p:xfrm>
          <a:off x="755576" y="1772813"/>
          <a:ext cx="7488831" cy="4392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7127"/>
                <a:gridCol w="3539643"/>
                <a:gridCol w="1682061"/>
              </a:tblGrid>
              <a:tr h="3280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ÁREAS DE LA PLANTA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u="none" strike="noStrike" dirty="0">
                          <a:effectLst/>
                        </a:rPr>
                        <a:t>SUPERFICIE m²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6888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effectLst/>
                        </a:rPr>
                        <a:t>CONSTRUCCIÓN </a:t>
                      </a:r>
                      <a:endParaRPr lang="es-EC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800" b="1" u="none" strike="noStrike" dirty="0" smtClean="0">
                          <a:effectLst/>
                        </a:rPr>
                        <a:t>308,2 </a:t>
                      </a:r>
                      <a:r>
                        <a:rPr lang="es-EC" sz="1800" b="1" u="none" strike="noStrike" dirty="0">
                          <a:effectLst/>
                        </a:rPr>
                        <a:t>m²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u="none" strike="noStrike" dirty="0">
                          <a:effectLst/>
                        </a:rPr>
                        <a:t>Área de recepción, pesado y control de calidad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12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3444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>
                          <a:effectLst/>
                        </a:rPr>
                        <a:t>Área de implementos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2,60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6888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800" u="none" strike="noStrike">
                          <a:effectLst/>
                        </a:rPr>
                        <a:t>Área de dilución, batido, tostado y mezclado.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22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3444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Área amasado y moldeo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34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3444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800" u="none" strike="noStrike">
                          <a:effectLst/>
                        </a:rPr>
                        <a:t>Área de horneado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15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6462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Área de empacado, embalaje y almacenaje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43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6462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Área de almacén de materias primas, insumos y empaques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16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360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Área técnica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18 m²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MANO DE OBRA DIRECTA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00677"/>
              </p:ext>
            </p:extLst>
          </p:nvPr>
        </p:nvGraphicFramePr>
        <p:xfrm>
          <a:off x="611560" y="2711656"/>
          <a:ext cx="4490085" cy="304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/>
                <a:gridCol w="1901190"/>
                <a:gridCol w="1529715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Mano de obra directa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Mano de obra indirecta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Personal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Jefe de producción, control de calidad y laboratorista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Operarios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Número de personas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312368" cy="38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planos ARQUITECTÓNICOS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2538"/>
            <a:ext cx="8136903" cy="49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MISIÓN</a:t>
            </a:r>
            <a:endParaRPr lang="es-EC" sz="3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3600" dirty="0" smtClean="0"/>
              <a:t>VISIÓN</a:t>
            </a:r>
            <a:endParaRPr lang="es-EC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es-ES" dirty="0"/>
              <a:t>Brindar un alimento confiable y que cuente con los nutrientes apropiados para una sana alimentación a un precio </a:t>
            </a:r>
            <a:r>
              <a:rPr lang="es-ES" dirty="0" smtClean="0"/>
              <a:t>competitivo.</a:t>
            </a:r>
            <a:endParaRPr lang="es-EC" dirty="0"/>
          </a:p>
          <a:p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s-ES" dirty="0"/>
              <a:t>Para el 2025 consolidarnos como empresa agroindustrial con permanencia nacional que brinde a cada familia ecuatoriana productos saludables de calidad, procurando el compromiso con la sociedad, y coadyuvando al desarrollo del norte del país.</a:t>
            </a:r>
            <a:endParaRPr lang="es-EC" dirty="0"/>
          </a:p>
          <a:p>
            <a:endParaRPr lang="es-EC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C" dirty="0" smtClean="0"/>
              <a:t>ORGANIZACIÓN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47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ESTUDIO FINANCIERO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INVERSIONES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19228"/>
              </p:ext>
            </p:extLst>
          </p:nvPr>
        </p:nvGraphicFramePr>
        <p:xfrm>
          <a:off x="3995936" y="1700808"/>
          <a:ext cx="3744416" cy="2150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057"/>
                <a:gridCol w="1159359"/>
              </a:tblGrid>
              <a:tr h="468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INVERSIONES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Valor USD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1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Inversiones fijas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        387.336,88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1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Inversiones variables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          19.073,75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91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TOTAL INVERSIÓN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        406.410,63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47319"/>
              </p:ext>
            </p:extLst>
          </p:nvPr>
        </p:nvGraphicFramePr>
        <p:xfrm>
          <a:off x="467544" y="3068960"/>
          <a:ext cx="3340348" cy="3168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8468"/>
                <a:gridCol w="1081880"/>
              </a:tblGrid>
              <a:tr h="47305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DESCRIPCIÓN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VALOR USD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Terreno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>
                          <a:effectLst/>
                        </a:rPr>
                        <a:t>45.000,00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0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Edificaciones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>
                          <a:effectLst/>
                        </a:rPr>
                        <a:t>95.328,08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Muebles y equipos de oficina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6.735,37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Equipos de computación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3.089,00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Maquinaria y equipo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203.500,20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Equipo de laboratorio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24.571,89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Equipo de seguridad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423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Instalaciones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4.770,00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202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Mantenimiento y maquinaria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>
                          <a:effectLst/>
                        </a:rPr>
                        <a:t>3.919,34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603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</a:rPr>
                        <a:t>387.336,88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4133"/>
            <a:ext cx="280831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70011"/>
              </p:ext>
            </p:extLst>
          </p:nvPr>
        </p:nvGraphicFramePr>
        <p:xfrm>
          <a:off x="464729" y="1916832"/>
          <a:ext cx="4968553" cy="3410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771"/>
                <a:gridCol w="1028375"/>
                <a:gridCol w="1259470"/>
                <a:gridCol w="935937"/>
              </a:tblGrid>
              <a:tr h="192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RUBROS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CFN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Inversionista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</a:rPr>
                        <a:t>Total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46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USD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USD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USD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Terreno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45.000,00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45.000,00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461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Edificaciones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95328,08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95.328,08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Muebles y equipos de oficina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6735,37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6.735,37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Equipos de computación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3089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3.089,00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Maquinaria y equipo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203500,2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203.500,20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Equipo de laboratorio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24571,89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24.571,89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Equipo de seguridad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Instalaciones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4770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4.770,00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Mantenimiento y maquinaria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3919,34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3.919,34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9522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Capital de trabajo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19073,75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19.073,75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Subtotal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323400,17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83.010,46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406.410,63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240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Porcentaje (%)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u="none" strike="noStrike" dirty="0">
                          <a:effectLst/>
                        </a:rPr>
                        <a:t>79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u="none" strike="noStrike" dirty="0">
                          <a:effectLst/>
                        </a:rPr>
                        <a:t>21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b="1" u="none" strike="noStrike" dirty="0">
                          <a:effectLst/>
                        </a:rPr>
                        <a:t>100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80736" y="1484784"/>
            <a:ext cx="223224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/>
              <a:t>FINANCIAMIENTO</a:t>
            </a:r>
            <a:endParaRPr lang="es-EC" sz="20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55388"/>
              </p:ext>
            </p:extLst>
          </p:nvPr>
        </p:nvGraphicFramePr>
        <p:xfrm>
          <a:off x="5652120" y="814702"/>
          <a:ext cx="3170808" cy="1224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008"/>
                <a:gridCol w="1193800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Costo de operación por Kilo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USD/Kg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 Kg de galleta nutricional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 Kg de barra nutricional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6,81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63096"/>
              </p:ext>
            </p:extLst>
          </p:nvPr>
        </p:nvGraphicFramePr>
        <p:xfrm>
          <a:off x="5652120" y="2564904"/>
          <a:ext cx="3317875" cy="369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0"/>
                <a:gridCol w="895350"/>
                <a:gridCol w="863600"/>
                <a:gridCol w="77152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Galleta USD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Barra  USD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USD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53.540,73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335.773,71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389.314,45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2014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54.739,00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   349.573,71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404.312,71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55.937,27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349.573,71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405.510,98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2016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57.135,53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349.258,29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406.393,82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58.388,27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349.179,43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407.567,70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59.532,07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349.021,71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408.553,78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2019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60.675,87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348.548,57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409.224,44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2020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66.721,67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348.312,00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415.033,67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2021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62.963,47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347.760,00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410.723,47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Año 2022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   64.052,80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         347.365,71 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   411.418,51 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910183" y="2067447"/>
            <a:ext cx="94025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chemeClr val="tx1"/>
                </a:solidFill>
              </a:rPr>
              <a:t>VENTAS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PUNTO DE EQUILIBRIO (USD)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013597"/>
              </p:ext>
            </p:extLst>
          </p:nvPr>
        </p:nvGraphicFramePr>
        <p:xfrm>
          <a:off x="755576" y="1700808"/>
          <a:ext cx="6984774" cy="2079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051"/>
                <a:gridCol w="1126993"/>
                <a:gridCol w="530397"/>
                <a:gridCol w="764515"/>
                <a:gridCol w="801651"/>
                <a:gridCol w="571570"/>
                <a:gridCol w="801651"/>
                <a:gridCol w="1143946"/>
              </a:tblGrid>
              <a:tr h="56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PRODUCTOS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UNIT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VALOR TOTAL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P.E.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PUNTO EQUILIBRIO (Unidades)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Galleta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187.862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16,2%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0,29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53.541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13,79%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27.631,20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96.952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Barra nutricional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973.257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83,8%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335.774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86,21%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173.285,4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502.277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TOTAL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1.161.119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389.314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200.916,6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599.228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25919"/>
              </p:ext>
            </p:extLst>
          </p:nvPr>
        </p:nvGraphicFramePr>
        <p:xfrm>
          <a:off x="827584" y="4725144"/>
          <a:ext cx="5976664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660"/>
                <a:gridCol w="1022809"/>
                <a:gridCol w="852090"/>
                <a:gridCol w="997239"/>
                <a:gridCol w="1053644"/>
                <a:gridCol w="1082222"/>
              </a:tblGrid>
              <a:tr h="67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Descripción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 de productos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Peso (g)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 (g)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1000 (g)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 en Kg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Galleta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187.862,22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8.453.800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         1.000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     8.453,80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Barras nutricional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973.257,14 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34.064.000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       1.000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 34.064,00 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4186484"/>
            <a:ext cx="468052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PUNTO DE EQUILIBRIO OPERATIVO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387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dirty="0" smtClean="0"/>
              <a:t>INDICADORES FINANCIEROS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26612"/>
              </p:ext>
            </p:extLst>
          </p:nvPr>
        </p:nvGraphicFramePr>
        <p:xfrm>
          <a:off x="1447800" y="1844823"/>
          <a:ext cx="6652592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912"/>
                <a:gridCol w="648072"/>
                <a:gridCol w="1872208"/>
                <a:gridCol w="1423603"/>
                <a:gridCol w="2176797"/>
              </a:tblGrid>
              <a:tr h="34141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EVALUACÓN FINANCIERA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14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NRO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SIGLAS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RUBRO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RESULTADO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effectLst/>
                        </a:rPr>
                        <a:t>OBSERVACIONES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62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TRM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TASA RENDIMIENTO MEDIO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                          13,58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62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TIR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TASA INTERNA DE RETORNO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                          23,12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ES SUPERIOR A LA TRM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626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VAN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VALOR ACTUAL NETO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                 175.212,77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748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RC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RECUPERACION INVERSIÓN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RECUPERACION 6 años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PROYECTO PRODUCTIVO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14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COSTO BENEFICIO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1,32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POR CADA DÓLAR GANA 0,32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14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PE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PUNTO DE EQUILIBRIO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200.916,64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PARA NO GANAR NI PERDER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848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599.228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 smtClean="0">
                          <a:effectLst/>
                        </a:rPr>
                        <a:t>PRODUCTOS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24309"/>
              </p:ext>
            </p:extLst>
          </p:nvPr>
        </p:nvGraphicFramePr>
        <p:xfrm>
          <a:off x="971600" y="146266"/>
          <a:ext cx="7200800" cy="6684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8066"/>
                <a:gridCol w="1450075"/>
                <a:gridCol w="1921040"/>
                <a:gridCol w="1561619"/>
              </a:tblGrid>
              <a:tr h="18627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PROGRAMAS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Aspecto ambiental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Impacto identificado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</a:rPr>
                        <a:t>Medidas propuestas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Programa de mitigación de impactos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Control de emisión de olores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Gases y polvo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Ubicación adecuada de maquinaria y tanques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1862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Control de ruido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Ruido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Apagar vehículos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1862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Programa de manejo de desechos sólidos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Bio-físico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Manejo de desechos sólidos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Reciclaje y reutilización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Salud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Mala disposición de desechos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Recipientes de recolección temporal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54716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Programa de capacitación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Socio económico: Educación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Educación ambiental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Cursos: manejo de incendios, desechos y primeros auxilios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547162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Programa de relaciones comunitarias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Socio económico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Falta de comunicación con la comunidad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Diálogo abierto, actitud cordial y apoyar en las actividades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Programa de contingencias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Bio-físico y socio-económico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Accidentes laborales o catástrofes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Números de emergencia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7276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Medidas de protección, monitoreo y designación de responsabilidades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Seguridad en las instalaciones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5471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Difusión de procedimientos antes crisis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1862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Plan de seguridad y salud ocupacional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Socio económico, salud y educación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Afectación a la salud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Equipo de protección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Capacitación en primeros auxilios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54716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b="1" u="none" strike="noStrike" dirty="0">
                          <a:effectLst/>
                        </a:rPr>
                        <a:t>Plan de monitoreo y seguimiento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Bio-físico: paisaje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Contaminación por desechos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Manejo procedencia, </a:t>
                      </a:r>
                      <a:r>
                        <a:rPr lang="es-EC" sz="1200" u="none" strike="noStrike" dirty="0" smtClean="0">
                          <a:effectLst/>
                        </a:rPr>
                        <a:t>volúmenes, </a:t>
                      </a:r>
                      <a:r>
                        <a:rPr lang="es-EC" sz="1200" u="none" strike="noStrike" dirty="0">
                          <a:effectLst/>
                        </a:rPr>
                        <a:t>tipo de residuo.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Socio-económico: salud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Afectación a la salud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Control médico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Socio-económico: salud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Seguridad laboral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Dotación de equipo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  <a:tr h="366719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Programa de rehabilitación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Bio-físico: paisaje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Impacto visual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Mantener </a:t>
                      </a:r>
                      <a:r>
                        <a:rPr lang="es-EC" sz="1200" u="none" strike="noStrike" dirty="0" smtClean="0">
                          <a:effectLst/>
                        </a:rPr>
                        <a:t>instalaciones </a:t>
                      </a:r>
                      <a:r>
                        <a:rPr lang="es-EC" sz="1200" u="none" strike="noStrike" dirty="0">
                          <a:effectLst/>
                        </a:rPr>
                        <a:t>dentro y fuera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10" marR="5910" marT="59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357298"/>
          <a:ext cx="8686800" cy="472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43042" y="642918"/>
            <a:ext cx="57246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000" dirty="0"/>
              <a:t>JUSTIFICACIÓN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es-EC" dirty="0"/>
              <a:t>La demanda insatisfecha encontrada en la ciudad de Quito para galleta nutritiva es de 982,79Ton/año; mientras que para barra nutricional tiene 1.419,52Ton/año. La empresa va satisfacer el 1% para galleta con9,8Ton/año; y el 3% para barra nutricional con 42,58 Ton/año.</a:t>
            </a:r>
          </a:p>
          <a:p>
            <a:pPr lvl="0" algn="just"/>
            <a:r>
              <a:rPr lang="es-EC" dirty="0"/>
              <a:t>El segmento objetivo al cual va dirigido los dos productos, es la clase media y alta de la ciudad de Quito, debido a su poder adquisitivo.</a:t>
            </a:r>
          </a:p>
          <a:p>
            <a:pPr lvl="0" algn="just"/>
            <a:r>
              <a:rPr lang="es-EC" dirty="0"/>
              <a:t>El canal de comercialización identificado fue de los mercados mayoristas, ya que ellos cuentan con toda la logística adecuada. En cuento a los precios se determinó que la empresa propondrá ganancias del </a:t>
            </a:r>
            <a:r>
              <a:rPr lang="es-EC" dirty="0" smtClean="0"/>
              <a:t>50% </a:t>
            </a:r>
            <a:r>
              <a:rPr lang="es-EC" dirty="0"/>
              <a:t>sobre el precio de fábrica. </a:t>
            </a:r>
          </a:p>
          <a:p>
            <a:pPr lvl="0" algn="just"/>
            <a:r>
              <a:rPr lang="es-EC" dirty="0"/>
              <a:t>Las materia primas se encuentran disponibles en todo el año, una de ellas el fréjol cuentan con 800 quintales anuales de la variedad </a:t>
            </a:r>
            <a:r>
              <a:rPr lang="es-EC" dirty="0" err="1"/>
              <a:t>Paragachi</a:t>
            </a:r>
            <a:r>
              <a:rPr lang="es-EC" dirty="0"/>
              <a:t>; de esta se dispondrá 144 quintales anuales. El rendimiento de la harina de fréjol es del 83% siendo 120 quintales. La galleta se procesará 40,36Kg/día obteniendo un rendimiento del 86%. Mientras que para la barra nutricional su proceso diario será de 177,43Kg/día con 80% de rendimiento.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85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Autofit/>
          </a:bodyPr>
          <a:lstStyle/>
          <a:p>
            <a:pPr lvl="0" algn="just"/>
            <a:r>
              <a:rPr lang="es-EC" sz="1600" dirty="0"/>
              <a:t>La inversión requerida para instalar la planta es de 406.311,71 USD de los cuales el aporte de los socios será de 82.911,54 USD (21%) y la inversión restante se requerirá financiamiento a la CFN siendo 323.400,17 USD (79%).</a:t>
            </a:r>
          </a:p>
          <a:p>
            <a:pPr lvl="0" algn="just"/>
            <a:r>
              <a:rPr lang="es-EC" sz="1600" dirty="0"/>
              <a:t>La viabilidad del proyecto se determinó mediante la evaluación económica y financiera con los siguientes resultados: el valor positivo del VAN es de 175.212,77 USD; la tasa interna de retorno fue de 23,11% anual siendo esta mayor que la TMAR de 13,58%; la relación beneficio costo es del 1,32 USD o sea que por cada dólar invertido se adquiere 0,32 </a:t>
            </a:r>
            <a:r>
              <a:rPr lang="es-EC" sz="1600" dirty="0" smtClean="0"/>
              <a:t>dólares. </a:t>
            </a:r>
            <a:r>
              <a:rPr lang="es-EC" sz="1600" dirty="0"/>
              <a:t>La inversión se recupera a </a:t>
            </a:r>
            <a:r>
              <a:rPr lang="es-EC" sz="1600" dirty="0" smtClean="0"/>
              <a:t>los seis años. </a:t>
            </a:r>
            <a:r>
              <a:rPr lang="es-EC" sz="1600" dirty="0"/>
              <a:t>El punto de equilibrio para galleta es de 8.453,80Kg y para la barra nutricional es 34.064,00Kg que corresponde a un costo de 200.916,64 USD.</a:t>
            </a:r>
          </a:p>
          <a:p>
            <a:pPr lvl="0" algn="just"/>
            <a:r>
              <a:rPr lang="es-EC" sz="1600" dirty="0"/>
              <a:t>La ficha ambiental dio como resultado que en plena etapa de construcción los impactos más denotados se manifestarían en el paisaje, el aire, flora y fauna provocando un impacto negativo y que sin duda requieren de un plan de manejo Ambiental (PMA); que incluya programas de prevención y mitigación, de manejo de desechos sólidos, de capacitación, de relaciones comunitarias, de contingencias, de seguridad y salud ocupacional, de rehabilitación. Mientras que en aspectos como empleo se promoverá con 10 plazas de trabajo además del comercio de productos y educación.  </a:t>
            </a:r>
          </a:p>
          <a:p>
            <a:pPr lvl="0" algn="just"/>
            <a:r>
              <a:rPr lang="es-EC" sz="1600" dirty="0"/>
              <a:t>Los impactos serian positivos y que todos estos en conjunto evidencian la poca significatividad en cuanto al daño al medio natural. Sin embargos la parte económica y social el proyecto aporta al desarrollo  sustentable de la ciudad.</a:t>
            </a:r>
          </a:p>
          <a:p>
            <a:pPr algn="just"/>
            <a:r>
              <a:rPr lang="es-EC" sz="1600" dirty="0"/>
              <a:t> </a:t>
            </a:r>
          </a:p>
          <a:p>
            <a:pPr algn="just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5655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EC" sz="2100" dirty="0"/>
              <a:t>Establecer programas de calidad  en materias primas y producto terminado, finalmente adoptar las Buenas Prácticas de Manufactura una vez instalada la planta.</a:t>
            </a:r>
          </a:p>
          <a:p>
            <a:pPr algn="just"/>
            <a:r>
              <a:rPr lang="es-EC" sz="2100" dirty="0"/>
              <a:t>Se recomienda realizar varios estudios acerca de nuevos productos enriquecidos con harina de fréjol, como es el caso del pan, debido a que es un alimento de consumo masivo. </a:t>
            </a:r>
            <a:r>
              <a:rPr lang="es-EC" sz="2100" dirty="0" smtClean="0"/>
              <a:t>Elaborando diseños experimentales para determinar niveles de enriquecimiento óptimo y además de estudios de laboratorio en las cuales se obtienen el valor nutricional.</a:t>
            </a:r>
            <a:endParaRPr lang="es-EC" sz="2100" dirty="0"/>
          </a:p>
          <a:p>
            <a:pPr lvl="0" algn="just"/>
            <a:r>
              <a:rPr lang="es-EC" sz="2100" dirty="0"/>
              <a:t>Desarrollar el plan de manejo de </a:t>
            </a:r>
            <a:r>
              <a:rPr lang="es-EC" sz="2100" dirty="0" smtClean="0"/>
              <a:t>residuos </a:t>
            </a:r>
            <a:r>
              <a:rPr lang="es-EC" sz="2100" dirty="0"/>
              <a:t>para desperdicios de proceso. Al  resultado de la molienda de fréjol se recomienda su venta, para recuperar el gasto que incurre el mismo.</a:t>
            </a:r>
          </a:p>
          <a:p>
            <a:pPr lvl="0" algn="just"/>
            <a:r>
              <a:rPr lang="es-EC" sz="2100" dirty="0"/>
              <a:t>Verificar el momento de la construcción que, todas las normas y especificaciones técnicas de la planta sean acatadas y permitan desarrollar de manera adecuada el funcionamiento de la planta.</a:t>
            </a:r>
          </a:p>
          <a:p>
            <a:pPr marL="0" indent="0" algn="just">
              <a:buNone/>
            </a:pPr>
            <a:r>
              <a:rPr lang="es-EC" sz="2100" dirty="0"/>
              <a:t/>
            </a:r>
            <a:br>
              <a:rPr lang="es-EC" sz="2100" dirty="0"/>
            </a:br>
            <a:endParaRPr lang="es-EC" sz="2100" dirty="0"/>
          </a:p>
        </p:txBody>
      </p:sp>
    </p:spTree>
    <p:extLst>
      <p:ext uri="{BB962C8B-B14F-4D97-AF65-F5344CB8AC3E}">
        <p14:creationId xmlns:p14="http://schemas.microsoft.com/office/powerpoint/2010/main" val="4432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endParaRPr lang="es-EC" sz="9600" dirty="0" smtClean="0"/>
          </a:p>
          <a:p>
            <a:pPr marL="0" indent="0" algn="ctr">
              <a:buNone/>
            </a:pPr>
            <a:r>
              <a:rPr lang="es-EC" sz="9600" dirty="0" smtClean="0"/>
              <a:t>GRACIAS POR SU ATENCIÓN.</a:t>
            </a:r>
            <a:endParaRPr lang="es-EC" sz="9600" dirty="0"/>
          </a:p>
        </p:txBody>
      </p:sp>
    </p:spTree>
    <p:extLst>
      <p:ext uri="{BB962C8B-B14F-4D97-AF65-F5344CB8AC3E}">
        <p14:creationId xmlns:p14="http://schemas.microsoft.com/office/powerpoint/2010/main" val="42294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Objetivo general</a:t>
            </a:r>
            <a:endParaRPr lang="es-ES" sz="2800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sz="2800" dirty="0" smtClean="0"/>
              <a:t>Objetivo</a:t>
            </a:r>
            <a:r>
              <a:rPr lang="es-ES" dirty="0" smtClean="0"/>
              <a:t> </a:t>
            </a:r>
            <a:r>
              <a:rPr lang="es-ES" sz="2800" dirty="0" smtClean="0"/>
              <a:t>específico</a:t>
            </a:r>
            <a:endParaRPr lang="es-ES" sz="280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es-ES_tradnl" dirty="0" smtClean="0">
                <a:solidFill>
                  <a:schemeClr val="tx1"/>
                </a:solidFill>
              </a:rPr>
              <a:t>Determinar la factibilidad técnica, financiera y comercial para la implementación de una planta agroindustrial de productos con fréjol (Phaseolus vulgaris L.).</a:t>
            </a:r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_tradnl" dirty="0" smtClean="0"/>
              <a:t>Determinar el estudio de mercado para los productos a elaborar a base de fréjol (Phaseolus vulgaris L.)</a:t>
            </a:r>
            <a:endParaRPr lang="es-ES" dirty="0" smtClean="0"/>
          </a:p>
          <a:p>
            <a:pPr lvl="0" algn="just"/>
            <a:r>
              <a:rPr lang="es-ES_tradnl" dirty="0" smtClean="0"/>
              <a:t>Diseñar la ingeniería del proyecto.</a:t>
            </a:r>
            <a:endParaRPr lang="es-ES" dirty="0" smtClean="0"/>
          </a:p>
          <a:p>
            <a:pPr lvl="0" algn="just"/>
            <a:r>
              <a:rPr lang="es-ES_tradnl" dirty="0" smtClean="0"/>
              <a:t>Establecer el estudio económico y financiero de la planta agroindustrial.</a:t>
            </a:r>
            <a:endParaRPr lang="es-ES" dirty="0" smtClean="0"/>
          </a:p>
          <a:p>
            <a:pPr lvl="0" algn="just"/>
            <a:r>
              <a:rPr lang="es-ES_tradnl" dirty="0" smtClean="0"/>
              <a:t>Evaluar los impactos ambientales y socioeconómicos que generará la ejecución del proyecto.</a:t>
            </a:r>
            <a:endParaRPr lang="es-ES" dirty="0" smtClean="0"/>
          </a:p>
          <a:p>
            <a:pPr algn="just"/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2" name="11 Imagen" descr="ba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256"/>
            <a:ext cx="1643074" cy="1743075"/>
          </a:xfrm>
          <a:prstGeom prst="rect">
            <a:avLst/>
          </a:prstGeom>
        </p:spPr>
      </p:pic>
      <p:pic>
        <p:nvPicPr>
          <p:cNvPr id="13" name="12 Imagen" descr="gall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286256"/>
            <a:ext cx="164307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Diagnóstico de la situación actual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isponibilidad dema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4357694"/>
            <a:ext cx="2928959" cy="188805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 disponibilidad de materia prima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905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3286116" y="1571612"/>
            <a:ext cx="200026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DEMANDA ACTUAL</a:t>
            </a:r>
            <a:endParaRPr lang="es-E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214710" cy="28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321471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3643306" y="4786322"/>
            <a:ext cx="171451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OFERTA ACTUAL</a:t>
            </a:r>
            <a:endParaRPr lang="es-ES" dirty="0"/>
          </a:p>
        </p:txBody>
      </p:sp>
      <p:pic>
        <p:nvPicPr>
          <p:cNvPr id="11" name="10 Imagen" descr="bar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5286388"/>
            <a:ext cx="1214446" cy="1061002"/>
          </a:xfrm>
          <a:prstGeom prst="rect">
            <a:avLst/>
          </a:prstGeom>
        </p:spPr>
      </p:pic>
      <p:pic>
        <p:nvPicPr>
          <p:cNvPr id="12" name="11 Imagen" descr="galle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786190"/>
            <a:ext cx="1232306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Estudio de mercado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6832"/>
            <a:ext cx="3547120" cy="424847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744116" cy="28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20071" y="1845422"/>
            <a:ext cx="264905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DEMANDA INSATISFECHA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10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777</TotalTime>
  <Words>2128</Words>
  <Application>Microsoft Office PowerPoint</Application>
  <PresentationFormat>Presentación en pantalla (4:3)</PresentationFormat>
  <Paragraphs>548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Viajes</vt:lpstr>
      <vt:lpstr>UNIVERSIDAD TÉCNICA DEL NORTE FACULTAD DE INGENIERÍA EN CIENCIAS AGROPECUARIAS Y AMBIENTALES  CARRERA DE INGENIERÍA AGROINDUSTRIAL </vt:lpstr>
      <vt:lpstr>Presentación de PowerPoint</vt:lpstr>
      <vt:lpstr>Presentación de PowerPoint</vt:lpstr>
      <vt:lpstr>Presentación de PowerPoint</vt:lpstr>
      <vt:lpstr>metodología</vt:lpstr>
      <vt:lpstr>Diagnóstico de la situación actual</vt:lpstr>
      <vt:lpstr> disponibilidad de materia prima</vt:lpstr>
      <vt:lpstr>ESTUDIO DE MERCADO</vt:lpstr>
      <vt:lpstr>Estudio de mercado</vt:lpstr>
      <vt:lpstr>ESTUDIO DE MERCADO</vt:lpstr>
      <vt:lpstr>Presentación de PowerPoint</vt:lpstr>
      <vt:lpstr>LOCALIZACIÓN</vt:lpstr>
      <vt:lpstr>TAMAÑO</vt:lpstr>
      <vt:lpstr>ESPECIFICACIONES DE MATERIA PRIMA E INSUMOS</vt:lpstr>
      <vt:lpstr>ESPECIFICACIONES DE PRODUCTO TERMINADO</vt:lpstr>
      <vt:lpstr>BALANCE GENERAL DE MATERIA PRIMA</vt:lpstr>
      <vt:lpstr>Presentación de PowerPoint</vt:lpstr>
      <vt:lpstr>Presentación de PowerPoint</vt:lpstr>
      <vt:lpstr>Maquinaria y equipo</vt:lpstr>
      <vt:lpstr>Dimensionamiento de la planta</vt:lpstr>
      <vt:lpstr>MANO DE OBRA DIRECTA</vt:lpstr>
      <vt:lpstr>planos ARQUITECTÓNICOS</vt:lpstr>
      <vt:lpstr>Presentación de PowerPoint</vt:lpstr>
      <vt:lpstr>ORGANIZACIÓN </vt:lpstr>
      <vt:lpstr>ESTUDIO FINANCIERO</vt:lpstr>
      <vt:lpstr>Presentación de PowerPoint</vt:lpstr>
      <vt:lpstr>PUNTO DE EQUILIBRIO (USD)</vt:lpstr>
      <vt:lpstr>INDICADORES FINANCIEROS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Company>GPI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 FACULTA DE INGENIERÍA EN CIENCIAS AGROPECUARIAS Y AMBIENTALES  CARRERA DE INGENIERÍA AGROINDUSTRIAL</dc:title>
  <dc:creator>PDONOSO</dc:creator>
  <cp:lastModifiedBy>CopyMax</cp:lastModifiedBy>
  <cp:revision>62</cp:revision>
  <dcterms:created xsi:type="dcterms:W3CDTF">2015-01-19T14:36:32Z</dcterms:created>
  <dcterms:modified xsi:type="dcterms:W3CDTF">2015-02-11T23:38:02Z</dcterms:modified>
</cp:coreProperties>
</file>