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18">
  <p:sldMasterIdLst>
    <p:sldMasterId id="2147483714" r:id="rId1"/>
  </p:sldMasterIdLst>
  <p:notesMasterIdLst>
    <p:notesMasterId r:id="rId16"/>
  </p:notesMasterIdLst>
  <p:sldIdLst>
    <p:sldId id="256" r:id="rId2"/>
    <p:sldId id="308" r:id="rId3"/>
    <p:sldId id="258" r:id="rId4"/>
    <p:sldId id="259" r:id="rId5"/>
    <p:sldId id="312" r:id="rId6"/>
    <p:sldId id="314" r:id="rId7"/>
    <p:sldId id="315" r:id="rId8"/>
    <p:sldId id="317" r:id="rId9"/>
    <p:sldId id="316" r:id="rId10"/>
    <p:sldId id="318" r:id="rId11"/>
    <p:sldId id="279" r:id="rId12"/>
    <p:sldId id="321" r:id="rId13"/>
    <p:sldId id="320" r:id="rId14"/>
    <p:sldId id="29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1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ipervinculos%20presentaci&#243;n/metodologia.pptx" TargetMode="External"/><Relationship Id="rId2" Type="http://schemas.openxmlformats.org/officeDocument/2006/relationships/hyperlink" Target="hipervinculos%20presentaci&#243;n/Materiales%20y%20equipos.pptx" TargetMode="External"/><Relationship Id="rId1" Type="http://schemas.openxmlformats.org/officeDocument/2006/relationships/hyperlink" Target="hipervinculos%20presentaci&#243;n/Descripcion%20del%20sitio%20de%20investigacion.pptx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ipervinculos%20presentaci&#243;n/preguntas%20directrices.pptx" TargetMode="External"/><Relationship Id="rId2" Type="http://schemas.openxmlformats.org/officeDocument/2006/relationships/hyperlink" Target="hipervinculos%20presentaci&#243;n/resultados%20elaboracion%20plan%20de%20gestion.pptx" TargetMode="External"/><Relationship Id="rId1" Type="http://schemas.openxmlformats.org/officeDocument/2006/relationships/hyperlink" Target="hipervinculos%20presentaci&#243;n/mapas%20tematicos.pptx" TargetMode="External"/><Relationship Id="rId5" Type="http://schemas.openxmlformats.org/officeDocument/2006/relationships/hyperlink" Target="hipervinculos%20presentaci&#243;n/foto%20matriz%20incendio.pptx" TargetMode="External"/><Relationship Id="rId4" Type="http://schemas.openxmlformats.org/officeDocument/2006/relationships/hyperlink" Target="hipervinculos%20presentaci&#243;n/result%20caracterizacion.pptx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hyperlink" Target="hipervinculos%20presentaci&#243;n/OBJETIVOS%20MODELO.pptx" TargetMode="External"/><Relationship Id="rId7" Type="http://schemas.openxmlformats.org/officeDocument/2006/relationships/hyperlink" Target="hipervinculos%20presentaci&#243;n/RESULTADOS%20MODELO.pptx" TargetMode="External"/><Relationship Id="rId2" Type="http://schemas.openxmlformats.org/officeDocument/2006/relationships/hyperlink" Target="hipervinculos%20presentaci&#243;n/modelo%20propuesto.pptx" TargetMode="External"/><Relationship Id="rId1" Type="http://schemas.openxmlformats.org/officeDocument/2006/relationships/hyperlink" Target="hipervinculos%20presentaci&#243;n/pasos%20modelo.pptx" TargetMode="External"/><Relationship Id="rId6" Type="http://schemas.openxmlformats.org/officeDocument/2006/relationships/hyperlink" Target="hipervinculos%20presentaci&#243;n/CONDICIONES.pptx" TargetMode="External"/><Relationship Id="rId5" Type="http://schemas.openxmlformats.org/officeDocument/2006/relationships/hyperlink" Target="hipervinculos%20presentaci&#243;n/metodologia%20modelo.pptx" TargetMode="External"/><Relationship Id="rId4" Type="http://schemas.openxmlformats.org/officeDocument/2006/relationships/hyperlink" Target="hipervinculos%20presentaci&#243;n/DESARROLO%20DEL%20MODELO.pptx" TargetMode="Externa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hyperlink" Target="hipervinculos%20presentaci&#243;n/LEOPOLD%20PROPUESTA.pptx" TargetMode="External"/><Relationship Id="rId2" Type="http://schemas.openxmlformats.org/officeDocument/2006/relationships/hyperlink" Target="hipervinculos%20presentaci&#243;n/posibles.pptx" TargetMode="External"/><Relationship Id="rId1" Type="http://schemas.openxmlformats.org/officeDocument/2006/relationships/hyperlink" Target="hipervinculos%20presentaci&#243;n/GEOREFE%20PROPUESTA.pptx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ipervinculos%20presentaci&#243;n/metodologia.pptx" TargetMode="External"/><Relationship Id="rId2" Type="http://schemas.openxmlformats.org/officeDocument/2006/relationships/hyperlink" Target="hipervinculos%20presentaci&#243;n/Materiales%20y%20equipos.pptx" TargetMode="External"/><Relationship Id="rId1" Type="http://schemas.openxmlformats.org/officeDocument/2006/relationships/hyperlink" Target="hipervinculos%20presentaci&#243;n/Descripcion%20del%20sitio%20de%20investigacion.pptx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ipervinculos%20presentaci&#243;n/foto%20matriz%20incendio.pptx" TargetMode="External"/><Relationship Id="rId2" Type="http://schemas.openxmlformats.org/officeDocument/2006/relationships/hyperlink" Target="hipervinculos%20presentaci&#243;n/result%20caracterizacion.pptx" TargetMode="External"/><Relationship Id="rId1" Type="http://schemas.openxmlformats.org/officeDocument/2006/relationships/hyperlink" Target="hipervinculos%20presentaci&#243;n/mapas%20tematicos.pptx" TargetMode="External"/><Relationship Id="rId5" Type="http://schemas.openxmlformats.org/officeDocument/2006/relationships/hyperlink" Target="hipervinculos%20presentaci&#243;n/preguntas%20directrices.pptx" TargetMode="External"/><Relationship Id="rId4" Type="http://schemas.openxmlformats.org/officeDocument/2006/relationships/hyperlink" Target="hipervinculos%20presentaci&#243;n/resultados%20elaboracion%20plan%20de%20gestion.pptx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hyperlink" Target="hipervinculos%20presentaci&#243;n/OBJETIVOS%20MODELO.pptx" TargetMode="External"/><Relationship Id="rId7" Type="http://schemas.openxmlformats.org/officeDocument/2006/relationships/hyperlink" Target="hipervinculos%20presentaci&#243;n/RESULTADOS%20MODELO.pptx" TargetMode="External"/><Relationship Id="rId2" Type="http://schemas.openxmlformats.org/officeDocument/2006/relationships/hyperlink" Target="hipervinculos%20presentaci&#243;n/modelo%20propuesto.pptx" TargetMode="External"/><Relationship Id="rId1" Type="http://schemas.openxmlformats.org/officeDocument/2006/relationships/hyperlink" Target="hipervinculos%20presentaci&#243;n/pasos%20modelo.pptx" TargetMode="External"/><Relationship Id="rId6" Type="http://schemas.openxmlformats.org/officeDocument/2006/relationships/hyperlink" Target="hipervinculos%20presentaci&#243;n/CONDICIONES.pptx" TargetMode="External"/><Relationship Id="rId5" Type="http://schemas.openxmlformats.org/officeDocument/2006/relationships/hyperlink" Target="hipervinculos%20presentaci&#243;n/metodologia%20modelo.pptx" TargetMode="External"/><Relationship Id="rId4" Type="http://schemas.openxmlformats.org/officeDocument/2006/relationships/hyperlink" Target="hipervinculos%20presentaci&#243;n/DESARROLO%20DEL%20MODELO.pptx" TargetMode="Externa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hyperlink" Target="hipervinculos%20presentaci&#243;n/LEOPOLD%20PROPUESTA.pptx" TargetMode="External"/><Relationship Id="rId2" Type="http://schemas.openxmlformats.org/officeDocument/2006/relationships/hyperlink" Target="hipervinculos%20presentaci&#243;n/posibles.pptx" TargetMode="External"/><Relationship Id="rId1" Type="http://schemas.openxmlformats.org/officeDocument/2006/relationships/hyperlink" Target="hipervinculos%20presentaci&#243;n/GEOREFE%20PROPUESTA.ppt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599442-48C4-4554-ACDD-4B4F651490B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EC54D0A-5A30-4A44-961F-45BB33827303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2012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350D26-CF2A-423B-9301-311A9F304006}" type="parTrans" cxnId="{EFC42CAF-DF53-4B87-BDC2-DA8BDB07444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21170A-0042-4409-8BC3-99587AF4B84E}" type="sibTrans" cxnId="{EFC42CAF-DF53-4B87-BDC2-DA8BDB07444D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84310D-D4D8-471C-BB7B-5210630812FA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Incendios a nivel nacional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619ACB-B7BE-4EC0-9B99-232BA8943625}" type="parTrans" cxnId="{80B6778A-2CB8-4823-A0E0-02654141713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AFE936-1BEA-4D3E-9AC9-5E2EA8AE5FA8}" type="sibTrans" cxnId="{80B6778A-2CB8-4823-A0E0-026541417135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C969A5-0B29-4873-B35E-087E5496A03E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22.000 ha afectadas (C.B)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76CFCA-BCCE-4F3D-9D06-1769D08E1F6C}" type="parTrans" cxnId="{788DCF16-7FBF-4066-B4C1-8AC0D1A4A1C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187CC0-B223-4439-A1A0-C6C5367155EB}" type="sibTrans" cxnId="{788DCF16-7FBF-4066-B4C1-8AC0D1A4A1C9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311C88-F161-4821-A707-60DF947374E4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Carchi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5FB0C0-BAE1-4BEF-B408-724036B748F7}" type="parTrans" cxnId="{73BE429F-5D0B-4A7E-93A1-042EEBD6C77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70DF8B-F8ED-447B-B56A-C71E8DCA1595}" type="sibTrans" cxnId="{73BE429F-5D0B-4A7E-93A1-042EEBD6C776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F1118F-21C0-421E-B94B-74F582FCB148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MAE 8201 ha. entre las cuales: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23F259-BDBF-461C-BD39-06B32555FD84}" type="parTrans" cxnId="{D240DF2D-B461-430E-B8DE-AEC2F463C3D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82DCF3-85ED-4CAA-B401-F478C8ACD7F7}" type="sibTrans" cxnId="{D240DF2D-B461-430E-B8DE-AEC2F463C3D4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427E0A-EDAA-4B8D-AAA6-5C2FEAF53A16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Goaltal 6945 ha. ubicadas principalmente en la comunidad de Corazón de Mundo Nuevo y comunidades aledañas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CC9FF4-BFAE-4362-BFED-F4BAF0049C8B}" type="parTrans" cxnId="{41C6E80F-D43A-4F1D-A88E-398886B27A8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D7A92C-3FF1-42A6-AC22-69EFA5B4C2E5}" type="sibTrans" cxnId="{41C6E80F-D43A-4F1D-A88E-398886B27A8F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EF8A85-DE73-4378-AF77-A27C376933FF}">
      <dgm:prSet phldrT="[Texto]"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MAE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BD19C7-B5EC-4CD9-AA60-5EF9A76C4E4C}" type="parTrans" cxnId="{681939C9-9CA2-4472-83E1-A9429F8B540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6D63A5-CBE2-4041-92DA-B84199E07365}" type="sibTrans" cxnId="{681939C9-9CA2-4472-83E1-A9429F8B540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960B36-A182-4FA8-8491-92D5A4431496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Hasta la fecha no contaba con reportes de solicitudes de planes de quemas controladas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A54D37-B4C3-469F-8C05-8D41FDAFB11A}" type="parTrans" cxnId="{D5413DB8-00D5-427C-8CF5-6E937030C23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CEB22E-F059-43AA-A3D6-CD45E74AB695}" type="sibTrans" cxnId="{D5413DB8-00D5-427C-8CF5-6E937030C23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02F2CB-08B6-4800-92F4-7CDCF0CA8825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Bajo estos antecedentes es importante tomar medidas necesarias para disminuir los riesgos y peligro que causan los incendios forestales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5E9120-69D3-49C5-BD32-15325F473B0A}" type="parTrans" cxnId="{7091F4E5-06CB-4561-98D2-3AD359B0E26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109D5B-604C-42D4-A7B2-CF8B83241D06}" type="sibTrans" cxnId="{7091F4E5-06CB-4561-98D2-3AD359B0E26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78C503-A422-4C10-8157-C08BD40DA137}">
      <dgm:prSet/>
      <dgm:spPr/>
      <dgm:t>
        <a:bodyPr/>
        <a:lstStyle/>
        <a:p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Constitución 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541A3B-A306-4728-8C9D-F6182E121358}" type="parTrans" cxnId="{B67893F9-CC97-4B53-AF9C-0F54D7115FB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7740AE-12CE-4A07-B5FF-5C1A8A8665F0}" type="sibTrans" cxnId="{B67893F9-CC97-4B53-AF9C-0F54D7115FB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1ED524-D969-4D74-9B6B-94F6C413ADCD}">
      <dgm:prSet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Establece que; “Se declara de interés público la preservación del ambiente, la conservación de los ecosistemas, la biodiversidad y la integridad del patrimonio genético del país, la prevención del daño ambiental y la recuperación de los espacios naturales degradados” (Art. 14)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C451E8-96F3-4E43-8463-424FFFF5A94C}" type="parTrans" cxnId="{4C13A88C-EED9-4FB1-9CBD-C12B255AE6E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7687EC-3717-43F2-ADD8-2F3A4E343E46}" type="sibTrans" cxnId="{4C13A88C-EED9-4FB1-9CBD-C12B255AE6E2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DCF196-339B-4939-935D-E3E494983B9C}">
      <dgm:prSet phldrT="[Texto]" custT="1"/>
      <dgm:spPr/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 por esto que el GAD de El Goaltal y los propietarios de los sitios del siniestro requieren alternativas que les permita recuperar las áreas degradadas mediante instrumentos y propuestas técnicas 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B17B39-AF59-426D-8EDE-02AD6E9BCD99}" type="parTrans" cxnId="{A65502C6-ABC5-49A1-9B0E-394E635C3AA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E25F2F-9AA4-4AFE-9F0A-8FC60710978F}" type="sibTrans" cxnId="{A65502C6-ABC5-49A1-9B0E-394E635C3AA1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97943D-EE8A-48AD-BC27-D01CF78C50E8}" type="pres">
      <dgm:prSet presAssocID="{37599442-48C4-4554-ACDD-4B4F651490B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6F897E8-9372-4400-AB38-1D741EE34B46}" type="pres">
      <dgm:prSet presAssocID="{BEC54D0A-5A30-4A44-961F-45BB33827303}" presName="linNode" presStyleCnt="0"/>
      <dgm:spPr/>
      <dgm:t>
        <a:bodyPr/>
        <a:lstStyle/>
        <a:p>
          <a:endParaRPr lang="es-EC"/>
        </a:p>
      </dgm:t>
    </dgm:pt>
    <dgm:pt modelId="{66A8589C-9259-44EB-9833-99929D70704E}" type="pres">
      <dgm:prSet presAssocID="{BEC54D0A-5A30-4A44-961F-45BB33827303}" presName="parentText" presStyleLbl="node1" presStyleIdx="0" presStyleCnt="4" custScaleX="46809" custScaleY="30547" custLinFactNeighborY="77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DE910D-70FE-483D-895B-ACD3273BC35D}" type="pres">
      <dgm:prSet presAssocID="{BEC54D0A-5A30-4A44-961F-45BB33827303}" presName="descendantText" presStyleLbl="alignAccFollowNode1" presStyleIdx="0" presStyleCnt="4" custScaleX="118302" custScaleY="5965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54AC8B-0705-4D68-ABFE-27E9E62D3718}" type="pres">
      <dgm:prSet presAssocID="{E621170A-0042-4409-8BC3-99587AF4B84E}" presName="sp" presStyleCnt="0"/>
      <dgm:spPr/>
      <dgm:t>
        <a:bodyPr/>
        <a:lstStyle/>
        <a:p>
          <a:endParaRPr lang="es-EC"/>
        </a:p>
      </dgm:t>
    </dgm:pt>
    <dgm:pt modelId="{B0328688-0606-4E65-8192-2023BCBA4EFA}" type="pres">
      <dgm:prSet presAssocID="{F3311C88-F161-4821-A707-60DF947374E4}" presName="linNode" presStyleCnt="0"/>
      <dgm:spPr/>
      <dgm:t>
        <a:bodyPr/>
        <a:lstStyle/>
        <a:p>
          <a:endParaRPr lang="es-EC"/>
        </a:p>
      </dgm:t>
    </dgm:pt>
    <dgm:pt modelId="{3E8DC6F4-3B73-4E83-98E7-D2CFF509FE23}" type="pres">
      <dgm:prSet presAssocID="{F3311C88-F161-4821-A707-60DF947374E4}" presName="parentText" presStyleLbl="node1" presStyleIdx="1" presStyleCnt="4" custScaleX="50484" custScaleY="3003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9DBCA0-2AB3-4973-9E0F-22B1B897FB9B}" type="pres">
      <dgm:prSet presAssocID="{F3311C88-F161-4821-A707-60DF947374E4}" presName="descendantText" presStyleLbl="alignAccFollowNode1" presStyleIdx="1" presStyleCnt="4" custScaleX="140981" custScaleY="796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D0B62C-FE56-443C-8E3A-36B13A5E7A02}" type="pres">
      <dgm:prSet presAssocID="{9F70DF8B-F8ED-447B-B56A-C71E8DCA1595}" presName="sp" presStyleCnt="0"/>
      <dgm:spPr/>
      <dgm:t>
        <a:bodyPr/>
        <a:lstStyle/>
        <a:p>
          <a:endParaRPr lang="es-EC"/>
        </a:p>
      </dgm:t>
    </dgm:pt>
    <dgm:pt modelId="{B93DEAA1-32F0-4B54-A11D-24CED0982DE4}" type="pres">
      <dgm:prSet presAssocID="{EDEF8A85-DE73-4378-AF77-A27C376933FF}" presName="linNode" presStyleCnt="0"/>
      <dgm:spPr/>
      <dgm:t>
        <a:bodyPr/>
        <a:lstStyle/>
        <a:p>
          <a:endParaRPr lang="es-EC"/>
        </a:p>
      </dgm:t>
    </dgm:pt>
    <dgm:pt modelId="{4528E055-084F-4A41-954D-581F4153C971}" type="pres">
      <dgm:prSet presAssocID="{EDEF8A85-DE73-4378-AF77-A27C376933FF}" presName="parentText" presStyleLbl="node1" presStyleIdx="2" presStyleCnt="4" custScaleX="80380" custScaleY="3280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CB9E43-6627-4FC6-A28D-80EE59CA32A2}" type="pres">
      <dgm:prSet presAssocID="{EDEF8A85-DE73-4378-AF77-A27C376933FF}" presName="descendantText" presStyleLbl="alignAccFollowNode1" presStyleIdx="2" presStyleCnt="4" custScaleX="225631" custScaleY="749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EFAC49-5FEF-40AB-BC6E-EF5CEAA40FF2}" type="pres">
      <dgm:prSet presAssocID="{116D63A5-CBE2-4041-92DA-B84199E07365}" presName="sp" presStyleCnt="0"/>
      <dgm:spPr/>
      <dgm:t>
        <a:bodyPr/>
        <a:lstStyle/>
        <a:p>
          <a:endParaRPr lang="es-EC"/>
        </a:p>
      </dgm:t>
    </dgm:pt>
    <dgm:pt modelId="{87D4416A-02FA-4AB7-99E7-BDB6B2CDCD60}" type="pres">
      <dgm:prSet presAssocID="{4378C503-A422-4C10-8157-C08BD40DA137}" presName="linNode" presStyleCnt="0"/>
      <dgm:spPr/>
      <dgm:t>
        <a:bodyPr/>
        <a:lstStyle/>
        <a:p>
          <a:endParaRPr lang="es-EC"/>
        </a:p>
      </dgm:t>
    </dgm:pt>
    <dgm:pt modelId="{8C69DCA4-7F1B-4151-B3F5-62B489A3CD5D}" type="pres">
      <dgm:prSet presAssocID="{4378C503-A422-4C10-8157-C08BD40DA137}" presName="parentText" presStyleLbl="node1" presStyleIdx="3" presStyleCnt="4" custScaleX="71898" custScaleY="31319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8C3778-A107-4765-B1B7-F27042409EC3}" type="pres">
      <dgm:prSet presAssocID="{4378C503-A422-4C10-8157-C08BD40DA137}" presName="descendantText" presStyleLbl="alignAccFollowNode1" presStyleIdx="3" presStyleCnt="4" custScaleX="205330" custScaleY="7234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81939C9-9CA2-4472-83E1-A9429F8B5400}" srcId="{37599442-48C4-4554-ACDD-4B4F651490B2}" destId="{EDEF8A85-DE73-4378-AF77-A27C376933FF}" srcOrd="2" destOrd="0" parTransId="{BBBD19C7-B5EC-4CD9-AA60-5EF9A76C4E4C}" sibTransId="{116D63A5-CBE2-4041-92DA-B84199E07365}"/>
    <dgm:cxn modelId="{4C13A88C-EED9-4FB1-9CBD-C12B255AE6E2}" srcId="{4378C503-A422-4C10-8157-C08BD40DA137}" destId="{9D1ED524-D969-4D74-9B6B-94F6C413ADCD}" srcOrd="0" destOrd="0" parTransId="{D9C451E8-96F3-4E43-8463-424FFFF5A94C}" sibTransId="{BD7687EC-3717-43F2-ADD8-2F3A4E343E46}"/>
    <dgm:cxn modelId="{F9A149AA-FCF6-4BB4-8545-693F23B1CDA6}" type="presOf" srcId="{1E427E0A-EDAA-4B8D-AAA6-5C2FEAF53A16}" destId="{EA9DBCA0-2AB3-4973-9E0F-22B1B897FB9B}" srcOrd="0" destOrd="1" presId="urn:microsoft.com/office/officeart/2005/8/layout/vList5"/>
    <dgm:cxn modelId="{B67893F9-CC97-4B53-AF9C-0F54D7115FB0}" srcId="{37599442-48C4-4554-ACDD-4B4F651490B2}" destId="{4378C503-A422-4C10-8157-C08BD40DA137}" srcOrd="3" destOrd="0" parTransId="{D9541A3B-A306-4728-8C9D-F6182E121358}" sibTransId="{E87740AE-12CE-4A07-B5FF-5C1A8A8665F0}"/>
    <dgm:cxn modelId="{C4B47EA5-3DC0-4C45-B2BE-8FAD07B22AEB}" type="presOf" srcId="{BEC54D0A-5A30-4A44-961F-45BB33827303}" destId="{66A8589C-9259-44EB-9833-99929D70704E}" srcOrd="0" destOrd="0" presId="urn:microsoft.com/office/officeart/2005/8/layout/vList5"/>
    <dgm:cxn modelId="{2EF9B3D9-EAB3-4BC9-81FF-20A606C95AE7}" type="presOf" srcId="{FCC969A5-0B29-4873-B35E-087E5496A03E}" destId="{0BDE910D-70FE-483D-895B-ACD3273BC35D}" srcOrd="0" destOrd="1" presId="urn:microsoft.com/office/officeart/2005/8/layout/vList5"/>
    <dgm:cxn modelId="{9ED3ED5B-7A6F-4CF4-8D7B-02100A50A6DB}" type="presOf" srcId="{90DCF196-339B-4939-935D-E3E494983B9C}" destId="{EA9DBCA0-2AB3-4973-9E0F-22B1B897FB9B}" srcOrd="0" destOrd="2" presId="urn:microsoft.com/office/officeart/2005/8/layout/vList5"/>
    <dgm:cxn modelId="{E07ECFD5-BB2B-4CA0-99DF-21CA425075D9}" type="presOf" srcId="{37599442-48C4-4554-ACDD-4B4F651490B2}" destId="{6297943D-EE8A-48AD-BC27-D01CF78C50E8}" srcOrd="0" destOrd="0" presId="urn:microsoft.com/office/officeart/2005/8/layout/vList5"/>
    <dgm:cxn modelId="{7F2DBD46-1BFE-44AB-BD2C-A6B6DB6F5C24}" type="presOf" srcId="{F284310D-D4D8-471C-BB7B-5210630812FA}" destId="{0BDE910D-70FE-483D-895B-ACD3273BC35D}" srcOrd="0" destOrd="0" presId="urn:microsoft.com/office/officeart/2005/8/layout/vList5"/>
    <dgm:cxn modelId="{A65502C6-ABC5-49A1-9B0E-394E635C3AA1}" srcId="{F3311C88-F161-4821-A707-60DF947374E4}" destId="{90DCF196-339B-4939-935D-E3E494983B9C}" srcOrd="2" destOrd="0" parTransId="{41B17B39-AF59-426D-8EDE-02AD6E9BCD99}" sibTransId="{01E25F2F-9AA4-4AFE-9F0A-8FC60710978F}"/>
    <dgm:cxn modelId="{D240DF2D-B461-430E-B8DE-AEC2F463C3D4}" srcId="{F3311C88-F161-4821-A707-60DF947374E4}" destId="{86F1118F-21C0-421E-B94B-74F582FCB148}" srcOrd="0" destOrd="0" parTransId="{4F23F259-BDBF-461C-BD39-06B32555FD84}" sibTransId="{A482DCF3-85ED-4CAA-B401-F478C8ACD7F7}"/>
    <dgm:cxn modelId="{7091F4E5-06CB-4561-98D2-3AD359B0E261}" srcId="{EDEF8A85-DE73-4378-AF77-A27C376933FF}" destId="{3F02F2CB-08B6-4800-92F4-7CDCF0CA8825}" srcOrd="1" destOrd="0" parTransId="{095E9120-69D3-49C5-BD32-15325F473B0A}" sibTransId="{A3109D5B-604C-42D4-A7B2-CF8B83241D06}"/>
    <dgm:cxn modelId="{C5492DC6-C765-4284-83A9-F3B1BF0DF870}" type="presOf" srcId="{EDEF8A85-DE73-4378-AF77-A27C376933FF}" destId="{4528E055-084F-4A41-954D-581F4153C971}" srcOrd="0" destOrd="0" presId="urn:microsoft.com/office/officeart/2005/8/layout/vList5"/>
    <dgm:cxn modelId="{499EDCF9-7824-4CD0-ADB4-CD2AD0889BC1}" type="presOf" srcId="{8D960B36-A182-4FA8-8491-92D5A4431496}" destId="{ADCB9E43-6627-4FC6-A28D-80EE59CA32A2}" srcOrd="0" destOrd="0" presId="urn:microsoft.com/office/officeart/2005/8/layout/vList5"/>
    <dgm:cxn modelId="{788DCF16-7FBF-4066-B4C1-8AC0D1A4A1C9}" srcId="{BEC54D0A-5A30-4A44-961F-45BB33827303}" destId="{FCC969A5-0B29-4873-B35E-087E5496A03E}" srcOrd="1" destOrd="0" parTransId="{2776CFCA-BCCE-4F3D-9D06-1769D08E1F6C}" sibTransId="{B5187CC0-B223-4439-A1A0-C6C5367155EB}"/>
    <dgm:cxn modelId="{9C511408-307F-46A3-ADFC-85FBFDEF18AD}" type="presOf" srcId="{F3311C88-F161-4821-A707-60DF947374E4}" destId="{3E8DC6F4-3B73-4E83-98E7-D2CFF509FE23}" srcOrd="0" destOrd="0" presId="urn:microsoft.com/office/officeart/2005/8/layout/vList5"/>
    <dgm:cxn modelId="{EFC42CAF-DF53-4B87-BDC2-DA8BDB07444D}" srcId="{37599442-48C4-4554-ACDD-4B4F651490B2}" destId="{BEC54D0A-5A30-4A44-961F-45BB33827303}" srcOrd="0" destOrd="0" parTransId="{8F350D26-CF2A-423B-9301-311A9F304006}" sibTransId="{E621170A-0042-4409-8BC3-99587AF4B84E}"/>
    <dgm:cxn modelId="{80B6778A-2CB8-4823-A0E0-026541417135}" srcId="{BEC54D0A-5A30-4A44-961F-45BB33827303}" destId="{F284310D-D4D8-471C-BB7B-5210630812FA}" srcOrd="0" destOrd="0" parTransId="{AC619ACB-B7BE-4EC0-9B99-232BA8943625}" sibTransId="{EBAFE936-1BEA-4D3E-9AC9-5E2EA8AE5FA8}"/>
    <dgm:cxn modelId="{D5413DB8-00D5-427C-8CF5-6E937030C230}" srcId="{EDEF8A85-DE73-4378-AF77-A27C376933FF}" destId="{8D960B36-A182-4FA8-8491-92D5A4431496}" srcOrd="0" destOrd="0" parTransId="{87A54D37-B4C3-469F-8C05-8D41FDAFB11A}" sibTransId="{FFCEB22E-F059-43AA-A3D6-CD45E74AB695}"/>
    <dgm:cxn modelId="{23263B44-EBE8-436D-AAA1-C8E1A3DB2031}" type="presOf" srcId="{86F1118F-21C0-421E-B94B-74F582FCB148}" destId="{EA9DBCA0-2AB3-4973-9E0F-22B1B897FB9B}" srcOrd="0" destOrd="0" presId="urn:microsoft.com/office/officeart/2005/8/layout/vList5"/>
    <dgm:cxn modelId="{41C6E80F-D43A-4F1D-A88E-398886B27A8F}" srcId="{F3311C88-F161-4821-A707-60DF947374E4}" destId="{1E427E0A-EDAA-4B8D-AAA6-5C2FEAF53A16}" srcOrd="1" destOrd="0" parTransId="{83CC9FF4-BFAE-4362-BFED-F4BAF0049C8B}" sibTransId="{E7D7A92C-3FF1-42A6-AC22-69EFA5B4C2E5}"/>
    <dgm:cxn modelId="{A479028B-B01D-45BD-BC6A-31CEE4C36AB0}" type="presOf" srcId="{9D1ED524-D969-4D74-9B6B-94F6C413ADCD}" destId="{568C3778-A107-4765-B1B7-F27042409EC3}" srcOrd="0" destOrd="0" presId="urn:microsoft.com/office/officeart/2005/8/layout/vList5"/>
    <dgm:cxn modelId="{73BE429F-5D0B-4A7E-93A1-042EEBD6C776}" srcId="{37599442-48C4-4554-ACDD-4B4F651490B2}" destId="{F3311C88-F161-4821-A707-60DF947374E4}" srcOrd="1" destOrd="0" parTransId="{815FB0C0-BAE1-4BEF-B408-724036B748F7}" sibTransId="{9F70DF8B-F8ED-447B-B56A-C71E8DCA1595}"/>
    <dgm:cxn modelId="{9BEB3EA3-147B-49BB-B73C-BC629CE5459D}" type="presOf" srcId="{4378C503-A422-4C10-8157-C08BD40DA137}" destId="{8C69DCA4-7F1B-4151-B3F5-62B489A3CD5D}" srcOrd="0" destOrd="0" presId="urn:microsoft.com/office/officeart/2005/8/layout/vList5"/>
    <dgm:cxn modelId="{61056B40-88F1-4219-AB8D-A994FE911534}" type="presOf" srcId="{3F02F2CB-08B6-4800-92F4-7CDCF0CA8825}" destId="{ADCB9E43-6627-4FC6-A28D-80EE59CA32A2}" srcOrd="0" destOrd="1" presId="urn:microsoft.com/office/officeart/2005/8/layout/vList5"/>
    <dgm:cxn modelId="{00793D88-2355-4A67-A228-1693C9C3AAD5}" type="presParOf" srcId="{6297943D-EE8A-48AD-BC27-D01CF78C50E8}" destId="{B6F897E8-9372-4400-AB38-1D741EE34B46}" srcOrd="0" destOrd="0" presId="urn:microsoft.com/office/officeart/2005/8/layout/vList5"/>
    <dgm:cxn modelId="{6B7536DE-02CF-42BD-8E67-9D095D91CBD8}" type="presParOf" srcId="{B6F897E8-9372-4400-AB38-1D741EE34B46}" destId="{66A8589C-9259-44EB-9833-99929D70704E}" srcOrd="0" destOrd="0" presId="urn:microsoft.com/office/officeart/2005/8/layout/vList5"/>
    <dgm:cxn modelId="{DAF59EF8-0B45-4FFE-9A85-6241650A1746}" type="presParOf" srcId="{B6F897E8-9372-4400-AB38-1D741EE34B46}" destId="{0BDE910D-70FE-483D-895B-ACD3273BC35D}" srcOrd="1" destOrd="0" presId="urn:microsoft.com/office/officeart/2005/8/layout/vList5"/>
    <dgm:cxn modelId="{51D72BEA-4F29-4CD9-B83C-A33E435E8E7B}" type="presParOf" srcId="{6297943D-EE8A-48AD-BC27-D01CF78C50E8}" destId="{3954AC8B-0705-4D68-ABFE-27E9E62D3718}" srcOrd="1" destOrd="0" presId="urn:microsoft.com/office/officeart/2005/8/layout/vList5"/>
    <dgm:cxn modelId="{2B07A55C-66AB-4FD2-956D-53256DE4C10E}" type="presParOf" srcId="{6297943D-EE8A-48AD-BC27-D01CF78C50E8}" destId="{B0328688-0606-4E65-8192-2023BCBA4EFA}" srcOrd="2" destOrd="0" presId="urn:microsoft.com/office/officeart/2005/8/layout/vList5"/>
    <dgm:cxn modelId="{39510E22-5B32-4F94-B54E-CA7BCEBA8CA2}" type="presParOf" srcId="{B0328688-0606-4E65-8192-2023BCBA4EFA}" destId="{3E8DC6F4-3B73-4E83-98E7-D2CFF509FE23}" srcOrd="0" destOrd="0" presId="urn:microsoft.com/office/officeart/2005/8/layout/vList5"/>
    <dgm:cxn modelId="{8929B712-DA64-4642-B398-28D475846A6E}" type="presParOf" srcId="{B0328688-0606-4E65-8192-2023BCBA4EFA}" destId="{EA9DBCA0-2AB3-4973-9E0F-22B1B897FB9B}" srcOrd="1" destOrd="0" presId="urn:microsoft.com/office/officeart/2005/8/layout/vList5"/>
    <dgm:cxn modelId="{E4358DC6-4FD3-4369-B58D-86CACC3C7535}" type="presParOf" srcId="{6297943D-EE8A-48AD-BC27-D01CF78C50E8}" destId="{38D0B62C-FE56-443C-8E3A-36B13A5E7A02}" srcOrd="3" destOrd="0" presId="urn:microsoft.com/office/officeart/2005/8/layout/vList5"/>
    <dgm:cxn modelId="{DE558BB6-182F-428D-90D1-221A9506F391}" type="presParOf" srcId="{6297943D-EE8A-48AD-BC27-D01CF78C50E8}" destId="{B93DEAA1-32F0-4B54-A11D-24CED0982DE4}" srcOrd="4" destOrd="0" presId="urn:microsoft.com/office/officeart/2005/8/layout/vList5"/>
    <dgm:cxn modelId="{D3859B16-590E-44C9-ADB2-2B8E852AACFE}" type="presParOf" srcId="{B93DEAA1-32F0-4B54-A11D-24CED0982DE4}" destId="{4528E055-084F-4A41-954D-581F4153C971}" srcOrd="0" destOrd="0" presId="urn:microsoft.com/office/officeart/2005/8/layout/vList5"/>
    <dgm:cxn modelId="{73C690A6-CACB-49DD-8CED-66DD4D2DE0C3}" type="presParOf" srcId="{B93DEAA1-32F0-4B54-A11D-24CED0982DE4}" destId="{ADCB9E43-6627-4FC6-A28D-80EE59CA32A2}" srcOrd="1" destOrd="0" presId="urn:microsoft.com/office/officeart/2005/8/layout/vList5"/>
    <dgm:cxn modelId="{B0C9CA75-866C-454F-B296-9A8CA47D45E4}" type="presParOf" srcId="{6297943D-EE8A-48AD-BC27-D01CF78C50E8}" destId="{81EFAC49-5FEF-40AB-BC6E-EF5CEAA40FF2}" srcOrd="5" destOrd="0" presId="urn:microsoft.com/office/officeart/2005/8/layout/vList5"/>
    <dgm:cxn modelId="{33CF137A-B2E0-454F-8EED-BB1B3598E132}" type="presParOf" srcId="{6297943D-EE8A-48AD-BC27-D01CF78C50E8}" destId="{87D4416A-02FA-4AB7-99E7-BDB6B2CDCD60}" srcOrd="6" destOrd="0" presId="urn:microsoft.com/office/officeart/2005/8/layout/vList5"/>
    <dgm:cxn modelId="{0D97E510-54DF-4290-86E6-8A9C47D07449}" type="presParOf" srcId="{87D4416A-02FA-4AB7-99E7-BDB6B2CDCD60}" destId="{8C69DCA4-7F1B-4151-B3F5-62B489A3CD5D}" srcOrd="0" destOrd="0" presId="urn:microsoft.com/office/officeart/2005/8/layout/vList5"/>
    <dgm:cxn modelId="{CDAC9EB8-F438-4B35-B447-C4652F9128A8}" type="presParOf" srcId="{87D4416A-02FA-4AB7-99E7-BDB6B2CDCD60}" destId="{568C3778-A107-4765-B1B7-F27042409EC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0CB9BD-8A74-47FC-9CC8-82F022CB84BB}" type="doc">
      <dgm:prSet loTypeId="urn:microsoft.com/office/officeart/2008/layout/IncreasingCircleProcess" loCatId="list" qsTypeId="urn:microsoft.com/office/officeart/2005/8/quickstyle/simple3" qsCatId="simple" csTypeId="urn:microsoft.com/office/officeart/2005/8/colors/accent1_2" csCatId="accent1" phldr="1"/>
      <dgm:spPr/>
    </dgm:pt>
    <dgm:pt modelId="{8BCC26FF-17FA-42B6-B39B-FE808E436910}">
      <dgm:prSet phldrT="[Texto]" custT="1"/>
      <dgm:spPr/>
      <dgm:t>
        <a:bodyPr/>
        <a:lstStyle/>
        <a:p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pres?slideindex=1&amp;slidetitle="/>
            </a:rPr>
            <a:t>Descripción</a:t>
          </a:r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del sitio de investigación </a:t>
          </a:r>
          <a:endParaRPr lang="es-EC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56DC93-7ECB-4D4B-8512-A062976F22A7}" type="parTrans" cxnId="{75CACBE3-0FA5-4435-B504-E918AE688FE5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F8F6A9-94FB-498F-836C-CC5842244E57}" type="sibTrans" cxnId="{75CACBE3-0FA5-4435-B504-E918AE688FE5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12B3E3-514B-4950-99B8-36703EBD2743}">
      <dgm:prSet phldrT="[Texto]" custT="1"/>
      <dgm:spPr/>
      <dgm:t>
        <a:bodyPr/>
        <a:lstStyle/>
        <a:p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 action="ppaction://hlinkpres?slideindex=1&amp;slidetitle="/>
            </a:rPr>
            <a:t>Materiales</a:t>
          </a:r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equipos</a:t>
          </a:r>
          <a:endParaRPr lang="es-EC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74EF46-EFA1-4F61-BC7C-321EADD66680}" type="parTrans" cxnId="{5C6AFD54-849E-4950-9084-0FA083D9E4DA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3408F0-725B-4B4D-9F99-43B526374141}" type="sibTrans" cxnId="{5C6AFD54-849E-4950-9084-0FA083D9E4DA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1110FB-20A2-4428-9B05-70C2F2F2C294}">
      <dgm:prSet phldrT="[Texto]" custT="1"/>
      <dgm:spPr/>
      <dgm:t>
        <a:bodyPr/>
        <a:lstStyle/>
        <a:p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 action="ppaction://hlinkpres?slideindex=1&amp;slidetitle="/>
            </a:rPr>
            <a:t>Metodología</a:t>
          </a:r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924C6D-B266-4F8D-A8FE-A63F8A563ABA}" type="parTrans" cxnId="{DEFD82C8-C3DF-4700-8FCB-8DA2577AB85E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DF2CDF-5BC6-44B2-A4E5-0801D14550F3}" type="sibTrans" cxnId="{DEFD82C8-C3DF-4700-8FCB-8DA2577AB85E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065DBF-4AF0-4D91-A69F-7A38C54BFA6F}" type="pres">
      <dgm:prSet presAssocID="{680CB9BD-8A74-47FC-9CC8-82F022CB84BB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2AB7125A-7BDA-49C8-8679-34FF902A381A}" type="pres">
      <dgm:prSet presAssocID="{8BCC26FF-17FA-42B6-B39B-FE808E436910}" presName="composite" presStyleCnt="0"/>
      <dgm:spPr/>
    </dgm:pt>
    <dgm:pt modelId="{92BEECB4-6588-4DEA-8267-7AA6B9E9EEBF}" type="pres">
      <dgm:prSet presAssocID="{8BCC26FF-17FA-42B6-B39B-FE808E436910}" presName="BackAccent" presStyleLbl="bgShp" presStyleIdx="0" presStyleCnt="3" custLinFactNeighborX="-39574"/>
      <dgm:spPr/>
    </dgm:pt>
    <dgm:pt modelId="{179670AA-5F11-464A-848F-C2CFB2F07F52}" type="pres">
      <dgm:prSet presAssocID="{8BCC26FF-17FA-42B6-B39B-FE808E436910}" presName="Accent" presStyleLbl="alignNode1" presStyleIdx="0" presStyleCnt="3" custLinFactNeighborX="-49468" custLinFactNeighborY="-4302"/>
      <dgm:spPr/>
    </dgm:pt>
    <dgm:pt modelId="{F2B003C6-1F8A-46A7-9C58-796C6A682DE4}" type="pres">
      <dgm:prSet presAssocID="{8BCC26FF-17FA-42B6-B39B-FE808E436910}" presName="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C7DE79A-36E6-47A9-9326-D3DD761A9BBA}" type="pres">
      <dgm:prSet presAssocID="{8BCC26FF-17FA-42B6-B39B-FE808E436910}" presName="Parent" presStyleLbl="revTx" presStyleIdx="0" presStyleCnt="3" custScaleX="155830" custLinFactNeighborX="930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49297D-0416-42FB-8244-CB368C5B45E5}" type="pres">
      <dgm:prSet presAssocID="{ADF8F6A9-94FB-498F-836C-CC5842244E57}" presName="sibTrans" presStyleCnt="0"/>
      <dgm:spPr/>
    </dgm:pt>
    <dgm:pt modelId="{663612BA-CDBB-47B2-8153-E840DEA4872A}" type="pres">
      <dgm:prSet presAssocID="{3D12B3E3-514B-4950-99B8-36703EBD2743}" presName="composite" presStyleCnt="0"/>
      <dgm:spPr/>
    </dgm:pt>
    <dgm:pt modelId="{9D3A7212-6AAE-449F-BA3A-782B4B307CBB}" type="pres">
      <dgm:prSet presAssocID="{3D12B3E3-514B-4950-99B8-36703EBD2743}" presName="BackAccent" presStyleLbl="bgShp" presStyleIdx="1" presStyleCnt="3" custLinFactNeighborX="80868" custLinFactNeighborY="-1721"/>
      <dgm:spPr/>
    </dgm:pt>
    <dgm:pt modelId="{CCB546AA-AF0B-4DC5-A97C-E93E141EAC0C}" type="pres">
      <dgm:prSet presAssocID="{3D12B3E3-514B-4950-99B8-36703EBD2743}" presName="Accent" presStyleLbl="alignNode1" presStyleIdx="1" presStyleCnt="3" custLinFactX="1085" custLinFactNeighborX="100000" custLinFactNeighborY="-2151"/>
      <dgm:spPr/>
    </dgm:pt>
    <dgm:pt modelId="{933C0162-0D98-47EB-97A7-60508200042F}" type="pres">
      <dgm:prSet presAssocID="{3D12B3E3-514B-4950-99B8-36703EBD2743}" presName="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DD1C0E4-A710-444A-84D4-BF2D053D25DC}" type="pres">
      <dgm:prSet presAssocID="{3D12B3E3-514B-4950-99B8-36703EBD2743}" presName="Parent" presStyleLbl="revTx" presStyleIdx="1" presStyleCnt="3" custLinFactNeighborX="2093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A04CF3-F517-4783-813C-B25240EC81F7}" type="pres">
      <dgm:prSet presAssocID="{B93408F0-725B-4B4D-9F99-43B526374141}" presName="sibTrans" presStyleCnt="0"/>
      <dgm:spPr/>
    </dgm:pt>
    <dgm:pt modelId="{6B54F4BF-CCF9-49CD-85BB-742CEC1CD7F2}" type="pres">
      <dgm:prSet presAssocID="{A61110FB-20A2-4428-9B05-70C2F2F2C294}" presName="composite" presStyleCnt="0"/>
      <dgm:spPr/>
    </dgm:pt>
    <dgm:pt modelId="{D2822BC5-04A8-45BC-AA27-8290FF64EEA7}" type="pres">
      <dgm:prSet presAssocID="{A61110FB-20A2-4428-9B05-70C2F2F2C294}" presName="BackAccent" presStyleLbl="bgShp" presStyleIdx="2" presStyleCnt="3" custLinFactNeighborX="68824" custLinFactNeighborY="3441"/>
      <dgm:spPr/>
    </dgm:pt>
    <dgm:pt modelId="{89B9748C-FCBE-4DA2-B627-986621540412}" type="pres">
      <dgm:prSet presAssocID="{A61110FB-20A2-4428-9B05-70C2F2F2C294}" presName="Accent" presStyleLbl="alignNode1" presStyleIdx="2" presStyleCnt="3" custLinFactNeighborX="86030" custLinFactNeighborY="4302"/>
      <dgm:spPr/>
    </dgm:pt>
    <dgm:pt modelId="{355694AF-BE1C-4BE0-8C7E-C870AABE7DB1}" type="pres">
      <dgm:prSet presAssocID="{A61110FB-20A2-4428-9B05-70C2F2F2C294}" presName="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EF0E3F7-F1A2-4E28-94AE-E710494F1676}" type="pres">
      <dgm:prSet presAssocID="{A61110FB-20A2-4428-9B05-70C2F2F2C294}" presName="Parent" presStyleLbl="revTx" presStyleIdx="2" presStyleCnt="3" custLinFactNeighborX="16953" custLinFactNeighborY="-3097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6F5B4F0-4944-4BC2-9B08-A6BBE3E2FB0F}" type="presOf" srcId="{8BCC26FF-17FA-42B6-B39B-FE808E436910}" destId="{AC7DE79A-36E6-47A9-9326-D3DD761A9BBA}" srcOrd="0" destOrd="0" presId="urn:microsoft.com/office/officeart/2008/layout/IncreasingCircleProcess"/>
    <dgm:cxn modelId="{89FEC482-7B9A-4041-B287-6C946EC8413D}" type="presOf" srcId="{A61110FB-20A2-4428-9B05-70C2F2F2C294}" destId="{FEF0E3F7-F1A2-4E28-94AE-E710494F1676}" srcOrd="0" destOrd="0" presId="urn:microsoft.com/office/officeart/2008/layout/IncreasingCircleProcess"/>
    <dgm:cxn modelId="{321541AE-0C55-4528-9577-35B3E44C2FA4}" type="presOf" srcId="{680CB9BD-8A74-47FC-9CC8-82F022CB84BB}" destId="{95065DBF-4AF0-4D91-A69F-7A38C54BFA6F}" srcOrd="0" destOrd="0" presId="urn:microsoft.com/office/officeart/2008/layout/IncreasingCircleProcess"/>
    <dgm:cxn modelId="{267236F5-A28F-404E-A99C-CA71723447FB}" type="presOf" srcId="{3D12B3E3-514B-4950-99B8-36703EBD2743}" destId="{BDD1C0E4-A710-444A-84D4-BF2D053D25DC}" srcOrd="0" destOrd="0" presId="urn:microsoft.com/office/officeart/2008/layout/IncreasingCircleProcess"/>
    <dgm:cxn modelId="{DEFD82C8-C3DF-4700-8FCB-8DA2577AB85E}" srcId="{680CB9BD-8A74-47FC-9CC8-82F022CB84BB}" destId="{A61110FB-20A2-4428-9B05-70C2F2F2C294}" srcOrd="2" destOrd="0" parTransId="{F1924C6D-B266-4F8D-A8FE-A63F8A563ABA}" sibTransId="{C5DF2CDF-5BC6-44B2-A4E5-0801D14550F3}"/>
    <dgm:cxn modelId="{75CACBE3-0FA5-4435-B504-E918AE688FE5}" srcId="{680CB9BD-8A74-47FC-9CC8-82F022CB84BB}" destId="{8BCC26FF-17FA-42B6-B39B-FE808E436910}" srcOrd="0" destOrd="0" parTransId="{1056DC93-7ECB-4D4B-8512-A062976F22A7}" sibTransId="{ADF8F6A9-94FB-498F-836C-CC5842244E57}"/>
    <dgm:cxn modelId="{5C6AFD54-849E-4950-9084-0FA083D9E4DA}" srcId="{680CB9BD-8A74-47FC-9CC8-82F022CB84BB}" destId="{3D12B3E3-514B-4950-99B8-36703EBD2743}" srcOrd="1" destOrd="0" parTransId="{EE74EF46-EFA1-4F61-BC7C-321EADD66680}" sibTransId="{B93408F0-725B-4B4D-9F99-43B526374141}"/>
    <dgm:cxn modelId="{00EA84BA-EFFD-45B2-93CF-38AF02DA2146}" type="presParOf" srcId="{95065DBF-4AF0-4D91-A69F-7A38C54BFA6F}" destId="{2AB7125A-7BDA-49C8-8679-34FF902A381A}" srcOrd="0" destOrd="0" presId="urn:microsoft.com/office/officeart/2008/layout/IncreasingCircleProcess"/>
    <dgm:cxn modelId="{D2406D68-03CD-4E9F-8B37-21BA1026F73D}" type="presParOf" srcId="{2AB7125A-7BDA-49C8-8679-34FF902A381A}" destId="{92BEECB4-6588-4DEA-8267-7AA6B9E9EEBF}" srcOrd="0" destOrd="0" presId="urn:microsoft.com/office/officeart/2008/layout/IncreasingCircleProcess"/>
    <dgm:cxn modelId="{16212034-7F53-4E92-9CDF-EB10FB49CEF5}" type="presParOf" srcId="{2AB7125A-7BDA-49C8-8679-34FF902A381A}" destId="{179670AA-5F11-464A-848F-C2CFB2F07F52}" srcOrd="1" destOrd="0" presId="urn:microsoft.com/office/officeart/2008/layout/IncreasingCircleProcess"/>
    <dgm:cxn modelId="{6AB6B6D2-0BD8-4419-9F1B-708FDBD86B91}" type="presParOf" srcId="{2AB7125A-7BDA-49C8-8679-34FF902A381A}" destId="{F2B003C6-1F8A-46A7-9C58-796C6A682DE4}" srcOrd="2" destOrd="0" presId="urn:microsoft.com/office/officeart/2008/layout/IncreasingCircleProcess"/>
    <dgm:cxn modelId="{7CEE7977-D9A8-498F-B15E-9AE97E241995}" type="presParOf" srcId="{2AB7125A-7BDA-49C8-8679-34FF902A381A}" destId="{AC7DE79A-36E6-47A9-9326-D3DD761A9BBA}" srcOrd="3" destOrd="0" presId="urn:microsoft.com/office/officeart/2008/layout/IncreasingCircleProcess"/>
    <dgm:cxn modelId="{188968DB-06AB-4579-A559-1BEF76BDFF07}" type="presParOf" srcId="{95065DBF-4AF0-4D91-A69F-7A38C54BFA6F}" destId="{4649297D-0416-42FB-8244-CB368C5B45E5}" srcOrd="1" destOrd="0" presId="urn:microsoft.com/office/officeart/2008/layout/IncreasingCircleProcess"/>
    <dgm:cxn modelId="{3A5061E0-6A2C-400E-99AF-D7F8378E0F9D}" type="presParOf" srcId="{95065DBF-4AF0-4D91-A69F-7A38C54BFA6F}" destId="{663612BA-CDBB-47B2-8153-E840DEA4872A}" srcOrd="2" destOrd="0" presId="urn:microsoft.com/office/officeart/2008/layout/IncreasingCircleProcess"/>
    <dgm:cxn modelId="{9726EF5A-623E-458E-9EB0-232E59DBC395}" type="presParOf" srcId="{663612BA-CDBB-47B2-8153-E840DEA4872A}" destId="{9D3A7212-6AAE-449F-BA3A-782B4B307CBB}" srcOrd="0" destOrd="0" presId="urn:microsoft.com/office/officeart/2008/layout/IncreasingCircleProcess"/>
    <dgm:cxn modelId="{FB107A67-3A01-4699-8BE2-C5D206E0D13D}" type="presParOf" srcId="{663612BA-CDBB-47B2-8153-E840DEA4872A}" destId="{CCB546AA-AF0B-4DC5-A97C-E93E141EAC0C}" srcOrd="1" destOrd="0" presId="urn:microsoft.com/office/officeart/2008/layout/IncreasingCircleProcess"/>
    <dgm:cxn modelId="{84902349-A5DF-4CA6-90CC-448EA827B3FA}" type="presParOf" srcId="{663612BA-CDBB-47B2-8153-E840DEA4872A}" destId="{933C0162-0D98-47EB-97A7-60508200042F}" srcOrd="2" destOrd="0" presId="urn:microsoft.com/office/officeart/2008/layout/IncreasingCircleProcess"/>
    <dgm:cxn modelId="{326278C6-8ADF-4BD5-81FA-790FF21A04EC}" type="presParOf" srcId="{663612BA-CDBB-47B2-8153-E840DEA4872A}" destId="{BDD1C0E4-A710-444A-84D4-BF2D053D25DC}" srcOrd="3" destOrd="0" presId="urn:microsoft.com/office/officeart/2008/layout/IncreasingCircleProcess"/>
    <dgm:cxn modelId="{46634DBE-1E59-456C-B664-32CE58E9C04B}" type="presParOf" srcId="{95065DBF-4AF0-4D91-A69F-7A38C54BFA6F}" destId="{ADA04CF3-F517-4783-813C-B25240EC81F7}" srcOrd="3" destOrd="0" presId="urn:microsoft.com/office/officeart/2008/layout/IncreasingCircleProcess"/>
    <dgm:cxn modelId="{0179A4CD-FC95-4B6B-8841-17D864FC06C3}" type="presParOf" srcId="{95065DBF-4AF0-4D91-A69F-7A38C54BFA6F}" destId="{6B54F4BF-CCF9-49CD-85BB-742CEC1CD7F2}" srcOrd="4" destOrd="0" presId="urn:microsoft.com/office/officeart/2008/layout/IncreasingCircleProcess"/>
    <dgm:cxn modelId="{C5129831-7EFD-4C32-B0C2-08291750ABF4}" type="presParOf" srcId="{6B54F4BF-CCF9-49CD-85BB-742CEC1CD7F2}" destId="{D2822BC5-04A8-45BC-AA27-8290FF64EEA7}" srcOrd="0" destOrd="0" presId="urn:microsoft.com/office/officeart/2008/layout/IncreasingCircleProcess"/>
    <dgm:cxn modelId="{67FAA944-837B-4B44-83AC-48510B14B5E8}" type="presParOf" srcId="{6B54F4BF-CCF9-49CD-85BB-742CEC1CD7F2}" destId="{89B9748C-FCBE-4DA2-B627-986621540412}" srcOrd="1" destOrd="0" presId="urn:microsoft.com/office/officeart/2008/layout/IncreasingCircleProcess"/>
    <dgm:cxn modelId="{A20C3AE7-F4A8-4E2D-81E6-7AB8513C4F0B}" type="presParOf" srcId="{6B54F4BF-CCF9-49CD-85BB-742CEC1CD7F2}" destId="{355694AF-BE1C-4BE0-8C7E-C870AABE7DB1}" srcOrd="2" destOrd="0" presId="urn:microsoft.com/office/officeart/2008/layout/IncreasingCircleProcess"/>
    <dgm:cxn modelId="{68BAB407-1EBA-4DB6-8D30-8BD16D1F9F9C}" type="presParOf" srcId="{6B54F4BF-CCF9-49CD-85BB-742CEC1CD7F2}" destId="{FEF0E3F7-F1A2-4E28-94AE-E710494F1676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E675B9-DA93-467E-9AF9-8126B3D617A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5866095-0847-474B-B41E-D5B5965B57D5}">
      <dgm:prSet phldrT="[Texto]" custT="1"/>
      <dgm:spPr/>
      <dgm:t>
        <a:bodyPr/>
        <a:lstStyle/>
        <a:p>
          <a:r>
            <a:rPr lang="es-EC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pres?slideindex=1&amp;slidetitle="/>
            </a:rPr>
            <a:t>Elaboración de mapas temáticos</a:t>
          </a:r>
          <a:endParaRPr lang="es-EC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00DF2-5607-4EC6-938B-339B2049D7BD}" type="parTrans" cxnId="{47B65DF0-9C50-4BEF-89DC-EFF56F7941C1}">
      <dgm:prSet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A1C586-EDC0-4E06-9CB3-75894504EAE9}" type="sibTrans" cxnId="{47B65DF0-9C50-4BEF-89DC-EFF56F7941C1}">
      <dgm:prSet custT="1"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2D9479-20EC-4307-AC2E-25DA07A29C41}">
      <dgm:prSet phldrT="[Texto]" custT="1"/>
      <dgm:spPr/>
      <dgm:t>
        <a:bodyPr/>
        <a:lstStyle/>
        <a:p>
          <a:r>
            <a:rPr lang="es-EC" sz="36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 action="ppaction://hlinkpres?slideindex=1&amp;slidetitle="/>
            </a:rPr>
            <a:t>Elaboración del modelo de gestión </a:t>
          </a:r>
          <a:endParaRPr lang="es-EC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3E543B-2365-4642-8408-88D2B2AE8B65}" type="parTrans" cxnId="{2F66EC06-5DE2-4C97-932F-0ED5AA18A9E1}">
      <dgm:prSet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F38E4-2269-4E8A-B2CE-4EC95BA05F52}" type="sibTrans" cxnId="{2F66EC06-5DE2-4C97-932F-0ED5AA18A9E1}">
      <dgm:prSet custT="1"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81DE5A-B570-49A4-B2BC-274957604893}">
      <dgm:prSet phldrT="[Texto]" custT="1"/>
      <dgm:spPr/>
      <dgm:t>
        <a:bodyPr/>
        <a:lstStyle/>
        <a:p>
          <a:r>
            <a:rPr lang="es-EC" sz="36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 action="ppaction://hlinkpres?slideindex=1&amp;slidetitle="/>
            </a:rPr>
            <a:t>Respuestas</a:t>
          </a:r>
          <a:r>
            <a:rPr lang="es-EC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a las preguntas directrices de investigación </a:t>
          </a:r>
          <a:endParaRPr lang="es-EC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AC7A9F-BB41-4336-81F3-CCC37F939004}" type="parTrans" cxnId="{C493A9A8-46CF-4B1F-891D-4319516E72E6}">
      <dgm:prSet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190CA-2C5D-40C7-A443-BCED3B8D9A76}" type="sibTrans" cxnId="{C493A9A8-46CF-4B1F-891D-4319516E72E6}">
      <dgm:prSet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FCB7E6-BFF8-46D1-9F65-51E35301041E}">
      <dgm:prSet custT="1"/>
      <dgm:spPr/>
      <dgm:t>
        <a:bodyPr/>
        <a:lstStyle/>
        <a:p>
          <a:r>
            <a:rPr lang="es-EC" sz="36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4" action="ppaction://hlinkpres?slideindex=1&amp;slidetitle="/>
            </a:rPr>
            <a:t>Caracterización ecológica del área de estudio</a:t>
          </a:r>
          <a:endParaRPr lang="es-EC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9726A-11EB-47D1-AEE2-219D95F10605}" type="parTrans" cxnId="{4CAB0B04-6A7C-4773-A4CC-89ED8DE5A3FE}">
      <dgm:prSet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058B4B-AA69-4761-A5F1-3DD005669B69}" type="sibTrans" cxnId="{4CAB0B04-6A7C-4773-A4CC-89ED8DE5A3FE}">
      <dgm:prSet custT="1"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C212B0-D80D-413E-8057-FEC10E1FCA5B}">
      <dgm:prSet custT="1"/>
      <dgm:spPr/>
      <dgm:t>
        <a:bodyPr/>
        <a:lstStyle/>
        <a:p>
          <a:r>
            <a:rPr lang="es-EC" sz="36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5" action="ppaction://hlinkpres?slideindex=1&amp;slidetitle="/>
            </a:rPr>
            <a:t>Identificación de impactos ocasionados por incendios</a:t>
          </a:r>
          <a:endParaRPr lang="es-EC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3A1810-334F-421F-B0A0-F065021297C2}" type="parTrans" cxnId="{AD59E0B1-6743-465C-B683-E00ECF6CB22C}">
      <dgm:prSet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DD9C0C-D0A7-44D6-8B85-5F30D6E43F0F}" type="sibTrans" cxnId="{AD59E0B1-6743-465C-B683-E00ECF6CB22C}">
      <dgm:prSet custT="1"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01B41B-AF97-4989-8467-A8D0068C4D3E}" type="pres">
      <dgm:prSet presAssocID="{C3E675B9-DA93-467E-9AF9-8126B3D617A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2E62BF3-EF5B-4D20-8037-FC1F5DF658E2}" type="pres">
      <dgm:prSet presAssocID="{C3E675B9-DA93-467E-9AF9-8126B3D617A5}" presName="dummyMaxCanvas" presStyleCnt="0">
        <dgm:presLayoutVars/>
      </dgm:prSet>
      <dgm:spPr/>
    </dgm:pt>
    <dgm:pt modelId="{A854E76B-6CB3-4D1D-B901-6630FCB2231A}" type="pres">
      <dgm:prSet presAssocID="{C3E675B9-DA93-467E-9AF9-8126B3D617A5}" presName="FiveNodes_1" presStyleLbl="node1" presStyleIdx="0" presStyleCnt="5" custScaleX="1039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04FF59-2279-43A3-8A49-C959C8D4FCB4}" type="pres">
      <dgm:prSet presAssocID="{C3E675B9-DA93-467E-9AF9-8126B3D617A5}" presName="FiveNodes_2" presStyleLbl="node1" presStyleIdx="1" presStyleCnt="5" custScaleX="10757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E6B262-D10C-4EF2-A3C8-EE0E3B01EFC5}" type="pres">
      <dgm:prSet presAssocID="{C3E675B9-DA93-467E-9AF9-8126B3D617A5}" presName="FiveNodes_3" presStyleLbl="node1" presStyleIdx="2" presStyleCnt="5" custScaleX="10599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52CC2B-4212-4F6B-909E-22F61EF92715}" type="pres">
      <dgm:prSet presAssocID="{C3E675B9-DA93-467E-9AF9-8126B3D617A5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1E836D-10D1-4D74-AD5C-F82A38078EFE}" type="pres">
      <dgm:prSet presAssocID="{C3E675B9-DA93-467E-9AF9-8126B3D617A5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5EDB94-59F4-43A2-97A2-7F9DE3AF7CD3}" type="pres">
      <dgm:prSet presAssocID="{C3E675B9-DA93-467E-9AF9-8126B3D617A5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C16F35-AB6A-4C7B-9B45-23AAC9706D85}" type="pres">
      <dgm:prSet presAssocID="{C3E675B9-DA93-467E-9AF9-8126B3D617A5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A5EDA6-38B7-4DF4-8E5A-13A9DF63FB92}" type="pres">
      <dgm:prSet presAssocID="{C3E675B9-DA93-467E-9AF9-8126B3D617A5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0F5305-5061-4B14-B775-7FFE372A2058}" type="pres">
      <dgm:prSet presAssocID="{C3E675B9-DA93-467E-9AF9-8126B3D617A5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AB7B4F-1EBD-4A9D-8E69-2D545AF3F755}" type="pres">
      <dgm:prSet presAssocID="{C3E675B9-DA93-467E-9AF9-8126B3D617A5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F1BC8A-A072-4DDB-912F-133D1D700179}" type="pres">
      <dgm:prSet presAssocID="{C3E675B9-DA93-467E-9AF9-8126B3D617A5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BC5932-3C98-4ABF-B414-84F5AFC08E5D}" type="pres">
      <dgm:prSet presAssocID="{C3E675B9-DA93-467E-9AF9-8126B3D617A5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FEB37A-E7AF-4FAC-A50E-57BAE77330EE}" type="pres">
      <dgm:prSet presAssocID="{C3E675B9-DA93-467E-9AF9-8126B3D617A5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90A19E-3B1A-4238-9FF4-09586D8D627A}" type="pres">
      <dgm:prSet presAssocID="{C3E675B9-DA93-467E-9AF9-8126B3D617A5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9D73887-D416-42A0-8CCD-94739A22A855}" type="presOf" srcId="{8EDD9C0C-D0A7-44D6-8B85-5F30D6E43F0F}" destId="{C7A5EDA6-38B7-4DF4-8E5A-13A9DF63FB92}" srcOrd="0" destOrd="0" presId="urn:microsoft.com/office/officeart/2005/8/layout/vProcess5"/>
    <dgm:cxn modelId="{D2835D91-AB87-47CD-8266-F70C84D20C74}" type="presOf" srcId="{16C212B0-D80D-413E-8057-FEC10E1FCA5B}" destId="{86E6B262-D10C-4EF2-A3C8-EE0E3B01EFC5}" srcOrd="0" destOrd="0" presId="urn:microsoft.com/office/officeart/2005/8/layout/vProcess5"/>
    <dgm:cxn modelId="{F48223B3-62BB-4197-943D-795A6E46C559}" type="presOf" srcId="{16C212B0-D80D-413E-8057-FEC10E1FCA5B}" destId="{C6BC5932-3C98-4ABF-B414-84F5AFC08E5D}" srcOrd="1" destOrd="0" presId="urn:microsoft.com/office/officeart/2005/8/layout/vProcess5"/>
    <dgm:cxn modelId="{C493A9A8-46CF-4B1F-891D-4319516E72E6}" srcId="{C3E675B9-DA93-467E-9AF9-8126B3D617A5}" destId="{8281DE5A-B570-49A4-B2BC-274957604893}" srcOrd="4" destOrd="0" parTransId="{DCAC7A9F-BB41-4336-81F3-CCC37F939004}" sibTransId="{5FB190CA-2C5D-40C7-A443-BCED3B8D9A76}"/>
    <dgm:cxn modelId="{4CAB0B04-6A7C-4773-A4CC-89ED8DE5A3FE}" srcId="{C3E675B9-DA93-467E-9AF9-8126B3D617A5}" destId="{76FCB7E6-BFF8-46D1-9F65-51E35301041E}" srcOrd="1" destOrd="0" parTransId="{3E19726A-11EB-47D1-AEE2-219D95F10605}" sibTransId="{FF058B4B-AA69-4761-A5F1-3DD005669B69}"/>
    <dgm:cxn modelId="{878BAEF2-9046-49EF-876D-6C39E431943F}" type="presOf" srcId="{76FCB7E6-BFF8-46D1-9F65-51E35301041E}" destId="{07F1BC8A-A072-4DDB-912F-133D1D700179}" srcOrd="1" destOrd="0" presId="urn:microsoft.com/office/officeart/2005/8/layout/vProcess5"/>
    <dgm:cxn modelId="{C40D98CA-901B-4A11-9EE9-D39A926D2058}" type="presOf" srcId="{8281DE5A-B570-49A4-B2BC-274957604893}" destId="{6D90A19E-3B1A-4238-9FF4-09586D8D627A}" srcOrd="1" destOrd="0" presId="urn:microsoft.com/office/officeart/2005/8/layout/vProcess5"/>
    <dgm:cxn modelId="{C60AECE5-A2E5-42DD-B4D3-517CD5F51444}" type="presOf" srcId="{983F38E4-2269-4E8A-B2CE-4EC95BA05F52}" destId="{8E0F5305-5061-4B14-B775-7FFE372A2058}" srcOrd="0" destOrd="0" presId="urn:microsoft.com/office/officeart/2005/8/layout/vProcess5"/>
    <dgm:cxn modelId="{2612F70F-54F0-4C87-BE8D-16DF89060107}" type="presOf" srcId="{76FCB7E6-BFF8-46D1-9F65-51E35301041E}" destId="{7404FF59-2279-43A3-8A49-C959C8D4FCB4}" srcOrd="0" destOrd="0" presId="urn:microsoft.com/office/officeart/2005/8/layout/vProcess5"/>
    <dgm:cxn modelId="{A925A7B6-3F4C-465A-96E3-CC640CBEDF11}" type="presOf" srcId="{5C2D9479-20EC-4307-AC2E-25DA07A29C41}" destId="{9552CC2B-4212-4F6B-909E-22F61EF92715}" srcOrd="0" destOrd="0" presId="urn:microsoft.com/office/officeart/2005/8/layout/vProcess5"/>
    <dgm:cxn modelId="{21F0DE9B-65F3-4851-88F5-3A4E34E5D949}" type="presOf" srcId="{8281DE5A-B570-49A4-B2BC-274957604893}" destId="{5C1E836D-10D1-4D74-AD5C-F82A38078EFE}" srcOrd="0" destOrd="0" presId="urn:microsoft.com/office/officeart/2005/8/layout/vProcess5"/>
    <dgm:cxn modelId="{EAD03287-B612-4DFA-98B2-DA087FE5234C}" type="presOf" srcId="{75866095-0847-474B-B41E-D5B5965B57D5}" destId="{A854E76B-6CB3-4D1D-B901-6630FCB2231A}" srcOrd="0" destOrd="0" presId="urn:microsoft.com/office/officeart/2005/8/layout/vProcess5"/>
    <dgm:cxn modelId="{B7FDE34B-EBD1-483F-BB06-E693451EF770}" type="presOf" srcId="{DDA1C586-EDC0-4E06-9CB3-75894504EAE9}" destId="{195EDB94-59F4-43A2-97A2-7F9DE3AF7CD3}" srcOrd="0" destOrd="0" presId="urn:microsoft.com/office/officeart/2005/8/layout/vProcess5"/>
    <dgm:cxn modelId="{F612FB96-2240-4DD5-8BBD-A9B855583590}" type="presOf" srcId="{75866095-0847-474B-B41E-D5B5965B57D5}" destId="{02AB7B4F-1EBD-4A9D-8E69-2D545AF3F755}" srcOrd="1" destOrd="0" presId="urn:microsoft.com/office/officeart/2005/8/layout/vProcess5"/>
    <dgm:cxn modelId="{AD59E0B1-6743-465C-B683-E00ECF6CB22C}" srcId="{C3E675B9-DA93-467E-9AF9-8126B3D617A5}" destId="{16C212B0-D80D-413E-8057-FEC10E1FCA5B}" srcOrd="2" destOrd="0" parTransId="{D43A1810-334F-421F-B0A0-F065021297C2}" sibTransId="{8EDD9C0C-D0A7-44D6-8B85-5F30D6E43F0F}"/>
    <dgm:cxn modelId="{C11C83E3-929E-483D-A59D-6708D982175C}" type="presOf" srcId="{FF058B4B-AA69-4761-A5F1-3DD005669B69}" destId="{D3C16F35-AB6A-4C7B-9B45-23AAC9706D85}" srcOrd="0" destOrd="0" presId="urn:microsoft.com/office/officeart/2005/8/layout/vProcess5"/>
    <dgm:cxn modelId="{2F66EC06-5DE2-4C97-932F-0ED5AA18A9E1}" srcId="{C3E675B9-DA93-467E-9AF9-8126B3D617A5}" destId="{5C2D9479-20EC-4307-AC2E-25DA07A29C41}" srcOrd="3" destOrd="0" parTransId="{833E543B-2365-4642-8408-88D2B2AE8B65}" sibTransId="{983F38E4-2269-4E8A-B2CE-4EC95BA05F52}"/>
    <dgm:cxn modelId="{732A2836-947A-4124-8BDB-FA3B148E1D9C}" type="presOf" srcId="{C3E675B9-DA93-467E-9AF9-8126B3D617A5}" destId="{9B01B41B-AF97-4989-8467-A8D0068C4D3E}" srcOrd="0" destOrd="0" presId="urn:microsoft.com/office/officeart/2005/8/layout/vProcess5"/>
    <dgm:cxn modelId="{CAA5CEA2-4B67-431D-A4FC-ECCD80012E62}" type="presOf" srcId="{5C2D9479-20EC-4307-AC2E-25DA07A29C41}" destId="{43FEB37A-E7AF-4FAC-A50E-57BAE77330EE}" srcOrd="1" destOrd="0" presId="urn:microsoft.com/office/officeart/2005/8/layout/vProcess5"/>
    <dgm:cxn modelId="{47B65DF0-9C50-4BEF-89DC-EFF56F7941C1}" srcId="{C3E675B9-DA93-467E-9AF9-8126B3D617A5}" destId="{75866095-0847-474B-B41E-D5B5965B57D5}" srcOrd="0" destOrd="0" parTransId="{12200DF2-5607-4EC6-938B-339B2049D7BD}" sibTransId="{DDA1C586-EDC0-4E06-9CB3-75894504EAE9}"/>
    <dgm:cxn modelId="{C3D9C8FD-DE02-46CE-BE26-3311E3D86810}" type="presParOf" srcId="{9B01B41B-AF97-4989-8467-A8D0068C4D3E}" destId="{22E62BF3-EF5B-4D20-8037-FC1F5DF658E2}" srcOrd="0" destOrd="0" presId="urn:microsoft.com/office/officeart/2005/8/layout/vProcess5"/>
    <dgm:cxn modelId="{584E6405-F8D7-45E0-BFEF-4587D8828277}" type="presParOf" srcId="{9B01B41B-AF97-4989-8467-A8D0068C4D3E}" destId="{A854E76B-6CB3-4D1D-B901-6630FCB2231A}" srcOrd="1" destOrd="0" presId="urn:microsoft.com/office/officeart/2005/8/layout/vProcess5"/>
    <dgm:cxn modelId="{7C0D0106-A3A6-4CEC-8253-CAAF82F20C28}" type="presParOf" srcId="{9B01B41B-AF97-4989-8467-A8D0068C4D3E}" destId="{7404FF59-2279-43A3-8A49-C959C8D4FCB4}" srcOrd="2" destOrd="0" presId="urn:microsoft.com/office/officeart/2005/8/layout/vProcess5"/>
    <dgm:cxn modelId="{7F7390E6-A417-4410-BD75-0E6CB7627FFB}" type="presParOf" srcId="{9B01B41B-AF97-4989-8467-A8D0068C4D3E}" destId="{86E6B262-D10C-4EF2-A3C8-EE0E3B01EFC5}" srcOrd="3" destOrd="0" presId="urn:microsoft.com/office/officeart/2005/8/layout/vProcess5"/>
    <dgm:cxn modelId="{49198671-407A-40D1-A006-4B8257A190AF}" type="presParOf" srcId="{9B01B41B-AF97-4989-8467-A8D0068C4D3E}" destId="{9552CC2B-4212-4F6B-909E-22F61EF92715}" srcOrd="4" destOrd="0" presId="urn:microsoft.com/office/officeart/2005/8/layout/vProcess5"/>
    <dgm:cxn modelId="{4892AC6C-364B-4DC7-97F4-1653848A5627}" type="presParOf" srcId="{9B01B41B-AF97-4989-8467-A8D0068C4D3E}" destId="{5C1E836D-10D1-4D74-AD5C-F82A38078EFE}" srcOrd="5" destOrd="0" presId="urn:microsoft.com/office/officeart/2005/8/layout/vProcess5"/>
    <dgm:cxn modelId="{FB44925C-D9BB-40B1-B80B-5978497E494F}" type="presParOf" srcId="{9B01B41B-AF97-4989-8467-A8D0068C4D3E}" destId="{195EDB94-59F4-43A2-97A2-7F9DE3AF7CD3}" srcOrd="6" destOrd="0" presId="urn:microsoft.com/office/officeart/2005/8/layout/vProcess5"/>
    <dgm:cxn modelId="{0804FE09-420A-48FD-94F5-7791043EB2B8}" type="presParOf" srcId="{9B01B41B-AF97-4989-8467-A8D0068C4D3E}" destId="{D3C16F35-AB6A-4C7B-9B45-23AAC9706D85}" srcOrd="7" destOrd="0" presId="urn:microsoft.com/office/officeart/2005/8/layout/vProcess5"/>
    <dgm:cxn modelId="{E56BFCA8-35E7-4472-AE75-967858DC5449}" type="presParOf" srcId="{9B01B41B-AF97-4989-8467-A8D0068C4D3E}" destId="{C7A5EDA6-38B7-4DF4-8E5A-13A9DF63FB92}" srcOrd="8" destOrd="0" presId="urn:microsoft.com/office/officeart/2005/8/layout/vProcess5"/>
    <dgm:cxn modelId="{2EE89146-8E25-4ECC-A3DD-6A4F46BF5E9A}" type="presParOf" srcId="{9B01B41B-AF97-4989-8467-A8D0068C4D3E}" destId="{8E0F5305-5061-4B14-B775-7FFE372A2058}" srcOrd="9" destOrd="0" presId="urn:microsoft.com/office/officeart/2005/8/layout/vProcess5"/>
    <dgm:cxn modelId="{EC7B73E3-CEFA-4A42-ADC6-B64D3112FB9B}" type="presParOf" srcId="{9B01B41B-AF97-4989-8467-A8D0068C4D3E}" destId="{02AB7B4F-1EBD-4A9D-8E69-2D545AF3F755}" srcOrd="10" destOrd="0" presId="urn:microsoft.com/office/officeart/2005/8/layout/vProcess5"/>
    <dgm:cxn modelId="{F0A37843-654E-4311-BFF3-27E6F13B9830}" type="presParOf" srcId="{9B01B41B-AF97-4989-8467-A8D0068C4D3E}" destId="{07F1BC8A-A072-4DDB-912F-133D1D700179}" srcOrd="11" destOrd="0" presId="urn:microsoft.com/office/officeart/2005/8/layout/vProcess5"/>
    <dgm:cxn modelId="{003B86A1-89D8-4727-910E-9E81C1C9916B}" type="presParOf" srcId="{9B01B41B-AF97-4989-8467-A8D0068C4D3E}" destId="{C6BC5932-3C98-4ABF-B414-84F5AFC08E5D}" srcOrd="12" destOrd="0" presId="urn:microsoft.com/office/officeart/2005/8/layout/vProcess5"/>
    <dgm:cxn modelId="{764E50F4-E2BE-4187-ABD4-B57029CE10DA}" type="presParOf" srcId="{9B01B41B-AF97-4989-8467-A8D0068C4D3E}" destId="{43FEB37A-E7AF-4FAC-A50E-57BAE77330EE}" srcOrd="13" destOrd="0" presId="urn:microsoft.com/office/officeart/2005/8/layout/vProcess5"/>
    <dgm:cxn modelId="{0F23FACA-88CC-443B-817C-64D08BB99CFC}" type="presParOf" srcId="{9B01B41B-AF97-4989-8467-A8D0068C4D3E}" destId="{6D90A19E-3B1A-4238-9FF4-09586D8D627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BFAACA-45C2-4C69-AFB7-D16C0BA4C86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708C33D-CAB6-4030-AAC2-F5702134737F}">
      <dgm:prSet phldrT="[Texto]" custT="1"/>
      <dgm:spPr/>
      <dgm:t>
        <a:bodyPr/>
        <a:lstStyle/>
        <a:p>
          <a:r>
            <a:rPr lang="es-E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Daños que causó el incendio: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1FEB67-B14C-4C10-A350-94D659319A9C}" type="parTrans" cxnId="{42317F31-4B74-40C2-821C-F375835509EE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385BDE-F065-4C03-A50C-1F81F17F3C21}" type="sibTrans" cxnId="{42317F31-4B74-40C2-821C-F375835509EE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A0A75B-7A35-4F46-85D7-2BAFD8B41E61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Afectación a los ecosistemas, bosque primario, secundario y cultivos.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61F33A-3A91-4DDE-AA4A-278EED301136}" type="parTrans" cxnId="{3933CA45-D6D4-4316-B8A7-66DF3F2C3BE8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F25422-527A-4E41-86B7-017FEC5B2FF7}" type="sibTrans" cxnId="{3933CA45-D6D4-4316-B8A7-66DF3F2C3BE8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25BEFE-19E2-4898-A033-56C1715E84BA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Economía local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47B65A-D46E-4FE4-8915-DD7E4C72C81A}" type="parTrans" cxnId="{6CC00B49-DE29-4E2B-BF60-F581EE0BE635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6835B2-F4B0-41AE-8C17-749B4B9ACE08}" type="sibTrans" cxnId="{6CC00B49-DE29-4E2B-BF60-F581EE0BE635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2E415A-1DB4-47AC-9D9A-9150A9A0B623}">
      <dgm:prSet phldrT="[Texto]" custT="1"/>
      <dgm:spPr/>
      <dgm:t>
        <a:bodyPr/>
        <a:lstStyle/>
        <a:p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Problemas de la comunidad: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52DFBF-71B6-4851-BE3C-506AD69D259B}" type="parTrans" cxnId="{9D5CAE6D-BD64-4FAC-B2D7-A3CA86C6A66A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CD6565-9D8B-4A9B-B8BC-019093FEDF52}" type="sibTrans" cxnId="{9D5CAE6D-BD64-4FAC-B2D7-A3CA86C6A66A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0E99EC-A1B1-42D8-ACFF-4DAC28A24532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economía local no tiende a desarrollarse en forma sostenible. Los índices de pobreza son altos.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63DB41-7B6B-4715-AEB7-1DCAB2B3526A}" type="parTrans" cxnId="{2465A863-1242-4B33-8084-5031A056CFD9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F53BA4-B087-49A4-96B7-3428671EEB8C}" type="sibTrans" cxnId="{2465A863-1242-4B33-8084-5031A056CFD9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27363-2E03-460C-87AA-5656FC4B2005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Suelos  mal  utilizados por lo tanto la degradación es evidente y nocivas prácticas agrícolas que se utilizan.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EFF5D1-0DB9-4DD8-96F2-0150C2EF4B2C}" type="parTrans" cxnId="{18411CB5-40C9-4C53-B4C5-845C67AB6C72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EC00BF-D933-4029-83EA-EFD766F5DC6A}" type="sibTrans" cxnId="{18411CB5-40C9-4C53-B4C5-845C67AB6C72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8E0395-212E-400F-9A21-5983C8C89EC5}">
      <dgm:prSet phldrT="[Texto]" custT="1"/>
      <dgm:spPr/>
      <dgm:t>
        <a:bodyPr/>
        <a:lstStyle/>
        <a:p>
          <a:r>
            <a:rPr lang="es-EC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Fuentes de ingreso de la comunidad: 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D8AB26-AC36-465B-B3B5-93EAFB47DE4C}" type="parTrans" cxnId="{13E59267-87F6-4DB2-AA54-703675124A0E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168426-BB22-42F4-B8BE-7040A60635B1}" type="sibTrans" cxnId="{13E59267-87F6-4DB2-AA54-703675124A0E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87FF98-2E18-4067-8AC5-A19EF64F8075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80% del  área se dedicada a la producción agropecuaria (POT)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ADE4CC-6EC5-49EE-A242-8B5FB4697757}" type="parTrans" cxnId="{091E60F3-F21F-49D1-AF86-9FC1501A7A50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91F63E-E30B-4B92-B04E-D2FE5E91ED17}" type="sibTrans" cxnId="{091E60F3-F21F-49D1-AF86-9FC1501A7A50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AC4420-F1DA-4E31-A861-21CB239513BA}">
      <dgm:prSet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Los agricultores ofertan sus productos a intermediarios que son los que sacan mayor beneficio. Poca organización entre comuneros. </a:t>
          </a:r>
        </a:p>
      </dgm:t>
    </dgm:pt>
    <dgm:pt modelId="{5217C47A-5BF8-4F35-AE9E-EF0B7686DE5F}" type="parTrans" cxnId="{26D93B02-DB00-45DE-A4D1-05140BC1C83F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299C00-AD58-4E27-9681-C636A22C1981}" type="sibTrans" cxnId="{26D93B02-DB00-45DE-A4D1-05140BC1C83F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64A5B8-F857-4CCA-9F3A-A0E03B385DCD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la existencia de flora y fauna es un sitio con alto potencial turístico.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3B61E3-EC8D-4655-B1DE-6401A4378521}" type="parTrans" cxnId="{3EF064EF-7EF9-4808-8B72-FA1684DA958B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DF4538-38CF-4EC7-A5D7-9A4C48395759}" type="sibTrans" cxnId="{3EF064EF-7EF9-4808-8B72-FA1684DA958B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CCC8D-77F8-4196-8B4E-3F2C8DBE5C04}" type="pres">
      <dgm:prSet presAssocID="{F7BFAACA-45C2-4C69-AFB7-D16C0BA4C8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BC2B2F6-071A-49AA-B8B5-CA3BF44E288F}" type="pres">
      <dgm:prSet presAssocID="{5708C33D-CAB6-4030-AAC2-F5702134737F}" presName="linNode" presStyleCnt="0"/>
      <dgm:spPr/>
    </dgm:pt>
    <dgm:pt modelId="{C771F5A1-5F14-4435-BC00-52923708B8F6}" type="pres">
      <dgm:prSet presAssocID="{5708C33D-CAB6-4030-AAC2-F5702134737F}" presName="parentText" presStyleLbl="node1" presStyleIdx="0" presStyleCnt="3" custScaleX="52560" custScaleY="7778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823FEA-28A9-44EC-AE33-B553FD319DF9}" type="pres">
      <dgm:prSet presAssocID="{5708C33D-CAB6-4030-AAC2-F5702134737F}" presName="descendantText" presStyleLbl="alignAccFollowNode1" presStyleIdx="0" presStyleCnt="3" custScaleX="119914" custScaleY="6818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4999E0-B4F2-4B00-BD2A-8E66A39CA4D5}" type="pres">
      <dgm:prSet presAssocID="{08385BDE-F065-4C03-A50C-1F81F17F3C21}" presName="sp" presStyleCnt="0"/>
      <dgm:spPr/>
    </dgm:pt>
    <dgm:pt modelId="{6355BDBA-06F0-42D8-9C24-37E3C2A1BF96}" type="pres">
      <dgm:prSet presAssocID="{B92E415A-1DB4-47AC-9D9A-9150A9A0B623}" presName="linNode" presStyleCnt="0"/>
      <dgm:spPr/>
    </dgm:pt>
    <dgm:pt modelId="{835A541F-5E75-4783-8C2B-7F988B011911}" type="pres">
      <dgm:prSet presAssocID="{B92E415A-1DB4-47AC-9D9A-9150A9A0B623}" presName="parentText" presStyleLbl="node1" presStyleIdx="1" presStyleCnt="3" custScaleX="65471" custScaleY="7665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0D8090-6580-417F-90CE-C74808F47369}" type="pres">
      <dgm:prSet presAssocID="{B92E415A-1DB4-47AC-9D9A-9150A9A0B623}" presName="descendantText" presStyleLbl="alignAccFollowNode1" presStyleIdx="1" presStyleCnt="3" custScaleX="133014" custScaleY="17727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D4AEE6-0280-4B1A-BCE5-7C991C2354D9}" type="pres">
      <dgm:prSet presAssocID="{F8CD6565-9D8B-4A9B-B8BC-019093FEDF52}" presName="sp" presStyleCnt="0"/>
      <dgm:spPr/>
    </dgm:pt>
    <dgm:pt modelId="{E2783C42-A1B7-4427-BAA0-1FBD102C2217}" type="pres">
      <dgm:prSet presAssocID="{9A8E0395-212E-400F-9A21-5983C8C89EC5}" presName="linNode" presStyleCnt="0"/>
      <dgm:spPr/>
    </dgm:pt>
    <dgm:pt modelId="{B134E701-CE88-4F9D-ABB3-65A193CFAABC}" type="pres">
      <dgm:prSet presAssocID="{9A8E0395-212E-400F-9A21-5983C8C89EC5}" presName="parentText" presStyleLbl="node1" presStyleIdx="2" presStyleCnt="3" custScaleX="64806" custScaleY="7858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6A227C-6B97-4AC4-BC76-F0C6966C3E05}" type="pres">
      <dgm:prSet presAssocID="{9A8E0395-212E-400F-9A21-5983C8C89EC5}" presName="descendantText" presStyleLbl="alignAccFollowNode1" presStyleIdx="2" presStyleCnt="3" custScaleX="123206" custScaleY="577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702AA77-1A12-436E-9F25-44964ED31D89}" type="presOf" srcId="{5708C33D-CAB6-4030-AAC2-F5702134737F}" destId="{C771F5A1-5F14-4435-BC00-52923708B8F6}" srcOrd="0" destOrd="0" presId="urn:microsoft.com/office/officeart/2005/8/layout/vList5"/>
    <dgm:cxn modelId="{24DB3753-BA63-49E1-9B32-41A6858C5C1E}" type="presOf" srcId="{F7BFAACA-45C2-4C69-AFB7-D16C0BA4C860}" destId="{F26CCC8D-77F8-4196-8B4E-3F2C8DBE5C04}" srcOrd="0" destOrd="0" presId="urn:microsoft.com/office/officeart/2005/8/layout/vList5"/>
    <dgm:cxn modelId="{5FF00F2F-63A9-4D1E-A9C9-05CA16E3276A}" type="presOf" srcId="{02A0A75B-7A35-4F46-85D7-2BAFD8B41E61}" destId="{14823FEA-28A9-44EC-AE33-B553FD319DF9}" srcOrd="0" destOrd="0" presId="urn:microsoft.com/office/officeart/2005/8/layout/vList5"/>
    <dgm:cxn modelId="{2465A863-1242-4B33-8084-5031A056CFD9}" srcId="{B92E415A-1DB4-47AC-9D9A-9150A9A0B623}" destId="{490E99EC-A1B1-42D8-ACFF-4DAC28A24532}" srcOrd="0" destOrd="0" parTransId="{6563DB41-7B6B-4715-AEB7-1DCAB2B3526A}" sibTransId="{48F53BA4-B087-49A4-96B7-3428671EEB8C}"/>
    <dgm:cxn modelId="{E4EB5B84-CBE9-456C-9C53-F1C5302760D7}" type="presOf" srcId="{ED64A5B8-F857-4CCA-9F3A-A0E03B385DCD}" destId="{076A227C-6B97-4AC4-BC76-F0C6966C3E05}" srcOrd="0" destOrd="1" presId="urn:microsoft.com/office/officeart/2005/8/layout/vList5"/>
    <dgm:cxn modelId="{091E60F3-F21F-49D1-AF86-9FC1501A7A50}" srcId="{9A8E0395-212E-400F-9A21-5983C8C89EC5}" destId="{3787FF98-2E18-4067-8AC5-A19EF64F8075}" srcOrd="0" destOrd="0" parTransId="{7AADE4CC-6EC5-49EE-A242-8B5FB4697757}" sibTransId="{0391F63E-E30B-4B92-B04E-D2FE5E91ED17}"/>
    <dgm:cxn modelId="{3933CA45-D6D4-4316-B8A7-66DF3F2C3BE8}" srcId="{5708C33D-CAB6-4030-AAC2-F5702134737F}" destId="{02A0A75B-7A35-4F46-85D7-2BAFD8B41E61}" srcOrd="0" destOrd="0" parTransId="{A861F33A-3A91-4DDE-AA4A-278EED301136}" sibTransId="{58F25422-527A-4E41-86B7-017FEC5B2FF7}"/>
    <dgm:cxn modelId="{13E59267-87F6-4DB2-AA54-703675124A0E}" srcId="{F7BFAACA-45C2-4C69-AFB7-D16C0BA4C860}" destId="{9A8E0395-212E-400F-9A21-5983C8C89EC5}" srcOrd="2" destOrd="0" parTransId="{06D8AB26-AC36-465B-B3B5-93EAFB47DE4C}" sibTransId="{54168426-BB22-42F4-B8BE-7040A60635B1}"/>
    <dgm:cxn modelId="{26D93B02-DB00-45DE-A4D1-05140BC1C83F}" srcId="{B92E415A-1DB4-47AC-9D9A-9150A9A0B623}" destId="{1AAC4420-F1DA-4E31-A861-21CB239513BA}" srcOrd="1" destOrd="0" parTransId="{5217C47A-5BF8-4F35-AE9E-EF0B7686DE5F}" sibTransId="{60299C00-AD58-4E27-9681-C636A22C1981}"/>
    <dgm:cxn modelId="{18411CB5-40C9-4C53-B4C5-845C67AB6C72}" srcId="{B92E415A-1DB4-47AC-9D9A-9150A9A0B623}" destId="{40F27363-2E03-460C-87AA-5656FC4B2005}" srcOrd="2" destOrd="0" parTransId="{73EFF5D1-0DB9-4DD8-96F2-0150C2EF4B2C}" sibTransId="{CBEC00BF-D933-4029-83EA-EFD766F5DC6A}"/>
    <dgm:cxn modelId="{42317F31-4B74-40C2-821C-F375835509EE}" srcId="{F7BFAACA-45C2-4C69-AFB7-D16C0BA4C860}" destId="{5708C33D-CAB6-4030-AAC2-F5702134737F}" srcOrd="0" destOrd="0" parTransId="{1E1FEB67-B14C-4C10-A350-94D659319A9C}" sibTransId="{08385BDE-F065-4C03-A50C-1F81F17F3C21}"/>
    <dgm:cxn modelId="{A172FB6E-2A14-4FC6-ACC3-89D9BBD2D148}" type="presOf" srcId="{5B25BEFE-19E2-4898-A033-56C1715E84BA}" destId="{14823FEA-28A9-44EC-AE33-B553FD319DF9}" srcOrd="0" destOrd="1" presId="urn:microsoft.com/office/officeart/2005/8/layout/vList5"/>
    <dgm:cxn modelId="{4770F87D-1986-4A70-87C9-6A6D1B1D840D}" type="presOf" srcId="{1AAC4420-F1DA-4E31-A861-21CB239513BA}" destId="{9C0D8090-6580-417F-90CE-C74808F47369}" srcOrd="0" destOrd="1" presId="urn:microsoft.com/office/officeart/2005/8/layout/vList5"/>
    <dgm:cxn modelId="{E6C49809-152F-472B-BD38-B7B6BD9DA5F4}" type="presOf" srcId="{490E99EC-A1B1-42D8-ACFF-4DAC28A24532}" destId="{9C0D8090-6580-417F-90CE-C74808F47369}" srcOrd="0" destOrd="0" presId="urn:microsoft.com/office/officeart/2005/8/layout/vList5"/>
    <dgm:cxn modelId="{1938D37B-EC85-49E3-9774-10A6EA90C620}" type="presOf" srcId="{40F27363-2E03-460C-87AA-5656FC4B2005}" destId="{9C0D8090-6580-417F-90CE-C74808F47369}" srcOrd="0" destOrd="2" presId="urn:microsoft.com/office/officeart/2005/8/layout/vList5"/>
    <dgm:cxn modelId="{616B6ED2-4C33-4733-AE07-4B2D0F5C6FAE}" type="presOf" srcId="{B92E415A-1DB4-47AC-9D9A-9150A9A0B623}" destId="{835A541F-5E75-4783-8C2B-7F988B011911}" srcOrd="0" destOrd="0" presId="urn:microsoft.com/office/officeart/2005/8/layout/vList5"/>
    <dgm:cxn modelId="{3EF064EF-7EF9-4808-8B72-FA1684DA958B}" srcId="{9A8E0395-212E-400F-9A21-5983C8C89EC5}" destId="{ED64A5B8-F857-4CCA-9F3A-A0E03B385DCD}" srcOrd="1" destOrd="0" parTransId="{3E3B61E3-EC8D-4655-B1DE-6401A4378521}" sibTransId="{13DF4538-38CF-4EC7-A5D7-9A4C48395759}"/>
    <dgm:cxn modelId="{4EA6F7E5-9214-4C5E-936E-5E9742C00C0B}" type="presOf" srcId="{9A8E0395-212E-400F-9A21-5983C8C89EC5}" destId="{B134E701-CE88-4F9D-ABB3-65A193CFAABC}" srcOrd="0" destOrd="0" presId="urn:microsoft.com/office/officeart/2005/8/layout/vList5"/>
    <dgm:cxn modelId="{9D5CAE6D-BD64-4FAC-B2D7-A3CA86C6A66A}" srcId="{F7BFAACA-45C2-4C69-AFB7-D16C0BA4C860}" destId="{B92E415A-1DB4-47AC-9D9A-9150A9A0B623}" srcOrd="1" destOrd="0" parTransId="{8852DFBF-71B6-4851-BE3C-506AD69D259B}" sibTransId="{F8CD6565-9D8B-4A9B-B8BC-019093FEDF52}"/>
    <dgm:cxn modelId="{800A55F4-5D75-4443-BE13-3122CC08B0CE}" type="presOf" srcId="{3787FF98-2E18-4067-8AC5-A19EF64F8075}" destId="{076A227C-6B97-4AC4-BC76-F0C6966C3E05}" srcOrd="0" destOrd="0" presId="urn:microsoft.com/office/officeart/2005/8/layout/vList5"/>
    <dgm:cxn modelId="{6CC00B49-DE29-4E2B-BF60-F581EE0BE635}" srcId="{5708C33D-CAB6-4030-AAC2-F5702134737F}" destId="{5B25BEFE-19E2-4898-A033-56C1715E84BA}" srcOrd="1" destOrd="0" parTransId="{A347B65A-D46E-4FE4-8915-DD7E4C72C81A}" sibTransId="{886835B2-F4B0-41AE-8C17-749B4B9ACE08}"/>
    <dgm:cxn modelId="{952D18DC-25E8-469A-AA02-A47AA175B47D}" type="presParOf" srcId="{F26CCC8D-77F8-4196-8B4E-3F2C8DBE5C04}" destId="{1BC2B2F6-071A-49AA-B8B5-CA3BF44E288F}" srcOrd="0" destOrd="0" presId="urn:microsoft.com/office/officeart/2005/8/layout/vList5"/>
    <dgm:cxn modelId="{3794CA90-7901-47E4-B2A4-4F2C1B5ED691}" type="presParOf" srcId="{1BC2B2F6-071A-49AA-B8B5-CA3BF44E288F}" destId="{C771F5A1-5F14-4435-BC00-52923708B8F6}" srcOrd="0" destOrd="0" presId="urn:microsoft.com/office/officeart/2005/8/layout/vList5"/>
    <dgm:cxn modelId="{3292C504-D77B-4F45-AA0B-7FB49E7D8388}" type="presParOf" srcId="{1BC2B2F6-071A-49AA-B8B5-CA3BF44E288F}" destId="{14823FEA-28A9-44EC-AE33-B553FD319DF9}" srcOrd="1" destOrd="0" presId="urn:microsoft.com/office/officeart/2005/8/layout/vList5"/>
    <dgm:cxn modelId="{DA10F208-651B-4124-A322-C4C3A19D6FCD}" type="presParOf" srcId="{F26CCC8D-77F8-4196-8B4E-3F2C8DBE5C04}" destId="{F04999E0-B4F2-4B00-BD2A-8E66A39CA4D5}" srcOrd="1" destOrd="0" presId="urn:microsoft.com/office/officeart/2005/8/layout/vList5"/>
    <dgm:cxn modelId="{BB7BBB20-4991-4459-BFC3-0F8E32E4EDB3}" type="presParOf" srcId="{F26CCC8D-77F8-4196-8B4E-3F2C8DBE5C04}" destId="{6355BDBA-06F0-42D8-9C24-37E3C2A1BF96}" srcOrd="2" destOrd="0" presId="urn:microsoft.com/office/officeart/2005/8/layout/vList5"/>
    <dgm:cxn modelId="{C5AD8B7F-B8E7-45BB-BF2D-7FC0D18FCB56}" type="presParOf" srcId="{6355BDBA-06F0-42D8-9C24-37E3C2A1BF96}" destId="{835A541F-5E75-4783-8C2B-7F988B011911}" srcOrd="0" destOrd="0" presId="urn:microsoft.com/office/officeart/2005/8/layout/vList5"/>
    <dgm:cxn modelId="{AF884E43-5554-43D6-8782-EFEC45774278}" type="presParOf" srcId="{6355BDBA-06F0-42D8-9C24-37E3C2A1BF96}" destId="{9C0D8090-6580-417F-90CE-C74808F47369}" srcOrd="1" destOrd="0" presId="urn:microsoft.com/office/officeart/2005/8/layout/vList5"/>
    <dgm:cxn modelId="{3E0639FE-711D-42D1-A29A-2889DE111F1D}" type="presParOf" srcId="{F26CCC8D-77F8-4196-8B4E-3F2C8DBE5C04}" destId="{89D4AEE6-0280-4B1A-BCE5-7C991C2354D9}" srcOrd="3" destOrd="0" presId="urn:microsoft.com/office/officeart/2005/8/layout/vList5"/>
    <dgm:cxn modelId="{DC59B35D-3B3B-40FD-AFE7-AD6187A7757C}" type="presParOf" srcId="{F26CCC8D-77F8-4196-8B4E-3F2C8DBE5C04}" destId="{E2783C42-A1B7-4427-BAA0-1FBD102C2217}" srcOrd="4" destOrd="0" presId="urn:microsoft.com/office/officeart/2005/8/layout/vList5"/>
    <dgm:cxn modelId="{5F0A1C06-F468-4503-9A34-174C307A6743}" type="presParOf" srcId="{E2783C42-A1B7-4427-BAA0-1FBD102C2217}" destId="{B134E701-CE88-4F9D-ABB3-65A193CFAABC}" srcOrd="0" destOrd="0" presId="urn:microsoft.com/office/officeart/2005/8/layout/vList5"/>
    <dgm:cxn modelId="{FD82CF93-55E4-4573-8513-95325A9DC963}" type="presParOf" srcId="{E2783C42-A1B7-4427-BAA0-1FBD102C2217}" destId="{076A227C-6B97-4AC4-BC76-F0C6966C3E0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63882E-8680-49DE-B44A-D0B166B5BADE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1E22175-6ECC-41B9-A11E-CFA8B33FB1E9}">
      <dgm:prSet phldrT="[Texto]" custT="1"/>
      <dgm:spPr/>
      <dgm:t>
        <a:bodyPr/>
        <a:lstStyle/>
        <a:p>
          <a:r>
            <a: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pres?slideindex=1&amp;slidetitle="/>
            </a:rPr>
            <a:t>Servicios que ofrece el área degradada por el incendio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825493-4ED6-478C-B24B-8F799C4EC398}" type="parTrans" cxnId="{55CB9AC7-7DD7-43AB-8C24-8C994980F4FF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11528A-2107-4977-9AE3-5F1B4F0DB0C0}" type="sibTrans" cxnId="{55CB9AC7-7DD7-43AB-8C24-8C994980F4FF}">
      <dgm:prSet custT="1"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E08A2E-D0CA-4D33-AA41-79FEF8A2677E}">
      <dgm:prSet phldrT="[Texto]" custT="1"/>
      <dgm:spPr/>
      <dgm:t>
        <a:bodyPr/>
        <a:lstStyle/>
        <a:p>
          <a:r>
            <a: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 action="ppaction://hlinkpres?slideindex=1&amp;slidetitle="/>
            </a:rPr>
            <a:t>Modelo de gestión propuesto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71C275-FA64-479B-8CA2-19ACE0E3CC91}" type="parTrans" cxnId="{13F261E8-F033-4B25-925E-0A1220B78C52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766EB5-276B-4338-8542-9A6D81270FA0}" type="sibTrans" cxnId="{13F261E8-F033-4B25-925E-0A1220B78C52}">
      <dgm:prSet custT="1"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916CB0-1726-407A-B7F0-BBCBE1ABC25A}">
      <dgm:prSet phldrT="[Texto]" custT="1"/>
      <dgm:spPr/>
      <dgm:t>
        <a:bodyPr/>
        <a:lstStyle/>
        <a:p>
          <a:r>
            <a: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 action="ppaction://hlinkpres?slideindex=1&amp;slidetitle="/>
            </a:rPr>
            <a:t>Objetivos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2AF281-4FE2-4A80-821A-28849EDD6F57}" type="parTrans" cxnId="{E42584BC-BA42-47DA-9369-4BC6FC8DD8CB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91D5FD-37F7-4588-BF0F-648C41C90E6A}" type="sibTrans" cxnId="{E42584BC-BA42-47DA-9369-4BC6FC8DD8CB}">
      <dgm:prSet custT="1"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4E9C23-16EC-45F3-AB88-0E6D0BF9CF0D}">
      <dgm:prSet custT="1"/>
      <dgm:spPr/>
      <dgm:t>
        <a:bodyPr/>
        <a:lstStyle/>
        <a:p>
          <a:r>
            <a: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4" action="ppaction://hlinkpres?slideindex=1&amp;slidetitle="/>
            </a:rPr>
            <a:t>Desarrollo del Modelo de Gestión de suelos degradados por incendios en la comunidad de Corazón de Mundo Nuevo. </a:t>
          </a:r>
          <a:endParaRPr lang="es-EC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58FDA-3821-4A67-B947-F2470F45C342}" type="parTrans" cxnId="{8C91E0FF-62D0-4C91-A695-2E32199F6E2A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DBD385-8DCE-4CD6-8D37-E37D440844FC}" type="sibTrans" cxnId="{8C91E0FF-62D0-4C91-A695-2E32199F6E2A}">
      <dgm:prSet custT="1"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E43D71-4AE9-40FA-90F7-68AA97C0C1CD}">
      <dgm:prSet custT="1"/>
      <dgm:spPr/>
      <dgm:t>
        <a:bodyPr/>
        <a:lstStyle/>
        <a:p>
          <a:r>
            <a: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5" action="ppaction://hlinkpres?slideindex=1&amp;slidetitle="/>
            </a:rPr>
            <a:t>Metodología propuesta para la elaboración del Modelo para la recuperación de suelos degradados por la Comunidad de Mundo Nuevo.</a:t>
          </a:r>
          <a:endParaRPr lang="es-EC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1248D-7FB3-4D6A-889B-28BFCD8A4CC0}" type="parTrans" cxnId="{293B1EDB-7A3B-4D05-8A16-5F3D4A3E3239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C36717-21D2-4DDE-B7B2-6E6FBF9A5549}" type="sibTrans" cxnId="{293B1EDB-7A3B-4D05-8A16-5F3D4A3E3239}">
      <dgm:prSet custT="1"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817E97-8AC8-4CF6-A6D4-FD06FE1DDAF5}">
      <dgm:prSet custT="1"/>
      <dgm:spPr/>
      <dgm:t>
        <a:bodyPr/>
        <a:lstStyle/>
        <a:p>
          <a:r>
            <a: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6" action="ppaction://hlinkpres?slideindex=1&amp;slidetitle="/>
            </a:rPr>
            <a:t>Condiciones para el Éxito de la Propuesta </a:t>
          </a:r>
          <a:endParaRPr lang="es-EC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8F2428-17AC-460E-B47B-479517EF57D6}" type="parTrans" cxnId="{2E16D2DB-CC03-44C5-AAC0-A17788BB869D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8F98EB-E265-432F-93C2-BD4074CC2B97}" type="sibTrans" cxnId="{2E16D2DB-CC03-44C5-AAC0-A17788BB869D}">
      <dgm:prSet custT="1"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959601-EFEF-4CA8-A8FD-129A5EC9FFE0}">
      <dgm:prSet custT="1"/>
      <dgm:spPr/>
      <dgm:t>
        <a:bodyPr/>
        <a:lstStyle/>
        <a:p>
          <a:r>
            <a:rPr lang="es-EC" sz="20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7" action="ppaction://hlinkpres?slideindex=1&amp;slidetitle="/>
            </a:rPr>
            <a:t>Resultados esperados </a:t>
          </a:r>
          <a:endParaRPr lang="es-EC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25BC0E-12EE-4F66-BA34-34C2891D55E4}" type="parTrans" cxnId="{D993EE16-110E-4334-A21C-F7D6AAD46332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5BCD6C-F693-4060-B148-24E51A7913CA}" type="sibTrans" cxnId="{D993EE16-110E-4334-A21C-F7D6AAD46332}">
      <dgm:prSet/>
      <dgm:spPr/>
      <dgm:t>
        <a:bodyPr/>
        <a:lstStyle/>
        <a:p>
          <a:endParaRPr lang="es-EC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22AB55-C8DB-43C8-8C8E-CD301A26C22C}" type="pres">
      <dgm:prSet presAssocID="{7763882E-8680-49DE-B44A-D0B166B5BAD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691AA4E-44F6-4AA7-82B0-6C0FF33F55BB}" type="pres">
      <dgm:prSet presAssocID="{A1E22175-6ECC-41B9-A11E-CFA8B33FB1E9}" presName="node" presStyleLbl="node1" presStyleIdx="0" presStyleCnt="7" custScaleX="633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50B736-E1D3-4E29-959B-FCAD1602663B}" type="pres">
      <dgm:prSet presAssocID="{2E11528A-2107-4977-9AE3-5F1B4F0DB0C0}" presName="sibTrans" presStyleLbl="sibTrans1D1" presStyleIdx="0" presStyleCnt="6"/>
      <dgm:spPr/>
      <dgm:t>
        <a:bodyPr/>
        <a:lstStyle/>
        <a:p>
          <a:endParaRPr lang="es-EC"/>
        </a:p>
      </dgm:t>
    </dgm:pt>
    <dgm:pt modelId="{6E915DB7-B687-413D-81E9-7A0E489039CE}" type="pres">
      <dgm:prSet presAssocID="{2E11528A-2107-4977-9AE3-5F1B4F0DB0C0}" presName="connectorText" presStyleLbl="sibTrans1D1" presStyleIdx="0" presStyleCnt="6"/>
      <dgm:spPr/>
      <dgm:t>
        <a:bodyPr/>
        <a:lstStyle/>
        <a:p>
          <a:endParaRPr lang="es-EC"/>
        </a:p>
      </dgm:t>
    </dgm:pt>
    <dgm:pt modelId="{B3E1C356-97FF-4226-BF72-3F69B879329F}" type="pres">
      <dgm:prSet presAssocID="{F2E08A2E-D0CA-4D33-AA41-79FEF8A2677E}" presName="node" presStyleLbl="node1" presStyleIdx="1" presStyleCnt="7" custScaleX="54780" custLinFactNeighborX="11913" custLinFactNeighborY="114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39CC76-0FF6-4256-87DB-CE5E5DA3B652}" type="pres">
      <dgm:prSet presAssocID="{94766EB5-276B-4338-8542-9A6D81270FA0}" presName="sibTrans" presStyleLbl="sibTrans1D1" presStyleIdx="1" presStyleCnt="6"/>
      <dgm:spPr/>
      <dgm:t>
        <a:bodyPr/>
        <a:lstStyle/>
        <a:p>
          <a:endParaRPr lang="es-EC"/>
        </a:p>
      </dgm:t>
    </dgm:pt>
    <dgm:pt modelId="{7897366B-D063-47F7-B04C-9EED31485BE1}" type="pres">
      <dgm:prSet presAssocID="{94766EB5-276B-4338-8542-9A6D81270FA0}" presName="connectorText" presStyleLbl="sibTrans1D1" presStyleIdx="1" presStyleCnt="6"/>
      <dgm:spPr/>
      <dgm:t>
        <a:bodyPr/>
        <a:lstStyle/>
        <a:p>
          <a:endParaRPr lang="es-EC"/>
        </a:p>
      </dgm:t>
    </dgm:pt>
    <dgm:pt modelId="{88444E4C-3274-4889-971A-6A47690B0C73}" type="pres">
      <dgm:prSet presAssocID="{36916CB0-1726-407A-B7F0-BBCBE1ABC25A}" presName="node" presStyleLbl="node1" presStyleIdx="2" presStyleCnt="7" custScaleX="47149" custLinFactNeighborX="9033" custLinFactNeighborY="358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2EC4F3-9E11-43D9-AED0-1DAE6EB22B19}" type="pres">
      <dgm:prSet presAssocID="{B491D5FD-37F7-4588-BF0F-648C41C90E6A}" presName="sibTrans" presStyleLbl="sibTrans1D1" presStyleIdx="2" presStyleCnt="6"/>
      <dgm:spPr/>
      <dgm:t>
        <a:bodyPr/>
        <a:lstStyle/>
        <a:p>
          <a:endParaRPr lang="es-EC"/>
        </a:p>
      </dgm:t>
    </dgm:pt>
    <dgm:pt modelId="{74ABE94A-302C-4235-9BD7-127B2BCCA1DC}" type="pres">
      <dgm:prSet presAssocID="{B491D5FD-37F7-4588-BF0F-648C41C90E6A}" presName="connectorText" presStyleLbl="sibTrans1D1" presStyleIdx="2" presStyleCnt="6"/>
      <dgm:spPr/>
      <dgm:t>
        <a:bodyPr/>
        <a:lstStyle/>
        <a:p>
          <a:endParaRPr lang="es-EC"/>
        </a:p>
      </dgm:t>
    </dgm:pt>
    <dgm:pt modelId="{80A54AB5-A5D5-4525-93AE-BAAC5ED7C565}" type="pres">
      <dgm:prSet presAssocID="{614E9C23-16EC-45F3-AB88-0E6D0BF9CF0D}" presName="node" presStyleLbl="node1" presStyleIdx="3" presStyleCnt="7" custScaleX="1008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5C6AE9-4686-4116-9D07-D4A0A4D92766}" type="pres">
      <dgm:prSet presAssocID="{D3DBD385-8DCE-4CD6-8D37-E37D440844FC}" presName="sibTrans" presStyleLbl="sibTrans1D1" presStyleIdx="3" presStyleCnt="6"/>
      <dgm:spPr/>
      <dgm:t>
        <a:bodyPr/>
        <a:lstStyle/>
        <a:p>
          <a:endParaRPr lang="es-EC"/>
        </a:p>
      </dgm:t>
    </dgm:pt>
    <dgm:pt modelId="{CEF78FFA-AF99-442A-A60B-07351EA5BA95}" type="pres">
      <dgm:prSet presAssocID="{D3DBD385-8DCE-4CD6-8D37-E37D440844FC}" presName="connectorText" presStyleLbl="sibTrans1D1" presStyleIdx="3" presStyleCnt="6"/>
      <dgm:spPr/>
      <dgm:t>
        <a:bodyPr/>
        <a:lstStyle/>
        <a:p>
          <a:endParaRPr lang="es-EC"/>
        </a:p>
      </dgm:t>
    </dgm:pt>
    <dgm:pt modelId="{EED7F003-E897-4B4A-A335-90B64F1AAC25}" type="pres">
      <dgm:prSet presAssocID="{C8E43D71-4AE9-40FA-90F7-68AA97C0C1CD}" presName="node" presStyleLbl="node1" presStyleIdx="4" presStyleCnt="7" custScaleX="125809" custLinFactNeighborX="259" custLinFactNeighborY="1577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A665F4-6ED7-4C7D-98CA-F842C31880CF}" type="pres">
      <dgm:prSet presAssocID="{A2C36717-21D2-4DDE-B7B2-6E6FBF9A5549}" presName="sibTrans" presStyleLbl="sibTrans1D1" presStyleIdx="4" presStyleCnt="6"/>
      <dgm:spPr/>
      <dgm:t>
        <a:bodyPr/>
        <a:lstStyle/>
        <a:p>
          <a:endParaRPr lang="es-EC"/>
        </a:p>
      </dgm:t>
    </dgm:pt>
    <dgm:pt modelId="{9C9C380F-4DD6-4BA1-BBFE-1C1F3D2FEF80}" type="pres">
      <dgm:prSet presAssocID="{A2C36717-21D2-4DDE-B7B2-6E6FBF9A5549}" presName="connectorText" presStyleLbl="sibTrans1D1" presStyleIdx="4" presStyleCnt="6"/>
      <dgm:spPr/>
      <dgm:t>
        <a:bodyPr/>
        <a:lstStyle/>
        <a:p>
          <a:endParaRPr lang="es-EC"/>
        </a:p>
      </dgm:t>
    </dgm:pt>
    <dgm:pt modelId="{029315A2-BDF6-4905-8A30-191E9971C5B7}" type="pres">
      <dgm:prSet presAssocID="{D9817E97-8AC8-4CF6-A6D4-FD06FE1DDAF5}" presName="node" presStyleLbl="node1" presStyleIdx="5" presStyleCnt="7" custScaleX="724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3A16E1-861A-4F3E-B52C-B8FBD5B4BBEC}" type="pres">
      <dgm:prSet presAssocID="{7E8F98EB-E265-432F-93C2-BD4074CC2B97}" presName="sibTrans" presStyleLbl="sibTrans1D1" presStyleIdx="5" presStyleCnt="6"/>
      <dgm:spPr/>
      <dgm:t>
        <a:bodyPr/>
        <a:lstStyle/>
        <a:p>
          <a:endParaRPr lang="es-EC"/>
        </a:p>
      </dgm:t>
    </dgm:pt>
    <dgm:pt modelId="{C0D38D23-AE1E-41EB-9715-D58AB4D9F97A}" type="pres">
      <dgm:prSet presAssocID="{7E8F98EB-E265-432F-93C2-BD4074CC2B97}" presName="connectorText" presStyleLbl="sibTrans1D1" presStyleIdx="5" presStyleCnt="6"/>
      <dgm:spPr/>
      <dgm:t>
        <a:bodyPr/>
        <a:lstStyle/>
        <a:p>
          <a:endParaRPr lang="es-EC"/>
        </a:p>
      </dgm:t>
    </dgm:pt>
    <dgm:pt modelId="{740DB863-DEC4-44F3-BD2A-AA42ABB2D2EF}" type="pres">
      <dgm:prSet presAssocID="{58959601-EFEF-4CA8-A8FD-129A5EC9FFE0}" presName="node" presStyleLbl="node1" presStyleIdx="6" presStyleCnt="7" custScaleX="50655" custLinFactNeighborX="-3441" custLinFactNeighborY="121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5CB9AC7-7DD7-43AB-8C24-8C994980F4FF}" srcId="{7763882E-8680-49DE-B44A-D0B166B5BADE}" destId="{A1E22175-6ECC-41B9-A11E-CFA8B33FB1E9}" srcOrd="0" destOrd="0" parTransId="{B7825493-4ED6-478C-B24B-8F799C4EC398}" sibTransId="{2E11528A-2107-4977-9AE3-5F1B4F0DB0C0}"/>
    <dgm:cxn modelId="{6B6DDAE0-3426-4B0F-A39D-0CEBB80B16CB}" type="presOf" srcId="{7763882E-8680-49DE-B44A-D0B166B5BADE}" destId="{9022AB55-C8DB-43C8-8C8E-CD301A26C22C}" srcOrd="0" destOrd="0" presId="urn:microsoft.com/office/officeart/2005/8/layout/bProcess3"/>
    <dgm:cxn modelId="{B2AFA330-F9DE-43AF-9342-F71A630C69A7}" type="presOf" srcId="{58959601-EFEF-4CA8-A8FD-129A5EC9FFE0}" destId="{740DB863-DEC4-44F3-BD2A-AA42ABB2D2EF}" srcOrd="0" destOrd="0" presId="urn:microsoft.com/office/officeart/2005/8/layout/bProcess3"/>
    <dgm:cxn modelId="{293B1EDB-7A3B-4D05-8A16-5F3D4A3E3239}" srcId="{7763882E-8680-49DE-B44A-D0B166B5BADE}" destId="{C8E43D71-4AE9-40FA-90F7-68AA97C0C1CD}" srcOrd="4" destOrd="0" parTransId="{CD01248D-7FB3-4D6A-889B-28BFCD8A4CC0}" sibTransId="{A2C36717-21D2-4DDE-B7B2-6E6FBF9A5549}"/>
    <dgm:cxn modelId="{91D06587-5011-4E34-878A-321C091B1BB2}" type="presOf" srcId="{D9817E97-8AC8-4CF6-A6D4-FD06FE1DDAF5}" destId="{029315A2-BDF6-4905-8A30-191E9971C5B7}" srcOrd="0" destOrd="0" presId="urn:microsoft.com/office/officeart/2005/8/layout/bProcess3"/>
    <dgm:cxn modelId="{2D45EDDD-0A54-4545-A753-AE6C0660B6DC}" type="presOf" srcId="{36916CB0-1726-407A-B7F0-BBCBE1ABC25A}" destId="{88444E4C-3274-4889-971A-6A47690B0C73}" srcOrd="0" destOrd="0" presId="urn:microsoft.com/office/officeart/2005/8/layout/bProcess3"/>
    <dgm:cxn modelId="{D3C751F9-8508-4502-B2C4-C953E577D420}" type="presOf" srcId="{A2C36717-21D2-4DDE-B7B2-6E6FBF9A5549}" destId="{92A665F4-6ED7-4C7D-98CA-F842C31880CF}" srcOrd="0" destOrd="0" presId="urn:microsoft.com/office/officeart/2005/8/layout/bProcess3"/>
    <dgm:cxn modelId="{2D2C7C75-1489-47AF-91CF-BBD666E62C20}" type="presOf" srcId="{614E9C23-16EC-45F3-AB88-0E6D0BF9CF0D}" destId="{80A54AB5-A5D5-4525-93AE-BAAC5ED7C565}" srcOrd="0" destOrd="0" presId="urn:microsoft.com/office/officeart/2005/8/layout/bProcess3"/>
    <dgm:cxn modelId="{DE85F6F3-69E2-4062-8918-5E0FED01F695}" type="presOf" srcId="{C8E43D71-4AE9-40FA-90F7-68AA97C0C1CD}" destId="{EED7F003-E897-4B4A-A335-90B64F1AAC25}" srcOrd="0" destOrd="0" presId="urn:microsoft.com/office/officeart/2005/8/layout/bProcess3"/>
    <dgm:cxn modelId="{8B5B8E01-C435-4266-891A-FE657F34A78A}" type="presOf" srcId="{A1E22175-6ECC-41B9-A11E-CFA8B33FB1E9}" destId="{8691AA4E-44F6-4AA7-82B0-6C0FF33F55BB}" srcOrd="0" destOrd="0" presId="urn:microsoft.com/office/officeart/2005/8/layout/bProcess3"/>
    <dgm:cxn modelId="{E42584BC-BA42-47DA-9369-4BC6FC8DD8CB}" srcId="{7763882E-8680-49DE-B44A-D0B166B5BADE}" destId="{36916CB0-1726-407A-B7F0-BBCBE1ABC25A}" srcOrd="2" destOrd="0" parTransId="{3A2AF281-4FE2-4A80-821A-28849EDD6F57}" sibTransId="{B491D5FD-37F7-4588-BF0F-648C41C90E6A}"/>
    <dgm:cxn modelId="{C2BF13EF-6795-4502-986D-A160DEEA2631}" type="presOf" srcId="{2E11528A-2107-4977-9AE3-5F1B4F0DB0C0}" destId="{2550B736-E1D3-4E29-959B-FCAD1602663B}" srcOrd="0" destOrd="0" presId="urn:microsoft.com/office/officeart/2005/8/layout/bProcess3"/>
    <dgm:cxn modelId="{6A80EFC2-363C-4707-BECD-A73A4C811032}" type="presOf" srcId="{D3DBD385-8DCE-4CD6-8D37-E37D440844FC}" destId="{CEF78FFA-AF99-442A-A60B-07351EA5BA95}" srcOrd="1" destOrd="0" presId="urn:microsoft.com/office/officeart/2005/8/layout/bProcess3"/>
    <dgm:cxn modelId="{6A331548-9E87-4EF9-B741-169A1BFBC912}" type="presOf" srcId="{B491D5FD-37F7-4588-BF0F-648C41C90E6A}" destId="{74ABE94A-302C-4235-9BD7-127B2BCCA1DC}" srcOrd="1" destOrd="0" presId="urn:microsoft.com/office/officeart/2005/8/layout/bProcess3"/>
    <dgm:cxn modelId="{2A09983F-E0D5-4274-8A34-DFFCEB8AB0D8}" type="presOf" srcId="{B491D5FD-37F7-4588-BF0F-648C41C90E6A}" destId="{BA2EC4F3-9E11-43D9-AED0-1DAE6EB22B19}" srcOrd="0" destOrd="0" presId="urn:microsoft.com/office/officeart/2005/8/layout/bProcess3"/>
    <dgm:cxn modelId="{813C975A-48B5-4D51-AD70-4C3C4286200C}" type="presOf" srcId="{D3DBD385-8DCE-4CD6-8D37-E37D440844FC}" destId="{4E5C6AE9-4686-4116-9D07-D4A0A4D92766}" srcOrd="0" destOrd="0" presId="urn:microsoft.com/office/officeart/2005/8/layout/bProcess3"/>
    <dgm:cxn modelId="{88C207DC-B3C6-4378-9CE9-22FF5EAB5E2B}" type="presOf" srcId="{94766EB5-276B-4338-8542-9A6D81270FA0}" destId="{7897366B-D063-47F7-B04C-9EED31485BE1}" srcOrd="1" destOrd="0" presId="urn:microsoft.com/office/officeart/2005/8/layout/bProcess3"/>
    <dgm:cxn modelId="{7BB91720-324A-48A7-A55F-EC45175624F0}" type="presOf" srcId="{A2C36717-21D2-4DDE-B7B2-6E6FBF9A5549}" destId="{9C9C380F-4DD6-4BA1-BBFE-1C1F3D2FEF80}" srcOrd="1" destOrd="0" presId="urn:microsoft.com/office/officeart/2005/8/layout/bProcess3"/>
    <dgm:cxn modelId="{822E1C2A-04B5-4EC4-99E2-65FC7E85BF26}" type="presOf" srcId="{7E8F98EB-E265-432F-93C2-BD4074CC2B97}" destId="{6A3A16E1-861A-4F3E-B52C-B8FBD5B4BBEC}" srcOrd="0" destOrd="0" presId="urn:microsoft.com/office/officeart/2005/8/layout/bProcess3"/>
    <dgm:cxn modelId="{8C91E0FF-62D0-4C91-A695-2E32199F6E2A}" srcId="{7763882E-8680-49DE-B44A-D0B166B5BADE}" destId="{614E9C23-16EC-45F3-AB88-0E6D0BF9CF0D}" srcOrd="3" destOrd="0" parTransId="{3A058FDA-3821-4A67-B947-F2470F45C342}" sibTransId="{D3DBD385-8DCE-4CD6-8D37-E37D440844FC}"/>
    <dgm:cxn modelId="{13F261E8-F033-4B25-925E-0A1220B78C52}" srcId="{7763882E-8680-49DE-B44A-D0B166B5BADE}" destId="{F2E08A2E-D0CA-4D33-AA41-79FEF8A2677E}" srcOrd="1" destOrd="0" parTransId="{4C71C275-FA64-479B-8CA2-19ACE0E3CC91}" sibTransId="{94766EB5-276B-4338-8542-9A6D81270FA0}"/>
    <dgm:cxn modelId="{2E16D2DB-CC03-44C5-AAC0-A17788BB869D}" srcId="{7763882E-8680-49DE-B44A-D0B166B5BADE}" destId="{D9817E97-8AC8-4CF6-A6D4-FD06FE1DDAF5}" srcOrd="5" destOrd="0" parTransId="{7C8F2428-17AC-460E-B47B-479517EF57D6}" sibTransId="{7E8F98EB-E265-432F-93C2-BD4074CC2B97}"/>
    <dgm:cxn modelId="{3B7C9CCE-1330-4D1D-991E-0DF395935C31}" type="presOf" srcId="{7E8F98EB-E265-432F-93C2-BD4074CC2B97}" destId="{C0D38D23-AE1E-41EB-9715-D58AB4D9F97A}" srcOrd="1" destOrd="0" presId="urn:microsoft.com/office/officeart/2005/8/layout/bProcess3"/>
    <dgm:cxn modelId="{C0DE3B86-BB9E-4BC3-8745-E4373A076BA6}" type="presOf" srcId="{94766EB5-276B-4338-8542-9A6D81270FA0}" destId="{1439CC76-0FF6-4256-87DB-CE5E5DA3B652}" srcOrd="0" destOrd="0" presId="urn:microsoft.com/office/officeart/2005/8/layout/bProcess3"/>
    <dgm:cxn modelId="{A6F783B0-4B87-4BDC-A7D2-D1DB8EAD00D6}" type="presOf" srcId="{F2E08A2E-D0CA-4D33-AA41-79FEF8A2677E}" destId="{B3E1C356-97FF-4226-BF72-3F69B879329F}" srcOrd="0" destOrd="0" presId="urn:microsoft.com/office/officeart/2005/8/layout/bProcess3"/>
    <dgm:cxn modelId="{A6391F50-3967-4647-8A6E-AEAB3800C04A}" type="presOf" srcId="{2E11528A-2107-4977-9AE3-5F1B4F0DB0C0}" destId="{6E915DB7-B687-413D-81E9-7A0E489039CE}" srcOrd="1" destOrd="0" presId="urn:microsoft.com/office/officeart/2005/8/layout/bProcess3"/>
    <dgm:cxn modelId="{D993EE16-110E-4334-A21C-F7D6AAD46332}" srcId="{7763882E-8680-49DE-B44A-D0B166B5BADE}" destId="{58959601-EFEF-4CA8-A8FD-129A5EC9FFE0}" srcOrd="6" destOrd="0" parTransId="{D625BC0E-12EE-4F66-BA34-34C2891D55E4}" sibTransId="{C35BCD6C-F693-4060-B148-24E51A7913CA}"/>
    <dgm:cxn modelId="{320E00B5-A987-454F-9AD2-6232E790E9D6}" type="presParOf" srcId="{9022AB55-C8DB-43C8-8C8E-CD301A26C22C}" destId="{8691AA4E-44F6-4AA7-82B0-6C0FF33F55BB}" srcOrd="0" destOrd="0" presId="urn:microsoft.com/office/officeart/2005/8/layout/bProcess3"/>
    <dgm:cxn modelId="{2BC9822F-850A-464D-BE07-5A57915D421C}" type="presParOf" srcId="{9022AB55-C8DB-43C8-8C8E-CD301A26C22C}" destId="{2550B736-E1D3-4E29-959B-FCAD1602663B}" srcOrd="1" destOrd="0" presId="urn:microsoft.com/office/officeart/2005/8/layout/bProcess3"/>
    <dgm:cxn modelId="{54B18177-B735-4F4A-A03A-B6B73CDDB5ED}" type="presParOf" srcId="{2550B736-E1D3-4E29-959B-FCAD1602663B}" destId="{6E915DB7-B687-413D-81E9-7A0E489039CE}" srcOrd="0" destOrd="0" presId="urn:microsoft.com/office/officeart/2005/8/layout/bProcess3"/>
    <dgm:cxn modelId="{915661A2-03F6-4E39-A98E-81ED287C5949}" type="presParOf" srcId="{9022AB55-C8DB-43C8-8C8E-CD301A26C22C}" destId="{B3E1C356-97FF-4226-BF72-3F69B879329F}" srcOrd="2" destOrd="0" presId="urn:microsoft.com/office/officeart/2005/8/layout/bProcess3"/>
    <dgm:cxn modelId="{21432DFA-73E8-4484-BA90-BDE5C9DE902E}" type="presParOf" srcId="{9022AB55-C8DB-43C8-8C8E-CD301A26C22C}" destId="{1439CC76-0FF6-4256-87DB-CE5E5DA3B652}" srcOrd="3" destOrd="0" presId="urn:microsoft.com/office/officeart/2005/8/layout/bProcess3"/>
    <dgm:cxn modelId="{25BAEDAE-C601-4268-B377-F9C4A1621CE8}" type="presParOf" srcId="{1439CC76-0FF6-4256-87DB-CE5E5DA3B652}" destId="{7897366B-D063-47F7-B04C-9EED31485BE1}" srcOrd="0" destOrd="0" presId="urn:microsoft.com/office/officeart/2005/8/layout/bProcess3"/>
    <dgm:cxn modelId="{0484781C-D6E1-4081-B513-FC97220B51B1}" type="presParOf" srcId="{9022AB55-C8DB-43C8-8C8E-CD301A26C22C}" destId="{88444E4C-3274-4889-971A-6A47690B0C73}" srcOrd="4" destOrd="0" presId="urn:microsoft.com/office/officeart/2005/8/layout/bProcess3"/>
    <dgm:cxn modelId="{7C1934BF-10A3-4D57-BC36-AA297F2DA202}" type="presParOf" srcId="{9022AB55-C8DB-43C8-8C8E-CD301A26C22C}" destId="{BA2EC4F3-9E11-43D9-AED0-1DAE6EB22B19}" srcOrd="5" destOrd="0" presId="urn:microsoft.com/office/officeart/2005/8/layout/bProcess3"/>
    <dgm:cxn modelId="{AD31B2F3-83B7-423A-AB9B-C002466D436E}" type="presParOf" srcId="{BA2EC4F3-9E11-43D9-AED0-1DAE6EB22B19}" destId="{74ABE94A-302C-4235-9BD7-127B2BCCA1DC}" srcOrd="0" destOrd="0" presId="urn:microsoft.com/office/officeart/2005/8/layout/bProcess3"/>
    <dgm:cxn modelId="{6B9F7B4E-B0DF-4374-A489-0E7DAE58C979}" type="presParOf" srcId="{9022AB55-C8DB-43C8-8C8E-CD301A26C22C}" destId="{80A54AB5-A5D5-4525-93AE-BAAC5ED7C565}" srcOrd="6" destOrd="0" presId="urn:microsoft.com/office/officeart/2005/8/layout/bProcess3"/>
    <dgm:cxn modelId="{905664B2-1E1F-44D7-9E64-354169A71483}" type="presParOf" srcId="{9022AB55-C8DB-43C8-8C8E-CD301A26C22C}" destId="{4E5C6AE9-4686-4116-9D07-D4A0A4D92766}" srcOrd="7" destOrd="0" presId="urn:microsoft.com/office/officeart/2005/8/layout/bProcess3"/>
    <dgm:cxn modelId="{B01B696D-8E8C-4097-8E1C-6E9E0EF2EC6D}" type="presParOf" srcId="{4E5C6AE9-4686-4116-9D07-D4A0A4D92766}" destId="{CEF78FFA-AF99-442A-A60B-07351EA5BA95}" srcOrd="0" destOrd="0" presId="urn:microsoft.com/office/officeart/2005/8/layout/bProcess3"/>
    <dgm:cxn modelId="{33502C76-E34A-4CEE-8A34-D87D6D73BE15}" type="presParOf" srcId="{9022AB55-C8DB-43C8-8C8E-CD301A26C22C}" destId="{EED7F003-E897-4B4A-A335-90B64F1AAC25}" srcOrd="8" destOrd="0" presId="urn:microsoft.com/office/officeart/2005/8/layout/bProcess3"/>
    <dgm:cxn modelId="{50CFFAF9-D3B4-4A92-8EAE-31E9DDEE9AEF}" type="presParOf" srcId="{9022AB55-C8DB-43C8-8C8E-CD301A26C22C}" destId="{92A665F4-6ED7-4C7D-98CA-F842C31880CF}" srcOrd="9" destOrd="0" presId="urn:microsoft.com/office/officeart/2005/8/layout/bProcess3"/>
    <dgm:cxn modelId="{F98851EF-B1DC-441A-8D99-201D37CA7614}" type="presParOf" srcId="{92A665F4-6ED7-4C7D-98CA-F842C31880CF}" destId="{9C9C380F-4DD6-4BA1-BBFE-1C1F3D2FEF80}" srcOrd="0" destOrd="0" presId="urn:microsoft.com/office/officeart/2005/8/layout/bProcess3"/>
    <dgm:cxn modelId="{EABDFF13-4F10-43B4-86E4-64C60A39DD3E}" type="presParOf" srcId="{9022AB55-C8DB-43C8-8C8E-CD301A26C22C}" destId="{029315A2-BDF6-4905-8A30-191E9971C5B7}" srcOrd="10" destOrd="0" presId="urn:microsoft.com/office/officeart/2005/8/layout/bProcess3"/>
    <dgm:cxn modelId="{5903DC81-9402-423E-AFD0-839D92BA5BB7}" type="presParOf" srcId="{9022AB55-C8DB-43C8-8C8E-CD301A26C22C}" destId="{6A3A16E1-861A-4F3E-B52C-B8FBD5B4BBEC}" srcOrd="11" destOrd="0" presId="urn:microsoft.com/office/officeart/2005/8/layout/bProcess3"/>
    <dgm:cxn modelId="{34F87980-0BB7-4FB6-94FD-C1A344A7B9A8}" type="presParOf" srcId="{6A3A16E1-861A-4F3E-B52C-B8FBD5B4BBEC}" destId="{C0D38D23-AE1E-41EB-9715-D58AB4D9F97A}" srcOrd="0" destOrd="0" presId="urn:microsoft.com/office/officeart/2005/8/layout/bProcess3"/>
    <dgm:cxn modelId="{10979A69-1B8C-404F-81AC-B6D8CB9236F4}" type="presParOf" srcId="{9022AB55-C8DB-43C8-8C8E-CD301A26C22C}" destId="{740DB863-DEC4-44F3-BD2A-AA42ABB2D2EF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F4A116-58C5-4F08-B9E6-49A746BB72EE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FE17F12-65FA-4988-BBB5-8D98AB18AC10}">
      <dgm:prSet custT="1"/>
      <dgm:spPr/>
      <dgm:t>
        <a:bodyPr/>
        <a:lstStyle/>
        <a:p>
          <a:pPr algn="l"/>
          <a:r>
            <a:rPr lang="es-MX" sz="24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pres?slideindex=1&amp;slidetitle="/>
            </a:rPr>
            <a:t>G</a:t>
          </a:r>
          <a:r>
            <a:rPr lang="es-EC" sz="2400" b="1" dirty="0" err="1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pres?slideindex=1&amp;slidetitle="/>
            </a:rPr>
            <a:t>eoreferenciación</a:t>
          </a:r>
          <a:r>
            <a:rPr lang="es-EC" sz="24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pres?slideindex=1&amp;slidetitle="/>
            </a:rPr>
            <a:t> </a:t>
          </a:r>
          <a:r>
            <a:rPr lang="es-EC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y elaboración de mapas temáticos del área</a:t>
          </a:r>
        </a:p>
      </dgm:t>
    </dgm:pt>
    <dgm:pt modelId="{51247CD4-5240-44B9-833C-4F3E16FC8114}" type="parTrans" cxnId="{B93DFDD7-8B64-4BC2-B4AE-7321B3CD0CE9}">
      <dgm:prSet/>
      <dgm:spPr/>
      <dgm:t>
        <a:bodyPr/>
        <a:lstStyle/>
        <a:p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F0AA7D-417F-4224-B08A-9CDFDC7D9C77}" type="sibTrans" cxnId="{B93DFDD7-8B64-4BC2-B4AE-7321B3CD0CE9}">
      <dgm:prSet custT="1"/>
      <dgm:spPr/>
      <dgm:t>
        <a:bodyPr/>
        <a:lstStyle/>
        <a:p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85307D-374A-4564-95B5-7DECEF205057}">
      <dgm:prSet custT="1"/>
      <dgm:spPr/>
      <dgm:t>
        <a:bodyPr/>
        <a:lstStyle/>
        <a:p>
          <a:r>
            <a:rPr lang="es-EC" sz="24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 action="ppaction://hlinkpres?slideindex=1&amp;slidetitle="/>
            </a:rPr>
            <a:t>Posibles </a:t>
          </a:r>
          <a:r>
            <a:rPr lang="es-EC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entidades ejecutoras del modelo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943ABE-90BC-45FF-BC35-EDCA03341435}" type="parTrans" cxnId="{D0CDE870-2643-48E7-B061-AE05565B74DD}">
      <dgm:prSet/>
      <dgm:spPr/>
      <dgm:t>
        <a:bodyPr/>
        <a:lstStyle/>
        <a:p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4309FC-4254-419A-9539-90D9678DEB78}" type="sibTrans" cxnId="{D0CDE870-2643-48E7-B061-AE05565B74DD}">
      <dgm:prSet custT="1"/>
      <dgm:spPr/>
      <dgm:t>
        <a:bodyPr/>
        <a:lstStyle/>
        <a:p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362DA0-2B29-4F9B-8043-C09965F09336}">
      <dgm:prSet custT="1"/>
      <dgm:spPr/>
      <dgm:t>
        <a:bodyPr/>
        <a:lstStyle/>
        <a:p>
          <a:r>
            <a:rPr lang="es-EC" sz="24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</a:t>
          </a:r>
          <a:r>
            <a:rPr lang="es-EC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del impacto </a:t>
          </a:r>
          <a:r>
            <a:rPr lang="es-EC" sz="24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 action="ppaction://hlinkpres?slideindex=1&amp;slidetitle="/>
            </a:rPr>
            <a:t>ambiental</a:t>
          </a:r>
          <a:endParaRPr lang="es-EC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4B80A3-587A-4671-A406-0F687DF1A4C8}" type="parTrans" cxnId="{9DE2FD11-45E5-47B6-8BD5-932777321BA7}">
      <dgm:prSet/>
      <dgm:spPr/>
      <dgm:t>
        <a:bodyPr/>
        <a:lstStyle/>
        <a:p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FF3629-F12D-471B-AB69-9E2967E00091}" type="sibTrans" cxnId="{9DE2FD11-45E5-47B6-8BD5-932777321BA7}">
      <dgm:prSet/>
      <dgm:spPr/>
      <dgm:t>
        <a:bodyPr/>
        <a:lstStyle/>
        <a:p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4A4613-75CB-4959-B192-BD236B2C4CFD}" type="pres">
      <dgm:prSet presAssocID="{D0F4A116-58C5-4F08-B9E6-49A746BB72E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980A82-1CD1-43F5-A76B-7D500E7AD175}" type="pres">
      <dgm:prSet presAssocID="{DFE17F12-65FA-4988-BBB5-8D98AB18AC10}" presName="node" presStyleLbl="node1" presStyleIdx="0" presStyleCnt="3" custScaleX="229680" custScaleY="1673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EAFEA5-B571-4F8C-A0B9-2F5281B7DB26}" type="pres">
      <dgm:prSet presAssocID="{94F0AA7D-417F-4224-B08A-9CDFDC7D9C77}" presName="sibTrans" presStyleLbl="sibTrans2D1" presStyleIdx="0" presStyleCnt="2" custLinFactNeighborX="28857" custLinFactNeighborY="5041"/>
      <dgm:spPr/>
      <dgm:t>
        <a:bodyPr/>
        <a:lstStyle/>
        <a:p>
          <a:endParaRPr lang="es-EC"/>
        </a:p>
      </dgm:t>
    </dgm:pt>
    <dgm:pt modelId="{7C270D4C-9776-4D66-8E9D-F1162C2D79BF}" type="pres">
      <dgm:prSet presAssocID="{94F0AA7D-417F-4224-B08A-9CDFDC7D9C77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D518650F-D6D2-4F30-B3A7-778FD1AA6108}" type="pres">
      <dgm:prSet presAssocID="{1785307D-374A-4564-95B5-7DECEF205057}" presName="node" presStyleLbl="node1" presStyleIdx="1" presStyleCnt="3" custScaleX="147666" custLinFactNeighborX="12249" custLinFactNeighborY="10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139089-D6D2-439C-BD86-6357363A3D29}" type="pres">
      <dgm:prSet presAssocID="{5E4309FC-4254-419A-9539-90D9678DEB78}" presName="sibTrans" presStyleLbl="sibTrans2D1" presStyleIdx="1" presStyleCnt="2" custLinFactNeighborX="39811"/>
      <dgm:spPr/>
      <dgm:t>
        <a:bodyPr/>
        <a:lstStyle/>
        <a:p>
          <a:endParaRPr lang="es-EC"/>
        </a:p>
      </dgm:t>
    </dgm:pt>
    <dgm:pt modelId="{7302F56F-03BC-4945-BC08-683F31F1FDB7}" type="pres">
      <dgm:prSet presAssocID="{5E4309FC-4254-419A-9539-90D9678DEB78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9F3CF5D4-8954-470B-A897-18D34A67AFF5}" type="pres">
      <dgm:prSet presAssocID="{90362DA0-2B29-4F9B-8043-C09965F09336}" presName="node" presStyleLbl="node1" presStyleIdx="2" presStyleCnt="3" custScaleX="12886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0CDE870-2643-48E7-B061-AE05565B74DD}" srcId="{D0F4A116-58C5-4F08-B9E6-49A746BB72EE}" destId="{1785307D-374A-4564-95B5-7DECEF205057}" srcOrd="1" destOrd="0" parTransId="{D7943ABE-90BC-45FF-BC35-EDCA03341435}" sibTransId="{5E4309FC-4254-419A-9539-90D9678DEB78}"/>
    <dgm:cxn modelId="{9DE2FD11-45E5-47B6-8BD5-932777321BA7}" srcId="{D0F4A116-58C5-4F08-B9E6-49A746BB72EE}" destId="{90362DA0-2B29-4F9B-8043-C09965F09336}" srcOrd="2" destOrd="0" parTransId="{C34B80A3-587A-4671-A406-0F687DF1A4C8}" sibTransId="{ADFF3629-F12D-471B-AB69-9E2967E00091}"/>
    <dgm:cxn modelId="{A6E6CD87-3247-477D-BD77-09AA9BCC9E37}" type="presOf" srcId="{D0F4A116-58C5-4F08-B9E6-49A746BB72EE}" destId="{824A4613-75CB-4959-B192-BD236B2C4CFD}" srcOrd="0" destOrd="0" presId="urn:microsoft.com/office/officeart/2005/8/layout/process5"/>
    <dgm:cxn modelId="{49EED508-067D-4A65-B3B9-8059774695A6}" type="presOf" srcId="{90362DA0-2B29-4F9B-8043-C09965F09336}" destId="{9F3CF5D4-8954-470B-A897-18D34A67AFF5}" srcOrd="0" destOrd="0" presId="urn:microsoft.com/office/officeart/2005/8/layout/process5"/>
    <dgm:cxn modelId="{6F87CC36-2893-432A-BAFF-286CAE4BBDC7}" type="presOf" srcId="{5E4309FC-4254-419A-9539-90D9678DEB78}" destId="{7302F56F-03BC-4945-BC08-683F31F1FDB7}" srcOrd="1" destOrd="0" presId="urn:microsoft.com/office/officeart/2005/8/layout/process5"/>
    <dgm:cxn modelId="{87FFF4AC-4117-42B7-9CFC-B01742E2B7E0}" type="presOf" srcId="{94F0AA7D-417F-4224-B08A-9CDFDC7D9C77}" destId="{7C270D4C-9776-4D66-8E9D-F1162C2D79BF}" srcOrd="1" destOrd="0" presId="urn:microsoft.com/office/officeart/2005/8/layout/process5"/>
    <dgm:cxn modelId="{395B60C0-ACCD-4F22-89E5-BC1ACD620771}" type="presOf" srcId="{5E4309FC-4254-419A-9539-90D9678DEB78}" destId="{DC139089-D6D2-439C-BD86-6357363A3D29}" srcOrd="0" destOrd="0" presId="urn:microsoft.com/office/officeart/2005/8/layout/process5"/>
    <dgm:cxn modelId="{5B17EDCE-FD39-434E-A937-7FDDA74F14C7}" type="presOf" srcId="{1785307D-374A-4564-95B5-7DECEF205057}" destId="{D518650F-D6D2-4F30-B3A7-778FD1AA6108}" srcOrd="0" destOrd="0" presId="urn:microsoft.com/office/officeart/2005/8/layout/process5"/>
    <dgm:cxn modelId="{13F0535C-9D92-43B3-9E32-19800671804A}" type="presOf" srcId="{DFE17F12-65FA-4988-BBB5-8D98AB18AC10}" destId="{CC980A82-1CD1-43F5-A76B-7D500E7AD175}" srcOrd="0" destOrd="0" presId="urn:microsoft.com/office/officeart/2005/8/layout/process5"/>
    <dgm:cxn modelId="{547F6799-121E-4E8F-897F-B34B918988DA}" type="presOf" srcId="{94F0AA7D-417F-4224-B08A-9CDFDC7D9C77}" destId="{7FEAFEA5-B571-4F8C-A0B9-2F5281B7DB26}" srcOrd="0" destOrd="0" presId="urn:microsoft.com/office/officeart/2005/8/layout/process5"/>
    <dgm:cxn modelId="{B93DFDD7-8B64-4BC2-B4AE-7321B3CD0CE9}" srcId="{D0F4A116-58C5-4F08-B9E6-49A746BB72EE}" destId="{DFE17F12-65FA-4988-BBB5-8D98AB18AC10}" srcOrd="0" destOrd="0" parTransId="{51247CD4-5240-44B9-833C-4F3E16FC8114}" sibTransId="{94F0AA7D-417F-4224-B08A-9CDFDC7D9C77}"/>
    <dgm:cxn modelId="{9C319E14-63D9-46CB-A826-A62D3906CB86}" type="presParOf" srcId="{824A4613-75CB-4959-B192-BD236B2C4CFD}" destId="{CC980A82-1CD1-43F5-A76B-7D500E7AD175}" srcOrd="0" destOrd="0" presId="urn:microsoft.com/office/officeart/2005/8/layout/process5"/>
    <dgm:cxn modelId="{71011749-2127-4D60-80AF-CC1431AB72CD}" type="presParOf" srcId="{824A4613-75CB-4959-B192-BD236B2C4CFD}" destId="{7FEAFEA5-B571-4F8C-A0B9-2F5281B7DB26}" srcOrd="1" destOrd="0" presId="urn:microsoft.com/office/officeart/2005/8/layout/process5"/>
    <dgm:cxn modelId="{947D39BF-0AFA-44F9-987E-D3EEE0BC7579}" type="presParOf" srcId="{7FEAFEA5-B571-4F8C-A0B9-2F5281B7DB26}" destId="{7C270D4C-9776-4D66-8E9D-F1162C2D79BF}" srcOrd="0" destOrd="0" presId="urn:microsoft.com/office/officeart/2005/8/layout/process5"/>
    <dgm:cxn modelId="{32547891-BE3B-445D-BB23-610E12E05A40}" type="presParOf" srcId="{824A4613-75CB-4959-B192-BD236B2C4CFD}" destId="{D518650F-D6D2-4F30-B3A7-778FD1AA6108}" srcOrd="2" destOrd="0" presId="urn:microsoft.com/office/officeart/2005/8/layout/process5"/>
    <dgm:cxn modelId="{C26D6303-1E11-4E2C-BC9D-90373B24E164}" type="presParOf" srcId="{824A4613-75CB-4959-B192-BD236B2C4CFD}" destId="{DC139089-D6D2-439C-BD86-6357363A3D29}" srcOrd="3" destOrd="0" presId="urn:microsoft.com/office/officeart/2005/8/layout/process5"/>
    <dgm:cxn modelId="{BECCBE4E-01B8-42E3-A7B4-69EC3F6F1A6C}" type="presParOf" srcId="{DC139089-D6D2-439C-BD86-6357363A3D29}" destId="{7302F56F-03BC-4945-BC08-683F31F1FDB7}" srcOrd="0" destOrd="0" presId="urn:microsoft.com/office/officeart/2005/8/layout/process5"/>
    <dgm:cxn modelId="{609D4FD9-DACF-43AF-8450-38988B58F053}" type="presParOf" srcId="{824A4613-75CB-4959-B192-BD236B2C4CFD}" destId="{9F3CF5D4-8954-470B-A897-18D34A67AFF5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E910D-70FE-483D-895B-ACD3273BC35D}">
      <dsp:nvSpPr>
        <dsp:cNvPr id="0" name=""/>
        <dsp:cNvSpPr/>
      </dsp:nvSpPr>
      <dsp:spPr>
        <a:xfrm rot="5400000">
          <a:off x="5740366" y="-3803032"/>
          <a:ext cx="1089044" cy="86979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Incendios a nivel nacional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22.000 ha afectadas (C.B)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935936" y="54561"/>
        <a:ext cx="8644743" cy="982718"/>
      </dsp:txXfrm>
    </dsp:sp>
    <dsp:sp modelId="{66A8589C-9259-44EB-9833-99929D70704E}">
      <dsp:nvSpPr>
        <dsp:cNvPr id="0" name=""/>
        <dsp:cNvSpPr/>
      </dsp:nvSpPr>
      <dsp:spPr>
        <a:xfrm>
          <a:off x="72" y="215069"/>
          <a:ext cx="1935862" cy="6970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2012</a:t>
          </a:r>
          <a:endParaRPr lang="es-EC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098" y="249095"/>
        <a:ext cx="1867810" cy="628973"/>
      </dsp:txXfrm>
    </dsp:sp>
    <dsp:sp modelId="{EA9DBCA0-2AB3-4973-9E0F-22B1B897FB9B}">
      <dsp:nvSpPr>
        <dsp:cNvPr id="0" name=""/>
        <dsp:cNvSpPr/>
      </dsp:nvSpPr>
      <dsp:spPr>
        <a:xfrm rot="5400000">
          <a:off x="5975766" y="-2846424"/>
          <a:ext cx="1453623" cy="955554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MAE 8201 ha. entre las cuales: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Goaltal 6945 ha. ubicadas principalmente en la comunidad de Corazón de Mundo Nuevo y comunidades aledañas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 por esto que el GAD de El Goaltal y los propietarios de los sitios del siniestro requieren alternativas que les permita recuperar las áreas degradadas mediante instrumentos y propuestas técnicas 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924807" y="1275495"/>
        <a:ext cx="9484581" cy="1311703"/>
      </dsp:txXfrm>
    </dsp:sp>
    <dsp:sp modelId="{3E8DC6F4-3B73-4E83-98E7-D2CFF509FE23}">
      <dsp:nvSpPr>
        <dsp:cNvPr id="0" name=""/>
        <dsp:cNvSpPr/>
      </dsp:nvSpPr>
      <dsp:spPr>
        <a:xfrm>
          <a:off x="72" y="1588640"/>
          <a:ext cx="1924735" cy="6854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Carchi</a:t>
          </a:r>
          <a:endParaRPr lang="es-EC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31" y="1622099"/>
        <a:ext cx="1857817" cy="618492"/>
      </dsp:txXfrm>
    </dsp:sp>
    <dsp:sp modelId="{ADCB9E43-6627-4FC6-A28D-80EE59CA32A2}">
      <dsp:nvSpPr>
        <dsp:cNvPr id="0" name=""/>
        <dsp:cNvSpPr/>
      </dsp:nvSpPr>
      <dsp:spPr>
        <a:xfrm rot="5400000">
          <a:off x="6010357" y="-1322698"/>
          <a:ext cx="1368247" cy="95581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Hasta la fecha no contaba con reportes de solicitudes de planes de quemas controladas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Bajo estos antecedentes es importante tomar medidas necesarias para disminuir los riesgos y peligro que causan los incendios forestales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915410" y="2839041"/>
        <a:ext cx="9491350" cy="1234663"/>
      </dsp:txXfrm>
    </dsp:sp>
    <dsp:sp modelId="{4528E055-084F-4A41-954D-581F4153C971}">
      <dsp:nvSpPr>
        <dsp:cNvPr id="0" name=""/>
        <dsp:cNvSpPr/>
      </dsp:nvSpPr>
      <dsp:spPr>
        <a:xfrm>
          <a:off x="72" y="3082086"/>
          <a:ext cx="1915337" cy="7485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MAE</a:t>
          </a:r>
          <a:endParaRPr lang="es-EC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614" y="3118628"/>
        <a:ext cx="1842253" cy="675487"/>
      </dsp:txXfrm>
    </dsp:sp>
    <dsp:sp modelId="{568C3778-A107-4765-B1B7-F27042409EC3}">
      <dsp:nvSpPr>
        <dsp:cNvPr id="0" name=""/>
        <dsp:cNvSpPr/>
      </dsp:nvSpPr>
      <dsp:spPr>
        <a:xfrm rot="5400000">
          <a:off x="6028870" y="116142"/>
          <a:ext cx="1320566" cy="959745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Establece que; “Se declara de interés público la preservación del ambiente, la conservación de los ecosistemas, la biodiversidad y la integridad del patrimonio genético del país, la prevención del daño ambiental y la recuperación de los espacios naturales degradados” (Art. 14)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890426" y="4319052"/>
        <a:ext cx="9532990" cy="1191636"/>
      </dsp:txXfrm>
    </dsp:sp>
    <dsp:sp modelId="{8C69DCA4-7F1B-4151-B3F5-62B489A3CD5D}">
      <dsp:nvSpPr>
        <dsp:cNvPr id="0" name=""/>
        <dsp:cNvSpPr/>
      </dsp:nvSpPr>
      <dsp:spPr>
        <a:xfrm>
          <a:off x="72" y="4557549"/>
          <a:ext cx="1890353" cy="71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Constitución </a:t>
          </a:r>
          <a:endParaRPr lang="es-EC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58" y="4592435"/>
        <a:ext cx="1820581" cy="6448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BEECB4-6588-4DEA-8267-7AA6B9E9EEBF}">
      <dsp:nvSpPr>
        <dsp:cNvPr id="0" name=""/>
        <dsp:cNvSpPr/>
      </dsp:nvSpPr>
      <dsp:spPr>
        <a:xfrm>
          <a:off x="1917" y="0"/>
          <a:ext cx="748509" cy="7485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9670AA-5F11-464A-848F-C2CFB2F07F52}">
      <dsp:nvSpPr>
        <dsp:cNvPr id="0" name=""/>
        <dsp:cNvSpPr/>
      </dsp:nvSpPr>
      <dsp:spPr>
        <a:xfrm>
          <a:off x="76765" y="49090"/>
          <a:ext cx="598807" cy="598807"/>
        </a:xfrm>
        <a:prstGeom prst="chord">
          <a:avLst>
            <a:gd name="adj1" fmla="val 1168272"/>
            <a:gd name="adj2" fmla="val 963172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C7DE79A-36E6-47A9-9326-D3DD761A9BBA}">
      <dsp:nvSpPr>
        <dsp:cNvPr id="0" name=""/>
        <dsp:cNvSpPr/>
      </dsp:nvSpPr>
      <dsp:spPr>
        <a:xfrm>
          <a:off x="790514" y="0"/>
          <a:ext cx="3450608" cy="748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pres?slideindex=1&amp;slidetitle="/>
            </a:rPr>
            <a:t>Descripción</a:t>
          </a: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del sitio de investigación 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0514" y="0"/>
        <a:ext cx="3450608" cy="748509"/>
      </dsp:txXfrm>
    </dsp:sp>
    <dsp:sp modelId="{9D3A7212-6AAE-449F-BA3A-782B4B307CBB}">
      <dsp:nvSpPr>
        <dsp:cNvPr id="0" name=""/>
        <dsp:cNvSpPr/>
      </dsp:nvSpPr>
      <dsp:spPr>
        <a:xfrm>
          <a:off x="4796300" y="0"/>
          <a:ext cx="748509" cy="7485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B546AA-AF0B-4DC5-A97C-E93E141EAC0C}">
      <dsp:nvSpPr>
        <dsp:cNvPr id="0" name=""/>
        <dsp:cNvSpPr/>
      </dsp:nvSpPr>
      <dsp:spPr>
        <a:xfrm>
          <a:off x="4871151" y="61970"/>
          <a:ext cx="598807" cy="598807"/>
        </a:xfrm>
        <a:prstGeom prst="chord">
          <a:avLst>
            <a:gd name="adj1" fmla="val 20431728"/>
            <a:gd name="adj2" fmla="val 1196827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DD1C0E4-A710-444A-84D4-BF2D053D25DC}">
      <dsp:nvSpPr>
        <dsp:cNvPr id="0" name=""/>
        <dsp:cNvSpPr/>
      </dsp:nvSpPr>
      <dsp:spPr>
        <a:xfrm>
          <a:off x="5559083" y="0"/>
          <a:ext cx="2214341" cy="748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 action="ppaction://hlinkpres?slideindex=1&amp;slidetitle="/>
            </a:rPr>
            <a:t>Materiales</a:t>
          </a: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equipos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59083" y="0"/>
        <a:ext cx="2214341" cy="748509"/>
      </dsp:txXfrm>
    </dsp:sp>
    <dsp:sp modelId="{D2822BC5-04A8-45BC-AA27-8290FF64EEA7}">
      <dsp:nvSpPr>
        <dsp:cNvPr id="0" name=""/>
        <dsp:cNvSpPr/>
      </dsp:nvSpPr>
      <dsp:spPr>
        <a:xfrm>
          <a:off x="7980880" y="25756"/>
          <a:ext cx="748509" cy="7485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9B9748C-FCBE-4DA2-B627-986621540412}">
      <dsp:nvSpPr>
        <dsp:cNvPr id="0" name=""/>
        <dsp:cNvSpPr/>
      </dsp:nvSpPr>
      <dsp:spPr>
        <a:xfrm>
          <a:off x="8055731" y="100611"/>
          <a:ext cx="598807" cy="598807"/>
        </a:xfrm>
        <a:prstGeom prst="chord">
          <a:avLst>
            <a:gd name="adj1" fmla="val 162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EF0E3F7-F1A2-4E28-94AE-E710494F1676}">
      <dsp:nvSpPr>
        <dsp:cNvPr id="0" name=""/>
        <dsp:cNvSpPr/>
      </dsp:nvSpPr>
      <dsp:spPr>
        <a:xfrm>
          <a:off x="8668307" y="0"/>
          <a:ext cx="2214341" cy="748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 action="ppaction://hlinkpres?slideindex=1&amp;slidetitle="/>
            </a:rPr>
            <a:t>Metodología</a:t>
          </a: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68307" y="0"/>
        <a:ext cx="2214341" cy="7485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4E76B-6CB3-4D1D-B901-6630FCB2231A}">
      <dsp:nvSpPr>
        <dsp:cNvPr id="0" name=""/>
        <dsp:cNvSpPr/>
      </dsp:nvSpPr>
      <dsp:spPr>
        <a:xfrm>
          <a:off x="-73931" y="0"/>
          <a:ext cx="7818641" cy="9484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pres?slideindex=1&amp;slidetitle="/>
            </a:rPr>
            <a:t>Elaboración de mapas temáticos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46153" y="27778"/>
        <a:ext cx="6641846" cy="892865"/>
      </dsp:txXfrm>
    </dsp:sp>
    <dsp:sp modelId="{7404FF59-2279-43A3-8A49-C959C8D4FCB4}">
      <dsp:nvSpPr>
        <dsp:cNvPr id="0" name=""/>
        <dsp:cNvSpPr/>
      </dsp:nvSpPr>
      <dsp:spPr>
        <a:xfrm>
          <a:off x="350814" y="1080147"/>
          <a:ext cx="8092701" cy="9484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 action="ppaction://hlinkpres?slideindex=1&amp;slidetitle="/>
            </a:rPr>
            <a:t>Caracterización ecológica del área de estudio</a:t>
          </a:r>
          <a:endParaRPr lang="es-EC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8592" y="1107925"/>
        <a:ext cx="6769653" cy="892865"/>
      </dsp:txXfrm>
    </dsp:sp>
    <dsp:sp modelId="{86E6B262-D10C-4EF2-A3C8-EE0E3B01EFC5}">
      <dsp:nvSpPr>
        <dsp:cNvPr id="0" name=""/>
        <dsp:cNvSpPr/>
      </dsp:nvSpPr>
      <dsp:spPr>
        <a:xfrm>
          <a:off x="972097" y="2160294"/>
          <a:ext cx="7973688" cy="9484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 action="ppaction://hlinkpres?slideindex=1&amp;slidetitle="/>
            </a:rPr>
            <a:t>Identificación de impactos ocasionados por incendios</a:t>
          </a:r>
          <a:endParaRPr lang="es-EC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9875" y="2188072"/>
        <a:ext cx="6669281" cy="892865"/>
      </dsp:txXfrm>
    </dsp:sp>
    <dsp:sp modelId="{9552CC2B-4212-4F6B-909E-22F61EF92715}">
      <dsp:nvSpPr>
        <dsp:cNvPr id="0" name=""/>
        <dsp:cNvSpPr/>
      </dsp:nvSpPr>
      <dsp:spPr>
        <a:xfrm>
          <a:off x="1759259" y="3240441"/>
          <a:ext cx="7522915" cy="9484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4" action="ppaction://hlinkpres?slideindex=1&amp;slidetitle="/>
            </a:rPr>
            <a:t>Elaboración del modelo de gestión </a:t>
          </a:r>
          <a:endParaRPr lang="es-EC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7037" y="3268219"/>
        <a:ext cx="6289108" cy="892865"/>
      </dsp:txXfrm>
    </dsp:sp>
    <dsp:sp modelId="{5C1E836D-10D1-4D74-AD5C-F82A38078EFE}">
      <dsp:nvSpPr>
        <dsp:cNvPr id="0" name=""/>
        <dsp:cNvSpPr/>
      </dsp:nvSpPr>
      <dsp:spPr>
        <a:xfrm>
          <a:off x="2321036" y="4320589"/>
          <a:ext cx="7522915" cy="9484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5" action="ppaction://hlinkpres?slideindex=1&amp;slidetitle="/>
            </a:rPr>
            <a:t>Respuestas</a:t>
          </a:r>
          <a:r>
            <a:rPr lang="es-EC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a las preguntas directrices de investigación </a:t>
          </a:r>
          <a:endParaRPr lang="es-EC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8814" y="4348367"/>
        <a:ext cx="6289108" cy="892865"/>
      </dsp:txXfrm>
    </dsp:sp>
    <dsp:sp modelId="{195EDB94-59F4-43A2-97A2-7F9DE3AF7CD3}">
      <dsp:nvSpPr>
        <dsp:cNvPr id="0" name=""/>
        <dsp:cNvSpPr/>
      </dsp:nvSpPr>
      <dsp:spPr>
        <a:xfrm>
          <a:off x="6980372" y="692874"/>
          <a:ext cx="616474" cy="6164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9079" y="692874"/>
        <a:ext cx="339060" cy="463897"/>
      </dsp:txXfrm>
    </dsp:sp>
    <dsp:sp modelId="{D3C16F35-AB6A-4C7B-9B45-23AAC9706D85}">
      <dsp:nvSpPr>
        <dsp:cNvPr id="0" name=""/>
        <dsp:cNvSpPr/>
      </dsp:nvSpPr>
      <dsp:spPr>
        <a:xfrm>
          <a:off x="7542148" y="1773022"/>
          <a:ext cx="616474" cy="6164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80855" y="1773022"/>
        <a:ext cx="339060" cy="463897"/>
      </dsp:txXfrm>
    </dsp:sp>
    <dsp:sp modelId="{C7A5EDA6-38B7-4DF4-8E5A-13A9DF63FB92}">
      <dsp:nvSpPr>
        <dsp:cNvPr id="0" name=""/>
        <dsp:cNvSpPr/>
      </dsp:nvSpPr>
      <dsp:spPr>
        <a:xfrm>
          <a:off x="8103924" y="2837362"/>
          <a:ext cx="616474" cy="6164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42631" y="2837362"/>
        <a:ext cx="339060" cy="463897"/>
      </dsp:txXfrm>
    </dsp:sp>
    <dsp:sp modelId="{8E0F5305-5061-4B14-B775-7FFE372A2058}">
      <dsp:nvSpPr>
        <dsp:cNvPr id="0" name=""/>
        <dsp:cNvSpPr/>
      </dsp:nvSpPr>
      <dsp:spPr>
        <a:xfrm>
          <a:off x="8665701" y="3928047"/>
          <a:ext cx="616474" cy="6164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04408" y="3928047"/>
        <a:ext cx="339060" cy="4638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23FEA-28A9-44EC-AE33-B553FD319DF9}">
      <dsp:nvSpPr>
        <dsp:cNvPr id="0" name=""/>
        <dsp:cNvSpPr/>
      </dsp:nvSpPr>
      <dsp:spPr>
        <a:xfrm rot="5400000">
          <a:off x="6180741" y="-3817009"/>
          <a:ext cx="847301" cy="88460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Afectación a los ecosistemas, bosque primario, secundario y cultivos.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Economía local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181353" y="223741"/>
        <a:ext cx="8804715" cy="764577"/>
      </dsp:txXfrm>
    </dsp:sp>
    <dsp:sp modelId="{C771F5A1-5F14-4435-BC00-52923708B8F6}">
      <dsp:nvSpPr>
        <dsp:cNvPr id="0" name=""/>
        <dsp:cNvSpPr/>
      </dsp:nvSpPr>
      <dsp:spPr>
        <a:xfrm>
          <a:off x="337" y="1883"/>
          <a:ext cx="2181015" cy="1208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Daños que causó el incendio: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21" y="60867"/>
        <a:ext cx="2063047" cy="1090323"/>
      </dsp:txXfrm>
    </dsp:sp>
    <dsp:sp modelId="{9C0D8090-6580-417F-90CE-C74808F47369}">
      <dsp:nvSpPr>
        <dsp:cNvPr id="0" name=""/>
        <dsp:cNvSpPr/>
      </dsp:nvSpPr>
      <dsp:spPr>
        <a:xfrm rot="5400000">
          <a:off x="5911423" y="-2124032"/>
          <a:ext cx="2202958" cy="902670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economía local no tiende a desarrollarse en forma sostenible. Los índices de pobreza son altos.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Los agricultores ofertan sus productos a intermediarios que son los que sacan mayor beneficio. Poca organización entre comuneros.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Suelos  mal  utilizados por lo tanto la degradación es evidente y nocivas prácticas agrícolas que se utilizan.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499551" y="1395380"/>
        <a:ext cx="8919163" cy="1987878"/>
      </dsp:txXfrm>
    </dsp:sp>
    <dsp:sp modelId="{835A541F-5E75-4783-8C2B-7F988B011911}">
      <dsp:nvSpPr>
        <dsp:cNvPr id="0" name=""/>
        <dsp:cNvSpPr/>
      </dsp:nvSpPr>
      <dsp:spPr>
        <a:xfrm>
          <a:off x="337" y="1793996"/>
          <a:ext cx="2499213" cy="11906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Problemas de la comunidad: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59" y="1852118"/>
        <a:ext cx="2382969" cy="1074401"/>
      </dsp:txXfrm>
    </dsp:sp>
    <dsp:sp modelId="{076A227C-6B97-4AC4-BC76-F0C6966C3E05}">
      <dsp:nvSpPr>
        <dsp:cNvPr id="0" name=""/>
        <dsp:cNvSpPr/>
      </dsp:nvSpPr>
      <dsp:spPr>
        <a:xfrm rot="5400000">
          <a:off x="6719605" y="-268068"/>
          <a:ext cx="717916" cy="88936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80% del  área se dedicada a la producción agropecuaria (POT)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Por la existencia de flora y fauna es un sitio con alto potencial turístico.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631734" y="3854849"/>
        <a:ext cx="8858613" cy="647824"/>
      </dsp:txXfrm>
    </dsp:sp>
    <dsp:sp modelId="{B134E701-CE88-4F9D-ABB3-65A193CFAABC}">
      <dsp:nvSpPr>
        <dsp:cNvPr id="0" name=""/>
        <dsp:cNvSpPr/>
      </dsp:nvSpPr>
      <dsp:spPr>
        <a:xfrm>
          <a:off x="337" y="3568464"/>
          <a:ext cx="2631396" cy="12205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Fuentes de ingreso de la comunidad: 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21" y="3628048"/>
        <a:ext cx="2512228" cy="11014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0B736-E1D3-4E29-959B-FCAD1602663B}">
      <dsp:nvSpPr>
        <dsp:cNvPr id="0" name=""/>
        <dsp:cNvSpPr/>
      </dsp:nvSpPr>
      <dsp:spPr>
        <a:xfrm>
          <a:off x="1901352" y="1320363"/>
          <a:ext cx="1014713" cy="2060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4456" y="0"/>
              </a:lnTo>
              <a:lnTo>
                <a:pt x="524456" y="206068"/>
              </a:lnTo>
              <a:lnTo>
                <a:pt x="1014713" y="206068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2073" y="1419951"/>
        <a:ext cx="53271" cy="6893"/>
      </dsp:txXfrm>
    </dsp:sp>
    <dsp:sp modelId="{8691AA4E-44F6-4AA7-82B0-6C0FF33F55BB}">
      <dsp:nvSpPr>
        <dsp:cNvPr id="0" name=""/>
        <dsp:cNvSpPr/>
      </dsp:nvSpPr>
      <dsp:spPr>
        <a:xfrm>
          <a:off x="5132" y="422147"/>
          <a:ext cx="1898019" cy="17964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pres?slideindex=1&amp;slidetitle="/>
            </a:rPr>
            <a:t>Servicios que ofrece el área degradada por el incendio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2" y="422147"/>
        <a:ext cx="1898019" cy="1796431"/>
      </dsp:txXfrm>
    </dsp:sp>
    <dsp:sp modelId="{1439CC76-0FF6-4256-87DB-CE5E5DA3B652}">
      <dsp:nvSpPr>
        <dsp:cNvPr id="0" name=""/>
        <dsp:cNvSpPr/>
      </dsp:nvSpPr>
      <dsp:spPr>
        <a:xfrm>
          <a:off x="4586807" y="1384765"/>
          <a:ext cx="571803" cy="141666"/>
        </a:xfrm>
        <a:custGeom>
          <a:avLst/>
          <a:gdLst/>
          <a:ahLst/>
          <a:cxnLst/>
          <a:rect l="0" t="0" r="0" b="0"/>
          <a:pathLst>
            <a:path>
              <a:moveTo>
                <a:pt x="0" y="141666"/>
              </a:moveTo>
              <a:lnTo>
                <a:pt x="303001" y="141666"/>
              </a:lnTo>
              <a:lnTo>
                <a:pt x="303001" y="0"/>
              </a:lnTo>
              <a:lnTo>
                <a:pt x="571803" y="0"/>
              </a:lnTo>
            </a:path>
          </a:pathLst>
        </a:custGeom>
        <a:noFill/>
        <a:ln w="9525" cap="rnd" cmpd="sng" algn="ctr">
          <a:solidFill>
            <a:schemeClr val="accent5">
              <a:hueOff val="487685"/>
              <a:satOff val="-3889"/>
              <a:lumOff val="-294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57238" y="1452152"/>
        <a:ext cx="30941" cy="6893"/>
      </dsp:txXfrm>
    </dsp:sp>
    <dsp:sp modelId="{B3E1C356-97FF-4226-BF72-3F69B879329F}">
      <dsp:nvSpPr>
        <dsp:cNvPr id="0" name=""/>
        <dsp:cNvSpPr/>
      </dsp:nvSpPr>
      <dsp:spPr>
        <a:xfrm>
          <a:off x="2948466" y="628216"/>
          <a:ext cx="1640141" cy="1796431"/>
        </a:xfrm>
        <a:prstGeom prst="rect">
          <a:avLst/>
        </a:prstGeom>
        <a:solidFill>
          <a:schemeClr val="accent5">
            <a:hueOff val="406404"/>
            <a:satOff val="-3241"/>
            <a:lumOff val="-245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 action="ppaction://hlinkpres?slideindex=1&amp;slidetitle="/>
            </a:rPr>
            <a:t>Modelo de gestión propuesto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8466" y="628216"/>
        <a:ext cx="1640141" cy="1796431"/>
      </dsp:txXfrm>
    </dsp:sp>
    <dsp:sp modelId="{BA2EC4F3-9E11-43D9-AED0-1DAE6EB22B19}">
      <dsp:nvSpPr>
        <dsp:cNvPr id="0" name=""/>
        <dsp:cNvSpPr/>
      </dsp:nvSpPr>
      <dsp:spPr>
        <a:xfrm>
          <a:off x="6600877" y="1274643"/>
          <a:ext cx="38757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110122"/>
              </a:moveTo>
              <a:lnTo>
                <a:pt x="210889" y="110122"/>
              </a:lnTo>
              <a:lnTo>
                <a:pt x="210889" y="45720"/>
              </a:lnTo>
              <a:lnTo>
                <a:pt x="387579" y="45720"/>
              </a:lnTo>
            </a:path>
          </a:pathLst>
        </a:custGeom>
        <a:noFill/>
        <a:ln w="9525" cap="rnd" cmpd="sng" algn="ctr">
          <a:solidFill>
            <a:schemeClr val="accent5">
              <a:hueOff val="975370"/>
              <a:satOff val="-7777"/>
              <a:lumOff val="-588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84088" y="1316916"/>
        <a:ext cx="21155" cy="6893"/>
      </dsp:txXfrm>
    </dsp:sp>
    <dsp:sp modelId="{88444E4C-3274-4889-971A-6A47690B0C73}">
      <dsp:nvSpPr>
        <dsp:cNvPr id="0" name=""/>
        <dsp:cNvSpPr/>
      </dsp:nvSpPr>
      <dsp:spPr>
        <a:xfrm>
          <a:off x="5191011" y="486549"/>
          <a:ext cx="1411665" cy="1796431"/>
        </a:xfrm>
        <a:prstGeom prst="rect">
          <a:avLst/>
        </a:prstGeom>
        <a:solidFill>
          <a:schemeClr val="accent5">
            <a:hueOff val="812808"/>
            <a:satOff val="-6481"/>
            <a:lumOff val="-490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 action="ppaction://hlinkpres?slideindex=1&amp;slidetitle="/>
            </a:rPr>
            <a:t>Objetivos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91011" y="486549"/>
        <a:ext cx="1411665" cy="1796431"/>
      </dsp:txXfrm>
    </dsp:sp>
    <dsp:sp modelId="{4E5C6AE9-4686-4116-9D07-D4A0A4D92766}">
      <dsp:nvSpPr>
        <dsp:cNvPr id="0" name=""/>
        <dsp:cNvSpPr/>
      </dsp:nvSpPr>
      <dsp:spPr>
        <a:xfrm>
          <a:off x="1896281" y="2216778"/>
          <a:ext cx="6634341" cy="941365"/>
        </a:xfrm>
        <a:custGeom>
          <a:avLst/>
          <a:gdLst/>
          <a:ahLst/>
          <a:cxnLst/>
          <a:rect l="0" t="0" r="0" b="0"/>
          <a:pathLst>
            <a:path>
              <a:moveTo>
                <a:pt x="6634341" y="0"/>
              </a:moveTo>
              <a:lnTo>
                <a:pt x="6634341" y="487782"/>
              </a:lnTo>
              <a:lnTo>
                <a:pt x="0" y="487782"/>
              </a:lnTo>
              <a:lnTo>
                <a:pt x="0" y="941365"/>
              </a:lnTo>
            </a:path>
          </a:pathLst>
        </a:custGeom>
        <a:noFill/>
        <a:ln w="9525" cap="rnd" cmpd="sng" algn="ctr">
          <a:solidFill>
            <a:schemeClr val="accent5">
              <a:hueOff val="1463055"/>
              <a:satOff val="-11666"/>
              <a:lumOff val="-882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45822" y="2684015"/>
        <a:ext cx="335258" cy="6893"/>
      </dsp:txXfrm>
    </dsp:sp>
    <dsp:sp modelId="{80A54AB5-A5D5-4525-93AE-BAAC5ED7C565}">
      <dsp:nvSpPr>
        <dsp:cNvPr id="0" name=""/>
        <dsp:cNvSpPr/>
      </dsp:nvSpPr>
      <dsp:spPr>
        <a:xfrm>
          <a:off x="7020856" y="422147"/>
          <a:ext cx="3019531" cy="1796431"/>
        </a:xfrm>
        <a:prstGeom prst="rect">
          <a:avLst/>
        </a:prstGeom>
        <a:solidFill>
          <a:schemeClr val="accent5">
            <a:hueOff val="1219212"/>
            <a:satOff val="-9721"/>
            <a:lumOff val="-73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4" action="ppaction://hlinkpres?slideindex=1&amp;slidetitle="/>
            </a:rPr>
            <a:t>Desarrollo del Modelo de Gestión de suelos degradados por incendios en la comunidad de Corazón de Mundo Nuevo. </a:t>
          </a:r>
          <a:endParaRPr lang="es-EC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20856" y="422147"/>
        <a:ext cx="3019531" cy="1796431"/>
      </dsp:txXfrm>
    </dsp:sp>
    <dsp:sp modelId="{92A665F4-6ED7-4C7D-98CA-F842C31880CF}">
      <dsp:nvSpPr>
        <dsp:cNvPr id="0" name=""/>
        <dsp:cNvSpPr/>
      </dsp:nvSpPr>
      <dsp:spPr>
        <a:xfrm>
          <a:off x="3777874" y="3805426"/>
          <a:ext cx="650277" cy="283333"/>
        </a:xfrm>
        <a:custGeom>
          <a:avLst/>
          <a:gdLst/>
          <a:ahLst/>
          <a:cxnLst/>
          <a:rect l="0" t="0" r="0" b="0"/>
          <a:pathLst>
            <a:path>
              <a:moveTo>
                <a:pt x="0" y="283333"/>
              </a:moveTo>
              <a:lnTo>
                <a:pt x="342238" y="283333"/>
              </a:lnTo>
              <a:lnTo>
                <a:pt x="342238" y="0"/>
              </a:lnTo>
              <a:lnTo>
                <a:pt x="650277" y="0"/>
              </a:lnTo>
            </a:path>
          </a:pathLst>
        </a:custGeom>
        <a:noFill/>
        <a:ln w="9525" cap="rnd" cmpd="sng" algn="ctr">
          <a:solidFill>
            <a:schemeClr val="accent5">
              <a:hueOff val="1950740"/>
              <a:satOff val="-15554"/>
              <a:lumOff val="-1176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84576" y="3943646"/>
        <a:ext cx="36873" cy="6893"/>
      </dsp:txXfrm>
    </dsp:sp>
    <dsp:sp modelId="{EED7F003-E897-4B4A-A335-90B64F1AAC25}">
      <dsp:nvSpPr>
        <dsp:cNvPr id="0" name=""/>
        <dsp:cNvSpPr/>
      </dsp:nvSpPr>
      <dsp:spPr>
        <a:xfrm>
          <a:off x="12887" y="3190544"/>
          <a:ext cx="3766787" cy="1796431"/>
        </a:xfrm>
        <a:prstGeom prst="rect">
          <a:avLst/>
        </a:prstGeom>
        <a:solidFill>
          <a:schemeClr val="accent5">
            <a:hueOff val="1625617"/>
            <a:satOff val="-12962"/>
            <a:lumOff val="-980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5" action="ppaction://hlinkpres?slideindex=1&amp;slidetitle="/>
            </a:rPr>
            <a:t>Metodología propuesta para la elaboración del Modelo para la recuperación de suelos degradados por la Comunidad de Mundo Nuevo.</a:t>
          </a:r>
          <a:endParaRPr lang="es-EC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87" y="3190544"/>
        <a:ext cx="3766787" cy="1796431"/>
      </dsp:txXfrm>
    </dsp:sp>
    <dsp:sp modelId="{6A3A16E1-861A-4F3E-B52C-B8FBD5B4BBEC}">
      <dsp:nvSpPr>
        <dsp:cNvPr id="0" name=""/>
        <dsp:cNvSpPr/>
      </dsp:nvSpPr>
      <dsp:spPr>
        <a:xfrm>
          <a:off x="6628542" y="3805426"/>
          <a:ext cx="555006" cy="218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4603" y="0"/>
              </a:lnTo>
              <a:lnTo>
                <a:pt x="294603" y="218949"/>
              </a:lnTo>
              <a:lnTo>
                <a:pt x="555006" y="218949"/>
              </a:lnTo>
            </a:path>
          </a:pathLst>
        </a:custGeom>
        <a:noFill/>
        <a:ln w="9525" cap="rnd" cmpd="sng" algn="ctr">
          <a:solidFill>
            <a:schemeClr val="accent5">
              <a:hueOff val="2438425"/>
              <a:satOff val="-19443"/>
              <a:lumOff val="-1470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90415" y="3911454"/>
        <a:ext cx="31259" cy="6893"/>
      </dsp:txXfrm>
    </dsp:sp>
    <dsp:sp modelId="{029315A2-BDF6-4905-8A30-191E9971C5B7}">
      <dsp:nvSpPr>
        <dsp:cNvPr id="0" name=""/>
        <dsp:cNvSpPr/>
      </dsp:nvSpPr>
      <dsp:spPr>
        <a:xfrm>
          <a:off x="4460552" y="2907211"/>
          <a:ext cx="2169789" cy="1796431"/>
        </a:xfrm>
        <a:prstGeom prst="rect">
          <a:avLst/>
        </a:prstGeom>
        <a:solidFill>
          <a:schemeClr val="accent5">
            <a:hueOff val="2032020"/>
            <a:satOff val="-16202"/>
            <a:lumOff val="-1225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6" action="ppaction://hlinkpres?slideindex=1&amp;slidetitle="/>
            </a:rPr>
            <a:t>Condiciones para el Éxito de la Propuesta </a:t>
          </a:r>
          <a:endParaRPr lang="es-EC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0552" y="2907211"/>
        <a:ext cx="2169789" cy="1796431"/>
      </dsp:txXfrm>
    </dsp:sp>
    <dsp:sp modelId="{740DB863-DEC4-44F3-BD2A-AA42ABB2D2EF}">
      <dsp:nvSpPr>
        <dsp:cNvPr id="0" name=""/>
        <dsp:cNvSpPr/>
      </dsp:nvSpPr>
      <dsp:spPr>
        <a:xfrm>
          <a:off x="7215948" y="3126160"/>
          <a:ext cx="1516637" cy="1796431"/>
        </a:xfrm>
        <a:prstGeom prst="rect">
          <a:avLst/>
        </a:prstGeom>
        <a:solidFill>
          <a:schemeClr val="accent5">
            <a:hueOff val="2438425"/>
            <a:satOff val="-19443"/>
            <a:lumOff val="-1470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7" action="ppaction://hlinkpres?slideindex=1&amp;slidetitle="/>
            </a:rPr>
            <a:t>Resultados esperados </a:t>
          </a:r>
          <a:endParaRPr lang="es-EC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15948" y="3126160"/>
        <a:ext cx="1516637" cy="17964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80A82-1CD1-43F5-A76B-7D500E7AD175}">
      <dsp:nvSpPr>
        <dsp:cNvPr id="0" name=""/>
        <dsp:cNvSpPr/>
      </dsp:nvSpPr>
      <dsp:spPr>
        <a:xfrm>
          <a:off x="3236114" y="183"/>
          <a:ext cx="6139450" cy="26841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pres?slideindex=1&amp;slidetitle="/>
            </a:rPr>
            <a:t>G</a:t>
          </a:r>
          <a:r>
            <a:rPr lang="es-EC" sz="2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pres?slideindex=1&amp;slidetitle="/>
            </a:rPr>
            <a:t>eoreferenciación</a:t>
          </a:r>
          <a:r>
            <a:rPr lang="es-EC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pres?slideindex=1&amp;slidetitle="/>
            </a:rPr>
            <a:t> </a:t>
          </a:r>
          <a:r>
            <a:rPr lang="es-EC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y elaboración de mapas temáticos del área</a:t>
          </a:r>
        </a:p>
      </dsp:txBody>
      <dsp:txXfrm>
        <a:off x="3314731" y="78800"/>
        <a:ext cx="5982216" cy="2526963"/>
      </dsp:txXfrm>
    </dsp:sp>
    <dsp:sp modelId="{7FEAFEA5-B571-4F8C-A0B9-2F5281B7DB26}">
      <dsp:nvSpPr>
        <dsp:cNvPr id="0" name=""/>
        <dsp:cNvSpPr/>
      </dsp:nvSpPr>
      <dsp:spPr>
        <a:xfrm rot="3966386">
          <a:off x="6999096" y="2905000"/>
          <a:ext cx="619909" cy="662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072512" y="2934472"/>
        <a:ext cx="397749" cy="433936"/>
      </dsp:txXfrm>
    </dsp:sp>
    <dsp:sp modelId="{D518650F-D6D2-4F30-B3A7-778FD1AA6108}">
      <dsp:nvSpPr>
        <dsp:cNvPr id="0" name=""/>
        <dsp:cNvSpPr/>
      </dsp:nvSpPr>
      <dsp:spPr>
        <a:xfrm>
          <a:off x="5755807" y="3753782"/>
          <a:ext cx="3947179" cy="16038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 action="ppaction://hlinkpres?slideindex=1&amp;slidetitle="/>
            </a:rPr>
            <a:t>Posibles </a:t>
          </a:r>
          <a:r>
            <a:rPr lang="es-EC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entidades ejecutoras del modelo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02781" y="3800756"/>
        <a:ext cx="3853231" cy="1509879"/>
      </dsp:txXfrm>
    </dsp:sp>
    <dsp:sp modelId="{DC139089-D6D2-439C-BD86-6357363A3D29}">
      <dsp:nvSpPr>
        <dsp:cNvPr id="0" name=""/>
        <dsp:cNvSpPr/>
      </dsp:nvSpPr>
      <dsp:spPr>
        <a:xfrm rot="10800124">
          <a:off x="5003016" y="4224143"/>
          <a:ext cx="740218" cy="662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201890" y="4356730"/>
        <a:ext cx="541344" cy="397749"/>
      </dsp:txXfrm>
    </dsp:sp>
    <dsp:sp modelId="{9F3CF5D4-8954-470B-A897-18D34A67AFF5}">
      <dsp:nvSpPr>
        <dsp:cNvPr id="0" name=""/>
        <dsp:cNvSpPr/>
      </dsp:nvSpPr>
      <dsp:spPr>
        <a:xfrm>
          <a:off x="914654" y="3753599"/>
          <a:ext cx="3444513" cy="16038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Análisis </a:t>
          </a:r>
          <a:r>
            <a:rPr lang="es-EC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del impacto </a:t>
          </a:r>
          <a:r>
            <a:rPr lang="es-EC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 action="ppaction://hlinkpres?slideindex=1&amp;slidetitle="/>
            </a:rPr>
            <a:t>ambiental</a:t>
          </a:r>
          <a:endParaRPr lang="es-EC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1628" y="3800573"/>
        <a:ext cx="3350565" cy="1509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820BB-EC3C-4BA3-B0E9-43AD7AE7CBCC}" type="datetimeFigureOut">
              <a:rPr lang="es-EC" smtClean="0"/>
              <a:t>01/12/2014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384DB-B02B-480E-8667-B3C7DE0D162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1077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84DB-B02B-480E-8667-B3C7DE0D162D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4897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77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455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01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8902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064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232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09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924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04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4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1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4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0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60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103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1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91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12/1/2014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6515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18" Type="http://schemas.openxmlformats.org/officeDocument/2006/relationships/image" Target="../media/image22.JPG"/><Relationship Id="rId3" Type="http://schemas.openxmlformats.org/officeDocument/2006/relationships/image" Target="../media/image7.JPG"/><Relationship Id="rId21" Type="http://schemas.openxmlformats.org/officeDocument/2006/relationships/image" Target="../media/image25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17" Type="http://schemas.openxmlformats.org/officeDocument/2006/relationships/image" Target="../media/image21.JPG"/><Relationship Id="rId2" Type="http://schemas.openxmlformats.org/officeDocument/2006/relationships/image" Target="../media/image6.JPG"/><Relationship Id="rId16" Type="http://schemas.openxmlformats.org/officeDocument/2006/relationships/image" Target="../media/image20.JP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5" Type="http://schemas.openxmlformats.org/officeDocument/2006/relationships/image" Target="../media/image19.JPG"/><Relationship Id="rId10" Type="http://schemas.openxmlformats.org/officeDocument/2006/relationships/image" Target="../media/image14.JPG"/><Relationship Id="rId19" Type="http://schemas.openxmlformats.org/officeDocument/2006/relationships/image" Target="../media/image23.pn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498764"/>
            <a:ext cx="12191999" cy="3248988"/>
          </a:xfrm>
        </p:spPr>
        <p:txBody>
          <a:bodyPr>
            <a:noAutofit/>
          </a:bodyPr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 TÉCNICA DEL NORTE</a:t>
            </a:r>
            <a:b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FACULTAD DE INGENIERÍA EN CIENCIAS AGROPECUARIAS Y AMBIENTALES</a:t>
            </a:r>
            <a:b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FORESTAL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TÍTULO:</a:t>
            </a:r>
            <a:b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MODELO DE GESTIÓN PARA EL MANEJO DE SUELOS DEGRADADOS CAUSADOS POR INCENDIOS EN  CORAZÓN DE MUNDO NUEVO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48590" y="3747752"/>
            <a:ext cx="10494818" cy="288867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s-EC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grado PREVIA </a:t>
            </a:r>
            <a: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 OBTENCIÓN DEL TÍTULO DE INGENIERO FORESTAL</a:t>
            </a:r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Autores: </a:t>
            </a:r>
            <a:endParaRPr lang="es-EC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pt-BR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Evelin</a:t>
            </a:r>
            <a:r>
              <a:rPr lang="pt-B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Paulina </a:t>
            </a:r>
            <a:r>
              <a:rPr lang="pt-B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Yela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Aguas</a:t>
            </a:r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pt-B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pt-B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Oscar 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Ivan </a:t>
            </a:r>
            <a:r>
              <a:rPr lang="pt-B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Mayanquer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Mayanquer</a:t>
            </a:r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</a:t>
            </a:r>
            <a:endParaRPr lang="es-EC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Carlos Arcos. </a:t>
            </a:r>
            <a:r>
              <a:rPr lang="es-EC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M.Sc</a:t>
            </a:r>
            <a:r>
              <a:rPr lang="es-EC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IBARRA - ECUADOR</a:t>
            </a:r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2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3487" y="2348247"/>
            <a:ext cx="11475075" cy="1914660"/>
          </a:xfrm>
        </p:spPr>
        <p:txBody>
          <a:bodyPr>
            <a:noAutofit/>
          </a:bodyPr>
          <a:lstStyle/>
          <a:p>
            <a:pPr lvl="0" algn="ctr"/>
            <a:r>
              <a:rPr lang="es-EC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MODELO </a:t>
            </a:r>
            <a:r>
              <a:rPr lang="es-EC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GESTIÓN PARA EL MANEJO DE SUELOS DEGRADADOS CAUSADOS POR INCENDIOS EN  CORAZÓN DE MUNDO NUEVO</a:t>
            </a:r>
            <a:endParaRPr lang="es-EC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1821" y="231820"/>
            <a:ext cx="11732652" cy="1416676"/>
          </a:xfrm>
        </p:spPr>
        <p:txBody>
          <a:bodyPr>
            <a:noAutofit/>
          </a:bodyPr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5910" y="940158"/>
            <a:ext cx="11951594" cy="927279"/>
          </a:xfrm>
        </p:spPr>
        <p:txBody>
          <a:bodyPr>
            <a:normAutofit fontScale="47500" lnSpcReduction="20000"/>
          </a:bodyPr>
          <a:lstStyle/>
          <a:p>
            <a:r>
              <a:rPr lang="es-E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la época de sequía ocasionada en el año 2012, en la provincia ocurrió un incendio que fue tres veces superior a la media de años pasados. 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839886760"/>
              </p:ext>
            </p:extLst>
          </p:nvPr>
        </p:nvGraphicFramePr>
        <p:xfrm>
          <a:off x="347730" y="1867437"/>
          <a:ext cx="11526591" cy="4790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22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2477" y="272413"/>
            <a:ext cx="9404723" cy="1400530"/>
          </a:xfrm>
        </p:spPr>
        <p:txBody>
          <a:bodyPr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PASOS CON LOS QUE CUENTA EL MODELO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96427263"/>
              </p:ext>
            </p:extLst>
          </p:nvPr>
        </p:nvGraphicFramePr>
        <p:xfrm>
          <a:off x="1146220" y="1455312"/>
          <a:ext cx="10045521" cy="5125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480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1789" y="0"/>
            <a:ext cx="9875520" cy="1356360"/>
          </a:xfrm>
        </p:spPr>
        <p:txBody>
          <a:bodyPr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ANEXOS DEL MODELO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599341252"/>
              </p:ext>
            </p:extLst>
          </p:nvPr>
        </p:nvGraphicFramePr>
        <p:xfrm>
          <a:off x="1271789" y="1133343"/>
          <a:ext cx="10290220" cy="5357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271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83" y="3407988"/>
            <a:ext cx="2429906" cy="17343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" y="1677056"/>
            <a:ext cx="2304499" cy="17257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274" y="3416905"/>
            <a:ext cx="2444410" cy="17434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8" b="9822"/>
          <a:stretch/>
        </p:blipFill>
        <p:spPr>
          <a:xfrm>
            <a:off x="4791789" y="3421741"/>
            <a:ext cx="2550018" cy="17386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46" y="3402825"/>
            <a:ext cx="2493056" cy="175756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" y="5142346"/>
            <a:ext cx="2344251" cy="17707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28" y="1693223"/>
            <a:ext cx="2433625" cy="17129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86" y="16165"/>
            <a:ext cx="2419568" cy="166089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77" y="3196"/>
            <a:ext cx="2552093" cy="171937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" y="-12524"/>
            <a:ext cx="2326797" cy="172577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46" y="-2"/>
            <a:ext cx="2458753" cy="172577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993" y="1706208"/>
            <a:ext cx="2408253" cy="171298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" y="3421741"/>
            <a:ext cx="2326190" cy="170685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46" y="1713859"/>
            <a:ext cx="2458754" cy="168494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61" y="1690809"/>
            <a:ext cx="2533317" cy="175095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98" y="5144130"/>
            <a:ext cx="2397803" cy="170793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48" y="5132611"/>
            <a:ext cx="2563475" cy="1704380"/>
          </a:xfrm>
          <a:prstGeom prst="rect">
            <a:avLst/>
          </a:prstGeom>
        </p:spPr>
      </p:pic>
      <p:pic>
        <p:nvPicPr>
          <p:cNvPr id="22" name="Imagen 1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7" t="16799" r="7649" b="15411"/>
          <a:stretch/>
        </p:blipFill>
        <p:spPr bwMode="auto">
          <a:xfrm>
            <a:off x="4778565" y="5127487"/>
            <a:ext cx="2576430" cy="170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5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 t="29967" r="9026" b="8287"/>
          <a:stretch/>
        </p:blipFill>
        <p:spPr bwMode="auto">
          <a:xfrm>
            <a:off x="7341807" y="5155324"/>
            <a:ext cx="2391439" cy="170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53" y="-2"/>
            <a:ext cx="2550018" cy="1677058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 rot="20438137">
            <a:off x="2734681" y="2305317"/>
            <a:ext cx="5740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GRACIAS</a:t>
            </a:r>
            <a:endParaRPr lang="es-EC" sz="9600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9875520" cy="850900"/>
          </a:xfrm>
        </p:spPr>
        <p:txBody>
          <a:bodyPr/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916648"/>
              </p:ext>
            </p:extLst>
          </p:nvPr>
        </p:nvGraphicFramePr>
        <p:xfrm>
          <a:off x="373488" y="875763"/>
          <a:ext cx="11487954" cy="5576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524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4629" y="429296"/>
            <a:ext cx="9875520" cy="1356360"/>
          </a:xfrm>
        </p:spPr>
        <p:txBody>
          <a:bodyPr>
            <a:normAutofit/>
          </a:bodyPr>
          <a:lstStyle/>
          <a:p>
            <a:pPr lvl="0"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6063" y="1671033"/>
            <a:ext cx="11732652" cy="4266128"/>
          </a:xfrm>
        </p:spPr>
        <p:txBody>
          <a:bodyPr>
            <a:noAutofit/>
          </a:bodyPr>
          <a:lstStyle/>
          <a:p>
            <a:pPr lvl="2"/>
            <a:r>
              <a:rPr lang="es-EC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</a:t>
            </a:r>
            <a:r>
              <a:rPr lang="es-EC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Contar </a:t>
            </a: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un 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Modelo </a:t>
            </a: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gestión para el manejo de suelos degradados por incendios forestales en  Corazón de Mundo Nuevo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buNone/>
            </a:pP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s-EC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</a:p>
          <a:p>
            <a:pPr marL="0" lvl="0" indent="0">
              <a:buNone/>
            </a:pP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Identificar  los daños ocasionados por incendios forestales.</a:t>
            </a:r>
          </a:p>
          <a:p>
            <a:pPr marL="0" lvl="0" indent="0">
              <a:buNone/>
            </a:pP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Proponer  alternativas de solución.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los costos para cada alternativa</a:t>
            </a:r>
            <a:r>
              <a:rPr lang="es-E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6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068" y="210355"/>
            <a:ext cx="9875520" cy="1356360"/>
          </a:xfrm>
        </p:spPr>
        <p:txBody>
          <a:bodyPr>
            <a:normAutofit fontScale="90000"/>
          </a:bodyPr>
          <a:lstStyle/>
          <a:p>
            <a:pPr lvl="0"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PREGUNTAS DIRECTRICES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9093" y="1014211"/>
            <a:ext cx="11539470" cy="3789608"/>
          </a:xfrm>
        </p:spPr>
        <p:txBody>
          <a:bodyPr>
            <a:noAutofit/>
          </a:bodyPr>
          <a:lstStyle/>
          <a:p>
            <a:pPr marL="45720" lvl="0" indent="0">
              <a:buNone/>
            </a:pPr>
            <a:r>
              <a:rPr lang="es-EC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EC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Cuáles son los daños ocasionados por incendios forestales</a:t>
            </a:r>
            <a:r>
              <a:rPr lang="es-EC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" lvl="0" indent="0">
              <a:buNone/>
            </a:pPr>
            <a:endParaRPr lang="es-EC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es-EC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¿Cuál será la mejor alternativa para la recuperación de suelos degradados por incendios forestales?</a:t>
            </a:r>
          </a:p>
          <a:p>
            <a:pPr marL="45720" lvl="0" indent="0">
              <a:buNone/>
            </a:pPr>
            <a:endParaRPr lang="es-EC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es-EC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EC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factible la recuperación  de los suelos que posibiliten ingresos económicos</a:t>
            </a:r>
            <a:r>
              <a:rPr lang="es-EC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s-EC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endParaRPr lang="es-EC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es-EC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EC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comunidad Corazón de Mundo Nuevo cuenta con un Instrumento de gestión para el manejo de suelos degradados</a:t>
            </a:r>
            <a:r>
              <a:rPr lang="es-EC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s-EC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2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1168758" y="230137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Y METODOS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Marcador de conteni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0113297"/>
              </p:ext>
            </p:extLst>
          </p:nvPr>
        </p:nvGraphicFramePr>
        <p:xfrm>
          <a:off x="695458" y="2253803"/>
          <a:ext cx="10882649" cy="3902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976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18122079"/>
              </p:ext>
            </p:extLst>
          </p:nvPr>
        </p:nvGraphicFramePr>
        <p:xfrm>
          <a:off x="1151265" y="1170426"/>
          <a:ext cx="9770020" cy="5269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1"/>
          <p:cNvSpPr txBox="1">
            <a:spLocks/>
          </p:cNvSpPr>
          <p:nvPr/>
        </p:nvSpPr>
        <p:spPr>
          <a:xfrm>
            <a:off x="1151265" y="292957"/>
            <a:ext cx="9875520" cy="1356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0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6366" y="2554309"/>
            <a:ext cx="11423561" cy="1476778"/>
          </a:xfrm>
        </p:spPr>
        <p:txBody>
          <a:bodyPr/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Y RECOMENDACIONES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261870"/>
            <a:ext cx="9875520" cy="1356360"/>
          </a:xfrm>
        </p:spPr>
        <p:txBody>
          <a:bodyPr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5612" y="1618229"/>
            <a:ext cx="10599312" cy="4537871"/>
          </a:xfrm>
        </p:spPr>
        <p:txBody>
          <a:bodyPr>
            <a:normAutofit/>
          </a:bodyPr>
          <a:lstStyle/>
          <a:p>
            <a:pPr lvl="0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incendio forestal producido en la comunidad de Corazón de Mundo Nuevo en el año 2012 causó daños severos en los componentes físico–químico, biológicos, culturales y socio-económico; afectando al, suelo, agua, atmosfera, paisaje, vegetación y fauna; cabe recalcar que la población y su economía fue drásticamente afectada, ya que el fuego arrasó con su única fuente de ingreso, la agricultura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alternativas de solución planteadas como regeneración natural, prácticas y técnicas agroforestales,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silvopastura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establecimiento de plantación tuvieron una buena acogida ya que son unas de las mejores opciones para la recuperación de suelos degradados. </a:t>
            </a:r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costos se determinador de acuerdo a cada implementación de las alternativas de solución planteadas, el costo más sobresaliente es el del proyecto de plantación ya que se necesita mayor mano de obra y plantas, y el área donde se va a realizar esta práctica es mucho más extensa.  </a:t>
            </a:r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4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261871"/>
            <a:ext cx="9875520" cy="1356360"/>
          </a:xfrm>
        </p:spPr>
        <p:txBody>
          <a:bodyPr/>
          <a:lstStyle/>
          <a:p>
            <a:pPr lvl="0"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8490" y="1519707"/>
            <a:ext cx="10637949" cy="4584879"/>
          </a:xfrm>
        </p:spPr>
        <p:txBody>
          <a:bodyPr/>
          <a:lstStyle/>
          <a:p>
            <a:pPr lvl="0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debe realizar un plan de prevención de incendios, y capacitación sobre control y extinción de incendios forestales con el fin de evitar o reducir sus efectos negativos </a:t>
            </a:r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recomienda a las entidades pertinentes que es necesario establecer proyectos de restauración de áreas degradadas donde se vea beneficiada la comunidad en cuanto a la producción de plantas y mano de obra.</a:t>
            </a:r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mejor solución para la recuperación de áreas degradadas por incendios forestales es la regeneración natural ya que no tiene costo alguno, el bosque se regenera con especies endémicas, y no hay intervención alguna del ser humano, en cuanto a la mejor alternativa para generar mejores ingresos se recomiendan los sistemas agroforestales y </a:t>
            </a:r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silvopastoriles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54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3431</TotalTime>
  <Words>867</Words>
  <Application>Microsoft Office PowerPoint</Application>
  <PresentationFormat>Panorámica</PresentationFormat>
  <Paragraphs>89</Paragraphs>
  <Slides>14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 3</vt:lpstr>
      <vt:lpstr>Ion</vt:lpstr>
      <vt:lpstr>UNIVERSIDAD TÉCNICA DEL NORTE   FACULTAD DE INGENIERÍA EN CIENCIAS AGROPECUARIAS Y AMBIENTALES   CARRERA DE INGENIERÍA FORESTAL   TÍTULO: MODELO DE GESTIÓN PARA EL MANEJO DE SUELOS DEGRADADOS CAUSADOS POR INCENDIOS EN  CORAZÓN DE MUNDO NUEVO.</vt:lpstr>
      <vt:lpstr>INTRODUCCIÓN</vt:lpstr>
      <vt:lpstr>OBJETIVOS </vt:lpstr>
      <vt:lpstr>PREGUNTAS DIRECTRICES </vt:lpstr>
      <vt:lpstr>Presentación de PowerPoint</vt:lpstr>
      <vt:lpstr>Presentación de PowerPoint</vt:lpstr>
      <vt:lpstr>CONCLUSIONES Y RECOMENDACIONES</vt:lpstr>
      <vt:lpstr>CONCLUSIONES </vt:lpstr>
      <vt:lpstr>RECOMENDACIONES</vt:lpstr>
      <vt:lpstr>MODELO DE GESTIÓN PARA EL MANEJO DE SUELOS DEGRADADOS CAUSADOS POR INCENDIOS EN  CORAZÓN DE MUNDO NUEVO</vt:lpstr>
      <vt:lpstr>INTRODUCCIÓN</vt:lpstr>
      <vt:lpstr>PASOS CON LOS QUE CUENTA EL MODELO</vt:lpstr>
      <vt:lpstr>ANEXOS DEL MODELO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TÉCNICA DEL NORTE   FACULTAD DE INGENIERÍA EN CIENCIAS AGROPECUARIAS Y AMBIENTALES   CARRERA DE INGENIERÍA FORESTAL   TÍTULO: MODELO DE GESTIÓN PARA EL MANEJO DE SUELOS DEGRADADOS CAUSADOS POR INCENDIOS EN  CORAZÓN DE MUNDO NUEVO.</dc:title>
  <dc:creator>Usuario</dc:creator>
  <cp:lastModifiedBy>Usuario</cp:lastModifiedBy>
  <cp:revision>119</cp:revision>
  <dcterms:created xsi:type="dcterms:W3CDTF">2014-09-09T12:49:34Z</dcterms:created>
  <dcterms:modified xsi:type="dcterms:W3CDTF">2014-12-01T21:50:29Z</dcterms:modified>
</cp:coreProperties>
</file>