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707" r:id="rId1"/>
  </p:sldMasterIdLst>
  <p:sldIdLst>
    <p:sldId id="256" r:id="rId2"/>
    <p:sldId id="288" r:id="rId3"/>
    <p:sldId id="259" r:id="rId4"/>
    <p:sldId id="260" r:id="rId5"/>
    <p:sldId id="290" r:id="rId6"/>
    <p:sldId id="291" r:id="rId7"/>
    <p:sldId id="267" r:id="rId8"/>
    <p:sldId id="293" r:id="rId9"/>
    <p:sldId id="292" r:id="rId10"/>
    <p:sldId id="272" r:id="rId11"/>
    <p:sldId id="274" r:id="rId12"/>
    <p:sldId id="294" r:id="rId13"/>
    <p:sldId id="299" r:id="rId14"/>
    <p:sldId id="270" r:id="rId15"/>
    <p:sldId id="300" r:id="rId16"/>
    <p:sldId id="289" r:id="rId17"/>
    <p:sldId id="284" r:id="rId18"/>
    <p:sldId id="286" r:id="rId19"/>
    <p:sldId id="287" r:id="rId20"/>
    <p:sldId id="295" r:id="rId21"/>
    <p:sldId id="281" r:id="rId22"/>
    <p:sldId id="301" r:id="rId23"/>
    <p:sldId id="302" r:id="rId2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\Libro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\Libro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\Libro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\Libro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\Libro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TIAGO\Desktop\ADEVA%203%20MEDIC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SOBREVIVENCIA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30 DIAS</c:v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SOBREVIVENCIA!$B$4:$B$12</c:f>
              <c:strCache>
                <c:ptCount val="9"/>
                <c:pt idx="0">
                  <c:v>T1  (A1E1S1)</c:v>
                </c:pt>
                <c:pt idx="1">
                  <c:v>T2  (A1E1S2)</c:v>
                </c:pt>
                <c:pt idx="2">
                  <c:v>T3  (A1E1S3)</c:v>
                </c:pt>
                <c:pt idx="3">
                  <c:v>T4  (A1E2S1)</c:v>
                </c:pt>
                <c:pt idx="4">
                  <c:v>T5  (A1E2S2)</c:v>
                </c:pt>
                <c:pt idx="5">
                  <c:v>T6  (A1E2S3)</c:v>
                </c:pt>
                <c:pt idx="6">
                  <c:v>T7  (A1E3S1)</c:v>
                </c:pt>
                <c:pt idx="7">
                  <c:v>T8  (A1E3S2)</c:v>
                </c:pt>
                <c:pt idx="8">
                  <c:v>T 9 (A1E3S3)</c:v>
                </c:pt>
              </c:strCache>
            </c:strRef>
          </c:cat>
          <c:val>
            <c:numRef>
              <c:f>SOBREVIVENCIA!$C$4:$C$12</c:f>
              <c:numCache>
                <c:formatCode>General</c:formatCode>
                <c:ptCount val="9"/>
                <c:pt idx="0">
                  <c:v>68</c:v>
                </c:pt>
                <c:pt idx="1">
                  <c:v>82</c:v>
                </c:pt>
                <c:pt idx="2">
                  <c:v>86</c:v>
                </c:pt>
                <c:pt idx="3">
                  <c:v>78</c:v>
                </c:pt>
                <c:pt idx="4">
                  <c:v>77</c:v>
                </c:pt>
                <c:pt idx="5">
                  <c:v>83</c:v>
                </c:pt>
                <c:pt idx="6">
                  <c:v>72</c:v>
                </c:pt>
                <c:pt idx="7">
                  <c:v>81</c:v>
                </c:pt>
                <c:pt idx="8">
                  <c:v>89</c:v>
                </c:pt>
              </c:numCache>
            </c:numRef>
          </c:val>
        </c:ser>
        <c:ser>
          <c:idx val="1"/>
          <c:order val="1"/>
          <c:tx>
            <c:strRef>
              <c:f>SOBREVIVENCIA!$D$3</c:f>
              <c:strCache>
                <c:ptCount val="1"/>
                <c:pt idx="0">
                  <c:v>60 dias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SOBREVIVENCIA!$B$4:$B$12</c:f>
              <c:strCache>
                <c:ptCount val="9"/>
                <c:pt idx="0">
                  <c:v>T1  (A1E1S1)</c:v>
                </c:pt>
                <c:pt idx="1">
                  <c:v>T2  (A1E1S2)</c:v>
                </c:pt>
                <c:pt idx="2">
                  <c:v>T3  (A1E1S3)</c:v>
                </c:pt>
                <c:pt idx="3">
                  <c:v>T4  (A1E2S1)</c:v>
                </c:pt>
                <c:pt idx="4">
                  <c:v>T5  (A1E2S2)</c:v>
                </c:pt>
                <c:pt idx="5">
                  <c:v>T6  (A1E2S3)</c:v>
                </c:pt>
                <c:pt idx="6">
                  <c:v>T7  (A1E3S1)</c:v>
                </c:pt>
                <c:pt idx="7">
                  <c:v>T8  (A1E3S2)</c:v>
                </c:pt>
                <c:pt idx="8">
                  <c:v>T 9 (A1E3S3)</c:v>
                </c:pt>
              </c:strCache>
            </c:strRef>
          </c:cat>
          <c:val>
            <c:numRef>
              <c:f>SOBREVIVENCIA!$D$4:$D$12</c:f>
              <c:numCache>
                <c:formatCode>General</c:formatCode>
                <c:ptCount val="9"/>
                <c:pt idx="0">
                  <c:v>15</c:v>
                </c:pt>
                <c:pt idx="1">
                  <c:v>22</c:v>
                </c:pt>
                <c:pt idx="2">
                  <c:v>33</c:v>
                </c:pt>
                <c:pt idx="3">
                  <c:v>19</c:v>
                </c:pt>
                <c:pt idx="4">
                  <c:v>24</c:v>
                </c:pt>
                <c:pt idx="5">
                  <c:v>29</c:v>
                </c:pt>
                <c:pt idx="6">
                  <c:v>18</c:v>
                </c:pt>
                <c:pt idx="7">
                  <c:v>25</c:v>
                </c:pt>
                <c:pt idx="8">
                  <c:v>40</c:v>
                </c:pt>
              </c:numCache>
            </c:numRef>
          </c:val>
        </c:ser>
        <c:ser>
          <c:idx val="2"/>
          <c:order val="2"/>
          <c:tx>
            <c:strRef>
              <c:f>SOBREVIVENCIA!$E$3</c:f>
              <c:strCache>
                <c:ptCount val="1"/>
                <c:pt idx="0">
                  <c:v>90 dias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SOBREVIVENCIA!$B$4:$B$12</c:f>
              <c:strCache>
                <c:ptCount val="9"/>
                <c:pt idx="0">
                  <c:v>T1  (A1E1S1)</c:v>
                </c:pt>
                <c:pt idx="1">
                  <c:v>T2  (A1E1S2)</c:v>
                </c:pt>
                <c:pt idx="2">
                  <c:v>T3  (A1E1S3)</c:v>
                </c:pt>
                <c:pt idx="3">
                  <c:v>T4  (A1E2S1)</c:v>
                </c:pt>
                <c:pt idx="4">
                  <c:v>T5  (A1E2S2)</c:v>
                </c:pt>
                <c:pt idx="5">
                  <c:v>T6  (A1E2S3)</c:v>
                </c:pt>
                <c:pt idx="6">
                  <c:v>T7  (A1E3S1)</c:v>
                </c:pt>
                <c:pt idx="7">
                  <c:v>T8  (A1E3S2)</c:v>
                </c:pt>
                <c:pt idx="8">
                  <c:v>T 9 (A1E3S3)</c:v>
                </c:pt>
              </c:strCache>
            </c:strRef>
          </c:cat>
          <c:val>
            <c:numRef>
              <c:f>SOBREVIVENCIA!$E$4:$E$12</c:f>
              <c:numCache>
                <c:formatCode>General</c:formatCode>
                <c:ptCount val="9"/>
                <c:pt idx="0">
                  <c:v>7</c:v>
                </c:pt>
                <c:pt idx="1">
                  <c:v>11</c:v>
                </c:pt>
                <c:pt idx="2">
                  <c:v>24</c:v>
                </c:pt>
                <c:pt idx="3">
                  <c:v>13</c:v>
                </c:pt>
                <c:pt idx="4">
                  <c:v>14</c:v>
                </c:pt>
                <c:pt idx="5">
                  <c:v>19</c:v>
                </c:pt>
                <c:pt idx="6">
                  <c:v>10</c:v>
                </c:pt>
                <c:pt idx="7">
                  <c:v>14</c:v>
                </c:pt>
                <c:pt idx="8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126112"/>
        <c:axId val="268131152"/>
        <c:axId val="0"/>
      </c:bar3DChart>
      <c:catAx>
        <c:axId val="26812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68131152"/>
        <c:crosses val="autoZero"/>
        <c:auto val="1"/>
        <c:lblAlgn val="ctr"/>
        <c:lblOffset val="100"/>
        <c:noMultiLvlLbl val="0"/>
      </c:catAx>
      <c:valAx>
        <c:axId val="26813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6812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SUSTRATO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SUSTRATO!$A$2</c:f>
              <c:strCache>
                <c:ptCount val="1"/>
                <c:pt idx="0">
                  <c:v>S1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val>
            <c:numRef>
              <c:f>SUSTRATO!$B$2:$D$2</c:f>
              <c:numCache>
                <c:formatCode>General</c:formatCode>
                <c:ptCount val="3"/>
                <c:pt idx="0">
                  <c:v>72.7</c:v>
                </c:pt>
                <c:pt idx="1">
                  <c:v>17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SUSTRATO!$A$3</c:f>
              <c:strCache>
                <c:ptCount val="1"/>
                <c:pt idx="0">
                  <c:v>S2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val>
            <c:numRef>
              <c:f>SUSTRATO!$B$3:$D$3</c:f>
              <c:numCache>
                <c:formatCode>General</c:formatCode>
                <c:ptCount val="3"/>
                <c:pt idx="0">
                  <c:v>80</c:v>
                </c:pt>
                <c:pt idx="1">
                  <c:v>23.7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SUSTRATO!$A$4</c:f>
              <c:strCache>
                <c:ptCount val="1"/>
                <c:pt idx="0">
                  <c:v>S3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SUSTRATO!$B$4:$D$4</c:f>
              <c:numCache>
                <c:formatCode>General</c:formatCode>
                <c:ptCount val="3"/>
                <c:pt idx="0">
                  <c:v>86</c:v>
                </c:pt>
                <c:pt idx="1">
                  <c:v>35.700000000000003</c:v>
                </c:pt>
                <c:pt idx="2">
                  <c:v>25.7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980528"/>
        <c:axId val="176982768"/>
        <c:axId val="145984016"/>
      </c:bar3DChart>
      <c:catAx>
        <c:axId val="1769805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6982768"/>
        <c:crosses val="autoZero"/>
        <c:auto val="1"/>
        <c:lblAlgn val="ctr"/>
        <c:lblOffset val="100"/>
        <c:noMultiLvlLbl val="0"/>
      </c:catAx>
      <c:valAx>
        <c:axId val="17698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6980528"/>
        <c:crosses val="autoZero"/>
        <c:crossBetween val="between"/>
      </c:valAx>
      <c:serAx>
        <c:axId val="1459840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698276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ENRAIZADOR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'enraizador '!$D$3</c:f>
              <c:strCache>
                <c:ptCount val="1"/>
                <c:pt idx="0">
                  <c:v>E1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'enraizador '!$E$2:$G$2</c:f>
              <c:strCache>
                <c:ptCount val="3"/>
                <c:pt idx="0">
                  <c:v>30 DIAS</c:v>
                </c:pt>
                <c:pt idx="1">
                  <c:v>60 DIAS</c:v>
                </c:pt>
                <c:pt idx="2">
                  <c:v>90 DIAS</c:v>
                </c:pt>
              </c:strCache>
            </c:strRef>
          </c:cat>
          <c:val>
            <c:numRef>
              <c:f>'enraizador '!$E$3:$G$3</c:f>
              <c:numCache>
                <c:formatCode>General</c:formatCode>
                <c:ptCount val="3"/>
                <c:pt idx="0">
                  <c:v>78.67</c:v>
                </c:pt>
                <c:pt idx="1">
                  <c:v>23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'enraizador '!$D$4</c:f>
              <c:strCache>
                <c:ptCount val="1"/>
                <c:pt idx="0">
                  <c:v>E2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'enraizador '!$E$2:$G$2</c:f>
              <c:strCache>
                <c:ptCount val="3"/>
                <c:pt idx="0">
                  <c:v>30 DIAS</c:v>
                </c:pt>
                <c:pt idx="1">
                  <c:v>60 DIAS</c:v>
                </c:pt>
                <c:pt idx="2">
                  <c:v>90 DIAS</c:v>
                </c:pt>
              </c:strCache>
            </c:strRef>
          </c:cat>
          <c:val>
            <c:numRef>
              <c:f>'enraizador '!$E$4:$G$4</c:f>
              <c:numCache>
                <c:formatCode>General</c:formatCode>
                <c:ptCount val="3"/>
                <c:pt idx="0">
                  <c:v>79.33</c:v>
                </c:pt>
                <c:pt idx="1">
                  <c:v>24</c:v>
                </c:pt>
                <c:pt idx="2">
                  <c:v>15.33</c:v>
                </c:pt>
              </c:numCache>
            </c:numRef>
          </c:val>
        </c:ser>
        <c:ser>
          <c:idx val="2"/>
          <c:order val="2"/>
          <c:tx>
            <c:strRef>
              <c:f>'enraizador '!$D$5</c:f>
              <c:strCache>
                <c:ptCount val="1"/>
                <c:pt idx="0">
                  <c:v>E3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'enraizador '!$E$2:$G$2</c:f>
              <c:strCache>
                <c:ptCount val="3"/>
                <c:pt idx="0">
                  <c:v>30 DIAS</c:v>
                </c:pt>
                <c:pt idx="1">
                  <c:v>60 DIAS</c:v>
                </c:pt>
                <c:pt idx="2">
                  <c:v>90 DIAS</c:v>
                </c:pt>
              </c:strCache>
            </c:strRef>
          </c:cat>
          <c:val>
            <c:numRef>
              <c:f>'enraizador '!$E$5:$G$5</c:f>
              <c:numCache>
                <c:formatCode>General</c:formatCode>
                <c:ptCount val="3"/>
                <c:pt idx="0">
                  <c:v>80.67</c:v>
                </c:pt>
                <c:pt idx="1">
                  <c:v>29</c:v>
                </c:pt>
                <c:pt idx="2">
                  <c:v>19.329999999999998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989840"/>
        <c:axId val="183136784"/>
        <c:axId val="145987136"/>
      </c:bar3DChart>
      <c:catAx>
        <c:axId val="17698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3136784"/>
        <c:crosses val="autoZero"/>
        <c:auto val="1"/>
        <c:lblAlgn val="ctr"/>
        <c:lblOffset val="100"/>
        <c:noMultiLvlLbl val="0"/>
      </c:catAx>
      <c:valAx>
        <c:axId val="18313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6989840"/>
        <c:crosses val="autoZero"/>
        <c:crossBetween val="between"/>
      </c:valAx>
      <c:serAx>
        <c:axId val="1459871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313678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FOLIOLOS PROMEDIO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BROTES!$B$20</c:f>
              <c:strCache>
                <c:ptCount val="1"/>
                <c:pt idx="0">
                  <c:v>30 DIAS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BROTES!$A$21:$A$29</c:f>
              <c:strCache>
                <c:ptCount val="9"/>
                <c:pt idx="0">
                  <c:v>T1  (A1E1S1)</c:v>
                </c:pt>
                <c:pt idx="1">
                  <c:v>T2  (A1E1S2)</c:v>
                </c:pt>
                <c:pt idx="2">
                  <c:v>T3  (A1E1S3)</c:v>
                </c:pt>
                <c:pt idx="3">
                  <c:v>T4  (A1E2S1)</c:v>
                </c:pt>
                <c:pt idx="4">
                  <c:v>T5  (A1E2S2)</c:v>
                </c:pt>
                <c:pt idx="5">
                  <c:v>T6  (A1E2S3)</c:v>
                </c:pt>
                <c:pt idx="6">
                  <c:v>T7  (A1E3S1)</c:v>
                </c:pt>
                <c:pt idx="7">
                  <c:v>T8  (A1E3S2)</c:v>
                </c:pt>
                <c:pt idx="8">
                  <c:v>T 9 (A1E3S3)</c:v>
                </c:pt>
              </c:strCache>
            </c:strRef>
          </c:cat>
          <c:val>
            <c:numRef>
              <c:f>BROTES!$B$21:$B$29</c:f>
              <c:numCache>
                <c:formatCode>0.00</c:formatCode>
                <c:ptCount val="9"/>
                <c:pt idx="0">
                  <c:v>2.0499999999999998</c:v>
                </c:pt>
                <c:pt idx="1">
                  <c:v>2.1775000000000002</c:v>
                </c:pt>
                <c:pt idx="2">
                  <c:v>2.835</c:v>
                </c:pt>
                <c:pt idx="3">
                  <c:v>2.1425000000000001</c:v>
                </c:pt>
                <c:pt idx="4">
                  <c:v>1.9774999999999998</c:v>
                </c:pt>
                <c:pt idx="5">
                  <c:v>2.87</c:v>
                </c:pt>
                <c:pt idx="6">
                  <c:v>1.97</c:v>
                </c:pt>
                <c:pt idx="7">
                  <c:v>2.125</c:v>
                </c:pt>
                <c:pt idx="8">
                  <c:v>3.2725</c:v>
                </c:pt>
              </c:numCache>
            </c:numRef>
          </c:val>
        </c:ser>
        <c:ser>
          <c:idx val="1"/>
          <c:order val="1"/>
          <c:tx>
            <c:strRef>
              <c:f>BROTES!$C$20</c:f>
              <c:strCache>
                <c:ptCount val="1"/>
                <c:pt idx="0">
                  <c:v>60 DIAS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BROTES!$A$21:$A$29</c:f>
              <c:strCache>
                <c:ptCount val="9"/>
                <c:pt idx="0">
                  <c:v>T1  (A1E1S1)</c:v>
                </c:pt>
                <c:pt idx="1">
                  <c:v>T2  (A1E1S2)</c:v>
                </c:pt>
                <c:pt idx="2">
                  <c:v>T3  (A1E1S3)</c:v>
                </c:pt>
                <c:pt idx="3">
                  <c:v>T4  (A1E2S1)</c:v>
                </c:pt>
                <c:pt idx="4">
                  <c:v>T5  (A1E2S2)</c:v>
                </c:pt>
                <c:pt idx="5">
                  <c:v>T6  (A1E2S3)</c:v>
                </c:pt>
                <c:pt idx="6">
                  <c:v>T7  (A1E3S1)</c:v>
                </c:pt>
                <c:pt idx="7">
                  <c:v>T8  (A1E3S2)</c:v>
                </c:pt>
                <c:pt idx="8">
                  <c:v>T 9 (A1E3S3)</c:v>
                </c:pt>
              </c:strCache>
            </c:strRef>
          </c:cat>
          <c:val>
            <c:numRef>
              <c:f>BROTES!$C$21:$C$29</c:f>
              <c:numCache>
                <c:formatCode>0.00</c:formatCode>
                <c:ptCount val="9"/>
                <c:pt idx="0">
                  <c:v>2.5425</c:v>
                </c:pt>
                <c:pt idx="1">
                  <c:v>2.415</c:v>
                </c:pt>
                <c:pt idx="2">
                  <c:v>3.45</c:v>
                </c:pt>
                <c:pt idx="3">
                  <c:v>3.0625</c:v>
                </c:pt>
                <c:pt idx="4">
                  <c:v>2.4375</c:v>
                </c:pt>
                <c:pt idx="5">
                  <c:v>3.0249999999999999</c:v>
                </c:pt>
                <c:pt idx="6">
                  <c:v>2.5425</c:v>
                </c:pt>
                <c:pt idx="7">
                  <c:v>2.2050000000000001</c:v>
                </c:pt>
                <c:pt idx="8">
                  <c:v>3.9249999999999998</c:v>
                </c:pt>
              </c:numCache>
            </c:numRef>
          </c:val>
        </c:ser>
        <c:ser>
          <c:idx val="2"/>
          <c:order val="2"/>
          <c:tx>
            <c:strRef>
              <c:f>BROTES!$D$20</c:f>
              <c:strCache>
                <c:ptCount val="1"/>
                <c:pt idx="0">
                  <c:v>90 DIAS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BROTES!$A$21:$A$29</c:f>
              <c:strCache>
                <c:ptCount val="9"/>
                <c:pt idx="0">
                  <c:v>T1  (A1E1S1)</c:v>
                </c:pt>
                <c:pt idx="1">
                  <c:v>T2  (A1E1S2)</c:v>
                </c:pt>
                <c:pt idx="2">
                  <c:v>T3  (A1E1S3)</c:v>
                </c:pt>
                <c:pt idx="3">
                  <c:v>T4  (A1E2S1)</c:v>
                </c:pt>
                <c:pt idx="4">
                  <c:v>T5  (A1E2S2)</c:v>
                </c:pt>
                <c:pt idx="5">
                  <c:v>T6  (A1E2S3)</c:v>
                </c:pt>
                <c:pt idx="6">
                  <c:v>T7  (A1E3S1)</c:v>
                </c:pt>
                <c:pt idx="7">
                  <c:v>T8  (A1E3S2)</c:v>
                </c:pt>
                <c:pt idx="8">
                  <c:v>T 9 (A1E3S3)</c:v>
                </c:pt>
              </c:strCache>
            </c:strRef>
          </c:cat>
          <c:val>
            <c:numRef>
              <c:f>BROTES!$D$21:$D$29</c:f>
              <c:numCache>
                <c:formatCode>0.000</c:formatCode>
                <c:ptCount val="9"/>
                <c:pt idx="0">
                  <c:v>4.375</c:v>
                </c:pt>
                <c:pt idx="1">
                  <c:v>4.0824999999999996</c:v>
                </c:pt>
                <c:pt idx="2">
                  <c:v>3.9575</c:v>
                </c:pt>
                <c:pt idx="3">
                  <c:v>3.8125</c:v>
                </c:pt>
                <c:pt idx="4">
                  <c:v>4.3324999999999996</c:v>
                </c:pt>
                <c:pt idx="5">
                  <c:v>4.2799999999999994</c:v>
                </c:pt>
                <c:pt idx="6">
                  <c:v>4.04</c:v>
                </c:pt>
                <c:pt idx="7">
                  <c:v>3.7925</c:v>
                </c:pt>
                <c:pt idx="8">
                  <c:v>4.2874999999999996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920544"/>
        <c:axId val="178921664"/>
        <c:axId val="0"/>
      </c:bar3DChart>
      <c:catAx>
        <c:axId val="1789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8921664"/>
        <c:crosses val="autoZero"/>
        <c:auto val="1"/>
        <c:lblAlgn val="ctr"/>
        <c:lblOffset val="100"/>
        <c:noMultiLvlLbl val="0"/>
      </c:catAx>
      <c:valAx>
        <c:axId val="17892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892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MEDIA ESTADO FITOSANITARIO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ESTADO!$C$18</c:f>
              <c:strCache>
                <c:ptCount val="1"/>
                <c:pt idx="0">
                  <c:v>30 DIAS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ESTADO!$B$19:$B$27</c:f>
              <c:strCache>
                <c:ptCount val="9"/>
                <c:pt idx="0">
                  <c:v>T1  (A1E1S1)</c:v>
                </c:pt>
                <c:pt idx="1">
                  <c:v>T2  (A1E1S2)</c:v>
                </c:pt>
                <c:pt idx="2">
                  <c:v>T3  (A1E1S3)</c:v>
                </c:pt>
                <c:pt idx="3">
                  <c:v>T4  (A1E2S1)</c:v>
                </c:pt>
                <c:pt idx="4">
                  <c:v>T5  (A1E2S2)</c:v>
                </c:pt>
                <c:pt idx="5">
                  <c:v>T6  (A1E2S3)</c:v>
                </c:pt>
                <c:pt idx="6">
                  <c:v>T7  (A1E3S1)</c:v>
                </c:pt>
                <c:pt idx="7">
                  <c:v>T8  (A1E3S2)</c:v>
                </c:pt>
                <c:pt idx="8">
                  <c:v>T 9 (A1E3S3)</c:v>
                </c:pt>
              </c:strCache>
            </c:strRef>
          </c:cat>
          <c:val>
            <c:numRef>
              <c:f>ESTADO!$C$19:$C$27</c:f>
              <c:numCache>
                <c:formatCode>0.000</c:formatCode>
                <c:ptCount val="9"/>
                <c:pt idx="0">
                  <c:v>1.2424999999999999</c:v>
                </c:pt>
                <c:pt idx="1">
                  <c:v>1.5325000000000002</c:v>
                </c:pt>
                <c:pt idx="2">
                  <c:v>1.8450000000000002</c:v>
                </c:pt>
                <c:pt idx="3">
                  <c:v>1.4850000000000001</c:v>
                </c:pt>
                <c:pt idx="4">
                  <c:v>1.4375</c:v>
                </c:pt>
                <c:pt idx="5">
                  <c:v>1.9975000000000001</c:v>
                </c:pt>
                <c:pt idx="6">
                  <c:v>1.4849999999999999</c:v>
                </c:pt>
                <c:pt idx="7">
                  <c:v>1.5375000000000001</c:v>
                </c:pt>
                <c:pt idx="8">
                  <c:v>2.1724999999999999</c:v>
                </c:pt>
              </c:numCache>
            </c:numRef>
          </c:val>
        </c:ser>
        <c:ser>
          <c:idx val="1"/>
          <c:order val="1"/>
          <c:tx>
            <c:strRef>
              <c:f>ESTADO!$D$18</c:f>
              <c:strCache>
                <c:ptCount val="1"/>
                <c:pt idx="0">
                  <c:v>60 DIAS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ESTADO!$B$19:$B$27</c:f>
              <c:strCache>
                <c:ptCount val="9"/>
                <c:pt idx="0">
                  <c:v>T1  (A1E1S1)</c:v>
                </c:pt>
                <c:pt idx="1">
                  <c:v>T2  (A1E1S2)</c:v>
                </c:pt>
                <c:pt idx="2">
                  <c:v>T3  (A1E1S3)</c:v>
                </c:pt>
                <c:pt idx="3">
                  <c:v>T4  (A1E2S1)</c:v>
                </c:pt>
                <c:pt idx="4">
                  <c:v>T5  (A1E2S2)</c:v>
                </c:pt>
                <c:pt idx="5">
                  <c:v>T6  (A1E2S3)</c:v>
                </c:pt>
                <c:pt idx="6">
                  <c:v>T7  (A1E3S1)</c:v>
                </c:pt>
                <c:pt idx="7">
                  <c:v>T8  (A1E3S2)</c:v>
                </c:pt>
                <c:pt idx="8">
                  <c:v>T 9 (A1E3S3)</c:v>
                </c:pt>
              </c:strCache>
            </c:strRef>
          </c:cat>
          <c:val>
            <c:numRef>
              <c:f>ESTADO!$D$19:$D$27</c:f>
              <c:numCache>
                <c:formatCode>0.000</c:formatCode>
                <c:ptCount val="9"/>
                <c:pt idx="0">
                  <c:v>1.5425</c:v>
                </c:pt>
                <c:pt idx="1">
                  <c:v>1.7725</c:v>
                </c:pt>
                <c:pt idx="2">
                  <c:v>2.1749999999999998</c:v>
                </c:pt>
                <c:pt idx="3">
                  <c:v>2.0225</c:v>
                </c:pt>
                <c:pt idx="4">
                  <c:v>1.5425</c:v>
                </c:pt>
                <c:pt idx="5">
                  <c:v>2.35</c:v>
                </c:pt>
                <c:pt idx="6">
                  <c:v>1.9575</c:v>
                </c:pt>
                <c:pt idx="7">
                  <c:v>1.9450000000000001</c:v>
                </c:pt>
                <c:pt idx="8">
                  <c:v>2.5750000000000002</c:v>
                </c:pt>
              </c:numCache>
            </c:numRef>
          </c:val>
        </c:ser>
        <c:ser>
          <c:idx val="2"/>
          <c:order val="2"/>
          <c:tx>
            <c:strRef>
              <c:f>ESTADO!$E$18</c:f>
              <c:strCache>
                <c:ptCount val="1"/>
                <c:pt idx="0">
                  <c:v>90 DIAS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ESTADO!$B$19:$B$27</c:f>
              <c:strCache>
                <c:ptCount val="9"/>
                <c:pt idx="0">
                  <c:v>T1  (A1E1S1)</c:v>
                </c:pt>
                <c:pt idx="1">
                  <c:v>T2  (A1E1S2)</c:v>
                </c:pt>
                <c:pt idx="2">
                  <c:v>T3  (A1E1S3)</c:v>
                </c:pt>
                <c:pt idx="3">
                  <c:v>T4  (A1E2S1)</c:v>
                </c:pt>
                <c:pt idx="4">
                  <c:v>T5  (A1E2S2)</c:v>
                </c:pt>
                <c:pt idx="5">
                  <c:v>T6  (A1E2S3)</c:v>
                </c:pt>
                <c:pt idx="6">
                  <c:v>T7  (A1E3S1)</c:v>
                </c:pt>
                <c:pt idx="7">
                  <c:v>T8  (A1E3S2)</c:v>
                </c:pt>
                <c:pt idx="8">
                  <c:v>T 9 (A1E3S3)</c:v>
                </c:pt>
              </c:strCache>
            </c:strRef>
          </c:cat>
          <c:val>
            <c:numRef>
              <c:f>ESTADO!$E$19:$E$27</c:f>
              <c:numCache>
                <c:formatCode>0.000</c:formatCode>
                <c:ptCount val="9"/>
                <c:pt idx="0">
                  <c:v>1.5</c:v>
                </c:pt>
                <c:pt idx="1">
                  <c:v>2.4175</c:v>
                </c:pt>
                <c:pt idx="2">
                  <c:v>2.4299999999999997</c:v>
                </c:pt>
                <c:pt idx="3">
                  <c:v>1.9875</c:v>
                </c:pt>
                <c:pt idx="4">
                  <c:v>2.105</c:v>
                </c:pt>
                <c:pt idx="5">
                  <c:v>2.4699999999999998</c:v>
                </c:pt>
                <c:pt idx="6">
                  <c:v>2.4175</c:v>
                </c:pt>
                <c:pt idx="7">
                  <c:v>2.2075</c:v>
                </c:pt>
                <c:pt idx="8">
                  <c:v>2.78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1523376"/>
        <c:axId val="271523936"/>
        <c:axId val="0"/>
      </c:bar3DChart>
      <c:catAx>
        <c:axId val="27152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71523936"/>
        <c:crosses val="autoZero"/>
        <c:auto val="1"/>
        <c:lblAlgn val="ctr"/>
        <c:lblOffset val="100"/>
        <c:noMultiLvlLbl val="0"/>
      </c:catAx>
      <c:valAx>
        <c:axId val="27152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715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NÚMERO </a:t>
            </a:r>
            <a:r>
              <a:rPr lang="en-US" dirty="0"/>
              <a:t>DE RAICES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RAICES!$Y$17</c:f>
              <c:strCache>
                <c:ptCount val="1"/>
                <c:pt idx="0">
                  <c:v>MEDIA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RAICES!$W$18:$X$26</c:f>
              <c:multiLvlStrCache>
                <c:ptCount val="9"/>
                <c:lvl>
                  <c:pt idx="0">
                    <c:v>(A1E3S3)</c:v>
                  </c:pt>
                  <c:pt idx="1">
                    <c:v>(A1E2S3)</c:v>
                  </c:pt>
                  <c:pt idx="2">
                    <c:v>(A1E1S3)</c:v>
                  </c:pt>
                  <c:pt idx="3">
                    <c:v>(A1E2S2)</c:v>
                  </c:pt>
                  <c:pt idx="4">
                    <c:v>(A1E3S1)</c:v>
                  </c:pt>
                  <c:pt idx="5">
                    <c:v>(A1E2S1)</c:v>
                  </c:pt>
                  <c:pt idx="6">
                    <c:v>(A1E3S2)</c:v>
                  </c:pt>
                  <c:pt idx="7">
                    <c:v>(A1E1S2)</c:v>
                  </c:pt>
                  <c:pt idx="8">
                    <c:v>(A1E1S1)</c:v>
                  </c:pt>
                </c:lvl>
                <c:lvl>
                  <c:pt idx="0">
                    <c:v>T9</c:v>
                  </c:pt>
                  <c:pt idx="1">
                    <c:v>T6</c:v>
                  </c:pt>
                  <c:pt idx="2">
                    <c:v>T3</c:v>
                  </c:pt>
                  <c:pt idx="3">
                    <c:v>T5</c:v>
                  </c:pt>
                  <c:pt idx="4">
                    <c:v>T7</c:v>
                  </c:pt>
                  <c:pt idx="5">
                    <c:v>T4</c:v>
                  </c:pt>
                  <c:pt idx="6">
                    <c:v>T8</c:v>
                  </c:pt>
                  <c:pt idx="7">
                    <c:v>T2</c:v>
                  </c:pt>
                  <c:pt idx="8">
                    <c:v>T1</c:v>
                  </c:pt>
                </c:lvl>
              </c:multiLvlStrCache>
            </c:multiLvlStrRef>
          </c:cat>
          <c:val>
            <c:numRef>
              <c:f>RAICES!$Y$18:$Y$26</c:f>
              <c:numCache>
                <c:formatCode>0.00</c:formatCode>
                <c:ptCount val="9"/>
                <c:pt idx="0">
                  <c:v>3.665</c:v>
                </c:pt>
                <c:pt idx="1">
                  <c:v>3.3125</c:v>
                </c:pt>
                <c:pt idx="2">
                  <c:v>3.1449999999999996</c:v>
                </c:pt>
                <c:pt idx="3">
                  <c:v>2.875</c:v>
                </c:pt>
                <c:pt idx="4">
                  <c:v>2.8125</c:v>
                </c:pt>
                <c:pt idx="5">
                  <c:v>2.7374999999999998</c:v>
                </c:pt>
                <c:pt idx="6">
                  <c:v>2.645</c:v>
                </c:pt>
                <c:pt idx="7">
                  <c:v>2.585</c:v>
                </c:pt>
                <c:pt idx="8">
                  <c:v>1.75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1526176"/>
        <c:axId val="271526736"/>
        <c:axId val="145981520"/>
      </c:bar3DChart>
      <c:catAx>
        <c:axId val="27152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71526736"/>
        <c:crosses val="autoZero"/>
        <c:auto val="1"/>
        <c:lblAlgn val="ctr"/>
        <c:lblOffset val="100"/>
        <c:noMultiLvlLbl val="0"/>
      </c:catAx>
      <c:valAx>
        <c:axId val="27152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71526176"/>
        <c:crosses val="autoZero"/>
        <c:crossBetween val="between"/>
      </c:valAx>
      <c:serAx>
        <c:axId val="1459815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7152673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diapositivas/genero.pptx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diapositivas/UBICACION.pptx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SANTIAGO\Desktop\fotos%20a&#241;adir%20tesis\DSC00632.JPG" TargetMode="External"/><Relationship Id="rId13" Type="http://schemas.openxmlformats.org/officeDocument/2006/relationships/hyperlink" Target="file:///C:\Users\SANTIAGO\Desktop\fotos%20a&#241;adir%20tesis\FUNDA.JPG" TargetMode="External"/><Relationship Id="rId18" Type="http://schemas.openxmlformats.org/officeDocument/2006/relationships/hyperlink" Target="diapositivas/CONSTRUCION.pptx" TargetMode="External"/><Relationship Id="rId26" Type="http://schemas.openxmlformats.org/officeDocument/2006/relationships/hyperlink" Target="diapositivas/PREPARACION%20DE%20BRO.pptx" TargetMode="External"/><Relationship Id="rId3" Type="http://schemas.openxmlformats.org/officeDocument/2006/relationships/hyperlink" Target="file:///C:\Users\SANTIAGO\Desktop\fotos%20a&#241;adir%20tesis\caravteristicas.JPG" TargetMode="External"/><Relationship Id="rId21" Type="http://schemas.openxmlformats.org/officeDocument/2006/relationships/hyperlink" Target="file:///C:\Users\SANTIAGO\Desktop\fotos%20a&#241;adir%20tesis\platabanda%202.JPG" TargetMode="External"/><Relationship Id="rId7" Type="http://schemas.openxmlformats.org/officeDocument/2006/relationships/hyperlink" Target="file:///C:\Users\SANTIAGO\Desktop\fotos%20a&#241;adir%20tesis\humus.JPG" TargetMode="External"/><Relationship Id="rId12" Type="http://schemas.openxmlformats.org/officeDocument/2006/relationships/hyperlink" Target="file:///C:\Users\SANTIAGO\Desktop\fotos%20a&#241;adir%20tesis\llenado%20de%20fundas.JPG" TargetMode="External"/><Relationship Id="rId17" Type="http://schemas.openxmlformats.org/officeDocument/2006/relationships/hyperlink" Target="diapositivas/CODIFICACION.pptx" TargetMode="External"/><Relationship Id="rId25" Type="http://schemas.openxmlformats.org/officeDocument/2006/relationships/hyperlink" Target="file:///C:\Users\SANTIAGO\Desktop\fotos%20a&#241;adir%20tesis\HOJA.JPG" TargetMode="External"/><Relationship Id="rId2" Type="http://schemas.openxmlformats.org/officeDocument/2006/relationships/hyperlink" Target="diapositivas/CARACTERISTICA.pptx" TargetMode="External"/><Relationship Id="rId16" Type="http://schemas.openxmlformats.org/officeDocument/2006/relationships/hyperlink" Target="file:///C:\Users\SANTIAGO\Desktop\fotos%20a&#241;adir%20tesis\DSC00408.JPG" TargetMode="External"/><Relationship Id="rId20" Type="http://schemas.openxmlformats.org/officeDocument/2006/relationships/hyperlink" Target="diapositivas/IMPLEMENTACION.pptx" TargetMode="External"/><Relationship Id="rId1" Type="http://schemas.openxmlformats.org/officeDocument/2006/relationships/hyperlink" Target="diapositivas/LUGAR.pptx" TargetMode="External"/><Relationship Id="rId6" Type="http://schemas.openxmlformats.org/officeDocument/2006/relationships/hyperlink" Target="file:///C:\Users\SANTIAGO\Desktop\fotos%20a&#241;adir%20tesis\prepracion%20de%20sustrato.JPG" TargetMode="External"/><Relationship Id="rId11" Type="http://schemas.openxmlformats.org/officeDocument/2006/relationships/hyperlink" Target="diapositivas/LLENADO.pptx" TargetMode="External"/><Relationship Id="rId24" Type="http://schemas.openxmlformats.org/officeDocument/2006/relationships/hyperlink" Target="file:///C:\Users\SANTIAGO\Desktop\fotos%20a&#241;adir%20tesis\RAIZ.JPG" TargetMode="External"/><Relationship Id="rId5" Type="http://schemas.openxmlformats.org/officeDocument/2006/relationships/hyperlink" Target="file:///C:\Users\SANTIAGO\Desktop\fotos%20a&#241;adir%20tesis\aren.JPG" TargetMode="External"/><Relationship Id="rId15" Type="http://schemas.openxmlformats.org/officeDocument/2006/relationships/hyperlink" Target="file:///C:\Users\SANTIAGO\Desktop\fotos%20a&#241;adir%20tesis\colocacion%20de%20%20pol.JPG" TargetMode="External"/><Relationship Id="rId23" Type="http://schemas.openxmlformats.org/officeDocument/2006/relationships/hyperlink" Target="file:///C:\Users\SANTIAGO\Desktop\fotos%20a&#241;adir%20tesis\brotes.JPG" TargetMode="External"/><Relationship Id="rId28" Type="http://schemas.openxmlformats.org/officeDocument/2006/relationships/hyperlink" Target="file:///C:\Users\SANTIAGO\Desktop\fotos%20a&#241;adir%20tesis\prepa%20sus.JPG" TargetMode="External"/><Relationship Id="rId10" Type="http://schemas.openxmlformats.org/officeDocument/2006/relationships/hyperlink" Target="file:///C:\Users\SANTIAGO\Desktop\fotos%20a&#241;adir%20tesis\VITAVAX.JPG" TargetMode="External"/><Relationship Id="rId19" Type="http://schemas.openxmlformats.org/officeDocument/2006/relationships/hyperlink" Target="file:///C:\Users\SANTIAGO\Desktop\fotos%20a&#241;adir%20tesis\umbraculo.JPG" TargetMode="External"/><Relationship Id="rId4" Type="http://schemas.openxmlformats.org/officeDocument/2006/relationships/hyperlink" Target="diapositivas/PREPARACION%20DE%20SUS.pptx" TargetMode="External"/><Relationship Id="rId9" Type="http://schemas.openxmlformats.org/officeDocument/2006/relationships/hyperlink" Target="diapositivas/DESINFECION.pptx" TargetMode="External"/><Relationship Id="rId14" Type="http://schemas.openxmlformats.org/officeDocument/2006/relationships/hyperlink" Target="diapositivas/ESTABLECIMIENTO%20DE%20PLAN.pptx" TargetMode="External"/><Relationship Id="rId22" Type="http://schemas.openxmlformats.org/officeDocument/2006/relationships/hyperlink" Target="diapositivas/EXTRACION.pptx" TargetMode="External"/><Relationship Id="rId27" Type="http://schemas.openxmlformats.org/officeDocument/2006/relationships/hyperlink" Target="file:///C:\Users\SANTIAGO\Desktop\fotos%20a&#241;adir%20tesis\colocacion%20de%20poly%20y%20enr.JP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diapositivas/genero.ppt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diapositivas/UBICACION.pptx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diapositivas/PREPARACION%20DE%20SUS.pptx" TargetMode="External"/><Relationship Id="rId13" Type="http://schemas.openxmlformats.org/officeDocument/2006/relationships/hyperlink" Target="diapositivas/DESINFECION.pptx" TargetMode="External"/><Relationship Id="rId18" Type="http://schemas.openxmlformats.org/officeDocument/2006/relationships/hyperlink" Target="diapositivas/EXTRACION.pptx" TargetMode="External"/><Relationship Id="rId26" Type="http://schemas.openxmlformats.org/officeDocument/2006/relationships/hyperlink" Target="file:///C:\Users\SANTIAGO\Desktop\fotos%20a&#241;adir%20tesis\colocacion%20de%20%20pol.JPG" TargetMode="External"/><Relationship Id="rId3" Type="http://schemas.openxmlformats.org/officeDocument/2006/relationships/hyperlink" Target="file:///C:\Users\SANTIAGO\Desktop\fotos%20a&#241;adir%20tesis\caravteristicas.JPG" TargetMode="External"/><Relationship Id="rId21" Type="http://schemas.openxmlformats.org/officeDocument/2006/relationships/hyperlink" Target="file:///C:\Users\SANTIAGO\Desktop\fotos%20a&#241;adir%20tesis\HOJA.JPG" TargetMode="External"/><Relationship Id="rId7" Type="http://schemas.openxmlformats.org/officeDocument/2006/relationships/hyperlink" Target="file:///C:\Users\SANTIAGO\Desktop\fotos%20a&#241;adir%20tesis\platabanda%202.JPG" TargetMode="External"/><Relationship Id="rId12" Type="http://schemas.openxmlformats.org/officeDocument/2006/relationships/hyperlink" Target="file:///C:\Users\SANTIAGO\Desktop\fotos%20a&#241;adir%20tesis\DSC00632.JPG" TargetMode="External"/><Relationship Id="rId17" Type="http://schemas.openxmlformats.org/officeDocument/2006/relationships/hyperlink" Target="file:///C:\Users\SANTIAGO\Desktop\fotos%20a&#241;adir%20tesis\FUNDA.JPG" TargetMode="External"/><Relationship Id="rId25" Type="http://schemas.openxmlformats.org/officeDocument/2006/relationships/hyperlink" Target="diapositivas/ESTABLECIMIENTO%20DE%20PLAN.pptx" TargetMode="External"/><Relationship Id="rId2" Type="http://schemas.openxmlformats.org/officeDocument/2006/relationships/hyperlink" Target="diapositivas/CARACTERISTICA.pptx" TargetMode="External"/><Relationship Id="rId16" Type="http://schemas.openxmlformats.org/officeDocument/2006/relationships/hyperlink" Target="file:///C:\Users\SANTIAGO\Desktop\fotos%20a&#241;adir%20tesis\llenado%20de%20fundas.JPG" TargetMode="External"/><Relationship Id="rId20" Type="http://schemas.openxmlformats.org/officeDocument/2006/relationships/hyperlink" Target="file:///C:\Users\SANTIAGO\Desktop\fotos%20a&#241;adir%20tesis\RAIZ.JPG" TargetMode="External"/><Relationship Id="rId1" Type="http://schemas.openxmlformats.org/officeDocument/2006/relationships/hyperlink" Target="diapositivas/LUGAR.pptx" TargetMode="External"/><Relationship Id="rId6" Type="http://schemas.openxmlformats.org/officeDocument/2006/relationships/hyperlink" Target="diapositivas/IMPLEMENTACION.pptx" TargetMode="External"/><Relationship Id="rId11" Type="http://schemas.openxmlformats.org/officeDocument/2006/relationships/hyperlink" Target="file:///C:\Users\SANTIAGO\Desktop\fotos%20a&#241;adir%20tesis\humus.JPG" TargetMode="External"/><Relationship Id="rId24" Type="http://schemas.openxmlformats.org/officeDocument/2006/relationships/hyperlink" Target="file:///C:\Users\SANTIAGO\Desktop\fotos%20a&#241;adir%20tesis\prepa%20sus.JPG" TargetMode="External"/><Relationship Id="rId5" Type="http://schemas.openxmlformats.org/officeDocument/2006/relationships/hyperlink" Target="file:///C:\Users\SANTIAGO\Desktop\fotos%20a&#241;adir%20tesis\umbraculo.JPG" TargetMode="External"/><Relationship Id="rId15" Type="http://schemas.openxmlformats.org/officeDocument/2006/relationships/hyperlink" Target="diapositivas/LLENADO.pptx" TargetMode="External"/><Relationship Id="rId23" Type="http://schemas.openxmlformats.org/officeDocument/2006/relationships/hyperlink" Target="file:///C:\Users\SANTIAGO\Desktop\fotos%20a&#241;adir%20tesis\colocacion%20de%20poly%20y%20enr.JPG" TargetMode="External"/><Relationship Id="rId28" Type="http://schemas.openxmlformats.org/officeDocument/2006/relationships/hyperlink" Target="diapositivas/CODIFICACION.pptx" TargetMode="External"/><Relationship Id="rId10" Type="http://schemas.openxmlformats.org/officeDocument/2006/relationships/hyperlink" Target="file:///C:\Users\SANTIAGO\Desktop\fotos%20a&#241;adir%20tesis\prepracion%20de%20sustrato.JPG" TargetMode="External"/><Relationship Id="rId19" Type="http://schemas.openxmlformats.org/officeDocument/2006/relationships/hyperlink" Target="file:///C:\Users\SANTIAGO\Desktop\fotos%20a&#241;adir%20tesis\brotes.JPG" TargetMode="External"/><Relationship Id="rId4" Type="http://schemas.openxmlformats.org/officeDocument/2006/relationships/hyperlink" Target="diapositivas/CONSTRUCION.pptx" TargetMode="External"/><Relationship Id="rId9" Type="http://schemas.openxmlformats.org/officeDocument/2006/relationships/hyperlink" Target="file:///C:\Users\SANTIAGO\Desktop\fotos%20a&#241;adir%20tesis\aren.JPG" TargetMode="External"/><Relationship Id="rId14" Type="http://schemas.openxmlformats.org/officeDocument/2006/relationships/hyperlink" Target="file:///C:\Users\SANTIAGO\Desktop\fotos%20a&#241;adir%20tesis\VITAVAX.JPG" TargetMode="External"/><Relationship Id="rId22" Type="http://schemas.openxmlformats.org/officeDocument/2006/relationships/hyperlink" Target="diapositivas/PREPARACION%20DE%20BRO.pptx" TargetMode="External"/><Relationship Id="rId27" Type="http://schemas.openxmlformats.org/officeDocument/2006/relationships/hyperlink" Target="file:///C:\Users\SANTIAGO\Desktop\fotos%20a&#241;adir%20tesis\DSC00408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669F8-11DF-4152-9272-AC5578F9EC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05AFF3A-BF18-4934-B4AD-54C5AF505DF7}">
      <dgm:prSet phldrT="[Texto]"/>
      <dgm:spPr/>
      <dgm:t>
        <a:bodyPr/>
        <a:lstStyle/>
        <a:p>
          <a:r>
            <a:rPr lang="es-EC" dirty="0" smtClean="0"/>
            <a:t>Importancia de las especies nativas de los Andes. </a:t>
          </a:r>
          <a:endParaRPr lang="es-EC" dirty="0"/>
        </a:p>
      </dgm:t>
    </dgm:pt>
    <dgm:pt modelId="{89509646-83A5-461C-B89C-909425A4F06E}" type="parTrans" cxnId="{C333F8F2-36C2-4D7B-84B4-9054894A7405}">
      <dgm:prSet/>
      <dgm:spPr/>
      <dgm:t>
        <a:bodyPr/>
        <a:lstStyle/>
        <a:p>
          <a:endParaRPr lang="es-EC"/>
        </a:p>
      </dgm:t>
    </dgm:pt>
    <dgm:pt modelId="{232A8386-B7FF-43B1-B936-E3A292995A61}" type="sibTrans" cxnId="{C333F8F2-36C2-4D7B-84B4-9054894A7405}">
      <dgm:prSet/>
      <dgm:spPr/>
      <dgm:t>
        <a:bodyPr/>
        <a:lstStyle/>
        <a:p>
          <a:endParaRPr lang="es-EC"/>
        </a:p>
      </dgm:t>
    </dgm:pt>
    <dgm:pt modelId="{6E5FADF6-C3AB-43CC-B2E0-773EA06BE174}">
      <dgm:prSet phldrT="[Texto]"/>
      <dgm:spPr/>
      <dgm:t>
        <a:bodyPr/>
        <a:lstStyle/>
        <a:p>
          <a:r>
            <a:rPr lang="es-EC" cap="none" dirty="0" smtClean="0"/>
            <a:t>Alto valor ecológico.</a:t>
          </a:r>
          <a:endParaRPr lang="es-EC" dirty="0"/>
        </a:p>
      </dgm:t>
    </dgm:pt>
    <dgm:pt modelId="{E9C29B96-9442-4F55-84F4-3CF0C6D05D75}" type="parTrans" cxnId="{7B48A2A3-09E7-49F2-B985-29D74C95AB44}">
      <dgm:prSet/>
      <dgm:spPr/>
      <dgm:t>
        <a:bodyPr/>
        <a:lstStyle/>
        <a:p>
          <a:endParaRPr lang="es-EC"/>
        </a:p>
      </dgm:t>
    </dgm:pt>
    <dgm:pt modelId="{EAC79F27-8840-4B7B-ABEE-B7BB3E631248}" type="sibTrans" cxnId="{7B48A2A3-09E7-49F2-B985-29D74C95AB44}">
      <dgm:prSet/>
      <dgm:spPr/>
      <dgm:t>
        <a:bodyPr/>
        <a:lstStyle/>
        <a:p>
          <a:endParaRPr lang="es-EC"/>
        </a:p>
      </dgm:t>
    </dgm:pt>
    <dgm:pt modelId="{F049C161-F377-4400-8ED2-5D004EE1C9F8}">
      <dgm:prSet phldrT="[Texto]"/>
      <dgm:spPr/>
      <dgm:t>
        <a:bodyPr/>
        <a:lstStyle/>
        <a:p>
          <a:r>
            <a:rPr lang="es-EC" dirty="0" smtClean="0"/>
            <a:t>Avance de la frontera agrícola. </a:t>
          </a:r>
          <a:endParaRPr lang="es-EC" dirty="0"/>
        </a:p>
      </dgm:t>
    </dgm:pt>
    <dgm:pt modelId="{DA2166F4-D3B3-4566-B27B-6CDA6874AEEA}" type="parTrans" cxnId="{A151127D-CAE1-48F9-8987-E3CA523E55AE}">
      <dgm:prSet/>
      <dgm:spPr/>
      <dgm:t>
        <a:bodyPr/>
        <a:lstStyle/>
        <a:p>
          <a:endParaRPr lang="es-EC"/>
        </a:p>
      </dgm:t>
    </dgm:pt>
    <dgm:pt modelId="{E1207B25-62EB-4BEA-AC4E-CDAC3E6BFB8A}" type="sibTrans" cxnId="{A151127D-CAE1-48F9-8987-E3CA523E55AE}">
      <dgm:prSet/>
      <dgm:spPr/>
      <dgm:t>
        <a:bodyPr/>
        <a:lstStyle/>
        <a:p>
          <a:endParaRPr lang="es-EC"/>
        </a:p>
      </dgm:t>
    </dgm:pt>
    <dgm:pt modelId="{0E79ADEE-7EC6-450D-BAAC-9D53272BDBC9}">
      <dgm:prSet phldrT="[Texto]"/>
      <dgm:spPr/>
      <dgm:t>
        <a:bodyPr/>
        <a:lstStyle/>
        <a:p>
          <a:r>
            <a:rPr lang="es-EC" cap="none" dirty="0" smtClean="0"/>
            <a:t>Actividades agropecuarias.</a:t>
          </a:r>
          <a:endParaRPr lang="es-EC" dirty="0"/>
        </a:p>
      </dgm:t>
    </dgm:pt>
    <dgm:pt modelId="{2724520C-BAA5-4DEE-9735-F4675F594B46}" type="parTrans" cxnId="{587C6436-A1CC-4DA8-84DB-CE68A5647EB4}">
      <dgm:prSet/>
      <dgm:spPr/>
      <dgm:t>
        <a:bodyPr/>
        <a:lstStyle/>
        <a:p>
          <a:endParaRPr lang="es-EC"/>
        </a:p>
      </dgm:t>
    </dgm:pt>
    <dgm:pt modelId="{7CCFD35A-D943-46EE-A897-074113FBA4B0}" type="sibTrans" cxnId="{587C6436-A1CC-4DA8-84DB-CE68A5647EB4}">
      <dgm:prSet/>
      <dgm:spPr/>
      <dgm:t>
        <a:bodyPr/>
        <a:lstStyle/>
        <a:p>
          <a:endParaRPr lang="es-EC"/>
        </a:p>
      </dgm:t>
    </dgm:pt>
    <dgm:pt modelId="{0EF24BC3-9965-484B-81BC-41EDA591F0B6}">
      <dgm:prSet phldrT="[Texto]"/>
      <dgm:spPr/>
      <dgm:t>
        <a:bodyPr/>
        <a:lstStyle/>
        <a:p>
          <a:r>
            <a:rPr lang="es-EC" dirty="0" smtClean="0"/>
            <a:t>Alternativas.</a:t>
          </a:r>
          <a:endParaRPr lang="es-EC" dirty="0"/>
        </a:p>
      </dgm:t>
    </dgm:pt>
    <dgm:pt modelId="{85BB7DA2-BDD0-4CA8-AEAF-6BF570CD3BEA}" type="parTrans" cxnId="{E8FBCCA7-D305-4131-9073-390656C25AB2}">
      <dgm:prSet/>
      <dgm:spPr/>
      <dgm:t>
        <a:bodyPr/>
        <a:lstStyle/>
        <a:p>
          <a:endParaRPr lang="es-EC"/>
        </a:p>
      </dgm:t>
    </dgm:pt>
    <dgm:pt modelId="{4617363C-C681-421D-84A6-4F6DB22D92C0}" type="sibTrans" cxnId="{E8FBCCA7-D305-4131-9073-390656C25AB2}">
      <dgm:prSet/>
      <dgm:spPr/>
      <dgm:t>
        <a:bodyPr/>
        <a:lstStyle/>
        <a:p>
          <a:endParaRPr lang="es-EC"/>
        </a:p>
      </dgm:t>
    </dgm:pt>
    <dgm:pt modelId="{1E3C3C98-F79C-4678-B198-0442B34B4618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50000"/>
                </a:schemeClr>
              </a:solidFill>
              <a:hlinkClick xmlns:r="http://schemas.openxmlformats.org/officeDocument/2006/relationships" r:id="rId1" action="ppaction://hlinkpres?slideindex=1&amp;slidetitle="/>
            </a:rPr>
            <a:t>G</a:t>
          </a:r>
          <a:r>
            <a:rPr lang="es-EC" dirty="0" smtClean="0">
              <a:solidFill>
                <a:srgbClr val="FF0000"/>
              </a:solidFill>
              <a:hlinkClick xmlns:r="http://schemas.openxmlformats.org/officeDocument/2006/relationships" r:id="rId1" action="ppaction://hlinkpres?slideindex=1&amp;slidetitle="/>
            </a:rPr>
            <a:t>enero </a:t>
          </a:r>
          <a:r>
            <a:rPr lang="es-EC" i="1" dirty="0" err="1" smtClean="0">
              <a:solidFill>
                <a:srgbClr val="FF0000"/>
              </a:solidFill>
              <a:hlinkClick xmlns:r="http://schemas.openxmlformats.org/officeDocument/2006/relationships" r:id="rId1" action="ppaction://hlinkpres?slideindex=1&amp;slidetitle="/>
            </a:rPr>
            <a:t>Polylepis</a:t>
          </a:r>
          <a:r>
            <a:rPr lang="es-EC" i="1" dirty="0" smtClean="0">
              <a:solidFill>
                <a:srgbClr val="FF0000"/>
              </a:solidFill>
              <a:hlinkClick xmlns:r="http://schemas.openxmlformats.org/officeDocument/2006/relationships" r:id="rId1" action="ppaction://hlinkpres?slideindex=1&amp;slidetitle="/>
            </a:rPr>
            <a:t> .</a:t>
          </a:r>
          <a:endParaRPr lang="es-EC" dirty="0">
            <a:solidFill>
              <a:srgbClr val="FF0000"/>
            </a:solidFill>
          </a:endParaRPr>
        </a:p>
      </dgm:t>
    </dgm:pt>
    <dgm:pt modelId="{F0E4C61B-34F2-4817-8572-F9EFF89C08F6}" type="parTrans" cxnId="{AC60992A-D1BB-4D65-B3AB-AAB3E7FD0AB3}">
      <dgm:prSet/>
      <dgm:spPr/>
      <dgm:t>
        <a:bodyPr/>
        <a:lstStyle/>
        <a:p>
          <a:endParaRPr lang="es-EC"/>
        </a:p>
      </dgm:t>
    </dgm:pt>
    <dgm:pt modelId="{DB67DE5C-FDE0-4909-9ACE-5C32CF744A2D}" type="sibTrans" cxnId="{AC60992A-D1BB-4D65-B3AB-AAB3E7FD0AB3}">
      <dgm:prSet/>
      <dgm:spPr/>
      <dgm:t>
        <a:bodyPr/>
        <a:lstStyle/>
        <a:p>
          <a:endParaRPr lang="es-EC"/>
        </a:p>
      </dgm:t>
    </dgm:pt>
    <dgm:pt modelId="{3CCE1A11-8C16-4614-AA79-E42F86EEB034}">
      <dgm:prSet/>
      <dgm:spPr/>
      <dgm:t>
        <a:bodyPr/>
        <a:lstStyle/>
        <a:p>
          <a:r>
            <a:rPr lang="es-EC" i="1" dirty="0" err="1" smtClean="0"/>
            <a:t>Polylepis</a:t>
          </a:r>
          <a:r>
            <a:rPr lang="es-EC" i="1" dirty="0" smtClean="0"/>
            <a:t> </a:t>
          </a:r>
          <a:r>
            <a:rPr lang="es-EC" i="1" dirty="0" err="1" smtClean="0"/>
            <a:t>incana</a:t>
          </a:r>
          <a:r>
            <a:rPr lang="es-EC" i="1" smtClean="0"/>
            <a:t>. </a:t>
          </a:r>
          <a:endParaRPr lang="es-EC" i="1" dirty="0"/>
        </a:p>
      </dgm:t>
    </dgm:pt>
    <dgm:pt modelId="{1725D065-12FE-4E03-A7E4-BAD85C28CD11}" type="parTrans" cxnId="{F5908ACA-ED0F-4A0C-8613-CC1252E4F73F}">
      <dgm:prSet/>
      <dgm:spPr/>
      <dgm:t>
        <a:bodyPr/>
        <a:lstStyle/>
        <a:p>
          <a:endParaRPr lang="es-EC"/>
        </a:p>
      </dgm:t>
    </dgm:pt>
    <dgm:pt modelId="{3DCCD8A2-C7BF-46B3-A4E1-E6873042FA34}" type="sibTrans" cxnId="{F5908ACA-ED0F-4A0C-8613-CC1252E4F73F}">
      <dgm:prSet/>
      <dgm:spPr/>
      <dgm:t>
        <a:bodyPr/>
        <a:lstStyle/>
        <a:p>
          <a:endParaRPr lang="es-EC"/>
        </a:p>
      </dgm:t>
    </dgm:pt>
    <dgm:pt modelId="{DE633714-1C44-49FC-8245-4F9DB4C9A931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Especie multiuso. </a:t>
          </a:r>
          <a:endParaRPr lang="es-EC" dirty="0">
            <a:solidFill>
              <a:schemeClr val="bg1"/>
            </a:solidFill>
          </a:endParaRPr>
        </a:p>
      </dgm:t>
    </dgm:pt>
    <dgm:pt modelId="{D0EFFA17-985E-4DA8-9337-8CFE9F10737E}" type="parTrans" cxnId="{FBA8DFA1-B14C-4E62-9F71-DB96BC543321}">
      <dgm:prSet/>
      <dgm:spPr/>
      <dgm:t>
        <a:bodyPr/>
        <a:lstStyle/>
        <a:p>
          <a:endParaRPr lang="es-EC"/>
        </a:p>
      </dgm:t>
    </dgm:pt>
    <dgm:pt modelId="{6055130C-2D79-45A1-9BCC-7B1A02FF7398}" type="sibTrans" cxnId="{FBA8DFA1-B14C-4E62-9F71-DB96BC543321}">
      <dgm:prSet/>
      <dgm:spPr/>
      <dgm:t>
        <a:bodyPr/>
        <a:lstStyle/>
        <a:p>
          <a:endParaRPr lang="es-EC"/>
        </a:p>
      </dgm:t>
    </dgm:pt>
    <dgm:pt modelId="{A93D16CA-3A75-4FB6-BDCB-CB18B9B87A0C}">
      <dgm:prSet/>
      <dgm:spPr/>
      <dgm:t>
        <a:bodyPr/>
        <a:lstStyle/>
        <a:p>
          <a:r>
            <a:rPr lang="es-EC" cap="none" dirty="0" smtClean="0"/>
            <a:t>Peligro de extinción. </a:t>
          </a:r>
          <a:endParaRPr lang="es-EC" dirty="0"/>
        </a:p>
      </dgm:t>
    </dgm:pt>
    <dgm:pt modelId="{437B5797-3F97-4FC3-88C8-C491A21C54C4}" type="parTrans" cxnId="{10B63105-C649-4A3D-9C5F-4AEF8AC59A84}">
      <dgm:prSet/>
      <dgm:spPr/>
      <dgm:t>
        <a:bodyPr/>
        <a:lstStyle/>
        <a:p>
          <a:endParaRPr lang="es-EC"/>
        </a:p>
      </dgm:t>
    </dgm:pt>
    <dgm:pt modelId="{1F49EBD7-DA4C-4775-AC40-9A471F8CF429}" type="sibTrans" cxnId="{10B63105-C649-4A3D-9C5F-4AEF8AC59A84}">
      <dgm:prSet/>
      <dgm:spPr/>
      <dgm:t>
        <a:bodyPr/>
        <a:lstStyle/>
        <a:p>
          <a:endParaRPr lang="es-EC"/>
        </a:p>
      </dgm:t>
    </dgm:pt>
    <dgm:pt modelId="{0C248F2D-E942-49C7-8C41-7DEDA016A717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Cumplen importantes funciones ecológicas y sociales.</a:t>
          </a:r>
          <a:endParaRPr lang="es-EC" dirty="0"/>
        </a:p>
      </dgm:t>
    </dgm:pt>
    <dgm:pt modelId="{83B65291-9C8A-4F55-82B2-04C716736907}" type="parTrans" cxnId="{41CB789C-F748-44FE-AAB7-B80A5B562197}">
      <dgm:prSet/>
      <dgm:spPr/>
      <dgm:t>
        <a:bodyPr/>
        <a:lstStyle/>
        <a:p>
          <a:endParaRPr lang="es-EC"/>
        </a:p>
      </dgm:t>
    </dgm:pt>
    <dgm:pt modelId="{05532C10-DD2F-48C1-8DA6-2A23B64D94B5}" type="sibTrans" cxnId="{41CB789C-F748-44FE-AAB7-B80A5B562197}">
      <dgm:prSet/>
      <dgm:spPr/>
      <dgm:t>
        <a:bodyPr/>
        <a:lstStyle/>
        <a:p>
          <a:endParaRPr lang="es-EC"/>
        </a:p>
      </dgm:t>
    </dgm:pt>
    <dgm:pt modelId="{6458A51D-1440-4184-8F5C-543C56C86D91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 Especie nativa. </a:t>
          </a:r>
          <a:endParaRPr lang="es-EC" dirty="0">
            <a:solidFill>
              <a:schemeClr val="bg1"/>
            </a:solidFill>
          </a:endParaRPr>
        </a:p>
      </dgm:t>
    </dgm:pt>
    <dgm:pt modelId="{55DF6F77-06AA-45A5-A4BC-A23C9941B26C}" type="parTrans" cxnId="{5C6DBE94-394C-40A7-BB4C-9DA699BC704C}">
      <dgm:prSet/>
      <dgm:spPr/>
      <dgm:t>
        <a:bodyPr/>
        <a:lstStyle/>
        <a:p>
          <a:endParaRPr lang="es-EC"/>
        </a:p>
      </dgm:t>
    </dgm:pt>
    <dgm:pt modelId="{7646425A-A0DF-407C-A547-91EB6ED1C555}" type="sibTrans" cxnId="{5C6DBE94-394C-40A7-BB4C-9DA699BC704C}">
      <dgm:prSet/>
      <dgm:spPr/>
      <dgm:t>
        <a:bodyPr/>
        <a:lstStyle/>
        <a:p>
          <a:endParaRPr lang="es-EC"/>
        </a:p>
      </dgm:t>
    </dgm:pt>
    <dgm:pt modelId="{9985C90B-B3A8-48C3-A9B9-72413770D4E6}">
      <dgm:prSet phldrT="[Texto]"/>
      <dgm:spPr/>
      <dgm:t>
        <a:bodyPr/>
        <a:lstStyle/>
        <a:p>
          <a:r>
            <a:rPr lang="es-EC" cap="none" dirty="0" smtClean="0"/>
            <a:t>Crecimiento demográfico de la población.</a:t>
          </a:r>
          <a:endParaRPr lang="es-EC" dirty="0"/>
        </a:p>
      </dgm:t>
    </dgm:pt>
    <dgm:pt modelId="{1D855016-2B86-4765-8A4F-C1DE8BD8ED41}" type="parTrans" cxnId="{050495F7-DB62-4DC2-8372-8B348BF03BE7}">
      <dgm:prSet/>
      <dgm:spPr/>
      <dgm:t>
        <a:bodyPr/>
        <a:lstStyle/>
        <a:p>
          <a:endParaRPr lang="es-EC"/>
        </a:p>
      </dgm:t>
    </dgm:pt>
    <dgm:pt modelId="{AAE8EA21-2135-48EE-BD4D-F6AFFD52186B}" type="sibTrans" cxnId="{050495F7-DB62-4DC2-8372-8B348BF03BE7}">
      <dgm:prSet/>
      <dgm:spPr/>
      <dgm:t>
        <a:bodyPr/>
        <a:lstStyle/>
        <a:p>
          <a:endParaRPr lang="es-EC"/>
        </a:p>
      </dgm:t>
    </dgm:pt>
    <dgm:pt modelId="{3A48BC37-2C9D-45FE-9E02-328B9F614938}" type="pres">
      <dgm:prSet presAssocID="{D87669F8-11DF-4152-9272-AC5578F9EC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F1DF19-729C-424E-BC7E-55F4ACF13549}" type="pres">
      <dgm:prSet presAssocID="{905AFF3A-BF18-4934-B4AD-54C5AF505DF7}" presName="linNode" presStyleCnt="0"/>
      <dgm:spPr/>
    </dgm:pt>
    <dgm:pt modelId="{FAC8654D-F630-49AE-9F90-B5FD0B27C43B}" type="pres">
      <dgm:prSet presAssocID="{905AFF3A-BF18-4934-B4AD-54C5AF505DF7}" presName="parentText" presStyleLbl="node1" presStyleIdx="0" presStyleCnt="4" custLinFactNeighborX="93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E958F7-6D12-47E9-A150-B8B5CE7575A3}" type="pres">
      <dgm:prSet presAssocID="{905AFF3A-BF18-4934-B4AD-54C5AF505DF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07B4F8-E378-4AF3-B29F-95150DBAC216}" type="pres">
      <dgm:prSet presAssocID="{232A8386-B7FF-43B1-B936-E3A292995A61}" presName="sp" presStyleCnt="0"/>
      <dgm:spPr/>
    </dgm:pt>
    <dgm:pt modelId="{CB9B5905-B994-4023-B0E1-6DC6FD465B54}" type="pres">
      <dgm:prSet presAssocID="{F049C161-F377-4400-8ED2-5D004EE1C9F8}" presName="linNode" presStyleCnt="0"/>
      <dgm:spPr/>
    </dgm:pt>
    <dgm:pt modelId="{4456E57D-98C9-4F53-8117-09EB7BDB8AA1}" type="pres">
      <dgm:prSet presAssocID="{F049C161-F377-4400-8ED2-5D004EE1C9F8}" presName="parentText" presStyleLbl="node1" presStyleIdx="1" presStyleCnt="4" custLinFactNeighborX="-812" custLinFactNeighborY="-312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8494B4-A477-45E3-9277-C8BC828D9800}" type="pres">
      <dgm:prSet presAssocID="{F049C161-F377-4400-8ED2-5D004EE1C9F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CA6EEF-76D0-46EE-BDA1-0F95A53336D0}" type="pres">
      <dgm:prSet presAssocID="{E1207B25-62EB-4BEA-AC4E-CDAC3E6BFB8A}" presName="sp" presStyleCnt="0"/>
      <dgm:spPr/>
    </dgm:pt>
    <dgm:pt modelId="{6034D09D-0270-4E64-851C-394CAB870EF1}" type="pres">
      <dgm:prSet presAssocID="{0EF24BC3-9965-484B-81BC-41EDA591F0B6}" presName="linNode" presStyleCnt="0"/>
      <dgm:spPr/>
    </dgm:pt>
    <dgm:pt modelId="{47C04824-6F31-46DC-BF1D-C28E49177FA2}" type="pres">
      <dgm:prSet presAssocID="{0EF24BC3-9965-484B-81BC-41EDA591F0B6}" presName="parentText" presStyleLbl="node1" presStyleIdx="2" presStyleCnt="4" custLinFactNeighborX="-70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36169A-E1F0-4078-920F-D734429862B2}" type="pres">
      <dgm:prSet presAssocID="{0EF24BC3-9965-484B-81BC-41EDA591F0B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71BBFF-FFD4-4010-B0F4-5155A5530F53}" type="pres">
      <dgm:prSet presAssocID="{4617363C-C681-421D-84A6-4F6DB22D92C0}" presName="sp" presStyleCnt="0"/>
      <dgm:spPr/>
    </dgm:pt>
    <dgm:pt modelId="{76744AD2-14F1-4B3D-89E0-08689C7229C9}" type="pres">
      <dgm:prSet presAssocID="{3CCE1A11-8C16-4614-AA79-E42F86EEB034}" presName="linNode" presStyleCnt="0"/>
      <dgm:spPr/>
    </dgm:pt>
    <dgm:pt modelId="{F0217CBB-4AFA-4EF4-AEA9-56B611DD2EA2}" type="pres">
      <dgm:prSet presAssocID="{3CCE1A11-8C16-4614-AA79-E42F86EEB034}" presName="parentText" presStyleLbl="node1" presStyleIdx="3" presStyleCnt="4" custLinFactNeighborY="104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1664F2-099D-482A-A24B-3EC236972BA2}" type="pres">
      <dgm:prSet presAssocID="{3CCE1A11-8C16-4614-AA79-E42F86EEB034}" presName="descendantText" presStyleLbl="alignAccFollowNode1" presStyleIdx="3" presStyleCnt="4" custLinFactNeighborX="3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48A2A3-09E7-49F2-B985-29D74C95AB44}" srcId="{905AFF3A-BF18-4934-B4AD-54C5AF505DF7}" destId="{6E5FADF6-C3AB-43CC-B2E0-773EA06BE174}" srcOrd="0" destOrd="0" parTransId="{E9C29B96-9442-4F55-84F4-3CF0C6D05D75}" sibTransId="{EAC79F27-8840-4B7B-ABEE-B7BB3E631248}"/>
    <dgm:cxn modelId="{F5908ACA-ED0F-4A0C-8613-CC1252E4F73F}" srcId="{D87669F8-11DF-4152-9272-AC5578F9EC1A}" destId="{3CCE1A11-8C16-4614-AA79-E42F86EEB034}" srcOrd="3" destOrd="0" parTransId="{1725D065-12FE-4E03-A7E4-BAD85C28CD11}" sibTransId="{3DCCD8A2-C7BF-46B3-A4E1-E6873042FA34}"/>
    <dgm:cxn modelId="{76382D2C-B054-4B88-98F7-082D41F8E710}" type="presOf" srcId="{F049C161-F377-4400-8ED2-5D004EE1C9F8}" destId="{4456E57D-98C9-4F53-8117-09EB7BDB8AA1}" srcOrd="0" destOrd="0" presId="urn:microsoft.com/office/officeart/2005/8/layout/vList5"/>
    <dgm:cxn modelId="{26CBA632-4903-4129-AF8E-83121F266B46}" type="presOf" srcId="{DE633714-1C44-49FC-8245-4F9DB4C9A931}" destId="{071664F2-099D-482A-A24B-3EC236972BA2}" srcOrd="0" destOrd="1" presId="urn:microsoft.com/office/officeart/2005/8/layout/vList5"/>
    <dgm:cxn modelId="{050495F7-DB62-4DC2-8372-8B348BF03BE7}" srcId="{F049C161-F377-4400-8ED2-5D004EE1C9F8}" destId="{9985C90B-B3A8-48C3-A9B9-72413770D4E6}" srcOrd="0" destOrd="0" parTransId="{1D855016-2B86-4765-8A4F-C1DE8BD8ED41}" sibTransId="{AAE8EA21-2135-48EE-BD4D-F6AFFD52186B}"/>
    <dgm:cxn modelId="{FBA8DFA1-B14C-4E62-9F71-DB96BC543321}" srcId="{3CCE1A11-8C16-4614-AA79-E42F86EEB034}" destId="{DE633714-1C44-49FC-8245-4F9DB4C9A931}" srcOrd="1" destOrd="0" parTransId="{D0EFFA17-985E-4DA8-9337-8CFE9F10737E}" sibTransId="{6055130C-2D79-45A1-9BCC-7B1A02FF7398}"/>
    <dgm:cxn modelId="{1DFFCEF0-DFE8-4FA7-9443-7C2D01863C71}" type="presOf" srcId="{1E3C3C98-F79C-4678-B198-0442B34B4618}" destId="{B336169A-E1F0-4078-920F-D734429862B2}" srcOrd="0" destOrd="0" presId="urn:microsoft.com/office/officeart/2005/8/layout/vList5"/>
    <dgm:cxn modelId="{8F8964D1-6C68-4517-85F0-83F86EC52B59}" type="presOf" srcId="{6E5FADF6-C3AB-43CC-B2E0-773EA06BE174}" destId="{C6E958F7-6D12-47E9-A150-B8B5CE7575A3}" srcOrd="0" destOrd="0" presId="urn:microsoft.com/office/officeart/2005/8/layout/vList5"/>
    <dgm:cxn modelId="{C333F8F2-36C2-4D7B-84B4-9054894A7405}" srcId="{D87669F8-11DF-4152-9272-AC5578F9EC1A}" destId="{905AFF3A-BF18-4934-B4AD-54C5AF505DF7}" srcOrd="0" destOrd="0" parTransId="{89509646-83A5-461C-B89C-909425A4F06E}" sibTransId="{232A8386-B7FF-43B1-B936-E3A292995A61}"/>
    <dgm:cxn modelId="{E8FBCCA7-D305-4131-9073-390656C25AB2}" srcId="{D87669F8-11DF-4152-9272-AC5578F9EC1A}" destId="{0EF24BC3-9965-484B-81BC-41EDA591F0B6}" srcOrd="2" destOrd="0" parTransId="{85BB7DA2-BDD0-4CA8-AEAF-6BF570CD3BEA}" sibTransId="{4617363C-C681-421D-84A6-4F6DB22D92C0}"/>
    <dgm:cxn modelId="{5C6DBE94-394C-40A7-BB4C-9DA699BC704C}" srcId="{3CCE1A11-8C16-4614-AA79-E42F86EEB034}" destId="{6458A51D-1440-4184-8F5C-543C56C86D91}" srcOrd="0" destOrd="0" parTransId="{55DF6F77-06AA-45A5-A4BC-A23C9941B26C}" sibTransId="{7646425A-A0DF-407C-A547-91EB6ED1C555}"/>
    <dgm:cxn modelId="{A151127D-CAE1-48F9-8987-E3CA523E55AE}" srcId="{D87669F8-11DF-4152-9272-AC5578F9EC1A}" destId="{F049C161-F377-4400-8ED2-5D004EE1C9F8}" srcOrd="1" destOrd="0" parTransId="{DA2166F4-D3B3-4566-B27B-6CDA6874AEEA}" sibTransId="{E1207B25-62EB-4BEA-AC4E-CDAC3E6BFB8A}"/>
    <dgm:cxn modelId="{8DBA589F-3E9E-49D9-A93F-59364C1AE8B2}" type="presOf" srcId="{0EF24BC3-9965-484B-81BC-41EDA591F0B6}" destId="{47C04824-6F31-46DC-BF1D-C28E49177FA2}" srcOrd="0" destOrd="0" presId="urn:microsoft.com/office/officeart/2005/8/layout/vList5"/>
    <dgm:cxn modelId="{3AC2D465-8313-4BE1-9C98-1772988C33B0}" type="presOf" srcId="{0C248F2D-E942-49C7-8C41-7DEDA016A717}" destId="{B336169A-E1F0-4078-920F-D734429862B2}" srcOrd="0" destOrd="1" presId="urn:microsoft.com/office/officeart/2005/8/layout/vList5"/>
    <dgm:cxn modelId="{587C6436-A1CC-4DA8-84DB-CE68A5647EB4}" srcId="{F049C161-F377-4400-8ED2-5D004EE1C9F8}" destId="{0E79ADEE-7EC6-450D-BAAC-9D53272BDBC9}" srcOrd="1" destOrd="0" parTransId="{2724520C-BAA5-4DEE-9735-F4675F594B46}" sibTransId="{7CCFD35A-D943-46EE-A897-074113FBA4B0}"/>
    <dgm:cxn modelId="{E6123A44-1B37-4FDC-8B0A-78D795C782DC}" type="presOf" srcId="{9985C90B-B3A8-48C3-A9B9-72413770D4E6}" destId="{528494B4-A477-45E3-9277-C8BC828D9800}" srcOrd="0" destOrd="0" presId="urn:microsoft.com/office/officeart/2005/8/layout/vList5"/>
    <dgm:cxn modelId="{3ACDBDE4-AA60-408A-A356-4EA48605BB74}" type="presOf" srcId="{905AFF3A-BF18-4934-B4AD-54C5AF505DF7}" destId="{FAC8654D-F630-49AE-9F90-B5FD0B27C43B}" srcOrd="0" destOrd="0" presId="urn:microsoft.com/office/officeart/2005/8/layout/vList5"/>
    <dgm:cxn modelId="{A7F7D21C-63A7-4B02-9F0E-181BFB2F0859}" type="presOf" srcId="{0E79ADEE-7EC6-450D-BAAC-9D53272BDBC9}" destId="{528494B4-A477-45E3-9277-C8BC828D9800}" srcOrd="0" destOrd="1" presId="urn:microsoft.com/office/officeart/2005/8/layout/vList5"/>
    <dgm:cxn modelId="{10B63105-C649-4A3D-9C5F-4AEF8AC59A84}" srcId="{905AFF3A-BF18-4934-B4AD-54C5AF505DF7}" destId="{A93D16CA-3A75-4FB6-BDCB-CB18B9B87A0C}" srcOrd="1" destOrd="0" parTransId="{437B5797-3F97-4FC3-88C8-C491A21C54C4}" sibTransId="{1F49EBD7-DA4C-4775-AC40-9A471F8CF429}"/>
    <dgm:cxn modelId="{AC60992A-D1BB-4D65-B3AB-AAB3E7FD0AB3}" srcId="{0EF24BC3-9965-484B-81BC-41EDA591F0B6}" destId="{1E3C3C98-F79C-4678-B198-0442B34B4618}" srcOrd="0" destOrd="0" parTransId="{F0E4C61B-34F2-4817-8572-F9EFF89C08F6}" sibTransId="{DB67DE5C-FDE0-4909-9ACE-5C32CF744A2D}"/>
    <dgm:cxn modelId="{597A356C-7502-4A85-A0F1-CE2F1F088E25}" type="presOf" srcId="{A93D16CA-3A75-4FB6-BDCB-CB18B9B87A0C}" destId="{C6E958F7-6D12-47E9-A150-B8B5CE7575A3}" srcOrd="0" destOrd="1" presId="urn:microsoft.com/office/officeart/2005/8/layout/vList5"/>
    <dgm:cxn modelId="{41CB789C-F748-44FE-AAB7-B80A5B562197}" srcId="{0EF24BC3-9965-484B-81BC-41EDA591F0B6}" destId="{0C248F2D-E942-49C7-8C41-7DEDA016A717}" srcOrd="1" destOrd="0" parTransId="{83B65291-9C8A-4F55-82B2-04C716736907}" sibTransId="{05532C10-DD2F-48C1-8DA6-2A23B64D94B5}"/>
    <dgm:cxn modelId="{25AC2CCD-64E9-4539-A6F0-38D6ABA43B0A}" type="presOf" srcId="{D87669F8-11DF-4152-9272-AC5578F9EC1A}" destId="{3A48BC37-2C9D-45FE-9E02-328B9F614938}" srcOrd="0" destOrd="0" presId="urn:microsoft.com/office/officeart/2005/8/layout/vList5"/>
    <dgm:cxn modelId="{6E0F9B31-9FDC-49D6-A1C8-37062B699DC4}" type="presOf" srcId="{3CCE1A11-8C16-4614-AA79-E42F86EEB034}" destId="{F0217CBB-4AFA-4EF4-AEA9-56B611DD2EA2}" srcOrd="0" destOrd="0" presId="urn:microsoft.com/office/officeart/2005/8/layout/vList5"/>
    <dgm:cxn modelId="{0ED8CACD-B0A2-47F8-A74E-45948AB4E711}" type="presOf" srcId="{6458A51D-1440-4184-8F5C-543C56C86D91}" destId="{071664F2-099D-482A-A24B-3EC236972BA2}" srcOrd="0" destOrd="0" presId="urn:microsoft.com/office/officeart/2005/8/layout/vList5"/>
    <dgm:cxn modelId="{4327A1A4-6AC3-47B8-B5F8-C2B45C4F5F6B}" type="presParOf" srcId="{3A48BC37-2C9D-45FE-9E02-328B9F614938}" destId="{B0F1DF19-729C-424E-BC7E-55F4ACF13549}" srcOrd="0" destOrd="0" presId="urn:microsoft.com/office/officeart/2005/8/layout/vList5"/>
    <dgm:cxn modelId="{208F77B8-43AA-4A60-91C5-DCC9E43C2601}" type="presParOf" srcId="{B0F1DF19-729C-424E-BC7E-55F4ACF13549}" destId="{FAC8654D-F630-49AE-9F90-B5FD0B27C43B}" srcOrd="0" destOrd="0" presId="urn:microsoft.com/office/officeart/2005/8/layout/vList5"/>
    <dgm:cxn modelId="{4EFD12CE-697D-4AD1-9796-34D8EF766655}" type="presParOf" srcId="{B0F1DF19-729C-424E-BC7E-55F4ACF13549}" destId="{C6E958F7-6D12-47E9-A150-B8B5CE7575A3}" srcOrd="1" destOrd="0" presId="urn:microsoft.com/office/officeart/2005/8/layout/vList5"/>
    <dgm:cxn modelId="{E330C4FE-A920-469A-A379-FEAB169ECDC0}" type="presParOf" srcId="{3A48BC37-2C9D-45FE-9E02-328B9F614938}" destId="{E707B4F8-E378-4AF3-B29F-95150DBAC216}" srcOrd="1" destOrd="0" presId="urn:microsoft.com/office/officeart/2005/8/layout/vList5"/>
    <dgm:cxn modelId="{A6487795-FE05-463F-A2AD-5E9F20AAD941}" type="presParOf" srcId="{3A48BC37-2C9D-45FE-9E02-328B9F614938}" destId="{CB9B5905-B994-4023-B0E1-6DC6FD465B54}" srcOrd="2" destOrd="0" presId="urn:microsoft.com/office/officeart/2005/8/layout/vList5"/>
    <dgm:cxn modelId="{CE5F59F1-F5B5-4163-AB4F-A7B949CBE120}" type="presParOf" srcId="{CB9B5905-B994-4023-B0E1-6DC6FD465B54}" destId="{4456E57D-98C9-4F53-8117-09EB7BDB8AA1}" srcOrd="0" destOrd="0" presId="urn:microsoft.com/office/officeart/2005/8/layout/vList5"/>
    <dgm:cxn modelId="{679AB7F8-9411-4F68-9817-AA1DC10C1734}" type="presParOf" srcId="{CB9B5905-B994-4023-B0E1-6DC6FD465B54}" destId="{528494B4-A477-45E3-9277-C8BC828D9800}" srcOrd="1" destOrd="0" presId="urn:microsoft.com/office/officeart/2005/8/layout/vList5"/>
    <dgm:cxn modelId="{D6D4A550-3B9B-45BD-976F-3635F5EDE098}" type="presParOf" srcId="{3A48BC37-2C9D-45FE-9E02-328B9F614938}" destId="{65CA6EEF-76D0-46EE-BDA1-0F95A53336D0}" srcOrd="3" destOrd="0" presId="urn:microsoft.com/office/officeart/2005/8/layout/vList5"/>
    <dgm:cxn modelId="{A1E41CAE-00C6-400D-8F20-C351F3F68758}" type="presParOf" srcId="{3A48BC37-2C9D-45FE-9E02-328B9F614938}" destId="{6034D09D-0270-4E64-851C-394CAB870EF1}" srcOrd="4" destOrd="0" presId="urn:microsoft.com/office/officeart/2005/8/layout/vList5"/>
    <dgm:cxn modelId="{440E78A7-4BBA-433C-B89C-14C9C36579FE}" type="presParOf" srcId="{6034D09D-0270-4E64-851C-394CAB870EF1}" destId="{47C04824-6F31-46DC-BF1D-C28E49177FA2}" srcOrd="0" destOrd="0" presId="urn:microsoft.com/office/officeart/2005/8/layout/vList5"/>
    <dgm:cxn modelId="{B82845DC-F51D-468D-9EEA-222B89115F61}" type="presParOf" srcId="{6034D09D-0270-4E64-851C-394CAB870EF1}" destId="{B336169A-E1F0-4078-920F-D734429862B2}" srcOrd="1" destOrd="0" presId="urn:microsoft.com/office/officeart/2005/8/layout/vList5"/>
    <dgm:cxn modelId="{20C1886A-ED07-4A8A-8561-6CF595DF5009}" type="presParOf" srcId="{3A48BC37-2C9D-45FE-9E02-328B9F614938}" destId="{CC71BBFF-FFD4-4010-B0F4-5155A5530F53}" srcOrd="5" destOrd="0" presId="urn:microsoft.com/office/officeart/2005/8/layout/vList5"/>
    <dgm:cxn modelId="{D436FB0C-8CA8-4B02-8A59-68ED3DBB51E3}" type="presParOf" srcId="{3A48BC37-2C9D-45FE-9E02-328B9F614938}" destId="{76744AD2-14F1-4B3D-89E0-08689C7229C9}" srcOrd="6" destOrd="0" presId="urn:microsoft.com/office/officeart/2005/8/layout/vList5"/>
    <dgm:cxn modelId="{27164A60-B335-47DA-973A-E7DE6E9A5707}" type="presParOf" srcId="{76744AD2-14F1-4B3D-89E0-08689C7229C9}" destId="{F0217CBB-4AFA-4EF4-AEA9-56B611DD2EA2}" srcOrd="0" destOrd="0" presId="urn:microsoft.com/office/officeart/2005/8/layout/vList5"/>
    <dgm:cxn modelId="{76A140CD-3EFE-4739-AAD5-3E684F3826EF}" type="presParOf" srcId="{76744AD2-14F1-4B3D-89E0-08689C7229C9}" destId="{071664F2-099D-482A-A24B-3EC236972B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5B484-8DA2-4ACF-B1B9-9C71AE1E8CEB}" type="doc">
      <dgm:prSet loTypeId="urn:diagrams.loki3.com/BracketList+Icon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4190B1F-7926-4756-A893-23CF14C595E4}">
      <dgm:prSet phldrT="[Texto]" custT="1"/>
      <dgm:spPr/>
      <dgm:t>
        <a:bodyPr/>
        <a:lstStyle/>
        <a:p>
          <a:r>
            <a:rPr lang="es-ES" sz="1600" b="1" dirty="0" smtClean="0"/>
            <a:t>3.1.1._Ubicación geográfica  </a:t>
          </a:r>
          <a:endParaRPr lang="es-EC" sz="1600" dirty="0"/>
        </a:p>
      </dgm:t>
    </dgm:pt>
    <dgm:pt modelId="{DD03B1FB-9FFE-47E6-ADC8-C0FA2FE76595}" type="parTrans" cxnId="{CAC2A8FD-BC90-4D16-B40B-FCE7BECD0697}">
      <dgm:prSet/>
      <dgm:spPr/>
      <dgm:t>
        <a:bodyPr/>
        <a:lstStyle/>
        <a:p>
          <a:endParaRPr lang="es-EC"/>
        </a:p>
      </dgm:t>
    </dgm:pt>
    <dgm:pt modelId="{D2480BE1-600B-44C8-8898-8E8510AA232C}" type="sibTrans" cxnId="{CAC2A8FD-BC90-4D16-B40B-FCE7BECD0697}">
      <dgm:prSet/>
      <dgm:spPr/>
      <dgm:t>
        <a:bodyPr/>
        <a:lstStyle/>
        <a:p>
          <a:endParaRPr lang="es-EC"/>
        </a:p>
      </dgm:t>
    </dgm:pt>
    <dgm:pt modelId="{FA6F4C03-280A-444A-B559-0472B772EE56}">
      <dgm:prSet phldrT="[Texto]" custT="1"/>
      <dgm:spPr/>
      <dgm:t>
        <a:bodyPr/>
        <a:lstStyle/>
        <a:p>
          <a:r>
            <a:rPr lang="es-EC" sz="1800" cap="none" dirty="0" smtClean="0"/>
            <a:t>Altitud: 2664</a:t>
          </a:r>
          <a:endParaRPr lang="es-EC" sz="1800" dirty="0"/>
        </a:p>
      </dgm:t>
    </dgm:pt>
    <dgm:pt modelId="{16DFBA96-30FE-4270-8DD2-EDE2F374CC0E}" type="parTrans" cxnId="{BF3059C2-E02B-49C0-BE9D-6A030ACE750B}">
      <dgm:prSet/>
      <dgm:spPr/>
      <dgm:t>
        <a:bodyPr/>
        <a:lstStyle/>
        <a:p>
          <a:endParaRPr lang="es-EC"/>
        </a:p>
      </dgm:t>
    </dgm:pt>
    <dgm:pt modelId="{CA37B62B-F74D-44B2-AA42-4F62DE21D14F}" type="sibTrans" cxnId="{BF3059C2-E02B-49C0-BE9D-6A030ACE750B}">
      <dgm:prSet/>
      <dgm:spPr/>
      <dgm:t>
        <a:bodyPr/>
        <a:lstStyle/>
        <a:p>
          <a:endParaRPr lang="es-EC"/>
        </a:p>
      </dgm:t>
    </dgm:pt>
    <dgm:pt modelId="{4888F019-6D4F-421B-B8AC-D570D740F45F}">
      <dgm:prSet phldrT="[Texto]" custT="1"/>
      <dgm:spPr/>
      <dgm:t>
        <a:bodyPr/>
        <a:lstStyle/>
        <a:p>
          <a:r>
            <a:rPr lang="es-ES" sz="1600" b="1" dirty="0" smtClean="0"/>
            <a:t>3.1.2._Características climatológicas </a:t>
          </a:r>
          <a:endParaRPr lang="es-EC" sz="1600" dirty="0"/>
        </a:p>
      </dgm:t>
    </dgm:pt>
    <dgm:pt modelId="{FDDECDC3-57A4-4709-95E3-0A05C0B00C88}" type="parTrans" cxnId="{CB4BB408-E096-4938-A8B2-4D7F35ED565F}">
      <dgm:prSet/>
      <dgm:spPr/>
      <dgm:t>
        <a:bodyPr/>
        <a:lstStyle/>
        <a:p>
          <a:endParaRPr lang="es-EC"/>
        </a:p>
      </dgm:t>
    </dgm:pt>
    <dgm:pt modelId="{378D7234-0FDE-4FD8-ABD8-9E403EF07E2A}" type="sibTrans" cxnId="{CB4BB408-E096-4938-A8B2-4D7F35ED565F}">
      <dgm:prSet/>
      <dgm:spPr/>
      <dgm:t>
        <a:bodyPr/>
        <a:lstStyle/>
        <a:p>
          <a:endParaRPr lang="es-EC"/>
        </a:p>
      </dgm:t>
    </dgm:pt>
    <dgm:pt modelId="{E30BCAD7-5522-444F-A460-2B4C38935F14}">
      <dgm:prSet phldrT="[Texto]" custT="1"/>
      <dgm:spPr/>
      <dgm:t>
        <a:bodyPr/>
        <a:lstStyle/>
        <a:p>
          <a:r>
            <a:rPr lang="es-EC" sz="1800" cap="none" dirty="0" smtClean="0"/>
            <a:t>Temperatura promedio anual: 15.5ºc.</a:t>
          </a:r>
          <a:endParaRPr lang="es-EC" sz="1800" dirty="0"/>
        </a:p>
      </dgm:t>
    </dgm:pt>
    <dgm:pt modelId="{04ECB787-BAFC-4FBD-9ED7-1CD2E1815F1E}" type="parTrans" cxnId="{549C517F-70B4-47AB-BD3A-BA9E04638FAC}">
      <dgm:prSet/>
      <dgm:spPr/>
      <dgm:t>
        <a:bodyPr/>
        <a:lstStyle/>
        <a:p>
          <a:endParaRPr lang="es-EC"/>
        </a:p>
      </dgm:t>
    </dgm:pt>
    <dgm:pt modelId="{A10E681A-9001-47F2-A962-E37FA77BB8F8}" type="sibTrans" cxnId="{549C517F-70B4-47AB-BD3A-BA9E04638FAC}">
      <dgm:prSet/>
      <dgm:spPr/>
      <dgm:t>
        <a:bodyPr/>
        <a:lstStyle/>
        <a:p>
          <a:endParaRPr lang="es-EC"/>
        </a:p>
      </dgm:t>
    </dgm:pt>
    <dgm:pt modelId="{34EAAFB0-F68B-4006-9437-F9FB172B8898}">
      <dgm:prSet custT="1"/>
      <dgm:spPr/>
      <dgm:t>
        <a:bodyPr/>
        <a:lstStyle/>
        <a:p>
          <a:r>
            <a:rPr lang="es-EC" sz="1800" cap="none" dirty="0" smtClean="0"/>
            <a:t>Latitud 00° 15´ 56´´</a:t>
          </a:r>
        </a:p>
      </dgm:t>
    </dgm:pt>
    <dgm:pt modelId="{5E9B6341-E492-45C3-B009-CA27A9472CDF}" type="parTrans" cxnId="{8A62D714-C7F9-49AD-AEA0-A5C5176FCA54}">
      <dgm:prSet/>
      <dgm:spPr/>
      <dgm:t>
        <a:bodyPr/>
        <a:lstStyle/>
        <a:p>
          <a:endParaRPr lang="es-EC"/>
        </a:p>
      </dgm:t>
    </dgm:pt>
    <dgm:pt modelId="{9D94F37A-741B-4F1F-AE16-3ED8E69D823A}" type="sibTrans" cxnId="{8A62D714-C7F9-49AD-AEA0-A5C5176FCA54}">
      <dgm:prSet/>
      <dgm:spPr/>
      <dgm:t>
        <a:bodyPr/>
        <a:lstStyle/>
        <a:p>
          <a:endParaRPr lang="es-EC"/>
        </a:p>
      </dgm:t>
    </dgm:pt>
    <dgm:pt modelId="{A0CA3EF3-AFB0-467E-B7BE-027C1A78AFA1}">
      <dgm:prSet custT="1"/>
      <dgm:spPr/>
      <dgm:t>
        <a:bodyPr/>
        <a:lstStyle/>
        <a:p>
          <a:r>
            <a:rPr lang="es-EC" sz="1800" cap="none" dirty="0" smtClean="0"/>
            <a:t>Longitud 78° 05´ 97´´</a:t>
          </a:r>
        </a:p>
      </dgm:t>
    </dgm:pt>
    <dgm:pt modelId="{94D5C767-C403-48BE-A377-25380F8D2062}" type="parTrans" cxnId="{0194F84F-3384-452C-BE89-B2EAE67A82DE}">
      <dgm:prSet/>
      <dgm:spPr/>
      <dgm:t>
        <a:bodyPr/>
        <a:lstStyle/>
        <a:p>
          <a:endParaRPr lang="es-EC"/>
        </a:p>
      </dgm:t>
    </dgm:pt>
    <dgm:pt modelId="{2627AA28-81E3-49C2-BD71-800B642B3BDB}" type="sibTrans" cxnId="{0194F84F-3384-452C-BE89-B2EAE67A82DE}">
      <dgm:prSet/>
      <dgm:spPr/>
      <dgm:t>
        <a:bodyPr/>
        <a:lstStyle/>
        <a:p>
          <a:endParaRPr lang="es-EC"/>
        </a:p>
      </dgm:t>
    </dgm:pt>
    <dgm:pt modelId="{8CC4C526-1733-4623-A24E-EE3731C1485E}">
      <dgm:prSet custT="1"/>
      <dgm:spPr/>
      <dgm:t>
        <a:bodyPr/>
        <a:lstStyle/>
        <a:p>
          <a:r>
            <a:rPr lang="es-EC" sz="1800" cap="none" dirty="0" smtClean="0"/>
            <a:t>Precipitación pluviométrica (mm</a:t>
          </a:r>
          <a:r>
            <a:rPr lang="es-EC" sz="1800" cap="none" baseline="30000" dirty="0" smtClean="0"/>
            <a:t>3</a:t>
          </a:r>
          <a:r>
            <a:rPr lang="es-EC" sz="1800" cap="none" dirty="0" smtClean="0"/>
            <a:t>) 50-750.</a:t>
          </a:r>
        </a:p>
      </dgm:t>
    </dgm:pt>
    <dgm:pt modelId="{FE1698B6-090E-4A06-BA77-62C3CA2FBA7F}" type="parTrans" cxnId="{B75D10DC-7A31-4651-838B-638A86CEDD55}">
      <dgm:prSet/>
      <dgm:spPr/>
      <dgm:t>
        <a:bodyPr/>
        <a:lstStyle/>
        <a:p>
          <a:endParaRPr lang="es-EC"/>
        </a:p>
      </dgm:t>
    </dgm:pt>
    <dgm:pt modelId="{33E75711-80BF-4893-AFC7-1F54373F95F5}" type="sibTrans" cxnId="{B75D10DC-7A31-4651-838B-638A86CEDD55}">
      <dgm:prSet/>
      <dgm:spPr/>
      <dgm:t>
        <a:bodyPr/>
        <a:lstStyle/>
        <a:p>
          <a:endParaRPr lang="es-EC"/>
        </a:p>
      </dgm:t>
    </dgm:pt>
    <dgm:pt modelId="{515C1BE6-82B0-48BF-82F2-EC9904D25F85}">
      <dgm:prSet custT="1"/>
      <dgm:spPr/>
      <dgm:t>
        <a:bodyPr/>
        <a:lstStyle/>
        <a:p>
          <a:r>
            <a:rPr lang="es-EC" sz="1800" cap="none" dirty="0" smtClean="0"/>
            <a:t>Humedad media en %, máxima 84 y mínima 65</a:t>
          </a:r>
          <a:r>
            <a:rPr lang="es-EC" sz="1500" cap="none" dirty="0" smtClean="0"/>
            <a:t>.</a:t>
          </a:r>
        </a:p>
      </dgm:t>
    </dgm:pt>
    <dgm:pt modelId="{9B24345C-0D24-4807-A3CA-3A6A63407A2C}" type="parTrans" cxnId="{F8047356-734B-4DFD-8D2D-72B57B84FD4D}">
      <dgm:prSet/>
      <dgm:spPr/>
      <dgm:t>
        <a:bodyPr/>
        <a:lstStyle/>
        <a:p>
          <a:endParaRPr lang="es-EC"/>
        </a:p>
      </dgm:t>
    </dgm:pt>
    <dgm:pt modelId="{9101D946-E2D8-4E95-8702-92499C8F4145}" type="sibTrans" cxnId="{F8047356-734B-4DFD-8D2D-72B57B84FD4D}">
      <dgm:prSet/>
      <dgm:spPr/>
      <dgm:t>
        <a:bodyPr/>
        <a:lstStyle/>
        <a:p>
          <a:endParaRPr lang="es-EC"/>
        </a:p>
      </dgm:t>
    </dgm:pt>
    <dgm:pt modelId="{97942AF7-1922-4574-82F9-F21C45828DFD}">
      <dgm:prSet phldrT="[Texto]" custT="1"/>
      <dgm:spPr/>
      <dgm:t>
        <a:bodyPr/>
        <a:lstStyle/>
        <a:p>
          <a:r>
            <a:rPr lang="es-ES" sz="1800" b="1" dirty="0" smtClean="0">
              <a:latin typeface="+mj-lt"/>
              <a:hlinkClick xmlns:r="http://schemas.openxmlformats.org/officeDocument/2006/relationships" r:id="rId1" action="ppaction://hlinkpres?slideindex=1&amp;slidetitle="/>
            </a:rPr>
            <a:t>3.1.-Localización</a:t>
          </a:r>
          <a:endParaRPr lang="es-ES" sz="1900" b="1" dirty="0" smtClean="0">
            <a:latin typeface="+mj-lt"/>
          </a:endParaRPr>
        </a:p>
        <a:p>
          <a:endParaRPr lang="es-ES" sz="1900" b="1" dirty="0" smtClean="0"/>
        </a:p>
      </dgm:t>
    </dgm:pt>
    <dgm:pt modelId="{7C61366A-8DC5-4D89-87F6-981226B2A6AA}" type="parTrans" cxnId="{97C794C8-10E9-4217-B47C-CE5E19139AED}">
      <dgm:prSet/>
      <dgm:spPr/>
      <dgm:t>
        <a:bodyPr/>
        <a:lstStyle/>
        <a:p>
          <a:endParaRPr lang="es-EC"/>
        </a:p>
      </dgm:t>
    </dgm:pt>
    <dgm:pt modelId="{DA8E10DC-1650-4060-B588-C3B5FD05E48E}" type="sibTrans" cxnId="{97C794C8-10E9-4217-B47C-CE5E19139AED}">
      <dgm:prSet/>
      <dgm:spPr/>
      <dgm:t>
        <a:bodyPr/>
        <a:lstStyle/>
        <a:p>
          <a:endParaRPr lang="es-EC"/>
        </a:p>
      </dgm:t>
    </dgm:pt>
    <dgm:pt modelId="{7B42B404-B03E-4789-A529-34265AEF1BC0}" type="pres">
      <dgm:prSet presAssocID="{3625B484-8DA2-4ACF-B1B9-9C71AE1E8C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0274FA-439F-4570-AA8E-ABB8D52CA3A5}" type="pres">
      <dgm:prSet presAssocID="{B4190B1F-7926-4756-A893-23CF14C595E4}" presName="linNode" presStyleCnt="0"/>
      <dgm:spPr/>
    </dgm:pt>
    <dgm:pt modelId="{E44B256F-775C-4EFF-853F-BF96543BDDE8}" type="pres">
      <dgm:prSet presAssocID="{B4190B1F-7926-4756-A893-23CF14C595E4}" presName="parTx" presStyleLbl="revTx" presStyleIdx="0" presStyleCnt="3" custScaleY="273073" custLinFactY="7521" custLinFactNeighborX="2855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5596AB-39B0-4681-96A8-17F310DECEF9}" type="pres">
      <dgm:prSet presAssocID="{B4190B1F-7926-4756-A893-23CF14C595E4}" presName="bracket" presStyleLbl="parChTrans1D1" presStyleIdx="0" presStyleCnt="3" custScaleY="143251" custLinFactNeighborX="38734" custLinFactNeighborY="77167"/>
      <dgm:spPr/>
      <dgm:t>
        <a:bodyPr/>
        <a:lstStyle/>
        <a:p>
          <a:endParaRPr lang="es-EC"/>
        </a:p>
      </dgm:t>
    </dgm:pt>
    <dgm:pt modelId="{1D9C2AFE-5B9D-42C3-95A2-0630A6AC6C2E}" type="pres">
      <dgm:prSet presAssocID="{B4190B1F-7926-4756-A893-23CF14C595E4}" presName="spH" presStyleCnt="0"/>
      <dgm:spPr/>
    </dgm:pt>
    <dgm:pt modelId="{4114FC36-F532-4C43-B1A4-C50067DD7930}" type="pres">
      <dgm:prSet presAssocID="{B4190B1F-7926-4756-A893-23CF14C595E4}" presName="desTx" presStyleLbl="node1" presStyleIdx="0" presStyleCnt="2" custScaleY="125149" custLinFactNeighborX="1" custLinFactNeighborY="775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9AE370-1E86-489C-A9D9-11A9DF78552C}" type="pres">
      <dgm:prSet presAssocID="{D2480BE1-600B-44C8-8898-8E8510AA232C}" presName="spV" presStyleCnt="0"/>
      <dgm:spPr/>
    </dgm:pt>
    <dgm:pt modelId="{12DEB6FA-48EF-4CC3-947A-7B735E8EDDA1}" type="pres">
      <dgm:prSet presAssocID="{4888F019-6D4F-421B-B8AC-D570D740F45F}" presName="linNode" presStyleCnt="0"/>
      <dgm:spPr/>
    </dgm:pt>
    <dgm:pt modelId="{64DC5836-B9B6-452E-88E0-1DE56457ED4C}" type="pres">
      <dgm:prSet presAssocID="{4888F019-6D4F-421B-B8AC-D570D740F45F}" presName="parTx" presStyleLbl="revTx" presStyleIdx="1" presStyleCnt="3" custScaleX="106232" custScaleY="141489" custLinFactNeighborX="2951" custLinFactNeighborY="3382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F6D439-3144-4B4F-A1FF-0ED613F5E134}" type="pres">
      <dgm:prSet presAssocID="{4888F019-6D4F-421B-B8AC-D570D740F45F}" presName="bracket" presStyleLbl="parChTrans1D1" presStyleIdx="1" presStyleCnt="3" custLinFactNeighborX="98" custLinFactNeighborY="24877"/>
      <dgm:spPr/>
    </dgm:pt>
    <dgm:pt modelId="{E5028EED-BB76-4BD1-92AC-3B85F1E96CCA}" type="pres">
      <dgm:prSet presAssocID="{4888F019-6D4F-421B-B8AC-D570D740F45F}" presName="spH" presStyleCnt="0"/>
      <dgm:spPr/>
    </dgm:pt>
    <dgm:pt modelId="{8E888D3C-8A25-49AA-BBAE-80ECCBC94C21}" type="pres">
      <dgm:prSet presAssocID="{4888F019-6D4F-421B-B8AC-D570D740F45F}" presName="desTx" presStyleLbl="node1" presStyleIdx="1" presStyleCnt="2" custScaleY="135958" custLinFactNeighborX="1" custLinFactNeighborY="136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B7D5E8-7D2C-408C-850A-41C35A4E5474}" type="pres">
      <dgm:prSet presAssocID="{378D7234-0FDE-4FD8-ABD8-9E403EF07E2A}" presName="spV" presStyleCnt="0"/>
      <dgm:spPr/>
    </dgm:pt>
    <dgm:pt modelId="{747A446A-1390-426C-9151-8C48699EEB9C}" type="pres">
      <dgm:prSet presAssocID="{97942AF7-1922-4574-82F9-F21C45828DFD}" presName="linNode" presStyleCnt="0"/>
      <dgm:spPr/>
    </dgm:pt>
    <dgm:pt modelId="{6A252C74-D395-4E42-8CC7-59C3D5C3618F}" type="pres">
      <dgm:prSet presAssocID="{97942AF7-1922-4574-82F9-F21C45828DFD}" presName="parTx" presStyleLbl="revTx" presStyleIdx="2" presStyleCnt="3" custScaleX="113606" custScaleY="123632" custLinFactY="-200000" custLinFactNeighborX="-73771" custLinFactNeighborY="-26267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F55A23-BE9A-424C-9746-D569C63DFE91}" type="pres">
      <dgm:prSet presAssocID="{97942AF7-1922-4574-82F9-F21C45828DFD}" presName="bracket" presStyleLbl="parChTrans1D1" presStyleIdx="2" presStyleCnt="3" custScaleY="132536" custLinFactX="-53522" custLinFactY="-200000" custLinFactNeighborX="-100000" custLinFactNeighborY="-278782"/>
      <dgm:spPr/>
    </dgm:pt>
    <dgm:pt modelId="{C000F976-432E-4A68-BED3-6E595C980EB0}" type="pres">
      <dgm:prSet presAssocID="{97942AF7-1922-4574-82F9-F21C45828DFD}" presName="spH" presStyleCnt="0"/>
      <dgm:spPr/>
    </dgm:pt>
  </dgm:ptLst>
  <dgm:cxnLst>
    <dgm:cxn modelId="{CB4BB408-E096-4938-A8B2-4D7F35ED565F}" srcId="{3625B484-8DA2-4ACF-B1B9-9C71AE1E8CEB}" destId="{4888F019-6D4F-421B-B8AC-D570D740F45F}" srcOrd="1" destOrd="0" parTransId="{FDDECDC3-57A4-4709-95E3-0A05C0B00C88}" sibTransId="{378D7234-0FDE-4FD8-ABD8-9E403EF07E2A}"/>
    <dgm:cxn modelId="{52100456-7574-49FB-82FA-7534AA835106}" type="presOf" srcId="{97942AF7-1922-4574-82F9-F21C45828DFD}" destId="{6A252C74-D395-4E42-8CC7-59C3D5C3618F}" srcOrd="0" destOrd="0" presId="urn:diagrams.loki3.com/BracketList+Icon"/>
    <dgm:cxn modelId="{549C517F-70B4-47AB-BD3A-BA9E04638FAC}" srcId="{4888F019-6D4F-421B-B8AC-D570D740F45F}" destId="{E30BCAD7-5522-444F-A460-2B4C38935F14}" srcOrd="0" destOrd="0" parTransId="{04ECB787-BAFC-4FBD-9ED7-1CD2E1815F1E}" sibTransId="{A10E681A-9001-47F2-A962-E37FA77BB8F8}"/>
    <dgm:cxn modelId="{4CCC9433-D747-4D10-9455-1212F186E582}" type="presOf" srcId="{B4190B1F-7926-4756-A893-23CF14C595E4}" destId="{E44B256F-775C-4EFF-853F-BF96543BDDE8}" srcOrd="0" destOrd="0" presId="urn:diagrams.loki3.com/BracketList+Icon"/>
    <dgm:cxn modelId="{97C794C8-10E9-4217-B47C-CE5E19139AED}" srcId="{3625B484-8DA2-4ACF-B1B9-9C71AE1E8CEB}" destId="{97942AF7-1922-4574-82F9-F21C45828DFD}" srcOrd="2" destOrd="0" parTransId="{7C61366A-8DC5-4D89-87F6-981226B2A6AA}" sibTransId="{DA8E10DC-1650-4060-B588-C3B5FD05E48E}"/>
    <dgm:cxn modelId="{160B3C02-B074-48A6-B84A-DAF0CCE22639}" type="presOf" srcId="{3625B484-8DA2-4ACF-B1B9-9C71AE1E8CEB}" destId="{7B42B404-B03E-4789-A529-34265AEF1BC0}" srcOrd="0" destOrd="0" presId="urn:diagrams.loki3.com/BracketList+Icon"/>
    <dgm:cxn modelId="{BF3059C2-E02B-49C0-BE9D-6A030ACE750B}" srcId="{B4190B1F-7926-4756-A893-23CF14C595E4}" destId="{FA6F4C03-280A-444A-B559-0472B772EE56}" srcOrd="0" destOrd="0" parTransId="{16DFBA96-30FE-4270-8DD2-EDE2F374CC0E}" sibTransId="{CA37B62B-F74D-44B2-AA42-4F62DE21D14F}"/>
    <dgm:cxn modelId="{7196128A-CFC3-4C59-8650-894873602358}" type="presOf" srcId="{8CC4C526-1733-4623-A24E-EE3731C1485E}" destId="{8E888D3C-8A25-49AA-BBAE-80ECCBC94C21}" srcOrd="0" destOrd="1" presId="urn:diagrams.loki3.com/BracketList+Icon"/>
    <dgm:cxn modelId="{CAC2A8FD-BC90-4D16-B40B-FCE7BECD0697}" srcId="{3625B484-8DA2-4ACF-B1B9-9C71AE1E8CEB}" destId="{B4190B1F-7926-4756-A893-23CF14C595E4}" srcOrd="0" destOrd="0" parTransId="{DD03B1FB-9FFE-47E6-ADC8-C0FA2FE76595}" sibTransId="{D2480BE1-600B-44C8-8898-8E8510AA232C}"/>
    <dgm:cxn modelId="{CEB68990-6F57-4CEC-ABBC-A43B55B0AC83}" type="presOf" srcId="{E30BCAD7-5522-444F-A460-2B4C38935F14}" destId="{8E888D3C-8A25-49AA-BBAE-80ECCBC94C21}" srcOrd="0" destOrd="0" presId="urn:diagrams.loki3.com/BracketList+Icon"/>
    <dgm:cxn modelId="{B2E67C5A-B884-40FD-AD6C-0D509EC09F58}" type="presOf" srcId="{FA6F4C03-280A-444A-B559-0472B772EE56}" destId="{4114FC36-F532-4C43-B1A4-C50067DD7930}" srcOrd="0" destOrd="0" presId="urn:diagrams.loki3.com/BracketList+Icon"/>
    <dgm:cxn modelId="{5142F2D0-D334-45B3-BDC3-5C163062F6A3}" type="presOf" srcId="{A0CA3EF3-AFB0-467E-B7BE-027C1A78AFA1}" destId="{4114FC36-F532-4C43-B1A4-C50067DD7930}" srcOrd="0" destOrd="2" presId="urn:diagrams.loki3.com/BracketList+Icon"/>
    <dgm:cxn modelId="{D4A09BE9-0101-40EA-935E-9A4820A97CF7}" type="presOf" srcId="{4888F019-6D4F-421B-B8AC-D570D740F45F}" destId="{64DC5836-B9B6-452E-88E0-1DE56457ED4C}" srcOrd="0" destOrd="0" presId="urn:diagrams.loki3.com/BracketList+Icon"/>
    <dgm:cxn modelId="{363DDF6C-4A87-49A6-B786-B00ECC3079EE}" type="presOf" srcId="{34EAAFB0-F68B-4006-9437-F9FB172B8898}" destId="{4114FC36-F532-4C43-B1A4-C50067DD7930}" srcOrd="0" destOrd="1" presId="urn:diagrams.loki3.com/BracketList+Icon"/>
    <dgm:cxn modelId="{D4B7F9D0-99C3-4D4B-96A0-3C95173E3C4D}" type="presOf" srcId="{515C1BE6-82B0-48BF-82F2-EC9904D25F85}" destId="{8E888D3C-8A25-49AA-BBAE-80ECCBC94C21}" srcOrd="0" destOrd="2" presId="urn:diagrams.loki3.com/BracketList+Icon"/>
    <dgm:cxn modelId="{0194F84F-3384-452C-BE89-B2EAE67A82DE}" srcId="{B4190B1F-7926-4756-A893-23CF14C595E4}" destId="{A0CA3EF3-AFB0-467E-B7BE-027C1A78AFA1}" srcOrd="2" destOrd="0" parTransId="{94D5C767-C403-48BE-A377-25380F8D2062}" sibTransId="{2627AA28-81E3-49C2-BD71-800B642B3BDB}"/>
    <dgm:cxn modelId="{F8047356-734B-4DFD-8D2D-72B57B84FD4D}" srcId="{4888F019-6D4F-421B-B8AC-D570D740F45F}" destId="{515C1BE6-82B0-48BF-82F2-EC9904D25F85}" srcOrd="2" destOrd="0" parTransId="{9B24345C-0D24-4807-A3CA-3A6A63407A2C}" sibTransId="{9101D946-E2D8-4E95-8702-92499C8F4145}"/>
    <dgm:cxn modelId="{8A62D714-C7F9-49AD-AEA0-A5C5176FCA54}" srcId="{B4190B1F-7926-4756-A893-23CF14C595E4}" destId="{34EAAFB0-F68B-4006-9437-F9FB172B8898}" srcOrd="1" destOrd="0" parTransId="{5E9B6341-E492-45C3-B009-CA27A9472CDF}" sibTransId="{9D94F37A-741B-4F1F-AE16-3ED8E69D823A}"/>
    <dgm:cxn modelId="{B75D10DC-7A31-4651-838B-638A86CEDD55}" srcId="{4888F019-6D4F-421B-B8AC-D570D740F45F}" destId="{8CC4C526-1733-4623-A24E-EE3731C1485E}" srcOrd="1" destOrd="0" parTransId="{FE1698B6-090E-4A06-BA77-62C3CA2FBA7F}" sibTransId="{33E75711-80BF-4893-AFC7-1F54373F95F5}"/>
    <dgm:cxn modelId="{9C7D7E20-D36C-49D6-BB85-77C06459C5B9}" type="presParOf" srcId="{7B42B404-B03E-4789-A529-34265AEF1BC0}" destId="{710274FA-439F-4570-AA8E-ABB8D52CA3A5}" srcOrd="0" destOrd="0" presId="urn:diagrams.loki3.com/BracketList+Icon"/>
    <dgm:cxn modelId="{67DA37BD-49B8-4000-BAF9-C7E2D1BE864B}" type="presParOf" srcId="{710274FA-439F-4570-AA8E-ABB8D52CA3A5}" destId="{E44B256F-775C-4EFF-853F-BF96543BDDE8}" srcOrd="0" destOrd="0" presId="urn:diagrams.loki3.com/BracketList+Icon"/>
    <dgm:cxn modelId="{E93D1AFC-8F8A-4E30-B897-1458B4FE87CD}" type="presParOf" srcId="{710274FA-439F-4570-AA8E-ABB8D52CA3A5}" destId="{BF5596AB-39B0-4681-96A8-17F310DECEF9}" srcOrd="1" destOrd="0" presId="urn:diagrams.loki3.com/BracketList+Icon"/>
    <dgm:cxn modelId="{40586518-0296-4538-966C-BD2D0D51D370}" type="presParOf" srcId="{710274FA-439F-4570-AA8E-ABB8D52CA3A5}" destId="{1D9C2AFE-5B9D-42C3-95A2-0630A6AC6C2E}" srcOrd="2" destOrd="0" presId="urn:diagrams.loki3.com/BracketList+Icon"/>
    <dgm:cxn modelId="{31E327F2-4771-4997-8446-A6FE4CA04743}" type="presParOf" srcId="{710274FA-439F-4570-AA8E-ABB8D52CA3A5}" destId="{4114FC36-F532-4C43-B1A4-C50067DD7930}" srcOrd="3" destOrd="0" presId="urn:diagrams.loki3.com/BracketList+Icon"/>
    <dgm:cxn modelId="{32DC4F42-B1A2-4750-8E29-310E2B87F1F5}" type="presParOf" srcId="{7B42B404-B03E-4789-A529-34265AEF1BC0}" destId="{FE9AE370-1E86-489C-A9D9-11A9DF78552C}" srcOrd="1" destOrd="0" presId="urn:diagrams.loki3.com/BracketList+Icon"/>
    <dgm:cxn modelId="{1C488012-9F17-48B0-B1F5-3660FD230F23}" type="presParOf" srcId="{7B42B404-B03E-4789-A529-34265AEF1BC0}" destId="{12DEB6FA-48EF-4CC3-947A-7B735E8EDDA1}" srcOrd="2" destOrd="0" presId="urn:diagrams.loki3.com/BracketList+Icon"/>
    <dgm:cxn modelId="{EF541DA6-859D-46E9-A63A-FEBCE6C055FD}" type="presParOf" srcId="{12DEB6FA-48EF-4CC3-947A-7B735E8EDDA1}" destId="{64DC5836-B9B6-452E-88E0-1DE56457ED4C}" srcOrd="0" destOrd="0" presId="urn:diagrams.loki3.com/BracketList+Icon"/>
    <dgm:cxn modelId="{29F1168D-8E58-4A5F-A159-0EEEE64C632E}" type="presParOf" srcId="{12DEB6FA-48EF-4CC3-947A-7B735E8EDDA1}" destId="{DCF6D439-3144-4B4F-A1FF-0ED613F5E134}" srcOrd="1" destOrd="0" presId="urn:diagrams.loki3.com/BracketList+Icon"/>
    <dgm:cxn modelId="{706BA040-4FE1-4706-ADF8-E8CD54DEAFFA}" type="presParOf" srcId="{12DEB6FA-48EF-4CC3-947A-7B735E8EDDA1}" destId="{E5028EED-BB76-4BD1-92AC-3B85F1E96CCA}" srcOrd="2" destOrd="0" presId="urn:diagrams.loki3.com/BracketList+Icon"/>
    <dgm:cxn modelId="{ED1A15E6-81E6-4CEC-86BD-037A8DD0A36E}" type="presParOf" srcId="{12DEB6FA-48EF-4CC3-947A-7B735E8EDDA1}" destId="{8E888D3C-8A25-49AA-BBAE-80ECCBC94C21}" srcOrd="3" destOrd="0" presId="urn:diagrams.loki3.com/BracketList+Icon"/>
    <dgm:cxn modelId="{69736A68-E216-4609-B76B-7FF82B70ABBC}" type="presParOf" srcId="{7B42B404-B03E-4789-A529-34265AEF1BC0}" destId="{07B7D5E8-7D2C-408C-850A-41C35A4E5474}" srcOrd="3" destOrd="0" presId="urn:diagrams.loki3.com/BracketList+Icon"/>
    <dgm:cxn modelId="{1EC3B14A-DAE4-40A8-A0C8-1C45C5FF5CB3}" type="presParOf" srcId="{7B42B404-B03E-4789-A529-34265AEF1BC0}" destId="{747A446A-1390-426C-9151-8C48699EEB9C}" srcOrd="4" destOrd="0" presId="urn:diagrams.loki3.com/BracketList+Icon"/>
    <dgm:cxn modelId="{2E3634F4-6B67-45F1-8E39-7BDCCD5AC7AC}" type="presParOf" srcId="{747A446A-1390-426C-9151-8C48699EEB9C}" destId="{6A252C74-D395-4E42-8CC7-59C3D5C3618F}" srcOrd="0" destOrd="0" presId="urn:diagrams.loki3.com/BracketList+Icon"/>
    <dgm:cxn modelId="{7993B6A4-5DD5-4707-8844-A930E9492713}" type="presParOf" srcId="{747A446A-1390-426C-9151-8C48699EEB9C}" destId="{33F55A23-BE9A-424C-9746-D569C63DFE91}" srcOrd="1" destOrd="0" presId="urn:diagrams.loki3.com/BracketList+Icon"/>
    <dgm:cxn modelId="{E6E7DBCA-CB73-4FA4-B288-BA6ABDAE1C23}" type="presParOf" srcId="{747A446A-1390-426C-9151-8C48699EEB9C}" destId="{C000F976-432E-4A68-BED3-6E595C980EB0}" srcOrd="2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1FB9A9-D887-4F8B-ABB6-9966D4412684}" type="doc">
      <dgm:prSet loTypeId="urn:diagrams.loki3.com/BracketList+Icon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272C429-3C99-4771-A238-8ED4EBD46A0E}">
      <dgm:prSet phldrT="[Texto]" custT="1"/>
      <dgm:spPr/>
      <dgm:t>
        <a:bodyPr/>
        <a:lstStyle/>
        <a:p>
          <a:r>
            <a:rPr lang="es-ES" sz="1600" b="1" dirty="0" smtClean="0">
              <a:latin typeface="+mj-lt"/>
            </a:rPr>
            <a:t>3.1.3._Clasificación ecológica </a:t>
          </a:r>
          <a:endParaRPr lang="es-EC" sz="1600" dirty="0">
            <a:latin typeface="+mj-lt"/>
          </a:endParaRPr>
        </a:p>
      </dgm:t>
    </dgm:pt>
    <dgm:pt modelId="{C2D2AF56-D997-44B7-893C-9B2C61E0BA37}" type="parTrans" cxnId="{840E7652-9D70-4014-9FFA-E534EAFDCC19}">
      <dgm:prSet/>
      <dgm:spPr/>
      <dgm:t>
        <a:bodyPr/>
        <a:lstStyle/>
        <a:p>
          <a:endParaRPr lang="es-EC"/>
        </a:p>
      </dgm:t>
    </dgm:pt>
    <dgm:pt modelId="{B3FAECF4-4D00-4D67-B4D6-9A74C31B2678}" type="sibTrans" cxnId="{840E7652-9D70-4014-9FFA-E534EAFDCC19}">
      <dgm:prSet/>
      <dgm:spPr/>
      <dgm:t>
        <a:bodyPr/>
        <a:lstStyle/>
        <a:p>
          <a:endParaRPr lang="es-EC"/>
        </a:p>
      </dgm:t>
    </dgm:pt>
    <dgm:pt modelId="{D94CB8C6-E4AA-497E-9C8A-0B1C8C860875}">
      <dgm:prSet phldrT="[Texto]" custT="1"/>
      <dgm:spPr/>
      <dgm:t>
        <a:bodyPr/>
        <a:lstStyle/>
        <a:p>
          <a:r>
            <a:rPr lang="es-EC" sz="1800" dirty="0" smtClean="0"/>
            <a:t>Según el sistema de clasificación de ecosistemas del Ecuador publicado por el MAE (2012), el sitio de  se encuentra en el ecosistema bosque </a:t>
          </a:r>
          <a:r>
            <a:rPr lang="es-EC" sz="1800" dirty="0" err="1" smtClean="0"/>
            <a:t>siempreverde</a:t>
          </a:r>
          <a:r>
            <a:rPr lang="es-EC" sz="1800" dirty="0" smtClean="0"/>
            <a:t> montano bajo de la Cordillera Occidental de los Andes.</a:t>
          </a:r>
          <a:endParaRPr lang="es-EC" sz="1800" dirty="0"/>
        </a:p>
      </dgm:t>
    </dgm:pt>
    <dgm:pt modelId="{AF263A44-5858-41B6-8320-EC2AC1A0F15C}" type="parTrans" cxnId="{75A17C5C-AFF2-4684-8937-7DC8D1817DD5}">
      <dgm:prSet/>
      <dgm:spPr/>
      <dgm:t>
        <a:bodyPr/>
        <a:lstStyle/>
        <a:p>
          <a:endParaRPr lang="es-EC"/>
        </a:p>
      </dgm:t>
    </dgm:pt>
    <dgm:pt modelId="{2D285252-6481-4C2D-82C0-004A224D4196}" type="sibTrans" cxnId="{75A17C5C-AFF2-4684-8937-7DC8D1817DD5}">
      <dgm:prSet/>
      <dgm:spPr/>
      <dgm:t>
        <a:bodyPr/>
        <a:lstStyle/>
        <a:p>
          <a:endParaRPr lang="es-EC"/>
        </a:p>
      </dgm:t>
    </dgm:pt>
    <dgm:pt modelId="{AE270ABB-B8FC-4AB7-850A-0B5E4444673B}" type="pres">
      <dgm:prSet presAssocID="{221FB9A9-D887-4F8B-ABB6-9966D44126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D04C811-6191-494B-A453-CADF2D14F13A}" type="pres">
      <dgm:prSet presAssocID="{1272C429-3C99-4771-A238-8ED4EBD46A0E}" presName="linNode" presStyleCnt="0"/>
      <dgm:spPr/>
    </dgm:pt>
    <dgm:pt modelId="{B7596567-451D-4ECB-9B73-2B5A9E048245}" type="pres">
      <dgm:prSet presAssocID="{1272C429-3C99-4771-A238-8ED4EBD46A0E}" presName="parTx" presStyleLbl="revTx" presStyleIdx="0" presStyleCnt="1" custScaleX="96356" custScaleY="74892" custLinFactY="37584" custLinFactNeighborX="-1758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DAE764-30DF-4E6C-B96C-4239EF7F4315}" type="pres">
      <dgm:prSet presAssocID="{1272C429-3C99-4771-A238-8ED4EBD46A0E}" presName="bracket" presStyleLbl="parChTrans1D1" presStyleIdx="0" presStyleCnt="1" custLinFactY="79447" custLinFactNeighborX="-65337" custLinFactNeighborY="100000"/>
      <dgm:spPr/>
    </dgm:pt>
    <dgm:pt modelId="{EA280292-4C4C-49C2-AEB7-2651A3D42455}" type="pres">
      <dgm:prSet presAssocID="{1272C429-3C99-4771-A238-8ED4EBD46A0E}" presName="spH" presStyleCnt="0"/>
      <dgm:spPr/>
    </dgm:pt>
    <dgm:pt modelId="{11EB03AD-2BEA-40F7-88CF-F1CFDD9CE7D8}" type="pres">
      <dgm:prSet presAssocID="{1272C429-3C99-4771-A238-8ED4EBD46A0E}" presName="desTx" presStyleLbl="node1" presStyleIdx="0" presStyleCnt="1" custScaleY="104183" custLinFactX="-321" custLinFactY="121866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0E7652-9D70-4014-9FFA-E534EAFDCC19}" srcId="{221FB9A9-D887-4F8B-ABB6-9966D4412684}" destId="{1272C429-3C99-4771-A238-8ED4EBD46A0E}" srcOrd="0" destOrd="0" parTransId="{C2D2AF56-D997-44B7-893C-9B2C61E0BA37}" sibTransId="{B3FAECF4-4D00-4D67-B4D6-9A74C31B2678}"/>
    <dgm:cxn modelId="{995DCF8B-F2C4-41CB-9C43-C6C556B76001}" type="presOf" srcId="{1272C429-3C99-4771-A238-8ED4EBD46A0E}" destId="{B7596567-451D-4ECB-9B73-2B5A9E048245}" srcOrd="0" destOrd="0" presId="urn:diagrams.loki3.com/BracketList+Icon"/>
    <dgm:cxn modelId="{75A17C5C-AFF2-4684-8937-7DC8D1817DD5}" srcId="{1272C429-3C99-4771-A238-8ED4EBD46A0E}" destId="{D94CB8C6-E4AA-497E-9C8A-0B1C8C860875}" srcOrd="0" destOrd="0" parTransId="{AF263A44-5858-41B6-8320-EC2AC1A0F15C}" sibTransId="{2D285252-6481-4C2D-82C0-004A224D4196}"/>
    <dgm:cxn modelId="{DF0EBDC4-2E44-49BC-A0FB-8A5D02D2DD2E}" type="presOf" srcId="{221FB9A9-D887-4F8B-ABB6-9966D4412684}" destId="{AE270ABB-B8FC-4AB7-850A-0B5E4444673B}" srcOrd="0" destOrd="0" presId="urn:diagrams.loki3.com/BracketList+Icon"/>
    <dgm:cxn modelId="{C428B412-2B97-4961-9257-1BC467E189BB}" type="presOf" srcId="{D94CB8C6-E4AA-497E-9C8A-0B1C8C860875}" destId="{11EB03AD-2BEA-40F7-88CF-F1CFDD9CE7D8}" srcOrd="0" destOrd="0" presId="urn:diagrams.loki3.com/BracketList+Icon"/>
    <dgm:cxn modelId="{8E124845-47B2-4E92-A545-8DA0824489B7}" type="presParOf" srcId="{AE270ABB-B8FC-4AB7-850A-0B5E4444673B}" destId="{DD04C811-6191-494B-A453-CADF2D14F13A}" srcOrd="0" destOrd="0" presId="urn:diagrams.loki3.com/BracketList+Icon"/>
    <dgm:cxn modelId="{06B673F7-664C-4D90-9893-F4ACFCB86EAC}" type="presParOf" srcId="{DD04C811-6191-494B-A453-CADF2D14F13A}" destId="{B7596567-451D-4ECB-9B73-2B5A9E048245}" srcOrd="0" destOrd="0" presId="urn:diagrams.loki3.com/BracketList+Icon"/>
    <dgm:cxn modelId="{CEE9ACFC-0289-4574-B23F-B85F1BE5FE3F}" type="presParOf" srcId="{DD04C811-6191-494B-A453-CADF2D14F13A}" destId="{00DAE764-30DF-4E6C-B96C-4239EF7F4315}" srcOrd="1" destOrd="0" presId="urn:diagrams.loki3.com/BracketList+Icon"/>
    <dgm:cxn modelId="{1F05B23D-4F39-41F5-AAEA-CF100FCE6C67}" type="presParOf" srcId="{DD04C811-6191-494B-A453-CADF2D14F13A}" destId="{EA280292-4C4C-49C2-AEB7-2651A3D42455}" srcOrd="2" destOrd="0" presId="urn:diagrams.loki3.com/BracketList+Icon"/>
    <dgm:cxn modelId="{2A0850A5-E114-4FA3-BDD3-342B329F7620}" type="presParOf" srcId="{DD04C811-6191-494B-A453-CADF2D14F13A}" destId="{11EB03AD-2BEA-40F7-88CF-F1CFDD9CE7D8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B2C780-3BB2-42A8-8175-2C4AC79F9193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8CCFC22-497F-48AD-BD3E-5721E1AD21C7}">
      <dgm:prSet phldrT="[Texto]" custT="1"/>
      <dgm:spPr/>
      <dgm:t>
        <a:bodyPr/>
        <a:lstStyle/>
        <a:p>
          <a:r>
            <a:rPr lang="es-EC" sz="20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1" action="ppaction://hlinkpres?slideindex=1&amp;slidetitle="/>
            </a:rPr>
            <a:t>Identificación de  lugares ecológicos  </a:t>
          </a:r>
          <a:endParaRPr lang="es-EC" sz="2000" dirty="0">
            <a:latin typeface="+mn-lt"/>
          </a:endParaRPr>
        </a:p>
      </dgm:t>
    </dgm:pt>
    <dgm:pt modelId="{3DF4A667-443D-4730-861A-7D76C28E697E}" type="parTrans" cxnId="{A91FBAFF-CFFD-4059-9552-24FEF3F40C37}">
      <dgm:prSet/>
      <dgm:spPr/>
      <dgm:t>
        <a:bodyPr/>
        <a:lstStyle/>
        <a:p>
          <a:endParaRPr lang="es-EC"/>
        </a:p>
      </dgm:t>
    </dgm:pt>
    <dgm:pt modelId="{FB0DD985-F789-4BAA-8F05-232AA8A37467}" type="sibTrans" cxnId="{A91FBAFF-CFFD-4059-9552-24FEF3F40C37}">
      <dgm:prSet/>
      <dgm:spPr/>
      <dgm:t>
        <a:bodyPr/>
        <a:lstStyle/>
        <a:p>
          <a:endParaRPr lang="es-EC"/>
        </a:p>
      </dgm:t>
    </dgm:pt>
    <dgm:pt modelId="{E1BBE5BD-C1DE-41D4-A67C-CBA73EC4CEF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C" sz="20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" action="ppaction://hlinkpres?slideindex=1&amp;slidetitle="/>
            </a:rPr>
            <a:t>Características</a:t>
          </a:r>
          <a:r>
            <a:rPr lang="es-EC" sz="20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3" action="ppaction://hlinkfile"/>
            </a:rPr>
            <a:t> de la especie </a:t>
          </a:r>
          <a:endParaRPr lang="es-EC" sz="2000" dirty="0">
            <a:latin typeface="+mn-lt"/>
          </a:endParaRPr>
        </a:p>
      </dgm:t>
    </dgm:pt>
    <dgm:pt modelId="{47F685FC-6326-4903-868D-5C13F0810D5E}" type="parTrans" cxnId="{4A806150-E2F7-4785-9592-48363BBAF026}">
      <dgm:prSet/>
      <dgm:spPr/>
      <dgm:t>
        <a:bodyPr/>
        <a:lstStyle/>
        <a:p>
          <a:endParaRPr lang="es-EC"/>
        </a:p>
      </dgm:t>
    </dgm:pt>
    <dgm:pt modelId="{4C0E2F94-39B1-443E-B157-C4C9548B4779}" type="sibTrans" cxnId="{4A806150-E2F7-4785-9592-48363BBAF026}">
      <dgm:prSet/>
      <dgm:spPr/>
      <dgm:t>
        <a:bodyPr/>
        <a:lstStyle/>
        <a:p>
          <a:endParaRPr lang="es-EC"/>
        </a:p>
      </dgm:t>
    </dgm:pt>
    <dgm:pt modelId="{7B8AD149-BC75-43E6-B508-1467E39A3A6A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C" sz="2000" dirty="0" smtClean="0">
              <a:hlinkClick xmlns:r="http://schemas.openxmlformats.org/officeDocument/2006/relationships" r:id="rId4" action="ppaction://hlinkpres?slideindex=1&amp;slidetitle="/>
            </a:rPr>
            <a:t>Preparación</a:t>
          </a:r>
          <a:r>
            <a:rPr lang="es-EC" sz="2000" dirty="0" smtClean="0"/>
            <a:t> </a:t>
          </a:r>
          <a:r>
            <a:rPr lang="es-EC" sz="2000" dirty="0" smtClean="0">
              <a:hlinkClick xmlns:r="http://schemas.openxmlformats.org/officeDocument/2006/relationships" r:id="rId5" action="ppaction://hlinkfile"/>
            </a:rPr>
            <a:t>de</a:t>
          </a:r>
          <a:r>
            <a:rPr lang="es-EC" sz="2000" dirty="0" smtClean="0">
              <a:hlinkClick xmlns:r="http://schemas.openxmlformats.org/officeDocument/2006/relationships" r:id="rId6" action="ppaction://hlinkfile"/>
            </a:rPr>
            <a:t> </a:t>
          </a:r>
          <a:r>
            <a:rPr lang="es-EC" sz="2000" dirty="0" smtClean="0">
              <a:hlinkClick xmlns:r="http://schemas.openxmlformats.org/officeDocument/2006/relationships" r:id="rId7" action="ppaction://hlinkfile"/>
            </a:rPr>
            <a:t>sus</a:t>
          </a:r>
          <a:r>
            <a:rPr lang="es-EC" sz="2000" dirty="0" smtClean="0">
              <a:hlinkClick xmlns:r="http://schemas.openxmlformats.org/officeDocument/2006/relationships" r:id="rId8" action="ppaction://hlinkfile"/>
            </a:rPr>
            <a:t>tratos</a:t>
          </a:r>
          <a:r>
            <a:rPr lang="es-EC" sz="2000" dirty="0" smtClean="0">
              <a:hlinkClick xmlns:r="http://schemas.openxmlformats.org/officeDocument/2006/relationships" r:id="rId6" action="ppaction://hlinkfile"/>
            </a:rPr>
            <a:t> </a:t>
          </a:r>
          <a:endParaRPr lang="es-EC" sz="2000" dirty="0"/>
        </a:p>
      </dgm:t>
    </dgm:pt>
    <dgm:pt modelId="{FB9129B3-5ECE-4B35-86C7-555BBD218611}" type="parTrans" cxnId="{EE7EF063-9BCC-4981-8477-16579768D8A5}">
      <dgm:prSet/>
      <dgm:spPr/>
      <dgm:t>
        <a:bodyPr/>
        <a:lstStyle/>
        <a:p>
          <a:endParaRPr lang="es-EC"/>
        </a:p>
      </dgm:t>
    </dgm:pt>
    <dgm:pt modelId="{22A1E422-F7A5-4A54-B819-8C719F062FEE}" type="sibTrans" cxnId="{EE7EF063-9BCC-4981-8477-16579768D8A5}">
      <dgm:prSet/>
      <dgm:spPr/>
      <dgm:t>
        <a:bodyPr/>
        <a:lstStyle/>
        <a:p>
          <a:endParaRPr lang="es-EC"/>
        </a:p>
      </dgm:t>
    </dgm:pt>
    <dgm:pt modelId="{05C13E9E-4893-4C82-B619-CDB915F435B9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C" sz="2000" dirty="0" smtClean="0">
              <a:latin typeface="+mn-lt"/>
              <a:hlinkClick xmlns:r="http://schemas.openxmlformats.org/officeDocument/2006/relationships" r:id="rId9" action="ppaction://hlinkpres?slideindex=1&amp;slidetitle="/>
            </a:rPr>
            <a:t>Desinfección</a:t>
          </a:r>
          <a:r>
            <a:rPr lang="es-EC" sz="2000" dirty="0" smtClean="0">
              <a:latin typeface="+mn-lt"/>
              <a:hlinkClick xmlns:r="http://schemas.openxmlformats.org/officeDocument/2006/relationships" r:id="rId10" action="ppaction://hlinkfile"/>
            </a:rPr>
            <a:t> de sustrato</a:t>
          </a:r>
          <a:endParaRPr lang="es-EC" sz="2000" dirty="0">
            <a:latin typeface="+mn-lt"/>
          </a:endParaRPr>
        </a:p>
      </dgm:t>
    </dgm:pt>
    <dgm:pt modelId="{AF3F4DA2-3C99-4975-8939-2F71FDCE2165}" type="parTrans" cxnId="{99529294-A6E6-473D-AF4B-5D8E2C1022F8}">
      <dgm:prSet/>
      <dgm:spPr/>
      <dgm:t>
        <a:bodyPr/>
        <a:lstStyle/>
        <a:p>
          <a:endParaRPr lang="es-EC"/>
        </a:p>
      </dgm:t>
    </dgm:pt>
    <dgm:pt modelId="{E7590B8F-3197-466A-B5F2-C499984DE446}" type="sibTrans" cxnId="{99529294-A6E6-473D-AF4B-5D8E2C1022F8}">
      <dgm:prSet/>
      <dgm:spPr/>
      <dgm:t>
        <a:bodyPr/>
        <a:lstStyle/>
        <a:p>
          <a:endParaRPr lang="es-EC"/>
        </a:p>
      </dgm:t>
    </dgm:pt>
    <dgm:pt modelId="{8494B926-6BD7-4009-B1F3-F335E5952AC4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sz="2000" dirty="0" smtClean="0">
              <a:hlinkClick xmlns:r="http://schemas.openxmlformats.org/officeDocument/2006/relationships" r:id="rId11" action="ppaction://hlinkpres?slideindex=1&amp;slidetitle="/>
            </a:rPr>
            <a:t>Llenado</a:t>
          </a:r>
          <a:r>
            <a:rPr lang="es-EC" sz="2000" dirty="0" smtClean="0">
              <a:hlinkClick xmlns:r="http://schemas.openxmlformats.org/officeDocument/2006/relationships" r:id="rId12" action="ppaction://hlinkfile"/>
            </a:rPr>
            <a:t> de </a:t>
          </a:r>
          <a:r>
            <a:rPr lang="es-EC" sz="2000" dirty="0" smtClean="0">
              <a:hlinkClick xmlns:r="http://schemas.openxmlformats.org/officeDocument/2006/relationships" r:id="rId13" action="ppaction://hlinkfile"/>
            </a:rPr>
            <a:t>fundas</a:t>
          </a:r>
          <a:r>
            <a:rPr lang="es-EC" sz="2000" dirty="0" smtClean="0">
              <a:hlinkClick xmlns:r="http://schemas.openxmlformats.org/officeDocument/2006/relationships" r:id="rId12" action="ppaction://hlinkfile"/>
            </a:rPr>
            <a:t> </a:t>
          </a:r>
          <a:endParaRPr lang="es-EC" sz="2000" dirty="0"/>
        </a:p>
      </dgm:t>
    </dgm:pt>
    <dgm:pt modelId="{802224D4-5138-4EAE-B0C0-F5F362267D17}" type="parTrans" cxnId="{A7CB332D-634C-4A73-8FB8-759016407841}">
      <dgm:prSet/>
      <dgm:spPr/>
      <dgm:t>
        <a:bodyPr/>
        <a:lstStyle/>
        <a:p>
          <a:endParaRPr lang="es-EC"/>
        </a:p>
      </dgm:t>
    </dgm:pt>
    <dgm:pt modelId="{F09076C4-3273-4644-AFBD-8DD07347F207}" type="sibTrans" cxnId="{A7CB332D-634C-4A73-8FB8-759016407841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es-EC"/>
        </a:p>
      </dgm:t>
    </dgm:pt>
    <dgm:pt modelId="{5107BB25-C6C9-46B4-A1AF-2C180C57D9FA}">
      <dgm:prSet phldrT="[Texto]" custT="1"/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14" action="ppaction://hlinkpres?slideindex=1&amp;slidetitle="/>
            </a:rPr>
            <a:t>Establecimiento</a:t>
          </a:r>
          <a:r>
            <a:rPr lang="es-EC" sz="2000" dirty="0" smtClean="0"/>
            <a:t> </a:t>
          </a:r>
          <a:r>
            <a:rPr lang="es-EC" sz="2000" dirty="0" smtClean="0">
              <a:hlinkClick xmlns:r="http://schemas.openxmlformats.org/officeDocument/2006/relationships" r:id="rId15" action="ppaction://hlinkfile"/>
            </a:rPr>
            <a:t> </a:t>
          </a:r>
          <a:r>
            <a:rPr lang="es-EC" sz="2000" dirty="0" smtClean="0">
              <a:hlinkClick xmlns:r="http://schemas.openxmlformats.org/officeDocument/2006/relationships" r:id="rId16" action="ppaction://hlinkfile"/>
            </a:rPr>
            <a:t>de</a:t>
          </a:r>
          <a:r>
            <a:rPr lang="es-EC" sz="2000" dirty="0" smtClean="0"/>
            <a:t> </a:t>
          </a:r>
          <a:r>
            <a:rPr lang="es-EC" sz="2000" dirty="0" smtClean="0">
              <a:hlinkClick xmlns:r="http://schemas.openxmlformats.org/officeDocument/2006/relationships" r:id="rId15" action="ppaction://hlinkfile"/>
            </a:rPr>
            <a:t>plántulas </a:t>
          </a:r>
          <a:endParaRPr lang="es-EC" sz="2000" dirty="0"/>
        </a:p>
      </dgm:t>
    </dgm:pt>
    <dgm:pt modelId="{34EC4878-E59F-4F96-BE50-D67E94D9F128}" type="parTrans" cxnId="{800E59BC-9CE9-4034-846A-A0361D146B94}">
      <dgm:prSet/>
      <dgm:spPr/>
      <dgm:t>
        <a:bodyPr/>
        <a:lstStyle/>
        <a:p>
          <a:endParaRPr lang="es-EC"/>
        </a:p>
      </dgm:t>
    </dgm:pt>
    <dgm:pt modelId="{ADB6EC27-C9D4-4A03-A5DE-82A6C0A48F15}" type="sibTrans" cxnId="{800E59BC-9CE9-4034-846A-A0361D146B94}">
      <dgm:prSet/>
      <dgm:spPr/>
      <dgm:t>
        <a:bodyPr/>
        <a:lstStyle/>
        <a:p>
          <a:endParaRPr lang="es-EC"/>
        </a:p>
      </dgm:t>
    </dgm:pt>
    <dgm:pt modelId="{D9410F00-9553-47D4-A55B-F3988FBB0A81}">
      <dgm:prSet custT="1"/>
      <dgm:spPr>
        <a:solidFill>
          <a:schemeClr val="bg2"/>
        </a:solidFill>
      </dgm:spPr>
      <dgm:t>
        <a:bodyPr/>
        <a:lstStyle/>
        <a:p>
          <a:r>
            <a:rPr lang="es-EC" sz="2000" dirty="0" smtClean="0"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17" action="ppaction://hlinkpres?slideindex=1&amp;slidetitle="/>
            </a:rPr>
            <a:t>Codificación</a:t>
          </a:r>
          <a:endParaRPr lang="es-EC" sz="2000" dirty="0"/>
        </a:p>
      </dgm:t>
    </dgm:pt>
    <dgm:pt modelId="{D89A882D-043C-4956-B05C-5B9B092AEA2D}" type="parTrans" cxnId="{11436E95-0894-473E-878D-23404AF256E8}">
      <dgm:prSet/>
      <dgm:spPr/>
      <dgm:t>
        <a:bodyPr/>
        <a:lstStyle/>
        <a:p>
          <a:endParaRPr lang="es-EC"/>
        </a:p>
      </dgm:t>
    </dgm:pt>
    <dgm:pt modelId="{97DBA466-818E-40D8-BA18-99A716572BB4}" type="sibTrans" cxnId="{11436E95-0894-473E-878D-23404AF256E8}">
      <dgm:prSet/>
      <dgm:spPr/>
      <dgm:t>
        <a:bodyPr/>
        <a:lstStyle/>
        <a:p>
          <a:endParaRPr lang="es-EC"/>
        </a:p>
      </dgm:t>
    </dgm:pt>
    <dgm:pt modelId="{F537CC46-6CAD-4415-8157-31CF3D71630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sz="2000" dirty="0" smtClean="0">
              <a:ea typeface="Calibri" panose="020F0502020204030204" pitchFamily="34" charset="0"/>
              <a:cs typeface="Times New Roman" panose="02020603050405020304" pitchFamily="18" charset="0"/>
            </a:rPr>
            <a:t>Labores culturales:</a:t>
          </a:r>
          <a:endParaRPr lang="es-EC" sz="2000" b="1" dirty="0" smtClean="0">
            <a:solidFill>
              <a:schemeClr val="bg1"/>
            </a:solidFill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61A9914-7013-42BC-9BDD-7CCCF08BEEDF}" type="parTrans" cxnId="{CE1228EF-4FEA-49D5-919A-9F453426072C}">
      <dgm:prSet/>
      <dgm:spPr/>
      <dgm:t>
        <a:bodyPr/>
        <a:lstStyle/>
        <a:p>
          <a:endParaRPr lang="es-EC"/>
        </a:p>
      </dgm:t>
    </dgm:pt>
    <dgm:pt modelId="{3739F9EA-2C88-40AE-8AF2-8B35923F1EFF}" type="sibTrans" cxnId="{CE1228EF-4FEA-49D5-919A-9F453426072C}">
      <dgm:prSet/>
      <dgm:spPr/>
      <dgm:t>
        <a:bodyPr/>
        <a:lstStyle/>
        <a:p>
          <a:endParaRPr lang="es-EC"/>
        </a:p>
      </dgm:t>
    </dgm:pt>
    <dgm:pt modelId="{C3CF3DF7-455D-4A91-A55F-973485AC935A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sz="2000" dirty="0" smtClean="0">
              <a:latin typeface="+mn-lt"/>
              <a:hlinkClick xmlns:r="http://schemas.openxmlformats.org/officeDocument/2006/relationships" r:id="rId18" action="ppaction://hlinkpres?slideindex=1&amp;slidetitle="/>
            </a:rPr>
            <a:t>Construcción</a:t>
          </a:r>
          <a:r>
            <a:rPr lang="es-EC" sz="2000" dirty="0" smtClean="0">
              <a:latin typeface="+mn-lt"/>
              <a:hlinkClick xmlns:r="http://schemas.openxmlformats.org/officeDocument/2006/relationships" r:id="rId19" action="ppaction://hlinkfile"/>
            </a:rPr>
            <a:t> de  umbráculo</a:t>
          </a:r>
          <a:endParaRPr lang="es-EC" sz="2000" dirty="0">
            <a:latin typeface="+mn-lt"/>
          </a:endParaRPr>
        </a:p>
      </dgm:t>
    </dgm:pt>
    <dgm:pt modelId="{30D287C7-BAC0-44FB-BFA4-E10F8199710E}" type="parTrans" cxnId="{A9F95B85-8006-4D98-9ADB-D596A5D872D9}">
      <dgm:prSet/>
      <dgm:spPr/>
      <dgm:t>
        <a:bodyPr/>
        <a:lstStyle/>
        <a:p>
          <a:endParaRPr lang="es-EC"/>
        </a:p>
      </dgm:t>
    </dgm:pt>
    <dgm:pt modelId="{6B1FF765-2A2A-4837-A925-154E6DF5E18D}" type="sibTrans" cxnId="{A9F95B85-8006-4D98-9ADB-D596A5D872D9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BAAA0F2F-8F27-4894-85AE-F687DEB5014F}">
      <dgm:prSet phldrT="[Texto]" custT="1"/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20" action="ppaction://hlinkpres?slideindex=1&amp;slidetitle="/>
            </a:rPr>
            <a:t>Implementación</a:t>
          </a:r>
          <a:r>
            <a:rPr lang="es-EC" sz="2000" dirty="0" smtClean="0"/>
            <a:t> </a:t>
          </a:r>
          <a:r>
            <a:rPr lang="es-EC" sz="2000" dirty="0" smtClean="0">
              <a:hlinkClick xmlns:r="http://schemas.openxmlformats.org/officeDocument/2006/relationships" r:id="rId21" action="ppaction://hlinkfile"/>
            </a:rPr>
            <a:t>de platabandas</a:t>
          </a:r>
          <a:endParaRPr lang="es-EC" sz="2000" dirty="0"/>
        </a:p>
      </dgm:t>
    </dgm:pt>
    <dgm:pt modelId="{F6EBEA91-5E88-447B-A682-724AC64B157C}" type="parTrans" cxnId="{1D3011BC-AAF6-4B09-9E6C-1B671B3677AA}">
      <dgm:prSet/>
      <dgm:spPr/>
      <dgm:t>
        <a:bodyPr/>
        <a:lstStyle/>
        <a:p>
          <a:endParaRPr lang="es-EC"/>
        </a:p>
      </dgm:t>
    </dgm:pt>
    <dgm:pt modelId="{0521DD3E-080A-4BE7-84A9-8960B08C94E7}" type="sibTrans" cxnId="{1D3011BC-AAF6-4B09-9E6C-1B671B3677AA}">
      <dgm:prSet/>
      <dgm:spPr/>
      <dgm:t>
        <a:bodyPr/>
        <a:lstStyle/>
        <a:p>
          <a:endParaRPr lang="es-EC"/>
        </a:p>
      </dgm:t>
    </dgm:pt>
    <dgm:pt modelId="{615FD172-D6F8-44D9-9851-93FA67E38DF4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C" sz="20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2" action="ppaction://hlinkpres?slideindex=1&amp;slidetitle="/>
            </a:rPr>
            <a:t>Extracción</a:t>
          </a:r>
          <a:r>
            <a:rPr lang="es-EC" sz="20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3" action="ppaction://hlinkfile"/>
            </a:rPr>
            <a:t> de </a:t>
          </a:r>
          <a:r>
            <a:rPr lang="es-EC" sz="20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4" action="ppaction://hlinkfile"/>
            </a:rPr>
            <a:t>los</a:t>
          </a:r>
          <a:r>
            <a:rPr lang="es-EC" sz="20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3" action="ppaction://hlinkfile"/>
            </a:rPr>
            <a:t> </a:t>
          </a:r>
          <a:r>
            <a:rPr lang="es-EC" sz="20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5" action="ppaction://hlinkfile"/>
            </a:rPr>
            <a:t>brotes</a:t>
          </a:r>
          <a:r>
            <a:rPr lang="es-EC" sz="20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3" action="ppaction://hlinkfile"/>
            </a:rPr>
            <a:t> </a:t>
          </a:r>
          <a:endParaRPr lang="es-EC" sz="2000" dirty="0">
            <a:latin typeface="+mn-lt"/>
          </a:endParaRPr>
        </a:p>
      </dgm:t>
    </dgm:pt>
    <dgm:pt modelId="{4F7DAB5A-82BD-458C-BCC3-AC93DB666027}" type="parTrans" cxnId="{FC750B19-D7A5-49BA-9C85-F5C893983ABA}">
      <dgm:prSet/>
      <dgm:spPr/>
      <dgm:t>
        <a:bodyPr/>
        <a:lstStyle/>
        <a:p>
          <a:endParaRPr lang="es-EC"/>
        </a:p>
      </dgm:t>
    </dgm:pt>
    <dgm:pt modelId="{3885F05E-2432-479B-9CC0-CDEE85550C2E}" type="sibTrans" cxnId="{FC750B19-D7A5-49BA-9C85-F5C893983ABA}">
      <dgm:prSet/>
      <dgm:spPr/>
      <dgm:t>
        <a:bodyPr/>
        <a:lstStyle/>
        <a:p>
          <a:endParaRPr lang="es-EC"/>
        </a:p>
      </dgm:t>
    </dgm:pt>
    <dgm:pt modelId="{26FDFF39-55A3-4B58-BE02-0A042B4ACF17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sz="20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6" action="ppaction://hlinkpres?slideindex=1&amp;slidetitle="/>
            </a:rPr>
            <a:t>Preparación</a:t>
          </a:r>
          <a:r>
            <a:rPr lang="es-EC" sz="20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7" action="ppaction://hlinkfile"/>
            </a:rPr>
            <a:t> </a:t>
          </a:r>
          <a:r>
            <a:rPr lang="es-EC" sz="20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8" action="ppaction://hlinkfile"/>
            </a:rPr>
            <a:t>de</a:t>
          </a:r>
          <a:r>
            <a:rPr lang="es-EC" sz="20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7" action="ppaction://hlinkfile"/>
            </a:rPr>
            <a:t> brotes </a:t>
          </a:r>
          <a:endParaRPr lang="es-EC" sz="2000" dirty="0">
            <a:latin typeface="+mn-lt"/>
          </a:endParaRPr>
        </a:p>
      </dgm:t>
    </dgm:pt>
    <dgm:pt modelId="{0FE54C62-0167-4FC3-A507-9BD8F3C2DC59}" type="parTrans" cxnId="{5345A96D-3C9B-4B91-9F13-129D8D008288}">
      <dgm:prSet/>
      <dgm:spPr/>
      <dgm:t>
        <a:bodyPr/>
        <a:lstStyle/>
        <a:p>
          <a:endParaRPr lang="es-EC"/>
        </a:p>
      </dgm:t>
    </dgm:pt>
    <dgm:pt modelId="{C03A1FB0-D842-4F06-96AB-88380F2A5EBF}" type="sibTrans" cxnId="{5345A96D-3C9B-4B91-9F13-129D8D008288}">
      <dgm:prSet/>
      <dgm:spPr/>
      <dgm:t>
        <a:bodyPr/>
        <a:lstStyle/>
        <a:p>
          <a:endParaRPr lang="es-EC"/>
        </a:p>
      </dgm:t>
    </dgm:pt>
    <dgm:pt modelId="{1225F0D2-2CE1-4C94-A66A-5BC0FFBB8942}">
      <dgm:prSet custT="1"/>
      <dgm:spPr/>
      <dgm:t>
        <a:bodyPr/>
        <a:lstStyle/>
        <a:p>
          <a:r>
            <a:rPr lang="es-EC" sz="2000" dirty="0" smtClean="0"/>
            <a:t>Evaluación</a:t>
          </a:r>
          <a:endParaRPr lang="es-EC" sz="2000" dirty="0"/>
        </a:p>
      </dgm:t>
    </dgm:pt>
    <dgm:pt modelId="{AACE9558-EA43-4FA8-A7FD-3530381B1373}" type="parTrans" cxnId="{54428A1A-19DC-4B5B-9251-C3408F7C46CC}">
      <dgm:prSet/>
      <dgm:spPr/>
      <dgm:t>
        <a:bodyPr/>
        <a:lstStyle/>
        <a:p>
          <a:endParaRPr lang="es-EC"/>
        </a:p>
      </dgm:t>
    </dgm:pt>
    <dgm:pt modelId="{5DA31B70-117D-46F9-8B30-4028DFD719BB}" type="sibTrans" cxnId="{54428A1A-19DC-4B5B-9251-C3408F7C46CC}">
      <dgm:prSet/>
      <dgm:spPr/>
      <dgm:t>
        <a:bodyPr/>
        <a:lstStyle/>
        <a:p>
          <a:endParaRPr lang="es-EC"/>
        </a:p>
      </dgm:t>
    </dgm:pt>
    <dgm:pt modelId="{B975DB9C-8B59-45A5-B3D8-D88DF6B5C668}" type="pres">
      <dgm:prSet presAssocID="{4FB2C780-3BB2-42A8-8175-2C4AC79F919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42537838-8C70-43DF-AAE2-85A8EB2B12AC}" type="pres">
      <dgm:prSet presAssocID="{E8CCFC22-497F-48AD-BD3E-5721E1AD21C7}" presName="compNode" presStyleCnt="0"/>
      <dgm:spPr/>
      <dgm:t>
        <a:bodyPr/>
        <a:lstStyle/>
        <a:p>
          <a:endParaRPr lang="es-EC"/>
        </a:p>
      </dgm:t>
    </dgm:pt>
    <dgm:pt modelId="{BF208FBA-9F59-488B-994F-F08AF51BACE3}" type="pres">
      <dgm:prSet presAssocID="{E8CCFC22-497F-48AD-BD3E-5721E1AD21C7}" presName="dummyConnPt" presStyleCnt="0"/>
      <dgm:spPr/>
      <dgm:t>
        <a:bodyPr/>
        <a:lstStyle/>
        <a:p>
          <a:endParaRPr lang="es-EC"/>
        </a:p>
      </dgm:t>
    </dgm:pt>
    <dgm:pt modelId="{82268025-F508-4077-9C23-C99F6B36A2BD}" type="pres">
      <dgm:prSet presAssocID="{E8CCFC22-497F-48AD-BD3E-5721E1AD21C7}" presName="node" presStyleLbl="node1" presStyleIdx="0" presStyleCnt="13" custLinFactNeighborX="6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4A75F8-66A5-4B18-A072-2B603B5A044C}" type="pres">
      <dgm:prSet presAssocID="{FB0DD985-F789-4BAA-8F05-232AA8A37467}" presName="sibTrans" presStyleLbl="bgSibTrans2D1" presStyleIdx="0" presStyleCnt="12"/>
      <dgm:spPr/>
      <dgm:t>
        <a:bodyPr/>
        <a:lstStyle/>
        <a:p>
          <a:endParaRPr lang="es-EC"/>
        </a:p>
      </dgm:t>
    </dgm:pt>
    <dgm:pt modelId="{DFCA40D2-8E04-4668-98B0-B6742FA60E42}" type="pres">
      <dgm:prSet presAssocID="{E1BBE5BD-C1DE-41D4-A67C-CBA73EC4CEFE}" presName="compNode" presStyleCnt="0"/>
      <dgm:spPr/>
      <dgm:t>
        <a:bodyPr/>
        <a:lstStyle/>
        <a:p>
          <a:endParaRPr lang="es-EC"/>
        </a:p>
      </dgm:t>
    </dgm:pt>
    <dgm:pt modelId="{E41199F3-8756-47C9-A8F6-763376B18A14}" type="pres">
      <dgm:prSet presAssocID="{E1BBE5BD-C1DE-41D4-A67C-CBA73EC4CEFE}" presName="dummyConnPt" presStyleCnt="0"/>
      <dgm:spPr/>
      <dgm:t>
        <a:bodyPr/>
        <a:lstStyle/>
        <a:p>
          <a:endParaRPr lang="es-EC"/>
        </a:p>
      </dgm:t>
    </dgm:pt>
    <dgm:pt modelId="{21AF0C48-A56B-45A5-ADA5-F23D8F9EE1EB}" type="pres">
      <dgm:prSet presAssocID="{E1BBE5BD-C1DE-41D4-A67C-CBA73EC4CEFE}" presName="node" presStyleLbl="node1" presStyleIdx="1" presStyleCnt="13" custScaleX="1125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4001AE-E91D-4300-8F85-AE0C18725AF7}" type="pres">
      <dgm:prSet presAssocID="{4C0E2F94-39B1-443E-B157-C4C9548B4779}" presName="sibTrans" presStyleLbl="bgSibTrans2D1" presStyleIdx="1" presStyleCnt="12"/>
      <dgm:spPr/>
      <dgm:t>
        <a:bodyPr/>
        <a:lstStyle/>
        <a:p>
          <a:endParaRPr lang="es-EC"/>
        </a:p>
      </dgm:t>
    </dgm:pt>
    <dgm:pt modelId="{DE3186A7-A46C-4F8B-B617-105818773DE0}" type="pres">
      <dgm:prSet presAssocID="{C3CF3DF7-455D-4A91-A55F-973485AC935A}" presName="compNode" presStyleCnt="0"/>
      <dgm:spPr/>
    </dgm:pt>
    <dgm:pt modelId="{5F6BAF83-6FAD-49DC-A959-D004811851A1}" type="pres">
      <dgm:prSet presAssocID="{C3CF3DF7-455D-4A91-A55F-973485AC935A}" presName="dummyConnPt" presStyleCnt="0"/>
      <dgm:spPr/>
    </dgm:pt>
    <dgm:pt modelId="{06A243F1-13B6-44EF-B780-2AF519842D19}" type="pres">
      <dgm:prSet presAssocID="{C3CF3DF7-455D-4A91-A55F-973485AC935A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423FF-1AF5-43B8-A423-742264A7313F}" type="pres">
      <dgm:prSet presAssocID="{6B1FF765-2A2A-4837-A925-154E6DF5E18D}" presName="sibTrans" presStyleLbl="bgSibTrans2D1" presStyleIdx="2" presStyleCnt="12"/>
      <dgm:spPr/>
      <dgm:t>
        <a:bodyPr/>
        <a:lstStyle/>
        <a:p>
          <a:endParaRPr lang="es-EC"/>
        </a:p>
      </dgm:t>
    </dgm:pt>
    <dgm:pt modelId="{E2E7B34B-0BB3-4EBA-8D3C-3F3BFF13D817}" type="pres">
      <dgm:prSet presAssocID="{BAAA0F2F-8F27-4894-85AE-F687DEB5014F}" presName="compNode" presStyleCnt="0"/>
      <dgm:spPr/>
    </dgm:pt>
    <dgm:pt modelId="{6625ACF8-B115-4652-9944-1385CF4E85E9}" type="pres">
      <dgm:prSet presAssocID="{BAAA0F2F-8F27-4894-85AE-F687DEB5014F}" presName="dummyConnPt" presStyleCnt="0"/>
      <dgm:spPr/>
    </dgm:pt>
    <dgm:pt modelId="{2231F51E-165C-470B-833B-16E7A013D984}" type="pres">
      <dgm:prSet presAssocID="{BAAA0F2F-8F27-4894-85AE-F687DEB5014F}" presName="node" presStyleLbl="node1" presStyleIdx="3" presStyleCnt="13" custScaleX="128729" custLinFactNeighborX="481" custLinFactNeighborY="-6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C73CF3-9A73-4646-8ACC-CD38B7F8B9C1}" type="pres">
      <dgm:prSet presAssocID="{0521DD3E-080A-4BE7-84A9-8960B08C94E7}" presName="sibTrans" presStyleLbl="bgSibTrans2D1" presStyleIdx="3" presStyleCnt="12"/>
      <dgm:spPr/>
      <dgm:t>
        <a:bodyPr/>
        <a:lstStyle/>
        <a:p>
          <a:endParaRPr lang="es-EC"/>
        </a:p>
      </dgm:t>
    </dgm:pt>
    <dgm:pt modelId="{F4DAE521-5F24-4353-8E35-FF0AED2425B7}" type="pres">
      <dgm:prSet presAssocID="{7B8AD149-BC75-43E6-B508-1467E39A3A6A}" presName="compNode" presStyleCnt="0"/>
      <dgm:spPr/>
      <dgm:t>
        <a:bodyPr/>
        <a:lstStyle/>
        <a:p>
          <a:endParaRPr lang="es-EC"/>
        </a:p>
      </dgm:t>
    </dgm:pt>
    <dgm:pt modelId="{4D5198E1-C45B-470F-8D0A-2CAD1467050B}" type="pres">
      <dgm:prSet presAssocID="{7B8AD149-BC75-43E6-B508-1467E39A3A6A}" presName="dummyConnPt" presStyleCnt="0"/>
      <dgm:spPr/>
      <dgm:t>
        <a:bodyPr/>
        <a:lstStyle/>
        <a:p>
          <a:endParaRPr lang="es-EC"/>
        </a:p>
      </dgm:t>
    </dgm:pt>
    <dgm:pt modelId="{B57CA806-D905-485E-96C8-446FBD795FA3}" type="pres">
      <dgm:prSet presAssocID="{7B8AD149-BC75-43E6-B508-1467E39A3A6A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247480-52CF-4541-9AC5-726B0FEB21BD}" type="pres">
      <dgm:prSet presAssocID="{22A1E422-F7A5-4A54-B819-8C719F062FEE}" presName="sibTrans" presStyleLbl="bgSibTrans2D1" presStyleIdx="4" presStyleCnt="12"/>
      <dgm:spPr/>
      <dgm:t>
        <a:bodyPr/>
        <a:lstStyle/>
        <a:p>
          <a:endParaRPr lang="es-EC"/>
        </a:p>
      </dgm:t>
    </dgm:pt>
    <dgm:pt modelId="{D021A087-7934-4C81-AC20-634C3C4CC48A}" type="pres">
      <dgm:prSet presAssocID="{05C13E9E-4893-4C82-B619-CDB915F435B9}" presName="compNode" presStyleCnt="0"/>
      <dgm:spPr/>
      <dgm:t>
        <a:bodyPr/>
        <a:lstStyle/>
        <a:p>
          <a:endParaRPr lang="es-EC"/>
        </a:p>
      </dgm:t>
    </dgm:pt>
    <dgm:pt modelId="{906EFB81-6040-424E-BF0B-9DAEE7DCE3C1}" type="pres">
      <dgm:prSet presAssocID="{05C13E9E-4893-4C82-B619-CDB915F435B9}" presName="dummyConnPt" presStyleCnt="0"/>
      <dgm:spPr/>
      <dgm:t>
        <a:bodyPr/>
        <a:lstStyle/>
        <a:p>
          <a:endParaRPr lang="es-EC"/>
        </a:p>
      </dgm:t>
    </dgm:pt>
    <dgm:pt modelId="{19EEDB9E-777D-4648-B409-EE2C77524A80}" type="pres">
      <dgm:prSet presAssocID="{05C13E9E-4893-4C82-B619-CDB915F435B9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0FAB2B-F44F-41FF-A649-224B54609AB9}" type="pres">
      <dgm:prSet presAssocID="{E7590B8F-3197-466A-B5F2-C499984DE446}" presName="sibTrans" presStyleLbl="bgSibTrans2D1" presStyleIdx="5" presStyleCnt="12"/>
      <dgm:spPr/>
      <dgm:t>
        <a:bodyPr/>
        <a:lstStyle/>
        <a:p>
          <a:endParaRPr lang="es-EC"/>
        </a:p>
      </dgm:t>
    </dgm:pt>
    <dgm:pt modelId="{F17389E0-75A3-4153-8EF7-6BFC28A877FC}" type="pres">
      <dgm:prSet presAssocID="{8494B926-6BD7-4009-B1F3-F335E5952AC4}" presName="compNode" presStyleCnt="0"/>
      <dgm:spPr/>
      <dgm:t>
        <a:bodyPr/>
        <a:lstStyle/>
        <a:p>
          <a:endParaRPr lang="es-EC"/>
        </a:p>
      </dgm:t>
    </dgm:pt>
    <dgm:pt modelId="{B014A2CB-C541-4EFA-8D4E-51DF47BBCA85}" type="pres">
      <dgm:prSet presAssocID="{8494B926-6BD7-4009-B1F3-F335E5952AC4}" presName="dummyConnPt" presStyleCnt="0"/>
      <dgm:spPr/>
      <dgm:t>
        <a:bodyPr/>
        <a:lstStyle/>
        <a:p>
          <a:endParaRPr lang="es-EC"/>
        </a:p>
      </dgm:t>
    </dgm:pt>
    <dgm:pt modelId="{BECC2F62-9A1F-4D94-8BB2-5B76ADEED386}" type="pres">
      <dgm:prSet presAssocID="{8494B926-6BD7-4009-B1F3-F335E5952AC4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D0E579-AC52-4B1A-892D-BC880A8911F4}" type="pres">
      <dgm:prSet presAssocID="{F09076C4-3273-4644-AFBD-8DD07347F207}" presName="sibTrans" presStyleLbl="bgSibTrans2D1" presStyleIdx="6" presStyleCnt="12"/>
      <dgm:spPr/>
      <dgm:t>
        <a:bodyPr/>
        <a:lstStyle/>
        <a:p>
          <a:endParaRPr lang="es-EC"/>
        </a:p>
      </dgm:t>
    </dgm:pt>
    <dgm:pt modelId="{B9B08E49-4254-4B3A-962A-20526ADE1647}" type="pres">
      <dgm:prSet presAssocID="{615FD172-D6F8-44D9-9851-93FA67E38DF4}" presName="compNode" presStyleCnt="0"/>
      <dgm:spPr/>
    </dgm:pt>
    <dgm:pt modelId="{793F8643-9CB7-4690-833F-AF77193BA2D2}" type="pres">
      <dgm:prSet presAssocID="{615FD172-D6F8-44D9-9851-93FA67E38DF4}" presName="dummyConnPt" presStyleCnt="0"/>
      <dgm:spPr/>
    </dgm:pt>
    <dgm:pt modelId="{0902E392-5867-4D6A-97D1-1B8B308A1EC1}" type="pres">
      <dgm:prSet presAssocID="{615FD172-D6F8-44D9-9851-93FA67E38DF4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953289-8B00-4518-9958-4BA270AD0D43}" type="pres">
      <dgm:prSet presAssocID="{3885F05E-2432-479B-9CC0-CDEE85550C2E}" presName="sibTrans" presStyleLbl="bgSibTrans2D1" presStyleIdx="7" presStyleCnt="12"/>
      <dgm:spPr/>
      <dgm:t>
        <a:bodyPr/>
        <a:lstStyle/>
        <a:p>
          <a:endParaRPr lang="es-EC"/>
        </a:p>
      </dgm:t>
    </dgm:pt>
    <dgm:pt modelId="{A41AE237-8645-41EE-B478-A1F106C4515D}" type="pres">
      <dgm:prSet presAssocID="{26FDFF39-55A3-4B58-BE02-0A042B4ACF17}" presName="compNode" presStyleCnt="0"/>
      <dgm:spPr/>
    </dgm:pt>
    <dgm:pt modelId="{A79D7617-DF89-499B-A834-8F5B2B4C17FA}" type="pres">
      <dgm:prSet presAssocID="{26FDFF39-55A3-4B58-BE02-0A042B4ACF17}" presName="dummyConnPt" presStyleCnt="0"/>
      <dgm:spPr/>
    </dgm:pt>
    <dgm:pt modelId="{19D37E3F-6417-4C50-B247-B4991E03320E}" type="pres">
      <dgm:prSet presAssocID="{26FDFF39-55A3-4B58-BE02-0A042B4ACF17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449BD0-1FDE-4B6A-940D-964E383E1F69}" type="pres">
      <dgm:prSet presAssocID="{C03A1FB0-D842-4F06-96AB-88380F2A5EBF}" presName="sibTrans" presStyleLbl="bgSibTrans2D1" presStyleIdx="8" presStyleCnt="12"/>
      <dgm:spPr/>
      <dgm:t>
        <a:bodyPr/>
        <a:lstStyle/>
        <a:p>
          <a:endParaRPr lang="es-EC"/>
        </a:p>
      </dgm:t>
    </dgm:pt>
    <dgm:pt modelId="{11C28FB9-410C-47BB-808F-B93D039A0298}" type="pres">
      <dgm:prSet presAssocID="{5107BB25-C6C9-46B4-A1AF-2C180C57D9FA}" presName="compNode" presStyleCnt="0"/>
      <dgm:spPr/>
      <dgm:t>
        <a:bodyPr/>
        <a:lstStyle/>
        <a:p>
          <a:endParaRPr lang="es-EC"/>
        </a:p>
      </dgm:t>
    </dgm:pt>
    <dgm:pt modelId="{99A2712A-B8C3-431B-A683-38B0A3A6932E}" type="pres">
      <dgm:prSet presAssocID="{5107BB25-C6C9-46B4-A1AF-2C180C57D9FA}" presName="dummyConnPt" presStyleCnt="0"/>
      <dgm:spPr/>
      <dgm:t>
        <a:bodyPr/>
        <a:lstStyle/>
        <a:p>
          <a:endParaRPr lang="es-EC"/>
        </a:p>
      </dgm:t>
    </dgm:pt>
    <dgm:pt modelId="{93EAFD14-E6DB-42D6-AC11-25E5611A43E5}" type="pres">
      <dgm:prSet presAssocID="{5107BB25-C6C9-46B4-A1AF-2C180C57D9FA}" presName="node" presStyleLbl="node1" presStyleIdx="9" presStyleCnt="13" custScaleX="1250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CA4D88-3936-49AA-ABFF-5CAD0674AD22}" type="pres">
      <dgm:prSet presAssocID="{ADB6EC27-C9D4-4A03-A5DE-82A6C0A48F15}" presName="sibTrans" presStyleLbl="bgSibTrans2D1" presStyleIdx="9" presStyleCnt="12"/>
      <dgm:spPr/>
      <dgm:t>
        <a:bodyPr/>
        <a:lstStyle/>
        <a:p>
          <a:endParaRPr lang="es-EC"/>
        </a:p>
      </dgm:t>
    </dgm:pt>
    <dgm:pt modelId="{2E50FBDE-ED62-44FE-BFA0-CEBEFE344CA1}" type="pres">
      <dgm:prSet presAssocID="{D9410F00-9553-47D4-A55B-F3988FBB0A81}" presName="compNode" presStyleCnt="0"/>
      <dgm:spPr/>
    </dgm:pt>
    <dgm:pt modelId="{32186009-42BB-4B0B-966C-B02F4F239F8A}" type="pres">
      <dgm:prSet presAssocID="{D9410F00-9553-47D4-A55B-F3988FBB0A81}" presName="dummyConnPt" presStyleCnt="0"/>
      <dgm:spPr/>
    </dgm:pt>
    <dgm:pt modelId="{AEC65AA7-70D7-43A6-A392-63B8BC36EDA3}" type="pres">
      <dgm:prSet presAssocID="{D9410F00-9553-47D4-A55B-F3988FBB0A81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AA1253-8152-4291-82E5-387636A93A36}" type="pres">
      <dgm:prSet presAssocID="{97DBA466-818E-40D8-BA18-99A716572BB4}" presName="sibTrans" presStyleLbl="bgSibTrans2D1" presStyleIdx="10" presStyleCnt="12" custAng="320469" custScaleX="85469" custScaleY="66664" custLinFactNeighborY="85470"/>
      <dgm:spPr/>
      <dgm:t>
        <a:bodyPr/>
        <a:lstStyle/>
        <a:p>
          <a:endParaRPr lang="es-EC"/>
        </a:p>
      </dgm:t>
    </dgm:pt>
    <dgm:pt modelId="{41A26B60-1300-4693-AAB1-C878FA3F6DC0}" type="pres">
      <dgm:prSet presAssocID="{F537CC46-6CAD-4415-8157-31CF3D71630C}" presName="compNode" presStyleCnt="0"/>
      <dgm:spPr/>
    </dgm:pt>
    <dgm:pt modelId="{BEC51CFB-028C-4AAE-8F71-4F1987CD10E0}" type="pres">
      <dgm:prSet presAssocID="{F537CC46-6CAD-4415-8157-31CF3D71630C}" presName="dummyConnPt" presStyleCnt="0"/>
      <dgm:spPr/>
    </dgm:pt>
    <dgm:pt modelId="{1B441827-C7FD-4EF3-BC98-F310AE8F5703}" type="pres">
      <dgm:prSet presAssocID="{F537CC46-6CAD-4415-8157-31CF3D71630C}" presName="node" presStyleLbl="node1" presStyleIdx="11" presStyleCnt="13" custScaleY="122795" custLinFactNeighborX="1607" custLinFactNeighborY="-2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77AF26-A230-4C85-86A1-615DBC1EED12}" type="pres">
      <dgm:prSet presAssocID="{3739F9EA-2C88-40AE-8AF2-8B35923F1EFF}" presName="sibTrans" presStyleLbl="bgSibTrans2D1" presStyleIdx="11" presStyleCnt="12" custAng="7791744" custFlipVert="1" custFlipHor="1" custScaleX="23085" custScaleY="26166" custLinFactNeighborX="51036" custLinFactNeighborY="51404"/>
      <dgm:spPr/>
      <dgm:t>
        <a:bodyPr/>
        <a:lstStyle/>
        <a:p>
          <a:endParaRPr lang="es-EC"/>
        </a:p>
      </dgm:t>
    </dgm:pt>
    <dgm:pt modelId="{CD4FFCB2-2698-41CB-93F5-79EC9723F561}" type="pres">
      <dgm:prSet presAssocID="{1225F0D2-2CE1-4C94-A66A-5BC0FFBB8942}" presName="compNode" presStyleCnt="0"/>
      <dgm:spPr/>
    </dgm:pt>
    <dgm:pt modelId="{223DDC37-14BA-4CE6-83DD-8C08FDA9232D}" type="pres">
      <dgm:prSet presAssocID="{1225F0D2-2CE1-4C94-A66A-5BC0FFBB8942}" presName="dummyConnPt" presStyleCnt="0"/>
      <dgm:spPr/>
    </dgm:pt>
    <dgm:pt modelId="{CEE437B0-D1D5-4EDE-B538-D0D6E8906729}" type="pres">
      <dgm:prSet presAssocID="{1225F0D2-2CE1-4C94-A66A-5BC0FFBB8942}" presName="node" presStyleLbl="node1" presStyleIdx="12" presStyleCnt="13" custLinFactY="-100000" custLinFactNeighborX="3200" custLinFactNeighborY="-1190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1BF80A-3CB9-4F99-98DA-282E0AF4F3AD}" type="presOf" srcId="{0521DD3E-080A-4BE7-84A9-8960B08C94E7}" destId="{E8C73CF3-9A73-4646-8ACC-CD38B7F8B9C1}" srcOrd="0" destOrd="0" presId="urn:microsoft.com/office/officeart/2005/8/layout/bProcess4"/>
    <dgm:cxn modelId="{5345A96D-3C9B-4B91-9F13-129D8D008288}" srcId="{4FB2C780-3BB2-42A8-8175-2C4AC79F9193}" destId="{26FDFF39-55A3-4B58-BE02-0A042B4ACF17}" srcOrd="8" destOrd="0" parTransId="{0FE54C62-0167-4FC3-A507-9BD8F3C2DC59}" sibTransId="{C03A1FB0-D842-4F06-96AB-88380F2A5EBF}"/>
    <dgm:cxn modelId="{54428A1A-19DC-4B5B-9251-C3408F7C46CC}" srcId="{4FB2C780-3BB2-42A8-8175-2C4AC79F9193}" destId="{1225F0D2-2CE1-4C94-A66A-5BC0FFBB8942}" srcOrd="12" destOrd="0" parTransId="{AACE9558-EA43-4FA8-A7FD-3530381B1373}" sibTransId="{5DA31B70-117D-46F9-8B30-4028DFD719BB}"/>
    <dgm:cxn modelId="{FC750B19-D7A5-49BA-9C85-F5C893983ABA}" srcId="{4FB2C780-3BB2-42A8-8175-2C4AC79F9193}" destId="{615FD172-D6F8-44D9-9851-93FA67E38DF4}" srcOrd="7" destOrd="0" parTransId="{4F7DAB5A-82BD-458C-BCC3-AC93DB666027}" sibTransId="{3885F05E-2432-479B-9CC0-CDEE85550C2E}"/>
    <dgm:cxn modelId="{1F46EF32-AF32-47B8-809C-4C7329539E16}" type="presOf" srcId="{3739F9EA-2C88-40AE-8AF2-8B35923F1EFF}" destId="{3D77AF26-A230-4C85-86A1-615DBC1EED12}" srcOrd="0" destOrd="0" presId="urn:microsoft.com/office/officeart/2005/8/layout/bProcess4"/>
    <dgm:cxn modelId="{1EFD461F-1F9C-4814-B999-0452F6E18A1C}" type="presOf" srcId="{97DBA466-818E-40D8-BA18-99A716572BB4}" destId="{50AA1253-8152-4291-82E5-387636A93A36}" srcOrd="0" destOrd="0" presId="urn:microsoft.com/office/officeart/2005/8/layout/bProcess4"/>
    <dgm:cxn modelId="{F1CC1D30-17A7-4F56-AFF9-754DB6AC2D16}" type="presOf" srcId="{C03A1FB0-D842-4F06-96AB-88380F2A5EBF}" destId="{BC449BD0-1FDE-4B6A-940D-964E383E1F69}" srcOrd="0" destOrd="0" presId="urn:microsoft.com/office/officeart/2005/8/layout/bProcess4"/>
    <dgm:cxn modelId="{41C801BE-272B-4644-BF16-C2751BB19D6B}" type="presOf" srcId="{5107BB25-C6C9-46B4-A1AF-2C180C57D9FA}" destId="{93EAFD14-E6DB-42D6-AC11-25E5611A43E5}" srcOrd="0" destOrd="0" presId="urn:microsoft.com/office/officeart/2005/8/layout/bProcess4"/>
    <dgm:cxn modelId="{FCFE590B-103A-4C0B-BA76-D5E56AA1BA01}" type="presOf" srcId="{F537CC46-6CAD-4415-8157-31CF3D71630C}" destId="{1B441827-C7FD-4EF3-BC98-F310AE8F5703}" srcOrd="0" destOrd="0" presId="urn:microsoft.com/office/officeart/2005/8/layout/bProcess4"/>
    <dgm:cxn modelId="{11436E95-0894-473E-878D-23404AF256E8}" srcId="{4FB2C780-3BB2-42A8-8175-2C4AC79F9193}" destId="{D9410F00-9553-47D4-A55B-F3988FBB0A81}" srcOrd="10" destOrd="0" parTransId="{D89A882D-043C-4956-B05C-5B9B092AEA2D}" sibTransId="{97DBA466-818E-40D8-BA18-99A716572BB4}"/>
    <dgm:cxn modelId="{800E59BC-9CE9-4034-846A-A0361D146B94}" srcId="{4FB2C780-3BB2-42A8-8175-2C4AC79F9193}" destId="{5107BB25-C6C9-46B4-A1AF-2C180C57D9FA}" srcOrd="9" destOrd="0" parTransId="{34EC4878-E59F-4F96-BE50-D67E94D9F128}" sibTransId="{ADB6EC27-C9D4-4A03-A5DE-82A6C0A48F15}"/>
    <dgm:cxn modelId="{AC23172B-131B-453A-9802-3D28801CCF71}" type="presOf" srcId="{F09076C4-3273-4644-AFBD-8DD07347F207}" destId="{61D0E579-AC52-4B1A-892D-BC880A8911F4}" srcOrd="0" destOrd="0" presId="urn:microsoft.com/office/officeart/2005/8/layout/bProcess4"/>
    <dgm:cxn modelId="{D2DCE358-7AFD-4024-8172-E13FA3582983}" type="presOf" srcId="{22A1E422-F7A5-4A54-B819-8C719F062FEE}" destId="{27247480-52CF-4541-9AC5-726B0FEB21BD}" srcOrd="0" destOrd="0" presId="urn:microsoft.com/office/officeart/2005/8/layout/bProcess4"/>
    <dgm:cxn modelId="{EE7EF063-9BCC-4981-8477-16579768D8A5}" srcId="{4FB2C780-3BB2-42A8-8175-2C4AC79F9193}" destId="{7B8AD149-BC75-43E6-B508-1467E39A3A6A}" srcOrd="4" destOrd="0" parTransId="{FB9129B3-5ECE-4B35-86C7-555BBD218611}" sibTransId="{22A1E422-F7A5-4A54-B819-8C719F062FEE}"/>
    <dgm:cxn modelId="{12B6FD09-BA66-4E9B-8738-C30C70FFBC05}" type="presOf" srcId="{05C13E9E-4893-4C82-B619-CDB915F435B9}" destId="{19EEDB9E-777D-4648-B409-EE2C77524A80}" srcOrd="0" destOrd="0" presId="urn:microsoft.com/office/officeart/2005/8/layout/bProcess4"/>
    <dgm:cxn modelId="{666EBDB2-05DF-446F-BE20-969DBCD0FCA6}" type="presOf" srcId="{6B1FF765-2A2A-4837-A925-154E6DF5E18D}" destId="{9F9423FF-1AF5-43B8-A423-742264A7313F}" srcOrd="0" destOrd="0" presId="urn:microsoft.com/office/officeart/2005/8/layout/bProcess4"/>
    <dgm:cxn modelId="{1C0EB0C8-C0E8-4007-A0B4-602CC3F53D79}" type="presOf" srcId="{8494B926-6BD7-4009-B1F3-F335E5952AC4}" destId="{BECC2F62-9A1F-4D94-8BB2-5B76ADEED386}" srcOrd="0" destOrd="0" presId="urn:microsoft.com/office/officeart/2005/8/layout/bProcess4"/>
    <dgm:cxn modelId="{A52FB0A2-214E-4DB6-9C75-62B631224540}" type="presOf" srcId="{BAAA0F2F-8F27-4894-85AE-F687DEB5014F}" destId="{2231F51E-165C-470B-833B-16E7A013D984}" srcOrd="0" destOrd="0" presId="urn:microsoft.com/office/officeart/2005/8/layout/bProcess4"/>
    <dgm:cxn modelId="{B607A87E-DE08-4F33-AF43-2ADC4EA575F8}" type="presOf" srcId="{7B8AD149-BC75-43E6-B508-1467E39A3A6A}" destId="{B57CA806-D905-485E-96C8-446FBD795FA3}" srcOrd="0" destOrd="0" presId="urn:microsoft.com/office/officeart/2005/8/layout/bProcess4"/>
    <dgm:cxn modelId="{CE1228EF-4FEA-49D5-919A-9F453426072C}" srcId="{4FB2C780-3BB2-42A8-8175-2C4AC79F9193}" destId="{F537CC46-6CAD-4415-8157-31CF3D71630C}" srcOrd="11" destOrd="0" parTransId="{361A9914-7013-42BC-9BDD-7CCCF08BEEDF}" sibTransId="{3739F9EA-2C88-40AE-8AF2-8B35923F1EFF}"/>
    <dgm:cxn modelId="{DE0C2AC6-1BBD-4CBF-BD03-457039C3655F}" type="presOf" srcId="{1225F0D2-2CE1-4C94-A66A-5BC0FFBB8942}" destId="{CEE437B0-D1D5-4EDE-B538-D0D6E8906729}" srcOrd="0" destOrd="0" presId="urn:microsoft.com/office/officeart/2005/8/layout/bProcess4"/>
    <dgm:cxn modelId="{99529294-A6E6-473D-AF4B-5D8E2C1022F8}" srcId="{4FB2C780-3BB2-42A8-8175-2C4AC79F9193}" destId="{05C13E9E-4893-4C82-B619-CDB915F435B9}" srcOrd="5" destOrd="0" parTransId="{AF3F4DA2-3C99-4975-8939-2F71FDCE2165}" sibTransId="{E7590B8F-3197-466A-B5F2-C499984DE446}"/>
    <dgm:cxn modelId="{4A806150-E2F7-4785-9592-48363BBAF026}" srcId="{4FB2C780-3BB2-42A8-8175-2C4AC79F9193}" destId="{E1BBE5BD-C1DE-41D4-A67C-CBA73EC4CEFE}" srcOrd="1" destOrd="0" parTransId="{47F685FC-6326-4903-868D-5C13F0810D5E}" sibTransId="{4C0E2F94-39B1-443E-B157-C4C9548B4779}"/>
    <dgm:cxn modelId="{0C26EF86-217B-43E0-876C-51C3A4288408}" type="presOf" srcId="{4C0E2F94-39B1-443E-B157-C4C9548B4779}" destId="{534001AE-E91D-4300-8F85-AE0C18725AF7}" srcOrd="0" destOrd="0" presId="urn:microsoft.com/office/officeart/2005/8/layout/bProcess4"/>
    <dgm:cxn modelId="{A9F95B85-8006-4D98-9ADB-D596A5D872D9}" srcId="{4FB2C780-3BB2-42A8-8175-2C4AC79F9193}" destId="{C3CF3DF7-455D-4A91-A55F-973485AC935A}" srcOrd="2" destOrd="0" parTransId="{30D287C7-BAC0-44FB-BFA4-E10F8199710E}" sibTransId="{6B1FF765-2A2A-4837-A925-154E6DF5E18D}"/>
    <dgm:cxn modelId="{AE48CD9C-CF9E-4464-AA3D-6595C2F5B332}" type="presOf" srcId="{FB0DD985-F789-4BAA-8F05-232AA8A37467}" destId="{B34A75F8-66A5-4B18-A072-2B603B5A044C}" srcOrd="0" destOrd="0" presId="urn:microsoft.com/office/officeart/2005/8/layout/bProcess4"/>
    <dgm:cxn modelId="{468A99AA-3A9D-44BD-9920-2A9889E27354}" type="presOf" srcId="{E1BBE5BD-C1DE-41D4-A67C-CBA73EC4CEFE}" destId="{21AF0C48-A56B-45A5-ADA5-F23D8F9EE1EB}" srcOrd="0" destOrd="0" presId="urn:microsoft.com/office/officeart/2005/8/layout/bProcess4"/>
    <dgm:cxn modelId="{B6E4FE86-90DF-4ED9-A157-98897EF64810}" type="presOf" srcId="{615FD172-D6F8-44D9-9851-93FA67E38DF4}" destId="{0902E392-5867-4D6A-97D1-1B8B308A1EC1}" srcOrd="0" destOrd="0" presId="urn:microsoft.com/office/officeart/2005/8/layout/bProcess4"/>
    <dgm:cxn modelId="{1D3011BC-AAF6-4B09-9E6C-1B671B3677AA}" srcId="{4FB2C780-3BB2-42A8-8175-2C4AC79F9193}" destId="{BAAA0F2F-8F27-4894-85AE-F687DEB5014F}" srcOrd="3" destOrd="0" parTransId="{F6EBEA91-5E88-447B-A682-724AC64B157C}" sibTransId="{0521DD3E-080A-4BE7-84A9-8960B08C94E7}"/>
    <dgm:cxn modelId="{D5C6A6B8-37D1-4D03-A9AF-107147A6ADE4}" type="presOf" srcId="{D9410F00-9553-47D4-A55B-F3988FBB0A81}" destId="{AEC65AA7-70D7-43A6-A392-63B8BC36EDA3}" srcOrd="0" destOrd="0" presId="urn:microsoft.com/office/officeart/2005/8/layout/bProcess4"/>
    <dgm:cxn modelId="{332DD299-59BC-48A6-883A-4F078764DCA3}" type="presOf" srcId="{3885F05E-2432-479B-9CC0-CDEE85550C2E}" destId="{E9953289-8B00-4518-9958-4BA270AD0D43}" srcOrd="0" destOrd="0" presId="urn:microsoft.com/office/officeart/2005/8/layout/bProcess4"/>
    <dgm:cxn modelId="{534A8F38-76A2-448C-A204-07B849BEE945}" type="presOf" srcId="{26FDFF39-55A3-4B58-BE02-0A042B4ACF17}" destId="{19D37E3F-6417-4C50-B247-B4991E03320E}" srcOrd="0" destOrd="0" presId="urn:microsoft.com/office/officeart/2005/8/layout/bProcess4"/>
    <dgm:cxn modelId="{A7CB332D-634C-4A73-8FB8-759016407841}" srcId="{4FB2C780-3BB2-42A8-8175-2C4AC79F9193}" destId="{8494B926-6BD7-4009-B1F3-F335E5952AC4}" srcOrd="6" destOrd="0" parTransId="{802224D4-5138-4EAE-B0C0-F5F362267D17}" sibTransId="{F09076C4-3273-4644-AFBD-8DD07347F207}"/>
    <dgm:cxn modelId="{E3775FF9-0A6A-4F12-93BA-E581FA690E0A}" type="presOf" srcId="{C3CF3DF7-455D-4A91-A55F-973485AC935A}" destId="{06A243F1-13B6-44EF-B780-2AF519842D19}" srcOrd="0" destOrd="0" presId="urn:microsoft.com/office/officeart/2005/8/layout/bProcess4"/>
    <dgm:cxn modelId="{CD922573-5245-4CF7-920F-77EB2E511671}" type="presOf" srcId="{E7590B8F-3197-466A-B5F2-C499984DE446}" destId="{890FAB2B-F44F-41FF-A649-224B54609AB9}" srcOrd="0" destOrd="0" presId="urn:microsoft.com/office/officeart/2005/8/layout/bProcess4"/>
    <dgm:cxn modelId="{B7A90892-3BB1-42AB-AB5E-DB28DF8C5F31}" type="presOf" srcId="{E8CCFC22-497F-48AD-BD3E-5721E1AD21C7}" destId="{82268025-F508-4077-9C23-C99F6B36A2BD}" srcOrd="0" destOrd="0" presId="urn:microsoft.com/office/officeart/2005/8/layout/bProcess4"/>
    <dgm:cxn modelId="{A91FBAFF-CFFD-4059-9552-24FEF3F40C37}" srcId="{4FB2C780-3BB2-42A8-8175-2C4AC79F9193}" destId="{E8CCFC22-497F-48AD-BD3E-5721E1AD21C7}" srcOrd="0" destOrd="0" parTransId="{3DF4A667-443D-4730-861A-7D76C28E697E}" sibTransId="{FB0DD985-F789-4BAA-8F05-232AA8A37467}"/>
    <dgm:cxn modelId="{1BC7D1E5-8263-4E16-9B8A-8BA84D9E7893}" type="presOf" srcId="{ADB6EC27-C9D4-4A03-A5DE-82A6C0A48F15}" destId="{D2CA4D88-3936-49AA-ABFF-5CAD0674AD22}" srcOrd="0" destOrd="0" presId="urn:microsoft.com/office/officeart/2005/8/layout/bProcess4"/>
    <dgm:cxn modelId="{2EA2513B-AED3-4F5A-98AB-28401D2ED21D}" type="presOf" srcId="{4FB2C780-3BB2-42A8-8175-2C4AC79F9193}" destId="{B975DB9C-8B59-45A5-B3D8-D88DF6B5C668}" srcOrd="0" destOrd="0" presId="urn:microsoft.com/office/officeart/2005/8/layout/bProcess4"/>
    <dgm:cxn modelId="{1658299E-0E54-4F20-AB78-9857CC08135D}" type="presParOf" srcId="{B975DB9C-8B59-45A5-B3D8-D88DF6B5C668}" destId="{42537838-8C70-43DF-AAE2-85A8EB2B12AC}" srcOrd="0" destOrd="0" presId="urn:microsoft.com/office/officeart/2005/8/layout/bProcess4"/>
    <dgm:cxn modelId="{491C2873-A601-4569-82A0-37CB213B9D0C}" type="presParOf" srcId="{42537838-8C70-43DF-AAE2-85A8EB2B12AC}" destId="{BF208FBA-9F59-488B-994F-F08AF51BACE3}" srcOrd="0" destOrd="0" presId="urn:microsoft.com/office/officeart/2005/8/layout/bProcess4"/>
    <dgm:cxn modelId="{CD82ECF7-50E8-42F0-AF21-C1F7E73196C3}" type="presParOf" srcId="{42537838-8C70-43DF-AAE2-85A8EB2B12AC}" destId="{82268025-F508-4077-9C23-C99F6B36A2BD}" srcOrd="1" destOrd="0" presId="urn:microsoft.com/office/officeart/2005/8/layout/bProcess4"/>
    <dgm:cxn modelId="{2C7D5C35-8790-4975-8780-A4676F80236D}" type="presParOf" srcId="{B975DB9C-8B59-45A5-B3D8-D88DF6B5C668}" destId="{B34A75F8-66A5-4B18-A072-2B603B5A044C}" srcOrd="1" destOrd="0" presId="urn:microsoft.com/office/officeart/2005/8/layout/bProcess4"/>
    <dgm:cxn modelId="{1A8076ED-7C0C-476B-85FB-FB6429C7846B}" type="presParOf" srcId="{B975DB9C-8B59-45A5-B3D8-D88DF6B5C668}" destId="{DFCA40D2-8E04-4668-98B0-B6742FA60E42}" srcOrd="2" destOrd="0" presId="urn:microsoft.com/office/officeart/2005/8/layout/bProcess4"/>
    <dgm:cxn modelId="{A6B37923-4251-4AB7-906B-0660193B37E6}" type="presParOf" srcId="{DFCA40D2-8E04-4668-98B0-B6742FA60E42}" destId="{E41199F3-8756-47C9-A8F6-763376B18A14}" srcOrd="0" destOrd="0" presId="urn:microsoft.com/office/officeart/2005/8/layout/bProcess4"/>
    <dgm:cxn modelId="{9C0C048E-D7DF-47E0-B755-2788E1794D28}" type="presParOf" srcId="{DFCA40D2-8E04-4668-98B0-B6742FA60E42}" destId="{21AF0C48-A56B-45A5-ADA5-F23D8F9EE1EB}" srcOrd="1" destOrd="0" presId="urn:microsoft.com/office/officeart/2005/8/layout/bProcess4"/>
    <dgm:cxn modelId="{8C57F830-4876-4310-8F9A-19519A0F609C}" type="presParOf" srcId="{B975DB9C-8B59-45A5-B3D8-D88DF6B5C668}" destId="{534001AE-E91D-4300-8F85-AE0C18725AF7}" srcOrd="3" destOrd="0" presId="urn:microsoft.com/office/officeart/2005/8/layout/bProcess4"/>
    <dgm:cxn modelId="{B091B308-18A4-4B16-8289-A7F74B1CD11A}" type="presParOf" srcId="{B975DB9C-8B59-45A5-B3D8-D88DF6B5C668}" destId="{DE3186A7-A46C-4F8B-B617-105818773DE0}" srcOrd="4" destOrd="0" presId="urn:microsoft.com/office/officeart/2005/8/layout/bProcess4"/>
    <dgm:cxn modelId="{24C800A6-0AEB-469B-B2E1-92C8E6B2EBD2}" type="presParOf" srcId="{DE3186A7-A46C-4F8B-B617-105818773DE0}" destId="{5F6BAF83-6FAD-49DC-A959-D004811851A1}" srcOrd="0" destOrd="0" presId="urn:microsoft.com/office/officeart/2005/8/layout/bProcess4"/>
    <dgm:cxn modelId="{E7D905E8-276C-4375-A0CC-6000ED28E755}" type="presParOf" srcId="{DE3186A7-A46C-4F8B-B617-105818773DE0}" destId="{06A243F1-13B6-44EF-B780-2AF519842D19}" srcOrd="1" destOrd="0" presId="urn:microsoft.com/office/officeart/2005/8/layout/bProcess4"/>
    <dgm:cxn modelId="{4188E220-0325-4E25-8F3D-56DE37B6F875}" type="presParOf" srcId="{B975DB9C-8B59-45A5-B3D8-D88DF6B5C668}" destId="{9F9423FF-1AF5-43B8-A423-742264A7313F}" srcOrd="5" destOrd="0" presId="urn:microsoft.com/office/officeart/2005/8/layout/bProcess4"/>
    <dgm:cxn modelId="{450FCD62-9A0F-427B-8171-F62A2B680D4E}" type="presParOf" srcId="{B975DB9C-8B59-45A5-B3D8-D88DF6B5C668}" destId="{E2E7B34B-0BB3-4EBA-8D3C-3F3BFF13D817}" srcOrd="6" destOrd="0" presId="urn:microsoft.com/office/officeart/2005/8/layout/bProcess4"/>
    <dgm:cxn modelId="{0B424C7F-16C4-48CD-9945-A1212FFB5960}" type="presParOf" srcId="{E2E7B34B-0BB3-4EBA-8D3C-3F3BFF13D817}" destId="{6625ACF8-B115-4652-9944-1385CF4E85E9}" srcOrd="0" destOrd="0" presId="urn:microsoft.com/office/officeart/2005/8/layout/bProcess4"/>
    <dgm:cxn modelId="{4037DDD4-78AC-4639-82A3-988A10B681D3}" type="presParOf" srcId="{E2E7B34B-0BB3-4EBA-8D3C-3F3BFF13D817}" destId="{2231F51E-165C-470B-833B-16E7A013D984}" srcOrd="1" destOrd="0" presId="urn:microsoft.com/office/officeart/2005/8/layout/bProcess4"/>
    <dgm:cxn modelId="{D30F97B0-F2BE-4B37-BA90-1FC36B5E429C}" type="presParOf" srcId="{B975DB9C-8B59-45A5-B3D8-D88DF6B5C668}" destId="{E8C73CF3-9A73-4646-8ACC-CD38B7F8B9C1}" srcOrd="7" destOrd="0" presId="urn:microsoft.com/office/officeart/2005/8/layout/bProcess4"/>
    <dgm:cxn modelId="{4FA05617-03E3-4A03-AFA1-DAEDE852BFBD}" type="presParOf" srcId="{B975DB9C-8B59-45A5-B3D8-D88DF6B5C668}" destId="{F4DAE521-5F24-4353-8E35-FF0AED2425B7}" srcOrd="8" destOrd="0" presId="urn:microsoft.com/office/officeart/2005/8/layout/bProcess4"/>
    <dgm:cxn modelId="{883525F6-7DAA-48BF-9F48-6F0D43CDABB2}" type="presParOf" srcId="{F4DAE521-5F24-4353-8E35-FF0AED2425B7}" destId="{4D5198E1-C45B-470F-8D0A-2CAD1467050B}" srcOrd="0" destOrd="0" presId="urn:microsoft.com/office/officeart/2005/8/layout/bProcess4"/>
    <dgm:cxn modelId="{C2FCBA47-AC8D-4BF8-8405-E3C33E0C5C88}" type="presParOf" srcId="{F4DAE521-5F24-4353-8E35-FF0AED2425B7}" destId="{B57CA806-D905-485E-96C8-446FBD795FA3}" srcOrd="1" destOrd="0" presId="urn:microsoft.com/office/officeart/2005/8/layout/bProcess4"/>
    <dgm:cxn modelId="{D9B39110-8BF9-46C9-95B9-816913BC2D31}" type="presParOf" srcId="{B975DB9C-8B59-45A5-B3D8-D88DF6B5C668}" destId="{27247480-52CF-4541-9AC5-726B0FEB21BD}" srcOrd="9" destOrd="0" presId="urn:microsoft.com/office/officeart/2005/8/layout/bProcess4"/>
    <dgm:cxn modelId="{FF075750-B8A6-4C1C-8FFB-7D124B95AD43}" type="presParOf" srcId="{B975DB9C-8B59-45A5-B3D8-D88DF6B5C668}" destId="{D021A087-7934-4C81-AC20-634C3C4CC48A}" srcOrd="10" destOrd="0" presId="urn:microsoft.com/office/officeart/2005/8/layout/bProcess4"/>
    <dgm:cxn modelId="{09925327-50CE-40C0-9CE7-17C993812919}" type="presParOf" srcId="{D021A087-7934-4C81-AC20-634C3C4CC48A}" destId="{906EFB81-6040-424E-BF0B-9DAEE7DCE3C1}" srcOrd="0" destOrd="0" presId="urn:microsoft.com/office/officeart/2005/8/layout/bProcess4"/>
    <dgm:cxn modelId="{09B8390C-6196-4F84-9D7D-E58F2CDEA8DC}" type="presParOf" srcId="{D021A087-7934-4C81-AC20-634C3C4CC48A}" destId="{19EEDB9E-777D-4648-B409-EE2C77524A80}" srcOrd="1" destOrd="0" presId="urn:microsoft.com/office/officeart/2005/8/layout/bProcess4"/>
    <dgm:cxn modelId="{2D219EE2-0605-4B01-985A-D7022D868F27}" type="presParOf" srcId="{B975DB9C-8B59-45A5-B3D8-D88DF6B5C668}" destId="{890FAB2B-F44F-41FF-A649-224B54609AB9}" srcOrd="11" destOrd="0" presId="urn:microsoft.com/office/officeart/2005/8/layout/bProcess4"/>
    <dgm:cxn modelId="{599DEAF6-EC55-4DC8-BD13-CE8473E95371}" type="presParOf" srcId="{B975DB9C-8B59-45A5-B3D8-D88DF6B5C668}" destId="{F17389E0-75A3-4153-8EF7-6BFC28A877FC}" srcOrd="12" destOrd="0" presId="urn:microsoft.com/office/officeart/2005/8/layout/bProcess4"/>
    <dgm:cxn modelId="{A882CCA0-ACDE-409F-B2D4-25CF66C6F50F}" type="presParOf" srcId="{F17389E0-75A3-4153-8EF7-6BFC28A877FC}" destId="{B014A2CB-C541-4EFA-8D4E-51DF47BBCA85}" srcOrd="0" destOrd="0" presId="urn:microsoft.com/office/officeart/2005/8/layout/bProcess4"/>
    <dgm:cxn modelId="{FA4BED6C-8538-4B34-A958-8F18DDE709B0}" type="presParOf" srcId="{F17389E0-75A3-4153-8EF7-6BFC28A877FC}" destId="{BECC2F62-9A1F-4D94-8BB2-5B76ADEED386}" srcOrd="1" destOrd="0" presId="urn:microsoft.com/office/officeart/2005/8/layout/bProcess4"/>
    <dgm:cxn modelId="{4A46EE48-AC65-4D25-8286-2A3BF280678D}" type="presParOf" srcId="{B975DB9C-8B59-45A5-B3D8-D88DF6B5C668}" destId="{61D0E579-AC52-4B1A-892D-BC880A8911F4}" srcOrd="13" destOrd="0" presId="urn:microsoft.com/office/officeart/2005/8/layout/bProcess4"/>
    <dgm:cxn modelId="{A5E46347-1345-4DA9-86CE-BCC0D2E9F4DD}" type="presParOf" srcId="{B975DB9C-8B59-45A5-B3D8-D88DF6B5C668}" destId="{B9B08E49-4254-4B3A-962A-20526ADE1647}" srcOrd="14" destOrd="0" presId="urn:microsoft.com/office/officeart/2005/8/layout/bProcess4"/>
    <dgm:cxn modelId="{47EAD7B7-58FB-4DBD-BB4D-33A550F35589}" type="presParOf" srcId="{B9B08E49-4254-4B3A-962A-20526ADE1647}" destId="{793F8643-9CB7-4690-833F-AF77193BA2D2}" srcOrd="0" destOrd="0" presId="urn:microsoft.com/office/officeart/2005/8/layout/bProcess4"/>
    <dgm:cxn modelId="{508E88BB-EBE7-42BD-B588-BF32FA80BFF5}" type="presParOf" srcId="{B9B08E49-4254-4B3A-962A-20526ADE1647}" destId="{0902E392-5867-4D6A-97D1-1B8B308A1EC1}" srcOrd="1" destOrd="0" presId="urn:microsoft.com/office/officeart/2005/8/layout/bProcess4"/>
    <dgm:cxn modelId="{6EB03F04-62EA-4A13-9D18-62F6FFBA2E3E}" type="presParOf" srcId="{B975DB9C-8B59-45A5-B3D8-D88DF6B5C668}" destId="{E9953289-8B00-4518-9958-4BA270AD0D43}" srcOrd="15" destOrd="0" presId="urn:microsoft.com/office/officeart/2005/8/layout/bProcess4"/>
    <dgm:cxn modelId="{0E4DA6F5-905E-468E-B409-17C4249F55A4}" type="presParOf" srcId="{B975DB9C-8B59-45A5-B3D8-D88DF6B5C668}" destId="{A41AE237-8645-41EE-B478-A1F106C4515D}" srcOrd="16" destOrd="0" presId="urn:microsoft.com/office/officeart/2005/8/layout/bProcess4"/>
    <dgm:cxn modelId="{A444ED95-4564-4307-8240-99EA6A0B0E28}" type="presParOf" srcId="{A41AE237-8645-41EE-B478-A1F106C4515D}" destId="{A79D7617-DF89-499B-A834-8F5B2B4C17FA}" srcOrd="0" destOrd="0" presId="urn:microsoft.com/office/officeart/2005/8/layout/bProcess4"/>
    <dgm:cxn modelId="{650C517E-7C8C-4F92-BD06-2B94626C7EA0}" type="presParOf" srcId="{A41AE237-8645-41EE-B478-A1F106C4515D}" destId="{19D37E3F-6417-4C50-B247-B4991E03320E}" srcOrd="1" destOrd="0" presId="urn:microsoft.com/office/officeart/2005/8/layout/bProcess4"/>
    <dgm:cxn modelId="{12E67E13-8BB1-4948-8D0B-768908B5420F}" type="presParOf" srcId="{B975DB9C-8B59-45A5-B3D8-D88DF6B5C668}" destId="{BC449BD0-1FDE-4B6A-940D-964E383E1F69}" srcOrd="17" destOrd="0" presId="urn:microsoft.com/office/officeart/2005/8/layout/bProcess4"/>
    <dgm:cxn modelId="{7F426B27-3F21-4276-B249-C5D1D52E6DB1}" type="presParOf" srcId="{B975DB9C-8B59-45A5-B3D8-D88DF6B5C668}" destId="{11C28FB9-410C-47BB-808F-B93D039A0298}" srcOrd="18" destOrd="0" presId="urn:microsoft.com/office/officeart/2005/8/layout/bProcess4"/>
    <dgm:cxn modelId="{D54514E3-5847-4F53-B321-5314FF554CC5}" type="presParOf" srcId="{11C28FB9-410C-47BB-808F-B93D039A0298}" destId="{99A2712A-B8C3-431B-A683-38B0A3A6932E}" srcOrd="0" destOrd="0" presId="urn:microsoft.com/office/officeart/2005/8/layout/bProcess4"/>
    <dgm:cxn modelId="{93695D15-8F6C-4E5D-B967-0E847A58C94D}" type="presParOf" srcId="{11C28FB9-410C-47BB-808F-B93D039A0298}" destId="{93EAFD14-E6DB-42D6-AC11-25E5611A43E5}" srcOrd="1" destOrd="0" presId="urn:microsoft.com/office/officeart/2005/8/layout/bProcess4"/>
    <dgm:cxn modelId="{4FFB4A81-5A9D-4C90-89F6-FCDAE16DA725}" type="presParOf" srcId="{B975DB9C-8B59-45A5-B3D8-D88DF6B5C668}" destId="{D2CA4D88-3936-49AA-ABFF-5CAD0674AD22}" srcOrd="19" destOrd="0" presId="urn:microsoft.com/office/officeart/2005/8/layout/bProcess4"/>
    <dgm:cxn modelId="{D2CB48A4-5FBB-4DD9-B087-73F052290923}" type="presParOf" srcId="{B975DB9C-8B59-45A5-B3D8-D88DF6B5C668}" destId="{2E50FBDE-ED62-44FE-BFA0-CEBEFE344CA1}" srcOrd="20" destOrd="0" presId="urn:microsoft.com/office/officeart/2005/8/layout/bProcess4"/>
    <dgm:cxn modelId="{C061071D-BADF-4578-AC2D-0D84D4191DD6}" type="presParOf" srcId="{2E50FBDE-ED62-44FE-BFA0-CEBEFE344CA1}" destId="{32186009-42BB-4B0B-966C-B02F4F239F8A}" srcOrd="0" destOrd="0" presId="urn:microsoft.com/office/officeart/2005/8/layout/bProcess4"/>
    <dgm:cxn modelId="{EA19C498-51EF-4DC2-8187-67DB49FE29D2}" type="presParOf" srcId="{2E50FBDE-ED62-44FE-BFA0-CEBEFE344CA1}" destId="{AEC65AA7-70D7-43A6-A392-63B8BC36EDA3}" srcOrd="1" destOrd="0" presId="urn:microsoft.com/office/officeart/2005/8/layout/bProcess4"/>
    <dgm:cxn modelId="{F8C3439C-AD11-44F6-A883-3FCC8CF317F6}" type="presParOf" srcId="{B975DB9C-8B59-45A5-B3D8-D88DF6B5C668}" destId="{50AA1253-8152-4291-82E5-387636A93A36}" srcOrd="21" destOrd="0" presId="urn:microsoft.com/office/officeart/2005/8/layout/bProcess4"/>
    <dgm:cxn modelId="{10FEA981-7EE8-4717-87A0-B5A13C5E8EBB}" type="presParOf" srcId="{B975DB9C-8B59-45A5-B3D8-D88DF6B5C668}" destId="{41A26B60-1300-4693-AAB1-C878FA3F6DC0}" srcOrd="22" destOrd="0" presId="urn:microsoft.com/office/officeart/2005/8/layout/bProcess4"/>
    <dgm:cxn modelId="{FC248C1F-91A6-47A2-98ED-0CD5600A4F93}" type="presParOf" srcId="{41A26B60-1300-4693-AAB1-C878FA3F6DC0}" destId="{BEC51CFB-028C-4AAE-8F71-4F1987CD10E0}" srcOrd="0" destOrd="0" presId="urn:microsoft.com/office/officeart/2005/8/layout/bProcess4"/>
    <dgm:cxn modelId="{C3C35F56-E545-4BDC-975F-DA2749A3F451}" type="presParOf" srcId="{41A26B60-1300-4693-AAB1-C878FA3F6DC0}" destId="{1B441827-C7FD-4EF3-BC98-F310AE8F5703}" srcOrd="1" destOrd="0" presId="urn:microsoft.com/office/officeart/2005/8/layout/bProcess4"/>
    <dgm:cxn modelId="{8F2C84ED-2FCE-4F97-B910-175BBABF376B}" type="presParOf" srcId="{B975DB9C-8B59-45A5-B3D8-D88DF6B5C668}" destId="{3D77AF26-A230-4C85-86A1-615DBC1EED12}" srcOrd="23" destOrd="0" presId="urn:microsoft.com/office/officeart/2005/8/layout/bProcess4"/>
    <dgm:cxn modelId="{550495D8-EF21-41BE-8FED-D4E0C2AB2B22}" type="presParOf" srcId="{B975DB9C-8B59-45A5-B3D8-D88DF6B5C668}" destId="{CD4FFCB2-2698-41CB-93F5-79EC9723F561}" srcOrd="24" destOrd="0" presId="urn:microsoft.com/office/officeart/2005/8/layout/bProcess4"/>
    <dgm:cxn modelId="{B2E93135-3305-4974-AFB0-1FE6D97FB80C}" type="presParOf" srcId="{CD4FFCB2-2698-41CB-93F5-79EC9723F561}" destId="{223DDC37-14BA-4CE6-83DD-8C08FDA9232D}" srcOrd="0" destOrd="0" presId="urn:microsoft.com/office/officeart/2005/8/layout/bProcess4"/>
    <dgm:cxn modelId="{B6A65B4C-D9E5-497E-8042-502561456F42}" type="presParOf" srcId="{CD4FFCB2-2698-41CB-93F5-79EC9723F561}" destId="{CEE437B0-D1D5-4EDE-B538-D0D6E890672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958F7-6D12-47E9-A150-B8B5CE7575A3}">
      <dsp:nvSpPr>
        <dsp:cNvPr id="0" name=""/>
        <dsp:cNvSpPr/>
      </dsp:nvSpPr>
      <dsp:spPr>
        <a:xfrm rot="5400000">
          <a:off x="6519405" y="-2663191"/>
          <a:ext cx="1031759" cy="6621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cap="none" dirty="0" smtClean="0"/>
            <a:t>Alto valor ecológico.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cap="none" dirty="0" smtClean="0"/>
            <a:t>Peligro de extinción. </a:t>
          </a:r>
          <a:endParaRPr lang="es-EC" sz="1900" kern="1200" dirty="0"/>
        </a:p>
      </dsp:txBody>
      <dsp:txXfrm rot="-5400000">
        <a:off x="3724563" y="182017"/>
        <a:ext cx="6571078" cy="931027"/>
      </dsp:txXfrm>
    </dsp:sp>
    <dsp:sp modelId="{FAC8654D-F630-49AE-9F90-B5FD0B27C43B}">
      <dsp:nvSpPr>
        <dsp:cNvPr id="0" name=""/>
        <dsp:cNvSpPr/>
      </dsp:nvSpPr>
      <dsp:spPr>
        <a:xfrm>
          <a:off x="61976" y="0"/>
          <a:ext cx="3724562" cy="1289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Importancia de las especies nativas de los Andes. </a:t>
          </a:r>
          <a:endParaRPr lang="es-EC" sz="2500" kern="1200" dirty="0"/>
        </a:p>
      </dsp:txBody>
      <dsp:txXfrm>
        <a:off x="124934" y="62958"/>
        <a:ext cx="3598646" cy="1163782"/>
      </dsp:txXfrm>
    </dsp:sp>
    <dsp:sp modelId="{528494B4-A477-45E3-9277-C8BC828D9800}">
      <dsp:nvSpPr>
        <dsp:cNvPr id="0" name=""/>
        <dsp:cNvSpPr/>
      </dsp:nvSpPr>
      <dsp:spPr>
        <a:xfrm rot="5400000">
          <a:off x="6519405" y="-1309007"/>
          <a:ext cx="1031759" cy="6621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cap="none" dirty="0" smtClean="0"/>
            <a:t>Crecimiento demográfico de la población.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cap="none" dirty="0" smtClean="0"/>
            <a:t>Actividades agropecuarias.</a:t>
          </a:r>
          <a:endParaRPr lang="es-EC" sz="1900" kern="1200" dirty="0"/>
        </a:p>
      </dsp:txBody>
      <dsp:txXfrm rot="-5400000">
        <a:off x="3724563" y="1536201"/>
        <a:ext cx="6571078" cy="931027"/>
      </dsp:txXfrm>
    </dsp:sp>
    <dsp:sp modelId="{4456E57D-98C9-4F53-8117-09EB7BDB8AA1}">
      <dsp:nvSpPr>
        <dsp:cNvPr id="0" name=""/>
        <dsp:cNvSpPr/>
      </dsp:nvSpPr>
      <dsp:spPr>
        <a:xfrm>
          <a:off x="0" y="1316523"/>
          <a:ext cx="3724562" cy="1289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Avance de la frontera agrícola. </a:t>
          </a:r>
          <a:endParaRPr lang="es-EC" sz="2500" kern="1200" dirty="0"/>
        </a:p>
      </dsp:txBody>
      <dsp:txXfrm>
        <a:off x="62958" y="1379481"/>
        <a:ext cx="3598646" cy="1163782"/>
      </dsp:txXfrm>
    </dsp:sp>
    <dsp:sp modelId="{B336169A-E1F0-4078-920F-D734429862B2}">
      <dsp:nvSpPr>
        <dsp:cNvPr id="0" name=""/>
        <dsp:cNvSpPr/>
      </dsp:nvSpPr>
      <dsp:spPr>
        <a:xfrm rot="5400000">
          <a:off x="6519405" y="45176"/>
          <a:ext cx="1031759" cy="6621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bg2">
                  <a:lumMod val="50000"/>
                </a:schemeClr>
              </a:solidFill>
              <a:hlinkClick xmlns:r="http://schemas.openxmlformats.org/officeDocument/2006/relationships" r:id="rId1" action="ppaction://hlinkpres?slideindex=1&amp;slidetitle="/>
            </a:rPr>
            <a:t>G</a:t>
          </a:r>
          <a:r>
            <a:rPr lang="es-EC" sz="1900" kern="1200" dirty="0" smtClean="0">
              <a:solidFill>
                <a:srgbClr val="FF0000"/>
              </a:solidFill>
              <a:hlinkClick xmlns:r="http://schemas.openxmlformats.org/officeDocument/2006/relationships" r:id="rId1" action="ppaction://hlinkpres?slideindex=1&amp;slidetitle="/>
            </a:rPr>
            <a:t>enero </a:t>
          </a:r>
          <a:r>
            <a:rPr lang="es-EC" sz="1900" i="1" kern="1200" dirty="0" err="1" smtClean="0">
              <a:solidFill>
                <a:srgbClr val="FF0000"/>
              </a:solidFill>
              <a:hlinkClick xmlns:r="http://schemas.openxmlformats.org/officeDocument/2006/relationships" r:id="rId1" action="ppaction://hlinkpres?slideindex=1&amp;slidetitle="/>
            </a:rPr>
            <a:t>Polylepis</a:t>
          </a:r>
          <a:r>
            <a:rPr lang="es-EC" sz="1900" i="1" kern="1200" dirty="0" smtClean="0">
              <a:solidFill>
                <a:srgbClr val="FF0000"/>
              </a:solidFill>
              <a:hlinkClick xmlns:r="http://schemas.openxmlformats.org/officeDocument/2006/relationships" r:id="rId1" action="ppaction://hlinkpres?slideindex=1&amp;slidetitle="/>
            </a:rPr>
            <a:t> .</a:t>
          </a:r>
          <a:endParaRPr lang="es-EC" sz="1900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bg1"/>
              </a:solidFill>
            </a:rPr>
            <a:t>Cumplen importantes funciones ecológicas y sociales.</a:t>
          </a:r>
          <a:endParaRPr lang="es-EC" sz="1900" kern="1200" dirty="0"/>
        </a:p>
      </dsp:txBody>
      <dsp:txXfrm rot="-5400000">
        <a:off x="3724563" y="2890384"/>
        <a:ext cx="6571078" cy="931027"/>
      </dsp:txXfrm>
    </dsp:sp>
    <dsp:sp modelId="{47C04824-6F31-46DC-BF1D-C28E49177FA2}">
      <dsp:nvSpPr>
        <dsp:cNvPr id="0" name=""/>
        <dsp:cNvSpPr/>
      </dsp:nvSpPr>
      <dsp:spPr>
        <a:xfrm>
          <a:off x="0" y="2711048"/>
          <a:ext cx="3724562" cy="1289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Alternativas.</a:t>
          </a:r>
          <a:endParaRPr lang="es-EC" sz="2500" kern="1200" dirty="0"/>
        </a:p>
      </dsp:txBody>
      <dsp:txXfrm>
        <a:off x="62958" y="2774006"/>
        <a:ext cx="3598646" cy="1163782"/>
      </dsp:txXfrm>
    </dsp:sp>
    <dsp:sp modelId="{071664F2-099D-482A-A24B-3EC236972BA2}">
      <dsp:nvSpPr>
        <dsp:cNvPr id="0" name=""/>
        <dsp:cNvSpPr/>
      </dsp:nvSpPr>
      <dsp:spPr>
        <a:xfrm rot="5400000">
          <a:off x="6519405" y="1399359"/>
          <a:ext cx="1031759" cy="6621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bg1"/>
              </a:solidFill>
            </a:rPr>
            <a:t> Especie nativa. </a:t>
          </a:r>
          <a:endParaRPr lang="es-EC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bg1"/>
              </a:solidFill>
            </a:rPr>
            <a:t>Especie multiuso. </a:t>
          </a:r>
          <a:endParaRPr lang="es-EC" sz="1900" kern="1200" dirty="0">
            <a:solidFill>
              <a:schemeClr val="bg1"/>
            </a:solidFill>
          </a:endParaRPr>
        </a:p>
      </dsp:txBody>
      <dsp:txXfrm rot="-5400000">
        <a:off x="3724563" y="4244567"/>
        <a:ext cx="6571078" cy="931027"/>
      </dsp:txXfrm>
    </dsp:sp>
    <dsp:sp modelId="{F0217CBB-4AFA-4EF4-AEA9-56B611DD2EA2}">
      <dsp:nvSpPr>
        <dsp:cNvPr id="0" name=""/>
        <dsp:cNvSpPr/>
      </dsp:nvSpPr>
      <dsp:spPr>
        <a:xfrm>
          <a:off x="0" y="4067914"/>
          <a:ext cx="3724562" cy="1289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i="1" kern="1200" dirty="0" err="1" smtClean="0"/>
            <a:t>Polylepis</a:t>
          </a:r>
          <a:r>
            <a:rPr lang="es-EC" sz="2500" i="1" kern="1200" dirty="0" smtClean="0"/>
            <a:t> </a:t>
          </a:r>
          <a:r>
            <a:rPr lang="es-EC" sz="2500" i="1" kern="1200" dirty="0" err="1" smtClean="0"/>
            <a:t>incana</a:t>
          </a:r>
          <a:r>
            <a:rPr lang="es-EC" sz="2500" i="1" kern="1200" smtClean="0"/>
            <a:t>. </a:t>
          </a:r>
          <a:endParaRPr lang="es-EC" sz="2500" i="1" kern="1200" dirty="0"/>
        </a:p>
      </dsp:txBody>
      <dsp:txXfrm>
        <a:off x="62958" y="4130872"/>
        <a:ext cx="3598646" cy="1163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B256F-775C-4EFF-853F-BF96543BDDE8}">
      <dsp:nvSpPr>
        <dsp:cNvPr id="0" name=""/>
        <dsp:cNvSpPr/>
      </dsp:nvSpPr>
      <dsp:spPr>
        <a:xfrm>
          <a:off x="130103" y="1007091"/>
          <a:ext cx="2278528" cy="2541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3.1.1._Ubicación geográfica  </a:t>
          </a:r>
          <a:endParaRPr lang="es-EC" sz="1600" kern="1200" dirty="0"/>
        </a:p>
      </dsp:txBody>
      <dsp:txXfrm>
        <a:off x="130103" y="1007091"/>
        <a:ext cx="2278528" cy="2541217"/>
      </dsp:txXfrm>
    </dsp:sp>
    <dsp:sp modelId="{BF5596AB-39B0-4681-96A8-17F310DECEF9}">
      <dsp:nvSpPr>
        <dsp:cNvPr id="0" name=""/>
        <dsp:cNvSpPr/>
      </dsp:nvSpPr>
      <dsp:spPr>
        <a:xfrm>
          <a:off x="2349133" y="1331901"/>
          <a:ext cx="455705" cy="141641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4FC36-F532-4C43-B1A4-C50067DD7930}">
      <dsp:nvSpPr>
        <dsp:cNvPr id="0" name=""/>
        <dsp:cNvSpPr/>
      </dsp:nvSpPr>
      <dsp:spPr>
        <a:xfrm>
          <a:off x="2916516" y="1425389"/>
          <a:ext cx="6197596" cy="12374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cap="none" dirty="0" smtClean="0"/>
            <a:t>Altitud: 2664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cap="none" dirty="0" smtClean="0"/>
            <a:t>Latitud 00° 15´ 56´´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cap="none" dirty="0" smtClean="0"/>
            <a:t>Longitud 78° 05´ 97´´</a:t>
          </a:r>
        </a:p>
      </dsp:txBody>
      <dsp:txXfrm>
        <a:off x="2916516" y="1425389"/>
        <a:ext cx="6197596" cy="1237426"/>
      </dsp:txXfrm>
    </dsp:sp>
    <dsp:sp modelId="{64DC5836-B9B6-452E-88E0-1DE56457ED4C}">
      <dsp:nvSpPr>
        <dsp:cNvPr id="0" name=""/>
        <dsp:cNvSpPr/>
      </dsp:nvSpPr>
      <dsp:spPr>
        <a:xfrm>
          <a:off x="13237" y="3045505"/>
          <a:ext cx="2382705" cy="131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3.1.2._Características climatológicas </a:t>
          </a:r>
          <a:endParaRPr lang="es-EC" sz="1600" kern="1200" dirty="0"/>
        </a:p>
      </dsp:txBody>
      <dsp:txXfrm>
        <a:off x="13237" y="3045505"/>
        <a:ext cx="2382705" cy="1316696"/>
      </dsp:txXfrm>
    </dsp:sp>
    <dsp:sp modelId="{DCF6D439-3144-4B4F-A1FF-0ED613F5E134}">
      <dsp:nvSpPr>
        <dsp:cNvPr id="0" name=""/>
        <dsp:cNvSpPr/>
      </dsp:nvSpPr>
      <dsp:spPr>
        <a:xfrm>
          <a:off x="2382881" y="3140662"/>
          <a:ext cx="448585" cy="98876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88D3C-8A25-49AA-BBAE-80ECCBC94C21}">
      <dsp:nvSpPr>
        <dsp:cNvPr id="0" name=""/>
        <dsp:cNvSpPr/>
      </dsp:nvSpPr>
      <dsp:spPr>
        <a:xfrm>
          <a:off x="3010726" y="2852072"/>
          <a:ext cx="6100759" cy="1344301"/>
        </a:xfrm>
        <a:prstGeom prst="rect">
          <a:avLst/>
        </a:prstGeom>
        <a:solidFill>
          <a:schemeClr val="accent4">
            <a:hueOff val="2658761"/>
            <a:satOff val="962"/>
            <a:lumOff val="-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cap="none" dirty="0" smtClean="0"/>
            <a:t>Temperatura promedio anual: 15.5ºc.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cap="none" dirty="0" smtClean="0"/>
            <a:t>Precipitación pluviométrica (mm</a:t>
          </a:r>
          <a:r>
            <a:rPr lang="es-EC" sz="1800" kern="1200" cap="none" baseline="30000" dirty="0" smtClean="0"/>
            <a:t>3</a:t>
          </a:r>
          <a:r>
            <a:rPr lang="es-EC" sz="1800" kern="1200" cap="none" dirty="0" smtClean="0"/>
            <a:t>) 50-750.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cap="none" dirty="0" smtClean="0"/>
            <a:t>Humedad media en %, máxima 84 y mínima 65</a:t>
          </a:r>
          <a:r>
            <a:rPr lang="es-EC" sz="1500" kern="1200" cap="none" dirty="0" smtClean="0"/>
            <a:t>.</a:t>
          </a:r>
        </a:p>
      </dsp:txBody>
      <dsp:txXfrm>
        <a:off x="3010726" y="2852072"/>
        <a:ext cx="6100759" cy="1344301"/>
      </dsp:txXfrm>
    </dsp:sp>
    <dsp:sp modelId="{6A252C74-D395-4E42-8CC7-59C3D5C3618F}">
      <dsp:nvSpPr>
        <dsp:cNvPr id="0" name=""/>
        <dsp:cNvSpPr/>
      </dsp:nvSpPr>
      <dsp:spPr>
        <a:xfrm>
          <a:off x="0" y="0"/>
          <a:ext cx="2588544" cy="11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+mj-lt"/>
              <a:hlinkClick xmlns:r="http://schemas.openxmlformats.org/officeDocument/2006/relationships" r:id="rId1" action="ppaction://hlinkpres?slideindex=1&amp;slidetitle="/>
            </a:rPr>
            <a:t>3.1.-Localización</a:t>
          </a:r>
          <a:endParaRPr lang="es-ES" sz="1900" b="1" kern="1200" dirty="0" smtClean="0">
            <a:latin typeface="+mj-lt"/>
          </a:endParaRP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b="1" kern="1200" dirty="0" smtClean="0"/>
        </a:p>
      </dsp:txBody>
      <dsp:txXfrm>
        <a:off x="0" y="0"/>
        <a:ext cx="2588544" cy="1150519"/>
      </dsp:txXfrm>
    </dsp:sp>
    <dsp:sp modelId="{33F55A23-BE9A-424C-9746-D569C63DFE91}">
      <dsp:nvSpPr>
        <dsp:cNvPr id="0" name=""/>
        <dsp:cNvSpPr/>
      </dsp:nvSpPr>
      <dsp:spPr>
        <a:xfrm>
          <a:off x="2162359" y="0"/>
          <a:ext cx="455705" cy="123338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96567-451D-4ECB-9B73-2B5A9E048245}">
      <dsp:nvSpPr>
        <dsp:cNvPr id="0" name=""/>
        <dsp:cNvSpPr/>
      </dsp:nvSpPr>
      <dsp:spPr>
        <a:xfrm>
          <a:off x="0" y="3764739"/>
          <a:ext cx="2292322" cy="963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</a:rPr>
            <a:t>3.1.3._Clasificación ecológica </a:t>
          </a:r>
          <a:endParaRPr lang="es-EC" sz="1600" kern="1200" dirty="0">
            <a:latin typeface="+mj-lt"/>
          </a:endParaRPr>
        </a:p>
      </dsp:txBody>
      <dsp:txXfrm>
        <a:off x="0" y="3764739"/>
        <a:ext cx="2292322" cy="963860"/>
      </dsp:txXfrm>
    </dsp:sp>
    <dsp:sp modelId="{00DAE764-30DF-4E6C-B96C-4239EF7F4315}">
      <dsp:nvSpPr>
        <dsp:cNvPr id="0" name=""/>
        <dsp:cNvSpPr/>
      </dsp:nvSpPr>
      <dsp:spPr>
        <a:xfrm>
          <a:off x="2211318" y="3544270"/>
          <a:ext cx="475802" cy="1407656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B03AD-2BEA-40F7-88CF-F1CFDD9CE7D8}">
      <dsp:nvSpPr>
        <dsp:cNvPr id="0" name=""/>
        <dsp:cNvSpPr/>
      </dsp:nvSpPr>
      <dsp:spPr>
        <a:xfrm>
          <a:off x="2790699" y="3485388"/>
          <a:ext cx="6470918" cy="14665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Según el sistema de clasificación de ecosistemas del Ecuador publicado por el MAE (2012), el sitio de  se encuentra en el ecosistema bosque </a:t>
          </a:r>
          <a:r>
            <a:rPr lang="es-EC" sz="1800" kern="1200" dirty="0" err="1" smtClean="0"/>
            <a:t>siempreverde</a:t>
          </a:r>
          <a:r>
            <a:rPr lang="es-EC" sz="1800" kern="1200" dirty="0" smtClean="0"/>
            <a:t> montano bajo de la Cordillera Occidental de los Andes.</a:t>
          </a:r>
          <a:endParaRPr lang="es-EC" sz="1800" kern="1200" dirty="0"/>
        </a:p>
      </dsp:txBody>
      <dsp:txXfrm>
        <a:off x="2790699" y="3485388"/>
        <a:ext cx="6470918" cy="1466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75F8-66A5-4B18-A072-2B603B5A044C}">
      <dsp:nvSpPr>
        <dsp:cNvPr id="0" name=""/>
        <dsp:cNvSpPr/>
      </dsp:nvSpPr>
      <dsp:spPr>
        <a:xfrm rot="5431905">
          <a:off x="25500" y="926227"/>
          <a:ext cx="1449748" cy="174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68025-F508-4077-9C23-C99F6B36A2BD}">
      <dsp:nvSpPr>
        <dsp:cNvPr id="0" name=""/>
        <dsp:cNvSpPr/>
      </dsp:nvSpPr>
      <dsp:spPr>
        <a:xfrm>
          <a:off x="365593" y="811"/>
          <a:ext cx="1941481" cy="11648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1" action="ppaction://hlinkpres?slideindex=1&amp;slidetitle="/>
            </a:rPr>
            <a:t>Identificación de  lugares ecológicos  </a:t>
          </a:r>
          <a:endParaRPr lang="es-EC" sz="2000" kern="1200" dirty="0">
            <a:latin typeface="+mn-lt"/>
          </a:endParaRPr>
        </a:p>
      </dsp:txBody>
      <dsp:txXfrm>
        <a:off x="399711" y="34929"/>
        <a:ext cx="1873245" cy="1096652"/>
      </dsp:txXfrm>
    </dsp:sp>
    <dsp:sp modelId="{534001AE-E91D-4300-8F85-AE0C18725AF7}">
      <dsp:nvSpPr>
        <dsp:cNvPr id="0" name=""/>
        <dsp:cNvSpPr/>
      </dsp:nvSpPr>
      <dsp:spPr>
        <a:xfrm rot="5400000">
          <a:off x="18804" y="2382338"/>
          <a:ext cx="1449686" cy="174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F0C48-A56B-45A5-ADA5-F23D8F9EE1EB}">
      <dsp:nvSpPr>
        <dsp:cNvPr id="0" name=""/>
        <dsp:cNvSpPr/>
      </dsp:nvSpPr>
      <dsp:spPr>
        <a:xfrm>
          <a:off x="230369" y="1456922"/>
          <a:ext cx="2185021" cy="1164888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" action="ppaction://hlinkpres?slideindex=1&amp;slidetitle="/>
            </a:rPr>
            <a:t>Características</a:t>
          </a:r>
          <a:r>
            <a:rPr lang="es-EC" sz="2000" kern="12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3" action="ppaction://hlinkfile"/>
            </a:rPr>
            <a:t> de la especie </a:t>
          </a:r>
          <a:endParaRPr lang="es-EC" sz="2000" kern="1200" dirty="0">
            <a:latin typeface="+mn-lt"/>
          </a:endParaRPr>
        </a:p>
      </dsp:txBody>
      <dsp:txXfrm>
        <a:off x="264487" y="1491040"/>
        <a:ext cx="2116785" cy="1096652"/>
      </dsp:txXfrm>
    </dsp:sp>
    <dsp:sp modelId="{9F9423FF-1AF5-43B8-A423-742264A7313F}">
      <dsp:nvSpPr>
        <dsp:cNvPr id="0" name=""/>
        <dsp:cNvSpPr/>
      </dsp:nvSpPr>
      <dsp:spPr>
        <a:xfrm rot="5387626">
          <a:off x="23464" y="3836386"/>
          <a:ext cx="1445569" cy="174733"/>
        </a:xfrm>
        <a:prstGeom prst="rect">
          <a:avLst/>
        </a:prstGeom>
        <a:solidFill>
          <a:schemeClr val="dk1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06A243F1-13B6-44EF-B780-2AF519842D19}">
      <dsp:nvSpPr>
        <dsp:cNvPr id="0" name=""/>
        <dsp:cNvSpPr/>
      </dsp:nvSpPr>
      <dsp:spPr>
        <a:xfrm>
          <a:off x="352139" y="2913033"/>
          <a:ext cx="1941481" cy="116488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n-lt"/>
              <a:hlinkClick xmlns:r="http://schemas.openxmlformats.org/officeDocument/2006/relationships" r:id="rId4" action="ppaction://hlinkpres?slideindex=1&amp;slidetitle="/>
            </a:rPr>
            <a:t>Construcción</a:t>
          </a:r>
          <a:r>
            <a:rPr lang="es-EC" sz="2000" kern="1200" dirty="0" smtClean="0">
              <a:latin typeface="+mn-lt"/>
              <a:hlinkClick xmlns:r="http://schemas.openxmlformats.org/officeDocument/2006/relationships" r:id="rId5" action="ppaction://hlinkfile"/>
            </a:rPr>
            <a:t> de  umbráculo</a:t>
          </a:r>
          <a:endParaRPr lang="es-EC" sz="2000" kern="1200" dirty="0">
            <a:latin typeface="+mn-lt"/>
          </a:endParaRPr>
        </a:p>
      </dsp:txBody>
      <dsp:txXfrm>
        <a:off x="386257" y="2947151"/>
        <a:ext cx="1873245" cy="1096652"/>
      </dsp:txXfrm>
    </dsp:sp>
    <dsp:sp modelId="{E8C73CF3-9A73-4646-8ACC-CD38B7F8B9C1}">
      <dsp:nvSpPr>
        <dsp:cNvPr id="0" name=""/>
        <dsp:cNvSpPr/>
      </dsp:nvSpPr>
      <dsp:spPr>
        <a:xfrm rot="8870">
          <a:off x="757117" y="4562836"/>
          <a:ext cx="2844377" cy="1747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1F51E-165C-470B-833B-16E7A013D984}">
      <dsp:nvSpPr>
        <dsp:cNvPr id="0" name=""/>
        <dsp:cNvSpPr/>
      </dsp:nvSpPr>
      <dsp:spPr>
        <a:xfrm>
          <a:off x="82593" y="4361806"/>
          <a:ext cx="2499249" cy="11648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rId6" action="ppaction://hlinkpres?slideindex=1&amp;slidetitle="/>
            </a:rPr>
            <a:t>Implementación</a:t>
          </a:r>
          <a:r>
            <a:rPr lang="es-EC" sz="2000" kern="1200" dirty="0" smtClean="0"/>
            <a:t> </a:t>
          </a:r>
          <a:r>
            <a:rPr lang="es-EC" sz="2000" kern="1200" dirty="0" smtClean="0">
              <a:hlinkClick xmlns:r="http://schemas.openxmlformats.org/officeDocument/2006/relationships" r:id="rId7" action="ppaction://hlinkfile"/>
            </a:rPr>
            <a:t>de platabandas</a:t>
          </a:r>
          <a:endParaRPr lang="es-EC" sz="2000" kern="1200" dirty="0"/>
        </a:p>
      </dsp:txBody>
      <dsp:txXfrm>
        <a:off x="116711" y="4395924"/>
        <a:ext cx="2431013" cy="1096652"/>
      </dsp:txXfrm>
    </dsp:sp>
    <dsp:sp modelId="{27247480-52CF-4541-9AC5-726B0FEB21BD}">
      <dsp:nvSpPr>
        <dsp:cNvPr id="0" name=""/>
        <dsp:cNvSpPr/>
      </dsp:nvSpPr>
      <dsp:spPr>
        <a:xfrm rot="16200000">
          <a:off x="2879859" y="3838450"/>
          <a:ext cx="1449686" cy="1747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CA806-D905-485E-96C8-446FBD795FA3}">
      <dsp:nvSpPr>
        <dsp:cNvPr id="0" name=""/>
        <dsp:cNvSpPr/>
      </dsp:nvSpPr>
      <dsp:spPr>
        <a:xfrm>
          <a:off x="3213193" y="4369145"/>
          <a:ext cx="1941481" cy="116488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rId8" action="ppaction://hlinkpres?slideindex=1&amp;slidetitle="/>
            </a:rPr>
            <a:t>Preparación</a:t>
          </a:r>
          <a:r>
            <a:rPr lang="es-EC" sz="2000" kern="1200" dirty="0" smtClean="0"/>
            <a:t> </a:t>
          </a:r>
          <a:r>
            <a:rPr lang="es-EC" sz="2000" kern="1200" dirty="0" smtClean="0">
              <a:hlinkClick xmlns:r="http://schemas.openxmlformats.org/officeDocument/2006/relationships" r:id="rId9" action="ppaction://hlinkfile"/>
            </a:rPr>
            <a:t>de</a:t>
          </a:r>
          <a:r>
            <a:rPr lang="es-EC" sz="2000" kern="1200" dirty="0" smtClean="0">
              <a:hlinkClick xmlns:r="http://schemas.openxmlformats.org/officeDocument/2006/relationships" r:id="rId10" action="ppaction://hlinkfile"/>
            </a:rPr>
            <a:t> </a:t>
          </a:r>
          <a:r>
            <a:rPr lang="es-EC" sz="2000" kern="1200" dirty="0" smtClean="0">
              <a:hlinkClick xmlns:r="http://schemas.openxmlformats.org/officeDocument/2006/relationships" r:id="rId11" action="ppaction://hlinkfile"/>
            </a:rPr>
            <a:t>sus</a:t>
          </a:r>
          <a:r>
            <a:rPr lang="es-EC" sz="2000" kern="1200" dirty="0" smtClean="0">
              <a:hlinkClick xmlns:r="http://schemas.openxmlformats.org/officeDocument/2006/relationships" r:id="rId12" action="ppaction://hlinkfile"/>
            </a:rPr>
            <a:t>tratos</a:t>
          </a:r>
          <a:r>
            <a:rPr lang="es-EC" sz="2000" kern="1200" dirty="0" smtClean="0">
              <a:hlinkClick xmlns:r="http://schemas.openxmlformats.org/officeDocument/2006/relationships" r:id="rId10" action="ppaction://hlinkfile"/>
            </a:rPr>
            <a:t> </a:t>
          </a:r>
          <a:endParaRPr lang="es-EC" sz="2000" kern="1200" dirty="0"/>
        </a:p>
      </dsp:txBody>
      <dsp:txXfrm>
        <a:off x="3247311" y="4403263"/>
        <a:ext cx="1873245" cy="1096652"/>
      </dsp:txXfrm>
    </dsp:sp>
    <dsp:sp modelId="{890FAB2B-F44F-41FF-A649-224B54609AB9}">
      <dsp:nvSpPr>
        <dsp:cNvPr id="0" name=""/>
        <dsp:cNvSpPr/>
      </dsp:nvSpPr>
      <dsp:spPr>
        <a:xfrm rot="16200000">
          <a:off x="2879859" y="2382338"/>
          <a:ext cx="1449686" cy="174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EDB9E-777D-4648-B409-EE2C77524A80}">
      <dsp:nvSpPr>
        <dsp:cNvPr id="0" name=""/>
        <dsp:cNvSpPr/>
      </dsp:nvSpPr>
      <dsp:spPr>
        <a:xfrm>
          <a:off x="3213193" y="2913033"/>
          <a:ext cx="1941481" cy="1164888"/>
        </a:xfrm>
        <a:prstGeom prst="roundRect">
          <a:avLst>
            <a:gd name="adj" fmla="val 10000"/>
          </a:avLst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n-lt"/>
              <a:hlinkClick xmlns:r="http://schemas.openxmlformats.org/officeDocument/2006/relationships" r:id="rId13" action="ppaction://hlinkpres?slideindex=1&amp;slidetitle="/>
            </a:rPr>
            <a:t>Desinfección</a:t>
          </a:r>
          <a:r>
            <a:rPr lang="es-EC" sz="2000" kern="1200" dirty="0" smtClean="0">
              <a:latin typeface="+mn-lt"/>
              <a:hlinkClick xmlns:r="http://schemas.openxmlformats.org/officeDocument/2006/relationships" r:id="rId14" action="ppaction://hlinkfile"/>
            </a:rPr>
            <a:t> de sustrato</a:t>
          </a:r>
          <a:endParaRPr lang="es-EC" sz="2000" kern="1200" dirty="0">
            <a:latin typeface="+mn-lt"/>
          </a:endParaRPr>
        </a:p>
      </dsp:txBody>
      <dsp:txXfrm>
        <a:off x="3247311" y="2947151"/>
        <a:ext cx="1873245" cy="1096652"/>
      </dsp:txXfrm>
    </dsp:sp>
    <dsp:sp modelId="{61D0E579-AC52-4B1A-892D-BC880A8911F4}">
      <dsp:nvSpPr>
        <dsp:cNvPr id="0" name=""/>
        <dsp:cNvSpPr/>
      </dsp:nvSpPr>
      <dsp:spPr>
        <a:xfrm rot="16200000">
          <a:off x="2879859" y="926227"/>
          <a:ext cx="1449686" cy="174733"/>
        </a:xfrm>
        <a:prstGeom prst="rect">
          <a:avLst/>
        </a:prstGeom>
        <a:solidFill>
          <a:schemeClr val="dk1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BECC2F62-9A1F-4D94-8BB2-5B76ADEED386}">
      <dsp:nvSpPr>
        <dsp:cNvPr id="0" name=""/>
        <dsp:cNvSpPr/>
      </dsp:nvSpPr>
      <dsp:spPr>
        <a:xfrm>
          <a:off x="3213193" y="1456922"/>
          <a:ext cx="1941481" cy="116488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rId15" action="ppaction://hlinkpres?slideindex=1&amp;slidetitle="/>
            </a:rPr>
            <a:t>Llenado</a:t>
          </a:r>
          <a:r>
            <a:rPr lang="es-EC" sz="2000" kern="1200" dirty="0" smtClean="0">
              <a:hlinkClick xmlns:r="http://schemas.openxmlformats.org/officeDocument/2006/relationships" r:id="rId16" action="ppaction://hlinkfile"/>
            </a:rPr>
            <a:t> de </a:t>
          </a:r>
          <a:r>
            <a:rPr lang="es-EC" sz="2000" kern="1200" dirty="0" smtClean="0">
              <a:hlinkClick xmlns:r="http://schemas.openxmlformats.org/officeDocument/2006/relationships" r:id="rId17" action="ppaction://hlinkfile"/>
            </a:rPr>
            <a:t>fundas</a:t>
          </a:r>
          <a:r>
            <a:rPr lang="es-EC" sz="2000" kern="1200" dirty="0" smtClean="0">
              <a:hlinkClick xmlns:r="http://schemas.openxmlformats.org/officeDocument/2006/relationships" r:id="rId16" action="ppaction://hlinkfile"/>
            </a:rPr>
            <a:t> </a:t>
          </a:r>
          <a:endParaRPr lang="es-EC" sz="2000" kern="1200" dirty="0"/>
        </a:p>
      </dsp:txBody>
      <dsp:txXfrm>
        <a:off x="3247311" y="1491040"/>
        <a:ext cx="1873245" cy="1096652"/>
      </dsp:txXfrm>
    </dsp:sp>
    <dsp:sp modelId="{E9953289-8B00-4518-9958-4BA270AD0D43}">
      <dsp:nvSpPr>
        <dsp:cNvPr id="0" name=""/>
        <dsp:cNvSpPr/>
      </dsp:nvSpPr>
      <dsp:spPr>
        <a:xfrm>
          <a:off x="3607915" y="198172"/>
          <a:ext cx="2818945" cy="174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2E392-5867-4D6A-97D1-1B8B308A1EC1}">
      <dsp:nvSpPr>
        <dsp:cNvPr id="0" name=""/>
        <dsp:cNvSpPr/>
      </dsp:nvSpPr>
      <dsp:spPr>
        <a:xfrm>
          <a:off x="3213193" y="811"/>
          <a:ext cx="1941481" cy="1164888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18" action="ppaction://hlinkpres?slideindex=1&amp;slidetitle="/>
            </a:rPr>
            <a:t>Extracción</a:t>
          </a:r>
          <a:r>
            <a:rPr lang="es-EC" sz="2000" kern="12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19" action="ppaction://hlinkfile"/>
            </a:rPr>
            <a:t> de </a:t>
          </a:r>
          <a:r>
            <a:rPr lang="es-EC" sz="2000" kern="12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0" action="ppaction://hlinkfile"/>
            </a:rPr>
            <a:t>los</a:t>
          </a:r>
          <a:r>
            <a:rPr lang="es-EC" sz="2000" kern="12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19" action="ppaction://hlinkfile"/>
            </a:rPr>
            <a:t> </a:t>
          </a:r>
          <a:r>
            <a:rPr lang="es-EC" sz="2000" kern="12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1" action="ppaction://hlinkfile"/>
            </a:rPr>
            <a:t>brotes</a:t>
          </a:r>
          <a:r>
            <a:rPr lang="es-EC" sz="2000" kern="12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19" action="ppaction://hlinkfile"/>
            </a:rPr>
            <a:t> </a:t>
          </a:r>
          <a:endParaRPr lang="es-EC" sz="2000" kern="1200" dirty="0">
            <a:latin typeface="+mn-lt"/>
          </a:endParaRPr>
        </a:p>
      </dsp:txBody>
      <dsp:txXfrm>
        <a:off x="3247311" y="34929"/>
        <a:ext cx="1873245" cy="1096652"/>
      </dsp:txXfrm>
    </dsp:sp>
    <dsp:sp modelId="{BC449BD0-1FDE-4B6A-940D-964E383E1F69}">
      <dsp:nvSpPr>
        <dsp:cNvPr id="0" name=""/>
        <dsp:cNvSpPr/>
      </dsp:nvSpPr>
      <dsp:spPr>
        <a:xfrm rot="5400000">
          <a:off x="5705229" y="926227"/>
          <a:ext cx="1449686" cy="1747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37E3F-6417-4C50-B247-B4991E03320E}">
      <dsp:nvSpPr>
        <dsp:cNvPr id="0" name=""/>
        <dsp:cNvSpPr/>
      </dsp:nvSpPr>
      <dsp:spPr>
        <a:xfrm>
          <a:off x="6038564" y="811"/>
          <a:ext cx="1941481" cy="116488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2" action="ppaction://hlinkpres?slideindex=1&amp;slidetitle="/>
            </a:rPr>
            <a:t>Preparación</a:t>
          </a:r>
          <a:r>
            <a:rPr lang="es-EC" sz="2000" kern="12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3" action="ppaction://hlinkfile"/>
            </a:rPr>
            <a:t> </a:t>
          </a:r>
          <a:r>
            <a:rPr lang="es-EC" sz="2000" kern="12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4" action="ppaction://hlinkfile"/>
            </a:rPr>
            <a:t>de</a:t>
          </a:r>
          <a:r>
            <a:rPr lang="es-EC" sz="2000" kern="1200" dirty="0" smtClean="0">
              <a:latin typeface="+mn-lt"/>
              <a:cs typeface="Times New Roman" panose="02020603050405020304" pitchFamily="18" charset="0"/>
              <a:hlinkClick xmlns:r="http://schemas.openxmlformats.org/officeDocument/2006/relationships" r:id="rId23" action="ppaction://hlinkfile"/>
            </a:rPr>
            <a:t> brotes </a:t>
          </a:r>
          <a:endParaRPr lang="es-EC" sz="2000" kern="1200" dirty="0">
            <a:latin typeface="+mn-lt"/>
          </a:endParaRPr>
        </a:p>
      </dsp:txBody>
      <dsp:txXfrm>
        <a:off x="6072682" y="34929"/>
        <a:ext cx="1873245" cy="1096652"/>
      </dsp:txXfrm>
    </dsp:sp>
    <dsp:sp modelId="{D2CA4D88-3936-49AA-ABFF-5CAD0674AD22}">
      <dsp:nvSpPr>
        <dsp:cNvPr id="0" name=""/>
        <dsp:cNvSpPr/>
      </dsp:nvSpPr>
      <dsp:spPr>
        <a:xfrm rot="5400000">
          <a:off x="5705229" y="2382338"/>
          <a:ext cx="1449686" cy="1747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AFD14-E6DB-42D6-AC11-25E5611A43E5}">
      <dsp:nvSpPr>
        <dsp:cNvPr id="0" name=""/>
        <dsp:cNvSpPr/>
      </dsp:nvSpPr>
      <dsp:spPr>
        <a:xfrm>
          <a:off x="5795364" y="1456922"/>
          <a:ext cx="2427880" cy="11648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rId25" action="ppaction://hlinkpres?slideindex=1&amp;slidetitle="/>
            </a:rPr>
            <a:t>Establecimiento</a:t>
          </a:r>
          <a:r>
            <a:rPr lang="es-EC" sz="2000" kern="1200" dirty="0" smtClean="0"/>
            <a:t> </a:t>
          </a:r>
          <a:r>
            <a:rPr lang="es-EC" sz="2000" kern="1200" dirty="0" smtClean="0">
              <a:hlinkClick xmlns:r="http://schemas.openxmlformats.org/officeDocument/2006/relationships" r:id="rId26" action="ppaction://hlinkfile"/>
            </a:rPr>
            <a:t> </a:t>
          </a:r>
          <a:r>
            <a:rPr lang="es-EC" sz="2000" kern="1200" dirty="0" smtClean="0">
              <a:hlinkClick xmlns:r="http://schemas.openxmlformats.org/officeDocument/2006/relationships" r:id="rId27" action="ppaction://hlinkfile"/>
            </a:rPr>
            <a:t>de</a:t>
          </a:r>
          <a:r>
            <a:rPr lang="es-EC" sz="2000" kern="1200" dirty="0" smtClean="0"/>
            <a:t> </a:t>
          </a:r>
          <a:r>
            <a:rPr lang="es-EC" sz="2000" kern="1200" dirty="0" smtClean="0">
              <a:hlinkClick xmlns:r="http://schemas.openxmlformats.org/officeDocument/2006/relationships" r:id="rId26" action="ppaction://hlinkfile"/>
            </a:rPr>
            <a:t>plántulas </a:t>
          </a:r>
          <a:endParaRPr lang="es-EC" sz="2000" kern="1200" dirty="0"/>
        </a:p>
      </dsp:txBody>
      <dsp:txXfrm>
        <a:off x="5829482" y="1491040"/>
        <a:ext cx="2359644" cy="1096652"/>
      </dsp:txXfrm>
    </dsp:sp>
    <dsp:sp modelId="{50AA1253-8152-4291-82E5-387636A93A36}">
      <dsp:nvSpPr>
        <dsp:cNvPr id="0" name=""/>
        <dsp:cNvSpPr/>
      </dsp:nvSpPr>
      <dsp:spPr>
        <a:xfrm rot="5651484">
          <a:off x="5781201" y="4069360"/>
          <a:ext cx="1328941" cy="116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65AA7-70D7-43A6-A392-63B8BC36EDA3}">
      <dsp:nvSpPr>
        <dsp:cNvPr id="0" name=""/>
        <dsp:cNvSpPr/>
      </dsp:nvSpPr>
      <dsp:spPr>
        <a:xfrm>
          <a:off x="6038564" y="2913033"/>
          <a:ext cx="1941481" cy="1164888"/>
        </a:xfrm>
        <a:prstGeom prst="roundRect">
          <a:avLst>
            <a:gd name="adj" fmla="val 10000"/>
          </a:avLst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28" action="ppaction://hlinkpres?slideindex=1&amp;slidetitle="/>
            </a:rPr>
            <a:t>Codificación</a:t>
          </a:r>
          <a:endParaRPr lang="es-EC" sz="2000" kern="1200" dirty="0"/>
        </a:p>
      </dsp:txBody>
      <dsp:txXfrm>
        <a:off x="6072682" y="2947151"/>
        <a:ext cx="1873245" cy="1096652"/>
      </dsp:txXfrm>
    </dsp:sp>
    <dsp:sp modelId="{3D77AF26-A230-4C85-86A1-615DBC1EED12}">
      <dsp:nvSpPr>
        <dsp:cNvPr id="0" name=""/>
        <dsp:cNvSpPr/>
      </dsp:nvSpPr>
      <dsp:spPr>
        <a:xfrm rot="5400000" flipH="1" flipV="1">
          <a:off x="9359031" y="3629975"/>
          <a:ext cx="859026" cy="457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41827-C7FD-4EF3-BC98-F310AE8F5703}">
      <dsp:nvSpPr>
        <dsp:cNvPr id="0" name=""/>
        <dsp:cNvSpPr/>
      </dsp:nvSpPr>
      <dsp:spPr>
        <a:xfrm>
          <a:off x="6069763" y="4341991"/>
          <a:ext cx="1941481" cy="143042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Labores culturales:</a:t>
          </a:r>
          <a:endParaRPr lang="es-EC" sz="2000" b="1" kern="1200" dirty="0" smtClean="0">
            <a:solidFill>
              <a:schemeClr val="bg1"/>
            </a:solidFill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111659" y="4383887"/>
        <a:ext cx="1857689" cy="1346633"/>
      </dsp:txXfrm>
    </dsp:sp>
    <dsp:sp modelId="{CEE437B0-D1D5-4EDE-B538-D0D6E8906729}">
      <dsp:nvSpPr>
        <dsp:cNvPr id="0" name=""/>
        <dsp:cNvSpPr/>
      </dsp:nvSpPr>
      <dsp:spPr>
        <a:xfrm>
          <a:off x="8926061" y="2082549"/>
          <a:ext cx="1941481" cy="11648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Evaluación</a:t>
          </a:r>
          <a:endParaRPr lang="es-EC" sz="2000" kern="1200" dirty="0"/>
        </a:p>
      </dsp:txBody>
      <dsp:txXfrm>
        <a:off x="8960179" y="2116667"/>
        <a:ext cx="1873245" cy="1096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9351032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834050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0190948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369838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5936077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4974632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1917247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8221146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228596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4950468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334616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1599511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313948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0202952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1123449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3517704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7058808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AB2D30-EE07-4ACF-9A05-A73224522A32}" type="datetimeFigureOut">
              <a:rPr lang="es-EC" smtClean="0"/>
              <a:t>19/06/2014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F29D-4A86-487D-B9C2-AF36E4C8A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6489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ransition spd="slow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SANTIAGO\Desktop\fotos%20a&#241;adir%20tesis\enraizadores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SANTIAGO\Desktop\fotos%20a&#241;adir%20tesis\PALA.JPG" TargetMode="External"/><Relationship Id="rId13" Type="http://schemas.openxmlformats.org/officeDocument/2006/relationships/hyperlink" Target="diapositivas/brotes%20polylepis.pptx" TargetMode="External"/><Relationship Id="rId18" Type="http://schemas.openxmlformats.org/officeDocument/2006/relationships/hyperlink" Target="file:///C:\Users\SANTIAGO\Desktop\fotos%20a&#241;adir%20tesis\arena.jpg" TargetMode="External"/><Relationship Id="rId3" Type="http://schemas.openxmlformats.org/officeDocument/2006/relationships/hyperlink" Target="file:///C:\Users\SANTIAGO\Desktop\fotos%20a&#241;adir%20tesis\GPS.JPG" TargetMode="External"/><Relationship Id="rId21" Type="http://schemas.openxmlformats.org/officeDocument/2006/relationships/hyperlink" Target="file:///C:\Users\SANTIAGO\Desktop\fotos%20a&#241;adir%20tesis\humuss.jpg" TargetMode="External"/><Relationship Id="rId7" Type="http://schemas.openxmlformats.org/officeDocument/2006/relationships/hyperlink" Target="diapositivas/EKIP.pptx" TargetMode="External"/><Relationship Id="rId12" Type="http://schemas.openxmlformats.org/officeDocument/2006/relationships/hyperlink" Target="file:///C:\Users\SANTIAGO\Desktop\fotos%20a&#241;adir%20tesis\SARAN.jpg" TargetMode="External"/><Relationship Id="rId17" Type="http://schemas.openxmlformats.org/officeDocument/2006/relationships/hyperlink" Target="diapositivas/SUSTRATO.pptx" TargetMode="External"/><Relationship Id="rId2" Type="http://schemas.openxmlformats.org/officeDocument/2006/relationships/hyperlink" Target="diapositivas/HERRAMIENTAS.pptx" TargetMode="External"/><Relationship Id="rId16" Type="http://schemas.openxmlformats.org/officeDocument/2006/relationships/hyperlink" Target="file:///C:\Users\SANTIAGO\Desktop\fotos%20a&#241;adir%20tesis\RADICAL.JPG" TargetMode="External"/><Relationship Id="rId20" Type="http://schemas.openxmlformats.org/officeDocument/2006/relationships/hyperlink" Target="file:///C:\Users\SANTIAGO\Desktop\fotos%20a&#241;adir%20tesis\tierra%20vivero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C:\Users\SANTIAGO\Desktop\fotos%20a&#241;adir%20tesis\FLEXOMETRO.JPG" TargetMode="External"/><Relationship Id="rId11" Type="http://schemas.openxmlformats.org/officeDocument/2006/relationships/hyperlink" Target="file:///C:\Users\SANTIAGO\Desktop\fotos%20a&#241;adir%20tesis\bomba%20de%20mochila.JPG" TargetMode="External"/><Relationship Id="rId5" Type="http://schemas.openxmlformats.org/officeDocument/2006/relationships/hyperlink" Target="file:///C:\Users\SANTIAGO\Desktop\fotos%20a&#241;adir%20tesis\balanza.jpg" TargetMode="External"/><Relationship Id="rId15" Type="http://schemas.openxmlformats.org/officeDocument/2006/relationships/hyperlink" Target="file:///C:\Users\SANTIAGO\Desktop\fotos%20a&#241;adir%20tesis\citoyn.jpg" TargetMode="External"/><Relationship Id="rId10" Type="http://schemas.openxmlformats.org/officeDocument/2006/relationships/hyperlink" Target="file:///C:\Users\SANTIAGO\Desktop\fotos%20a&#241;adir%20tesis\FUNDAS.JPG" TargetMode="External"/><Relationship Id="rId19" Type="http://schemas.openxmlformats.org/officeDocument/2006/relationships/hyperlink" Target="file:///C:\Users\SANTIAGO\Desktop\fotos%20a&#241;adir%20tesis\tierra%20negra.JPG" TargetMode="External"/><Relationship Id="rId4" Type="http://schemas.openxmlformats.org/officeDocument/2006/relationships/hyperlink" Target="file:///C:\Users\SANTIAGO\Desktop\fotos%20a&#241;adir%20tesis\COMPUTADORA.JPG" TargetMode="External"/><Relationship Id="rId9" Type="http://schemas.openxmlformats.org/officeDocument/2006/relationships/hyperlink" Target="file:///C:\Users\SANTIAGO\Desktop\fotos%20a&#241;adir%20tesis\AZADON.JPG" TargetMode="External"/><Relationship Id="rId14" Type="http://schemas.openxmlformats.org/officeDocument/2006/relationships/hyperlink" Target="diapositivas/FITOHORMONAS.pptx" TargetMode="External"/><Relationship Id="rId22" Type="http://schemas.openxmlformats.org/officeDocument/2006/relationships/hyperlink" Target="file:///C:\Users\SANTIAGO\Desktop\fotos%20a&#241;adir%20tesis\tierra%20de%20paramo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SANTIAGO\Desktop\fotos%20a&#241;adir%20tesis\nebulizador.JPG" TargetMode="External"/><Relationship Id="rId3" Type="http://schemas.openxmlformats.org/officeDocument/2006/relationships/diagramLayout" Target="../diagrams/layout4.xml"/><Relationship Id="rId7" Type="http://schemas.openxmlformats.org/officeDocument/2006/relationships/hyperlink" Target="diapositivas/LABORES.pptx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hyperlink" Target="file:///C:\Users\SANTIAGO\Desktop\fotos%20a&#241;adir%20tesis\deshi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2581" y="502276"/>
            <a:ext cx="10599312" cy="2756079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3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TECNICA DEL NORTE</a:t>
            </a:r>
            <a:br>
              <a:rPr lang="es-EC" sz="53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/>
            </a:r>
            <a:br>
              <a:rPr lang="es-EC" sz="3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</a:br>
            <a:r>
              <a:rPr lang="es-EC" sz="2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FALCULTAD DE INGENIERIA EN CIENCIAS AGROPECUARIAS Y AMBIENTALES </a:t>
            </a:r>
            <a:br>
              <a:rPr lang="es-EC" sz="2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s-EC" sz="2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ESCUELA DE </a:t>
            </a:r>
            <a:r>
              <a:rPr lang="es-EC" sz="2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INGENIERÍA </a:t>
            </a:r>
            <a:r>
              <a:rPr lang="es-EC" sz="2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FORESTAL </a:t>
            </a:r>
            <a:endParaRPr lang="es-EC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5424" y="3258355"/>
            <a:ext cx="10246469" cy="3465174"/>
          </a:xfrm>
        </p:spPr>
        <p:txBody>
          <a:bodyPr>
            <a:normAutofit fontScale="92500" lnSpcReduction="10000"/>
          </a:bodyPr>
          <a:lstStyle/>
          <a:p>
            <a:pPr algn="ctr"/>
            <a:endParaRPr lang="es-EC" b="1" dirty="0" smtClean="0">
              <a:solidFill>
                <a:schemeClr val="bg1"/>
              </a:solidFill>
            </a:endParaRPr>
          </a:p>
          <a:p>
            <a:pPr algn="ctr"/>
            <a:r>
              <a:rPr lang="es-EC" b="1" dirty="0" smtClean="0">
                <a:solidFill>
                  <a:schemeClr val="bg1"/>
                </a:solidFill>
              </a:rPr>
              <a:t>“</a:t>
            </a:r>
            <a:r>
              <a:rPr lang="es-EC" sz="2400" b="1" dirty="0">
                <a:solidFill>
                  <a:schemeClr val="bg1"/>
                </a:solidFill>
              </a:rPr>
              <a:t>PROPAGACIÓN VEGETATIVA DE YAGUAL (</a:t>
            </a:r>
            <a:r>
              <a:rPr lang="es-EC" sz="2400" b="1" i="1" dirty="0" err="1" smtClean="0">
                <a:solidFill>
                  <a:schemeClr val="bg1"/>
                </a:solidFill>
              </a:rPr>
              <a:t>p</a:t>
            </a:r>
            <a:r>
              <a:rPr lang="es-EC" sz="2400" b="1" i="1" cap="none" dirty="0" err="1" smtClean="0">
                <a:solidFill>
                  <a:schemeClr val="bg1"/>
                </a:solidFill>
              </a:rPr>
              <a:t>olylepis</a:t>
            </a:r>
            <a:r>
              <a:rPr lang="es-EC" sz="2400" b="1" i="1" dirty="0" smtClean="0">
                <a:solidFill>
                  <a:schemeClr val="bg1"/>
                </a:solidFill>
              </a:rPr>
              <a:t> </a:t>
            </a:r>
            <a:r>
              <a:rPr lang="es-EC" sz="2400" b="1" i="1" cap="none" dirty="0" err="1" smtClean="0">
                <a:solidFill>
                  <a:schemeClr val="bg1"/>
                </a:solidFill>
              </a:rPr>
              <a:t>incana</a:t>
            </a:r>
            <a:r>
              <a:rPr lang="es-EC" sz="2400" b="1" dirty="0" smtClean="0">
                <a:solidFill>
                  <a:schemeClr val="bg1"/>
                </a:solidFill>
              </a:rPr>
              <a:t>) </a:t>
            </a:r>
            <a:r>
              <a:rPr lang="es-EC" sz="2400" b="1" dirty="0">
                <a:solidFill>
                  <a:schemeClr val="bg1"/>
                </a:solidFill>
              </a:rPr>
              <a:t>MEDIANTE LA APLICACIÓN DE TRES NIVELES DE ENRAIZADORES Y TRES SUSTRATOS.  VIVERO  LA MAGDALENA”</a:t>
            </a:r>
          </a:p>
          <a:p>
            <a:endParaRPr lang="es-EC" dirty="0" smtClean="0">
              <a:solidFill>
                <a:schemeClr val="bg1"/>
              </a:solidFill>
            </a:endParaRPr>
          </a:p>
          <a:p>
            <a:pPr algn="l"/>
            <a:r>
              <a:rPr lang="es-EC" sz="1800" dirty="0" smtClean="0">
                <a:solidFill>
                  <a:schemeClr val="bg1"/>
                </a:solidFill>
              </a:rPr>
              <a:t>AUTOR:                                                                                 DIRECTOR :</a:t>
            </a:r>
          </a:p>
          <a:p>
            <a:pPr algn="l"/>
            <a:r>
              <a:rPr lang="es-EC" sz="1800" cap="none" dirty="0">
                <a:solidFill>
                  <a:schemeClr val="bg1"/>
                </a:solidFill>
              </a:rPr>
              <a:t>S</a:t>
            </a:r>
            <a:r>
              <a:rPr lang="es-EC" sz="1800" cap="none" dirty="0" smtClean="0">
                <a:solidFill>
                  <a:schemeClr val="bg1"/>
                </a:solidFill>
              </a:rPr>
              <a:t>antiago  </a:t>
            </a:r>
            <a:r>
              <a:rPr lang="es-EC" sz="1800" cap="none" dirty="0">
                <a:solidFill>
                  <a:schemeClr val="bg1"/>
                </a:solidFill>
              </a:rPr>
              <a:t>R</a:t>
            </a:r>
            <a:r>
              <a:rPr lang="es-EC" sz="1800" cap="none" dirty="0" smtClean="0">
                <a:solidFill>
                  <a:schemeClr val="bg1"/>
                </a:solidFill>
              </a:rPr>
              <a:t>icardo </a:t>
            </a:r>
            <a:r>
              <a:rPr lang="es-EC" sz="1800" cap="none" dirty="0">
                <a:solidFill>
                  <a:schemeClr val="bg1"/>
                </a:solidFill>
              </a:rPr>
              <a:t>V</a:t>
            </a:r>
            <a:r>
              <a:rPr lang="es-EC" sz="1800" cap="none" dirty="0" smtClean="0">
                <a:solidFill>
                  <a:schemeClr val="bg1"/>
                </a:solidFill>
              </a:rPr>
              <a:t>alenzuela </a:t>
            </a:r>
            <a:r>
              <a:rPr lang="es-EC" sz="1800" cap="none" dirty="0" err="1">
                <a:solidFill>
                  <a:schemeClr val="bg1"/>
                </a:solidFill>
              </a:rPr>
              <a:t>G</a:t>
            </a:r>
            <a:r>
              <a:rPr lang="es-EC" sz="1800" cap="none" dirty="0" err="1" smtClean="0">
                <a:solidFill>
                  <a:schemeClr val="bg1"/>
                </a:solidFill>
              </a:rPr>
              <a:t>avilima</a:t>
            </a:r>
            <a:r>
              <a:rPr lang="es-EC" sz="1800" cap="none" dirty="0" smtClean="0">
                <a:solidFill>
                  <a:schemeClr val="bg1"/>
                </a:solidFill>
              </a:rPr>
              <a:t> </a:t>
            </a:r>
            <a:r>
              <a:rPr lang="es-EC" sz="1800" dirty="0" smtClean="0">
                <a:solidFill>
                  <a:schemeClr val="bg1"/>
                </a:solidFill>
              </a:rPr>
              <a:t>           </a:t>
            </a:r>
            <a:r>
              <a:rPr lang="es-EC" sz="1800" cap="none" dirty="0" smtClean="0">
                <a:solidFill>
                  <a:schemeClr val="bg1"/>
                </a:solidFill>
              </a:rPr>
              <a:t>Ing. </a:t>
            </a:r>
            <a:r>
              <a:rPr lang="es-EC" sz="1800" cap="none" dirty="0" err="1" smtClean="0">
                <a:solidFill>
                  <a:schemeClr val="bg1"/>
                </a:solidFill>
              </a:rPr>
              <a:t>For</a:t>
            </a:r>
            <a:r>
              <a:rPr lang="es-EC" sz="1800" cap="none" dirty="0" smtClean="0">
                <a:solidFill>
                  <a:schemeClr val="bg1"/>
                </a:solidFill>
              </a:rPr>
              <a:t>. Segundo fuentes </a:t>
            </a:r>
            <a:r>
              <a:rPr lang="es-EC" sz="1800" cap="none" dirty="0" err="1" smtClean="0">
                <a:solidFill>
                  <a:schemeClr val="bg1"/>
                </a:solidFill>
              </a:rPr>
              <a:t>MSc</a:t>
            </a:r>
            <a:r>
              <a:rPr lang="es-EC" sz="1800" cap="none" dirty="0" smtClean="0">
                <a:solidFill>
                  <a:schemeClr val="bg1"/>
                </a:solidFill>
              </a:rPr>
              <a:t>.</a:t>
            </a:r>
            <a:endParaRPr lang="es-EC" sz="1800" dirty="0" smtClean="0">
              <a:solidFill>
                <a:schemeClr val="bg1"/>
              </a:solidFill>
            </a:endParaRPr>
          </a:p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2014</a:t>
            </a:r>
            <a:endParaRPr lang="es-EC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7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82129" y="362467"/>
            <a:ext cx="9837636" cy="69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40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3.6._TOMA DE DATOS </a:t>
            </a:r>
            <a:endParaRPr lang="es-EC" sz="4000" dirty="0">
              <a:solidFill>
                <a:schemeClr val="tx1">
                  <a:lumMod val="9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8481" y="979914"/>
            <a:ext cx="481766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latin typeface="+mj-lt"/>
                <a:ea typeface="Times New Roman" panose="02020603050405020304" pitchFamily="18" charset="0"/>
              </a:rPr>
              <a:t>Prendimiento  de la especie </a:t>
            </a:r>
            <a:endParaRPr lang="es-ES" sz="2400" dirty="0" smtClean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s-EC" sz="2400" dirty="0" smtClean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s-EC" sz="24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S" sz="2400" dirty="0" smtClean="0">
                <a:latin typeface="+mj-lt"/>
                <a:ea typeface="Times New Roman" panose="02020603050405020304" pitchFamily="18" charset="0"/>
              </a:rPr>
              <a:t>Número </a:t>
            </a:r>
            <a:r>
              <a:rPr lang="es-ES" sz="2400" dirty="0">
                <a:latin typeface="+mj-lt"/>
                <a:ea typeface="Times New Roman" panose="02020603050405020304" pitchFamily="18" charset="0"/>
              </a:rPr>
              <a:t>de foliolos</a:t>
            </a:r>
            <a:endParaRPr lang="es-EC" sz="24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S" sz="2400" dirty="0" smtClean="0">
                <a:latin typeface="+mj-lt"/>
                <a:ea typeface="Times New Roman" panose="02020603050405020304" pitchFamily="18" charset="0"/>
              </a:rPr>
              <a:t>Número </a:t>
            </a:r>
            <a:r>
              <a:rPr lang="es-ES" sz="2400" dirty="0">
                <a:latin typeface="+mj-lt"/>
                <a:ea typeface="Times New Roman" panose="02020603050405020304" pitchFamily="18" charset="0"/>
              </a:rPr>
              <a:t>de raíces </a:t>
            </a:r>
            <a:endParaRPr lang="es-EC" sz="24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latin typeface="+mj-lt"/>
                <a:ea typeface="Times New Roman" panose="02020603050405020304" pitchFamily="18" charset="0"/>
              </a:rPr>
              <a:t>Estado fitosanitario de las plantas </a:t>
            </a:r>
            <a:endParaRPr lang="es-EC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550503" y="1572282"/>
                <a:ext cx="4260910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𝑃𝑟𝑒𝑛𝑑𝑖𝑚𝑖𝑒𝑛𝑡𝑜</m:t>
                      </m:r>
                      <m:r>
                        <a:rPr lang="es-EC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𝐵𝑟𝑜𝑡𝑒𝑠</m:t>
                          </m:r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𝑣𝑖𝑣𝑜𝑠</m:t>
                          </m:r>
                        </m:num>
                        <m:den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𝐵𝑟𝑜𝑡𝑒𝑠</m:t>
                          </m:r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𝑝𝑙𝑎𝑛𝑡𝑎𝑑𝑜𝑠</m:t>
                          </m:r>
                        </m:den>
                      </m:f>
                      <m:r>
                        <a:rPr lang="es-EC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EC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3" y="1572282"/>
                <a:ext cx="4260910" cy="5652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558038"/>
              </p:ext>
            </p:extLst>
          </p:nvPr>
        </p:nvGraphicFramePr>
        <p:xfrm>
          <a:off x="5186151" y="3587037"/>
          <a:ext cx="6835521" cy="298943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39837"/>
                <a:gridCol w="1413511"/>
                <a:gridCol w="4382173"/>
              </a:tblGrid>
              <a:tr h="3046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</a:rPr>
                        <a:t>Código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</a:rPr>
                        <a:t>Categoría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</a:rPr>
                        <a:t>Características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76223">
                <a:tc>
                  <a:txBody>
                    <a:bodyPr/>
                    <a:lstStyle/>
                    <a:p>
                      <a:pPr indent="762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</a:rPr>
                        <a:t>Mala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</a:rPr>
                        <a:t>Plantas muertas, secas.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53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</a:rPr>
                        <a:t>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</a:rPr>
                        <a:t>Regular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</a:rPr>
                        <a:t>Plantas con un porcentaje inferior al 50% de hojas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4618">
                <a:tc>
                  <a:txBody>
                    <a:bodyPr/>
                    <a:lstStyle/>
                    <a:p>
                      <a:pPr indent="762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</a:rPr>
                        <a:t>Buena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</a:rPr>
                        <a:t>Plantas con por lo menos el 50% </a:t>
                      </a:r>
                      <a:r>
                        <a:rPr lang="es-EC" sz="2000" dirty="0" smtClean="0">
                          <a:effectLst/>
                        </a:rPr>
                        <a:t>  de</a:t>
                      </a:r>
                      <a:r>
                        <a:rPr lang="es-EC" sz="2000" dirty="0">
                          <a:effectLst/>
                        </a:rPr>
                        <a:t> hojas verdes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16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</a:rPr>
                        <a:t>                    </a:t>
                      </a:r>
                      <a:r>
                        <a:rPr lang="es-EC" sz="2000" dirty="0" smtClean="0">
                          <a:effectLst/>
                        </a:rPr>
                        <a:t>  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</a:rPr>
                        <a:t>Excelente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</a:rPr>
                        <a:t>Plantas con el 100% de hojas </a:t>
                      </a:r>
                      <a:r>
                        <a:rPr lang="es-EC" sz="2000" dirty="0" smtClean="0">
                          <a:effectLst/>
                        </a:rPr>
                        <a:t>        verdes</a:t>
                      </a:r>
                      <a:r>
                        <a:rPr lang="es-EC" sz="2000" dirty="0">
                          <a:effectLst/>
                        </a:rPr>
                        <a:t>  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60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620" y="472952"/>
            <a:ext cx="9404723" cy="5469322"/>
          </a:xfrm>
        </p:spPr>
        <p:txBody>
          <a:bodyPr/>
          <a:lstStyle/>
          <a:p>
            <a:r>
              <a:rPr lang="es-EC" sz="4000" dirty="0" smtClean="0">
                <a:solidFill>
                  <a:schemeClr val="tx1">
                    <a:lumMod val="95000"/>
                  </a:schemeClr>
                </a:solidFill>
              </a:rPr>
              <a:t>3.7._DISEÑO EXPERIMENTAL 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latin typeface="+mn-lt"/>
                <a:cs typeface="Times New Roman" panose="02020603050405020304" pitchFamily="18" charset="0"/>
              </a:rPr>
              <a:t>µ</a:t>
            </a:r>
            <a:r>
              <a:rPr lang="es-EC" sz="2400" dirty="0">
                <a:latin typeface="+mn-lt"/>
                <a:cs typeface="Times New Roman" panose="02020603050405020304" pitchFamily="18" charset="0"/>
              </a:rPr>
              <a:t>= media </a:t>
            </a:r>
            <a:r>
              <a:rPr lang="es-EC" sz="2400" dirty="0" smtClean="0">
                <a:latin typeface="+mn-lt"/>
                <a:cs typeface="Times New Roman" panose="02020603050405020304" pitchFamily="18" charset="0"/>
              </a:rPr>
              <a:t>general.</a:t>
            </a:r>
            <a:r>
              <a:rPr lang="es-EC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es-EC" sz="2400" dirty="0">
                <a:latin typeface="+mn-lt"/>
                <a:cs typeface="Times New Roman" panose="02020603050405020304" pitchFamily="18" charset="0"/>
              </a:rPr>
            </a:br>
            <a:r>
              <a:rPr lang="es-EC" sz="24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s-EC" sz="2400" baseline="-25000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es-EC" sz="2400" dirty="0">
                <a:latin typeface="+mn-lt"/>
                <a:cs typeface="Times New Roman" panose="02020603050405020304" pitchFamily="18" charset="0"/>
              </a:rPr>
              <a:t>= efecto del </a:t>
            </a:r>
            <a:r>
              <a:rPr lang="es-EC" sz="2400" dirty="0" smtClean="0">
                <a:latin typeface="+mn-lt"/>
                <a:cs typeface="Times New Roman" panose="02020603050405020304" pitchFamily="18" charset="0"/>
              </a:rPr>
              <a:t>tratamiento. </a:t>
            </a:r>
            <a:r>
              <a:rPr lang="es-EC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es-EC" sz="2400" dirty="0">
                <a:latin typeface="+mn-lt"/>
                <a:cs typeface="Times New Roman" panose="02020603050405020304" pitchFamily="18" charset="0"/>
              </a:rPr>
            </a:br>
            <a:r>
              <a:rPr lang="es-EC" sz="24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s-EC" sz="2400" baseline="-25000" dirty="0" err="1">
                <a:latin typeface="+mn-lt"/>
                <a:cs typeface="Times New Roman" panose="02020603050405020304" pitchFamily="18" charset="0"/>
              </a:rPr>
              <a:t>ij</a:t>
            </a:r>
            <a:r>
              <a:rPr lang="es-EC" sz="2400" dirty="0">
                <a:latin typeface="+mn-lt"/>
                <a:cs typeface="Times New Roman" panose="02020603050405020304" pitchFamily="18" charset="0"/>
              </a:rPr>
              <a:t> = error </a:t>
            </a:r>
            <a:r>
              <a:rPr lang="es-EC" sz="2400" dirty="0" smtClean="0">
                <a:latin typeface="+mn-lt"/>
                <a:cs typeface="Times New Roman" panose="02020603050405020304" pitchFamily="18" charset="0"/>
              </a:rPr>
              <a:t>experimental. </a:t>
            </a:r>
            <a:r>
              <a:rPr lang="es-EC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es-EC" sz="2400" dirty="0">
                <a:latin typeface="+mn-lt"/>
                <a:cs typeface="Times New Roman" panose="02020603050405020304" pitchFamily="18" charset="0"/>
              </a:rPr>
            </a:br>
            <a:r>
              <a:rPr lang="es-EC" sz="2400" dirty="0">
                <a:latin typeface="+mn-lt"/>
                <a:cs typeface="Times New Roman" panose="02020603050405020304" pitchFamily="18" charset="0"/>
              </a:rPr>
              <a:t>α= efecto del </a:t>
            </a:r>
            <a:r>
              <a:rPr lang="es-EC" sz="2400" dirty="0" smtClean="0">
                <a:latin typeface="+mn-lt"/>
                <a:cs typeface="Times New Roman" panose="02020603050405020304" pitchFamily="18" charset="0"/>
              </a:rPr>
              <a:t>sustrato.</a:t>
            </a:r>
            <a:r>
              <a:rPr lang="es-EC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es-EC" sz="2400" dirty="0">
                <a:latin typeface="+mn-lt"/>
                <a:cs typeface="Times New Roman" panose="02020603050405020304" pitchFamily="18" charset="0"/>
              </a:rPr>
            </a:br>
            <a:r>
              <a:rPr lang="es-EC" sz="24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s-EC" sz="2400" dirty="0">
                <a:latin typeface="+mn-lt"/>
                <a:cs typeface="Times New Roman" panose="02020603050405020304" pitchFamily="18" charset="0"/>
              </a:rPr>
              <a:t>=efecto del enraizado </a:t>
            </a:r>
            <a:r>
              <a:rPr lang="es-EC" sz="2400" dirty="0" smtClean="0">
                <a:latin typeface="+mn-lt"/>
                <a:cs typeface="Times New Roman" panose="02020603050405020304" pitchFamily="18" charset="0"/>
              </a:rPr>
              <a:t>.</a:t>
            </a:r>
            <a:r>
              <a:rPr lang="es-EC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es-EC" sz="2400" dirty="0">
                <a:latin typeface="+mn-lt"/>
                <a:cs typeface="Times New Roman" panose="02020603050405020304" pitchFamily="18" charset="0"/>
              </a:rPr>
            </a:br>
            <a:r>
              <a:rPr lang="es-EC" sz="2400" dirty="0">
                <a:latin typeface="+mn-lt"/>
                <a:cs typeface="Times New Roman" panose="02020603050405020304" pitchFamily="18" charset="0"/>
              </a:rPr>
              <a:t>α</a:t>
            </a:r>
            <a:r>
              <a:rPr lang="es-EC" sz="24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s-EC" sz="2400" dirty="0">
                <a:latin typeface="+mn-lt"/>
                <a:cs typeface="Times New Roman" panose="02020603050405020304" pitchFamily="18" charset="0"/>
              </a:rPr>
              <a:t>= </a:t>
            </a:r>
            <a:r>
              <a:rPr lang="es-EC" sz="2400" dirty="0" smtClean="0">
                <a:latin typeface="+mn-lt"/>
                <a:cs typeface="Times New Roman" panose="02020603050405020304" pitchFamily="18" charset="0"/>
              </a:rPr>
              <a:t>interacción </a:t>
            </a:r>
            <a:r>
              <a:rPr lang="es-EC" sz="2400" dirty="0">
                <a:latin typeface="+mn-lt"/>
                <a:cs typeface="Times New Roman" panose="02020603050405020304" pitchFamily="18" charset="0"/>
              </a:rPr>
              <a:t>sustrato </a:t>
            </a:r>
            <a:r>
              <a:rPr lang="es-EC" sz="2400" dirty="0" smtClean="0">
                <a:latin typeface="+mn-lt"/>
                <a:cs typeface="Times New Roman" panose="02020603050405020304" pitchFamily="18" charset="0"/>
              </a:rPr>
              <a:t>enraizador. 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4 Conector recto"/>
          <p:cNvCxnSpPr/>
          <p:nvPr/>
        </p:nvCxnSpPr>
        <p:spPr>
          <a:xfrm>
            <a:off x="2587941" y="71858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2587941" y="71858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832512" y="1480533"/>
            <a:ext cx="23129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s-EC" sz="28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µ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kumimoji="0" lang="es-EC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es-EC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+ </a:t>
            </a:r>
            <a:r>
              <a:rPr kumimoji="0" lang="es-EC" sz="2800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71902" y="2454415"/>
            <a:ext cx="15735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5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</a:tabLst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+α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</a:p>
        </p:txBody>
      </p:sp>
      <p:sp>
        <p:nvSpPr>
          <p:cNvPr id="11" name="Abrir llave 10"/>
          <p:cNvSpPr/>
          <p:nvPr/>
        </p:nvSpPr>
        <p:spPr>
          <a:xfrm rot="5400000">
            <a:off x="5112436" y="1336202"/>
            <a:ext cx="436506" cy="1831127"/>
          </a:xfrm>
          <a:prstGeom prst="leftBrac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286620" y="53343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funcional: </a:t>
            </a:r>
            <a:r>
              <a:rPr lang="es-EC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Duncan, al 95%</a:t>
            </a:r>
            <a:br>
              <a:rPr lang="es-EC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4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82620" y="284033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Esquema de análisis de varianza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> </a:t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5378"/>
              </p:ext>
            </p:extLst>
          </p:nvPr>
        </p:nvGraphicFramePr>
        <p:xfrm>
          <a:off x="5825552" y="3336983"/>
          <a:ext cx="6220496" cy="32918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950250"/>
                <a:gridCol w="2270246"/>
              </a:tblGrid>
              <a:tr h="7444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FUENTE DE VARIACIÓN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GRADOS DE LIBERTAD </a:t>
                      </a:r>
                      <a:endParaRPr lang="es-EC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22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Tratamiento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(t-1)   8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22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Factor A( Sustratos)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(n-1)=2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22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Factor B ( Enraizador)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(n-1)=2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22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Factor A *  B 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(2x2) = 4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22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Error</a:t>
                      </a:r>
                      <a:endParaRPr lang="es-EC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T(n-1) = 27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22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tn-1 =35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37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07371" cy="1118505"/>
          </a:xfrm>
        </p:spPr>
        <p:txBody>
          <a:bodyPr/>
          <a:lstStyle/>
          <a:p>
            <a:r>
              <a:rPr lang="es-ES" sz="3600" dirty="0" smtClean="0">
                <a:solidFill>
                  <a:schemeClr val="tx1">
                    <a:lumMod val="95000"/>
                  </a:schemeClr>
                </a:solidFill>
              </a:rPr>
              <a:t>CARACTERÍSTICAS DEL CAMPO EXPERIMENTAL</a:t>
            </a:r>
            <a:endParaRPr lang="es-EC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17989"/>
              </p:ext>
            </p:extLst>
          </p:nvPr>
        </p:nvGraphicFramePr>
        <p:xfrm>
          <a:off x="860612" y="1571223"/>
          <a:ext cx="9547411" cy="459888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863222"/>
                <a:gridCol w="1684189"/>
              </a:tblGrid>
              <a:tr h="65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+mn-lt"/>
                        </a:rPr>
                        <a:t>Número de unidades experimentales</a:t>
                      </a:r>
                      <a:endParaRPr lang="es-EC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n-lt"/>
                        </a:rPr>
                        <a:t>36</a:t>
                      </a:r>
                      <a:endParaRPr lang="es-EC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5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n-lt"/>
                        </a:rPr>
                        <a:t>Número de plantas por unidad experimental</a:t>
                      </a:r>
                      <a:endParaRPr lang="es-EC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+mn-lt"/>
                        </a:rPr>
                        <a:t>25</a:t>
                      </a:r>
                      <a:endParaRPr lang="es-EC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5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n-lt"/>
                        </a:rPr>
                        <a:t>Número de plantas por tratamiento</a:t>
                      </a:r>
                      <a:endParaRPr lang="es-EC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n-lt"/>
                        </a:rPr>
                        <a:t>100</a:t>
                      </a:r>
                      <a:endParaRPr lang="es-EC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5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n-lt"/>
                        </a:rPr>
                        <a:t>Total de plantas</a:t>
                      </a:r>
                      <a:endParaRPr lang="es-EC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n-lt"/>
                        </a:rPr>
                        <a:t>900</a:t>
                      </a:r>
                      <a:endParaRPr lang="es-EC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5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n-lt"/>
                        </a:rPr>
                        <a:t>Ancho</a:t>
                      </a:r>
                      <a:endParaRPr lang="es-EC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n-lt"/>
                        </a:rPr>
                        <a:t>30 cm</a:t>
                      </a:r>
                      <a:endParaRPr lang="es-EC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5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+mn-lt"/>
                        </a:rPr>
                        <a:t>Largo                                                                                                                 </a:t>
                      </a:r>
                      <a:endParaRPr lang="es-EC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n-lt"/>
                        </a:rPr>
                        <a:t>30 cm</a:t>
                      </a:r>
                      <a:endParaRPr lang="es-EC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56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+mn-lt"/>
                        </a:rPr>
                        <a:t>Distancia</a:t>
                      </a:r>
                      <a:r>
                        <a:rPr lang="es-EC" sz="2000" dirty="0">
                          <a:effectLst/>
                          <a:latin typeface="+mn-lt"/>
                        </a:rPr>
                        <a:t> entre tratamiento y tratamiento</a:t>
                      </a:r>
                      <a:endParaRPr lang="es-EC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+mn-lt"/>
                        </a:rPr>
                        <a:t>20 cm</a:t>
                      </a:r>
                      <a:endParaRPr lang="es-EC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39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>
                <a:solidFill>
                  <a:schemeClr val="tx1">
                    <a:lumMod val="95000"/>
                  </a:schemeClr>
                </a:solidFill>
              </a:rPr>
              <a:t>FACTORES EN ESTUDIO</a:t>
            </a:r>
            <a:endParaRPr lang="es-EC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1103312" y="1323833"/>
            <a:ext cx="4396339" cy="4932506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/>
            <a:r>
              <a:rPr lang="es-EC" sz="2400" b="1" dirty="0">
                <a:solidFill>
                  <a:schemeClr val="bg1"/>
                </a:solidFill>
              </a:rPr>
              <a:t>Factor </a:t>
            </a:r>
            <a:r>
              <a:rPr lang="es-EC" sz="2400" b="1" dirty="0" smtClean="0">
                <a:solidFill>
                  <a:schemeClr val="bg1"/>
                </a:solidFill>
              </a:rPr>
              <a:t>A: Sustratos</a:t>
            </a:r>
          </a:p>
          <a:p>
            <a:pPr marL="0" indent="0">
              <a:buNone/>
            </a:pP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2400" dirty="0">
                <a:solidFill>
                  <a:srgbClr val="FF0000"/>
                </a:solidFill>
              </a:rPr>
              <a:t>S1</a:t>
            </a:r>
            <a:r>
              <a:rPr lang="es-EC" sz="2400" dirty="0"/>
              <a:t>: Tierra negra + Arena + Humus </a:t>
            </a:r>
            <a:endParaRPr lang="es-EC" sz="2400" dirty="0" smtClean="0"/>
          </a:p>
          <a:p>
            <a:pPr marL="0" indent="0">
              <a:buNone/>
            </a:pPr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>
                <a:solidFill>
                  <a:srgbClr val="FF0000"/>
                </a:solidFill>
              </a:rPr>
              <a:t>S2</a:t>
            </a:r>
            <a:r>
              <a:rPr lang="es-EC" sz="2400" dirty="0"/>
              <a:t>: Tierra de Vivero + Tierra de Bosque + Arena  </a:t>
            </a:r>
            <a:endParaRPr lang="es-EC" sz="2400" dirty="0" smtClean="0"/>
          </a:p>
          <a:p>
            <a:pPr marL="0" indent="0">
              <a:buNone/>
            </a:pPr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>
                <a:solidFill>
                  <a:srgbClr val="FF0000"/>
                </a:solidFill>
              </a:rPr>
              <a:t>S3</a:t>
            </a:r>
            <a:r>
              <a:rPr lang="es-EC" sz="2400" dirty="0"/>
              <a:t>: Tierra de Bosque  </a:t>
            </a:r>
            <a:r>
              <a:rPr lang="es-EC" sz="2800" dirty="0"/>
              <a:t/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5654493" y="1318563"/>
            <a:ext cx="4396341" cy="4937775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EC" sz="2400" b="1" dirty="0">
                <a:solidFill>
                  <a:schemeClr val="bg1"/>
                </a:solidFill>
              </a:rPr>
              <a:t>Factor </a:t>
            </a:r>
            <a:r>
              <a:rPr lang="es-EC" sz="2400" b="1" dirty="0" smtClean="0">
                <a:solidFill>
                  <a:schemeClr val="bg1"/>
                </a:solidFill>
              </a:rPr>
              <a:t>B: </a:t>
            </a:r>
            <a:r>
              <a:rPr lang="es-EC" sz="2400" b="1" dirty="0" err="1" smtClean="0">
                <a:solidFill>
                  <a:schemeClr val="bg1"/>
                </a:solidFill>
                <a:hlinkClick r:id="rId2" action="ppaction://hlinkfile"/>
              </a:rPr>
              <a:t>Enraizadores</a:t>
            </a:r>
            <a:r>
              <a:rPr lang="es-EC" sz="2400" b="1" dirty="0" smtClean="0">
                <a:solidFill>
                  <a:schemeClr val="bg1"/>
                </a:solidFill>
              </a:rPr>
              <a:t>  </a:t>
            </a:r>
            <a:r>
              <a:rPr lang="es-EC" sz="2400" b="1" dirty="0"/>
              <a:t/>
            </a:r>
            <a:br>
              <a:rPr lang="es-EC" sz="2400" b="1" dirty="0"/>
            </a:br>
            <a:endParaRPr lang="es-EC" sz="2400" b="1" dirty="0" smtClean="0"/>
          </a:p>
          <a:p>
            <a:pPr marL="0" indent="0">
              <a:buNone/>
            </a:pPr>
            <a:r>
              <a:rPr lang="es-EC" sz="2400" dirty="0" smtClean="0">
                <a:solidFill>
                  <a:srgbClr val="FF0000"/>
                </a:solidFill>
              </a:rPr>
              <a:t>E1</a:t>
            </a:r>
            <a:r>
              <a:rPr lang="es-EC" sz="2400" dirty="0"/>
              <a:t>:	 Hormonagro # </a:t>
            </a:r>
            <a:r>
              <a:rPr lang="es-EC" sz="2400" dirty="0" smtClean="0"/>
              <a:t>1</a:t>
            </a:r>
          </a:p>
          <a:p>
            <a:pPr marL="0" indent="0">
              <a:buNone/>
            </a:pPr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>
                <a:solidFill>
                  <a:srgbClr val="FF0000"/>
                </a:solidFill>
              </a:rPr>
              <a:t>E2</a:t>
            </a:r>
            <a:r>
              <a:rPr lang="es-EC" sz="2400" dirty="0"/>
              <a:t>:	</a:t>
            </a:r>
            <a:r>
              <a:rPr lang="es-EC" sz="2400" dirty="0" smtClean="0"/>
              <a:t>Cytokin</a:t>
            </a:r>
          </a:p>
          <a:p>
            <a:pPr marL="0" indent="0">
              <a:buNone/>
            </a:pPr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>
                <a:solidFill>
                  <a:srgbClr val="FF0000"/>
                </a:solidFill>
              </a:rPr>
              <a:t>E3</a:t>
            </a:r>
            <a:r>
              <a:rPr lang="es-EC" sz="2400" dirty="0"/>
              <a:t>: </a:t>
            </a:r>
            <a:r>
              <a:rPr lang="es-EC" sz="2400" dirty="0" smtClean="0"/>
              <a:t>Radical </a:t>
            </a:r>
            <a:r>
              <a:rPr lang="es-EC" sz="2400" dirty="0"/>
              <a:t>fit</a:t>
            </a:r>
          </a:p>
          <a:p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61931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73151" y="409429"/>
            <a:ext cx="10040091" cy="805222"/>
          </a:xfrm>
        </p:spPr>
        <p:txBody>
          <a:bodyPr/>
          <a:lstStyle/>
          <a:p>
            <a:pPr lvl="2" algn="l" defTabSz="457200" rtl="0">
              <a:spcBef>
                <a:spcPct val="0"/>
              </a:spcBef>
            </a:pPr>
            <a:r>
              <a:rPr lang="es-EC" sz="4000" dirty="0" smtClean="0">
                <a:latin typeface="+mn-lt"/>
              </a:rPr>
              <a:t>DESCRIPCIÓN DE LOS TRATAMIENTOS</a:t>
            </a:r>
            <a:endParaRPr lang="es-EC" sz="4000" dirty="0">
              <a:latin typeface="+mn-l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722016"/>
              </p:ext>
            </p:extLst>
          </p:nvPr>
        </p:nvGraphicFramePr>
        <p:xfrm>
          <a:off x="373151" y="1245479"/>
          <a:ext cx="11432161" cy="484951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11813"/>
                <a:gridCol w="1410233"/>
                <a:gridCol w="8010115"/>
              </a:tblGrid>
              <a:tr h="3342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  <a:latin typeface="+mn-lt"/>
                        </a:rPr>
                        <a:t>TRATAMIENTO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 smtClean="0">
                          <a:effectLst/>
                          <a:latin typeface="+mn-lt"/>
                        </a:rPr>
                        <a:t>CÓDIGO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5297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  <a:latin typeface="+mn-lt"/>
                        </a:rPr>
                        <a:t>DESCRIPCIÓN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98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T1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A1E1S1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i="1" dirty="0">
                          <a:effectLst/>
                          <a:latin typeface="+mn-lt"/>
                        </a:rPr>
                        <a:t>Polylepis incana</a:t>
                      </a:r>
                      <a:r>
                        <a:rPr lang="es-EC" sz="2100" dirty="0">
                          <a:effectLst/>
                          <a:latin typeface="+mn-lt"/>
                        </a:rPr>
                        <a:t>  + Hormonagro +Tierra negra + arena + humus  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98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T2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  <a:latin typeface="+mn-lt"/>
                        </a:rPr>
                        <a:t>A1E1S2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i="1" dirty="0">
                          <a:effectLst/>
                          <a:latin typeface="+mn-lt"/>
                        </a:rPr>
                        <a:t>Polylepis incana</a:t>
                      </a:r>
                      <a:r>
                        <a:rPr lang="es-EC" sz="2100" dirty="0">
                          <a:effectLst/>
                          <a:latin typeface="+mn-lt"/>
                        </a:rPr>
                        <a:t> + H</a:t>
                      </a:r>
                      <a:r>
                        <a:rPr lang="es-EC" sz="2100" dirty="0" smtClean="0">
                          <a:effectLst/>
                          <a:latin typeface="+mn-lt"/>
                        </a:rPr>
                        <a:t>ormonagro</a:t>
                      </a:r>
                      <a:r>
                        <a:rPr lang="es-EC" sz="2100" dirty="0">
                          <a:effectLst/>
                          <a:latin typeface="+mn-lt"/>
                        </a:rPr>
                        <a:t>+ Tierra de vivero  + Tierra de bosque +arena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  <a:latin typeface="+mn-lt"/>
                        </a:rPr>
                        <a:t>T3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A1E1S3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i="1" dirty="0">
                          <a:effectLst/>
                          <a:latin typeface="+mn-lt"/>
                        </a:rPr>
                        <a:t>Polylepis incana</a:t>
                      </a:r>
                      <a:r>
                        <a:rPr lang="es-EC" sz="2100" dirty="0">
                          <a:effectLst/>
                          <a:latin typeface="+mn-lt"/>
                        </a:rPr>
                        <a:t> + Hormonagro +  Tierra de bosque 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T4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A1E2S1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i="1" dirty="0">
                          <a:effectLst/>
                          <a:latin typeface="+mn-lt"/>
                        </a:rPr>
                        <a:t>Polylepis incana</a:t>
                      </a:r>
                      <a:r>
                        <a:rPr lang="es-EC" sz="2100" dirty="0">
                          <a:effectLst/>
                          <a:latin typeface="+mn-lt"/>
                        </a:rPr>
                        <a:t>  + Cytokin +Tierra negra + arena + humus  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98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T5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A1E2S2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i="1" dirty="0">
                          <a:effectLst/>
                          <a:latin typeface="+mn-lt"/>
                        </a:rPr>
                        <a:t>Polylepis incana</a:t>
                      </a:r>
                      <a:r>
                        <a:rPr lang="es-EC" sz="2100" dirty="0">
                          <a:effectLst/>
                          <a:latin typeface="+mn-lt"/>
                        </a:rPr>
                        <a:t> + Cytokin+ Tierra de vivero  + Tierra de bosque +arena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T6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A1E2S3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i="1" dirty="0">
                          <a:effectLst/>
                          <a:latin typeface="+mn-lt"/>
                        </a:rPr>
                        <a:t>Polylepis incana </a:t>
                      </a:r>
                      <a:r>
                        <a:rPr lang="es-EC" sz="2100" dirty="0">
                          <a:effectLst/>
                          <a:latin typeface="+mn-lt"/>
                        </a:rPr>
                        <a:t>+ Cytokin +  Tierra de bosque 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T7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A1E3S1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i="1" dirty="0">
                          <a:effectLst/>
                          <a:latin typeface="+mn-lt"/>
                        </a:rPr>
                        <a:t>Polylepis incana</a:t>
                      </a:r>
                      <a:r>
                        <a:rPr lang="es-EC" sz="2100" dirty="0">
                          <a:effectLst/>
                          <a:latin typeface="+mn-lt"/>
                        </a:rPr>
                        <a:t>  + Radical fit +Tierra negra + arena + humus  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98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T8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>
                          <a:effectLst/>
                          <a:latin typeface="+mn-lt"/>
                        </a:rPr>
                        <a:t>A1E3S2</a:t>
                      </a:r>
                      <a:endParaRPr lang="es-EC" sz="2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i="1" dirty="0">
                          <a:effectLst/>
                          <a:latin typeface="+mn-lt"/>
                        </a:rPr>
                        <a:t>Polylepis incana</a:t>
                      </a:r>
                      <a:r>
                        <a:rPr lang="es-EC" sz="2100" dirty="0">
                          <a:effectLst/>
                          <a:latin typeface="+mn-lt"/>
                        </a:rPr>
                        <a:t> + Radical fit+ Tierra de vivero  + Tierra de bosque +arena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5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  <a:latin typeface="+mn-lt"/>
                        </a:rPr>
                        <a:t>T9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  <a:latin typeface="+mn-lt"/>
                        </a:rPr>
                        <a:t>A1E3S3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100" i="1" dirty="0">
                          <a:effectLst/>
                          <a:latin typeface="+mn-lt"/>
                        </a:rPr>
                        <a:t>Polylepis incana</a:t>
                      </a:r>
                      <a:r>
                        <a:rPr lang="es-EC" sz="2100" dirty="0">
                          <a:effectLst/>
                          <a:latin typeface="+mn-lt"/>
                        </a:rPr>
                        <a:t> + Radical fit+  Tierra de bosque </a:t>
                      </a:r>
                      <a:endParaRPr lang="es-EC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61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445" y="2420094"/>
            <a:ext cx="8825657" cy="2353612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s-EC" sz="4800" dirty="0" smtClean="0"/>
              <a:t>4._RESULTADOS Y DISCUSIÓN 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130794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690" y="398127"/>
            <a:ext cx="5741041" cy="1771867"/>
          </a:xfrm>
        </p:spPr>
        <p:txBody>
          <a:bodyPr/>
          <a:lstStyle/>
          <a:p>
            <a:r>
              <a:rPr lang="es-EC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4.1._PORCENTAJE DE </a:t>
            </a:r>
            <a:br>
              <a:rPr lang="es-EC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s-EC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SOBREVIVENCÍA  A LOS 90</a:t>
            </a:r>
            <a:br>
              <a:rPr lang="es-EC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s-EC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DÍAS </a:t>
            </a:r>
            <a:endParaRPr lang="es-EC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878184"/>
              </p:ext>
            </p:extLst>
          </p:nvPr>
        </p:nvGraphicFramePr>
        <p:xfrm>
          <a:off x="577872" y="2169994"/>
          <a:ext cx="5242357" cy="39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994371"/>
              </p:ext>
            </p:extLst>
          </p:nvPr>
        </p:nvGraphicFramePr>
        <p:xfrm>
          <a:off x="6360015" y="103031"/>
          <a:ext cx="4888555" cy="330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59745"/>
              </p:ext>
            </p:extLst>
          </p:nvPr>
        </p:nvGraphicFramePr>
        <p:xfrm>
          <a:off x="6357570" y="3451538"/>
          <a:ext cx="4861973" cy="329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646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346803" cy="1400530"/>
          </a:xfrm>
        </p:spPr>
        <p:txBody>
          <a:bodyPr/>
          <a:lstStyle/>
          <a:p>
            <a:r>
              <a:rPr lang="es-EC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4.2._NÚMERO DE FOLIOLOS A LOS </a:t>
            </a:r>
            <a:br>
              <a:rPr lang="es-EC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s-EC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90 </a:t>
            </a:r>
            <a:r>
              <a:rPr lang="es-EC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DÍAS  </a:t>
            </a:r>
            <a:endParaRPr lang="es-EC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98511"/>
              </p:ext>
            </p:extLst>
          </p:nvPr>
        </p:nvGraphicFramePr>
        <p:xfrm>
          <a:off x="6037943" y="3396342"/>
          <a:ext cx="3672113" cy="323668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02971"/>
                <a:gridCol w="1669142"/>
              </a:tblGrid>
              <a:tr h="28023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TRATAMIENTO</a:t>
                      </a:r>
                      <a:endParaRPr lang="es-EC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MEDIA</a:t>
                      </a:r>
                      <a:endParaRPr lang="es-EC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238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>
                          <a:effectLst/>
                        </a:rPr>
                        <a:t>T1  (A1E1S1)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4,375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2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>
                          <a:effectLst/>
                        </a:rPr>
                        <a:t>T5  (A1E2S2)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4,333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2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>
                          <a:effectLst/>
                        </a:rPr>
                        <a:t>T 9 (A1E3S3)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4,288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36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</a:rPr>
                        <a:t>T6  (A1E2S3)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4,280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2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</a:rPr>
                        <a:t>T2  (A1E1S2)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4,083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2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</a:rPr>
                        <a:t>T7  (A1E3S1)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4,040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2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</a:rPr>
                        <a:t>T3  (A1E1S3)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3,958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2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>
                          <a:effectLst/>
                        </a:rPr>
                        <a:t>T4  (A1E2S1)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3,813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2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>
                          <a:effectLst/>
                        </a:rPr>
                        <a:t>T8  (A1E3S2)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3,793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462824"/>
              </p:ext>
            </p:extLst>
          </p:nvPr>
        </p:nvGraphicFramePr>
        <p:xfrm>
          <a:off x="464458" y="3280229"/>
          <a:ext cx="5254172" cy="33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59540"/>
              </p:ext>
            </p:extLst>
          </p:nvPr>
        </p:nvGraphicFramePr>
        <p:xfrm>
          <a:off x="4536328" y="452715"/>
          <a:ext cx="7122271" cy="258631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26400"/>
                <a:gridCol w="571503"/>
                <a:gridCol w="562035"/>
                <a:gridCol w="711797"/>
                <a:gridCol w="575807"/>
                <a:gridCol w="765160"/>
                <a:gridCol w="764299"/>
                <a:gridCol w="1345270"/>
              </a:tblGrid>
              <a:tr h="637344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800" dirty="0">
                          <a:effectLst/>
                        </a:rPr>
                        <a:t>ADEVA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9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100">
                          <a:effectLst/>
                        </a:rPr>
                        <a:t>FV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GL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SC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CM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F cal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F 0,95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F 0.99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000">
                          <a:effectLst/>
                        </a:rPr>
                        <a:t>SIGNIFICANCIA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9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TRATAMIENTOS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1,59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0,199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1,33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2.36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3.36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ns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9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ERROR EXPERIMENTAL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3,59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0,149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9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35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5,27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0,151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9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FC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607,13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25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4.3._ESTADO </a:t>
            </a:r>
            <a:r>
              <a:rPr lang="es-EC" sz="36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FITOSANITARIO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983142"/>
              </p:ext>
            </p:extLst>
          </p:nvPr>
        </p:nvGraphicFramePr>
        <p:xfrm>
          <a:off x="5692587" y="3439886"/>
          <a:ext cx="5744669" cy="32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99102"/>
              </p:ext>
            </p:extLst>
          </p:nvPr>
        </p:nvGraphicFramePr>
        <p:xfrm>
          <a:off x="537883" y="3523127"/>
          <a:ext cx="3644153" cy="314661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75955"/>
                <a:gridCol w="673869"/>
                <a:gridCol w="551329"/>
                <a:gridCol w="591671"/>
                <a:gridCol w="551329"/>
              </a:tblGrid>
              <a:tr h="31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 dirty="0">
                          <a:effectLst/>
                        </a:rPr>
                        <a:t>TRATAMIENTO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MEDIA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RANGOS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T 9 (A1E3S3)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2,780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T6  (A1E2S3)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2,470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B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T3  (A1E1S3)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2,430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B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T7  (A1E3S1)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2,418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 dirty="0">
                          <a:effectLst/>
                        </a:rPr>
                        <a:t>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B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T2  (A1E1S2)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2,418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B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T8  (A1E3S2)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2,208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B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T5  (A1E2S2)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2,105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B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T4  (A1E2S1)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1,988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B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T1  (A1E1S1)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1,500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400" dirty="0">
                          <a:effectLst/>
                        </a:rPr>
                        <a:t>C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60189"/>
              </p:ext>
            </p:extLst>
          </p:nvPr>
        </p:nvGraphicFramePr>
        <p:xfrm>
          <a:off x="1201682" y="1008529"/>
          <a:ext cx="8251600" cy="231289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14384"/>
                <a:gridCol w="979254"/>
                <a:gridCol w="840066"/>
                <a:gridCol w="839079"/>
                <a:gridCol w="840066"/>
                <a:gridCol w="839079"/>
                <a:gridCol w="840066"/>
                <a:gridCol w="1259606"/>
              </a:tblGrid>
              <a:tr h="530466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800" dirty="0">
                          <a:effectLst/>
                        </a:rPr>
                        <a:t>ADEVA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4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2000">
                          <a:effectLst/>
                        </a:rPr>
                        <a:t>FV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GL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SC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CM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F cal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F 0,95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F 0.99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050">
                          <a:effectLst/>
                        </a:rPr>
                        <a:t>SIGNIFICANCIA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4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200">
                          <a:effectLst/>
                        </a:rPr>
                        <a:t>TRATAMIENTOS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4,29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0,536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5,43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2.36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3.36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**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24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ERROR EXPERIMENTAL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24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2,66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0,111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24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35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7,11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0,203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24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FC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183,42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1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2634" y="155110"/>
            <a:ext cx="8825658" cy="860400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+mn-lt"/>
                <a:cs typeface="Times New Roman" panose="02020603050405020304" pitchFamily="18" charset="0"/>
              </a:rPr>
              <a:t>4.4._NÚMERO DE RAICES  90 </a:t>
            </a:r>
            <a:r>
              <a:rPr lang="es-EC" sz="3200" b="1" dirty="0" err="1" smtClean="0">
                <a:latin typeface="+mn-lt"/>
                <a:cs typeface="Times New Roman" panose="02020603050405020304" pitchFamily="18" charset="0"/>
              </a:rPr>
              <a:t>DíAS</a:t>
            </a:r>
            <a:r>
              <a:rPr lang="es-EC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es-EC" sz="32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996037"/>
              </p:ext>
            </p:extLst>
          </p:nvPr>
        </p:nvGraphicFramePr>
        <p:xfrm>
          <a:off x="739588" y="2976554"/>
          <a:ext cx="4322254" cy="343834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46412"/>
                <a:gridCol w="847165"/>
                <a:gridCol w="632011"/>
                <a:gridCol w="659017"/>
                <a:gridCol w="637649"/>
              </a:tblGrid>
              <a:tr h="481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 dirty="0">
                          <a:effectLst/>
                        </a:rPr>
                        <a:t>TRATAMIENTO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MEDIA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RANGOS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T 9 (A1E3S3)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3,665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2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T6  (A1E2S3)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3,313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2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T3  (A1E1S3)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3,145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2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T5  (A1E2S2)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 dirty="0">
                          <a:effectLst/>
                        </a:rPr>
                        <a:t>2,875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 dirty="0">
                          <a:effectLst/>
                        </a:rPr>
                        <a:t>C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2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T7  (A1E3S1)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2,813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C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2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T4  (A1E2S1)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2,738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C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33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T8  (A1E3S2)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2,645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C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2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T2  (A1E1S2)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2,585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C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2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T1  (A1E1S1)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1,750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C" sz="1600" dirty="0">
                          <a:effectLst/>
                        </a:rPr>
                        <a:t>C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544866"/>
              </p:ext>
            </p:extLst>
          </p:nvPr>
        </p:nvGraphicFramePr>
        <p:xfrm>
          <a:off x="6904211" y="2806836"/>
          <a:ext cx="4740942" cy="388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49418"/>
              </p:ext>
            </p:extLst>
          </p:nvPr>
        </p:nvGraphicFramePr>
        <p:xfrm>
          <a:off x="1064838" y="746173"/>
          <a:ext cx="8818749" cy="213149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70401"/>
                <a:gridCol w="894917"/>
                <a:gridCol w="945081"/>
                <a:gridCol w="944078"/>
                <a:gridCol w="764492"/>
                <a:gridCol w="1015310"/>
                <a:gridCol w="840741"/>
                <a:gridCol w="1143729"/>
              </a:tblGrid>
              <a:tr h="466334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effectLst/>
                        </a:rPr>
                        <a:t>ADEVA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1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</a:rPr>
                        <a:t>FV 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GL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SC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CM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F cal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F 0,95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F 0.99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SIGNIFICANCIA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5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TRATAMIENTOS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9,20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1,150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5,11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2.36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3.36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**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5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ERROR EXPERIMENTAL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6,08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0,253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5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35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17,75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0,507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5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FC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289,62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0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2138"/>
          </a:xfrm>
        </p:spPr>
        <p:txBody>
          <a:bodyPr/>
          <a:lstStyle/>
          <a:p>
            <a:r>
              <a:rPr lang="es-EC" dirty="0" smtClean="0"/>
              <a:t>1._ INTRODUCCIÓN :  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114003"/>
              </p:ext>
            </p:extLst>
          </p:nvPr>
        </p:nvGraphicFramePr>
        <p:xfrm>
          <a:off x="845734" y="1184855"/>
          <a:ext cx="10346007" cy="535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87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4.5._COSTOS </a:t>
            </a:r>
            <a:endParaRPr lang="es-EC" sz="3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25231"/>
              </p:ext>
            </p:extLst>
          </p:nvPr>
        </p:nvGraphicFramePr>
        <p:xfrm>
          <a:off x="162016" y="1632137"/>
          <a:ext cx="6070600" cy="348805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98600"/>
                <a:gridCol w="1346200"/>
                <a:gridCol w="990600"/>
                <a:gridCol w="1130300"/>
                <a:gridCol w="1104900"/>
              </a:tblGrid>
              <a:tr h="590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/>
                        </a:rPr>
                        <a:t>Costos de producción DESCRIPCIÓN 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UNIDAD 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CANTIDAD 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PRECIO UNITARIO 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TOTAL DÓLARES 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Preparación de sustrato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m</a:t>
                      </a:r>
                      <a:r>
                        <a:rPr lang="es-EC" sz="1400" u="none" strike="noStrike" baseline="30000">
                          <a:effectLst/>
                        </a:rPr>
                        <a:t>3</a:t>
                      </a:r>
                      <a:r>
                        <a:rPr lang="es-EC" sz="1400" u="none" strike="noStrike">
                          <a:effectLst/>
                        </a:rPr>
                        <a:t>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 1,62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25,43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24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Recolección de material vegetativo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unidades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900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0,02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18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Insumo agrícolas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37,1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Mano de obra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 smtClean="0">
                          <a:effectLst/>
                        </a:rPr>
                        <a:t>56.3</a:t>
                      </a:r>
                    </a:p>
                  </a:txBody>
                  <a:tcPr marL="9525" marR="9525" marT="9525" marB="0" anchor="ctr"/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TOTAL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 smtClean="0">
                          <a:effectLst/>
                        </a:rPr>
                        <a:t>136,83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COSTO POR PLANTA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146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>
                          <a:effectLst/>
                        </a:rPr>
                        <a:t>0,93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11385"/>
              </p:ext>
            </p:extLst>
          </p:nvPr>
        </p:nvGraphicFramePr>
        <p:xfrm>
          <a:off x="6992471" y="1976719"/>
          <a:ext cx="4598894" cy="375172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59300"/>
                <a:gridCol w="1464457"/>
                <a:gridCol w="1675137"/>
              </a:tblGrid>
              <a:tr h="38292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 DE PRODUCION POR TRATAMIENTO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92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TRATAMIENTO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# PLANTAS VIVAS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 POR PLANTA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T1  (A1E1S1)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$ 1,93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T7  (A1E3S1)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$ 1,73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T2  (A1E1S2)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$ 1,22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T4  (A1E2S1)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$ 1,19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T8  (A1E3S2)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$ 1,07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T5  (A1E2S2)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$ 0,99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T6  (A1E2S3)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$ 0,77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T3  (A1E1S3)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$ 0,59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 9 (A1E3S3)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$ 0,49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42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833" y="195807"/>
            <a:ext cx="8825657" cy="744352"/>
          </a:xfrm>
        </p:spPr>
        <p:txBody>
          <a:bodyPr/>
          <a:lstStyle/>
          <a:p>
            <a:r>
              <a:rPr lang="es-EC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5._CONCLUSIONES </a:t>
            </a:r>
            <a:endParaRPr lang="es-EC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940159"/>
            <a:ext cx="11026588" cy="5203064"/>
          </a:xfrm>
        </p:spPr>
        <p:txBody>
          <a:bodyPr>
            <a:noAutofit/>
          </a:bodyPr>
          <a:lstStyle/>
          <a:p>
            <a:pPr lvl="0" algn="just"/>
            <a:r>
              <a:rPr lang="es-ES" sz="1950" cap="none" dirty="0" smtClean="0">
                <a:latin typeface="+mn-lt"/>
              </a:rPr>
              <a:t>Al final de la investigación el mejor resultado en cuanto a la sobrevivencia fue T9  (Radical + Tierra de bosque) con el  33%, debido a una mezcla adecuada del enraizador y sustrato. </a:t>
            </a:r>
            <a:endParaRPr lang="es-EC" sz="1950" cap="none" dirty="0" smtClean="0">
              <a:latin typeface="+mn-lt"/>
            </a:endParaRPr>
          </a:p>
          <a:p>
            <a:pPr algn="just"/>
            <a:r>
              <a:rPr lang="es-ES" sz="1950" cap="none" dirty="0" smtClean="0">
                <a:latin typeface="+mn-lt"/>
              </a:rPr>
              <a:t> </a:t>
            </a:r>
            <a:endParaRPr lang="es-EC" sz="1950" cap="none" dirty="0" smtClean="0">
              <a:latin typeface="+mn-lt"/>
            </a:endParaRPr>
          </a:p>
          <a:p>
            <a:pPr lvl="0" algn="just"/>
            <a:r>
              <a:rPr lang="es-ES" sz="1950" cap="none" dirty="0" smtClean="0">
                <a:latin typeface="+mn-lt"/>
              </a:rPr>
              <a:t>En cuanto a la mejor eficiencia de sustrato-enraizador fue el sustrato  compuesto de Tierra de bosque con el enraizador Radical  ya que presentaron una media del 25,7% y 19,33% respectivamente valores mayores en relación a los otros sustratos y </a:t>
            </a:r>
            <a:r>
              <a:rPr lang="es-ES" sz="1950" cap="none" dirty="0" err="1" smtClean="0">
                <a:latin typeface="+mn-lt"/>
              </a:rPr>
              <a:t>enraizadores</a:t>
            </a:r>
            <a:r>
              <a:rPr lang="es-ES" sz="1950" cap="none" dirty="0" smtClean="0">
                <a:latin typeface="+mn-lt"/>
              </a:rPr>
              <a:t> empleado en la investigación.</a:t>
            </a:r>
            <a:endParaRPr lang="es-EC" sz="1950" cap="none" dirty="0" smtClean="0">
              <a:latin typeface="+mn-lt"/>
            </a:endParaRPr>
          </a:p>
          <a:p>
            <a:pPr algn="just"/>
            <a:r>
              <a:rPr lang="es-ES" sz="1950" cap="none" dirty="0" smtClean="0">
                <a:latin typeface="+mn-lt"/>
              </a:rPr>
              <a:t> </a:t>
            </a:r>
            <a:endParaRPr lang="es-EC" sz="1950" cap="none" dirty="0" smtClean="0">
              <a:latin typeface="+mn-lt"/>
            </a:endParaRPr>
          </a:p>
          <a:p>
            <a:pPr lvl="0" algn="just"/>
            <a:r>
              <a:rPr lang="es-ES" sz="1950" cap="none" dirty="0">
                <a:latin typeface="+mn-lt"/>
              </a:rPr>
              <a:t>E</a:t>
            </a:r>
            <a:r>
              <a:rPr lang="es-ES" sz="1950" cap="none" dirty="0" smtClean="0">
                <a:latin typeface="+mn-lt"/>
              </a:rPr>
              <a:t>n lo que respecta al estado fitosanitario la mayoría de las plántulas se calificaron en el orden de excelente  a malas; cabe destacar que el mejor tratamiento en cuanto a esta variable  fue el  T9  (A1E3S3 </a:t>
            </a:r>
            <a:r>
              <a:rPr lang="es-ES" sz="1950" i="1" cap="none" dirty="0" err="1">
                <a:latin typeface="+mn-lt"/>
              </a:rPr>
              <a:t>P</a:t>
            </a:r>
            <a:r>
              <a:rPr lang="es-ES" sz="1950" i="1" cap="none" dirty="0" err="1" smtClean="0">
                <a:latin typeface="+mn-lt"/>
              </a:rPr>
              <a:t>olylepis</a:t>
            </a:r>
            <a:r>
              <a:rPr lang="es-ES" sz="1950" i="1" cap="none" dirty="0" smtClean="0">
                <a:latin typeface="+mn-lt"/>
              </a:rPr>
              <a:t> </a:t>
            </a:r>
            <a:r>
              <a:rPr lang="es-ES" sz="1950" i="1" cap="none" dirty="0" err="1" smtClean="0">
                <a:latin typeface="+mn-lt"/>
              </a:rPr>
              <a:t>incana</a:t>
            </a:r>
            <a:r>
              <a:rPr lang="es-ES" sz="1950" cap="none" dirty="0" smtClean="0">
                <a:latin typeface="+mn-lt"/>
              </a:rPr>
              <a:t> + Radical + Tierra de bosque) con una calificación de buena. </a:t>
            </a:r>
            <a:endParaRPr lang="es-EC" sz="1950" cap="none" dirty="0" smtClean="0">
              <a:latin typeface="+mn-lt"/>
            </a:endParaRPr>
          </a:p>
          <a:p>
            <a:pPr algn="just"/>
            <a:r>
              <a:rPr lang="es-ES" sz="1950" cap="none" dirty="0" smtClean="0">
                <a:latin typeface="+mn-lt"/>
              </a:rPr>
              <a:t> </a:t>
            </a:r>
            <a:endParaRPr lang="es-EC" sz="1950" cap="none" dirty="0" smtClean="0">
              <a:latin typeface="+mn-lt"/>
            </a:endParaRPr>
          </a:p>
          <a:p>
            <a:pPr lvl="0" algn="just"/>
            <a:r>
              <a:rPr lang="es-ES" sz="1950" cap="none" dirty="0">
                <a:latin typeface="+mn-lt"/>
              </a:rPr>
              <a:t>E</a:t>
            </a:r>
            <a:r>
              <a:rPr lang="es-ES" sz="1950" cap="none" dirty="0" smtClean="0">
                <a:latin typeface="+mn-lt"/>
              </a:rPr>
              <a:t>n cuanto al costo promedio por planta  del T9  (A1E3S3 </a:t>
            </a:r>
            <a:r>
              <a:rPr lang="es-ES" sz="1950" i="1" cap="none" dirty="0" err="1">
                <a:latin typeface="+mn-lt"/>
              </a:rPr>
              <a:t>P</a:t>
            </a:r>
            <a:r>
              <a:rPr lang="es-ES" sz="1950" i="1" cap="none" dirty="0" err="1" smtClean="0">
                <a:latin typeface="+mn-lt"/>
              </a:rPr>
              <a:t>olylepis</a:t>
            </a:r>
            <a:r>
              <a:rPr lang="es-ES" sz="1950" i="1" cap="none" dirty="0" smtClean="0">
                <a:latin typeface="+mn-lt"/>
              </a:rPr>
              <a:t> </a:t>
            </a:r>
            <a:r>
              <a:rPr lang="es-ES" sz="1950" i="1" cap="none" dirty="0" err="1" smtClean="0">
                <a:latin typeface="+mn-lt"/>
              </a:rPr>
              <a:t>incana</a:t>
            </a:r>
            <a:r>
              <a:rPr lang="es-ES" sz="1950" cap="none" dirty="0" smtClean="0">
                <a:latin typeface="+mn-lt"/>
              </a:rPr>
              <a:t> + Radical + Tierra de bosque)  ya que dicho tratamiento obtuvo mejor sobrevivencia  el costo fue 0,49 dólares americanos .</a:t>
            </a:r>
            <a:endParaRPr lang="es-EC" sz="1950" cap="none" dirty="0" smtClean="0">
              <a:latin typeface="+mn-lt"/>
            </a:endParaRPr>
          </a:p>
          <a:p>
            <a:r>
              <a:rPr lang="es-ES" dirty="0"/>
              <a:t> 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5941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461" y="185769"/>
            <a:ext cx="8825657" cy="1078255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s-E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6._RECOMENDACIONES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048871"/>
            <a:ext cx="10475259" cy="5432611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S" sz="2200" cap="none" dirty="0"/>
              <a:t>R</a:t>
            </a:r>
            <a:r>
              <a:rPr lang="es-ES" sz="2200" cap="none" dirty="0" smtClean="0"/>
              <a:t>ecurrir a brotes con una lignificación del 50%,  ya que los  verdes  (tiernos)  presentan una tasa de mortalidad mayor, debido a que son susceptibles de  pudrición. </a:t>
            </a:r>
            <a:endParaRPr lang="es-EC" sz="2200" cap="none" dirty="0" smtClean="0"/>
          </a:p>
          <a:p>
            <a:pPr algn="just"/>
            <a:r>
              <a:rPr lang="es-ES" sz="2200" cap="none" dirty="0" smtClean="0"/>
              <a:t> </a:t>
            </a:r>
            <a:endParaRPr lang="es-EC" sz="2200" cap="none" dirty="0" smtClean="0"/>
          </a:p>
          <a:p>
            <a:pPr lvl="0" algn="just"/>
            <a:r>
              <a:rPr lang="es-ES" sz="2200" cap="none" dirty="0"/>
              <a:t>S</a:t>
            </a:r>
            <a:r>
              <a:rPr lang="es-ES" sz="2200" cap="none" dirty="0" smtClean="0"/>
              <a:t>e sugiere para futuras investigaciones en propagación vegetativa la interacción  del enraizador conocido como  Radical  y el sustrato compuesto de Tierra de bosque  debido a  su efectividad ya que por sus condiciones de textura y estructura son  adecuadas  para  la propagación vegetativa,  en especial de </a:t>
            </a:r>
            <a:r>
              <a:rPr lang="es-ES" sz="2200" i="1" cap="none" dirty="0" err="1"/>
              <a:t>P</a:t>
            </a:r>
            <a:r>
              <a:rPr lang="es-ES" sz="2200" i="1" cap="none" dirty="0" err="1" smtClean="0"/>
              <a:t>olylepis</a:t>
            </a:r>
            <a:r>
              <a:rPr lang="es-ES" sz="2200" cap="none" dirty="0" smtClean="0"/>
              <a:t>.</a:t>
            </a:r>
            <a:endParaRPr lang="es-EC" sz="2200" cap="none" dirty="0" smtClean="0"/>
          </a:p>
          <a:p>
            <a:pPr algn="just"/>
            <a:r>
              <a:rPr lang="es-ES" sz="2200" cap="none" dirty="0" smtClean="0"/>
              <a:t> </a:t>
            </a:r>
            <a:endParaRPr lang="es-EC" sz="2200" cap="none" dirty="0" smtClean="0"/>
          </a:p>
          <a:p>
            <a:pPr lvl="0"/>
            <a:r>
              <a:rPr lang="es-ES" sz="2400" cap="none" dirty="0"/>
              <a:t>S</a:t>
            </a:r>
            <a:r>
              <a:rPr lang="es-ES" sz="2400" cap="none" dirty="0" smtClean="0"/>
              <a:t>e recomienda  utilizar los brotes con un grado mayor de lignificación y efectuar el ensayo en los meses  de Junio, Julio, Agosto (época seca). </a:t>
            </a:r>
            <a:endParaRPr lang="es-EC" sz="2400" cap="none" dirty="0" smtClean="0"/>
          </a:p>
          <a:p>
            <a:pPr algn="just"/>
            <a:r>
              <a:rPr lang="es-EC" sz="2200" cap="none" dirty="0" smtClean="0"/>
              <a:t> </a:t>
            </a:r>
          </a:p>
          <a:p>
            <a:pPr lvl="0" algn="just"/>
            <a:r>
              <a:rPr lang="es-ES" sz="2200" cap="none" dirty="0"/>
              <a:t>P</a:t>
            </a:r>
            <a:r>
              <a:rPr lang="es-ES" sz="2200" cap="none" dirty="0" smtClean="0"/>
              <a:t>or la importancia y el valor ecológico de </a:t>
            </a:r>
            <a:r>
              <a:rPr lang="es-ES" sz="2200" i="1" cap="none" dirty="0" err="1"/>
              <a:t>P</a:t>
            </a:r>
            <a:r>
              <a:rPr lang="es-ES" sz="2200" i="1" cap="none" dirty="0" err="1" smtClean="0"/>
              <a:t>olylepis</a:t>
            </a:r>
            <a:r>
              <a:rPr lang="es-ES" sz="2200" i="1" cap="none" dirty="0" smtClean="0"/>
              <a:t> </a:t>
            </a:r>
            <a:r>
              <a:rPr lang="es-ES" sz="2200" i="1" cap="none" dirty="0" err="1" smtClean="0"/>
              <a:t>incana</a:t>
            </a:r>
            <a:r>
              <a:rPr lang="es-ES" sz="2200" cap="none" dirty="0" smtClean="0"/>
              <a:t> se sugiere realizar investigaciones que permitan profundizar  el uso de diferentes tratamientos para su propagación. </a:t>
            </a:r>
            <a:endParaRPr lang="es-EC" sz="2200" cap="none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482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94764"/>
            <a:ext cx="9404723" cy="5087470"/>
          </a:xfrm>
        </p:spPr>
        <p:txBody>
          <a:bodyPr anchor="ctr"/>
          <a:lstStyle/>
          <a:p>
            <a:pPr algn="ctr"/>
            <a:r>
              <a:rPr lang="es-EC" sz="72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2"/>
                  </a:outerShdw>
                </a:effectLst>
              </a:rPr>
              <a:t>GRACIAS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98494" cy="24862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36" y="543861"/>
            <a:ext cx="2486212" cy="13984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/>
          <a:stretch/>
        </p:blipFill>
        <p:spPr>
          <a:xfrm>
            <a:off x="2810435" y="9598"/>
            <a:ext cx="2922421" cy="25078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56" y="9598"/>
            <a:ext cx="3331039" cy="24982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5" y="4006749"/>
            <a:ext cx="3787588" cy="284069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7" r="8499" b="32367"/>
          <a:stretch/>
        </p:blipFill>
        <p:spPr>
          <a:xfrm>
            <a:off x="7602176" y="2514600"/>
            <a:ext cx="4589824" cy="15320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88" y="4026826"/>
            <a:ext cx="3393138" cy="282157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01706" y="-165800"/>
            <a:ext cx="2798086" cy="30737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8746" y="2968582"/>
            <a:ext cx="2800838" cy="495687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" y="2484721"/>
            <a:ext cx="3311792" cy="15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8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321973"/>
            <a:ext cx="8825657" cy="837126"/>
          </a:xfrm>
        </p:spPr>
        <p:txBody>
          <a:bodyPr/>
          <a:lstStyle/>
          <a:p>
            <a:r>
              <a:rPr lang="es-EC" dirty="0" smtClean="0"/>
              <a:t>1.1.</a:t>
            </a:r>
            <a:r>
              <a:rPr lang="es-EC" dirty="0"/>
              <a:t>_</a:t>
            </a:r>
            <a:r>
              <a:rPr lang="es-EC" dirty="0" smtClean="0"/>
              <a:t>OBJETIVOS: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5" y="1159100"/>
            <a:ext cx="9740572" cy="5434884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rgbClr val="C00000"/>
                </a:solidFill>
              </a:rPr>
              <a:t>1.1.2._OBJETIVO GENERAL:</a:t>
            </a:r>
          </a:p>
          <a:p>
            <a:endParaRPr lang="es-EC" dirty="0" smtClean="0"/>
          </a:p>
          <a:p>
            <a:r>
              <a:rPr lang="es-EC" sz="2400" cap="none" dirty="0">
                <a:latin typeface="+mn-lt"/>
              </a:rPr>
              <a:t>E</a:t>
            </a:r>
            <a:r>
              <a:rPr lang="es-EC" sz="2400" cap="none" dirty="0" smtClean="0">
                <a:latin typeface="+mn-lt"/>
              </a:rPr>
              <a:t>valuar la respuesta de brotes aéreos de  </a:t>
            </a:r>
            <a:r>
              <a:rPr lang="es-EC" sz="2400" cap="none" dirty="0" err="1" smtClean="0">
                <a:latin typeface="+mn-lt"/>
              </a:rPr>
              <a:t>Yahual</a:t>
            </a:r>
            <a:r>
              <a:rPr lang="es-EC" sz="2400" cap="none" dirty="0" smtClean="0">
                <a:latin typeface="+mn-lt"/>
              </a:rPr>
              <a:t> (</a:t>
            </a:r>
            <a:r>
              <a:rPr lang="es-EC" sz="2400" i="1" cap="none" dirty="0" err="1" smtClean="0">
                <a:latin typeface="+mn-lt"/>
              </a:rPr>
              <a:t>Polylepis</a:t>
            </a:r>
            <a:r>
              <a:rPr lang="es-EC" sz="2400" i="1" cap="none" dirty="0" smtClean="0">
                <a:latin typeface="+mn-lt"/>
              </a:rPr>
              <a:t> </a:t>
            </a:r>
            <a:r>
              <a:rPr lang="es-EC" sz="2400" i="1" cap="none" dirty="0" err="1">
                <a:latin typeface="+mn-lt"/>
              </a:rPr>
              <a:t>i</a:t>
            </a:r>
            <a:r>
              <a:rPr lang="es-EC" sz="2400" i="1" cap="none" dirty="0" err="1" smtClean="0">
                <a:latin typeface="+mn-lt"/>
              </a:rPr>
              <a:t>ncana</a:t>
            </a:r>
            <a:r>
              <a:rPr lang="es-EC" sz="2400" i="1" cap="none" dirty="0" smtClean="0">
                <a:latin typeface="+mn-lt"/>
              </a:rPr>
              <a:t> </a:t>
            </a:r>
            <a:r>
              <a:rPr lang="es-EC" sz="2400" cap="none" dirty="0" err="1">
                <a:latin typeface="+mn-lt"/>
              </a:rPr>
              <a:t>K</a:t>
            </a:r>
            <a:r>
              <a:rPr lang="es-EC" sz="2400" cap="none" dirty="0" err="1" smtClean="0">
                <a:latin typeface="+mn-lt"/>
              </a:rPr>
              <a:t>uth</a:t>
            </a:r>
            <a:r>
              <a:rPr lang="es-EC" sz="2400" cap="none" dirty="0" smtClean="0">
                <a:latin typeface="+mn-lt"/>
              </a:rPr>
              <a:t>) mediante la aplicación de enraizadores y sustratos  en el vivero “La </a:t>
            </a:r>
            <a:r>
              <a:rPr lang="es-EC" sz="2400" cap="none" dirty="0">
                <a:latin typeface="+mn-lt"/>
              </a:rPr>
              <a:t>M</a:t>
            </a:r>
            <a:r>
              <a:rPr lang="es-EC" sz="2400" cap="none" dirty="0" smtClean="0">
                <a:latin typeface="+mn-lt"/>
              </a:rPr>
              <a:t>agdalena” </a:t>
            </a:r>
          </a:p>
          <a:p>
            <a:endParaRPr lang="es-EC" dirty="0"/>
          </a:p>
          <a:p>
            <a:r>
              <a:rPr lang="es-EC" b="1" dirty="0" smtClean="0">
                <a:solidFill>
                  <a:srgbClr val="C00000"/>
                </a:solidFill>
              </a:rPr>
              <a:t>1.1.2._ OBJETIVO ESPECIFICO: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cap="none" dirty="0" smtClean="0">
                <a:latin typeface="+mn-lt"/>
              </a:rPr>
              <a:t>Evaluar la sobrevivencia de la especie.</a:t>
            </a:r>
            <a:endParaRPr lang="es-EC" sz="2400" cap="none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cap="none" dirty="0" smtClean="0">
                <a:latin typeface="+mn-lt"/>
              </a:rPr>
              <a:t>Comparar  la eficiencia de  los </a:t>
            </a:r>
            <a:r>
              <a:rPr lang="es-ES" sz="2400" cap="none" dirty="0" err="1" smtClean="0">
                <a:latin typeface="+mn-lt"/>
              </a:rPr>
              <a:t>enraizadores</a:t>
            </a:r>
            <a:r>
              <a:rPr lang="es-ES" sz="2400" cap="none" dirty="0" smtClean="0">
                <a:latin typeface="+mn-lt"/>
              </a:rPr>
              <a:t> y  sustratos utilizados  en la propagación vegetativa.</a:t>
            </a:r>
            <a:endParaRPr lang="es-EC" sz="2400" cap="none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cap="none" dirty="0" smtClean="0">
                <a:latin typeface="+mn-lt"/>
              </a:rPr>
              <a:t>Identificar  el estado fitosanitario de las plantas. </a:t>
            </a:r>
            <a:endParaRPr lang="es-EC" sz="2400" cap="none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cap="none" dirty="0" smtClean="0">
                <a:latin typeface="+mn-lt"/>
              </a:rPr>
              <a:t>Determinar los costos de producción.</a:t>
            </a:r>
            <a:endParaRPr lang="es-EC" sz="2400" cap="none" dirty="0" smtClean="0">
              <a:latin typeface="+mn-lt"/>
            </a:endParaRP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850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553793"/>
            <a:ext cx="8825657" cy="965914"/>
          </a:xfrm>
        </p:spPr>
        <p:txBody>
          <a:bodyPr/>
          <a:lstStyle/>
          <a:p>
            <a:r>
              <a:rPr lang="es-EC" dirty="0" smtClean="0"/>
              <a:t>1.2._ HIPOTESIS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5" y="1519708"/>
            <a:ext cx="8825658" cy="5338292"/>
          </a:xfrm>
        </p:spPr>
        <p:txBody>
          <a:bodyPr>
            <a:normAutofit/>
          </a:bodyPr>
          <a:lstStyle/>
          <a:p>
            <a:pPr marL="0" lvl="2"/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cap="none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1.2.1._HIPÓTESIS NULA </a:t>
            </a:r>
          </a:p>
          <a:p>
            <a:r>
              <a:rPr lang="es-EC" sz="2400" cap="none" dirty="0" smtClean="0">
                <a:latin typeface="+mn-lt"/>
                <a:cs typeface="Times New Roman" panose="02020603050405020304" pitchFamily="18" charset="0"/>
              </a:rPr>
              <a:t>Hipótesis nula (Ho): la aplicación de diferente enraizados y sustrato permite similar crecimiento de las plantas.</a:t>
            </a:r>
            <a:endParaRPr lang="es-EC" cap="none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es-MX" sz="2400" cap="none" dirty="0" smtClean="0">
                <a:latin typeface="+mn-lt"/>
                <a:cs typeface="Times New Roman" panose="02020603050405020304" pitchFamily="18" charset="0"/>
              </a:rPr>
              <a:t>u</a:t>
            </a:r>
            <a:r>
              <a:rPr lang="es-MX" sz="2400" cap="none" baseline="-25000" dirty="0" smtClean="0">
                <a:latin typeface="+mn-lt"/>
                <a:cs typeface="Times New Roman" panose="02020603050405020304" pitchFamily="18" charset="0"/>
              </a:rPr>
              <a:t>1 </a:t>
            </a:r>
            <a:r>
              <a:rPr lang="es-MX" sz="2400" cap="none" dirty="0" smtClean="0">
                <a:latin typeface="+mn-lt"/>
                <a:cs typeface="Times New Roman" panose="02020603050405020304" pitchFamily="18" charset="0"/>
              </a:rPr>
              <a:t>= u</a:t>
            </a:r>
            <a:r>
              <a:rPr lang="es-MX" sz="2400" cap="none" baseline="-25000" dirty="0" smtClean="0">
                <a:latin typeface="+mn-lt"/>
                <a:cs typeface="Times New Roman" panose="02020603050405020304" pitchFamily="18" charset="0"/>
              </a:rPr>
              <a:t>2</a:t>
            </a:r>
            <a:r>
              <a:rPr lang="es-MX" sz="2400" cap="none" dirty="0" smtClean="0">
                <a:latin typeface="+mn-lt"/>
                <a:cs typeface="Times New Roman" panose="02020603050405020304" pitchFamily="18" charset="0"/>
              </a:rPr>
              <a:t>………….= u</a:t>
            </a:r>
            <a:r>
              <a:rPr lang="es-MX" sz="2400" cap="none" baseline="-25000" dirty="0" smtClean="0">
                <a:latin typeface="+mn-lt"/>
                <a:cs typeface="Times New Roman" panose="02020603050405020304" pitchFamily="18" charset="0"/>
              </a:rPr>
              <a:t>n</a:t>
            </a:r>
          </a:p>
          <a:p>
            <a:endParaRPr lang="es-MX" sz="2400" b="1" cap="none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cap="none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1.2.2._ HIPÓTESIS ALTERNA </a:t>
            </a:r>
            <a:endParaRPr lang="es-EC" b="1" cap="none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s-EC" sz="2400" cap="none" dirty="0" smtClean="0">
                <a:latin typeface="+mn-lt"/>
                <a:cs typeface="Times New Roman" panose="02020603050405020304" pitchFamily="18" charset="0"/>
              </a:rPr>
              <a:t>Hipótesis alternativa (Ha): al menos uno de los niveles de aplicación de sustrato y enraizado determinan un crecimiento diferente de las  plantas.</a:t>
            </a:r>
            <a:endParaRPr lang="es-EC" cap="none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es-MX" sz="2400" cap="none" dirty="0" smtClean="0">
                <a:latin typeface="+mn-lt"/>
                <a:cs typeface="Times New Roman" panose="02020603050405020304" pitchFamily="18" charset="0"/>
              </a:rPr>
              <a:t> u</a:t>
            </a:r>
            <a:r>
              <a:rPr lang="es-MX" sz="2400" cap="none" baseline="-25000" dirty="0" smtClean="0">
                <a:latin typeface="+mn-lt"/>
                <a:cs typeface="Times New Roman" panose="02020603050405020304" pitchFamily="18" charset="0"/>
              </a:rPr>
              <a:t>1 </a:t>
            </a:r>
            <a:r>
              <a:rPr lang="es-MX" sz="2400" cap="none" dirty="0" smtClean="0">
                <a:latin typeface="+mn-lt"/>
                <a:cs typeface="Times New Roman" panose="02020603050405020304" pitchFamily="18" charset="0"/>
              </a:rPr>
              <a:t>≠ u</a:t>
            </a:r>
            <a:r>
              <a:rPr lang="es-MX" sz="2400" cap="none" baseline="-25000" dirty="0" smtClean="0">
                <a:latin typeface="+mn-lt"/>
                <a:cs typeface="Times New Roman" panose="02020603050405020304" pitchFamily="18" charset="0"/>
              </a:rPr>
              <a:t>2</a:t>
            </a:r>
            <a:r>
              <a:rPr lang="es-MX" sz="2400" cap="none" dirty="0" smtClean="0">
                <a:latin typeface="+mn-lt"/>
                <a:cs typeface="Times New Roman" panose="02020603050405020304" pitchFamily="18" charset="0"/>
              </a:rPr>
              <a:t>………….≠ u</a:t>
            </a:r>
            <a:endParaRPr lang="es-EC" cap="none" dirty="0" smtClean="0">
              <a:latin typeface="+mn-lt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144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4127" y="1532587"/>
            <a:ext cx="8825657" cy="4082603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s-EC" sz="4800" dirty="0" smtClean="0"/>
              <a:t>3._ MATERIALES </a:t>
            </a:r>
            <a:br>
              <a:rPr lang="es-EC" sz="4800" dirty="0" smtClean="0"/>
            </a:br>
            <a:r>
              <a:rPr lang="es-EC" sz="4800" dirty="0" smtClean="0"/>
              <a:t>Y </a:t>
            </a:r>
            <a:br>
              <a:rPr lang="es-EC" sz="4800" dirty="0" smtClean="0"/>
            </a:br>
            <a:r>
              <a:rPr lang="es-EC" sz="4800" dirty="0" smtClean="0"/>
              <a:t>MÉTODOS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118463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46432249"/>
              </p:ext>
            </p:extLst>
          </p:nvPr>
        </p:nvGraphicFramePr>
        <p:xfrm>
          <a:off x="716460" y="244699"/>
          <a:ext cx="9114113" cy="547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35813298"/>
              </p:ext>
            </p:extLst>
          </p:nvPr>
        </p:nvGraphicFramePr>
        <p:xfrm>
          <a:off x="682938" y="1185991"/>
          <a:ext cx="9516056" cy="495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3446658" y="123674"/>
            <a:ext cx="6464598" cy="1479178"/>
            <a:chOff x="2571362" y="4624490"/>
            <a:chExt cx="6464598" cy="1133916"/>
          </a:xfrm>
        </p:grpSpPr>
        <p:sp>
          <p:nvSpPr>
            <p:cNvPr id="6" name="Rectángulo 5"/>
            <p:cNvSpPr/>
            <p:nvPr/>
          </p:nvSpPr>
          <p:spPr>
            <a:xfrm>
              <a:off x="2571362" y="4624490"/>
              <a:ext cx="6464598" cy="10514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2571362" y="4706957"/>
              <a:ext cx="6464598" cy="1051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900" dirty="0" smtClean="0"/>
                <a:t>Provincia: Imbabura.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900" kern="1200" dirty="0" smtClean="0"/>
                <a:t>Cantón: Ibarra.</a:t>
              </a:r>
              <a:endParaRPr lang="es-EC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900" dirty="0" smtClean="0"/>
                <a:t>Parroquia: </a:t>
              </a:r>
              <a:r>
                <a:rPr lang="es-EC" sz="1900" dirty="0" err="1" smtClean="0"/>
                <a:t>Angochagua</a:t>
              </a:r>
              <a:r>
                <a:rPr lang="es-EC" sz="1900" dirty="0" smtClean="0"/>
                <a:t>.</a:t>
              </a:r>
              <a:endParaRPr lang="es-EC" sz="1900" kern="1200" cap="none" dirty="0" smtClean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900" dirty="0" smtClean="0"/>
                <a:t>Sector: La Magdalena</a:t>
              </a:r>
              <a:r>
                <a:rPr lang="es-EC" sz="1900" kern="1200" dirty="0" smtClean="0"/>
                <a:t>.</a:t>
              </a:r>
              <a:endParaRPr lang="es-EC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881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rot="16200000">
            <a:off x="-879995" y="3907092"/>
            <a:ext cx="339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3.2._MATERIALES  E INSUMOS </a:t>
            </a:r>
          </a:p>
        </p:txBody>
      </p:sp>
      <p:sp>
        <p:nvSpPr>
          <p:cNvPr id="4" name="Abrir llave 3"/>
          <p:cNvSpPr/>
          <p:nvPr/>
        </p:nvSpPr>
        <p:spPr>
          <a:xfrm>
            <a:off x="919424" y="1638186"/>
            <a:ext cx="1004552" cy="467503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778945" y="1953360"/>
            <a:ext cx="2448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es-ES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3.2.1._EQUIPOS</a:t>
            </a:r>
            <a:r>
              <a:rPr lang="es-E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brir llave 5"/>
          <p:cNvSpPr/>
          <p:nvPr/>
        </p:nvSpPr>
        <p:spPr>
          <a:xfrm>
            <a:off x="3317430" y="1199798"/>
            <a:ext cx="528034" cy="18512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3952627" y="1105135"/>
            <a:ext cx="294067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1600" dirty="0"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pres?slideindex=1&amp;slidetitle="/>
              </a:rPr>
              <a:t>Cámara fotográfica</a:t>
            </a:r>
            <a:endParaRPr lang="es-EC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1600" dirty="0"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GPS</a:t>
            </a:r>
            <a:endParaRPr lang="es-EC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1600" dirty="0"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Computadora</a:t>
            </a:r>
            <a:endParaRPr lang="es-EC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1600" dirty="0"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Balanza digital</a:t>
            </a:r>
            <a:endParaRPr lang="es-EC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1600" dirty="0" err="1"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Flexometro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9532" y="4091758"/>
            <a:ext cx="2945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es-ES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3.2.2._HERRAMIENTAS</a:t>
            </a:r>
            <a:endParaRPr lang="es-ES" sz="12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03396" y="3090294"/>
            <a:ext cx="16964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Pala</a:t>
            </a: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 </a:t>
            </a:r>
            <a:endParaRPr lang="es-EC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Azadón</a:t>
            </a:r>
            <a:endParaRPr lang="es-EC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Fundas</a:t>
            </a:r>
            <a:endParaRPr lang="es-EC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1600" dirty="0" smtClean="0"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file"/>
              </a:rPr>
              <a:t>Bomba de fumigar</a:t>
            </a:r>
            <a:endParaRPr lang="es-EC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  <a:hlinkClick r:id="rId12" action="ppaction://hlinkfile"/>
              </a:rPr>
              <a:t>Sarán</a:t>
            </a:r>
            <a:endParaRPr lang="es-EC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brir llave 9"/>
          <p:cNvSpPr/>
          <p:nvPr/>
        </p:nvSpPr>
        <p:spPr>
          <a:xfrm>
            <a:off x="3372151" y="3401356"/>
            <a:ext cx="450761" cy="17543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609532" y="5911828"/>
            <a:ext cx="3398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es-ES" sz="12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3.3.1._MATERIAL </a:t>
            </a:r>
            <a:r>
              <a:rPr lang="es-ES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VEGETATIVO</a:t>
            </a:r>
            <a:endParaRPr lang="es-ES" sz="12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brir llave 11"/>
          <p:cNvSpPr/>
          <p:nvPr/>
        </p:nvSpPr>
        <p:spPr>
          <a:xfrm>
            <a:off x="3969106" y="5741166"/>
            <a:ext cx="214208" cy="6568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4478940" y="5889134"/>
            <a:ext cx="312777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pres?slideindex=1&amp;slidetitle="/>
              </a:rPr>
              <a:t>Brotes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pres?slideindex=1&amp;slidetitle=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pres?slideindex=1&amp;slidetitle="/>
              </a:rPr>
              <a:t>de 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pres?slideindex=1&amp;slidetitle="/>
              </a:rPr>
              <a:t>Polylepis incana </a:t>
            </a:r>
            <a:endParaRPr lang="es-EC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470020" y="2107249"/>
            <a:ext cx="3060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es-ES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3.3.2._FITOHORMONAS</a:t>
            </a:r>
            <a:endParaRPr lang="es-ES" sz="12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000241" y="1458914"/>
            <a:ext cx="194900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  <a:hlinkClick r:id="rId14" action="ppaction://hlinkpres?slideindex=1&amp;slidetitle="/>
              </a:rPr>
              <a:t>Hormonagro</a:t>
            </a:r>
            <a:endParaRPr lang="es-EC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  <a:hlinkClick r:id="rId15" action="ppaction://hlinkfile"/>
              </a:rPr>
              <a:t>Cytokin</a:t>
            </a:r>
            <a:endParaRPr lang="es-EC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  <a:hlinkClick r:id="rId16" action="ppaction://hlinkfile"/>
              </a:rPr>
              <a:t>Radical fit</a:t>
            </a:r>
            <a:endParaRPr lang="es-EC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837384" y="4478897"/>
            <a:ext cx="3938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es-ES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3.3.3._MATERIAL PARA SUSTRATO </a:t>
            </a:r>
            <a:endParaRPr lang="es-EC" sz="14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128407" y="3545454"/>
            <a:ext cx="22908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  <a:hlinkClick r:id="rId17" action="ppaction://hlinkpres?slideindex=1&amp;slidetitle="/>
              </a:rPr>
              <a:t>Arena</a:t>
            </a: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  <a:hlinkClick r:id="rId18" action="ppaction://hlinkfile"/>
              </a:rPr>
              <a:t> </a:t>
            </a:r>
            <a:endParaRPr lang="es-EC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  <a:hlinkClick r:id="rId19" action="ppaction://hlinkfile"/>
              </a:rPr>
              <a:t>Tierra negra</a:t>
            </a:r>
            <a:endParaRPr lang="es-EC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1600" dirty="0" smtClean="0">
                <a:ea typeface="Calibri" panose="020F0502020204030204" pitchFamily="34" charset="0"/>
                <a:cs typeface="Times New Roman" panose="02020603050405020304" pitchFamily="18" charset="0"/>
                <a:hlinkClick r:id="rId20" action="ppaction://hlinkfile"/>
              </a:rPr>
              <a:t>Tierra</a:t>
            </a: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  <a:hlinkClick r:id="rId20" action="ppaction://hlinkfile"/>
              </a:rPr>
              <a:t> de vivero </a:t>
            </a:r>
            <a:endParaRPr lang="es-EC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  <a:hlinkClick r:id="rId21" action="ppaction://hlinkfile"/>
              </a:rPr>
              <a:t>Humus</a:t>
            </a:r>
            <a:endParaRPr lang="es-EC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  <a:hlinkClick r:id="rId22" action="ppaction://hlinkfile"/>
              </a:rPr>
              <a:t>Tierra </a:t>
            </a: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  <a:hlinkClick r:id="rId22" action="ppaction://hlinkfile"/>
              </a:rPr>
              <a:t>de bosque </a:t>
            </a:r>
            <a:endParaRPr lang="es-EC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brir llave 17"/>
          <p:cNvSpPr/>
          <p:nvPr/>
        </p:nvSpPr>
        <p:spPr>
          <a:xfrm>
            <a:off x="8601486" y="1458914"/>
            <a:ext cx="327742" cy="15152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Abrir llave 18"/>
          <p:cNvSpPr/>
          <p:nvPr/>
        </p:nvSpPr>
        <p:spPr>
          <a:xfrm>
            <a:off x="8705818" y="3711369"/>
            <a:ext cx="354598" cy="24194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723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52785073"/>
              </p:ext>
            </p:extLst>
          </p:nvPr>
        </p:nvGraphicFramePr>
        <p:xfrm>
          <a:off x="766482" y="848939"/>
          <a:ext cx="10878671" cy="580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46111" y="151770"/>
            <a:ext cx="9262164" cy="1007592"/>
          </a:xfrm>
        </p:spPr>
        <p:txBody>
          <a:bodyPr/>
          <a:lstStyle/>
          <a:p>
            <a:r>
              <a:rPr lang="es-EC" sz="4000" dirty="0" smtClean="0"/>
              <a:t>3.4._MANEJO DEL ENSAYO</a:t>
            </a:r>
            <a:endParaRPr lang="es-EC" sz="4000" dirty="0"/>
          </a:p>
        </p:txBody>
      </p:sp>
      <p:sp>
        <p:nvSpPr>
          <p:cNvPr id="2" name="Flecha derecha 1"/>
          <p:cNvSpPr/>
          <p:nvPr/>
        </p:nvSpPr>
        <p:spPr>
          <a:xfrm>
            <a:off x="3348318" y="5254443"/>
            <a:ext cx="685800" cy="33617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5943600" y="976218"/>
            <a:ext cx="914400" cy="3496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lecha derecha 6"/>
          <p:cNvSpPr/>
          <p:nvPr/>
        </p:nvSpPr>
        <p:spPr>
          <a:xfrm>
            <a:off x="8865245" y="5523382"/>
            <a:ext cx="897320" cy="3832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Abrir llave 3"/>
          <p:cNvSpPr/>
          <p:nvPr/>
        </p:nvSpPr>
        <p:spPr>
          <a:xfrm>
            <a:off x="9678090" y="4882077"/>
            <a:ext cx="460371" cy="16658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9980910" y="5045588"/>
            <a:ext cx="18572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Protección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Riego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Deshierbe</a:t>
            </a: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8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87209"/>
              </p:ext>
            </p:extLst>
          </p:nvPr>
        </p:nvGraphicFramePr>
        <p:xfrm>
          <a:off x="6118412" y="1048869"/>
          <a:ext cx="5898779" cy="36535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31259"/>
                <a:gridCol w="928804"/>
                <a:gridCol w="723015"/>
                <a:gridCol w="734836"/>
                <a:gridCol w="723015"/>
                <a:gridCol w="691903"/>
                <a:gridCol w="765947"/>
              </a:tblGrid>
              <a:tr h="609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Componentes del sustrato 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Sustrato 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Sustrato 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Sustrato 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7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Tierra negra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50%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0.27m³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07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Tierra de vivero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50%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0.27m³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07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Tierra de  bosque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33.3%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0.18 m³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0.54 m³ 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07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Arena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33.3%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0.18 m³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16,70%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0.09 m³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07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Humus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16,70%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0.09 m³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07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0.54m³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100%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0.54m³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100%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0.54m³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24118"/>
            <a:ext cx="10716654" cy="1400530"/>
          </a:xfrm>
        </p:spPr>
        <p:txBody>
          <a:bodyPr/>
          <a:lstStyle/>
          <a:p>
            <a:r>
              <a:rPr lang="es-EC" sz="3600" dirty="0" smtClean="0"/>
              <a:t>3.5.-DOSIFICACIÓN  DE SUSTRATO Y ENRAIZADORES  </a:t>
            </a:r>
            <a:endParaRPr lang="es-EC" sz="36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104028"/>
              </p:ext>
            </p:extLst>
          </p:nvPr>
        </p:nvGraphicFramePr>
        <p:xfrm>
          <a:off x="444404" y="4780239"/>
          <a:ext cx="10326689" cy="182966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30608"/>
                <a:gridCol w="2003611"/>
                <a:gridCol w="6992470"/>
              </a:tblGrid>
              <a:tr h="5984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Enraizador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Descripción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Tiempo     (recomendación </a:t>
                      </a:r>
                      <a:r>
                        <a:rPr lang="es-EC" sz="1600" dirty="0" smtClean="0">
                          <a:effectLst/>
                        </a:rPr>
                        <a:t>de</a:t>
                      </a:r>
                      <a:r>
                        <a:rPr lang="es-EC" sz="1600" dirty="0">
                          <a:effectLst/>
                        </a:rPr>
                        <a:t>  </a:t>
                      </a:r>
                      <a:r>
                        <a:rPr lang="es-EC" sz="1600" dirty="0" smtClean="0">
                          <a:effectLst/>
                        </a:rPr>
                        <a:t>casa</a:t>
                      </a:r>
                      <a:r>
                        <a:rPr lang="es-EC" sz="1600" baseline="0" dirty="0" smtClean="0">
                          <a:effectLst/>
                        </a:rPr>
                        <a:t>  </a:t>
                      </a:r>
                      <a:r>
                        <a:rPr lang="es-EC" sz="1600" dirty="0" smtClean="0">
                          <a:effectLst/>
                        </a:rPr>
                        <a:t>comercial</a:t>
                      </a:r>
                      <a:r>
                        <a:rPr lang="es-EC" sz="1600" dirty="0">
                          <a:effectLst/>
                        </a:rPr>
                        <a:t> </a:t>
                      </a:r>
                      <a:r>
                        <a:rPr lang="es-EC" sz="1600" dirty="0" smtClean="0">
                          <a:effectLst/>
                        </a:rPr>
                        <a:t>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068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 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Hormonagro # 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 a 30 gramos por cada 20 litros de agua de solución durante 5 minutos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992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 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Cytokin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15mm en 20 </a:t>
                      </a:r>
                      <a:r>
                        <a:rPr lang="es-EC" sz="1600" dirty="0" err="1">
                          <a:effectLst/>
                        </a:rPr>
                        <a:t>lt</a:t>
                      </a:r>
                      <a:r>
                        <a:rPr lang="es-EC" sz="1600" dirty="0">
                          <a:effectLst/>
                        </a:rPr>
                        <a:t> de agua. Durante 5 minutos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101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 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Radical fit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066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25 mm  en 20 litros de agua Colocar los brotes  durante 5 min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52793"/>
              </p:ext>
            </p:extLst>
          </p:nvPr>
        </p:nvGraphicFramePr>
        <p:xfrm>
          <a:off x="148569" y="1260559"/>
          <a:ext cx="5956395" cy="20325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1551509"/>
                <a:gridCol w="4404886"/>
              </a:tblGrid>
              <a:tr h="433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Sustratos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Descripción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3667">
                <a:tc>
                  <a:txBody>
                    <a:bodyPr/>
                    <a:lstStyle/>
                    <a:p>
                      <a:pPr marL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S1</a:t>
                      </a:r>
                      <a:endParaRPr lang="es-EC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+mn-lt"/>
                        </a:rPr>
                        <a:t>Tierra negra + Arena+ Humus(3:2:1)</a:t>
                      </a:r>
                      <a:endParaRPr lang="es-EC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4966">
                <a:tc>
                  <a:txBody>
                    <a:bodyPr/>
                    <a:lstStyle/>
                    <a:p>
                      <a:pPr marL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S2</a:t>
                      </a:r>
                      <a:endParaRPr lang="es-EC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+mn-lt"/>
                        </a:rPr>
                        <a:t>Tierra de vivero + Tierra de Bosque  + Arena  (3:2:1)</a:t>
                      </a:r>
                      <a:endParaRPr lang="es-EC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3667">
                <a:tc>
                  <a:txBody>
                    <a:bodyPr/>
                    <a:lstStyle/>
                    <a:p>
                      <a:pPr marL="1441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Tierra de bosque 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68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3710</TotalTime>
  <Words>1273</Words>
  <Application>Microsoft Office PowerPoint</Application>
  <PresentationFormat>Panorámica</PresentationFormat>
  <Paragraphs>605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Symbol</vt:lpstr>
      <vt:lpstr>Times New Roman</vt:lpstr>
      <vt:lpstr>Wingdings</vt:lpstr>
      <vt:lpstr>Wingdings 3</vt:lpstr>
      <vt:lpstr>Ion</vt:lpstr>
      <vt:lpstr>   UNIVERSIDAD TECNICA DEL NORTE  FALCULTAD DE INGENIERIA EN CIENCIAS AGROPECUARIAS Y AMBIENTALES  ESCUELA DE INGENIERÍA FORESTAL </vt:lpstr>
      <vt:lpstr>1._ INTRODUCCIÓN :  </vt:lpstr>
      <vt:lpstr>1.1._OBJETIVOS:</vt:lpstr>
      <vt:lpstr>1.2._ HIPOTESIS</vt:lpstr>
      <vt:lpstr>3._ MATERIALES  Y  MÉTODOS</vt:lpstr>
      <vt:lpstr>Presentación de PowerPoint</vt:lpstr>
      <vt:lpstr>Presentación de PowerPoint</vt:lpstr>
      <vt:lpstr>3.4._MANEJO DEL ENSAYO</vt:lpstr>
      <vt:lpstr>3.5.-DOSIFICACIÓN  DE SUSTRATO Y ENRAIZADORES  </vt:lpstr>
      <vt:lpstr>Presentación de PowerPoint</vt:lpstr>
      <vt:lpstr>3.7._DISEÑO EXPERIMENTAL      µ= media general. i= efecto del tratamiento.  ij = error experimental.  α= efecto del sustrato. =efecto del enraizado . α= interacción sustrato enraizador.   </vt:lpstr>
      <vt:lpstr>CARACTERÍSTICAS DEL CAMPO EXPERIMENTAL</vt:lpstr>
      <vt:lpstr>FACTORES EN ESTUDIO</vt:lpstr>
      <vt:lpstr>DESCRIPCIÓN DE LOS TRATAMIENTOS</vt:lpstr>
      <vt:lpstr>4._RESULTADOS Y DISCUSIÓN </vt:lpstr>
      <vt:lpstr>4.1._PORCENTAJE DE  SOBREVIVENCÍA  A LOS 90 DÍAS </vt:lpstr>
      <vt:lpstr>4.2._NÚMERO DE FOLIOLOS A LOS  90 DÍAS  </vt:lpstr>
      <vt:lpstr>4.3._ESTADO FITOSANITARIO  </vt:lpstr>
      <vt:lpstr>Presentación de PowerPoint</vt:lpstr>
      <vt:lpstr>4.5._COSTOS </vt:lpstr>
      <vt:lpstr>5._CONCLUSIONES </vt:lpstr>
      <vt:lpstr>6._RECOMENDACIONES </vt:lpstr>
      <vt:lpstr>GRACIAS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TECNICA DEL NORTE FALCULTAD DE INGENIERIA EN CIENCIAS AGROPECUARIAS Y AMBIENTALES  ESCUELA DE INGENIERIA FORESTAL</dc:title>
  <dc:creator>SANTIAGO</dc:creator>
  <cp:lastModifiedBy>SANTIAGO</cp:lastModifiedBy>
  <cp:revision>243</cp:revision>
  <dcterms:created xsi:type="dcterms:W3CDTF">2014-02-26T01:10:03Z</dcterms:created>
  <dcterms:modified xsi:type="dcterms:W3CDTF">2014-06-20T05:08:30Z</dcterms:modified>
</cp:coreProperties>
</file>