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2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theme/themeOverride3.xml" ContentType="application/vnd.openxmlformats-officedocument.themeOverr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charts/chart4.xml" ContentType="application/vnd.openxmlformats-officedocument.drawingml.chart+xml"/>
  <Override PartName="/ppt/drawings/drawing1.xml" ContentType="application/vnd.openxmlformats-officedocument.drawingml.chartshapes+xml"/>
  <Override PartName="/ppt/theme/themeOverride6.xml" ContentType="application/vnd.openxmlformats-officedocument.themeOverride+xml"/>
  <Override PartName="/ppt/charts/chart5.xml" ContentType="application/vnd.openxmlformats-officedocument.drawingml.chart+xml"/>
  <Override PartName="/ppt/theme/themeOverride7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1"/>
    <p:sldMasterId id="2147483785" r:id="rId2"/>
    <p:sldMasterId id="2147483797" r:id="rId3"/>
    <p:sldMasterId id="2147483809" r:id="rId4"/>
    <p:sldMasterId id="2147483821" r:id="rId5"/>
  </p:sldMasterIdLst>
  <p:sldIdLst>
    <p:sldId id="257" r:id="rId6"/>
    <p:sldId id="258" r:id="rId7"/>
    <p:sldId id="259" r:id="rId8"/>
    <p:sldId id="260" r:id="rId9"/>
    <p:sldId id="262" r:id="rId10"/>
    <p:sldId id="261" r:id="rId11"/>
    <p:sldId id="309" r:id="rId12"/>
    <p:sldId id="317" r:id="rId13"/>
    <p:sldId id="310" r:id="rId14"/>
    <p:sldId id="311" r:id="rId15"/>
    <p:sldId id="312" r:id="rId16"/>
    <p:sldId id="313" r:id="rId17"/>
    <p:sldId id="265" r:id="rId18"/>
    <p:sldId id="274" r:id="rId19"/>
    <p:sldId id="315" r:id="rId20"/>
    <p:sldId id="316" r:id="rId21"/>
    <p:sldId id="282" r:id="rId22"/>
    <p:sldId id="318" r:id="rId23"/>
    <p:sldId id="284" r:id="rId24"/>
    <p:sldId id="285" r:id="rId25"/>
    <p:sldId id="286" r:id="rId26"/>
    <p:sldId id="267" r:id="rId27"/>
    <p:sldId id="289" r:id="rId28"/>
    <p:sldId id="291" r:id="rId29"/>
    <p:sldId id="293" r:id="rId30"/>
    <p:sldId id="295" r:id="rId31"/>
    <p:sldId id="297" r:id="rId32"/>
    <p:sldId id="299" r:id="rId33"/>
    <p:sldId id="301" r:id="rId34"/>
    <p:sldId id="303" r:id="rId35"/>
    <p:sldId id="304" r:id="rId36"/>
    <p:sldId id="320" r:id="rId37"/>
    <p:sldId id="321" r:id="rId38"/>
    <p:sldId id="322" r:id="rId39"/>
    <p:sldId id="305" r:id="rId40"/>
    <p:sldId id="319" r:id="rId41"/>
    <p:sldId id="306" r:id="rId42"/>
    <p:sldId id="323" r:id="rId43"/>
    <p:sldId id="308" r:id="rId44"/>
  </p:sldIdLst>
  <p:sldSz cx="9906000" cy="6858000" type="A4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CC"/>
    <a:srgbClr val="66FF33"/>
    <a:srgbClr val="FF66CC"/>
    <a:srgbClr val="FF7C80"/>
    <a:srgbClr val="05ABAF"/>
    <a:srgbClr val="FF6699"/>
    <a:srgbClr val="66CCFF"/>
    <a:srgbClr val="9966FF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95" autoAdjust="0"/>
    <p:restoredTop sz="94660"/>
  </p:normalViewPr>
  <p:slideViewPr>
    <p:cSldViewPr snapToGrid="0">
      <p:cViewPr varScale="1">
        <p:scale>
          <a:sx n="92" d="100"/>
          <a:sy n="92" d="100"/>
        </p:scale>
        <p:origin x="-948" y="-102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000000000000005"/>
          <c:y val="4.8611111111111112E-2"/>
          <c:w val="0.81666666666666654"/>
          <c:h val="0.73263888888888906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pH!$AH$3:$AH$11</c:f>
              <c:strCache>
                <c:ptCount val="9"/>
                <c:pt idx="0">
                  <c:v>T1</c:v>
                </c:pt>
                <c:pt idx="1">
                  <c:v>T2</c:v>
                </c:pt>
                <c:pt idx="2">
                  <c:v>T3</c:v>
                </c:pt>
                <c:pt idx="3">
                  <c:v>T4</c:v>
                </c:pt>
                <c:pt idx="4">
                  <c:v>T5</c:v>
                </c:pt>
                <c:pt idx="5">
                  <c:v>T6</c:v>
                </c:pt>
                <c:pt idx="6">
                  <c:v>T7</c:v>
                </c:pt>
                <c:pt idx="7">
                  <c:v>T8</c:v>
                </c:pt>
                <c:pt idx="8">
                  <c:v>T9</c:v>
                </c:pt>
              </c:strCache>
            </c:strRef>
          </c:cat>
          <c:val>
            <c:numRef>
              <c:f>pH!$AI$3:$AI$11</c:f>
              <c:numCache>
                <c:formatCode>0.00</c:formatCode>
                <c:ptCount val="9"/>
                <c:pt idx="0">
                  <c:v>7.6950000000000003</c:v>
                </c:pt>
                <c:pt idx="1">
                  <c:v>7.3900000000000006</c:v>
                </c:pt>
                <c:pt idx="2">
                  <c:v>7.5449999999999999</c:v>
                </c:pt>
                <c:pt idx="3">
                  <c:v>7.1449999999999996</c:v>
                </c:pt>
                <c:pt idx="4">
                  <c:v>7.16</c:v>
                </c:pt>
                <c:pt idx="5">
                  <c:v>7.1349999999999998</c:v>
                </c:pt>
                <c:pt idx="6">
                  <c:v>7.02</c:v>
                </c:pt>
                <c:pt idx="7">
                  <c:v>7.0449999999999999</c:v>
                </c:pt>
                <c:pt idx="8">
                  <c:v>6.77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300"/>
        <c:axId val="95138560"/>
        <c:axId val="95150080"/>
      </c:barChart>
      <c:catAx>
        <c:axId val="951385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s-EC"/>
                  <a:t>Tratamientos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s-EC"/>
          </a:p>
        </c:txPr>
        <c:crossAx val="95150080"/>
        <c:crosses val="autoZero"/>
        <c:auto val="1"/>
        <c:lblAlgn val="ctr"/>
        <c:lblOffset val="100"/>
        <c:noMultiLvlLbl val="0"/>
      </c:catAx>
      <c:valAx>
        <c:axId val="95150080"/>
        <c:scaling>
          <c:orientation val="minMax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s-EC"/>
                  <a:t> Valor de pH</a:t>
                </a:r>
              </a:p>
            </c:rich>
          </c:tx>
          <c:layout/>
          <c:overlay val="0"/>
        </c:title>
        <c:numFmt formatCode="0.00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s-EC"/>
          </a:p>
        </c:txPr>
        <c:crossAx val="951385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s-EC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671837666429831"/>
          <c:y val="9.2619606957262429E-2"/>
          <c:w val="0.89328162333570171"/>
          <c:h val="0.8628965990386782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Conductividad!$AH$3:$AH$11</c:f>
              <c:strCache>
                <c:ptCount val="9"/>
                <c:pt idx="0">
                  <c:v>T1</c:v>
                </c:pt>
                <c:pt idx="1">
                  <c:v>T2</c:v>
                </c:pt>
                <c:pt idx="2">
                  <c:v>T3</c:v>
                </c:pt>
                <c:pt idx="3">
                  <c:v>T4</c:v>
                </c:pt>
                <c:pt idx="4">
                  <c:v>T5</c:v>
                </c:pt>
                <c:pt idx="5">
                  <c:v>T6</c:v>
                </c:pt>
                <c:pt idx="6">
                  <c:v>T7</c:v>
                </c:pt>
                <c:pt idx="7">
                  <c:v>T8</c:v>
                </c:pt>
                <c:pt idx="8">
                  <c:v>T9</c:v>
                </c:pt>
              </c:strCache>
            </c:strRef>
          </c:cat>
          <c:val>
            <c:numRef>
              <c:f>Conductividad!$AI$3:$AI$11</c:f>
              <c:numCache>
                <c:formatCode>0.00</c:formatCode>
                <c:ptCount val="9"/>
                <c:pt idx="0">
                  <c:v>1.7702410829082629</c:v>
                </c:pt>
                <c:pt idx="1">
                  <c:v>1.7705475165686977</c:v>
                </c:pt>
                <c:pt idx="2">
                  <c:v>2.0181024468297224</c:v>
                </c:pt>
                <c:pt idx="3">
                  <c:v>1.6307661880727928</c:v>
                </c:pt>
                <c:pt idx="4">
                  <c:v>1.8465782721274864</c:v>
                </c:pt>
                <c:pt idx="5">
                  <c:v>1.878473919397428</c:v>
                </c:pt>
                <c:pt idx="6">
                  <c:v>2.0615014491242709</c:v>
                </c:pt>
                <c:pt idx="7">
                  <c:v>1.8111945001109315</c:v>
                </c:pt>
                <c:pt idx="8">
                  <c:v>1.9407443861113389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96702848"/>
        <c:axId val="96705920"/>
      </c:barChart>
      <c:catAx>
        <c:axId val="9670284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Tratamientos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96705920"/>
        <c:crosses val="autoZero"/>
        <c:auto val="1"/>
        <c:lblAlgn val="ctr"/>
        <c:lblOffset val="100"/>
        <c:noMultiLvlLbl val="0"/>
      </c:catAx>
      <c:valAx>
        <c:axId val="9670592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mS/cm Conductividad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96702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4F81BD"/>
            </a:solidFill>
            <a:ln w="25400">
              <a:noFill/>
            </a:ln>
          </c:spPr>
          <c:invertIfNegative val="0"/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9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'Nitrogeno Total'!$AH$3:$AH$11</c:f>
              <c:strCache>
                <c:ptCount val="9"/>
                <c:pt idx="0">
                  <c:v>T1</c:v>
                </c:pt>
                <c:pt idx="1">
                  <c:v>T2</c:v>
                </c:pt>
                <c:pt idx="2">
                  <c:v>T3</c:v>
                </c:pt>
                <c:pt idx="3">
                  <c:v>T4</c:v>
                </c:pt>
                <c:pt idx="4">
                  <c:v>T5</c:v>
                </c:pt>
                <c:pt idx="5">
                  <c:v>T6</c:v>
                </c:pt>
                <c:pt idx="6">
                  <c:v>T7</c:v>
                </c:pt>
                <c:pt idx="7">
                  <c:v>T8</c:v>
                </c:pt>
                <c:pt idx="8">
                  <c:v>T9</c:v>
                </c:pt>
              </c:strCache>
            </c:strRef>
          </c:cat>
          <c:val>
            <c:numRef>
              <c:f>'Nitrogeno Total'!$AI$3:$AI$11</c:f>
              <c:numCache>
                <c:formatCode>0.00</c:formatCode>
                <c:ptCount val="9"/>
                <c:pt idx="0">
                  <c:v>1.0535226160822599</c:v>
                </c:pt>
                <c:pt idx="1">
                  <c:v>0.86890259624628663</c:v>
                </c:pt>
                <c:pt idx="2">
                  <c:v>0.99869812684145731</c:v>
                </c:pt>
                <c:pt idx="3">
                  <c:v>1.0196978026954744</c:v>
                </c:pt>
                <c:pt idx="4">
                  <c:v>0.88874821936960613</c:v>
                </c:pt>
                <c:pt idx="5">
                  <c:v>0.99713850237015855</c:v>
                </c:pt>
                <c:pt idx="6">
                  <c:v>1.0433264723756428</c:v>
                </c:pt>
                <c:pt idx="7">
                  <c:v>1.0411655116562843</c:v>
                </c:pt>
                <c:pt idx="8">
                  <c:v>1.0002228652560063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7109504"/>
        <c:axId val="97111424"/>
      </c:barChart>
      <c:catAx>
        <c:axId val="9710950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s-EC" b="1"/>
                  <a:t>Tratamientos</a:t>
                </a:r>
              </a:p>
            </c:rich>
          </c:tx>
          <c:layout/>
          <c:overlay val="0"/>
          <c:spPr>
            <a:noFill/>
            <a:ln w="25400">
              <a:noFill/>
            </a:ln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es-EC"/>
          </a:p>
        </c:txPr>
        <c:crossAx val="97111424"/>
        <c:crosses val="autoZero"/>
        <c:auto val="1"/>
        <c:lblAlgn val="ctr"/>
        <c:lblOffset val="100"/>
        <c:noMultiLvlLbl val="0"/>
      </c:catAx>
      <c:valAx>
        <c:axId val="97111424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s-EC" b="1"/>
                  <a:t>% Nitrogeno Total</a:t>
                </a:r>
              </a:p>
            </c:rich>
          </c:tx>
          <c:layout/>
          <c:overlay val="0"/>
          <c:spPr>
            <a:noFill/>
            <a:ln w="25400">
              <a:noFill/>
            </a:ln>
          </c:spPr>
        </c:title>
        <c:numFmt formatCode="0.00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es-EC"/>
          </a:p>
        </c:txPr>
        <c:crossAx val="9710950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s-EC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463917525773196"/>
          <c:y val="5.0179211469534052E-2"/>
          <c:w val="0.81237113402061867"/>
          <c:h val="0.7347670250896057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4F81BD"/>
            </a:solidFill>
            <a:ln w="25400">
              <a:noFill/>
            </a:ln>
          </c:spPr>
          <c:invertIfNegative val="0"/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9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'Nitrogeno Amoniacal'!$AH$3:$AH$11</c:f>
              <c:strCache>
                <c:ptCount val="9"/>
                <c:pt idx="0">
                  <c:v>T1</c:v>
                </c:pt>
                <c:pt idx="1">
                  <c:v>T2</c:v>
                </c:pt>
                <c:pt idx="2">
                  <c:v>T3</c:v>
                </c:pt>
                <c:pt idx="3">
                  <c:v>T4</c:v>
                </c:pt>
                <c:pt idx="4">
                  <c:v>T5</c:v>
                </c:pt>
                <c:pt idx="5">
                  <c:v>T6</c:v>
                </c:pt>
                <c:pt idx="6">
                  <c:v>T7</c:v>
                </c:pt>
                <c:pt idx="7">
                  <c:v>T8</c:v>
                </c:pt>
                <c:pt idx="8">
                  <c:v>T9</c:v>
                </c:pt>
              </c:strCache>
            </c:strRef>
          </c:cat>
          <c:val>
            <c:numRef>
              <c:f>'Nitrogeno Amoniacal'!$AI$3:$AI$11</c:f>
              <c:numCache>
                <c:formatCode>0.00</c:formatCode>
                <c:ptCount val="9"/>
                <c:pt idx="0">
                  <c:v>2.7197349519985834</c:v>
                </c:pt>
                <c:pt idx="1">
                  <c:v>3.7388343427508919</c:v>
                </c:pt>
                <c:pt idx="2">
                  <c:v>3.8173887807651079</c:v>
                </c:pt>
                <c:pt idx="3">
                  <c:v>3.9083055522690815</c:v>
                </c:pt>
                <c:pt idx="4">
                  <c:v>3.9901435026627179</c:v>
                </c:pt>
                <c:pt idx="5">
                  <c:v>3.7644999806341031</c:v>
                </c:pt>
                <c:pt idx="6">
                  <c:v>3.5825005356670854</c:v>
                </c:pt>
                <c:pt idx="7">
                  <c:v>3.901647933645557</c:v>
                </c:pt>
                <c:pt idx="8">
                  <c:v>4.2063208723546328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9646848"/>
        <c:axId val="119649024"/>
      </c:barChart>
      <c:catAx>
        <c:axId val="11964684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s-EC" b="1"/>
                  <a:t>Tratamientos</a:t>
                </a:r>
              </a:p>
            </c:rich>
          </c:tx>
          <c:layout/>
          <c:overlay val="0"/>
          <c:spPr>
            <a:noFill/>
            <a:ln w="25400">
              <a:noFill/>
            </a:ln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es-EC"/>
          </a:p>
        </c:txPr>
        <c:crossAx val="119649024"/>
        <c:crosses val="autoZero"/>
        <c:auto val="1"/>
        <c:lblAlgn val="ctr"/>
        <c:lblOffset val="100"/>
        <c:noMultiLvlLbl val="0"/>
      </c:catAx>
      <c:valAx>
        <c:axId val="119649024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s-EC" b="1"/>
                  <a:t>mg/1000g Nitrogeno Amoniacal</a:t>
                </a:r>
              </a:p>
            </c:rich>
          </c:tx>
          <c:layout/>
          <c:overlay val="0"/>
          <c:spPr>
            <a:noFill/>
            <a:ln w="25400">
              <a:noFill/>
            </a:ln>
          </c:spPr>
        </c:title>
        <c:numFmt formatCode="0.00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es-EC"/>
          </a:p>
        </c:txPr>
        <c:crossAx val="11964684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s-EC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875000000000001"/>
          <c:y val="4.8611111111111112E-2"/>
          <c:w val="0.7979166666666665"/>
          <c:h val="0.7430555555555559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4F81BD"/>
            </a:solidFill>
            <a:ln w="25400">
              <a:noFill/>
            </a:ln>
          </c:spPr>
          <c:invertIfNegative val="0"/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9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'Recuento Coliformes Totales'!$AH$3:$AH$11</c:f>
              <c:strCache>
                <c:ptCount val="9"/>
                <c:pt idx="0">
                  <c:v>T1</c:v>
                </c:pt>
                <c:pt idx="1">
                  <c:v>T2</c:v>
                </c:pt>
                <c:pt idx="2">
                  <c:v>T3</c:v>
                </c:pt>
                <c:pt idx="3">
                  <c:v>T4</c:v>
                </c:pt>
                <c:pt idx="4">
                  <c:v>T5</c:v>
                </c:pt>
                <c:pt idx="5">
                  <c:v>T6</c:v>
                </c:pt>
                <c:pt idx="6">
                  <c:v>T7</c:v>
                </c:pt>
                <c:pt idx="7">
                  <c:v>T8</c:v>
                </c:pt>
                <c:pt idx="8">
                  <c:v>T9</c:v>
                </c:pt>
              </c:strCache>
            </c:strRef>
          </c:cat>
          <c:val>
            <c:numRef>
              <c:f>'Recuento Coliformes Totales'!$AI$3:$AI$11</c:f>
              <c:numCache>
                <c:formatCode>0.00</c:formatCode>
                <c:ptCount val="9"/>
                <c:pt idx="0">
                  <c:v>13.558630795809524</c:v>
                </c:pt>
                <c:pt idx="1">
                  <c:v>13.797415550525351</c:v>
                </c:pt>
                <c:pt idx="2">
                  <c:v>12.568525729278186</c:v>
                </c:pt>
                <c:pt idx="3">
                  <c:v>13.213823202445797</c:v>
                </c:pt>
                <c:pt idx="4">
                  <c:v>12.64414921683705</c:v>
                </c:pt>
                <c:pt idx="5">
                  <c:v>15.149907325037635</c:v>
                </c:pt>
                <c:pt idx="6">
                  <c:v>13.435028842544403</c:v>
                </c:pt>
                <c:pt idx="7">
                  <c:v>13.213823202445798</c:v>
                </c:pt>
                <c:pt idx="8">
                  <c:v>14.833932338888561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9381504"/>
        <c:axId val="129383424"/>
      </c:barChart>
      <c:catAx>
        <c:axId val="12938150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s-EC" b="1"/>
                  <a:t>Tratamientos</a:t>
                </a:r>
              </a:p>
            </c:rich>
          </c:tx>
          <c:layout/>
          <c:overlay val="0"/>
          <c:spPr>
            <a:noFill/>
            <a:ln w="25400">
              <a:noFill/>
            </a:ln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es-EC"/>
          </a:p>
        </c:txPr>
        <c:crossAx val="129383424"/>
        <c:crosses val="autoZero"/>
        <c:auto val="1"/>
        <c:lblAlgn val="ctr"/>
        <c:lblOffset val="100"/>
        <c:noMultiLvlLbl val="0"/>
      </c:catAx>
      <c:valAx>
        <c:axId val="129383424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s-EC" b="1"/>
                  <a:t>UFC/g</a:t>
                </a:r>
                <a:r>
                  <a:rPr lang="es-EC" b="1" baseline="0"/>
                  <a:t> </a:t>
                </a:r>
                <a:r>
                  <a:rPr lang="es-EC" b="1"/>
                  <a:t> Coliformes Totales</a:t>
                </a:r>
              </a:p>
            </c:rich>
          </c:tx>
          <c:layout>
            <c:manualLayout>
              <c:xMode val="edge"/>
              <c:yMode val="edge"/>
              <c:x val="3.7194851173965288E-2"/>
              <c:y val="0.14517400716518589"/>
            </c:manualLayout>
          </c:layout>
          <c:overlay val="0"/>
          <c:spPr>
            <a:noFill/>
            <a:ln w="25400">
              <a:noFill/>
            </a:ln>
          </c:spPr>
        </c:title>
        <c:numFmt formatCode="0.00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es-EC"/>
          </a:p>
        </c:txPr>
        <c:crossAx val="12938150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s-EC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D48FA1-45D3-40E0-A68A-5CC4A485EB7A}" type="doc">
      <dgm:prSet loTypeId="urn:diagrams.loki3.com/BracketList+Icon" loCatId="officeonlin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C16E9656-FBB7-4A64-815F-C00CEE41E01E}">
      <dgm:prSet phldrT="[Texto]" custT="1"/>
      <dgm:spPr/>
      <dgm:t>
        <a:bodyPr/>
        <a:lstStyle/>
        <a:p>
          <a:pPr algn="ctr">
            <a:lnSpc>
              <a:spcPct val="150000"/>
            </a:lnSpc>
          </a:pPr>
          <a:r>
            <a:rPr lang="es-ES" sz="3200" b="1" dirty="0" smtClean="0">
              <a:solidFill>
                <a:srgbClr val="FF0000"/>
              </a:solidFill>
              <a:latin typeface="Book Antiqua" panose="02040602050305030304" pitchFamily="18" charset="0"/>
              <a:cs typeface="Arial" pitchFamily="34" charset="0"/>
            </a:rPr>
            <a:t>Objetivo General</a:t>
          </a:r>
          <a:endParaRPr lang="es-EC" sz="3200" b="1" dirty="0">
            <a:solidFill>
              <a:srgbClr val="FF0000"/>
            </a:solidFill>
            <a:latin typeface="Book Antiqua" panose="02040602050305030304" pitchFamily="18" charset="0"/>
            <a:cs typeface="Arial" pitchFamily="34" charset="0"/>
          </a:endParaRPr>
        </a:p>
      </dgm:t>
    </dgm:pt>
    <dgm:pt modelId="{2D745868-35A4-4CD7-AF6F-C2DFD14A7F60}" type="parTrans" cxnId="{046CFE0E-B1FD-424D-A50A-E9928A677107}">
      <dgm:prSet/>
      <dgm:spPr/>
      <dgm:t>
        <a:bodyPr/>
        <a:lstStyle/>
        <a:p>
          <a:pPr algn="just">
            <a:lnSpc>
              <a:spcPct val="150000"/>
            </a:lnSpc>
          </a:pPr>
          <a:endParaRPr lang="es-EC" b="1">
            <a:latin typeface="Arial" pitchFamily="34" charset="0"/>
            <a:cs typeface="Arial" pitchFamily="34" charset="0"/>
          </a:endParaRPr>
        </a:p>
      </dgm:t>
    </dgm:pt>
    <dgm:pt modelId="{4D9A12B1-F097-4BDF-9750-653602FCB1FD}" type="sibTrans" cxnId="{046CFE0E-B1FD-424D-A50A-E9928A677107}">
      <dgm:prSet/>
      <dgm:spPr/>
      <dgm:t>
        <a:bodyPr/>
        <a:lstStyle/>
        <a:p>
          <a:pPr algn="just">
            <a:lnSpc>
              <a:spcPct val="150000"/>
            </a:lnSpc>
          </a:pPr>
          <a:endParaRPr lang="es-EC" b="1">
            <a:latin typeface="Arial" pitchFamily="34" charset="0"/>
            <a:cs typeface="Arial" pitchFamily="34" charset="0"/>
          </a:endParaRPr>
        </a:p>
      </dgm:t>
    </dgm:pt>
    <dgm:pt modelId="{FEC558D3-47FC-41F5-AAF3-D6D014E0DA8A}">
      <dgm:prSet phldrT="[Texto]" custT="1"/>
      <dgm:spPr/>
      <dgm:t>
        <a:bodyPr/>
        <a:lstStyle/>
        <a:p>
          <a:pPr algn="just">
            <a:lnSpc>
              <a:spcPct val="100000"/>
            </a:lnSpc>
          </a:pPr>
          <a:r>
            <a:rPr lang="es-E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Realizar el manejo integral del material vegetal lechuguin (</a:t>
          </a:r>
          <a:r>
            <a:rPr lang="es-ES" sz="2000" i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Eichhornia</a:t>
          </a:r>
          <a:r>
            <a:rPr lang="es-ES" sz="2000" i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2000" i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crassipes</a:t>
          </a:r>
          <a:r>
            <a:rPr lang="es-E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) y lenteja de agua (</a:t>
          </a:r>
          <a:r>
            <a:rPr lang="es-ES" sz="2000" i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Lemna</a:t>
          </a:r>
          <a:r>
            <a:rPr lang="es-ES" sz="2000" i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2000" i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sp</a:t>
          </a:r>
          <a:r>
            <a:rPr lang="es-E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) generados en la Planta de Tratamiento de Aguas Residuales en la parroquia de Chaltura, para dar un valor agregado a la biomasa resultante del proceso de tratamiento.</a:t>
          </a:r>
          <a:endParaRPr lang="es-EC" sz="20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5B86BDA5-7225-4B3B-B22B-963021C0F6CE}" type="parTrans" cxnId="{8B380405-EB96-4342-9848-74BE102B012F}">
      <dgm:prSet/>
      <dgm:spPr/>
      <dgm:t>
        <a:bodyPr/>
        <a:lstStyle/>
        <a:p>
          <a:pPr algn="just">
            <a:lnSpc>
              <a:spcPct val="150000"/>
            </a:lnSpc>
          </a:pPr>
          <a:endParaRPr lang="es-EC" b="1">
            <a:latin typeface="Arial" pitchFamily="34" charset="0"/>
            <a:cs typeface="Arial" pitchFamily="34" charset="0"/>
          </a:endParaRPr>
        </a:p>
      </dgm:t>
    </dgm:pt>
    <dgm:pt modelId="{AE52A94A-4082-4DE9-BDC4-2BAF5DCFA56F}" type="sibTrans" cxnId="{8B380405-EB96-4342-9848-74BE102B012F}">
      <dgm:prSet/>
      <dgm:spPr/>
      <dgm:t>
        <a:bodyPr/>
        <a:lstStyle/>
        <a:p>
          <a:pPr algn="just">
            <a:lnSpc>
              <a:spcPct val="150000"/>
            </a:lnSpc>
          </a:pPr>
          <a:endParaRPr lang="es-EC" b="1">
            <a:latin typeface="Arial" pitchFamily="34" charset="0"/>
            <a:cs typeface="Arial" pitchFamily="34" charset="0"/>
          </a:endParaRPr>
        </a:p>
      </dgm:t>
    </dgm:pt>
    <dgm:pt modelId="{481C8612-F664-4E5D-83C1-7AEBDAE31BB4}">
      <dgm:prSet phldrT="[Texto]" custT="1"/>
      <dgm:spPr/>
      <dgm:t>
        <a:bodyPr/>
        <a:lstStyle/>
        <a:p>
          <a:pPr algn="ctr">
            <a:lnSpc>
              <a:spcPct val="150000"/>
            </a:lnSpc>
          </a:pPr>
          <a:r>
            <a:rPr lang="es-ES" sz="2400" b="1" dirty="0" smtClean="0">
              <a:solidFill>
                <a:srgbClr val="FF0000"/>
              </a:solidFill>
              <a:latin typeface="Book Antiqua" panose="02040602050305030304" pitchFamily="18" charset="0"/>
              <a:cs typeface="Arial" pitchFamily="34" charset="0"/>
            </a:rPr>
            <a:t>Objetivos Específicos</a:t>
          </a:r>
          <a:endParaRPr lang="es-EC" sz="2400" b="1" dirty="0">
            <a:solidFill>
              <a:srgbClr val="FF0000"/>
            </a:solidFill>
            <a:latin typeface="Book Antiqua" panose="02040602050305030304" pitchFamily="18" charset="0"/>
            <a:cs typeface="Arial" pitchFamily="34" charset="0"/>
          </a:endParaRPr>
        </a:p>
      </dgm:t>
    </dgm:pt>
    <dgm:pt modelId="{5B6AEEBB-E0F5-4F9F-9E37-D12A7710117E}" type="parTrans" cxnId="{823FB3B8-0324-4CBA-B314-7F027DBCD9B6}">
      <dgm:prSet/>
      <dgm:spPr/>
      <dgm:t>
        <a:bodyPr/>
        <a:lstStyle/>
        <a:p>
          <a:pPr algn="just">
            <a:lnSpc>
              <a:spcPct val="150000"/>
            </a:lnSpc>
          </a:pPr>
          <a:endParaRPr lang="es-EC" b="1">
            <a:latin typeface="Arial" pitchFamily="34" charset="0"/>
            <a:cs typeface="Arial" pitchFamily="34" charset="0"/>
          </a:endParaRPr>
        </a:p>
      </dgm:t>
    </dgm:pt>
    <dgm:pt modelId="{CA617630-6F9F-4039-B6A2-390A7FA2FE70}" type="sibTrans" cxnId="{823FB3B8-0324-4CBA-B314-7F027DBCD9B6}">
      <dgm:prSet/>
      <dgm:spPr/>
      <dgm:t>
        <a:bodyPr/>
        <a:lstStyle/>
        <a:p>
          <a:pPr algn="just">
            <a:lnSpc>
              <a:spcPct val="150000"/>
            </a:lnSpc>
          </a:pPr>
          <a:endParaRPr lang="es-EC" b="1">
            <a:latin typeface="Arial" pitchFamily="34" charset="0"/>
            <a:cs typeface="Arial" pitchFamily="34" charset="0"/>
          </a:endParaRPr>
        </a:p>
      </dgm:t>
    </dgm:pt>
    <dgm:pt modelId="{3E5C5533-796B-491F-9C91-1253AABA7ACC}">
      <dgm:prSet phldrT="[Texto]" custT="1"/>
      <dgm:spPr/>
      <dgm:t>
        <a:bodyPr/>
        <a:lstStyle/>
        <a:p>
          <a:pPr algn="just">
            <a:lnSpc>
              <a:spcPct val="100000"/>
            </a:lnSpc>
          </a:pPr>
          <a:r>
            <a:rPr lang="es-ES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Caracterizar el material vegetal mediante el análisis    bromatológico de lechuguin </a:t>
          </a:r>
          <a:r>
            <a:rPr lang="es-ES" sz="1800" i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(</a:t>
          </a:r>
          <a:r>
            <a:rPr lang="es-ES" sz="1800" i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Eichhornia</a:t>
          </a:r>
          <a:r>
            <a:rPr lang="es-ES" sz="1800" i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1800" i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crassipes</a:t>
          </a:r>
          <a:r>
            <a:rPr lang="es-ES" sz="1800" i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)</a:t>
          </a:r>
          <a:r>
            <a:rPr lang="es-ES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y lenteja de agua</a:t>
          </a:r>
          <a:r>
            <a:rPr lang="es-ES" sz="1800" i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(</a:t>
          </a:r>
          <a:r>
            <a:rPr lang="es-ES" sz="1800" i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Lemna</a:t>
          </a:r>
          <a:r>
            <a:rPr lang="es-ES" sz="1800" i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1800" i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sp</a:t>
          </a:r>
          <a:r>
            <a:rPr lang="es-ES" sz="1800" i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)</a:t>
          </a:r>
          <a:r>
            <a:rPr lang="es-ES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usados en la planta de tratamiento de aguas residuales de Chaltura </a:t>
          </a:r>
          <a:endParaRPr lang="es-EC" sz="18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F2D8DB06-3E7B-40E3-860A-110A6AE192C7}" type="parTrans" cxnId="{219F4A07-F7F8-4824-A3D3-E6813A0809F7}">
      <dgm:prSet/>
      <dgm:spPr/>
      <dgm:t>
        <a:bodyPr/>
        <a:lstStyle/>
        <a:p>
          <a:pPr algn="just">
            <a:lnSpc>
              <a:spcPct val="150000"/>
            </a:lnSpc>
          </a:pPr>
          <a:endParaRPr lang="es-EC" b="1">
            <a:latin typeface="Arial" pitchFamily="34" charset="0"/>
            <a:cs typeface="Arial" pitchFamily="34" charset="0"/>
          </a:endParaRPr>
        </a:p>
      </dgm:t>
    </dgm:pt>
    <dgm:pt modelId="{5BDE5BE7-F7C5-4A12-B9C0-8E4D4EA7FEAF}" type="sibTrans" cxnId="{219F4A07-F7F8-4824-A3D3-E6813A0809F7}">
      <dgm:prSet/>
      <dgm:spPr/>
      <dgm:t>
        <a:bodyPr/>
        <a:lstStyle/>
        <a:p>
          <a:pPr algn="just">
            <a:lnSpc>
              <a:spcPct val="150000"/>
            </a:lnSpc>
          </a:pPr>
          <a:endParaRPr lang="es-EC" b="1">
            <a:latin typeface="Arial" pitchFamily="34" charset="0"/>
            <a:cs typeface="Arial" pitchFamily="34" charset="0"/>
          </a:endParaRPr>
        </a:p>
      </dgm:t>
    </dgm:pt>
    <dgm:pt modelId="{E4DD74FE-425B-4EA7-A07D-9EBE9B101917}">
      <dgm:prSet custT="1"/>
      <dgm:spPr/>
      <dgm:t>
        <a:bodyPr/>
        <a:lstStyle/>
        <a:p>
          <a:pPr algn="just">
            <a:lnSpc>
              <a:spcPct val="100000"/>
            </a:lnSpc>
          </a:pPr>
          <a:r>
            <a:rPr lang="es-ES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Valorar los parámetros físico-químicos y microbiológicos importantes en la determinación de la calidad del compost. </a:t>
          </a:r>
          <a:endParaRPr lang="es-EC" sz="1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441D938-A323-48CD-8D2B-5BE31B9ACC1F}" type="parTrans" cxnId="{DBEED447-AB40-463E-895C-2C6AFAAFDA50}">
      <dgm:prSet/>
      <dgm:spPr/>
      <dgm:t>
        <a:bodyPr/>
        <a:lstStyle/>
        <a:p>
          <a:endParaRPr lang="es-EC"/>
        </a:p>
      </dgm:t>
    </dgm:pt>
    <dgm:pt modelId="{20F86B32-585E-426C-85B4-627D1BD03BEC}" type="sibTrans" cxnId="{DBEED447-AB40-463E-895C-2C6AFAAFDA50}">
      <dgm:prSet/>
      <dgm:spPr/>
      <dgm:t>
        <a:bodyPr/>
        <a:lstStyle/>
        <a:p>
          <a:endParaRPr lang="es-EC"/>
        </a:p>
      </dgm:t>
    </dgm:pt>
    <dgm:pt modelId="{9FFD8B7E-913F-489F-8C92-01C44BD744AA}">
      <dgm:prSet custT="1"/>
      <dgm:spPr/>
      <dgm:t>
        <a:bodyPr/>
        <a:lstStyle/>
        <a:p>
          <a:pPr algn="just">
            <a:lnSpc>
              <a:spcPct val="100000"/>
            </a:lnSpc>
          </a:pPr>
          <a:endParaRPr lang="es-EC" sz="1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7BCD524-189F-4CDE-BF41-829A3FE529A3}" type="parTrans" cxnId="{A8426BB8-293A-41F4-8663-CE3BB6CD271A}">
      <dgm:prSet/>
      <dgm:spPr/>
      <dgm:t>
        <a:bodyPr/>
        <a:lstStyle/>
        <a:p>
          <a:endParaRPr lang="es-EC"/>
        </a:p>
      </dgm:t>
    </dgm:pt>
    <dgm:pt modelId="{5CB49BC7-4958-4DFC-9F72-BED0FF9DF9CC}" type="sibTrans" cxnId="{A8426BB8-293A-41F4-8663-CE3BB6CD271A}">
      <dgm:prSet/>
      <dgm:spPr/>
      <dgm:t>
        <a:bodyPr/>
        <a:lstStyle/>
        <a:p>
          <a:endParaRPr lang="es-EC"/>
        </a:p>
      </dgm:t>
    </dgm:pt>
    <dgm:pt modelId="{EE5FB913-43FF-41BE-A9C7-E330EBF936DA}">
      <dgm:prSet custT="1"/>
      <dgm:spPr/>
      <dgm:t>
        <a:bodyPr/>
        <a:lstStyle/>
        <a:p>
          <a:pPr algn="just">
            <a:lnSpc>
              <a:spcPct val="100000"/>
            </a:lnSpc>
          </a:pPr>
          <a:r>
            <a:rPr lang="es-ES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Relatar el proceso de elaboración del compost, a través de una guía de manejo de compostaje dirigida a la asociación de regantes de la Parroquia de Chaltura, para la utilización en sus terrenos.</a:t>
          </a:r>
          <a:endParaRPr lang="es-EC" sz="1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9A24314-79D5-4326-933C-C65B173D3DD8}" type="parTrans" cxnId="{27C5B8FE-E7FF-425C-AAF6-D6993EA9424F}">
      <dgm:prSet/>
      <dgm:spPr/>
      <dgm:t>
        <a:bodyPr/>
        <a:lstStyle/>
        <a:p>
          <a:endParaRPr lang="es-EC"/>
        </a:p>
      </dgm:t>
    </dgm:pt>
    <dgm:pt modelId="{C8C55172-D79B-4B60-BE9A-96A0FE461C82}" type="sibTrans" cxnId="{27C5B8FE-E7FF-425C-AAF6-D6993EA9424F}">
      <dgm:prSet/>
      <dgm:spPr/>
      <dgm:t>
        <a:bodyPr/>
        <a:lstStyle/>
        <a:p>
          <a:endParaRPr lang="es-EC"/>
        </a:p>
      </dgm:t>
    </dgm:pt>
    <dgm:pt modelId="{4DE8CB44-4B4B-418D-BFEE-F33A4D030AD3}">
      <dgm:prSet phldrT="[Texto]" custT="1"/>
      <dgm:spPr/>
      <dgm:t>
        <a:bodyPr/>
        <a:lstStyle/>
        <a:p>
          <a:pPr algn="just">
            <a:lnSpc>
              <a:spcPct val="100000"/>
            </a:lnSpc>
          </a:pPr>
          <a:endParaRPr lang="es-EC" sz="18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811542A9-4A11-44DC-8676-D92B90200F7E}" type="parTrans" cxnId="{92E84FB8-A7E5-4944-8E21-475A8878C401}">
      <dgm:prSet/>
      <dgm:spPr/>
      <dgm:t>
        <a:bodyPr/>
        <a:lstStyle/>
        <a:p>
          <a:endParaRPr lang="es-EC"/>
        </a:p>
      </dgm:t>
    </dgm:pt>
    <dgm:pt modelId="{3F0758F3-A689-4C3B-A461-95CCDF8E861E}" type="sibTrans" cxnId="{92E84FB8-A7E5-4944-8E21-475A8878C401}">
      <dgm:prSet/>
      <dgm:spPr/>
      <dgm:t>
        <a:bodyPr/>
        <a:lstStyle/>
        <a:p>
          <a:endParaRPr lang="es-EC"/>
        </a:p>
      </dgm:t>
    </dgm:pt>
    <dgm:pt modelId="{F7F1B59E-B74B-4C5A-93F8-846D7F2047E7}" type="pres">
      <dgm:prSet presAssocID="{12D48FA1-45D3-40E0-A68A-5CC4A485EB7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EFD2B259-9C9C-414D-8CE9-4B8EDBDC44BF}" type="pres">
      <dgm:prSet presAssocID="{C16E9656-FBB7-4A64-815F-C00CEE41E01E}" presName="linNode" presStyleCnt="0"/>
      <dgm:spPr/>
    </dgm:pt>
    <dgm:pt modelId="{9051684A-8F2C-49C8-B3DB-8B4FEA87FD43}" type="pres">
      <dgm:prSet presAssocID="{C16E9656-FBB7-4A64-815F-C00CEE41E01E}" presName="parTx" presStyleLbl="revTx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9001393-6770-49A0-B6FC-B1E41D37318E}" type="pres">
      <dgm:prSet presAssocID="{C16E9656-FBB7-4A64-815F-C00CEE41E01E}" presName="bracket" presStyleLbl="parChTrans1D1" presStyleIdx="0" presStyleCnt="2"/>
      <dgm:spPr/>
    </dgm:pt>
    <dgm:pt modelId="{19D9D06C-77C4-4B0A-9137-4FA8C7DEB760}" type="pres">
      <dgm:prSet presAssocID="{C16E9656-FBB7-4A64-815F-C00CEE41E01E}" presName="spH" presStyleCnt="0"/>
      <dgm:spPr/>
    </dgm:pt>
    <dgm:pt modelId="{06422F4E-72B2-4638-986D-2C4D01023045}" type="pres">
      <dgm:prSet presAssocID="{C16E9656-FBB7-4A64-815F-C00CEE41E01E}" presName="desTx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14D1EA8-94AC-4667-8FA3-CE1D83DB25CB}" type="pres">
      <dgm:prSet presAssocID="{4D9A12B1-F097-4BDF-9750-653602FCB1FD}" presName="spV" presStyleCnt="0"/>
      <dgm:spPr/>
    </dgm:pt>
    <dgm:pt modelId="{327391AD-2365-45A4-939D-124D7D280C50}" type="pres">
      <dgm:prSet presAssocID="{481C8612-F664-4E5D-83C1-7AEBDAE31BB4}" presName="linNode" presStyleCnt="0"/>
      <dgm:spPr/>
    </dgm:pt>
    <dgm:pt modelId="{B56CD369-3ED6-46F8-83B7-F44E2AF6AB16}" type="pres">
      <dgm:prSet presAssocID="{481C8612-F664-4E5D-83C1-7AEBDAE31BB4}" presName="parTx" presStyleLbl="revTx" presStyleIdx="1" presStyleCnt="2" custLinFactNeighborX="0" custLinFactNeighborY="-105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D84FF2E-B7AF-4435-89FC-CF84C2B8E139}" type="pres">
      <dgm:prSet presAssocID="{481C8612-F664-4E5D-83C1-7AEBDAE31BB4}" presName="bracket" presStyleLbl="parChTrans1D1" presStyleIdx="1" presStyleCnt="2"/>
      <dgm:spPr/>
    </dgm:pt>
    <dgm:pt modelId="{8949C619-3ADB-4263-AC0B-8FCCB939197E}" type="pres">
      <dgm:prSet presAssocID="{481C8612-F664-4E5D-83C1-7AEBDAE31BB4}" presName="spH" presStyleCnt="0"/>
      <dgm:spPr/>
    </dgm:pt>
    <dgm:pt modelId="{08EC33E7-32C1-4AFB-A880-E1F1CAE3241F}" type="pres">
      <dgm:prSet presAssocID="{481C8612-F664-4E5D-83C1-7AEBDAE31BB4}" presName="desT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92E84FB8-A7E5-4944-8E21-475A8878C401}" srcId="{481C8612-F664-4E5D-83C1-7AEBDAE31BB4}" destId="{4DE8CB44-4B4B-418D-BFEE-F33A4D030AD3}" srcOrd="1" destOrd="0" parTransId="{811542A9-4A11-44DC-8676-D92B90200F7E}" sibTransId="{3F0758F3-A689-4C3B-A461-95CCDF8E861E}"/>
    <dgm:cxn modelId="{9D015505-8244-4205-B60A-4B806498CBDA}" type="presOf" srcId="{E4DD74FE-425B-4EA7-A07D-9EBE9B101917}" destId="{08EC33E7-32C1-4AFB-A880-E1F1CAE3241F}" srcOrd="0" destOrd="2" presId="urn:diagrams.loki3.com/BracketList+Icon"/>
    <dgm:cxn modelId="{654720A5-5400-4EE4-A348-C6F6999D72FF}" type="presOf" srcId="{EE5FB913-43FF-41BE-A9C7-E330EBF936DA}" destId="{08EC33E7-32C1-4AFB-A880-E1F1CAE3241F}" srcOrd="0" destOrd="4" presId="urn:diagrams.loki3.com/BracketList+Icon"/>
    <dgm:cxn modelId="{DBEED447-AB40-463E-895C-2C6AFAAFDA50}" srcId="{4DE8CB44-4B4B-418D-BFEE-F33A4D030AD3}" destId="{E4DD74FE-425B-4EA7-A07D-9EBE9B101917}" srcOrd="0" destOrd="0" parTransId="{1441D938-A323-48CD-8D2B-5BE31B9ACC1F}" sibTransId="{20F86B32-585E-426C-85B4-627D1BD03BEC}"/>
    <dgm:cxn modelId="{A8426BB8-293A-41F4-8663-CE3BB6CD271A}" srcId="{481C8612-F664-4E5D-83C1-7AEBDAE31BB4}" destId="{9FFD8B7E-913F-489F-8C92-01C44BD744AA}" srcOrd="2" destOrd="0" parTransId="{E7BCD524-189F-4CDE-BF41-829A3FE529A3}" sibTransId="{5CB49BC7-4958-4DFC-9F72-BED0FF9DF9CC}"/>
    <dgm:cxn modelId="{A4D761B8-F675-4ADD-9C50-9CBC08071B8F}" type="presOf" srcId="{12D48FA1-45D3-40E0-A68A-5CC4A485EB7A}" destId="{F7F1B59E-B74B-4C5A-93F8-846D7F2047E7}" srcOrd="0" destOrd="0" presId="urn:diagrams.loki3.com/BracketList+Icon"/>
    <dgm:cxn modelId="{C5D166B5-A35E-45A5-8960-4378760D638B}" type="presOf" srcId="{4DE8CB44-4B4B-418D-BFEE-F33A4D030AD3}" destId="{08EC33E7-32C1-4AFB-A880-E1F1CAE3241F}" srcOrd="0" destOrd="1" presId="urn:diagrams.loki3.com/BracketList+Icon"/>
    <dgm:cxn modelId="{8B380405-EB96-4342-9848-74BE102B012F}" srcId="{C16E9656-FBB7-4A64-815F-C00CEE41E01E}" destId="{FEC558D3-47FC-41F5-AAF3-D6D014E0DA8A}" srcOrd="0" destOrd="0" parTransId="{5B86BDA5-7225-4B3B-B22B-963021C0F6CE}" sibTransId="{AE52A94A-4082-4DE9-BDC4-2BAF5DCFA56F}"/>
    <dgm:cxn modelId="{B2E4D300-1CAE-45FD-A6A8-2954DD364AE3}" type="presOf" srcId="{481C8612-F664-4E5D-83C1-7AEBDAE31BB4}" destId="{B56CD369-3ED6-46F8-83B7-F44E2AF6AB16}" srcOrd="0" destOrd="0" presId="urn:diagrams.loki3.com/BracketList+Icon"/>
    <dgm:cxn modelId="{217FE7E8-447B-4D35-BBC3-93358D91EBA4}" type="presOf" srcId="{3E5C5533-796B-491F-9C91-1253AABA7ACC}" destId="{08EC33E7-32C1-4AFB-A880-E1F1CAE3241F}" srcOrd="0" destOrd="0" presId="urn:diagrams.loki3.com/BracketList+Icon"/>
    <dgm:cxn modelId="{219F4A07-F7F8-4824-A3D3-E6813A0809F7}" srcId="{481C8612-F664-4E5D-83C1-7AEBDAE31BB4}" destId="{3E5C5533-796B-491F-9C91-1253AABA7ACC}" srcOrd="0" destOrd="0" parTransId="{F2D8DB06-3E7B-40E3-860A-110A6AE192C7}" sibTransId="{5BDE5BE7-F7C5-4A12-B9C0-8E4D4EA7FEAF}"/>
    <dgm:cxn modelId="{27C5B8FE-E7FF-425C-AAF6-D6993EA9424F}" srcId="{9FFD8B7E-913F-489F-8C92-01C44BD744AA}" destId="{EE5FB913-43FF-41BE-A9C7-E330EBF936DA}" srcOrd="0" destOrd="0" parTransId="{59A24314-79D5-4326-933C-C65B173D3DD8}" sibTransId="{C8C55172-D79B-4B60-BE9A-96A0FE461C82}"/>
    <dgm:cxn modelId="{E681D534-E6F4-493F-BC26-4EA4BE093BE0}" type="presOf" srcId="{C16E9656-FBB7-4A64-815F-C00CEE41E01E}" destId="{9051684A-8F2C-49C8-B3DB-8B4FEA87FD43}" srcOrd="0" destOrd="0" presId="urn:diagrams.loki3.com/BracketList+Icon"/>
    <dgm:cxn modelId="{823FB3B8-0324-4CBA-B314-7F027DBCD9B6}" srcId="{12D48FA1-45D3-40E0-A68A-5CC4A485EB7A}" destId="{481C8612-F664-4E5D-83C1-7AEBDAE31BB4}" srcOrd="1" destOrd="0" parTransId="{5B6AEEBB-E0F5-4F9F-9E37-D12A7710117E}" sibTransId="{CA617630-6F9F-4039-B6A2-390A7FA2FE70}"/>
    <dgm:cxn modelId="{046CFE0E-B1FD-424D-A50A-E9928A677107}" srcId="{12D48FA1-45D3-40E0-A68A-5CC4A485EB7A}" destId="{C16E9656-FBB7-4A64-815F-C00CEE41E01E}" srcOrd="0" destOrd="0" parTransId="{2D745868-35A4-4CD7-AF6F-C2DFD14A7F60}" sibTransId="{4D9A12B1-F097-4BDF-9750-653602FCB1FD}"/>
    <dgm:cxn modelId="{80B50B66-2AAF-422E-B78E-7BB453E0BA4A}" type="presOf" srcId="{9FFD8B7E-913F-489F-8C92-01C44BD744AA}" destId="{08EC33E7-32C1-4AFB-A880-E1F1CAE3241F}" srcOrd="0" destOrd="3" presId="urn:diagrams.loki3.com/BracketList+Icon"/>
    <dgm:cxn modelId="{F96B2252-30F0-4927-9099-B90799D86AD3}" type="presOf" srcId="{FEC558D3-47FC-41F5-AAF3-D6D014E0DA8A}" destId="{06422F4E-72B2-4638-986D-2C4D01023045}" srcOrd="0" destOrd="0" presId="urn:diagrams.loki3.com/BracketList+Icon"/>
    <dgm:cxn modelId="{3A330A63-FFB2-4A24-A99E-C1B35BAFB673}" type="presParOf" srcId="{F7F1B59E-B74B-4C5A-93F8-846D7F2047E7}" destId="{EFD2B259-9C9C-414D-8CE9-4B8EDBDC44BF}" srcOrd="0" destOrd="0" presId="urn:diagrams.loki3.com/BracketList+Icon"/>
    <dgm:cxn modelId="{53C9C1C0-C376-4BC1-8466-2B3CA2CE1E79}" type="presParOf" srcId="{EFD2B259-9C9C-414D-8CE9-4B8EDBDC44BF}" destId="{9051684A-8F2C-49C8-B3DB-8B4FEA87FD43}" srcOrd="0" destOrd="0" presId="urn:diagrams.loki3.com/BracketList+Icon"/>
    <dgm:cxn modelId="{E4141A18-CFE6-4332-B4C5-AC2941235E6F}" type="presParOf" srcId="{EFD2B259-9C9C-414D-8CE9-4B8EDBDC44BF}" destId="{F9001393-6770-49A0-B6FC-B1E41D37318E}" srcOrd="1" destOrd="0" presId="urn:diagrams.loki3.com/BracketList+Icon"/>
    <dgm:cxn modelId="{EB050799-FBBE-4848-98CE-FBC7B07B651C}" type="presParOf" srcId="{EFD2B259-9C9C-414D-8CE9-4B8EDBDC44BF}" destId="{19D9D06C-77C4-4B0A-9137-4FA8C7DEB760}" srcOrd="2" destOrd="0" presId="urn:diagrams.loki3.com/BracketList+Icon"/>
    <dgm:cxn modelId="{E760DEB1-DB5F-4557-9C3B-AA8D9E65CF21}" type="presParOf" srcId="{EFD2B259-9C9C-414D-8CE9-4B8EDBDC44BF}" destId="{06422F4E-72B2-4638-986D-2C4D01023045}" srcOrd="3" destOrd="0" presId="urn:diagrams.loki3.com/BracketList+Icon"/>
    <dgm:cxn modelId="{B99D8E83-40F7-4534-AE04-8F279C5B49C4}" type="presParOf" srcId="{F7F1B59E-B74B-4C5A-93F8-846D7F2047E7}" destId="{A14D1EA8-94AC-4667-8FA3-CE1D83DB25CB}" srcOrd="1" destOrd="0" presId="urn:diagrams.loki3.com/BracketList+Icon"/>
    <dgm:cxn modelId="{36DFC36E-BF10-43E1-AC28-A6EFDD190641}" type="presParOf" srcId="{F7F1B59E-B74B-4C5A-93F8-846D7F2047E7}" destId="{327391AD-2365-45A4-939D-124D7D280C50}" srcOrd="2" destOrd="0" presId="urn:diagrams.loki3.com/BracketList+Icon"/>
    <dgm:cxn modelId="{AB1FDF34-1B89-4C88-8881-D24421EBC344}" type="presParOf" srcId="{327391AD-2365-45A4-939D-124D7D280C50}" destId="{B56CD369-3ED6-46F8-83B7-F44E2AF6AB16}" srcOrd="0" destOrd="0" presId="urn:diagrams.loki3.com/BracketList+Icon"/>
    <dgm:cxn modelId="{A59CEA4C-AF69-4F9D-B6FC-E7C24846A1A9}" type="presParOf" srcId="{327391AD-2365-45A4-939D-124D7D280C50}" destId="{AD84FF2E-B7AF-4435-89FC-CF84C2B8E139}" srcOrd="1" destOrd="0" presId="urn:diagrams.loki3.com/BracketList+Icon"/>
    <dgm:cxn modelId="{BF5CA44B-71DB-4103-98AF-CDC30BB9FE43}" type="presParOf" srcId="{327391AD-2365-45A4-939D-124D7D280C50}" destId="{8949C619-3ADB-4263-AC0B-8FCCB939197E}" srcOrd="2" destOrd="0" presId="urn:diagrams.loki3.com/BracketList+Icon"/>
    <dgm:cxn modelId="{8094CFC6-5ACB-47C3-8B03-DD48F684688B}" type="presParOf" srcId="{327391AD-2365-45A4-939D-124D7D280C50}" destId="{08EC33E7-32C1-4AFB-A880-E1F1CAE3241F}" srcOrd="3" destOrd="0" presId="urn:diagrams.loki3.com/BracketList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50D8D4B-9362-4736-9910-EF3AEE6095B9}" type="doc">
      <dgm:prSet loTypeId="urn:microsoft.com/office/officeart/2005/8/layout/vList4" loCatId="list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9F6085D5-DA5E-44CB-B74B-00C8A3F7ACAE}">
      <dgm:prSet phldrT="[Texto]" custT="1"/>
      <dgm:spPr/>
      <dgm:t>
        <a:bodyPr/>
        <a:lstStyle/>
        <a:p>
          <a:pPr>
            <a:lnSpc>
              <a:spcPct val="150000"/>
            </a:lnSpc>
          </a:pPr>
          <a:r>
            <a:rPr lang="es-EC" sz="2800" b="1" dirty="0" smtClean="0">
              <a:latin typeface="Arial" pitchFamily="34" charset="0"/>
              <a:cs typeface="Arial" pitchFamily="34" charset="0"/>
            </a:rPr>
            <a:t>Construcción de composteras</a:t>
          </a:r>
          <a:endParaRPr lang="es-EC" sz="2800" b="1" dirty="0">
            <a:latin typeface="Arial" pitchFamily="34" charset="0"/>
            <a:cs typeface="Arial" pitchFamily="34" charset="0"/>
          </a:endParaRPr>
        </a:p>
      </dgm:t>
    </dgm:pt>
    <dgm:pt modelId="{4B500052-D8C3-4BB6-8610-94DB8BD4DB20}" type="parTrans" cxnId="{54848137-CA83-4D4F-891C-4824B5CAA510}">
      <dgm:prSet/>
      <dgm:spPr/>
      <dgm:t>
        <a:bodyPr/>
        <a:lstStyle/>
        <a:p>
          <a:pPr>
            <a:lnSpc>
              <a:spcPct val="150000"/>
            </a:lnSpc>
          </a:pPr>
          <a:endParaRPr lang="es-EC" sz="1400" b="1">
            <a:latin typeface="Arial" pitchFamily="34" charset="0"/>
            <a:cs typeface="Arial" pitchFamily="34" charset="0"/>
          </a:endParaRPr>
        </a:p>
      </dgm:t>
    </dgm:pt>
    <dgm:pt modelId="{430EEBE2-9E75-4B11-B73C-24A11B4C3016}" type="sibTrans" cxnId="{54848137-CA83-4D4F-891C-4824B5CAA510}">
      <dgm:prSet/>
      <dgm:spPr/>
      <dgm:t>
        <a:bodyPr/>
        <a:lstStyle/>
        <a:p>
          <a:pPr>
            <a:lnSpc>
              <a:spcPct val="150000"/>
            </a:lnSpc>
          </a:pPr>
          <a:endParaRPr lang="es-EC" sz="1400" b="1">
            <a:latin typeface="Arial" pitchFamily="34" charset="0"/>
            <a:cs typeface="Arial" pitchFamily="34" charset="0"/>
          </a:endParaRPr>
        </a:p>
      </dgm:t>
    </dgm:pt>
    <dgm:pt modelId="{8B641960-CB67-4206-8650-A24E26413561}">
      <dgm:prSet phldrT="[Texto]" custT="1"/>
      <dgm:spPr/>
      <dgm:t>
        <a:bodyPr/>
        <a:lstStyle/>
        <a:p>
          <a:pPr>
            <a:lnSpc>
              <a:spcPct val="150000"/>
            </a:lnSpc>
          </a:pPr>
          <a:r>
            <a:rPr lang="es-EC" sz="2000" b="1" dirty="0" smtClean="0">
              <a:latin typeface="Arial" pitchFamily="34" charset="0"/>
              <a:cs typeface="Arial" pitchFamily="34" charset="0"/>
            </a:rPr>
            <a:t>36 lechos de madera, con una dimensión de 1m x 1m y 0,40m de profundidad y capacidad volumétrica de 0,4m</a:t>
          </a:r>
          <a:r>
            <a:rPr lang="es-EC" sz="2000" b="1" baseline="30000" dirty="0" smtClean="0">
              <a:latin typeface="Arial" pitchFamily="34" charset="0"/>
              <a:cs typeface="Arial" pitchFamily="34" charset="0"/>
            </a:rPr>
            <a:t>3</a:t>
          </a:r>
          <a:r>
            <a:rPr lang="es-EC" sz="2000" b="1" dirty="0" smtClean="0">
              <a:latin typeface="Arial" pitchFamily="34" charset="0"/>
              <a:cs typeface="Arial" pitchFamily="34" charset="0"/>
            </a:rPr>
            <a:t>.</a:t>
          </a:r>
          <a:endParaRPr lang="es-EC" sz="2000" b="1" dirty="0">
            <a:latin typeface="Arial" pitchFamily="34" charset="0"/>
            <a:cs typeface="Arial" pitchFamily="34" charset="0"/>
          </a:endParaRPr>
        </a:p>
      </dgm:t>
    </dgm:pt>
    <dgm:pt modelId="{773CFDD8-57A1-4E52-B4BF-45901C2A73A6}" type="parTrans" cxnId="{5B6E35D1-E9FD-4A23-9D80-1F18BD34694C}">
      <dgm:prSet/>
      <dgm:spPr/>
      <dgm:t>
        <a:bodyPr/>
        <a:lstStyle/>
        <a:p>
          <a:pPr>
            <a:lnSpc>
              <a:spcPct val="150000"/>
            </a:lnSpc>
          </a:pPr>
          <a:endParaRPr lang="es-EC" sz="1400" b="1">
            <a:latin typeface="Arial" pitchFamily="34" charset="0"/>
            <a:cs typeface="Arial" pitchFamily="34" charset="0"/>
          </a:endParaRPr>
        </a:p>
      </dgm:t>
    </dgm:pt>
    <dgm:pt modelId="{8FF187CF-997D-4A1B-94D3-406170017FB2}" type="sibTrans" cxnId="{5B6E35D1-E9FD-4A23-9D80-1F18BD34694C}">
      <dgm:prSet/>
      <dgm:spPr/>
      <dgm:t>
        <a:bodyPr/>
        <a:lstStyle/>
        <a:p>
          <a:pPr>
            <a:lnSpc>
              <a:spcPct val="150000"/>
            </a:lnSpc>
          </a:pPr>
          <a:endParaRPr lang="es-EC" sz="1400" b="1">
            <a:latin typeface="Arial" pitchFamily="34" charset="0"/>
            <a:cs typeface="Arial" pitchFamily="34" charset="0"/>
          </a:endParaRPr>
        </a:p>
      </dgm:t>
    </dgm:pt>
    <dgm:pt modelId="{238D68B3-7AFF-4CB3-A506-B09F751D6ED0}">
      <dgm:prSet phldrT="[Texto]" custT="1"/>
      <dgm:spPr/>
      <dgm:t>
        <a:bodyPr/>
        <a:lstStyle/>
        <a:p>
          <a:pPr>
            <a:lnSpc>
              <a:spcPct val="150000"/>
            </a:lnSpc>
          </a:pPr>
          <a:r>
            <a:rPr lang="es-EC" sz="2800" b="1" smtClean="0">
              <a:latin typeface="Arial" pitchFamily="34" charset="0"/>
              <a:cs typeface="Arial" pitchFamily="34" charset="0"/>
            </a:rPr>
            <a:t>Cosecha</a:t>
          </a:r>
          <a:endParaRPr lang="es-EC" sz="2800" b="1" dirty="0">
            <a:latin typeface="Arial" pitchFamily="34" charset="0"/>
            <a:cs typeface="Arial" pitchFamily="34" charset="0"/>
          </a:endParaRPr>
        </a:p>
      </dgm:t>
    </dgm:pt>
    <dgm:pt modelId="{F014F482-A596-405C-BC13-33213F2FFEFC}" type="parTrans" cxnId="{CEE7B321-E0B1-4500-BD3B-108E96D30566}">
      <dgm:prSet/>
      <dgm:spPr/>
      <dgm:t>
        <a:bodyPr/>
        <a:lstStyle/>
        <a:p>
          <a:pPr>
            <a:lnSpc>
              <a:spcPct val="150000"/>
            </a:lnSpc>
          </a:pPr>
          <a:endParaRPr lang="es-EC" sz="1400" b="1">
            <a:latin typeface="Arial" pitchFamily="34" charset="0"/>
            <a:cs typeface="Arial" pitchFamily="34" charset="0"/>
          </a:endParaRPr>
        </a:p>
      </dgm:t>
    </dgm:pt>
    <dgm:pt modelId="{D1FA32A5-F297-4816-B003-ACFF20A857FF}" type="sibTrans" cxnId="{CEE7B321-E0B1-4500-BD3B-108E96D30566}">
      <dgm:prSet/>
      <dgm:spPr/>
      <dgm:t>
        <a:bodyPr/>
        <a:lstStyle/>
        <a:p>
          <a:pPr>
            <a:lnSpc>
              <a:spcPct val="150000"/>
            </a:lnSpc>
          </a:pPr>
          <a:endParaRPr lang="es-EC" sz="1400" b="1">
            <a:latin typeface="Arial" pitchFamily="34" charset="0"/>
            <a:cs typeface="Arial" pitchFamily="34" charset="0"/>
          </a:endParaRPr>
        </a:p>
      </dgm:t>
    </dgm:pt>
    <dgm:pt modelId="{7135F0F4-7886-4ABA-B0C9-095216AC7BED}">
      <dgm:prSet phldrT="[Texto]" custT="1"/>
      <dgm:spPr/>
      <dgm:t>
        <a:bodyPr/>
        <a:lstStyle/>
        <a:p>
          <a:pPr>
            <a:lnSpc>
              <a:spcPct val="150000"/>
            </a:lnSpc>
          </a:pPr>
          <a:r>
            <a:rPr lang="es-EC" sz="2000" b="1" dirty="0" smtClean="0">
              <a:latin typeface="Arial" pitchFamily="34" charset="0"/>
              <a:cs typeface="Arial" pitchFamily="34" charset="0"/>
            </a:rPr>
            <a:t>Se cosecharon 100 carretillas de lechuguin y 30 carretillas de lenteja de agua.</a:t>
          </a:r>
          <a:endParaRPr lang="es-EC" sz="2000" b="1" dirty="0">
            <a:latin typeface="Arial" pitchFamily="34" charset="0"/>
            <a:cs typeface="Arial" pitchFamily="34" charset="0"/>
          </a:endParaRPr>
        </a:p>
      </dgm:t>
    </dgm:pt>
    <dgm:pt modelId="{611F393E-A196-4082-B6D0-7BE8DF885365}" type="parTrans" cxnId="{5B7C97DD-9BFF-4A45-A1FA-CB958D5649A4}">
      <dgm:prSet/>
      <dgm:spPr/>
      <dgm:t>
        <a:bodyPr/>
        <a:lstStyle/>
        <a:p>
          <a:pPr>
            <a:lnSpc>
              <a:spcPct val="150000"/>
            </a:lnSpc>
          </a:pPr>
          <a:endParaRPr lang="es-EC" sz="1400" b="1">
            <a:latin typeface="Arial" pitchFamily="34" charset="0"/>
            <a:cs typeface="Arial" pitchFamily="34" charset="0"/>
          </a:endParaRPr>
        </a:p>
      </dgm:t>
    </dgm:pt>
    <dgm:pt modelId="{D6E65404-7106-4F22-8DB1-41192C029194}" type="sibTrans" cxnId="{5B7C97DD-9BFF-4A45-A1FA-CB958D5649A4}">
      <dgm:prSet/>
      <dgm:spPr/>
      <dgm:t>
        <a:bodyPr/>
        <a:lstStyle/>
        <a:p>
          <a:pPr>
            <a:lnSpc>
              <a:spcPct val="150000"/>
            </a:lnSpc>
          </a:pPr>
          <a:endParaRPr lang="es-EC" sz="1400" b="1">
            <a:latin typeface="Arial" pitchFamily="34" charset="0"/>
            <a:cs typeface="Arial" pitchFamily="34" charset="0"/>
          </a:endParaRPr>
        </a:p>
      </dgm:t>
    </dgm:pt>
    <dgm:pt modelId="{D90181A4-613B-4552-AE12-4345D8ED5EDF}">
      <dgm:prSet phldrT="[Texto]" custT="1"/>
      <dgm:spPr/>
      <dgm:t>
        <a:bodyPr/>
        <a:lstStyle/>
        <a:p>
          <a:pPr>
            <a:lnSpc>
              <a:spcPct val="150000"/>
            </a:lnSpc>
          </a:pPr>
          <a:r>
            <a:rPr lang="es-EC" sz="2800" b="1" smtClean="0">
              <a:latin typeface="Arial" pitchFamily="34" charset="0"/>
              <a:cs typeface="Arial" pitchFamily="34" charset="0"/>
            </a:rPr>
            <a:t>Deshidratación</a:t>
          </a:r>
          <a:endParaRPr lang="es-EC" sz="2800" b="1" dirty="0">
            <a:latin typeface="Arial" pitchFamily="34" charset="0"/>
            <a:cs typeface="Arial" pitchFamily="34" charset="0"/>
          </a:endParaRPr>
        </a:p>
      </dgm:t>
    </dgm:pt>
    <dgm:pt modelId="{F2E30BD0-1A44-436F-AFC4-B4CE1304A356}" type="parTrans" cxnId="{C2B3C8B2-048D-4737-9667-17FD551399F0}">
      <dgm:prSet/>
      <dgm:spPr/>
      <dgm:t>
        <a:bodyPr/>
        <a:lstStyle/>
        <a:p>
          <a:pPr>
            <a:lnSpc>
              <a:spcPct val="150000"/>
            </a:lnSpc>
          </a:pPr>
          <a:endParaRPr lang="es-EC" sz="1400" b="1">
            <a:latin typeface="Arial" pitchFamily="34" charset="0"/>
            <a:cs typeface="Arial" pitchFamily="34" charset="0"/>
          </a:endParaRPr>
        </a:p>
      </dgm:t>
    </dgm:pt>
    <dgm:pt modelId="{8210C46B-0B9D-40D0-A844-B0B7047D4079}" type="sibTrans" cxnId="{C2B3C8B2-048D-4737-9667-17FD551399F0}">
      <dgm:prSet/>
      <dgm:spPr/>
      <dgm:t>
        <a:bodyPr/>
        <a:lstStyle/>
        <a:p>
          <a:pPr>
            <a:lnSpc>
              <a:spcPct val="150000"/>
            </a:lnSpc>
          </a:pPr>
          <a:endParaRPr lang="es-EC" sz="1400" b="1">
            <a:latin typeface="Arial" pitchFamily="34" charset="0"/>
            <a:cs typeface="Arial" pitchFamily="34" charset="0"/>
          </a:endParaRPr>
        </a:p>
      </dgm:t>
    </dgm:pt>
    <dgm:pt modelId="{5D2A38A3-2517-47AB-9D43-B5F08EF356A0}">
      <dgm:prSet phldrT="[Texto]" custT="1"/>
      <dgm:spPr/>
      <dgm:t>
        <a:bodyPr/>
        <a:lstStyle/>
        <a:p>
          <a:pPr>
            <a:lnSpc>
              <a:spcPct val="150000"/>
            </a:lnSpc>
          </a:pPr>
          <a:r>
            <a:rPr lang="es-EC" sz="2000" b="1" smtClean="0">
              <a:latin typeface="Arial" pitchFamily="34" charset="0"/>
              <a:cs typeface="Arial" pitchFamily="34" charset="0"/>
            </a:rPr>
            <a:t>Se deposito el material vegetal en una pendiente para favorecer el escurrimiento de agua, durante 3 días.</a:t>
          </a:r>
          <a:endParaRPr lang="es-EC" sz="2000" b="1" dirty="0">
            <a:latin typeface="Arial" pitchFamily="34" charset="0"/>
            <a:cs typeface="Arial" pitchFamily="34" charset="0"/>
          </a:endParaRPr>
        </a:p>
      </dgm:t>
    </dgm:pt>
    <dgm:pt modelId="{85E64D10-5A34-4B31-8200-8080733084BA}" type="parTrans" cxnId="{00D73D03-F6AA-43D9-A51B-A7A7444AC834}">
      <dgm:prSet/>
      <dgm:spPr/>
      <dgm:t>
        <a:bodyPr/>
        <a:lstStyle/>
        <a:p>
          <a:pPr>
            <a:lnSpc>
              <a:spcPct val="150000"/>
            </a:lnSpc>
          </a:pPr>
          <a:endParaRPr lang="es-EC" sz="1400" b="1">
            <a:latin typeface="Arial" pitchFamily="34" charset="0"/>
            <a:cs typeface="Arial" pitchFamily="34" charset="0"/>
          </a:endParaRPr>
        </a:p>
      </dgm:t>
    </dgm:pt>
    <dgm:pt modelId="{4C04EE29-77AC-4449-B70E-9A2F847B8B8A}" type="sibTrans" cxnId="{00D73D03-F6AA-43D9-A51B-A7A7444AC834}">
      <dgm:prSet/>
      <dgm:spPr/>
      <dgm:t>
        <a:bodyPr/>
        <a:lstStyle/>
        <a:p>
          <a:pPr>
            <a:lnSpc>
              <a:spcPct val="150000"/>
            </a:lnSpc>
          </a:pPr>
          <a:endParaRPr lang="es-EC" sz="1400" b="1">
            <a:latin typeface="Arial" pitchFamily="34" charset="0"/>
            <a:cs typeface="Arial" pitchFamily="34" charset="0"/>
          </a:endParaRPr>
        </a:p>
      </dgm:t>
    </dgm:pt>
    <dgm:pt modelId="{C183A960-CD34-4664-8A0A-0E0D84EFB9E3}" type="pres">
      <dgm:prSet presAssocID="{250D8D4B-9362-4736-9910-EF3AEE6095B9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CE6463B5-A37C-46C1-9246-C2258D515617}" type="pres">
      <dgm:prSet presAssocID="{9F6085D5-DA5E-44CB-B74B-00C8A3F7ACAE}" presName="comp" presStyleCnt="0"/>
      <dgm:spPr/>
      <dgm:t>
        <a:bodyPr/>
        <a:lstStyle/>
        <a:p>
          <a:endParaRPr lang="es-EC"/>
        </a:p>
      </dgm:t>
    </dgm:pt>
    <dgm:pt modelId="{2FACE7A8-D7D6-4F07-82F8-B69FF8ED4809}" type="pres">
      <dgm:prSet presAssocID="{9F6085D5-DA5E-44CB-B74B-00C8A3F7ACAE}" presName="box" presStyleLbl="node1" presStyleIdx="0" presStyleCnt="3" custScaleY="126758" custLinFactNeighborX="136" custLinFactNeighborY="1468"/>
      <dgm:spPr/>
      <dgm:t>
        <a:bodyPr/>
        <a:lstStyle/>
        <a:p>
          <a:endParaRPr lang="es-EC"/>
        </a:p>
      </dgm:t>
    </dgm:pt>
    <dgm:pt modelId="{40B63060-8F18-408A-B74B-C6C2187A88D8}" type="pres">
      <dgm:prSet presAssocID="{9F6085D5-DA5E-44CB-B74B-00C8A3F7ACAE}" presName="img" presStyleLbl="fgImgPlace1" presStyleIdx="0" presStyleCnt="3" custScaleX="101935" custScaleY="12500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A2F2E402-75C9-4727-9F91-2EFAAD31B33F}" type="pres">
      <dgm:prSet presAssocID="{9F6085D5-DA5E-44CB-B74B-00C8A3F7ACAE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9973652-23B0-40D6-B075-FF4270452646}" type="pres">
      <dgm:prSet presAssocID="{430EEBE2-9E75-4B11-B73C-24A11B4C3016}" presName="spacer" presStyleCnt="0"/>
      <dgm:spPr/>
      <dgm:t>
        <a:bodyPr/>
        <a:lstStyle/>
        <a:p>
          <a:endParaRPr lang="es-EC"/>
        </a:p>
      </dgm:t>
    </dgm:pt>
    <dgm:pt modelId="{E3AF8B33-1D86-4A9D-A50C-C27CD7FE5907}" type="pres">
      <dgm:prSet presAssocID="{238D68B3-7AFF-4CB3-A506-B09F751D6ED0}" presName="comp" presStyleCnt="0"/>
      <dgm:spPr/>
      <dgm:t>
        <a:bodyPr/>
        <a:lstStyle/>
        <a:p>
          <a:endParaRPr lang="es-EC"/>
        </a:p>
      </dgm:t>
    </dgm:pt>
    <dgm:pt modelId="{D89801E1-DAA8-4353-B4F9-B222A296C7EC}" type="pres">
      <dgm:prSet presAssocID="{238D68B3-7AFF-4CB3-A506-B09F751D6ED0}" presName="box" presStyleLbl="node1" presStyleIdx="1" presStyleCnt="3" custLinFactNeighborX="-475"/>
      <dgm:spPr/>
      <dgm:t>
        <a:bodyPr/>
        <a:lstStyle/>
        <a:p>
          <a:endParaRPr lang="es-EC"/>
        </a:p>
      </dgm:t>
    </dgm:pt>
    <dgm:pt modelId="{001C08A1-C444-453D-BC54-3E3C2EE23178}" type="pres">
      <dgm:prSet presAssocID="{238D68B3-7AFF-4CB3-A506-B09F751D6ED0}" presName="img" presStyleLbl="fgImgPlace1" presStyleIdx="1" presStyleCnt="3" custScaleX="103952" custScaleY="126507" custLinFactNeighborX="1264" custLinFactNeighborY="342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E4034922-4A19-4802-9A5F-A984601613B3}" type="pres">
      <dgm:prSet presAssocID="{238D68B3-7AFF-4CB3-A506-B09F751D6ED0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8E09502-94F9-4203-96B0-8E4F508E32F8}" type="pres">
      <dgm:prSet presAssocID="{D1FA32A5-F297-4816-B003-ACFF20A857FF}" presName="spacer" presStyleCnt="0"/>
      <dgm:spPr/>
      <dgm:t>
        <a:bodyPr/>
        <a:lstStyle/>
        <a:p>
          <a:endParaRPr lang="es-EC"/>
        </a:p>
      </dgm:t>
    </dgm:pt>
    <dgm:pt modelId="{58E68E0C-07D1-48B4-B43B-037C50ABCDEC}" type="pres">
      <dgm:prSet presAssocID="{D90181A4-613B-4552-AE12-4345D8ED5EDF}" presName="comp" presStyleCnt="0"/>
      <dgm:spPr/>
      <dgm:t>
        <a:bodyPr/>
        <a:lstStyle/>
        <a:p>
          <a:endParaRPr lang="es-EC"/>
        </a:p>
      </dgm:t>
    </dgm:pt>
    <dgm:pt modelId="{A88F1782-3CFB-49FC-BC12-C93125CB914A}" type="pres">
      <dgm:prSet presAssocID="{D90181A4-613B-4552-AE12-4345D8ED5EDF}" presName="box" presStyleLbl="node1" presStyleIdx="2" presStyleCnt="3"/>
      <dgm:spPr/>
      <dgm:t>
        <a:bodyPr/>
        <a:lstStyle/>
        <a:p>
          <a:endParaRPr lang="es-EC"/>
        </a:p>
      </dgm:t>
    </dgm:pt>
    <dgm:pt modelId="{20FCE903-3546-4D72-A4E5-87D5C9E91EDC}" type="pres">
      <dgm:prSet presAssocID="{D90181A4-613B-4552-AE12-4345D8ED5EDF}" presName="img" presStyleLbl="fgImgPlace1" presStyleIdx="2" presStyleCnt="3" custScaleX="101935" custScaleY="11964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B3936DEB-0829-4CD0-A369-8BDC1EE19553}" type="pres">
      <dgm:prSet presAssocID="{D90181A4-613B-4552-AE12-4345D8ED5EDF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D4540ADB-79BB-48A7-9428-30E95A8B3574}" type="presOf" srcId="{250D8D4B-9362-4736-9910-EF3AEE6095B9}" destId="{C183A960-CD34-4664-8A0A-0E0D84EFB9E3}" srcOrd="0" destOrd="0" presId="urn:microsoft.com/office/officeart/2005/8/layout/vList4"/>
    <dgm:cxn modelId="{E3478AB0-96BE-48B3-87DF-6F6854411CFD}" type="presOf" srcId="{D90181A4-613B-4552-AE12-4345D8ED5EDF}" destId="{B3936DEB-0829-4CD0-A369-8BDC1EE19553}" srcOrd="1" destOrd="0" presId="urn:microsoft.com/office/officeart/2005/8/layout/vList4"/>
    <dgm:cxn modelId="{AE669CE2-C125-449E-A05A-12A40C6ABE43}" type="presOf" srcId="{7135F0F4-7886-4ABA-B0C9-095216AC7BED}" destId="{D89801E1-DAA8-4353-B4F9-B222A296C7EC}" srcOrd="0" destOrd="1" presId="urn:microsoft.com/office/officeart/2005/8/layout/vList4"/>
    <dgm:cxn modelId="{8E989338-8308-414B-9B03-D75C64C1363A}" type="presOf" srcId="{238D68B3-7AFF-4CB3-A506-B09F751D6ED0}" destId="{D89801E1-DAA8-4353-B4F9-B222A296C7EC}" srcOrd="0" destOrd="0" presId="urn:microsoft.com/office/officeart/2005/8/layout/vList4"/>
    <dgm:cxn modelId="{00D73D03-F6AA-43D9-A51B-A7A7444AC834}" srcId="{D90181A4-613B-4552-AE12-4345D8ED5EDF}" destId="{5D2A38A3-2517-47AB-9D43-B5F08EF356A0}" srcOrd="0" destOrd="0" parTransId="{85E64D10-5A34-4B31-8200-8080733084BA}" sibTransId="{4C04EE29-77AC-4449-B70E-9A2F847B8B8A}"/>
    <dgm:cxn modelId="{C2B3C8B2-048D-4737-9667-17FD551399F0}" srcId="{250D8D4B-9362-4736-9910-EF3AEE6095B9}" destId="{D90181A4-613B-4552-AE12-4345D8ED5EDF}" srcOrd="2" destOrd="0" parTransId="{F2E30BD0-1A44-436F-AFC4-B4CE1304A356}" sibTransId="{8210C46B-0B9D-40D0-A844-B0B7047D4079}"/>
    <dgm:cxn modelId="{8CD88A7C-17C7-4437-9EE0-228F225AA115}" type="presOf" srcId="{238D68B3-7AFF-4CB3-A506-B09F751D6ED0}" destId="{E4034922-4A19-4802-9A5F-A984601613B3}" srcOrd="1" destOrd="0" presId="urn:microsoft.com/office/officeart/2005/8/layout/vList4"/>
    <dgm:cxn modelId="{13A40CBB-BCC3-4216-A9AF-64291CD4005E}" type="presOf" srcId="{7135F0F4-7886-4ABA-B0C9-095216AC7BED}" destId="{E4034922-4A19-4802-9A5F-A984601613B3}" srcOrd="1" destOrd="1" presId="urn:microsoft.com/office/officeart/2005/8/layout/vList4"/>
    <dgm:cxn modelId="{3F6AE85F-2FA5-4BEF-BC4A-02F7E4BA4102}" type="presOf" srcId="{5D2A38A3-2517-47AB-9D43-B5F08EF356A0}" destId="{B3936DEB-0829-4CD0-A369-8BDC1EE19553}" srcOrd="1" destOrd="1" presId="urn:microsoft.com/office/officeart/2005/8/layout/vList4"/>
    <dgm:cxn modelId="{742CE97D-0438-42D0-AF14-F78865048F8F}" type="presOf" srcId="{8B641960-CB67-4206-8650-A24E26413561}" destId="{2FACE7A8-D7D6-4F07-82F8-B69FF8ED4809}" srcOrd="0" destOrd="1" presId="urn:microsoft.com/office/officeart/2005/8/layout/vList4"/>
    <dgm:cxn modelId="{CEE7B321-E0B1-4500-BD3B-108E96D30566}" srcId="{250D8D4B-9362-4736-9910-EF3AEE6095B9}" destId="{238D68B3-7AFF-4CB3-A506-B09F751D6ED0}" srcOrd="1" destOrd="0" parTransId="{F014F482-A596-405C-BC13-33213F2FFEFC}" sibTransId="{D1FA32A5-F297-4816-B003-ACFF20A857FF}"/>
    <dgm:cxn modelId="{291B4A60-CDE4-44D8-959C-5A82FEFEAFE9}" type="presOf" srcId="{9F6085D5-DA5E-44CB-B74B-00C8A3F7ACAE}" destId="{2FACE7A8-D7D6-4F07-82F8-B69FF8ED4809}" srcOrd="0" destOrd="0" presId="urn:microsoft.com/office/officeart/2005/8/layout/vList4"/>
    <dgm:cxn modelId="{5B6E35D1-E9FD-4A23-9D80-1F18BD34694C}" srcId="{9F6085D5-DA5E-44CB-B74B-00C8A3F7ACAE}" destId="{8B641960-CB67-4206-8650-A24E26413561}" srcOrd="0" destOrd="0" parTransId="{773CFDD8-57A1-4E52-B4BF-45901C2A73A6}" sibTransId="{8FF187CF-997D-4A1B-94D3-406170017FB2}"/>
    <dgm:cxn modelId="{5B7C97DD-9BFF-4A45-A1FA-CB958D5649A4}" srcId="{238D68B3-7AFF-4CB3-A506-B09F751D6ED0}" destId="{7135F0F4-7886-4ABA-B0C9-095216AC7BED}" srcOrd="0" destOrd="0" parTransId="{611F393E-A196-4082-B6D0-7BE8DF885365}" sibTransId="{D6E65404-7106-4F22-8DB1-41192C029194}"/>
    <dgm:cxn modelId="{0D403924-40FF-4F4A-AA71-5193495A3A82}" type="presOf" srcId="{8B641960-CB67-4206-8650-A24E26413561}" destId="{A2F2E402-75C9-4727-9F91-2EFAAD31B33F}" srcOrd="1" destOrd="1" presId="urn:microsoft.com/office/officeart/2005/8/layout/vList4"/>
    <dgm:cxn modelId="{A014F079-6FAF-4B63-876B-E1EB58765D52}" type="presOf" srcId="{9F6085D5-DA5E-44CB-B74B-00C8A3F7ACAE}" destId="{A2F2E402-75C9-4727-9F91-2EFAAD31B33F}" srcOrd="1" destOrd="0" presId="urn:microsoft.com/office/officeart/2005/8/layout/vList4"/>
    <dgm:cxn modelId="{665046EE-8CAD-427A-9BA9-E0CC3514EAC4}" type="presOf" srcId="{D90181A4-613B-4552-AE12-4345D8ED5EDF}" destId="{A88F1782-3CFB-49FC-BC12-C93125CB914A}" srcOrd="0" destOrd="0" presId="urn:microsoft.com/office/officeart/2005/8/layout/vList4"/>
    <dgm:cxn modelId="{3CFD8CA8-0E11-4D88-B070-C3081CD01A2D}" type="presOf" srcId="{5D2A38A3-2517-47AB-9D43-B5F08EF356A0}" destId="{A88F1782-3CFB-49FC-BC12-C93125CB914A}" srcOrd="0" destOrd="1" presId="urn:microsoft.com/office/officeart/2005/8/layout/vList4"/>
    <dgm:cxn modelId="{54848137-CA83-4D4F-891C-4824B5CAA510}" srcId="{250D8D4B-9362-4736-9910-EF3AEE6095B9}" destId="{9F6085D5-DA5E-44CB-B74B-00C8A3F7ACAE}" srcOrd="0" destOrd="0" parTransId="{4B500052-D8C3-4BB6-8610-94DB8BD4DB20}" sibTransId="{430EEBE2-9E75-4B11-B73C-24A11B4C3016}"/>
    <dgm:cxn modelId="{278BAAF0-1243-4AA2-B25D-39489AC3CC56}" type="presParOf" srcId="{C183A960-CD34-4664-8A0A-0E0D84EFB9E3}" destId="{CE6463B5-A37C-46C1-9246-C2258D515617}" srcOrd="0" destOrd="0" presId="urn:microsoft.com/office/officeart/2005/8/layout/vList4"/>
    <dgm:cxn modelId="{976DBF11-26CE-41BE-BF2F-7D7FD5067405}" type="presParOf" srcId="{CE6463B5-A37C-46C1-9246-C2258D515617}" destId="{2FACE7A8-D7D6-4F07-82F8-B69FF8ED4809}" srcOrd="0" destOrd="0" presId="urn:microsoft.com/office/officeart/2005/8/layout/vList4"/>
    <dgm:cxn modelId="{68205FF1-F522-45F3-A83F-B718D30557BB}" type="presParOf" srcId="{CE6463B5-A37C-46C1-9246-C2258D515617}" destId="{40B63060-8F18-408A-B74B-C6C2187A88D8}" srcOrd="1" destOrd="0" presId="urn:microsoft.com/office/officeart/2005/8/layout/vList4"/>
    <dgm:cxn modelId="{DF2A9CD9-D435-4A8C-82FD-19FE7FF8C890}" type="presParOf" srcId="{CE6463B5-A37C-46C1-9246-C2258D515617}" destId="{A2F2E402-75C9-4727-9F91-2EFAAD31B33F}" srcOrd="2" destOrd="0" presId="urn:microsoft.com/office/officeart/2005/8/layout/vList4"/>
    <dgm:cxn modelId="{016D460A-E6AF-48FC-973B-71F350A87F4E}" type="presParOf" srcId="{C183A960-CD34-4664-8A0A-0E0D84EFB9E3}" destId="{39973652-23B0-40D6-B075-FF4270452646}" srcOrd="1" destOrd="0" presId="urn:microsoft.com/office/officeart/2005/8/layout/vList4"/>
    <dgm:cxn modelId="{13EFF80D-9AD4-47EA-9059-27226815694A}" type="presParOf" srcId="{C183A960-CD34-4664-8A0A-0E0D84EFB9E3}" destId="{E3AF8B33-1D86-4A9D-A50C-C27CD7FE5907}" srcOrd="2" destOrd="0" presId="urn:microsoft.com/office/officeart/2005/8/layout/vList4"/>
    <dgm:cxn modelId="{F857B88F-E442-4012-9F7F-6FF3216CC1FE}" type="presParOf" srcId="{E3AF8B33-1D86-4A9D-A50C-C27CD7FE5907}" destId="{D89801E1-DAA8-4353-B4F9-B222A296C7EC}" srcOrd="0" destOrd="0" presId="urn:microsoft.com/office/officeart/2005/8/layout/vList4"/>
    <dgm:cxn modelId="{9002807F-7F62-4AEB-B6C5-43D9605E7FED}" type="presParOf" srcId="{E3AF8B33-1D86-4A9D-A50C-C27CD7FE5907}" destId="{001C08A1-C444-453D-BC54-3E3C2EE23178}" srcOrd="1" destOrd="0" presId="urn:microsoft.com/office/officeart/2005/8/layout/vList4"/>
    <dgm:cxn modelId="{CCB2109B-EF03-4987-AA31-618E7443E43F}" type="presParOf" srcId="{E3AF8B33-1D86-4A9D-A50C-C27CD7FE5907}" destId="{E4034922-4A19-4802-9A5F-A984601613B3}" srcOrd="2" destOrd="0" presId="urn:microsoft.com/office/officeart/2005/8/layout/vList4"/>
    <dgm:cxn modelId="{828D5D73-99E4-467F-A022-11192A210022}" type="presParOf" srcId="{C183A960-CD34-4664-8A0A-0E0D84EFB9E3}" destId="{78E09502-94F9-4203-96B0-8E4F508E32F8}" srcOrd="3" destOrd="0" presId="urn:microsoft.com/office/officeart/2005/8/layout/vList4"/>
    <dgm:cxn modelId="{5F63280F-0A7F-4364-BEFB-B49C2D6658F9}" type="presParOf" srcId="{C183A960-CD34-4664-8A0A-0E0D84EFB9E3}" destId="{58E68E0C-07D1-48B4-B43B-037C50ABCDEC}" srcOrd="4" destOrd="0" presId="urn:microsoft.com/office/officeart/2005/8/layout/vList4"/>
    <dgm:cxn modelId="{E9BADFC0-DDC3-46D1-BC4D-C0298ACB3A12}" type="presParOf" srcId="{58E68E0C-07D1-48B4-B43B-037C50ABCDEC}" destId="{A88F1782-3CFB-49FC-BC12-C93125CB914A}" srcOrd="0" destOrd="0" presId="urn:microsoft.com/office/officeart/2005/8/layout/vList4"/>
    <dgm:cxn modelId="{951BC167-0024-4EFE-82A2-3341083F1A04}" type="presParOf" srcId="{58E68E0C-07D1-48B4-B43B-037C50ABCDEC}" destId="{20FCE903-3546-4D72-A4E5-87D5C9E91EDC}" srcOrd="1" destOrd="0" presId="urn:microsoft.com/office/officeart/2005/8/layout/vList4"/>
    <dgm:cxn modelId="{2379EA28-A58A-4766-A548-3F64DEA68EB2}" type="presParOf" srcId="{58E68E0C-07D1-48B4-B43B-037C50ABCDEC}" destId="{B3936DEB-0829-4CD0-A369-8BDC1EE19553}" srcOrd="2" destOrd="0" presId="urn:microsoft.com/office/officeart/2005/8/layout/vList4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E3EF307-F1D5-4698-B590-3431D4F202C7}" type="doc">
      <dgm:prSet loTypeId="urn:microsoft.com/office/officeart/2005/8/layout/vList4" loCatId="list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6CAA3926-C83C-4C47-ABF5-946FA56669D5}">
      <dgm:prSet phldrT="[Texto]" custT="1"/>
      <dgm:spPr/>
      <dgm:t>
        <a:bodyPr/>
        <a:lstStyle/>
        <a:p>
          <a:pPr>
            <a:lnSpc>
              <a:spcPct val="150000"/>
            </a:lnSpc>
          </a:pPr>
          <a:r>
            <a:rPr lang="es-EC" sz="2400" b="1" dirty="0" smtClean="0">
              <a:latin typeface="Arial" pitchFamily="34" charset="0"/>
              <a:cs typeface="Arial" pitchFamily="34" charset="0"/>
            </a:rPr>
            <a:t>  Picado</a:t>
          </a:r>
          <a:endParaRPr lang="es-EC" sz="2400" b="1" dirty="0">
            <a:latin typeface="Arial" pitchFamily="34" charset="0"/>
            <a:cs typeface="Arial" pitchFamily="34" charset="0"/>
          </a:endParaRPr>
        </a:p>
      </dgm:t>
    </dgm:pt>
    <dgm:pt modelId="{90AD4B2A-E319-4EC7-A748-92C29F3379BD}" type="parTrans" cxnId="{06B81F97-1939-4135-9817-40A40F018614}">
      <dgm:prSet/>
      <dgm:spPr/>
      <dgm:t>
        <a:bodyPr/>
        <a:lstStyle/>
        <a:p>
          <a:pPr>
            <a:lnSpc>
              <a:spcPct val="150000"/>
            </a:lnSpc>
          </a:pPr>
          <a:endParaRPr lang="es-EC" sz="1400" b="1">
            <a:latin typeface="Arial" pitchFamily="34" charset="0"/>
            <a:cs typeface="Arial" pitchFamily="34" charset="0"/>
          </a:endParaRPr>
        </a:p>
      </dgm:t>
    </dgm:pt>
    <dgm:pt modelId="{E5BE4A3A-8D8C-461E-AD3C-AA443F4766DF}" type="sibTrans" cxnId="{06B81F97-1939-4135-9817-40A40F018614}">
      <dgm:prSet/>
      <dgm:spPr/>
      <dgm:t>
        <a:bodyPr/>
        <a:lstStyle/>
        <a:p>
          <a:pPr>
            <a:lnSpc>
              <a:spcPct val="150000"/>
            </a:lnSpc>
          </a:pPr>
          <a:endParaRPr lang="es-EC" sz="1400" b="1">
            <a:latin typeface="Arial" pitchFamily="34" charset="0"/>
            <a:cs typeface="Arial" pitchFamily="34" charset="0"/>
          </a:endParaRPr>
        </a:p>
      </dgm:t>
    </dgm:pt>
    <dgm:pt modelId="{321D1244-5827-4601-9B3E-BA20A8759B30}">
      <dgm:prSet phldrT="[Texto]" custT="1"/>
      <dgm:spPr/>
      <dgm:t>
        <a:bodyPr/>
        <a:lstStyle/>
        <a:p>
          <a:pPr>
            <a:lnSpc>
              <a:spcPct val="150000"/>
            </a:lnSpc>
          </a:pPr>
          <a:r>
            <a:rPr lang="es-EC" sz="1800" b="1" dirty="0" smtClean="0">
              <a:latin typeface="Arial" pitchFamily="34" charset="0"/>
              <a:cs typeface="Arial" pitchFamily="34" charset="0"/>
            </a:rPr>
            <a:t>Se utilizo 2 alternativas; labores manuales con machete, labores mecánicas con moto guadaña y/o picadora.</a:t>
          </a:r>
          <a:endParaRPr lang="es-EC" sz="1800" b="1" dirty="0">
            <a:latin typeface="Arial" pitchFamily="34" charset="0"/>
            <a:cs typeface="Arial" pitchFamily="34" charset="0"/>
          </a:endParaRPr>
        </a:p>
      </dgm:t>
    </dgm:pt>
    <dgm:pt modelId="{26EF292E-5D69-4285-9F20-680D577DB505}" type="parTrans" cxnId="{2C4DF2E7-8547-40F0-B678-6D8B12DA750C}">
      <dgm:prSet/>
      <dgm:spPr/>
      <dgm:t>
        <a:bodyPr/>
        <a:lstStyle/>
        <a:p>
          <a:pPr>
            <a:lnSpc>
              <a:spcPct val="150000"/>
            </a:lnSpc>
          </a:pPr>
          <a:endParaRPr lang="es-EC" sz="1400" b="1">
            <a:latin typeface="Arial" pitchFamily="34" charset="0"/>
            <a:cs typeface="Arial" pitchFamily="34" charset="0"/>
          </a:endParaRPr>
        </a:p>
      </dgm:t>
    </dgm:pt>
    <dgm:pt modelId="{44395E3D-7D8C-42BE-A0A3-95B1BAD54913}" type="sibTrans" cxnId="{2C4DF2E7-8547-40F0-B678-6D8B12DA750C}">
      <dgm:prSet/>
      <dgm:spPr/>
      <dgm:t>
        <a:bodyPr/>
        <a:lstStyle/>
        <a:p>
          <a:pPr>
            <a:lnSpc>
              <a:spcPct val="150000"/>
            </a:lnSpc>
          </a:pPr>
          <a:endParaRPr lang="es-EC" sz="1400" b="1">
            <a:latin typeface="Arial" pitchFamily="34" charset="0"/>
            <a:cs typeface="Arial" pitchFamily="34" charset="0"/>
          </a:endParaRPr>
        </a:p>
      </dgm:t>
    </dgm:pt>
    <dgm:pt modelId="{936E76F0-789A-4BDD-ADDD-7F012648A2FC}">
      <dgm:prSet phldrT="[Texto]" custT="1"/>
      <dgm:spPr/>
      <dgm:t>
        <a:bodyPr/>
        <a:lstStyle/>
        <a:p>
          <a:pPr>
            <a:lnSpc>
              <a:spcPct val="150000"/>
            </a:lnSpc>
          </a:pPr>
          <a:r>
            <a:rPr lang="es-EC" sz="2400" b="1" dirty="0" smtClean="0">
              <a:latin typeface="Arial" pitchFamily="34" charset="0"/>
              <a:cs typeface="Arial" pitchFamily="34" charset="0"/>
            </a:rPr>
            <a:t>  Disposición del material vegetal</a:t>
          </a:r>
          <a:endParaRPr lang="es-EC" sz="2400" b="1" dirty="0">
            <a:latin typeface="Arial" pitchFamily="34" charset="0"/>
            <a:cs typeface="Arial" pitchFamily="34" charset="0"/>
          </a:endParaRPr>
        </a:p>
      </dgm:t>
    </dgm:pt>
    <dgm:pt modelId="{460EE200-C8E9-421B-AA78-88835B13C32D}" type="parTrans" cxnId="{FE21BE86-B913-4F61-B1BE-681DC94D49DE}">
      <dgm:prSet/>
      <dgm:spPr/>
      <dgm:t>
        <a:bodyPr/>
        <a:lstStyle/>
        <a:p>
          <a:pPr>
            <a:lnSpc>
              <a:spcPct val="150000"/>
            </a:lnSpc>
          </a:pPr>
          <a:endParaRPr lang="es-EC" sz="1400" b="1">
            <a:latin typeface="Arial" pitchFamily="34" charset="0"/>
            <a:cs typeface="Arial" pitchFamily="34" charset="0"/>
          </a:endParaRPr>
        </a:p>
      </dgm:t>
    </dgm:pt>
    <dgm:pt modelId="{3C9A7CC7-137C-4BA7-B3A6-BF18121DB8E0}" type="sibTrans" cxnId="{FE21BE86-B913-4F61-B1BE-681DC94D49DE}">
      <dgm:prSet/>
      <dgm:spPr/>
      <dgm:t>
        <a:bodyPr/>
        <a:lstStyle/>
        <a:p>
          <a:pPr>
            <a:lnSpc>
              <a:spcPct val="150000"/>
            </a:lnSpc>
          </a:pPr>
          <a:endParaRPr lang="es-EC" sz="1400" b="1">
            <a:latin typeface="Arial" pitchFamily="34" charset="0"/>
            <a:cs typeface="Arial" pitchFamily="34" charset="0"/>
          </a:endParaRPr>
        </a:p>
      </dgm:t>
    </dgm:pt>
    <dgm:pt modelId="{D6CFBDEF-89A5-4312-B094-F415D2DD0D02}">
      <dgm:prSet phldrT="[Texto]" custT="1"/>
      <dgm:spPr/>
      <dgm:t>
        <a:bodyPr/>
        <a:lstStyle/>
        <a:p>
          <a:pPr>
            <a:lnSpc>
              <a:spcPct val="150000"/>
            </a:lnSpc>
          </a:pPr>
          <a:r>
            <a:rPr lang="es-EC" sz="1800" b="1" smtClean="0">
              <a:latin typeface="Arial" pitchFamily="34" charset="0"/>
              <a:cs typeface="Arial" pitchFamily="34" charset="0"/>
            </a:rPr>
            <a:t>Distribución en cada unidad experimental conforme al respectivo peso previamente calculado. </a:t>
          </a:r>
          <a:endParaRPr lang="es-EC" sz="1800" b="1" dirty="0">
            <a:latin typeface="Arial" pitchFamily="34" charset="0"/>
            <a:cs typeface="Arial" pitchFamily="34" charset="0"/>
          </a:endParaRPr>
        </a:p>
      </dgm:t>
    </dgm:pt>
    <dgm:pt modelId="{26AB1884-C477-4B82-A6BB-9B65CD12B78C}" type="parTrans" cxnId="{9DBFE6C0-7ACD-4277-A32E-0D65EABDC34E}">
      <dgm:prSet/>
      <dgm:spPr/>
      <dgm:t>
        <a:bodyPr/>
        <a:lstStyle/>
        <a:p>
          <a:pPr>
            <a:lnSpc>
              <a:spcPct val="150000"/>
            </a:lnSpc>
          </a:pPr>
          <a:endParaRPr lang="es-EC" sz="1400" b="1">
            <a:latin typeface="Arial" pitchFamily="34" charset="0"/>
            <a:cs typeface="Arial" pitchFamily="34" charset="0"/>
          </a:endParaRPr>
        </a:p>
      </dgm:t>
    </dgm:pt>
    <dgm:pt modelId="{A4160DF0-08EC-45A1-8ECA-74502648A2F1}" type="sibTrans" cxnId="{9DBFE6C0-7ACD-4277-A32E-0D65EABDC34E}">
      <dgm:prSet/>
      <dgm:spPr/>
      <dgm:t>
        <a:bodyPr/>
        <a:lstStyle/>
        <a:p>
          <a:pPr>
            <a:lnSpc>
              <a:spcPct val="150000"/>
            </a:lnSpc>
          </a:pPr>
          <a:endParaRPr lang="es-EC" sz="1400" b="1">
            <a:latin typeface="Arial" pitchFamily="34" charset="0"/>
            <a:cs typeface="Arial" pitchFamily="34" charset="0"/>
          </a:endParaRPr>
        </a:p>
      </dgm:t>
    </dgm:pt>
    <dgm:pt modelId="{11E36854-067F-4277-8873-E46EC69F45E9}">
      <dgm:prSet phldrT="[Texto]" custT="1"/>
      <dgm:spPr/>
      <dgm:t>
        <a:bodyPr/>
        <a:lstStyle/>
        <a:p>
          <a:pPr>
            <a:lnSpc>
              <a:spcPct val="150000"/>
            </a:lnSpc>
          </a:pPr>
          <a:r>
            <a:rPr lang="es-EC" sz="2400" b="1" dirty="0" smtClean="0">
              <a:latin typeface="Arial" pitchFamily="34" charset="0"/>
              <a:cs typeface="Arial" pitchFamily="34" charset="0"/>
            </a:rPr>
            <a:t>  Proceso de compostaje</a:t>
          </a:r>
          <a:endParaRPr lang="es-EC" sz="2400" b="1" dirty="0">
            <a:latin typeface="Arial" pitchFamily="34" charset="0"/>
            <a:cs typeface="Arial" pitchFamily="34" charset="0"/>
          </a:endParaRPr>
        </a:p>
      </dgm:t>
    </dgm:pt>
    <dgm:pt modelId="{BA959E8D-9DA9-4661-A875-D0AE123C3918}" type="parTrans" cxnId="{2DA2D586-7FA1-4C4A-A1AB-93DFBBAB647C}">
      <dgm:prSet/>
      <dgm:spPr/>
      <dgm:t>
        <a:bodyPr/>
        <a:lstStyle/>
        <a:p>
          <a:pPr>
            <a:lnSpc>
              <a:spcPct val="150000"/>
            </a:lnSpc>
          </a:pPr>
          <a:endParaRPr lang="es-EC" sz="1400" b="1">
            <a:latin typeface="Arial" pitchFamily="34" charset="0"/>
            <a:cs typeface="Arial" pitchFamily="34" charset="0"/>
          </a:endParaRPr>
        </a:p>
      </dgm:t>
    </dgm:pt>
    <dgm:pt modelId="{72B7BAAB-5EAD-47B1-A7BA-296B3C9EA036}" type="sibTrans" cxnId="{2DA2D586-7FA1-4C4A-A1AB-93DFBBAB647C}">
      <dgm:prSet/>
      <dgm:spPr/>
      <dgm:t>
        <a:bodyPr/>
        <a:lstStyle/>
        <a:p>
          <a:pPr>
            <a:lnSpc>
              <a:spcPct val="150000"/>
            </a:lnSpc>
          </a:pPr>
          <a:endParaRPr lang="es-EC" sz="1400" b="1">
            <a:latin typeface="Arial" pitchFamily="34" charset="0"/>
            <a:cs typeface="Arial" pitchFamily="34" charset="0"/>
          </a:endParaRPr>
        </a:p>
      </dgm:t>
    </dgm:pt>
    <dgm:pt modelId="{3C780025-6B92-4A08-BB90-F3E0FEEEA3E1}">
      <dgm:prSet phldrT="[Texto]" custT="1"/>
      <dgm:spPr/>
      <dgm:t>
        <a:bodyPr/>
        <a:lstStyle/>
        <a:p>
          <a:pPr>
            <a:lnSpc>
              <a:spcPct val="150000"/>
            </a:lnSpc>
          </a:pPr>
          <a:r>
            <a:rPr lang="es-EC" sz="1800" b="1" smtClean="0">
              <a:latin typeface="Arial" pitchFamily="34" charset="0"/>
              <a:cs typeface="Arial" pitchFamily="34" charset="0"/>
            </a:rPr>
            <a:t>Inicio del proceso de descomposición aeróbica.</a:t>
          </a:r>
          <a:endParaRPr lang="es-EC" sz="1800" b="1" dirty="0">
            <a:latin typeface="Arial" pitchFamily="34" charset="0"/>
            <a:cs typeface="Arial" pitchFamily="34" charset="0"/>
          </a:endParaRPr>
        </a:p>
      </dgm:t>
    </dgm:pt>
    <dgm:pt modelId="{4B6777CD-4FE1-40C4-AA66-9A26EAC34E2F}" type="parTrans" cxnId="{2D7C6E23-611A-4B0A-A423-0E1552678032}">
      <dgm:prSet/>
      <dgm:spPr/>
      <dgm:t>
        <a:bodyPr/>
        <a:lstStyle/>
        <a:p>
          <a:pPr>
            <a:lnSpc>
              <a:spcPct val="150000"/>
            </a:lnSpc>
          </a:pPr>
          <a:endParaRPr lang="es-EC" sz="1400" b="1">
            <a:latin typeface="Arial" pitchFamily="34" charset="0"/>
            <a:cs typeface="Arial" pitchFamily="34" charset="0"/>
          </a:endParaRPr>
        </a:p>
      </dgm:t>
    </dgm:pt>
    <dgm:pt modelId="{D8BBF761-0F6D-422A-9ED6-6B3D2F944655}" type="sibTrans" cxnId="{2D7C6E23-611A-4B0A-A423-0E1552678032}">
      <dgm:prSet/>
      <dgm:spPr/>
      <dgm:t>
        <a:bodyPr/>
        <a:lstStyle/>
        <a:p>
          <a:pPr>
            <a:lnSpc>
              <a:spcPct val="150000"/>
            </a:lnSpc>
          </a:pPr>
          <a:endParaRPr lang="es-EC" sz="1400" b="1">
            <a:latin typeface="Arial" pitchFamily="34" charset="0"/>
            <a:cs typeface="Arial" pitchFamily="34" charset="0"/>
          </a:endParaRPr>
        </a:p>
      </dgm:t>
    </dgm:pt>
    <dgm:pt modelId="{1E00AA1A-32A3-4510-B15E-0BE5CABC6CAB}" type="pres">
      <dgm:prSet presAssocID="{7E3EF307-F1D5-4698-B590-3431D4F202C7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AD1A071-2D55-413F-AE8F-7BE1BC402E30}" type="pres">
      <dgm:prSet presAssocID="{6CAA3926-C83C-4C47-ABF5-946FA56669D5}" presName="comp" presStyleCnt="0"/>
      <dgm:spPr/>
      <dgm:t>
        <a:bodyPr/>
        <a:lstStyle/>
        <a:p>
          <a:endParaRPr lang="es-EC"/>
        </a:p>
      </dgm:t>
    </dgm:pt>
    <dgm:pt modelId="{AD76D4E2-DF22-42B5-AC76-BEBD4BFDFCC0}" type="pres">
      <dgm:prSet presAssocID="{6CAA3926-C83C-4C47-ABF5-946FA56669D5}" presName="box" presStyleLbl="node1" presStyleIdx="0" presStyleCnt="3" custLinFactNeighborX="-123" custLinFactNeighborY="1360"/>
      <dgm:spPr/>
      <dgm:t>
        <a:bodyPr/>
        <a:lstStyle/>
        <a:p>
          <a:endParaRPr lang="es-EC"/>
        </a:p>
      </dgm:t>
    </dgm:pt>
    <dgm:pt modelId="{04A25BBA-0F61-4329-AA11-A66D25DF68CD}" type="pres">
      <dgm:prSet presAssocID="{6CAA3926-C83C-4C47-ABF5-946FA56669D5}" presName="img" presStyleLbl="fgImgPlace1" presStyleIdx="0" presStyleCnt="3" custScaleX="108548" custScaleY="12094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B9103EE6-DF20-4E75-A7DC-657DDA056845}" type="pres">
      <dgm:prSet presAssocID="{6CAA3926-C83C-4C47-ABF5-946FA56669D5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B29BCE0-E9FF-4550-B859-54ECE96C4209}" type="pres">
      <dgm:prSet presAssocID="{E5BE4A3A-8D8C-461E-AD3C-AA443F4766DF}" presName="spacer" presStyleCnt="0"/>
      <dgm:spPr/>
      <dgm:t>
        <a:bodyPr/>
        <a:lstStyle/>
        <a:p>
          <a:endParaRPr lang="es-EC"/>
        </a:p>
      </dgm:t>
    </dgm:pt>
    <dgm:pt modelId="{2BC6FECC-FC8E-4C1F-A9C2-85F5D6B290A2}" type="pres">
      <dgm:prSet presAssocID="{936E76F0-789A-4BDD-ADDD-7F012648A2FC}" presName="comp" presStyleCnt="0"/>
      <dgm:spPr/>
      <dgm:t>
        <a:bodyPr/>
        <a:lstStyle/>
        <a:p>
          <a:endParaRPr lang="es-EC"/>
        </a:p>
      </dgm:t>
    </dgm:pt>
    <dgm:pt modelId="{279D4DC8-8303-48B3-B60E-2C4FF2B2CC1C}" type="pres">
      <dgm:prSet presAssocID="{936E76F0-789A-4BDD-ADDD-7F012648A2FC}" presName="box" presStyleLbl="node1" presStyleIdx="1" presStyleCnt="3"/>
      <dgm:spPr/>
      <dgm:t>
        <a:bodyPr/>
        <a:lstStyle/>
        <a:p>
          <a:endParaRPr lang="es-EC"/>
        </a:p>
      </dgm:t>
    </dgm:pt>
    <dgm:pt modelId="{5CEA1136-4084-4BC6-943C-64867A3D9590}" type="pres">
      <dgm:prSet presAssocID="{936E76F0-789A-4BDD-ADDD-7F012648A2FC}" presName="img" presStyleLbl="fgImgPlace1" presStyleIdx="1" presStyleCnt="3" custScaleX="106238" custScaleY="12104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25573577-BDB4-47E3-A4CC-6EE8E8C45440}" type="pres">
      <dgm:prSet presAssocID="{936E76F0-789A-4BDD-ADDD-7F012648A2FC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642610A-C7BF-4C5C-814F-FD32BF338816}" type="pres">
      <dgm:prSet presAssocID="{3C9A7CC7-137C-4BA7-B3A6-BF18121DB8E0}" presName="spacer" presStyleCnt="0"/>
      <dgm:spPr/>
      <dgm:t>
        <a:bodyPr/>
        <a:lstStyle/>
        <a:p>
          <a:endParaRPr lang="es-EC"/>
        </a:p>
      </dgm:t>
    </dgm:pt>
    <dgm:pt modelId="{DDC5878A-D8B3-4E07-A4B2-966BCB881B7E}" type="pres">
      <dgm:prSet presAssocID="{11E36854-067F-4277-8873-E46EC69F45E9}" presName="comp" presStyleCnt="0"/>
      <dgm:spPr/>
      <dgm:t>
        <a:bodyPr/>
        <a:lstStyle/>
        <a:p>
          <a:endParaRPr lang="es-EC"/>
        </a:p>
      </dgm:t>
    </dgm:pt>
    <dgm:pt modelId="{E7C18ECE-2536-48A8-86DB-68971D6E7681}" type="pres">
      <dgm:prSet presAssocID="{11E36854-067F-4277-8873-E46EC69F45E9}" presName="box" presStyleLbl="node1" presStyleIdx="2" presStyleCnt="3" custLinFactNeighborX="741" custLinFactNeighborY="-1360"/>
      <dgm:spPr/>
      <dgm:t>
        <a:bodyPr/>
        <a:lstStyle/>
        <a:p>
          <a:endParaRPr lang="es-EC"/>
        </a:p>
      </dgm:t>
    </dgm:pt>
    <dgm:pt modelId="{08E4FDDF-C883-4B76-9913-D48E31C72E4A}" type="pres">
      <dgm:prSet presAssocID="{11E36854-067F-4277-8873-E46EC69F45E9}" presName="img" presStyleLbl="fgImgPlace1" presStyleIdx="2" presStyleCnt="3" custScaleX="108578" custScaleY="125262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A13CDA42-3E44-4B61-A15D-DC0E7CEAD0A4}" type="pres">
      <dgm:prSet presAssocID="{11E36854-067F-4277-8873-E46EC69F45E9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06B81F97-1939-4135-9817-40A40F018614}" srcId="{7E3EF307-F1D5-4698-B590-3431D4F202C7}" destId="{6CAA3926-C83C-4C47-ABF5-946FA56669D5}" srcOrd="0" destOrd="0" parTransId="{90AD4B2A-E319-4EC7-A748-92C29F3379BD}" sibTransId="{E5BE4A3A-8D8C-461E-AD3C-AA443F4766DF}"/>
    <dgm:cxn modelId="{FE21BE86-B913-4F61-B1BE-681DC94D49DE}" srcId="{7E3EF307-F1D5-4698-B590-3431D4F202C7}" destId="{936E76F0-789A-4BDD-ADDD-7F012648A2FC}" srcOrd="1" destOrd="0" parTransId="{460EE200-C8E9-421B-AA78-88835B13C32D}" sibTransId="{3C9A7CC7-137C-4BA7-B3A6-BF18121DB8E0}"/>
    <dgm:cxn modelId="{2C4DF2E7-8547-40F0-B678-6D8B12DA750C}" srcId="{6CAA3926-C83C-4C47-ABF5-946FA56669D5}" destId="{321D1244-5827-4601-9B3E-BA20A8759B30}" srcOrd="0" destOrd="0" parTransId="{26EF292E-5D69-4285-9F20-680D577DB505}" sibTransId="{44395E3D-7D8C-42BE-A0A3-95B1BAD54913}"/>
    <dgm:cxn modelId="{BDCA64B3-DDE2-4115-974F-D8D16273A2FC}" type="presOf" srcId="{936E76F0-789A-4BDD-ADDD-7F012648A2FC}" destId="{279D4DC8-8303-48B3-B60E-2C4FF2B2CC1C}" srcOrd="0" destOrd="0" presId="urn:microsoft.com/office/officeart/2005/8/layout/vList4"/>
    <dgm:cxn modelId="{F1F45B16-07EB-4562-B39E-2B3F2B169E39}" type="presOf" srcId="{3C780025-6B92-4A08-BB90-F3E0FEEEA3E1}" destId="{A13CDA42-3E44-4B61-A15D-DC0E7CEAD0A4}" srcOrd="1" destOrd="1" presId="urn:microsoft.com/office/officeart/2005/8/layout/vList4"/>
    <dgm:cxn modelId="{1194477B-D6CB-4E0E-9BD0-F7F86E5010B7}" type="presOf" srcId="{6CAA3926-C83C-4C47-ABF5-946FA56669D5}" destId="{AD76D4E2-DF22-42B5-AC76-BEBD4BFDFCC0}" srcOrd="0" destOrd="0" presId="urn:microsoft.com/office/officeart/2005/8/layout/vList4"/>
    <dgm:cxn modelId="{3F57C025-694A-4202-9FEA-4F962970E468}" type="presOf" srcId="{7E3EF307-F1D5-4698-B590-3431D4F202C7}" destId="{1E00AA1A-32A3-4510-B15E-0BE5CABC6CAB}" srcOrd="0" destOrd="0" presId="urn:microsoft.com/office/officeart/2005/8/layout/vList4"/>
    <dgm:cxn modelId="{9DBFE6C0-7ACD-4277-A32E-0D65EABDC34E}" srcId="{936E76F0-789A-4BDD-ADDD-7F012648A2FC}" destId="{D6CFBDEF-89A5-4312-B094-F415D2DD0D02}" srcOrd="0" destOrd="0" parTransId="{26AB1884-C477-4B82-A6BB-9B65CD12B78C}" sibTransId="{A4160DF0-08EC-45A1-8ECA-74502648A2F1}"/>
    <dgm:cxn modelId="{C31B94AC-136D-402F-9DFA-A6D45A6A54DE}" type="presOf" srcId="{936E76F0-789A-4BDD-ADDD-7F012648A2FC}" destId="{25573577-BDB4-47E3-A4CC-6EE8E8C45440}" srcOrd="1" destOrd="0" presId="urn:microsoft.com/office/officeart/2005/8/layout/vList4"/>
    <dgm:cxn modelId="{54A94745-E9EC-406D-B9E5-3F1EE8835A37}" type="presOf" srcId="{D6CFBDEF-89A5-4312-B094-F415D2DD0D02}" destId="{279D4DC8-8303-48B3-B60E-2C4FF2B2CC1C}" srcOrd="0" destOrd="1" presId="urn:microsoft.com/office/officeart/2005/8/layout/vList4"/>
    <dgm:cxn modelId="{C26C011B-5046-4584-8B1E-270B0C9A69B3}" type="presOf" srcId="{321D1244-5827-4601-9B3E-BA20A8759B30}" destId="{AD76D4E2-DF22-42B5-AC76-BEBD4BFDFCC0}" srcOrd="0" destOrd="1" presId="urn:microsoft.com/office/officeart/2005/8/layout/vList4"/>
    <dgm:cxn modelId="{9CBD94D2-7C21-4774-9E0A-096E27E55EC1}" type="presOf" srcId="{6CAA3926-C83C-4C47-ABF5-946FA56669D5}" destId="{B9103EE6-DF20-4E75-A7DC-657DDA056845}" srcOrd="1" destOrd="0" presId="urn:microsoft.com/office/officeart/2005/8/layout/vList4"/>
    <dgm:cxn modelId="{B5965B47-312B-4EE7-9689-50D23EF36632}" type="presOf" srcId="{321D1244-5827-4601-9B3E-BA20A8759B30}" destId="{B9103EE6-DF20-4E75-A7DC-657DDA056845}" srcOrd="1" destOrd="1" presId="urn:microsoft.com/office/officeart/2005/8/layout/vList4"/>
    <dgm:cxn modelId="{E3FDF800-409C-4FB2-88F1-A0DD4DEE3C90}" type="presOf" srcId="{3C780025-6B92-4A08-BB90-F3E0FEEEA3E1}" destId="{E7C18ECE-2536-48A8-86DB-68971D6E7681}" srcOrd="0" destOrd="1" presId="urn:microsoft.com/office/officeart/2005/8/layout/vList4"/>
    <dgm:cxn modelId="{54FD5BB2-67B7-46EA-9785-5AB91F5DD232}" type="presOf" srcId="{11E36854-067F-4277-8873-E46EC69F45E9}" destId="{A13CDA42-3E44-4B61-A15D-DC0E7CEAD0A4}" srcOrd="1" destOrd="0" presId="urn:microsoft.com/office/officeart/2005/8/layout/vList4"/>
    <dgm:cxn modelId="{2D7C6E23-611A-4B0A-A423-0E1552678032}" srcId="{11E36854-067F-4277-8873-E46EC69F45E9}" destId="{3C780025-6B92-4A08-BB90-F3E0FEEEA3E1}" srcOrd="0" destOrd="0" parTransId="{4B6777CD-4FE1-40C4-AA66-9A26EAC34E2F}" sibTransId="{D8BBF761-0F6D-422A-9ED6-6B3D2F944655}"/>
    <dgm:cxn modelId="{08991483-9525-4852-939B-48FC4359B161}" type="presOf" srcId="{11E36854-067F-4277-8873-E46EC69F45E9}" destId="{E7C18ECE-2536-48A8-86DB-68971D6E7681}" srcOrd="0" destOrd="0" presId="urn:microsoft.com/office/officeart/2005/8/layout/vList4"/>
    <dgm:cxn modelId="{2DA2D586-7FA1-4C4A-A1AB-93DFBBAB647C}" srcId="{7E3EF307-F1D5-4698-B590-3431D4F202C7}" destId="{11E36854-067F-4277-8873-E46EC69F45E9}" srcOrd="2" destOrd="0" parTransId="{BA959E8D-9DA9-4661-A875-D0AE123C3918}" sibTransId="{72B7BAAB-5EAD-47B1-A7BA-296B3C9EA036}"/>
    <dgm:cxn modelId="{17E31937-1224-4DE7-A8D6-20A46E255BB2}" type="presOf" srcId="{D6CFBDEF-89A5-4312-B094-F415D2DD0D02}" destId="{25573577-BDB4-47E3-A4CC-6EE8E8C45440}" srcOrd="1" destOrd="1" presId="urn:microsoft.com/office/officeart/2005/8/layout/vList4"/>
    <dgm:cxn modelId="{D42B6B11-E40D-45D1-9629-454527D84548}" type="presParOf" srcId="{1E00AA1A-32A3-4510-B15E-0BE5CABC6CAB}" destId="{8AD1A071-2D55-413F-AE8F-7BE1BC402E30}" srcOrd="0" destOrd="0" presId="urn:microsoft.com/office/officeart/2005/8/layout/vList4"/>
    <dgm:cxn modelId="{A6DE17A5-E60A-4FA0-B30A-4FB12E1511DB}" type="presParOf" srcId="{8AD1A071-2D55-413F-AE8F-7BE1BC402E30}" destId="{AD76D4E2-DF22-42B5-AC76-BEBD4BFDFCC0}" srcOrd="0" destOrd="0" presId="urn:microsoft.com/office/officeart/2005/8/layout/vList4"/>
    <dgm:cxn modelId="{F6563507-6994-432F-A799-C7A7B32E93E5}" type="presParOf" srcId="{8AD1A071-2D55-413F-AE8F-7BE1BC402E30}" destId="{04A25BBA-0F61-4329-AA11-A66D25DF68CD}" srcOrd="1" destOrd="0" presId="urn:microsoft.com/office/officeart/2005/8/layout/vList4"/>
    <dgm:cxn modelId="{BE7A214D-5972-4F05-B64F-AB329A1B8217}" type="presParOf" srcId="{8AD1A071-2D55-413F-AE8F-7BE1BC402E30}" destId="{B9103EE6-DF20-4E75-A7DC-657DDA056845}" srcOrd="2" destOrd="0" presId="urn:microsoft.com/office/officeart/2005/8/layout/vList4"/>
    <dgm:cxn modelId="{A620CCE3-737E-4877-8B89-A651FC94A5C6}" type="presParOf" srcId="{1E00AA1A-32A3-4510-B15E-0BE5CABC6CAB}" destId="{8B29BCE0-E9FF-4550-B859-54ECE96C4209}" srcOrd="1" destOrd="0" presId="urn:microsoft.com/office/officeart/2005/8/layout/vList4"/>
    <dgm:cxn modelId="{D83B273A-E6CA-4876-B1DB-9E04D2FB3FB0}" type="presParOf" srcId="{1E00AA1A-32A3-4510-B15E-0BE5CABC6CAB}" destId="{2BC6FECC-FC8E-4C1F-A9C2-85F5D6B290A2}" srcOrd="2" destOrd="0" presId="urn:microsoft.com/office/officeart/2005/8/layout/vList4"/>
    <dgm:cxn modelId="{066D90AE-20D1-4689-9E05-C7BEB7EA499F}" type="presParOf" srcId="{2BC6FECC-FC8E-4C1F-A9C2-85F5D6B290A2}" destId="{279D4DC8-8303-48B3-B60E-2C4FF2B2CC1C}" srcOrd="0" destOrd="0" presId="urn:microsoft.com/office/officeart/2005/8/layout/vList4"/>
    <dgm:cxn modelId="{D7481903-08FC-411D-85AF-B16708C4F3CA}" type="presParOf" srcId="{2BC6FECC-FC8E-4C1F-A9C2-85F5D6B290A2}" destId="{5CEA1136-4084-4BC6-943C-64867A3D9590}" srcOrd="1" destOrd="0" presId="urn:microsoft.com/office/officeart/2005/8/layout/vList4"/>
    <dgm:cxn modelId="{8A1FF524-4C38-42A5-A26B-05200C723823}" type="presParOf" srcId="{2BC6FECC-FC8E-4C1F-A9C2-85F5D6B290A2}" destId="{25573577-BDB4-47E3-A4CC-6EE8E8C45440}" srcOrd="2" destOrd="0" presId="urn:microsoft.com/office/officeart/2005/8/layout/vList4"/>
    <dgm:cxn modelId="{FB431F9D-93FB-4DCC-9C7F-63CC455A8A51}" type="presParOf" srcId="{1E00AA1A-32A3-4510-B15E-0BE5CABC6CAB}" destId="{7642610A-C7BF-4C5C-814F-FD32BF338816}" srcOrd="3" destOrd="0" presId="urn:microsoft.com/office/officeart/2005/8/layout/vList4"/>
    <dgm:cxn modelId="{A105ABF1-BA18-489F-B20B-AAC50DE0F98B}" type="presParOf" srcId="{1E00AA1A-32A3-4510-B15E-0BE5CABC6CAB}" destId="{DDC5878A-D8B3-4E07-A4B2-966BCB881B7E}" srcOrd="4" destOrd="0" presId="urn:microsoft.com/office/officeart/2005/8/layout/vList4"/>
    <dgm:cxn modelId="{529E1796-2027-4CF9-98A7-B5EB7BF131EC}" type="presParOf" srcId="{DDC5878A-D8B3-4E07-A4B2-966BCB881B7E}" destId="{E7C18ECE-2536-48A8-86DB-68971D6E7681}" srcOrd="0" destOrd="0" presId="urn:microsoft.com/office/officeart/2005/8/layout/vList4"/>
    <dgm:cxn modelId="{DBE2721C-E979-4A15-B141-418DDA66C50A}" type="presParOf" srcId="{DDC5878A-D8B3-4E07-A4B2-966BCB881B7E}" destId="{08E4FDDF-C883-4B76-9913-D48E31C72E4A}" srcOrd="1" destOrd="0" presId="urn:microsoft.com/office/officeart/2005/8/layout/vList4"/>
    <dgm:cxn modelId="{F9B32401-DF26-4965-8DFF-5A3BD813C1FA}" type="presParOf" srcId="{DDC5878A-D8B3-4E07-A4B2-966BCB881B7E}" destId="{A13CDA42-3E44-4B61-A15D-DC0E7CEAD0A4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1C6DE73-3365-40C5-BBD4-6E84AC018B23}" type="doc">
      <dgm:prSet loTypeId="urn:microsoft.com/office/officeart/2005/8/layout/funne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B256F690-E6E9-4F2C-9901-10F392A3900B}">
      <dgm:prSet phldrT="[Texto]"/>
      <dgm:spPr>
        <a:solidFill>
          <a:srgbClr val="05ABAF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s-EC" smtClean="0">
              <a:solidFill>
                <a:schemeClr val="tx1"/>
              </a:solidFill>
            </a:rPr>
            <a:t>Preparación de mezcla del material vegetal</a:t>
          </a:r>
          <a:endParaRPr lang="es-EC" dirty="0">
            <a:solidFill>
              <a:schemeClr val="tx1"/>
            </a:solidFill>
          </a:endParaRPr>
        </a:p>
      </dgm:t>
    </dgm:pt>
    <dgm:pt modelId="{565F70C2-61F4-42AC-BFAE-72F960ADB7DB}" type="parTrans" cxnId="{5EE4E661-F606-438B-87F5-A2A6B34D0ABE}">
      <dgm:prSet/>
      <dgm:spPr/>
      <dgm:t>
        <a:bodyPr/>
        <a:lstStyle/>
        <a:p>
          <a:endParaRPr lang="es-EC"/>
        </a:p>
      </dgm:t>
    </dgm:pt>
    <dgm:pt modelId="{8341CBC2-CF31-4DF0-B5C1-8CC0D991A762}" type="sibTrans" cxnId="{5EE4E661-F606-438B-87F5-A2A6B34D0ABE}">
      <dgm:prSet/>
      <dgm:spPr/>
      <dgm:t>
        <a:bodyPr/>
        <a:lstStyle/>
        <a:p>
          <a:endParaRPr lang="es-EC"/>
        </a:p>
      </dgm:t>
    </dgm:pt>
    <dgm:pt modelId="{52286F0C-1B7E-46F7-9884-AC2E29795DA5}">
      <dgm:prSet phldrT="[Texto]"/>
      <dgm:spPr>
        <a:solidFill>
          <a:srgbClr val="FF66CC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Preparación del material vegetal</a:t>
          </a:r>
          <a:endParaRPr lang="es-EC" dirty="0">
            <a:solidFill>
              <a:schemeClr val="tx1"/>
            </a:solidFill>
          </a:endParaRPr>
        </a:p>
      </dgm:t>
    </dgm:pt>
    <dgm:pt modelId="{D2BE42D9-AD5D-44C9-958E-C5BD1C0DB6F7}" type="parTrans" cxnId="{EF4CB8B1-A3FB-438E-B84C-3BC42FB8EFA2}">
      <dgm:prSet/>
      <dgm:spPr/>
      <dgm:t>
        <a:bodyPr/>
        <a:lstStyle/>
        <a:p>
          <a:endParaRPr lang="es-EC"/>
        </a:p>
      </dgm:t>
    </dgm:pt>
    <dgm:pt modelId="{580502FB-0D61-48BA-9AA2-6BE35C12C247}" type="sibTrans" cxnId="{EF4CB8B1-A3FB-438E-B84C-3BC42FB8EFA2}">
      <dgm:prSet/>
      <dgm:spPr/>
      <dgm:t>
        <a:bodyPr/>
        <a:lstStyle/>
        <a:p>
          <a:endParaRPr lang="es-EC"/>
        </a:p>
      </dgm:t>
    </dgm:pt>
    <dgm:pt modelId="{5795367F-F89A-4F06-B9E0-19CBF1612B0F}">
      <dgm:prSet phldrT="[Texto]"/>
      <dgm:spPr>
        <a:solidFill>
          <a:srgbClr val="66FF33"/>
        </a:solidFill>
      </dgm:spPr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Preparación de mezcla de aditivos</a:t>
          </a:r>
          <a:endParaRPr lang="es-EC" dirty="0">
            <a:solidFill>
              <a:schemeClr val="tx1"/>
            </a:solidFill>
          </a:endParaRPr>
        </a:p>
      </dgm:t>
    </dgm:pt>
    <dgm:pt modelId="{1018B917-7899-4D18-B80A-BC232CB42A66}" type="parTrans" cxnId="{D3C9451C-5F96-4AA4-B08F-886EC7FE8A03}">
      <dgm:prSet/>
      <dgm:spPr/>
      <dgm:t>
        <a:bodyPr/>
        <a:lstStyle/>
        <a:p>
          <a:endParaRPr lang="es-EC"/>
        </a:p>
      </dgm:t>
    </dgm:pt>
    <dgm:pt modelId="{B8B16B96-938A-4270-8A66-52337FE5738C}" type="sibTrans" cxnId="{D3C9451C-5F96-4AA4-B08F-886EC7FE8A03}">
      <dgm:prSet/>
      <dgm:spPr/>
      <dgm:t>
        <a:bodyPr/>
        <a:lstStyle/>
        <a:p>
          <a:endParaRPr lang="es-EC"/>
        </a:p>
      </dgm:t>
    </dgm:pt>
    <dgm:pt modelId="{B742F31A-D1EF-42DA-9899-0974378721F0}">
      <dgm:prSet phldrT="[Texto]"/>
      <dgm:spPr/>
      <dgm:t>
        <a:bodyPr/>
        <a:lstStyle/>
        <a:p>
          <a:endParaRPr lang="es-EC" dirty="0"/>
        </a:p>
      </dgm:t>
    </dgm:pt>
    <dgm:pt modelId="{3194CC6C-4F11-4823-95A9-1C230D7FA6D5}" type="parTrans" cxnId="{D569AE21-7D74-4523-92E4-737F12DFEEC4}">
      <dgm:prSet/>
      <dgm:spPr/>
      <dgm:t>
        <a:bodyPr/>
        <a:lstStyle/>
        <a:p>
          <a:endParaRPr lang="es-EC"/>
        </a:p>
      </dgm:t>
    </dgm:pt>
    <dgm:pt modelId="{A2EAFF12-E300-448E-910E-23966410E352}" type="sibTrans" cxnId="{D569AE21-7D74-4523-92E4-737F12DFEEC4}">
      <dgm:prSet/>
      <dgm:spPr/>
      <dgm:t>
        <a:bodyPr/>
        <a:lstStyle/>
        <a:p>
          <a:endParaRPr lang="es-EC"/>
        </a:p>
      </dgm:t>
    </dgm:pt>
    <dgm:pt modelId="{711890EB-AB90-44B9-9EBE-21D100AB8CB2}" type="pres">
      <dgm:prSet presAssocID="{11C6DE73-3365-40C5-BBD4-6E84AC018B23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3ED440E5-8E84-44F0-808E-129FD0CAF9E7}" type="pres">
      <dgm:prSet presAssocID="{11C6DE73-3365-40C5-BBD4-6E84AC018B23}" presName="ellipse" presStyleLbl="trBgShp" presStyleIdx="0" presStyleCnt="1"/>
      <dgm:spPr/>
      <dgm:t>
        <a:bodyPr/>
        <a:lstStyle/>
        <a:p>
          <a:endParaRPr lang="es-EC"/>
        </a:p>
      </dgm:t>
    </dgm:pt>
    <dgm:pt modelId="{C19F60F2-B51C-4917-B3D2-EBE88BD46623}" type="pres">
      <dgm:prSet presAssocID="{11C6DE73-3365-40C5-BBD4-6E84AC018B23}" presName="arrow1" presStyleLbl="fgShp" presStyleIdx="0" presStyleCnt="1" custLinFactNeighborX="7084" custLinFactNeighborY="36398"/>
      <dgm:spPr/>
      <dgm:t>
        <a:bodyPr/>
        <a:lstStyle/>
        <a:p>
          <a:endParaRPr lang="es-EC"/>
        </a:p>
      </dgm:t>
    </dgm:pt>
    <dgm:pt modelId="{D821B359-3402-47ED-A07B-0ED892265BFC}" type="pres">
      <dgm:prSet presAssocID="{11C6DE73-3365-40C5-BBD4-6E84AC018B23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BA7ED2B-6BB0-4A2F-BE1C-1F7519531616}" type="pres">
      <dgm:prSet presAssocID="{52286F0C-1B7E-46F7-9884-AC2E29795DA5}" presName="item1" presStyleLbl="node1" presStyleIdx="0" presStyleCnt="3" custLinFactNeighborX="43741" custLinFactNeighborY="-8574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E776BA9-F2E1-4E24-97F8-753EAB88CD96}" type="pres">
      <dgm:prSet presAssocID="{5795367F-F89A-4F06-B9E0-19CBF1612B0F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B677FFC-2239-408E-88D9-D390D6252B5D}" type="pres">
      <dgm:prSet presAssocID="{B742F31A-D1EF-42DA-9899-0974378721F0}" presName="item3" presStyleLbl="node1" presStyleIdx="2" presStyleCnt="3" custLinFactY="10640" custLinFactNeighborX="-29751" custLinFactNeighborY="10000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3EA8188-0242-4199-B8BE-8E832D541C60}" type="pres">
      <dgm:prSet presAssocID="{11C6DE73-3365-40C5-BBD4-6E84AC018B23}" presName="funnel" presStyleLbl="trAlignAcc1" presStyleIdx="0" presStyleCnt="1" custScaleX="103865" custScaleY="104400" custLinFactNeighborX="148" custLinFactNeighborY="681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rgbClr val="7030A0"/>
          </a:solidFill>
        </a:ln>
      </dgm:spPr>
      <dgm:t>
        <a:bodyPr/>
        <a:lstStyle/>
        <a:p>
          <a:endParaRPr lang="es-EC"/>
        </a:p>
      </dgm:t>
    </dgm:pt>
  </dgm:ptLst>
  <dgm:cxnLst>
    <dgm:cxn modelId="{2161FF56-F58C-4977-BFF4-620120DEF8F5}" type="presOf" srcId="{B742F31A-D1EF-42DA-9899-0974378721F0}" destId="{D821B359-3402-47ED-A07B-0ED892265BFC}" srcOrd="0" destOrd="0" presId="urn:microsoft.com/office/officeart/2005/8/layout/funnel1"/>
    <dgm:cxn modelId="{EF4CB8B1-A3FB-438E-B84C-3BC42FB8EFA2}" srcId="{11C6DE73-3365-40C5-BBD4-6E84AC018B23}" destId="{52286F0C-1B7E-46F7-9884-AC2E29795DA5}" srcOrd="1" destOrd="0" parTransId="{D2BE42D9-AD5D-44C9-958E-C5BD1C0DB6F7}" sibTransId="{580502FB-0D61-48BA-9AA2-6BE35C12C247}"/>
    <dgm:cxn modelId="{EC055572-1C65-43E8-94EE-7F04B4BAFE18}" type="presOf" srcId="{52286F0C-1B7E-46F7-9884-AC2E29795DA5}" destId="{8E776BA9-F2E1-4E24-97F8-753EAB88CD96}" srcOrd="0" destOrd="0" presId="urn:microsoft.com/office/officeart/2005/8/layout/funnel1"/>
    <dgm:cxn modelId="{5EE4E661-F606-438B-87F5-A2A6B34D0ABE}" srcId="{11C6DE73-3365-40C5-BBD4-6E84AC018B23}" destId="{B256F690-E6E9-4F2C-9901-10F392A3900B}" srcOrd="0" destOrd="0" parTransId="{565F70C2-61F4-42AC-BFAE-72F960ADB7DB}" sibTransId="{8341CBC2-CF31-4DF0-B5C1-8CC0D991A762}"/>
    <dgm:cxn modelId="{B555FA75-ABAE-4662-9BA4-DAB0E35BA9B2}" type="presOf" srcId="{11C6DE73-3365-40C5-BBD4-6E84AC018B23}" destId="{711890EB-AB90-44B9-9EBE-21D100AB8CB2}" srcOrd="0" destOrd="0" presId="urn:microsoft.com/office/officeart/2005/8/layout/funnel1"/>
    <dgm:cxn modelId="{23EDEB20-0908-4D5E-A537-3B7A6FA5881C}" type="presOf" srcId="{B256F690-E6E9-4F2C-9901-10F392A3900B}" destId="{6B677FFC-2239-408E-88D9-D390D6252B5D}" srcOrd="0" destOrd="0" presId="urn:microsoft.com/office/officeart/2005/8/layout/funnel1"/>
    <dgm:cxn modelId="{D569AE21-7D74-4523-92E4-737F12DFEEC4}" srcId="{11C6DE73-3365-40C5-BBD4-6E84AC018B23}" destId="{B742F31A-D1EF-42DA-9899-0974378721F0}" srcOrd="3" destOrd="0" parTransId="{3194CC6C-4F11-4823-95A9-1C230D7FA6D5}" sibTransId="{A2EAFF12-E300-448E-910E-23966410E352}"/>
    <dgm:cxn modelId="{D3C9451C-5F96-4AA4-B08F-886EC7FE8A03}" srcId="{11C6DE73-3365-40C5-BBD4-6E84AC018B23}" destId="{5795367F-F89A-4F06-B9E0-19CBF1612B0F}" srcOrd="2" destOrd="0" parTransId="{1018B917-7899-4D18-B80A-BC232CB42A66}" sibTransId="{B8B16B96-938A-4270-8A66-52337FE5738C}"/>
    <dgm:cxn modelId="{453EAB55-F5AC-46C5-A951-46B35E23B5AE}" type="presOf" srcId="{5795367F-F89A-4F06-B9E0-19CBF1612B0F}" destId="{DBA7ED2B-6BB0-4A2F-BE1C-1F7519531616}" srcOrd="0" destOrd="0" presId="urn:microsoft.com/office/officeart/2005/8/layout/funnel1"/>
    <dgm:cxn modelId="{DD8CCC3C-9041-4B8E-9ADF-209EC30A655B}" type="presParOf" srcId="{711890EB-AB90-44B9-9EBE-21D100AB8CB2}" destId="{3ED440E5-8E84-44F0-808E-129FD0CAF9E7}" srcOrd="0" destOrd="0" presId="urn:microsoft.com/office/officeart/2005/8/layout/funnel1"/>
    <dgm:cxn modelId="{53530780-C634-4E8B-A98B-B198D0E9E919}" type="presParOf" srcId="{711890EB-AB90-44B9-9EBE-21D100AB8CB2}" destId="{C19F60F2-B51C-4917-B3D2-EBE88BD46623}" srcOrd="1" destOrd="0" presId="urn:microsoft.com/office/officeart/2005/8/layout/funnel1"/>
    <dgm:cxn modelId="{5CE71B01-7113-4B3E-A72B-D28B37842104}" type="presParOf" srcId="{711890EB-AB90-44B9-9EBE-21D100AB8CB2}" destId="{D821B359-3402-47ED-A07B-0ED892265BFC}" srcOrd="2" destOrd="0" presId="urn:microsoft.com/office/officeart/2005/8/layout/funnel1"/>
    <dgm:cxn modelId="{30EEAEF6-E387-4837-8A50-E14532EB1872}" type="presParOf" srcId="{711890EB-AB90-44B9-9EBE-21D100AB8CB2}" destId="{DBA7ED2B-6BB0-4A2F-BE1C-1F7519531616}" srcOrd="3" destOrd="0" presId="urn:microsoft.com/office/officeart/2005/8/layout/funnel1"/>
    <dgm:cxn modelId="{1CFE050A-1464-41F6-B95E-392973817E3E}" type="presParOf" srcId="{711890EB-AB90-44B9-9EBE-21D100AB8CB2}" destId="{8E776BA9-F2E1-4E24-97F8-753EAB88CD96}" srcOrd="4" destOrd="0" presId="urn:microsoft.com/office/officeart/2005/8/layout/funnel1"/>
    <dgm:cxn modelId="{A048F4F1-C12F-471D-AD19-200E9FA4EC70}" type="presParOf" srcId="{711890EB-AB90-44B9-9EBE-21D100AB8CB2}" destId="{6B677FFC-2239-408E-88D9-D390D6252B5D}" srcOrd="5" destOrd="0" presId="urn:microsoft.com/office/officeart/2005/8/layout/funnel1"/>
    <dgm:cxn modelId="{14BCDE3E-F764-4A63-A5E1-373C96A3B3C0}" type="presParOf" srcId="{711890EB-AB90-44B9-9EBE-21D100AB8CB2}" destId="{33EA8188-0242-4199-B8BE-8E832D541C60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B821F4C-1490-426E-94F0-DED2E681EA6F}" type="doc">
      <dgm:prSet loTypeId="urn:microsoft.com/office/officeart/2005/8/layout/hProcess10" loCatId="pictur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B62B2349-E396-4664-8D8C-AC781FCD7109}">
      <dgm:prSet phldrT="[Texto]" custT="1"/>
      <dgm:spPr>
        <a:solidFill>
          <a:srgbClr val="FF66CC"/>
        </a:solidFill>
      </dgm:spPr>
      <dgm:t>
        <a:bodyPr/>
        <a:lstStyle/>
        <a:p>
          <a:pPr algn="ctr"/>
          <a:endParaRPr lang="es-EC" sz="1900" b="1" dirty="0" smtClean="0">
            <a:latin typeface="Arial" pitchFamily="34" charset="0"/>
            <a:cs typeface="Arial" pitchFamily="34" charset="0"/>
          </a:endParaRPr>
        </a:p>
        <a:p>
          <a:pPr algn="ctr"/>
          <a:r>
            <a:rPr lang="es-EC" sz="1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Cosecha, deshidratación y triturado.</a:t>
          </a:r>
          <a:endParaRPr lang="es-EC" sz="1900" b="1" dirty="0">
            <a:latin typeface="Arial" pitchFamily="34" charset="0"/>
            <a:cs typeface="Arial" pitchFamily="34" charset="0"/>
          </a:endParaRPr>
        </a:p>
      </dgm:t>
    </dgm:pt>
    <dgm:pt modelId="{FF01B480-D33F-4A2F-B8C0-DE3D7E7572E5}" type="parTrans" cxnId="{BD99745C-6FA8-447A-9B4F-7B2ABD8396D5}">
      <dgm:prSet/>
      <dgm:spPr/>
      <dgm:t>
        <a:bodyPr/>
        <a:lstStyle/>
        <a:p>
          <a:endParaRPr lang="es-EC"/>
        </a:p>
      </dgm:t>
    </dgm:pt>
    <dgm:pt modelId="{7B8F510D-6553-4A81-A70C-835C9B71D636}" type="sibTrans" cxnId="{BD99745C-6FA8-447A-9B4F-7B2ABD8396D5}">
      <dgm:prSet/>
      <dgm:spPr>
        <a:solidFill>
          <a:srgbClr val="FF0000"/>
        </a:solidFill>
      </dgm:spPr>
      <dgm:t>
        <a:bodyPr/>
        <a:lstStyle/>
        <a:p>
          <a:endParaRPr lang="es-EC"/>
        </a:p>
      </dgm:t>
    </dgm:pt>
    <dgm:pt modelId="{5004BE65-76DF-45A2-B08D-9243FD317FC3}">
      <dgm:prSet phldrT="[Texto]" custT="1"/>
      <dgm:spPr>
        <a:solidFill>
          <a:srgbClr val="66FF33"/>
        </a:solidFill>
      </dgm:spPr>
      <dgm:t>
        <a:bodyPr/>
        <a:lstStyle/>
        <a:p>
          <a:pPr algn="ctr"/>
          <a:r>
            <a:rPr lang="es-EC" sz="1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Mezcla de aditivos; suero de queso y/o melaza</a:t>
          </a:r>
        </a:p>
        <a:p>
          <a:pPr algn="just"/>
          <a:r>
            <a:rPr lang="es-ES" sz="1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B1= 48 litros de suero de quesería</a:t>
          </a:r>
          <a:endParaRPr lang="es-EC" sz="18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C6BE379B-6882-4281-AD1D-5C09B3DE2112}" type="parTrans" cxnId="{91BB1E0E-14A2-45DB-90AF-FFD2DEA105BD}">
      <dgm:prSet/>
      <dgm:spPr/>
      <dgm:t>
        <a:bodyPr/>
        <a:lstStyle/>
        <a:p>
          <a:endParaRPr lang="es-EC"/>
        </a:p>
      </dgm:t>
    </dgm:pt>
    <dgm:pt modelId="{3EAEE086-00C2-42F0-9253-722234333E31}" type="sibTrans" cxnId="{91BB1E0E-14A2-45DB-90AF-FFD2DEA105BD}">
      <dgm:prSet/>
      <dgm:spPr/>
      <dgm:t>
        <a:bodyPr/>
        <a:lstStyle/>
        <a:p>
          <a:endParaRPr lang="es-EC"/>
        </a:p>
      </dgm:t>
    </dgm:pt>
    <dgm:pt modelId="{0CC1E567-1CE4-4BEE-8FF5-29F64447CEEB}">
      <dgm:prSet phldrT="[Texto]" custT="1"/>
      <dgm:spPr>
        <a:solidFill>
          <a:srgbClr val="66CCFF"/>
        </a:solidFill>
      </dgm:spPr>
      <dgm:t>
        <a:bodyPr/>
        <a:lstStyle/>
        <a:p>
          <a:pPr algn="l">
            <a:lnSpc>
              <a:spcPct val="150000"/>
            </a:lnSpc>
          </a:pPr>
          <a:r>
            <a:rPr lang="es-EC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C" sz="15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Incorporación de aditivos a las mezclas correspondientes entre las dos especies vegetales en diferentes porcentajes donde tuvieron un total de 67,5 kg (100%)</a:t>
          </a:r>
          <a:endParaRPr lang="es-EC" sz="1500" b="1" dirty="0" smtClean="0">
            <a:latin typeface="Arial" pitchFamily="34" charset="0"/>
            <a:cs typeface="Arial" pitchFamily="34" charset="0"/>
          </a:endParaRPr>
        </a:p>
      </dgm:t>
    </dgm:pt>
    <dgm:pt modelId="{6010B632-72C4-4690-AEC6-915709BC0036}" type="sibTrans" cxnId="{AA8BEE2E-0D41-4AD2-9FAD-DA0DAC375EB1}">
      <dgm:prSet/>
      <dgm:spPr/>
      <dgm:t>
        <a:bodyPr/>
        <a:lstStyle/>
        <a:p>
          <a:endParaRPr lang="es-EC"/>
        </a:p>
      </dgm:t>
    </dgm:pt>
    <dgm:pt modelId="{9CA0E04A-FE77-4C20-9EA5-DE0AC6102F8D}" type="parTrans" cxnId="{AA8BEE2E-0D41-4AD2-9FAD-DA0DAC375EB1}">
      <dgm:prSet/>
      <dgm:spPr/>
      <dgm:t>
        <a:bodyPr/>
        <a:lstStyle/>
        <a:p>
          <a:endParaRPr lang="es-EC"/>
        </a:p>
      </dgm:t>
    </dgm:pt>
    <dgm:pt modelId="{609E7170-BE98-4E40-9B7B-4F8EF48FA5C9}">
      <dgm:prSet custT="1"/>
      <dgm:spPr>
        <a:solidFill>
          <a:srgbClr val="66FF33"/>
        </a:solidFill>
      </dgm:spPr>
      <dgm:t>
        <a:bodyPr/>
        <a:lstStyle/>
        <a:p>
          <a:pPr algn="just"/>
          <a:r>
            <a:rPr lang="es-ES" sz="1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B2= 25 litros de agua + 1,25 kg de melaza + 24 litros de suero</a:t>
          </a:r>
          <a:endParaRPr lang="es-EC" sz="18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C74B273B-99D3-4388-8597-AEE037960B77}" type="parTrans" cxnId="{18598BDE-4E95-4102-A73A-98799DEDBF28}">
      <dgm:prSet/>
      <dgm:spPr/>
      <dgm:t>
        <a:bodyPr/>
        <a:lstStyle/>
        <a:p>
          <a:endParaRPr lang="es-EC"/>
        </a:p>
      </dgm:t>
    </dgm:pt>
    <dgm:pt modelId="{5AE0A7A1-9267-44F3-A6DB-7740B5DF2C55}" type="sibTrans" cxnId="{18598BDE-4E95-4102-A73A-98799DEDBF28}">
      <dgm:prSet/>
      <dgm:spPr/>
      <dgm:t>
        <a:bodyPr/>
        <a:lstStyle/>
        <a:p>
          <a:endParaRPr lang="es-EC"/>
        </a:p>
      </dgm:t>
    </dgm:pt>
    <dgm:pt modelId="{58C6581C-C93D-436C-A49D-F2AE4E5C74D7}" type="pres">
      <dgm:prSet presAssocID="{DB821F4C-1490-426E-94F0-DED2E681EA6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589FCD87-DF9C-4566-A66B-8BBF68C77FA3}" type="pres">
      <dgm:prSet presAssocID="{B62B2349-E396-4664-8D8C-AC781FCD7109}" presName="composite" presStyleCnt="0"/>
      <dgm:spPr/>
    </dgm:pt>
    <dgm:pt modelId="{7957636F-A13B-414B-B494-E49DEC92B690}" type="pres">
      <dgm:prSet presAssocID="{B62B2349-E396-4664-8D8C-AC781FCD7109}" presName="imagSh" presStyleLbl="bgImgPlace1" presStyleIdx="0" presStyleCnt="3" custScaleX="108359" custScaleY="107031" custLinFactNeighborX="875" custLinFactNeighborY="-502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C3055C08-2A43-43CD-B57E-19A970AB429A}" type="pres">
      <dgm:prSet presAssocID="{B62B2349-E396-4664-8D8C-AC781FCD7109}" presName="txNode" presStyleLbl="node1" presStyleIdx="0" presStyleCnt="3" custLinFactNeighborX="-15994" custLinFactNeighborY="4805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99B74E3-5947-406C-AE1A-52F0F85148FD}" type="pres">
      <dgm:prSet presAssocID="{7B8F510D-6553-4A81-A70C-835C9B71D636}" presName="sibTrans" presStyleLbl="sibTrans2D1" presStyleIdx="0" presStyleCnt="2" custAng="915259" custScaleX="2000000" custLinFactX="600000" custLinFactY="200000" custLinFactNeighborX="626951" custLinFactNeighborY="216647"/>
      <dgm:spPr/>
      <dgm:t>
        <a:bodyPr/>
        <a:lstStyle/>
        <a:p>
          <a:endParaRPr lang="es-EC"/>
        </a:p>
      </dgm:t>
    </dgm:pt>
    <dgm:pt modelId="{39FCB148-C43C-4FB3-B424-B5BEFD6E1924}" type="pres">
      <dgm:prSet presAssocID="{7B8F510D-6553-4A81-A70C-835C9B71D636}" presName="connTx" presStyleLbl="sibTrans2D1" presStyleIdx="0" presStyleCnt="2"/>
      <dgm:spPr/>
      <dgm:t>
        <a:bodyPr/>
        <a:lstStyle/>
        <a:p>
          <a:endParaRPr lang="es-EC"/>
        </a:p>
      </dgm:t>
    </dgm:pt>
    <dgm:pt modelId="{45D39762-7626-4029-AC65-9D632CA1AB52}" type="pres">
      <dgm:prSet presAssocID="{0CC1E567-1CE4-4BEE-8FF5-29F64447CEEB}" presName="composite" presStyleCnt="0"/>
      <dgm:spPr/>
    </dgm:pt>
    <dgm:pt modelId="{121E4835-23AA-4E36-8F74-57E09059F824}" type="pres">
      <dgm:prSet presAssocID="{0CC1E567-1CE4-4BEE-8FF5-29F64447CEEB}" presName="imagSh" presStyleLbl="bgImgPlace1" presStyleIdx="1" presStyleCnt="3" custScaleX="104290" custScaleY="105875" custLinFactNeighborX="-45818" custLinFactNeighborY="-452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CA78FEF7-5805-4943-9E84-07B1250FCA59}" type="pres">
      <dgm:prSet presAssocID="{0CC1E567-1CE4-4BEE-8FF5-29F64447CEEB}" presName="txNode" presStyleLbl="node1" presStyleIdx="1" presStyleCnt="3" custScaleX="121778" custScaleY="144714" custLinFactX="58861" custLinFactNeighborX="100000" custLinFactNeighborY="6231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B8795EB-B8D3-45AC-88D6-3C74EF5CD063}" type="pres">
      <dgm:prSet presAssocID="{6010B632-72C4-4690-AEC6-915709BC0036}" presName="sibTrans" presStyleLbl="sibTrans2D1" presStyleIdx="1" presStyleCnt="2" custLinFactY="14591" custLinFactNeighborY="100000"/>
      <dgm:spPr/>
      <dgm:t>
        <a:bodyPr/>
        <a:lstStyle/>
        <a:p>
          <a:endParaRPr lang="es-EC"/>
        </a:p>
      </dgm:t>
    </dgm:pt>
    <dgm:pt modelId="{A95BBD5D-C6A5-4BA3-867B-65CE08804F9B}" type="pres">
      <dgm:prSet presAssocID="{6010B632-72C4-4690-AEC6-915709BC0036}" presName="connTx" presStyleLbl="sibTrans2D1" presStyleIdx="1" presStyleCnt="2"/>
      <dgm:spPr/>
      <dgm:t>
        <a:bodyPr/>
        <a:lstStyle/>
        <a:p>
          <a:endParaRPr lang="es-EC"/>
        </a:p>
      </dgm:t>
    </dgm:pt>
    <dgm:pt modelId="{39D5BC6F-7FAC-48EE-9C9C-8BFFC230A0CA}" type="pres">
      <dgm:prSet presAssocID="{5004BE65-76DF-45A2-B08D-9243FD317FC3}" presName="composite" presStyleCnt="0"/>
      <dgm:spPr/>
    </dgm:pt>
    <dgm:pt modelId="{1BAC564A-A7B3-48C2-A1FD-D8215C64E5A0}" type="pres">
      <dgm:prSet presAssocID="{5004BE65-76DF-45A2-B08D-9243FD317FC3}" presName="imagSh" presStyleLbl="bgImgPlace1" presStyleIdx="2" presStyleCnt="3" custScaleX="107874" custScaleY="101371" custLinFactNeighborX="3641" custLinFactNeighborY="-18631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17E55213-AC3D-4AC1-9CE1-DAFB8A1B3123}" type="pres">
      <dgm:prSet presAssocID="{5004BE65-76DF-45A2-B08D-9243FD317FC3}" presName="txNode" presStyleLbl="node1" presStyleIdx="2" presStyleCnt="3" custScaleX="123610" custScaleY="116087" custLinFactX="-76495" custLinFactNeighborX="-100000" custLinFactNeighborY="5481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F85F2150-CF72-4577-9023-44A171BF5EAA}" type="presOf" srcId="{7B8F510D-6553-4A81-A70C-835C9B71D636}" destId="{C99B74E3-5947-406C-AE1A-52F0F85148FD}" srcOrd="0" destOrd="0" presId="urn:microsoft.com/office/officeart/2005/8/layout/hProcess10"/>
    <dgm:cxn modelId="{79F1955C-2BEC-4B7C-85E1-BA2E146366A5}" type="presOf" srcId="{B62B2349-E396-4664-8D8C-AC781FCD7109}" destId="{C3055C08-2A43-43CD-B57E-19A970AB429A}" srcOrd="0" destOrd="0" presId="urn:microsoft.com/office/officeart/2005/8/layout/hProcess10"/>
    <dgm:cxn modelId="{1006839D-303C-4D06-BCDE-82D91069D592}" type="presOf" srcId="{0CC1E567-1CE4-4BEE-8FF5-29F64447CEEB}" destId="{CA78FEF7-5805-4943-9E84-07B1250FCA59}" srcOrd="0" destOrd="0" presId="urn:microsoft.com/office/officeart/2005/8/layout/hProcess10"/>
    <dgm:cxn modelId="{61E86716-81E1-4B2B-A5C4-57B39C3278DA}" type="presOf" srcId="{609E7170-BE98-4E40-9B7B-4F8EF48FA5C9}" destId="{17E55213-AC3D-4AC1-9CE1-DAFB8A1B3123}" srcOrd="0" destOrd="1" presId="urn:microsoft.com/office/officeart/2005/8/layout/hProcess10"/>
    <dgm:cxn modelId="{C1E05564-D7D5-4B72-8C90-5C6567FDA144}" type="presOf" srcId="{DB821F4C-1490-426E-94F0-DED2E681EA6F}" destId="{58C6581C-C93D-436C-A49D-F2AE4E5C74D7}" srcOrd="0" destOrd="0" presId="urn:microsoft.com/office/officeart/2005/8/layout/hProcess10"/>
    <dgm:cxn modelId="{AA8BEE2E-0D41-4AD2-9FAD-DA0DAC375EB1}" srcId="{DB821F4C-1490-426E-94F0-DED2E681EA6F}" destId="{0CC1E567-1CE4-4BEE-8FF5-29F64447CEEB}" srcOrd="1" destOrd="0" parTransId="{9CA0E04A-FE77-4C20-9EA5-DE0AC6102F8D}" sibTransId="{6010B632-72C4-4690-AEC6-915709BC0036}"/>
    <dgm:cxn modelId="{2018A622-4667-4735-AB63-7740DBC4E46C}" type="presOf" srcId="{6010B632-72C4-4690-AEC6-915709BC0036}" destId="{A95BBD5D-C6A5-4BA3-867B-65CE08804F9B}" srcOrd="1" destOrd="0" presId="urn:microsoft.com/office/officeart/2005/8/layout/hProcess10"/>
    <dgm:cxn modelId="{91BB1E0E-14A2-45DB-90AF-FFD2DEA105BD}" srcId="{DB821F4C-1490-426E-94F0-DED2E681EA6F}" destId="{5004BE65-76DF-45A2-B08D-9243FD317FC3}" srcOrd="2" destOrd="0" parTransId="{C6BE379B-6882-4281-AD1D-5C09B3DE2112}" sibTransId="{3EAEE086-00C2-42F0-9253-722234333E31}"/>
    <dgm:cxn modelId="{77F6CB87-1145-4935-9AD3-176D4F667079}" type="presOf" srcId="{7B8F510D-6553-4A81-A70C-835C9B71D636}" destId="{39FCB148-C43C-4FB3-B424-B5BEFD6E1924}" srcOrd="1" destOrd="0" presId="urn:microsoft.com/office/officeart/2005/8/layout/hProcess10"/>
    <dgm:cxn modelId="{18598BDE-4E95-4102-A73A-98799DEDBF28}" srcId="{5004BE65-76DF-45A2-B08D-9243FD317FC3}" destId="{609E7170-BE98-4E40-9B7B-4F8EF48FA5C9}" srcOrd="0" destOrd="0" parTransId="{C74B273B-99D3-4388-8597-AEE037960B77}" sibTransId="{5AE0A7A1-9267-44F3-A6DB-7740B5DF2C55}"/>
    <dgm:cxn modelId="{0AACBC11-BC61-40CC-9F0C-E62C96F37903}" type="presOf" srcId="{6010B632-72C4-4690-AEC6-915709BC0036}" destId="{3B8795EB-B8D3-45AC-88D6-3C74EF5CD063}" srcOrd="0" destOrd="0" presId="urn:microsoft.com/office/officeart/2005/8/layout/hProcess10"/>
    <dgm:cxn modelId="{BD99745C-6FA8-447A-9B4F-7B2ABD8396D5}" srcId="{DB821F4C-1490-426E-94F0-DED2E681EA6F}" destId="{B62B2349-E396-4664-8D8C-AC781FCD7109}" srcOrd="0" destOrd="0" parTransId="{FF01B480-D33F-4A2F-B8C0-DE3D7E7572E5}" sibTransId="{7B8F510D-6553-4A81-A70C-835C9B71D636}"/>
    <dgm:cxn modelId="{C15058C2-580B-408A-9848-68C89F3C6B94}" type="presOf" srcId="{5004BE65-76DF-45A2-B08D-9243FD317FC3}" destId="{17E55213-AC3D-4AC1-9CE1-DAFB8A1B3123}" srcOrd="0" destOrd="0" presId="urn:microsoft.com/office/officeart/2005/8/layout/hProcess10"/>
    <dgm:cxn modelId="{AFD28866-54B9-4C82-8021-DEBEB1F36972}" type="presParOf" srcId="{58C6581C-C93D-436C-A49D-F2AE4E5C74D7}" destId="{589FCD87-DF9C-4566-A66B-8BBF68C77FA3}" srcOrd="0" destOrd="0" presId="urn:microsoft.com/office/officeart/2005/8/layout/hProcess10"/>
    <dgm:cxn modelId="{F83DC462-21A9-4BE3-B594-D6411F87735E}" type="presParOf" srcId="{589FCD87-DF9C-4566-A66B-8BBF68C77FA3}" destId="{7957636F-A13B-414B-B494-E49DEC92B690}" srcOrd="0" destOrd="0" presId="urn:microsoft.com/office/officeart/2005/8/layout/hProcess10"/>
    <dgm:cxn modelId="{E2604460-BECB-4308-9BBB-BE22EA6EE953}" type="presParOf" srcId="{589FCD87-DF9C-4566-A66B-8BBF68C77FA3}" destId="{C3055C08-2A43-43CD-B57E-19A970AB429A}" srcOrd="1" destOrd="0" presId="urn:microsoft.com/office/officeart/2005/8/layout/hProcess10"/>
    <dgm:cxn modelId="{2C447A05-CD5A-4C12-AFA1-38166BEE1B88}" type="presParOf" srcId="{58C6581C-C93D-436C-A49D-F2AE4E5C74D7}" destId="{C99B74E3-5947-406C-AE1A-52F0F85148FD}" srcOrd="1" destOrd="0" presId="urn:microsoft.com/office/officeart/2005/8/layout/hProcess10"/>
    <dgm:cxn modelId="{BB146142-9BEC-46E3-B2CE-DDEA1D804D5C}" type="presParOf" srcId="{C99B74E3-5947-406C-AE1A-52F0F85148FD}" destId="{39FCB148-C43C-4FB3-B424-B5BEFD6E1924}" srcOrd="0" destOrd="0" presId="urn:microsoft.com/office/officeart/2005/8/layout/hProcess10"/>
    <dgm:cxn modelId="{06CAC65F-365D-45A6-9E3C-DFB490E43F3C}" type="presParOf" srcId="{58C6581C-C93D-436C-A49D-F2AE4E5C74D7}" destId="{45D39762-7626-4029-AC65-9D632CA1AB52}" srcOrd="2" destOrd="0" presId="urn:microsoft.com/office/officeart/2005/8/layout/hProcess10"/>
    <dgm:cxn modelId="{B35E8BD3-A207-409F-BE68-FC6E0285872C}" type="presParOf" srcId="{45D39762-7626-4029-AC65-9D632CA1AB52}" destId="{121E4835-23AA-4E36-8F74-57E09059F824}" srcOrd="0" destOrd="0" presId="urn:microsoft.com/office/officeart/2005/8/layout/hProcess10"/>
    <dgm:cxn modelId="{37852A99-A179-4881-8DA8-30C0471265E2}" type="presParOf" srcId="{45D39762-7626-4029-AC65-9D632CA1AB52}" destId="{CA78FEF7-5805-4943-9E84-07B1250FCA59}" srcOrd="1" destOrd="0" presId="urn:microsoft.com/office/officeart/2005/8/layout/hProcess10"/>
    <dgm:cxn modelId="{44BE9949-B724-49FE-8C7C-89FFC5B32E76}" type="presParOf" srcId="{58C6581C-C93D-436C-A49D-F2AE4E5C74D7}" destId="{3B8795EB-B8D3-45AC-88D6-3C74EF5CD063}" srcOrd="3" destOrd="0" presId="urn:microsoft.com/office/officeart/2005/8/layout/hProcess10"/>
    <dgm:cxn modelId="{ABBD9E35-042E-4EA1-B2D2-A056C610F866}" type="presParOf" srcId="{3B8795EB-B8D3-45AC-88D6-3C74EF5CD063}" destId="{A95BBD5D-C6A5-4BA3-867B-65CE08804F9B}" srcOrd="0" destOrd="0" presId="urn:microsoft.com/office/officeart/2005/8/layout/hProcess10"/>
    <dgm:cxn modelId="{9B98D2A6-7F56-4F74-9C85-D0574B4DE388}" type="presParOf" srcId="{58C6581C-C93D-436C-A49D-F2AE4E5C74D7}" destId="{39D5BC6F-7FAC-48EE-9C9C-8BFFC230A0CA}" srcOrd="4" destOrd="0" presId="urn:microsoft.com/office/officeart/2005/8/layout/hProcess10"/>
    <dgm:cxn modelId="{5F0DD4EB-3EF1-463A-9872-8B6AE16F3766}" type="presParOf" srcId="{39D5BC6F-7FAC-48EE-9C9C-8BFFC230A0CA}" destId="{1BAC564A-A7B3-48C2-A1FD-D8215C64E5A0}" srcOrd="0" destOrd="0" presId="urn:microsoft.com/office/officeart/2005/8/layout/hProcess10"/>
    <dgm:cxn modelId="{AC183F80-64F9-4911-B9BF-9D0588E470F5}" type="presParOf" srcId="{39D5BC6F-7FAC-48EE-9C9C-8BFFC230A0CA}" destId="{17E55213-AC3D-4AC1-9CE1-DAFB8A1B3123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18A939D-4354-469B-BECE-6D69D6BD6AE3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A1A2D40A-CDEC-4364-9E02-3EA756C944BA}">
      <dgm:prSet phldrT="[Texto]"/>
      <dgm:spPr/>
      <dgm:t>
        <a:bodyPr/>
        <a:lstStyle/>
        <a:p>
          <a:r>
            <a:rPr lang="es-EC" dirty="0" smtClean="0"/>
            <a:t>Control de aireación </a:t>
          </a:r>
          <a:endParaRPr lang="es-EC" dirty="0"/>
        </a:p>
      </dgm:t>
    </dgm:pt>
    <dgm:pt modelId="{2CDF0E55-9CE9-425F-AA9B-B0B1CAA7580C}" type="parTrans" cxnId="{B57800CE-B72A-47AD-BAEA-A116EA14B46E}">
      <dgm:prSet/>
      <dgm:spPr/>
      <dgm:t>
        <a:bodyPr/>
        <a:lstStyle/>
        <a:p>
          <a:endParaRPr lang="es-EC"/>
        </a:p>
      </dgm:t>
    </dgm:pt>
    <dgm:pt modelId="{4A88E45B-959A-4AF4-9C26-4E02AD717BB9}" type="sibTrans" cxnId="{B57800CE-B72A-47AD-BAEA-A116EA14B46E}">
      <dgm:prSet/>
      <dgm:spPr/>
      <dgm:t>
        <a:bodyPr/>
        <a:lstStyle/>
        <a:p>
          <a:endParaRPr lang="es-EC"/>
        </a:p>
      </dgm:t>
    </dgm:pt>
    <dgm:pt modelId="{FE61D4DA-22AC-4782-ADE2-0163538A857A}">
      <dgm:prSet phldrT="[Texto]"/>
      <dgm:spPr/>
      <dgm:t>
        <a:bodyPr/>
        <a:lstStyle/>
        <a:p>
          <a:r>
            <a:rPr lang="es-EC" dirty="0" smtClean="0"/>
            <a:t>Control de patógenos</a:t>
          </a:r>
          <a:endParaRPr lang="es-EC" dirty="0"/>
        </a:p>
      </dgm:t>
    </dgm:pt>
    <dgm:pt modelId="{99260C71-E01C-4FE5-9A0C-67BFF648972E}" type="parTrans" cxnId="{E352A230-471B-47ED-AA7D-87C8205801C2}">
      <dgm:prSet/>
      <dgm:spPr/>
      <dgm:t>
        <a:bodyPr/>
        <a:lstStyle/>
        <a:p>
          <a:endParaRPr lang="es-EC"/>
        </a:p>
      </dgm:t>
    </dgm:pt>
    <dgm:pt modelId="{BE89E698-34E9-4263-9BF9-1CD630699994}" type="sibTrans" cxnId="{E352A230-471B-47ED-AA7D-87C8205801C2}">
      <dgm:prSet/>
      <dgm:spPr/>
      <dgm:t>
        <a:bodyPr/>
        <a:lstStyle/>
        <a:p>
          <a:endParaRPr lang="es-EC"/>
        </a:p>
      </dgm:t>
    </dgm:pt>
    <dgm:pt modelId="{0943AFF4-0111-4786-B8BD-038C99E8F7F0}">
      <dgm:prSet phldrT="[Texto]"/>
      <dgm:spPr/>
      <dgm:t>
        <a:bodyPr/>
        <a:lstStyle/>
        <a:p>
          <a:r>
            <a:rPr lang="es-EC" dirty="0" smtClean="0"/>
            <a:t>Control de olores</a:t>
          </a:r>
          <a:endParaRPr lang="es-EC" dirty="0"/>
        </a:p>
      </dgm:t>
    </dgm:pt>
    <dgm:pt modelId="{FBB77031-8B5D-461B-952D-F5A830BC6CFF}" type="parTrans" cxnId="{AAD16895-912D-4CD7-B5C1-613C38FAD7FF}">
      <dgm:prSet/>
      <dgm:spPr/>
      <dgm:t>
        <a:bodyPr/>
        <a:lstStyle/>
        <a:p>
          <a:endParaRPr lang="es-EC"/>
        </a:p>
      </dgm:t>
    </dgm:pt>
    <dgm:pt modelId="{D157C953-4BC6-47CD-942C-B6D2544FEBE3}" type="sibTrans" cxnId="{AAD16895-912D-4CD7-B5C1-613C38FAD7FF}">
      <dgm:prSet/>
      <dgm:spPr/>
      <dgm:t>
        <a:bodyPr/>
        <a:lstStyle/>
        <a:p>
          <a:endParaRPr lang="es-EC"/>
        </a:p>
      </dgm:t>
    </dgm:pt>
    <dgm:pt modelId="{64AA43A5-A03C-4623-8FDA-049B69686E15}">
      <dgm:prSet phldrT="[Texto]"/>
      <dgm:spPr/>
      <dgm:t>
        <a:bodyPr/>
        <a:lstStyle/>
        <a:p>
          <a:r>
            <a:rPr lang="es-EC" dirty="0" smtClean="0"/>
            <a:t>Control de humedad</a:t>
          </a:r>
          <a:endParaRPr lang="es-EC" dirty="0"/>
        </a:p>
      </dgm:t>
    </dgm:pt>
    <dgm:pt modelId="{5F346B41-01E5-423D-B556-5A1C66193EB1}" type="parTrans" cxnId="{1144F577-4125-4BF5-B76D-0B573272078C}">
      <dgm:prSet/>
      <dgm:spPr/>
      <dgm:t>
        <a:bodyPr/>
        <a:lstStyle/>
        <a:p>
          <a:endParaRPr lang="es-EC"/>
        </a:p>
      </dgm:t>
    </dgm:pt>
    <dgm:pt modelId="{AAD51C8D-CDDF-40D0-B3CB-96E61446926F}" type="sibTrans" cxnId="{1144F577-4125-4BF5-B76D-0B573272078C}">
      <dgm:prSet/>
      <dgm:spPr/>
      <dgm:t>
        <a:bodyPr/>
        <a:lstStyle/>
        <a:p>
          <a:endParaRPr lang="es-EC"/>
        </a:p>
      </dgm:t>
    </dgm:pt>
    <dgm:pt modelId="{5FEE8311-C376-46B0-802B-1D79819A4892}">
      <dgm:prSet phldrT="[Texto]"/>
      <dgm:spPr/>
      <dgm:t>
        <a:bodyPr/>
        <a:lstStyle/>
        <a:p>
          <a:r>
            <a:rPr lang="es-EC" dirty="0" smtClean="0"/>
            <a:t>Evaluación de compost</a:t>
          </a:r>
          <a:endParaRPr lang="es-EC" dirty="0"/>
        </a:p>
      </dgm:t>
    </dgm:pt>
    <dgm:pt modelId="{307982BE-CB07-4A17-8DC8-3AB1F67D088C}" type="parTrans" cxnId="{8E6F89B6-7158-49DB-8538-FC861CA68700}">
      <dgm:prSet/>
      <dgm:spPr/>
      <dgm:t>
        <a:bodyPr/>
        <a:lstStyle/>
        <a:p>
          <a:endParaRPr lang="es-EC"/>
        </a:p>
      </dgm:t>
    </dgm:pt>
    <dgm:pt modelId="{E0173166-8A74-4552-ACFB-A3502071821B}" type="sibTrans" cxnId="{8E6F89B6-7158-49DB-8538-FC861CA68700}">
      <dgm:prSet/>
      <dgm:spPr/>
      <dgm:t>
        <a:bodyPr/>
        <a:lstStyle/>
        <a:p>
          <a:endParaRPr lang="es-EC"/>
        </a:p>
      </dgm:t>
    </dgm:pt>
    <dgm:pt modelId="{57C1C66A-3EBD-41FE-AF16-83CD05756104}" type="pres">
      <dgm:prSet presAssocID="{F18A939D-4354-469B-BECE-6D69D6BD6AE3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5E3692D0-65F6-4ACB-B559-976067682161}" type="pres">
      <dgm:prSet presAssocID="{A1A2D40A-CDEC-4364-9E02-3EA756C944BA}" presName="dummy" presStyleCnt="0"/>
      <dgm:spPr/>
    </dgm:pt>
    <dgm:pt modelId="{7D533AA8-4DD9-47FA-B263-6818AE2A8D8B}" type="pres">
      <dgm:prSet presAssocID="{A1A2D40A-CDEC-4364-9E02-3EA756C944BA}" presName="node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747D714-22A2-4E9A-9CC1-BE9792A8B411}" type="pres">
      <dgm:prSet presAssocID="{4A88E45B-959A-4AF4-9C26-4E02AD717BB9}" presName="sibTrans" presStyleLbl="node1" presStyleIdx="0" presStyleCnt="5"/>
      <dgm:spPr/>
      <dgm:t>
        <a:bodyPr/>
        <a:lstStyle/>
        <a:p>
          <a:endParaRPr lang="es-EC"/>
        </a:p>
      </dgm:t>
    </dgm:pt>
    <dgm:pt modelId="{F1BBF955-F1A7-4ABB-A369-9F819C5D9E85}" type="pres">
      <dgm:prSet presAssocID="{FE61D4DA-22AC-4782-ADE2-0163538A857A}" presName="dummy" presStyleCnt="0"/>
      <dgm:spPr/>
    </dgm:pt>
    <dgm:pt modelId="{70138585-5082-4074-BB81-A681BA1394B0}" type="pres">
      <dgm:prSet presAssocID="{FE61D4DA-22AC-4782-ADE2-0163538A857A}" presName="node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6E49A7D-9E9A-486C-A7A1-F4467F4134F3}" type="pres">
      <dgm:prSet presAssocID="{BE89E698-34E9-4263-9BF9-1CD630699994}" presName="sibTrans" presStyleLbl="node1" presStyleIdx="1" presStyleCnt="5"/>
      <dgm:spPr/>
      <dgm:t>
        <a:bodyPr/>
        <a:lstStyle/>
        <a:p>
          <a:endParaRPr lang="es-EC"/>
        </a:p>
      </dgm:t>
    </dgm:pt>
    <dgm:pt modelId="{1D8DFD9B-8AE6-40F6-A9E0-77DF7BFCA36C}" type="pres">
      <dgm:prSet presAssocID="{0943AFF4-0111-4786-B8BD-038C99E8F7F0}" presName="dummy" presStyleCnt="0"/>
      <dgm:spPr/>
    </dgm:pt>
    <dgm:pt modelId="{66A24EA0-FAFC-4668-B026-37C511DA8DDC}" type="pres">
      <dgm:prSet presAssocID="{0943AFF4-0111-4786-B8BD-038C99E8F7F0}" presName="node" presStyleLbl="revTx" presStyleIdx="2" presStyleCnt="5" custRadScaleRad="99592" custRadScaleInc="1601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AEB30F4-B2D2-47F1-87DB-1480641B62E9}" type="pres">
      <dgm:prSet presAssocID="{D157C953-4BC6-47CD-942C-B6D2544FEBE3}" presName="sibTrans" presStyleLbl="node1" presStyleIdx="2" presStyleCnt="5"/>
      <dgm:spPr/>
      <dgm:t>
        <a:bodyPr/>
        <a:lstStyle/>
        <a:p>
          <a:endParaRPr lang="es-EC"/>
        </a:p>
      </dgm:t>
    </dgm:pt>
    <dgm:pt modelId="{F78B5D23-EB84-4873-BEDA-D547F2B344AC}" type="pres">
      <dgm:prSet presAssocID="{64AA43A5-A03C-4623-8FDA-049B69686E15}" presName="dummy" presStyleCnt="0"/>
      <dgm:spPr/>
    </dgm:pt>
    <dgm:pt modelId="{7F11E823-1D1D-476E-BE32-8302D70718EF}" type="pres">
      <dgm:prSet presAssocID="{64AA43A5-A03C-4623-8FDA-049B69686E15}" presName="node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174D3BE-1C52-49D9-95BB-9A11A7620EEC}" type="pres">
      <dgm:prSet presAssocID="{AAD51C8D-CDDF-40D0-B3CB-96E61446926F}" presName="sibTrans" presStyleLbl="node1" presStyleIdx="3" presStyleCnt="5"/>
      <dgm:spPr/>
      <dgm:t>
        <a:bodyPr/>
        <a:lstStyle/>
        <a:p>
          <a:endParaRPr lang="es-EC"/>
        </a:p>
      </dgm:t>
    </dgm:pt>
    <dgm:pt modelId="{73B8E127-214C-4652-BB27-FB5C39C64891}" type="pres">
      <dgm:prSet presAssocID="{5FEE8311-C376-46B0-802B-1D79819A4892}" presName="dummy" presStyleCnt="0"/>
      <dgm:spPr/>
    </dgm:pt>
    <dgm:pt modelId="{40369816-9B53-4A89-AC4D-CF652DAB1613}" type="pres">
      <dgm:prSet presAssocID="{5FEE8311-C376-46B0-802B-1D79819A4892}" presName="node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2F8A235-B6C5-48BF-9563-ABED1BAF89C4}" type="pres">
      <dgm:prSet presAssocID="{E0173166-8A74-4552-ACFB-A3502071821B}" presName="sibTrans" presStyleLbl="node1" presStyleIdx="4" presStyleCnt="5"/>
      <dgm:spPr/>
      <dgm:t>
        <a:bodyPr/>
        <a:lstStyle/>
        <a:p>
          <a:endParaRPr lang="es-EC"/>
        </a:p>
      </dgm:t>
    </dgm:pt>
  </dgm:ptLst>
  <dgm:cxnLst>
    <dgm:cxn modelId="{15390147-E8EE-4BE3-BE26-491C55779C37}" type="presOf" srcId="{BE89E698-34E9-4263-9BF9-1CD630699994}" destId="{96E49A7D-9E9A-486C-A7A1-F4467F4134F3}" srcOrd="0" destOrd="0" presId="urn:microsoft.com/office/officeart/2005/8/layout/cycle1"/>
    <dgm:cxn modelId="{754C1A31-5AE0-4D41-A229-CD06865167C1}" type="presOf" srcId="{E0173166-8A74-4552-ACFB-A3502071821B}" destId="{B2F8A235-B6C5-48BF-9563-ABED1BAF89C4}" srcOrd="0" destOrd="0" presId="urn:microsoft.com/office/officeart/2005/8/layout/cycle1"/>
    <dgm:cxn modelId="{36074174-37D5-456A-A5EB-1EE9026882D3}" type="presOf" srcId="{D157C953-4BC6-47CD-942C-B6D2544FEBE3}" destId="{DAEB30F4-B2D2-47F1-87DB-1480641B62E9}" srcOrd="0" destOrd="0" presId="urn:microsoft.com/office/officeart/2005/8/layout/cycle1"/>
    <dgm:cxn modelId="{B57800CE-B72A-47AD-BAEA-A116EA14B46E}" srcId="{F18A939D-4354-469B-BECE-6D69D6BD6AE3}" destId="{A1A2D40A-CDEC-4364-9E02-3EA756C944BA}" srcOrd="0" destOrd="0" parTransId="{2CDF0E55-9CE9-425F-AA9B-B0B1CAA7580C}" sibTransId="{4A88E45B-959A-4AF4-9C26-4E02AD717BB9}"/>
    <dgm:cxn modelId="{AAD16895-912D-4CD7-B5C1-613C38FAD7FF}" srcId="{F18A939D-4354-469B-BECE-6D69D6BD6AE3}" destId="{0943AFF4-0111-4786-B8BD-038C99E8F7F0}" srcOrd="2" destOrd="0" parTransId="{FBB77031-8B5D-461B-952D-F5A830BC6CFF}" sibTransId="{D157C953-4BC6-47CD-942C-B6D2544FEBE3}"/>
    <dgm:cxn modelId="{1144F577-4125-4BF5-B76D-0B573272078C}" srcId="{F18A939D-4354-469B-BECE-6D69D6BD6AE3}" destId="{64AA43A5-A03C-4623-8FDA-049B69686E15}" srcOrd="3" destOrd="0" parTransId="{5F346B41-01E5-423D-B556-5A1C66193EB1}" sibTransId="{AAD51C8D-CDDF-40D0-B3CB-96E61446926F}"/>
    <dgm:cxn modelId="{9BDC5F11-FECC-48EC-AB52-D60DF6F57328}" type="presOf" srcId="{A1A2D40A-CDEC-4364-9E02-3EA756C944BA}" destId="{7D533AA8-4DD9-47FA-B263-6818AE2A8D8B}" srcOrd="0" destOrd="0" presId="urn:microsoft.com/office/officeart/2005/8/layout/cycle1"/>
    <dgm:cxn modelId="{AE140134-A3A3-42E3-AEBA-1B9289C1A284}" type="presOf" srcId="{FE61D4DA-22AC-4782-ADE2-0163538A857A}" destId="{70138585-5082-4074-BB81-A681BA1394B0}" srcOrd="0" destOrd="0" presId="urn:microsoft.com/office/officeart/2005/8/layout/cycle1"/>
    <dgm:cxn modelId="{231799B6-79A4-4916-A222-977D89183236}" type="presOf" srcId="{5FEE8311-C376-46B0-802B-1D79819A4892}" destId="{40369816-9B53-4A89-AC4D-CF652DAB1613}" srcOrd="0" destOrd="0" presId="urn:microsoft.com/office/officeart/2005/8/layout/cycle1"/>
    <dgm:cxn modelId="{8E6F89B6-7158-49DB-8538-FC861CA68700}" srcId="{F18A939D-4354-469B-BECE-6D69D6BD6AE3}" destId="{5FEE8311-C376-46B0-802B-1D79819A4892}" srcOrd="4" destOrd="0" parTransId="{307982BE-CB07-4A17-8DC8-3AB1F67D088C}" sibTransId="{E0173166-8A74-4552-ACFB-A3502071821B}"/>
    <dgm:cxn modelId="{1ADEA0EA-9C9B-4EFF-ADE8-0E2A4543600F}" type="presOf" srcId="{AAD51C8D-CDDF-40D0-B3CB-96E61446926F}" destId="{3174D3BE-1C52-49D9-95BB-9A11A7620EEC}" srcOrd="0" destOrd="0" presId="urn:microsoft.com/office/officeart/2005/8/layout/cycle1"/>
    <dgm:cxn modelId="{D125D431-504B-4F8A-A8AA-0E8BBE42E65F}" type="presOf" srcId="{4A88E45B-959A-4AF4-9C26-4E02AD717BB9}" destId="{2747D714-22A2-4E9A-9CC1-BE9792A8B411}" srcOrd="0" destOrd="0" presId="urn:microsoft.com/office/officeart/2005/8/layout/cycle1"/>
    <dgm:cxn modelId="{556B6640-35DD-45FF-A2F3-CABC76CA874A}" type="presOf" srcId="{F18A939D-4354-469B-BECE-6D69D6BD6AE3}" destId="{57C1C66A-3EBD-41FE-AF16-83CD05756104}" srcOrd="0" destOrd="0" presId="urn:microsoft.com/office/officeart/2005/8/layout/cycle1"/>
    <dgm:cxn modelId="{00E99155-2191-431C-80C0-5D4C61D71549}" type="presOf" srcId="{0943AFF4-0111-4786-B8BD-038C99E8F7F0}" destId="{66A24EA0-FAFC-4668-B026-37C511DA8DDC}" srcOrd="0" destOrd="0" presId="urn:microsoft.com/office/officeart/2005/8/layout/cycle1"/>
    <dgm:cxn modelId="{D02D3C8C-0CB6-42E2-B29A-9BACDF90675B}" type="presOf" srcId="{64AA43A5-A03C-4623-8FDA-049B69686E15}" destId="{7F11E823-1D1D-476E-BE32-8302D70718EF}" srcOrd="0" destOrd="0" presId="urn:microsoft.com/office/officeart/2005/8/layout/cycle1"/>
    <dgm:cxn modelId="{E352A230-471B-47ED-AA7D-87C8205801C2}" srcId="{F18A939D-4354-469B-BECE-6D69D6BD6AE3}" destId="{FE61D4DA-22AC-4782-ADE2-0163538A857A}" srcOrd="1" destOrd="0" parTransId="{99260C71-E01C-4FE5-9A0C-67BFF648972E}" sibTransId="{BE89E698-34E9-4263-9BF9-1CD630699994}"/>
    <dgm:cxn modelId="{65F539CB-71CE-4E6B-8389-3B7553C1FADA}" type="presParOf" srcId="{57C1C66A-3EBD-41FE-AF16-83CD05756104}" destId="{5E3692D0-65F6-4ACB-B559-976067682161}" srcOrd="0" destOrd="0" presId="urn:microsoft.com/office/officeart/2005/8/layout/cycle1"/>
    <dgm:cxn modelId="{36BF26F1-2642-41A2-988A-31BCDCD9EAC8}" type="presParOf" srcId="{57C1C66A-3EBD-41FE-AF16-83CD05756104}" destId="{7D533AA8-4DD9-47FA-B263-6818AE2A8D8B}" srcOrd="1" destOrd="0" presId="urn:microsoft.com/office/officeart/2005/8/layout/cycle1"/>
    <dgm:cxn modelId="{F33556DE-14B7-4E5A-BD20-24AE7024D1D9}" type="presParOf" srcId="{57C1C66A-3EBD-41FE-AF16-83CD05756104}" destId="{2747D714-22A2-4E9A-9CC1-BE9792A8B411}" srcOrd="2" destOrd="0" presId="urn:microsoft.com/office/officeart/2005/8/layout/cycle1"/>
    <dgm:cxn modelId="{71516D16-63A3-41A1-B02C-31FBACEDD806}" type="presParOf" srcId="{57C1C66A-3EBD-41FE-AF16-83CD05756104}" destId="{F1BBF955-F1A7-4ABB-A369-9F819C5D9E85}" srcOrd="3" destOrd="0" presId="urn:microsoft.com/office/officeart/2005/8/layout/cycle1"/>
    <dgm:cxn modelId="{EC86252F-61F4-4A82-A5EF-24E3CAF04F54}" type="presParOf" srcId="{57C1C66A-3EBD-41FE-AF16-83CD05756104}" destId="{70138585-5082-4074-BB81-A681BA1394B0}" srcOrd="4" destOrd="0" presId="urn:microsoft.com/office/officeart/2005/8/layout/cycle1"/>
    <dgm:cxn modelId="{53DF09E2-BF42-401C-B39C-6FDDC1EF9A60}" type="presParOf" srcId="{57C1C66A-3EBD-41FE-AF16-83CD05756104}" destId="{96E49A7D-9E9A-486C-A7A1-F4467F4134F3}" srcOrd="5" destOrd="0" presId="urn:microsoft.com/office/officeart/2005/8/layout/cycle1"/>
    <dgm:cxn modelId="{37A44BF1-7017-4962-ABC8-733D2C7BCCA3}" type="presParOf" srcId="{57C1C66A-3EBD-41FE-AF16-83CD05756104}" destId="{1D8DFD9B-8AE6-40F6-A9E0-77DF7BFCA36C}" srcOrd="6" destOrd="0" presId="urn:microsoft.com/office/officeart/2005/8/layout/cycle1"/>
    <dgm:cxn modelId="{C93429D9-FFDB-4946-8F5F-4953DE61EA71}" type="presParOf" srcId="{57C1C66A-3EBD-41FE-AF16-83CD05756104}" destId="{66A24EA0-FAFC-4668-B026-37C511DA8DDC}" srcOrd="7" destOrd="0" presId="urn:microsoft.com/office/officeart/2005/8/layout/cycle1"/>
    <dgm:cxn modelId="{5ED609F5-E963-487F-AC42-C73D36DFB84C}" type="presParOf" srcId="{57C1C66A-3EBD-41FE-AF16-83CD05756104}" destId="{DAEB30F4-B2D2-47F1-87DB-1480641B62E9}" srcOrd="8" destOrd="0" presId="urn:microsoft.com/office/officeart/2005/8/layout/cycle1"/>
    <dgm:cxn modelId="{14551C12-917C-4119-95E1-50538F8E5520}" type="presParOf" srcId="{57C1C66A-3EBD-41FE-AF16-83CD05756104}" destId="{F78B5D23-EB84-4873-BEDA-D547F2B344AC}" srcOrd="9" destOrd="0" presId="urn:microsoft.com/office/officeart/2005/8/layout/cycle1"/>
    <dgm:cxn modelId="{98FBE4FA-CFBB-48DD-850B-767E7E1E0F88}" type="presParOf" srcId="{57C1C66A-3EBD-41FE-AF16-83CD05756104}" destId="{7F11E823-1D1D-476E-BE32-8302D70718EF}" srcOrd="10" destOrd="0" presId="urn:microsoft.com/office/officeart/2005/8/layout/cycle1"/>
    <dgm:cxn modelId="{AC43323E-FA54-41E6-8E11-90A36FA3DF86}" type="presParOf" srcId="{57C1C66A-3EBD-41FE-AF16-83CD05756104}" destId="{3174D3BE-1C52-49D9-95BB-9A11A7620EEC}" srcOrd="11" destOrd="0" presId="urn:microsoft.com/office/officeart/2005/8/layout/cycle1"/>
    <dgm:cxn modelId="{7F585972-D5A2-43EA-A70C-FBBCA1FE4F6A}" type="presParOf" srcId="{57C1C66A-3EBD-41FE-AF16-83CD05756104}" destId="{73B8E127-214C-4652-BB27-FB5C39C64891}" srcOrd="12" destOrd="0" presId="urn:microsoft.com/office/officeart/2005/8/layout/cycle1"/>
    <dgm:cxn modelId="{D189F15C-FC70-49C9-9B27-A820F58A1FB6}" type="presParOf" srcId="{57C1C66A-3EBD-41FE-AF16-83CD05756104}" destId="{40369816-9B53-4A89-AC4D-CF652DAB1613}" srcOrd="13" destOrd="0" presId="urn:microsoft.com/office/officeart/2005/8/layout/cycle1"/>
    <dgm:cxn modelId="{75641B19-7C3F-4930-A340-91FDE5BD72F8}" type="presParOf" srcId="{57C1C66A-3EBD-41FE-AF16-83CD05756104}" destId="{B2F8A235-B6C5-48BF-9563-ABED1BAF89C4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51684A-8F2C-49C8-B3DB-8B4FEA87FD43}">
      <dsp:nvSpPr>
        <dsp:cNvPr id="0" name=""/>
        <dsp:cNvSpPr/>
      </dsp:nvSpPr>
      <dsp:spPr>
        <a:xfrm>
          <a:off x="0" y="659395"/>
          <a:ext cx="2447058" cy="16489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81280" rIns="227584" bIns="81280" numCol="1" spcCol="1270" anchor="ctr" anchorCtr="0">
          <a:noAutofit/>
        </a:bodyPr>
        <a:lstStyle/>
        <a:p>
          <a:pPr lvl="0" algn="ctr" defTabSz="14224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s-ES" sz="3200" b="1" kern="1200" dirty="0" smtClean="0">
              <a:solidFill>
                <a:srgbClr val="FF0000"/>
              </a:solidFill>
              <a:latin typeface="Book Antiqua" panose="02040602050305030304" pitchFamily="18" charset="0"/>
              <a:cs typeface="Arial" pitchFamily="34" charset="0"/>
            </a:rPr>
            <a:t>Objetivo General</a:t>
          </a:r>
          <a:endParaRPr lang="es-EC" sz="3200" b="1" kern="1200" dirty="0">
            <a:solidFill>
              <a:srgbClr val="FF0000"/>
            </a:solidFill>
            <a:latin typeface="Book Antiqua" panose="02040602050305030304" pitchFamily="18" charset="0"/>
            <a:cs typeface="Arial" pitchFamily="34" charset="0"/>
          </a:endParaRPr>
        </a:p>
      </dsp:txBody>
      <dsp:txXfrm>
        <a:off x="0" y="659395"/>
        <a:ext cx="2447058" cy="1648968"/>
      </dsp:txXfrm>
    </dsp:sp>
    <dsp:sp modelId="{F9001393-6770-49A0-B6FC-B1E41D37318E}">
      <dsp:nvSpPr>
        <dsp:cNvPr id="0" name=""/>
        <dsp:cNvSpPr/>
      </dsp:nvSpPr>
      <dsp:spPr>
        <a:xfrm>
          <a:off x="2447058" y="530569"/>
          <a:ext cx="489411" cy="1906620"/>
        </a:xfrm>
        <a:prstGeom prst="leftBrace">
          <a:avLst>
            <a:gd name="adj1" fmla="val 35000"/>
            <a:gd name="adj2" fmla="val 50000"/>
          </a:avLst>
        </a:prstGeom>
        <a:noFill/>
        <a:ln w="55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422F4E-72B2-4638-986D-2C4D01023045}">
      <dsp:nvSpPr>
        <dsp:cNvPr id="0" name=""/>
        <dsp:cNvSpPr/>
      </dsp:nvSpPr>
      <dsp:spPr>
        <a:xfrm>
          <a:off x="3132235" y="530569"/>
          <a:ext cx="6656000" cy="19066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just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Realizar el manejo integral del material vegetal lechuguin (</a:t>
          </a:r>
          <a:r>
            <a:rPr lang="es-ES" sz="2000" i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Eichhornia</a:t>
          </a:r>
          <a:r>
            <a:rPr lang="es-ES" sz="2000" i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2000" i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crassipes</a:t>
          </a:r>
          <a:r>
            <a:rPr lang="es-E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) y lenteja de agua (</a:t>
          </a:r>
          <a:r>
            <a:rPr lang="es-ES" sz="2000" i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Lemna</a:t>
          </a:r>
          <a:r>
            <a:rPr lang="es-ES" sz="2000" i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2000" i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sp</a:t>
          </a:r>
          <a:r>
            <a:rPr lang="es-E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) generados en la Planta de Tratamiento de Aguas Residuales en la parroquia de Chaltura, para dar un valor agregado a la biomasa resultante del proceso de tratamiento.</a:t>
          </a:r>
          <a:endParaRPr lang="es-EC" sz="20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3132235" y="530569"/>
        <a:ext cx="6656000" cy="1906620"/>
      </dsp:txXfrm>
    </dsp:sp>
    <dsp:sp modelId="{B56CD369-3ED6-46F8-83B7-F44E2AF6AB16}">
      <dsp:nvSpPr>
        <dsp:cNvPr id="0" name=""/>
        <dsp:cNvSpPr/>
      </dsp:nvSpPr>
      <dsp:spPr>
        <a:xfrm>
          <a:off x="0" y="3755744"/>
          <a:ext cx="2447058" cy="1287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60960" rIns="170688" bIns="60960" numCol="1" spcCol="1270" anchor="ctr" anchorCtr="0">
          <a:noAutofit/>
        </a:bodyPr>
        <a:lstStyle/>
        <a:p>
          <a:pPr lvl="0" algn="ctr" defTabSz="10668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 smtClean="0">
              <a:solidFill>
                <a:srgbClr val="FF0000"/>
              </a:solidFill>
              <a:latin typeface="Book Antiqua" panose="02040602050305030304" pitchFamily="18" charset="0"/>
              <a:cs typeface="Arial" pitchFamily="34" charset="0"/>
            </a:rPr>
            <a:t>Objetivos Específicos</a:t>
          </a:r>
          <a:endParaRPr lang="es-EC" sz="2400" b="1" kern="1200" dirty="0">
            <a:solidFill>
              <a:srgbClr val="FF0000"/>
            </a:solidFill>
            <a:latin typeface="Book Antiqua" panose="02040602050305030304" pitchFamily="18" charset="0"/>
            <a:cs typeface="Arial" pitchFamily="34" charset="0"/>
          </a:endParaRPr>
        </a:p>
      </dsp:txBody>
      <dsp:txXfrm>
        <a:off x="0" y="3755744"/>
        <a:ext cx="2447058" cy="1287000"/>
      </dsp:txXfrm>
    </dsp:sp>
    <dsp:sp modelId="{AD84FF2E-B7AF-4435-89FC-CF84C2B8E139}">
      <dsp:nvSpPr>
        <dsp:cNvPr id="0" name=""/>
        <dsp:cNvSpPr/>
      </dsp:nvSpPr>
      <dsp:spPr>
        <a:xfrm>
          <a:off x="2447058" y="2671189"/>
          <a:ext cx="489411" cy="3458812"/>
        </a:xfrm>
        <a:prstGeom prst="leftBrace">
          <a:avLst>
            <a:gd name="adj1" fmla="val 35000"/>
            <a:gd name="adj2" fmla="val 50000"/>
          </a:avLst>
        </a:prstGeom>
        <a:noFill/>
        <a:ln w="55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EC33E7-32C1-4AFB-A880-E1F1CAE3241F}">
      <dsp:nvSpPr>
        <dsp:cNvPr id="0" name=""/>
        <dsp:cNvSpPr/>
      </dsp:nvSpPr>
      <dsp:spPr>
        <a:xfrm>
          <a:off x="3132235" y="2671189"/>
          <a:ext cx="6656000" cy="345881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just" defTabSz="8001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Caracterizar el material vegetal mediante el análisis    bromatológico de lechuguin </a:t>
          </a:r>
          <a:r>
            <a:rPr lang="es-ES" sz="1800" i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(</a:t>
          </a:r>
          <a:r>
            <a:rPr lang="es-ES" sz="1800" i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Eichhornia</a:t>
          </a:r>
          <a:r>
            <a:rPr lang="es-ES" sz="1800" i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1800" i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crassipes</a:t>
          </a:r>
          <a:r>
            <a:rPr lang="es-ES" sz="1800" i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)</a:t>
          </a:r>
          <a:r>
            <a:rPr lang="es-ES" sz="18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y lenteja de agua</a:t>
          </a:r>
          <a:r>
            <a:rPr lang="es-ES" sz="1800" i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(</a:t>
          </a:r>
          <a:r>
            <a:rPr lang="es-ES" sz="1800" i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Lemna</a:t>
          </a:r>
          <a:r>
            <a:rPr lang="es-ES" sz="1800" i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1800" i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sp</a:t>
          </a:r>
          <a:r>
            <a:rPr lang="es-ES" sz="1800" i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)</a:t>
          </a:r>
          <a:r>
            <a:rPr lang="es-ES" sz="18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usados en la planta de tratamiento de aguas residuales de Chaltura </a:t>
          </a:r>
          <a:endParaRPr lang="es-EC" sz="18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pPr marL="171450" lvl="1" indent="-171450" algn="just" defTabSz="8001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C" sz="18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pPr marL="342900" lvl="2" indent="-171450" algn="just" defTabSz="8001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Valorar los parámetros físico-químicos y microbiológicos importantes en la determinación de la calidad del compost. </a:t>
          </a:r>
          <a:endParaRPr lang="es-EC" sz="18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just" defTabSz="8001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C" sz="18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342900" lvl="2" indent="-171450" algn="just" defTabSz="8001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Relatar el proceso de elaboración del compost, a través de una guía de manejo de compostaje dirigida a la asociación de regantes de la Parroquia de Chaltura, para la utilización en sus terrenos.</a:t>
          </a:r>
          <a:endParaRPr lang="es-EC" sz="18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132235" y="2671189"/>
        <a:ext cx="6656000" cy="34588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ACE7A8-D7D6-4F07-82F8-B69FF8ED4809}">
      <dsp:nvSpPr>
        <dsp:cNvPr id="0" name=""/>
        <dsp:cNvSpPr/>
      </dsp:nvSpPr>
      <dsp:spPr>
        <a:xfrm>
          <a:off x="0" y="26978"/>
          <a:ext cx="9272521" cy="232948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s-EC" sz="2800" b="1" kern="1200" dirty="0" smtClean="0">
              <a:latin typeface="Arial" pitchFamily="34" charset="0"/>
              <a:cs typeface="Arial" pitchFamily="34" charset="0"/>
            </a:rPr>
            <a:t>Construcción de composteras</a:t>
          </a:r>
          <a:endParaRPr lang="es-EC" sz="2800" b="1" kern="1200" dirty="0">
            <a:latin typeface="Arial" pitchFamily="34" charset="0"/>
            <a:cs typeface="Arial" pitchFamily="34" charset="0"/>
          </a:endParaRPr>
        </a:p>
        <a:p>
          <a:pPr marL="228600" lvl="1" indent="-228600" algn="l" defTabSz="8890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b="1" kern="1200" dirty="0" smtClean="0">
              <a:latin typeface="Arial" pitchFamily="34" charset="0"/>
              <a:cs typeface="Arial" pitchFamily="34" charset="0"/>
            </a:rPr>
            <a:t>36 lechos de madera, con una dimensión de 1m x 1m y 0,40m de profundidad y capacidad volumétrica de 0,4m</a:t>
          </a:r>
          <a:r>
            <a:rPr lang="es-EC" sz="2000" b="1" kern="1200" baseline="30000" dirty="0" smtClean="0">
              <a:latin typeface="Arial" pitchFamily="34" charset="0"/>
              <a:cs typeface="Arial" pitchFamily="34" charset="0"/>
            </a:rPr>
            <a:t>3</a:t>
          </a:r>
          <a:r>
            <a:rPr lang="es-EC" sz="2000" b="1" kern="1200" dirty="0" smtClean="0">
              <a:latin typeface="Arial" pitchFamily="34" charset="0"/>
              <a:cs typeface="Arial" pitchFamily="34" charset="0"/>
            </a:rPr>
            <a:t>.</a:t>
          </a:r>
          <a:endParaRPr lang="es-EC" sz="2000" b="1" kern="1200" dirty="0">
            <a:latin typeface="Arial" pitchFamily="34" charset="0"/>
            <a:cs typeface="Arial" pitchFamily="34" charset="0"/>
          </a:endParaRPr>
        </a:p>
      </dsp:txBody>
      <dsp:txXfrm>
        <a:off x="2038278" y="26978"/>
        <a:ext cx="7234242" cy="2329484"/>
      </dsp:txXfrm>
    </dsp:sp>
    <dsp:sp modelId="{40B63060-8F18-408A-B74B-C6C2187A88D8}">
      <dsp:nvSpPr>
        <dsp:cNvPr id="0" name=""/>
        <dsp:cNvSpPr/>
      </dsp:nvSpPr>
      <dsp:spPr>
        <a:xfrm>
          <a:off x="165831" y="245871"/>
          <a:ext cx="1890388" cy="183774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89801E1-DAA8-4353-B4F9-B222A296C7EC}">
      <dsp:nvSpPr>
        <dsp:cNvPr id="0" name=""/>
        <dsp:cNvSpPr/>
      </dsp:nvSpPr>
      <dsp:spPr>
        <a:xfrm>
          <a:off x="0" y="2524336"/>
          <a:ext cx="9272521" cy="183774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s-EC" sz="2800" b="1" kern="1200" smtClean="0">
              <a:latin typeface="Arial" pitchFamily="34" charset="0"/>
              <a:cs typeface="Arial" pitchFamily="34" charset="0"/>
            </a:rPr>
            <a:t>Cosecha</a:t>
          </a:r>
          <a:endParaRPr lang="es-EC" sz="2800" b="1" kern="1200" dirty="0">
            <a:latin typeface="Arial" pitchFamily="34" charset="0"/>
            <a:cs typeface="Arial" pitchFamily="34" charset="0"/>
          </a:endParaRPr>
        </a:p>
        <a:p>
          <a:pPr marL="228600" lvl="1" indent="-228600" algn="l" defTabSz="8890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b="1" kern="1200" dirty="0" smtClean="0">
              <a:latin typeface="Arial" pitchFamily="34" charset="0"/>
              <a:cs typeface="Arial" pitchFamily="34" charset="0"/>
            </a:rPr>
            <a:t>Se cosecharon 100 carretillas de lechuguin y 30 carretillas de lenteja de agua.</a:t>
          </a:r>
          <a:endParaRPr lang="es-EC" sz="2000" b="1" kern="1200" dirty="0">
            <a:latin typeface="Arial" pitchFamily="34" charset="0"/>
            <a:cs typeface="Arial" pitchFamily="34" charset="0"/>
          </a:endParaRPr>
        </a:p>
      </dsp:txBody>
      <dsp:txXfrm>
        <a:off x="2038278" y="2524336"/>
        <a:ext cx="7234242" cy="1837741"/>
      </dsp:txXfrm>
    </dsp:sp>
    <dsp:sp modelId="{001C08A1-C444-453D-BC54-3E3C2EE23178}">
      <dsp:nvSpPr>
        <dsp:cNvPr id="0" name=""/>
        <dsp:cNvSpPr/>
      </dsp:nvSpPr>
      <dsp:spPr>
        <a:xfrm>
          <a:off x="170570" y="2563568"/>
          <a:ext cx="1927794" cy="185989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88F1782-3CFB-49FC-BC12-C93125CB914A}">
      <dsp:nvSpPr>
        <dsp:cNvPr id="0" name=""/>
        <dsp:cNvSpPr/>
      </dsp:nvSpPr>
      <dsp:spPr>
        <a:xfrm>
          <a:off x="0" y="4556929"/>
          <a:ext cx="9272521" cy="183774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s-EC" sz="2800" b="1" kern="1200" smtClean="0">
              <a:latin typeface="Arial" pitchFamily="34" charset="0"/>
              <a:cs typeface="Arial" pitchFamily="34" charset="0"/>
            </a:rPr>
            <a:t>Deshidratación</a:t>
          </a:r>
          <a:endParaRPr lang="es-EC" sz="2800" b="1" kern="1200" dirty="0">
            <a:latin typeface="Arial" pitchFamily="34" charset="0"/>
            <a:cs typeface="Arial" pitchFamily="34" charset="0"/>
          </a:endParaRPr>
        </a:p>
        <a:p>
          <a:pPr marL="228600" lvl="1" indent="-228600" algn="l" defTabSz="8890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b="1" kern="1200" smtClean="0">
              <a:latin typeface="Arial" pitchFamily="34" charset="0"/>
              <a:cs typeface="Arial" pitchFamily="34" charset="0"/>
            </a:rPr>
            <a:t>Se deposito el material vegetal en una pendiente para favorecer el escurrimiento de agua, durante 3 días.</a:t>
          </a:r>
          <a:endParaRPr lang="es-EC" sz="2000" b="1" kern="1200" dirty="0">
            <a:latin typeface="Arial" pitchFamily="34" charset="0"/>
            <a:cs typeface="Arial" pitchFamily="34" charset="0"/>
          </a:endParaRPr>
        </a:p>
      </dsp:txBody>
      <dsp:txXfrm>
        <a:off x="2038278" y="4556929"/>
        <a:ext cx="7234242" cy="1837741"/>
      </dsp:txXfrm>
    </dsp:sp>
    <dsp:sp modelId="{20FCE903-3546-4D72-A4E5-87D5C9E91EDC}">
      <dsp:nvSpPr>
        <dsp:cNvPr id="0" name=""/>
        <dsp:cNvSpPr/>
      </dsp:nvSpPr>
      <dsp:spPr>
        <a:xfrm>
          <a:off x="165831" y="4596294"/>
          <a:ext cx="1890388" cy="175901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76D4E2-DF22-42B5-AC76-BEBD4BFDFCC0}">
      <dsp:nvSpPr>
        <dsp:cNvPr id="0" name=""/>
        <dsp:cNvSpPr/>
      </dsp:nvSpPr>
      <dsp:spPr>
        <a:xfrm>
          <a:off x="0" y="27522"/>
          <a:ext cx="9760526" cy="202373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>
              <a:latin typeface="Arial" pitchFamily="34" charset="0"/>
              <a:cs typeface="Arial" pitchFamily="34" charset="0"/>
            </a:rPr>
            <a:t>  Picado</a:t>
          </a:r>
          <a:endParaRPr lang="es-EC" sz="2400" b="1" kern="1200" dirty="0">
            <a:latin typeface="Arial" pitchFamily="34" charset="0"/>
            <a:cs typeface="Arial" pitchFamily="34" charset="0"/>
          </a:endParaRPr>
        </a:p>
        <a:p>
          <a:pPr marL="171450" lvl="1" indent="-171450" algn="l" defTabSz="8001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b="1" kern="1200" dirty="0" smtClean="0">
              <a:latin typeface="Arial" pitchFamily="34" charset="0"/>
              <a:cs typeface="Arial" pitchFamily="34" charset="0"/>
            </a:rPr>
            <a:t>Se utilizo 2 alternativas; labores manuales con machete, labores mecánicas con moto guadaña y/o picadora.</a:t>
          </a:r>
          <a:endParaRPr lang="es-EC" sz="1800" b="1" kern="1200" dirty="0">
            <a:latin typeface="Arial" pitchFamily="34" charset="0"/>
            <a:cs typeface="Arial" pitchFamily="34" charset="0"/>
          </a:endParaRPr>
        </a:p>
      </dsp:txBody>
      <dsp:txXfrm>
        <a:off x="2154478" y="27522"/>
        <a:ext cx="7606047" cy="2023736"/>
      </dsp:txXfrm>
    </dsp:sp>
    <dsp:sp modelId="{04A25BBA-0F61-4329-AA11-A66D25DF68CD}">
      <dsp:nvSpPr>
        <dsp:cNvPr id="0" name=""/>
        <dsp:cNvSpPr/>
      </dsp:nvSpPr>
      <dsp:spPr>
        <a:xfrm>
          <a:off x="118940" y="32841"/>
          <a:ext cx="2118971" cy="195805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79D4DC8-8303-48B3-B60E-2C4FF2B2CC1C}">
      <dsp:nvSpPr>
        <dsp:cNvPr id="0" name=""/>
        <dsp:cNvSpPr/>
      </dsp:nvSpPr>
      <dsp:spPr>
        <a:xfrm>
          <a:off x="0" y="2226110"/>
          <a:ext cx="9760526" cy="202373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>
              <a:latin typeface="Arial" pitchFamily="34" charset="0"/>
              <a:cs typeface="Arial" pitchFamily="34" charset="0"/>
            </a:rPr>
            <a:t>  Disposición del material vegetal</a:t>
          </a:r>
          <a:endParaRPr lang="es-EC" sz="2400" b="1" kern="1200" dirty="0">
            <a:latin typeface="Arial" pitchFamily="34" charset="0"/>
            <a:cs typeface="Arial" pitchFamily="34" charset="0"/>
          </a:endParaRPr>
        </a:p>
        <a:p>
          <a:pPr marL="171450" lvl="1" indent="-171450" algn="l" defTabSz="8001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b="1" kern="1200" smtClean="0">
              <a:latin typeface="Arial" pitchFamily="34" charset="0"/>
              <a:cs typeface="Arial" pitchFamily="34" charset="0"/>
            </a:rPr>
            <a:t>Distribución en cada unidad experimental conforme al respectivo peso previamente calculado. </a:t>
          </a:r>
          <a:endParaRPr lang="es-EC" sz="1800" b="1" kern="1200" dirty="0">
            <a:latin typeface="Arial" pitchFamily="34" charset="0"/>
            <a:cs typeface="Arial" pitchFamily="34" charset="0"/>
          </a:endParaRPr>
        </a:p>
      </dsp:txBody>
      <dsp:txXfrm>
        <a:off x="2154478" y="2226110"/>
        <a:ext cx="7606047" cy="2023736"/>
      </dsp:txXfrm>
    </dsp:sp>
    <dsp:sp modelId="{5CEA1136-4084-4BC6-943C-64867A3D9590}">
      <dsp:nvSpPr>
        <dsp:cNvPr id="0" name=""/>
        <dsp:cNvSpPr/>
      </dsp:nvSpPr>
      <dsp:spPr>
        <a:xfrm>
          <a:off x="141487" y="2258133"/>
          <a:ext cx="2073877" cy="195968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7C18ECE-2536-48A8-86DB-68971D6E7681}">
      <dsp:nvSpPr>
        <dsp:cNvPr id="0" name=""/>
        <dsp:cNvSpPr/>
      </dsp:nvSpPr>
      <dsp:spPr>
        <a:xfrm>
          <a:off x="0" y="4426818"/>
          <a:ext cx="9760526" cy="202373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>
              <a:latin typeface="Arial" pitchFamily="34" charset="0"/>
              <a:cs typeface="Arial" pitchFamily="34" charset="0"/>
            </a:rPr>
            <a:t>  Proceso de compostaje</a:t>
          </a:r>
          <a:endParaRPr lang="es-EC" sz="2400" b="1" kern="1200" dirty="0">
            <a:latin typeface="Arial" pitchFamily="34" charset="0"/>
            <a:cs typeface="Arial" pitchFamily="34" charset="0"/>
          </a:endParaRPr>
        </a:p>
        <a:p>
          <a:pPr marL="171450" lvl="1" indent="-171450" algn="l" defTabSz="8001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b="1" kern="1200" smtClean="0">
              <a:latin typeface="Arial" pitchFamily="34" charset="0"/>
              <a:cs typeface="Arial" pitchFamily="34" charset="0"/>
            </a:rPr>
            <a:t>Inicio del proceso de descomposición aeróbica.</a:t>
          </a:r>
          <a:endParaRPr lang="es-EC" sz="1800" b="1" kern="1200" dirty="0">
            <a:latin typeface="Arial" pitchFamily="34" charset="0"/>
            <a:cs typeface="Arial" pitchFamily="34" charset="0"/>
          </a:endParaRPr>
        </a:p>
      </dsp:txBody>
      <dsp:txXfrm>
        <a:off x="2154478" y="4426818"/>
        <a:ext cx="7606047" cy="2023736"/>
      </dsp:txXfrm>
    </dsp:sp>
    <dsp:sp modelId="{08E4FDDF-C883-4B76-9913-D48E31C72E4A}">
      <dsp:nvSpPr>
        <dsp:cNvPr id="0" name=""/>
        <dsp:cNvSpPr/>
      </dsp:nvSpPr>
      <dsp:spPr>
        <a:xfrm>
          <a:off x="118647" y="4452220"/>
          <a:ext cx="2119556" cy="202797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D440E5-8E84-44F0-808E-129FD0CAF9E7}">
      <dsp:nvSpPr>
        <dsp:cNvPr id="0" name=""/>
        <dsp:cNvSpPr/>
      </dsp:nvSpPr>
      <dsp:spPr>
        <a:xfrm>
          <a:off x="1212072" y="292572"/>
          <a:ext cx="4429387" cy="1538267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9F60F2-B51C-4917-B3D2-EBE88BD46623}">
      <dsp:nvSpPr>
        <dsp:cNvPr id="0" name=""/>
        <dsp:cNvSpPr/>
      </dsp:nvSpPr>
      <dsp:spPr>
        <a:xfrm>
          <a:off x="3065238" y="4259232"/>
          <a:ext cx="858408" cy="549381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21B359-3402-47ED-A07B-0ED892265BFC}">
      <dsp:nvSpPr>
        <dsp:cNvPr id="0" name=""/>
        <dsp:cNvSpPr/>
      </dsp:nvSpPr>
      <dsp:spPr>
        <a:xfrm>
          <a:off x="1373453" y="4498773"/>
          <a:ext cx="4120360" cy="10300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3144" tIns="263144" rIns="263144" bIns="263144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3700" kern="1200" dirty="0"/>
        </a:p>
      </dsp:txBody>
      <dsp:txXfrm>
        <a:off x="1373453" y="4498773"/>
        <a:ext cx="4120360" cy="1030090"/>
      </dsp:txXfrm>
    </dsp:sp>
    <dsp:sp modelId="{DBA7ED2B-6BB0-4A2F-BE1C-1F7519531616}">
      <dsp:nvSpPr>
        <dsp:cNvPr id="0" name=""/>
        <dsp:cNvSpPr/>
      </dsp:nvSpPr>
      <dsp:spPr>
        <a:xfrm>
          <a:off x="3498304" y="624799"/>
          <a:ext cx="1545135" cy="1545135"/>
        </a:xfrm>
        <a:prstGeom prst="ellipse">
          <a:avLst/>
        </a:prstGeom>
        <a:solidFill>
          <a:srgbClr val="66FF33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tx1"/>
              </a:solidFill>
            </a:rPr>
            <a:t>Preparación de mezcla de aditivos</a:t>
          </a:r>
          <a:endParaRPr lang="es-EC" sz="1500" kern="1200" dirty="0">
            <a:solidFill>
              <a:schemeClr val="tx1"/>
            </a:solidFill>
          </a:endParaRPr>
        </a:p>
      </dsp:txBody>
      <dsp:txXfrm>
        <a:off x="3724584" y="851079"/>
        <a:ext cx="1092575" cy="1092575"/>
      </dsp:txXfrm>
    </dsp:sp>
    <dsp:sp modelId="{8E776BA9-F2E1-4E24-97F8-753EAB88CD96}">
      <dsp:nvSpPr>
        <dsp:cNvPr id="0" name=""/>
        <dsp:cNvSpPr/>
      </dsp:nvSpPr>
      <dsp:spPr>
        <a:xfrm>
          <a:off x="1716816" y="790449"/>
          <a:ext cx="1545135" cy="1545135"/>
        </a:xfrm>
        <a:prstGeom prst="ellipse">
          <a:avLst/>
        </a:prstGeom>
        <a:solidFill>
          <a:srgbClr val="FF66CC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tx1"/>
              </a:solidFill>
            </a:rPr>
            <a:t>Preparación del material vegetal</a:t>
          </a:r>
          <a:endParaRPr lang="es-EC" sz="1500" kern="1200" dirty="0">
            <a:solidFill>
              <a:schemeClr val="tx1"/>
            </a:solidFill>
          </a:endParaRPr>
        </a:p>
      </dsp:txBody>
      <dsp:txXfrm>
        <a:off x="1943096" y="1016729"/>
        <a:ext cx="1092575" cy="1092575"/>
      </dsp:txXfrm>
    </dsp:sp>
    <dsp:sp modelId="{6B677FFC-2239-408E-88D9-D390D6252B5D}">
      <dsp:nvSpPr>
        <dsp:cNvPr id="0" name=""/>
        <dsp:cNvSpPr/>
      </dsp:nvSpPr>
      <dsp:spPr>
        <a:xfrm>
          <a:off x="2836595" y="2126407"/>
          <a:ext cx="1545135" cy="1545135"/>
        </a:xfrm>
        <a:prstGeom prst="ellipse">
          <a:avLst/>
        </a:prstGeom>
        <a:solidFill>
          <a:srgbClr val="05ABAF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smtClean="0">
              <a:solidFill>
                <a:schemeClr val="tx1"/>
              </a:solidFill>
            </a:rPr>
            <a:t>Preparación de mezcla del material vegetal</a:t>
          </a:r>
          <a:endParaRPr lang="es-EC" sz="1500" kern="1200" dirty="0">
            <a:solidFill>
              <a:schemeClr val="tx1"/>
            </a:solidFill>
          </a:endParaRPr>
        </a:p>
      </dsp:txBody>
      <dsp:txXfrm>
        <a:off x="3062875" y="2352687"/>
        <a:ext cx="1092575" cy="1092575"/>
      </dsp:txXfrm>
    </dsp:sp>
    <dsp:sp modelId="{33EA8188-0242-4199-B8BE-8E832D541C60}">
      <dsp:nvSpPr>
        <dsp:cNvPr id="0" name=""/>
        <dsp:cNvSpPr/>
      </dsp:nvSpPr>
      <dsp:spPr>
        <a:xfrm>
          <a:off x="944307" y="45307"/>
          <a:ext cx="4992880" cy="4014878"/>
        </a:xfrm>
        <a:prstGeom prst="funnel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rnd" cmpd="sng" algn="ctr">
          <a:solidFill>
            <a:srgbClr val="7030A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57636F-A13B-414B-B494-E49DEC92B690}">
      <dsp:nvSpPr>
        <dsp:cNvPr id="0" name=""/>
        <dsp:cNvSpPr/>
      </dsp:nvSpPr>
      <dsp:spPr>
        <a:xfrm>
          <a:off x="22976" y="1439784"/>
          <a:ext cx="2289962" cy="226189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055C08-2A43-43CD-B57E-19A970AB429A}">
      <dsp:nvSpPr>
        <dsp:cNvPr id="0" name=""/>
        <dsp:cNvSpPr/>
      </dsp:nvSpPr>
      <dsp:spPr>
        <a:xfrm>
          <a:off x="98835" y="3903873"/>
          <a:ext cx="2113311" cy="2113311"/>
        </a:xfrm>
        <a:prstGeom prst="roundRect">
          <a:avLst>
            <a:gd name="adj" fmla="val 10000"/>
          </a:avLst>
        </a:prstGeom>
        <a:solidFill>
          <a:srgbClr val="FF66CC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900" b="1" kern="1200" dirty="0" smtClean="0">
            <a:latin typeface="Arial" pitchFamily="34" charset="0"/>
            <a:cs typeface="Arial" pitchFamily="34" charset="0"/>
          </a:endParaRP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Cosecha, deshidratación y triturado.</a:t>
          </a:r>
          <a:endParaRPr lang="es-EC" sz="1900" b="1" kern="1200" dirty="0">
            <a:latin typeface="Arial" pitchFamily="34" charset="0"/>
            <a:cs typeface="Arial" pitchFamily="34" charset="0"/>
          </a:endParaRPr>
        </a:p>
      </dsp:txBody>
      <dsp:txXfrm>
        <a:off x="160732" y="3965770"/>
        <a:ext cx="1989517" cy="1989517"/>
      </dsp:txXfrm>
    </dsp:sp>
    <dsp:sp modelId="{C99B74E3-5947-406C-AE1A-52F0F85148FD}">
      <dsp:nvSpPr>
        <dsp:cNvPr id="0" name=""/>
        <dsp:cNvSpPr/>
      </dsp:nvSpPr>
      <dsp:spPr>
        <a:xfrm rot="575186">
          <a:off x="2429336" y="4314344"/>
          <a:ext cx="618773" cy="507799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200" kern="1200"/>
        </a:p>
      </dsp:txBody>
      <dsp:txXfrm>
        <a:off x="2430400" y="4403219"/>
        <a:ext cx="466433" cy="304679"/>
      </dsp:txXfrm>
    </dsp:sp>
    <dsp:sp modelId="{121E4835-23AA-4E36-8F74-57E09059F824}">
      <dsp:nvSpPr>
        <dsp:cNvPr id="0" name=""/>
        <dsp:cNvSpPr/>
      </dsp:nvSpPr>
      <dsp:spPr>
        <a:xfrm>
          <a:off x="2400903" y="1220264"/>
          <a:ext cx="2203972" cy="22374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78FEF7-5805-4943-9E84-07B1250FCA59}">
      <dsp:nvSpPr>
        <dsp:cNvPr id="0" name=""/>
        <dsp:cNvSpPr/>
      </dsp:nvSpPr>
      <dsp:spPr>
        <a:xfrm>
          <a:off x="6885646" y="3489333"/>
          <a:ext cx="2573547" cy="3058256"/>
        </a:xfrm>
        <a:prstGeom prst="roundRect">
          <a:avLst>
            <a:gd name="adj" fmla="val 10000"/>
          </a:avLst>
        </a:prstGeom>
        <a:solidFill>
          <a:srgbClr val="66CCFF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C" sz="15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Incorporación de aditivos a las mezclas correspondientes entre las dos especies vegetales en diferentes porcentajes donde tuvieron un total de 67,5 kg (100%)</a:t>
          </a:r>
          <a:endParaRPr lang="es-EC" sz="1500" b="1" kern="1200" dirty="0" smtClean="0">
            <a:latin typeface="Arial" pitchFamily="34" charset="0"/>
            <a:cs typeface="Arial" pitchFamily="34" charset="0"/>
          </a:endParaRPr>
        </a:p>
      </dsp:txBody>
      <dsp:txXfrm>
        <a:off x="6961023" y="3564710"/>
        <a:ext cx="2422793" cy="2907502"/>
      </dsp:txXfrm>
    </dsp:sp>
    <dsp:sp modelId="{3B8795EB-B8D3-45AC-88D6-3C74EF5CD063}">
      <dsp:nvSpPr>
        <dsp:cNvPr id="0" name=""/>
        <dsp:cNvSpPr/>
      </dsp:nvSpPr>
      <dsp:spPr>
        <a:xfrm rot="21473465">
          <a:off x="5442165" y="2580146"/>
          <a:ext cx="838141" cy="5077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200" kern="1200"/>
        </a:p>
      </dsp:txBody>
      <dsp:txXfrm>
        <a:off x="5442217" y="2684509"/>
        <a:ext cx="685801" cy="304679"/>
      </dsp:txXfrm>
    </dsp:sp>
    <dsp:sp modelId="{1BAC564A-A7B3-48C2-A1FD-D8215C64E5A0}">
      <dsp:nvSpPr>
        <dsp:cNvPr id="0" name=""/>
        <dsp:cNvSpPr/>
      </dsp:nvSpPr>
      <dsp:spPr>
        <a:xfrm>
          <a:off x="6997944" y="1097179"/>
          <a:ext cx="2279713" cy="214228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E55213-AC3D-4AC1-9CE1-DAFB8A1B3123}">
      <dsp:nvSpPr>
        <dsp:cNvPr id="0" name=""/>
        <dsp:cNvSpPr/>
      </dsp:nvSpPr>
      <dsp:spPr>
        <a:xfrm>
          <a:off x="3368862" y="3761895"/>
          <a:ext cx="2612263" cy="2453279"/>
        </a:xfrm>
        <a:prstGeom prst="roundRect">
          <a:avLst>
            <a:gd name="adj" fmla="val 10000"/>
          </a:avLst>
        </a:prstGeom>
        <a:solidFill>
          <a:srgbClr val="66FF33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Mezcla de aditivos; suero de queso y/o melaza</a:t>
          </a: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B1= 48 litros de suero de quesería</a:t>
          </a:r>
          <a:endParaRPr lang="es-EC" sz="18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B2= 25 litros de agua + 1,25 kg de melaza + 24 litros de suero</a:t>
          </a:r>
          <a:endParaRPr lang="es-EC" sz="18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3440716" y="3833749"/>
        <a:ext cx="2468555" cy="230957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533AA8-4DD9-47FA-B263-6818AE2A8D8B}">
      <dsp:nvSpPr>
        <dsp:cNvPr id="0" name=""/>
        <dsp:cNvSpPr/>
      </dsp:nvSpPr>
      <dsp:spPr>
        <a:xfrm>
          <a:off x="5321441" y="38992"/>
          <a:ext cx="1341632" cy="13416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Control de aireación </a:t>
          </a:r>
          <a:endParaRPr lang="es-EC" sz="2100" kern="1200" dirty="0"/>
        </a:p>
      </dsp:txBody>
      <dsp:txXfrm>
        <a:off x="5321441" y="38992"/>
        <a:ext cx="1341632" cy="1341632"/>
      </dsp:txXfrm>
    </dsp:sp>
    <dsp:sp modelId="{2747D714-22A2-4E9A-9CC1-BE9792A8B411}">
      <dsp:nvSpPr>
        <dsp:cNvPr id="0" name=""/>
        <dsp:cNvSpPr/>
      </dsp:nvSpPr>
      <dsp:spPr>
        <a:xfrm>
          <a:off x="2166348" y="288"/>
          <a:ext cx="5029016" cy="5029016"/>
        </a:xfrm>
        <a:prstGeom prst="circularArrow">
          <a:avLst>
            <a:gd name="adj1" fmla="val 5202"/>
            <a:gd name="adj2" fmla="val 336060"/>
            <a:gd name="adj3" fmla="val 21292643"/>
            <a:gd name="adj4" fmla="val 19766763"/>
            <a:gd name="adj5" fmla="val 606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138585-5082-4074-BB81-A681BA1394B0}">
      <dsp:nvSpPr>
        <dsp:cNvPr id="0" name=""/>
        <dsp:cNvSpPr/>
      </dsp:nvSpPr>
      <dsp:spPr>
        <a:xfrm>
          <a:off x="6131932" y="2533424"/>
          <a:ext cx="1341632" cy="13416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Control de patógenos</a:t>
          </a:r>
          <a:endParaRPr lang="es-EC" sz="2100" kern="1200" dirty="0"/>
        </a:p>
      </dsp:txBody>
      <dsp:txXfrm>
        <a:off x="6131932" y="2533424"/>
        <a:ext cx="1341632" cy="1341632"/>
      </dsp:txXfrm>
    </dsp:sp>
    <dsp:sp modelId="{96E49A7D-9E9A-486C-A7A1-F4467F4134F3}">
      <dsp:nvSpPr>
        <dsp:cNvPr id="0" name=""/>
        <dsp:cNvSpPr/>
      </dsp:nvSpPr>
      <dsp:spPr>
        <a:xfrm>
          <a:off x="2175241" y="-11195"/>
          <a:ext cx="5029016" cy="5029016"/>
        </a:xfrm>
        <a:prstGeom prst="circularArrow">
          <a:avLst>
            <a:gd name="adj1" fmla="val 5202"/>
            <a:gd name="adj2" fmla="val 336060"/>
            <a:gd name="adj3" fmla="val 4266376"/>
            <a:gd name="adj4" fmla="val 2276382"/>
            <a:gd name="adj5" fmla="val 606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A24EA0-FAFC-4668-B026-37C511DA8DDC}">
      <dsp:nvSpPr>
        <dsp:cNvPr id="0" name=""/>
        <dsp:cNvSpPr/>
      </dsp:nvSpPr>
      <dsp:spPr>
        <a:xfrm>
          <a:off x="3861103" y="4060969"/>
          <a:ext cx="1341632" cy="13416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Control de olores</a:t>
          </a:r>
          <a:endParaRPr lang="es-EC" sz="2100" kern="1200" dirty="0"/>
        </a:p>
      </dsp:txBody>
      <dsp:txXfrm>
        <a:off x="3861103" y="4060969"/>
        <a:ext cx="1341632" cy="1341632"/>
      </dsp:txXfrm>
    </dsp:sp>
    <dsp:sp modelId="{DAEB30F4-B2D2-47F1-87DB-1480641B62E9}">
      <dsp:nvSpPr>
        <dsp:cNvPr id="0" name=""/>
        <dsp:cNvSpPr/>
      </dsp:nvSpPr>
      <dsp:spPr>
        <a:xfrm>
          <a:off x="2155438" y="-13779"/>
          <a:ext cx="5029016" cy="5029016"/>
        </a:xfrm>
        <a:prstGeom prst="circularArrow">
          <a:avLst>
            <a:gd name="adj1" fmla="val 5202"/>
            <a:gd name="adj2" fmla="val 336060"/>
            <a:gd name="adj3" fmla="val 8182507"/>
            <a:gd name="adj4" fmla="val 6675351"/>
            <a:gd name="adj5" fmla="val 606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11E823-1D1D-476E-BE32-8302D70718EF}">
      <dsp:nvSpPr>
        <dsp:cNvPr id="0" name=""/>
        <dsp:cNvSpPr/>
      </dsp:nvSpPr>
      <dsp:spPr>
        <a:xfrm>
          <a:off x="1888149" y="2533424"/>
          <a:ext cx="1341632" cy="13416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Control de humedad</a:t>
          </a:r>
          <a:endParaRPr lang="es-EC" sz="2100" kern="1200" dirty="0"/>
        </a:p>
      </dsp:txBody>
      <dsp:txXfrm>
        <a:off x="1888149" y="2533424"/>
        <a:ext cx="1341632" cy="1341632"/>
      </dsp:txXfrm>
    </dsp:sp>
    <dsp:sp modelId="{3174D3BE-1C52-49D9-95BB-9A11A7620EEC}">
      <dsp:nvSpPr>
        <dsp:cNvPr id="0" name=""/>
        <dsp:cNvSpPr/>
      </dsp:nvSpPr>
      <dsp:spPr>
        <a:xfrm>
          <a:off x="2166348" y="288"/>
          <a:ext cx="5029016" cy="5029016"/>
        </a:xfrm>
        <a:prstGeom prst="circularArrow">
          <a:avLst>
            <a:gd name="adj1" fmla="val 5202"/>
            <a:gd name="adj2" fmla="val 336060"/>
            <a:gd name="adj3" fmla="val 12297176"/>
            <a:gd name="adj4" fmla="val 10771297"/>
            <a:gd name="adj5" fmla="val 606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369816-9B53-4A89-AC4D-CF652DAB1613}">
      <dsp:nvSpPr>
        <dsp:cNvPr id="0" name=""/>
        <dsp:cNvSpPr/>
      </dsp:nvSpPr>
      <dsp:spPr>
        <a:xfrm>
          <a:off x="2698639" y="38992"/>
          <a:ext cx="1341632" cy="13416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Evaluación de compost</a:t>
          </a:r>
          <a:endParaRPr lang="es-EC" sz="2100" kern="1200" dirty="0"/>
        </a:p>
      </dsp:txBody>
      <dsp:txXfrm>
        <a:off x="2698639" y="38992"/>
        <a:ext cx="1341632" cy="1341632"/>
      </dsp:txXfrm>
    </dsp:sp>
    <dsp:sp modelId="{B2F8A235-B6C5-48BF-9563-ABED1BAF89C4}">
      <dsp:nvSpPr>
        <dsp:cNvPr id="0" name=""/>
        <dsp:cNvSpPr/>
      </dsp:nvSpPr>
      <dsp:spPr>
        <a:xfrm>
          <a:off x="2166348" y="288"/>
          <a:ext cx="5029016" cy="5029016"/>
        </a:xfrm>
        <a:prstGeom prst="circularArrow">
          <a:avLst>
            <a:gd name="adj1" fmla="val 5202"/>
            <a:gd name="adj2" fmla="val 336060"/>
            <a:gd name="adj3" fmla="val 16865068"/>
            <a:gd name="adj4" fmla="val 15198872"/>
            <a:gd name="adj5" fmla="val 606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diagrams.loki3.com/BracketList+Icon">
  <dgm:title val="Lista de llaves verticales"/>
  <dgm:desc val="Se usa para mostrar bloques de información agrupados. Funciona bien con gran cantidad de texto de nivel 2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0.87748</cdr:x>
      <cdr:y>0.00623</cdr:y>
    </cdr:from>
    <cdr:to>
      <cdr:x>0.97627</cdr:x>
      <cdr:y>0.171</cdr:y>
    </cdr:to>
    <cdr:sp macro="" textlink="">
      <cdr:nvSpPr>
        <cdr:cNvPr id="2" name="Anillo 1"/>
        <cdr:cNvSpPr/>
      </cdr:nvSpPr>
      <cdr:spPr>
        <a:xfrm xmlns:a="http://schemas.openxmlformats.org/drawingml/2006/main">
          <a:off x="7991585" y="30080"/>
          <a:ext cx="899673" cy="795971"/>
        </a:xfrm>
        <a:prstGeom xmlns:a="http://schemas.openxmlformats.org/drawingml/2006/main" prst="donut">
          <a:avLst>
            <a:gd name="adj" fmla="val 5734"/>
          </a:avLst>
        </a:prstGeom>
        <a:solidFill xmlns:a="http://schemas.openxmlformats.org/drawingml/2006/main">
          <a:srgbClr val="FF0000"/>
        </a:solidFill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2">
            <a:shade val="50000"/>
          </a:schemeClr>
        </a:lnRef>
        <a:fillRef xmlns:a="http://schemas.openxmlformats.org/drawingml/2006/main" idx="1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defPPr>
            <a:defRPr lang="en-US"/>
          </a:defPPr>
          <a:lvl1pPr algn="l" defTabSz="457200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eaLnBrk="1" fontAlgn="auto" hangingPunct="1">
            <a:spcBef>
              <a:spcPts val="0"/>
            </a:spcBef>
            <a:spcAft>
              <a:spcPts val="0"/>
            </a:spcAft>
            <a:defRPr/>
          </a:pPr>
          <a:endParaRPr lang="es-EC">
            <a:solidFill>
              <a:schemeClr val="tx1"/>
            </a:solidFill>
          </a:endParaRP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0" y="-7938"/>
            <a:ext cx="9906000" cy="6865938"/>
            <a:chOff x="0" y="-8467"/>
            <a:chExt cx="12192000" cy="6866467"/>
          </a:xfrm>
        </p:grpSpPr>
        <p:cxnSp>
          <p:nvCxnSpPr>
            <p:cNvPr id="5" name="Straight Connector 31"/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20"/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23"/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25"/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Isosceles Triangle 26"/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27"/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28"/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9"/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30"/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8"/>
            <p:cNvSpPr/>
            <p:nvPr/>
          </p:nvSpPr>
          <p:spPr>
            <a:xfrm rot="10800000">
              <a:off x="0" y="-528"/>
              <a:ext cx="842963" cy="5666225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4492" y="2404534"/>
            <a:ext cx="63106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24492" y="4050834"/>
            <a:ext cx="6310636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61028B-11F9-4AA5-AA7E-E8FF07561E16}" type="datetimeFigureOut">
              <a:rPr lang="en-US"/>
              <a:pPr>
                <a:defRPr/>
              </a:pPr>
              <a:t>2/10/2015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9A7F52-E86A-430F-994B-458591687095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977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335" y="609600"/>
            <a:ext cx="6984793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0335" y="4470400"/>
            <a:ext cx="6984793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81A68-9928-4725-B674-A1AF8E3C3C89}" type="datetimeFigureOut">
              <a:rPr lang="en-US"/>
              <a:pPr>
                <a:defRPr/>
              </a:pPr>
              <a:t>2/10/2015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DD2D1D-2E97-4298-A469-C6453C285CF4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155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9"/>
          <p:cNvSpPr txBox="1">
            <a:spLocks noChangeArrowheads="1"/>
          </p:cNvSpPr>
          <p:nvPr/>
        </p:nvSpPr>
        <p:spPr bwMode="auto">
          <a:xfrm>
            <a:off x="439837" y="790575"/>
            <a:ext cx="495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sz="8000" smtClean="0">
                <a:solidFill>
                  <a:srgbClr val="C0E474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21"/>
          <p:cNvSpPr txBox="1">
            <a:spLocks noChangeArrowheads="1"/>
          </p:cNvSpPr>
          <p:nvPr/>
        </p:nvSpPr>
        <p:spPr bwMode="auto">
          <a:xfrm>
            <a:off x="7225705" y="2886075"/>
            <a:ext cx="4953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sz="8000" smtClean="0">
                <a:solidFill>
                  <a:srgbClr val="C0E474"/>
                </a:solidFill>
                <a:latin typeface="Arial" panose="020B0604020202020204" pitchFamily="34" charset="0"/>
              </a:rPr>
              <a:t>”</a:t>
            </a:r>
            <a:endParaRPr lang="en-US" smtClean="0">
              <a:solidFill>
                <a:srgbClr val="C0E474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709" y="609600"/>
            <a:ext cx="657648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9988" y="3632200"/>
            <a:ext cx="5869926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0335" y="4470400"/>
            <a:ext cx="6984793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65B01F-A37C-47EA-B7A8-31F1DCEFDE30}" type="datetimeFigureOut">
              <a:rPr lang="en-US"/>
              <a:pPr>
                <a:defRPr/>
              </a:pPr>
              <a:t>2/10/2015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D21978A3-B438-4F7F-99EF-DC0E275A9E77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5691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335" y="1931988"/>
            <a:ext cx="6984793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0335" y="4527448"/>
            <a:ext cx="6984793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422A56-7F48-43FD-ACB7-94431A216939}" type="datetimeFigureOut">
              <a:rPr lang="en-US"/>
              <a:pPr>
                <a:defRPr/>
              </a:pPr>
              <a:t>2/10/2015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6BF1D8-7565-48D2-B6BD-1C68D1A5B995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8566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3"/>
          <p:cNvSpPr txBox="1">
            <a:spLocks noChangeArrowheads="1"/>
          </p:cNvSpPr>
          <p:nvPr/>
        </p:nvSpPr>
        <p:spPr bwMode="auto">
          <a:xfrm>
            <a:off x="439837" y="790575"/>
            <a:ext cx="495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sz="8000" smtClean="0">
                <a:solidFill>
                  <a:srgbClr val="C0E474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24"/>
          <p:cNvSpPr txBox="1">
            <a:spLocks noChangeArrowheads="1"/>
          </p:cNvSpPr>
          <p:nvPr/>
        </p:nvSpPr>
        <p:spPr bwMode="auto">
          <a:xfrm>
            <a:off x="7225705" y="2886075"/>
            <a:ext cx="4953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sz="8000" smtClean="0">
                <a:solidFill>
                  <a:srgbClr val="C0E474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709" y="609600"/>
            <a:ext cx="657648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50332" y="4013200"/>
            <a:ext cx="6984794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0335" y="4527448"/>
            <a:ext cx="6984793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D89D50-7BCA-45BB-A70C-F018DDD20065}" type="datetimeFigureOut">
              <a:rPr lang="en-US"/>
              <a:pPr>
                <a:defRPr/>
              </a:pPr>
              <a:t>2/10/2015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16ADAC09-3E7E-4422-9D43-0F1EC81AE64B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0322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212" y="609600"/>
            <a:ext cx="697791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50332" y="4013200"/>
            <a:ext cx="6984794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0335" y="4527448"/>
            <a:ext cx="6984793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ECC75-7F1E-4E46-9207-67B0366BA12C}" type="datetimeFigureOut">
              <a:rPr lang="en-US"/>
              <a:pPr>
                <a:defRPr/>
              </a:pPr>
              <a:t>2/10/2015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59B8DEDD-D828-458B-9AF0-B78DC197D996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0266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77B775-029E-4E96-9E0D-7E8DF5DEE2B5}" type="datetimeFigureOut">
              <a:rPr lang="en-US"/>
              <a:pPr>
                <a:defRPr/>
              </a:pPr>
              <a:t>2/10/2015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C8608C-D281-49C4-BEDB-EFBE7AB4FA42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004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73735" y="609600"/>
            <a:ext cx="1060104" cy="5251451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0335" y="609600"/>
            <a:ext cx="5736372" cy="525145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C6277-0592-42D9-9175-96E8D2DF05DA}" type="datetimeFigureOut">
              <a:rPr lang="en-US"/>
              <a:pPr>
                <a:defRPr/>
              </a:pPr>
              <a:t>2/10/2015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9F4AAF-2214-4B3F-BD89-30AA0057F894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5025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905001"/>
            <a:ext cx="817245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2950" y="4572000"/>
            <a:ext cx="700024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861028B-11F9-4AA5-AA7E-E8FF07561E16}" type="datetimeFigureOut">
              <a:rPr lang="en-US" smtClean="0"/>
              <a:pPr>
                <a:defRPr/>
              </a:pPr>
              <a:t>2/10/2015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A7F52-E86A-430F-994B-458591687095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77B64B-BC5C-45D3-9A73-61385369F7B4}" type="datetimeFigureOut">
              <a:rPr lang="en-US" smtClean="0"/>
              <a:pPr>
                <a:defRPr/>
              </a:pPr>
              <a:t>2/10/2015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0510E-2859-4CF9-A5BE-F51590DD9D37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5486400"/>
            <a:ext cx="8297994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3852863"/>
            <a:ext cx="6646994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BDABE6-55DA-42E8-888A-E5699F791B76}" type="datetimeFigureOut">
              <a:rPr lang="en-US" smtClean="0"/>
              <a:pPr>
                <a:defRPr/>
              </a:pPr>
              <a:t>2/10/2015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B237F-6C0C-49C6-8444-9E3E367D5FE3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77B64B-BC5C-45D3-9A73-61385369F7B4}" type="datetimeFigureOut">
              <a:rPr lang="en-US"/>
              <a:pPr>
                <a:defRPr/>
              </a:pPr>
              <a:t>2/10/2015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0510E-2859-4CF9-A5BE-F51590DD9D37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3665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36192"/>
            <a:ext cx="39624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7900" y="1536192"/>
            <a:ext cx="39624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B905ADF-5EEB-48F6-B7A9-2B1439326A1D}" type="datetimeFigureOut">
              <a:rPr lang="en-US" smtClean="0"/>
              <a:pPr>
                <a:defRPr/>
              </a:pPr>
              <a:t>2/10/2015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A4817-0B2F-44BD-9251-6F3F151D97CC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39624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39624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87900" y="1535113"/>
            <a:ext cx="39624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87900" y="2174875"/>
            <a:ext cx="39624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F1CCD76-3221-4CD4-AA6A-6F9583B37A61}" type="datetimeFigureOut">
              <a:rPr lang="en-US" smtClean="0"/>
              <a:pPr>
                <a:defRPr/>
              </a:pPr>
              <a:t>2/10/2015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FB291-1E7F-4DB4-9BCA-03E8980259CA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77C1CB-4EB3-48E4-92BC-207A82BF7929}" type="datetimeFigureOut">
              <a:rPr lang="en-US" smtClean="0"/>
              <a:pPr>
                <a:defRPr/>
              </a:pPr>
              <a:t>2/10/2015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0360D-E198-457F-8C14-81B014E8544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469BE2-DEF7-4ECA-B656-B8F1B2FDE1EB}" type="datetimeFigureOut">
              <a:rPr lang="en-US" smtClean="0"/>
              <a:pPr>
                <a:defRPr/>
              </a:pPr>
              <a:t>2/10/2015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2DDA8-ECE4-4917-8E98-BEAF77028333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01" y="5495544"/>
            <a:ext cx="84201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30199" y="6096000"/>
            <a:ext cx="84201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7BDC1CE-B530-4216-AB77-E6D3426DF23F}" type="datetimeFigureOut">
              <a:rPr lang="en-US" smtClean="0"/>
              <a:pPr>
                <a:defRPr/>
              </a:pPr>
              <a:t>2/10/2015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92302-354B-4D33-B628-9C3C9D43F0C9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30200" y="381000"/>
            <a:ext cx="8420100" cy="494284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898" y="5495278"/>
            <a:ext cx="84201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916305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6898" y="6096000"/>
            <a:ext cx="84201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F620CC2-5AEC-4E60-AAE7-015A5435F6A7}" type="datetimeFigureOut">
              <a:rPr lang="en-US" smtClean="0"/>
              <a:pPr>
                <a:defRPr/>
              </a:pPr>
              <a:t>2/10/2015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62F9544-E410-4D47-A1C9-3A37862C6056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577B775-029E-4E96-9E0D-7E8DF5DEE2B5}" type="datetimeFigureOut">
              <a:rPr lang="en-US" smtClean="0"/>
              <a:pPr>
                <a:defRPr/>
              </a:pPr>
              <a:t>2/10/2015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608C-D281-49C4-BEDB-EFBE7AB4FA42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1898650" cy="5851525"/>
          </a:xfrm>
        </p:spPr>
        <p:txBody>
          <a:bodyPr vert="eaVert" anchor="b" anchorCtr="0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0AC6277-0592-42D9-9175-96E8D2DF05DA}" type="datetimeFigureOut">
              <a:rPr lang="en-US" smtClean="0"/>
              <a:pPr>
                <a:defRPr/>
              </a:pPr>
              <a:t>2/10/2015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F4AAF-2214-4B3F-BD89-30AA0057F89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Triángulo rectángulo"/>
          <p:cNvSpPr/>
          <p:nvPr/>
        </p:nvSpPr>
        <p:spPr>
          <a:xfrm>
            <a:off x="-2" y="4664147"/>
            <a:ext cx="991368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742950" y="1752602"/>
            <a:ext cx="84201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742950" y="3611607"/>
            <a:ext cx="84201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grpSp>
        <p:nvGrpSpPr>
          <p:cNvPr id="2" name="1 Grupo"/>
          <p:cNvGrpSpPr/>
          <p:nvPr/>
        </p:nvGrpSpPr>
        <p:grpSpPr>
          <a:xfrm>
            <a:off x="-4078" y="4953000"/>
            <a:ext cx="9910079" cy="1912088"/>
            <a:chOff x="-3765" y="4832896"/>
            <a:chExt cx="9147765" cy="2032192"/>
          </a:xfrm>
        </p:grpSpPr>
        <p:sp>
          <p:nvSpPr>
            <p:cNvPr id="7" name="6 Forma libre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7 Forma libre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10 Forma libre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11 Conector recto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2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5861028B-11F9-4AA5-AA7E-E8FF07561E16}" type="datetimeFigureOut">
              <a:rPr lang="en-US" smtClean="0"/>
              <a:pPr>
                <a:defRPr/>
              </a:pPr>
              <a:t>2/10/2015</a:t>
            </a:fld>
            <a:endParaRPr lang="en-US" dirty="0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7" name="2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D09A7F52-E86A-430F-994B-458591687095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6177B64B-BC5C-45D3-9A73-61385369F7B4}" type="datetimeFigureOut">
              <a:rPr lang="en-US" smtClean="0"/>
              <a:pPr>
                <a:defRPr/>
              </a:pPr>
              <a:t>2/10/2015</a:t>
            </a:fld>
            <a:endParaRPr 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B10510E-2859-4CF9-A5BE-F51590DD9D3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335" y="2700868"/>
            <a:ext cx="6984793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0335" y="4527448"/>
            <a:ext cx="6984793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BDABE6-55DA-42E8-888A-E5699F791B76}" type="datetimeFigureOut">
              <a:rPr lang="en-US"/>
              <a:pPr>
                <a:defRPr/>
              </a:pPr>
              <a:t>2/10/2015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2B237F-6C0C-49C6-8444-9E3E367D5FE3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4572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82574" y="1059712"/>
            <a:ext cx="84201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249606" y="2931712"/>
            <a:ext cx="4953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3BDABE6-55DA-42E8-888A-E5699F791B76}" type="datetimeFigureOut">
              <a:rPr lang="en-US" smtClean="0"/>
              <a:pPr>
                <a:defRPr/>
              </a:pPr>
              <a:t>2/10/2015</a:t>
            </a:fld>
            <a:endParaRPr 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2B237F-6C0C-49C6-8444-9E3E367D5FE3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7" name="6 Cheurón"/>
          <p:cNvSpPr/>
          <p:nvPr/>
        </p:nvSpPr>
        <p:spPr>
          <a:xfrm>
            <a:off x="3939737" y="3005472"/>
            <a:ext cx="19812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7 Cheurón"/>
          <p:cNvSpPr/>
          <p:nvPr/>
        </p:nvSpPr>
        <p:spPr>
          <a:xfrm>
            <a:off x="3737786" y="3005472"/>
            <a:ext cx="19812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95300" y="1481329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035550" y="1481329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B905ADF-5EEB-48F6-B7A9-2B1439326A1D}" type="datetimeFigureOut">
              <a:rPr lang="en-US" smtClean="0"/>
              <a:pPr>
                <a:defRPr/>
              </a:pPr>
              <a:t>2/10/2015</a:t>
            </a:fld>
            <a:endParaRPr lang="en-U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14A4817-0B2F-44BD-9251-6F3F151D97CC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7 Título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0" y="273050"/>
            <a:ext cx="89154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95300" y="5410200"/>
            <a:ext cx="4376870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5032112" y="5410200"/>
            <a:ext cx="4378590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95300" y="1444295"/>
            <a:ext cx="4376870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032111" y="1444295"/>
            <a:ext cx="4378590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F1CCD76-3221-4CD4-AA6A-6F9583B37A61}" type="datetimeFigureOut">
              <a:rPr lang="en-US" smtClean="0"/>
              <a:pPr>
                <a:defRPr/>
              </a:pPr>
              <a:t>2/10/2015</a:t>
            </a:fld>
            <a:endParaRPr lang="en-US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DFB291-1E7F-4DB4-9BCA-03E8980259CA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477C1CB-4EB3-48E4-92BC-207A82BF7929}" type="datetimeFigureOut">
              <a:rPr lang="en-US" smtClean="0"/>
              <a:pPr>
                <a:defRPr/>
              </a:pPr>
              <a:t>2/10/2015</a:t>
            </a:fld>
            <a:endParaRPr lang="en-U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F0360D-E198-457F-8C14-81B014E8544F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3469BE2-DEF7-4ECA-B656-B8F1B2FDE1EB}" type="datetimeFigureOut">
              <a:rPr lang="en-US" smtClean="0"/>
              <a:pPr>
                <a:defRPr/>
              </a:pPr>
              <a:t>2/10/2015</a:t>
            </a:fld>
            <a:endParaRPr lang="en-US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02DDA8-ECE4-4917-8E98-BEAF77028333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90600" y="4876800"/>
            <a:ext cx="8105257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787900" y="5355102"/>
            <a:ext cx="4305808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990600" y="274320"/>
            <a:ext cx="8103108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7287618" y="6407944"/>
            <a:ext cx="2080260" cy="365760"/>
          </a:xfrm>
        </p:spPr>
        <p:txBody>
          <a:bodyPr/>
          <a:lstStyle>
            <a:extLst/>
          </a:lstStyle>
          <a:p>
            <a:pPr>
              <a:defRPr/>
            </a:pPr>
            <a:fld id="{27BDC1CE-B530-4216-AB77-E6D3426DF23F}" type="datetimeFigureOut">
              <a:rPr lang="en-US" smtClean="0"/>
              <a:pPr>
                <a:defRPr/>
              </a:pPr>
              <a:t>2/10/2015</a:t>
            </a:fld>
            <a:endParaRPr lang="en-U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1D92302-354B-4D33-B628-9C3C9D43F0C9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236335" y="5443402"/>
            <a:ext cx="77597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47650" y="189968"/>
            <a:ext cx="94107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AF620CC2-5AEC-4E60-AAE7-015A5435F6A7}" type="datetimeFigureOut">
              <a:rPr lang="en-US" smtClean="0"/>
              <a:pPr>
                <a:defRPr/>
              </a:pPr>
              <a:t>2/10/2015</a:t>
            </a:fld>
            <a:endParaRPr lang="en-U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745079" y="6407945"/>
            <a:ext cx="254657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62F9544-E410-4D47-A1C9-3A37862C6056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47650" y="4865122"/>
            <a:ext cx="8748385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8" name="7 Forma libre"/>
          <p:cNvSpPr>
            <a:spLocks/>
          </p:cNvSpPr>
          <p:nvPr/>
        </p:nvSpPr>
        <p:spPr bwMode="auto">
          <a:xfrm>
            <a:off x="540879" y="5944936"/>
            <a:ext cx="5352343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8 Forma libre"/>
          <p:cNvSpPr>
            <a:spLocks/>
          </p:cNvSpPr>
          <p:nvPr/>
        </p:nvSpPr>
        <p:spPr bwMode="auto">
          <a:xfrm>
            <a:off x="526194" y="5939011"/>
            <a:ext cx="3997989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9 Triángulo rectángulo"/>
          <p:cNvSpPr>
            <a:spLocks/>
          </p:cNvSpPr>
          <p:nvPr/>
        </p:nvSpPr>
        <p:spPr bwMode="auto">
          <a:xfrm>
            <a:off x="-6545" y="5791253"/>
            <a:ext cx="3685840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10 Conector recto"/>
          <p:cNvCxnSpPr/>
          <p:nvPr/>
        </p:nvCxnSpPr>
        <p:spPr>
          <a:xfrm>
            <a:off x="-10006" y="5787739"/>
            <a:ext cx="3689301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11 Cheurón"/>
          <p:cNvSpPr/>
          <p:nvPr/>
        </p:nvSpPr>
        <p:spPr>
          <a:xfrm>
            <a:off x="9386121" y="4988440"/>
            <a:ext cx="19812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12 Cheurón"/>
          <p:cNvSpPr/>
          <p:nvPr/>
        </p:nvSpPr>
        <p:spPr>
          <a:xfrm>
            <a:off x="9184171" y="4988440"/>
            <a:ext cx="19812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95300" y="1481330"/>
            <a:ext cx="89154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6577B775-029E-4E96-9E0D-7E8DF5DEE2B5}" type="datetimeFigureOut">
              <a:rPr lang="en-US" smtClean="0"/>
              <a:pPr>
                <a:defRPr/>
              </a:pPr>
              <a:t>2/10/2015</a:t>
            </a:fld>
            <a:endParaRPr 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5C8608C-D281-49C4-BEDB-EFBE7AB4FA42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414347" y="274641"/>
            <a:ext cx="1925593" cy="5592761"/>
          </a:xfrm>
        </p:spPr>
        <p:txBody>
          <a:bodyPr vert="eaVert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95300" y="274641"/>
            <a:ext cx="685165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0AC6277-0592-42D9-9175-96E8D2DF05DA}" type="datetimeFigureOut">
              <a:rPr lang="en-US" smtClean="0"/>
              <a:pPr>
                <a:defRPr/>
              </a:pPr>
              <a:t>2/10/2015</a:t>
            </a:fld>
            <a:endParaRPr 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D9F4AAF-2214-4B3F-BD89-30AA0057F89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42950" y="2130432"/>
            <a:ext cx="84201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861028B-11F9-4AA5-AA7E-E8FF07561E16}" type="datetimeFigureOut">
              <a:rPr lang="en-US" smtClean="0"/>
              <a:pPr>
                <a:defRPr/>
              </a:pPr>
              <a:t>2/10/2015</a:t>
            </a:fld>
            <a:endParaRPr 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A7F52-E86A-430F-994B-45859168709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104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0335" y="2160589"/>
            <a:ext cx="3399528" cy="388077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35600" y="2160590"/>
            <a:ext cx="3399528" cy="388077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05ADF-5EEB-48F6-B7A9-2B1439326A1D}" type="datetimeFigureOut">
              <a:rPr lang="en-US"/>
              <a:pPr>
                <a:defRPr/>
              </a:pPr>
              <a:t>2/10/2015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4A4817-0B2F-44BD-9251-6F3F151D97CC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9645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77B64B-BC5C-45D3-9A73-61385369F7B4}" type="datetimeFigureOut">
              <a:rPr lang="en-US" smtClean="0"/>
              <a:pPr>
                <a:defRPr/>
              </a:pPr>
              <a:t>2/10/2015</a:t>
            </a:fld>
            <a:endParaRPr 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0510E-2859-4CF9-A5BE-F51590DD9D37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3433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82506" y="4406907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BDABE6-55DA-42E8-888A-E5699F791B76}" type="datetimeFigureOut">
              <a:rPr lang="en-US" smtClean="0"/>
              <a:pPr>
                <a:defRPr/>
              </a:pPr>
              <a:t>2/10/2015</a:t>
            </a:fld>
            <a:endParaRPr 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B237F-6C0C-49C6-8444-9E3E367D5FE3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9988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60400" y="1600204"/>
            <a:ext cx="58610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686550" y="1600204"/>
            <a:ext cx="58610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B905ADF-5EEB-48F6-B7A9-2B1439326A1D}" type="datetimeFigureOut">
              <a:rPr lang="en-US" smtClean="0"/>
              <a:pPr>
                <a:defRPr/>
              </a:pPr>
              <a:t>2/10/2015</a:t>
            </a:fld>
            <a:endParaRPr lang="en-U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A4817-0B2F-44BD-9251-6F3F151D97CC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426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032114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032114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F1CCD76-3221-4CD4-AA6A-6F9583B37A61}" type="datetimeFigureOut">
              <a:rPr lang="en-US" smtClean="0"/>
              <a:pPr>
                <a:defRPr/>
              </a:pPr>
              <a:t>2/10/2015</a:t>
            </a:fld>
            <a:endParaRPr lang="en-US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FB291-1E7F-4DB4-9BCA-03E8980259CA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5104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77C1CB-4EB3-48E4-92BC-207A82BF7929}" type="datetimeFigureOut">
              <a:rPr lang="en-US" smtClean="0"/>
              <a:pPr>
                <a:defRPr/>
              </a:pPr>
              <a:t>2/10/2015</a:t>
            </a:fld>
            <a:endParaRPr lang="en-U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0360D-E198-457F-8C14-81B014E8544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610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469BE2-DEF7-4ECA-B656-B8F1B2FDE1EB}" type="datetimeFigureOut">
              <a:rPr lang="en-US" smtClean="0"/>
              <a:pPr>
                <a:defRPr/>
              </a:pPr>
              <a:t>2/10/2015</a:t>
            </a:fld>
            <a:endParaRPr lang="en-US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2DDA8-ECE4-4917-8E98-BEAF77028333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1439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4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872972" y="273052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95304" y="1435102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7BDC1CE-B530-4216-AB77-E6D3426DF23F}" type="datetimeFigureOut">
              <a:rPr lang="en-US" smtClean="0"/>
              <a:pPr>
                <a:defRPr/>
              </a:pPr>
              <a:t>2/10/2015</a:t>
            </a:fld>
            <a:endParaRPr lang="en-U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92302-354B-4D33-B628-9C3C9D43F0C9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5224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F620CC2-5AEC-4E60-AAE7-015A5435F6A7}" type="datetimeFigureOut">
              <a:rPr lang="en-US" smtClean="0"/>
              <a:pPr>
                <a:defRPr/>
              </a:pPr>
              <a:t>2/10/2015</a:t>
            </a:fld>
            <a:endParaRPr lang="en-U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F9544-E410-4D47-A1C9-3A37862C6056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9412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577B775-029E-4E96-9E0D-7E8DF5DEE2B5}" type="datetimeFigureOut">
              <a:rPr lang="en-US" smtClean="0"/>
              <a:pPr>
                <a:defRPr/>
              </a:pPr>
              <a:t>2/10/2015</a:t>
            </a:fld>
            <a:endParaRPr 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608C-D281-49C4-BEDB-EFBE7AB4FA42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2561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9575800" y="274639"/>
            <a:ext cx="29718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60400" y="274639"/>
            <a:ext cx="87503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0AC6277-0592-42D9-9175-96E8D2DF05DA}" type="datetimeFigureOut">
              <a:rPr lang="en-US" smtClean="0"/>
              <a:pPr>
                <a:defRPr/>
              </a:pPr>
              <a:t>2/10/2015</a:t>
            </a:fld>
            <a:endParaRPr 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F4AAF-2214-4B3F-BD89-30AA0057F89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473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043" y="2160983"/>
            <a:ext cx="340081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043" y="2737246"/>
            <a:ext cx="3400819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34311" y="2160983"/>
            <a:ext cx="340081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34312" y="2737246"/>
            <a:ext cx="3400814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1CCD76-3221-4CD4-AA6A-6F9583B37A61}" type="datetimeFigureOut">
              <a:rPr lang="en-US"/>
              <a:pPr>
                <a:defRPr/>
              </a:pPr>
              <a:t>2/10/2015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DFB291-1E7F-4DB4-9BCA-03E8980259CA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5197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2476500" y="3124200"/>
            <a:ext cx="668655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2476500" y="5003322"/>
            <a:ext cx="668655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 bwMode="auto">
          <a:xfrm rot="5400000">
            <a:off x="8506923" y="1158222"/>
            <a:ext cx="2286000" cy="412750"/>
          </a:xfrm>
        </p:spPr>
        <p:txBody>
          <a:bodyPr/>
          <a:lstStyle/>
          <a:p>
            <a:pPr>
              <a:defRPr/>
            </a:pPr>
            <a:fld id="{5861028B-11F9-4AA5-AA7E-E8FF07561E16}" type="datetimeFigureOut">
              <a:rPr lang="en-US" smtClean="0"/>
              <a:pPr>
                <a:defRPr/>
              </a:pPr>
              <a:t>2/10/2015</a:t>
            </a:fld>
            <a:endParaRPr lang="en-US" dirty="0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819441" y="4165667"/>
            <a:ext cx="3657600" cy="416052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9 Rectángulo"/>
          <p:cNvSpPr/>
          <p:nvPr/>
        </p:nvSpPr>
        <p:spPr bwMode="auto">
          <a:xfrm>
            <a:off x="412750" y="0"/>
            <a:ext cx="6604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Rectángulo"/>
          <p:cNvSpPr/>
          <p:nvPr/>
        </p:nvSpPr>
        <p:spPr bwMode="auto">
          <a:xfrm>
            <a:off x="299364" y="0"/>
            <a:ext cx="113386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13 Rectángulo"/>
          <p:cNvSpPr/>
          <p:nvPr/>
        </p:nvSpPr>
        <p:spPr bwMode="auto">
          <a:xfrm>
            <a:off x="1073150" y="0"/>
            <a:ext cx="197028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18 Rectángulo"/>
          <p:cNvSpPr/>
          <p:nvPr/>
        </p:nvSpPr>
        <p:spPr bwMode="auto">
          <a:xfrm>
            <a:off x="1236430" y="0"/>
            <a:ext cx="24947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11520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17 Conector recto"/>
          <p:cNvSpPr>
            <a:spLocks noChangeShapeType="1"/>
          </p:cNvSpPr>
          <p:nvPr/>
        </p:nvSpPr>
        <p:spPr bwMode="auto">
          <a:xfrm>
            <a:off x="9906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19 Conector recto"/>
          <p:cNvSpPr>
            <a:spLocks noChangeShapeType="1"/>
          </p:cNvSpPr>
          <p:nvPr/>
        </p:nvSpPr>
        <p:spPr bwMode="auto">
          <a:xfrm>
            <a:off x="925288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187052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14 Conector recto"/>
          <p:cNvSpPr>
            <a:spLocks noChangeShapeType="1"/>
          </p:cNvSpPr>
          <p:nvPr/>
        </p:nvSpPr>
        <p:spPr bwMode="auto">
          <a:xfrm>
            <a:off x="11557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21 Conector recto"/>
          <p:cNvSpPr>
            <a:spLocks noChangeShapeType="1"/>
          </p:cNvSpPr>
          <p:nvPr/>
        </p:nvSpPr>
        <p:spPr bwMode="auto">
          <a:xfrm>
            <a:off x="98733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26 Rectángulo"/>
          <p:cNvSpPr/>
          <p:nvPr/>
        </p:nvSpPr>
        <p:spPr bwMode="auto">
          <a:xfrm>
            <a:off x="1320800" y="0"/>
            <a:ext cx="8255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20 Elipse"/>
          <p:cNvSpPr/>
          <p:nvPr/>
        </p:nvSpPr>
        <p:spPr bwMode="auto">
          <a:xfrm>
            <a:off x="660400" y="3429000"/>
            <a:ext cx="140335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Elipse"/>
          <p:cNvSpPr/>
          <p:nvPr/>
        </p:nvSpPr>
        <p:spPr bwMode="auto">
          <a:xfrm>
            <a:off x="1418768" y="4866752"/>
            <a:ext cx="694876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23 Elipse"/>
          <p:cNvSpPr/>
          <p:nvPr/>
        </p:nvSpPr>
        <p:spPr bwMode="auto">
          <a:xfrm>
            <a:off x="1182003" y="5500632"/>
            <a:ext cx="14859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25 Elipse"/>
          <p:cNvSpPr/>
          <p:nvPr/>
        </p:nvSpPr>
        <p:spPr bwMode="auto">
          <a:xfrm>
            <a:off x="1802892" y="5788152"/>
            <a:ext cx="29718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24 Elipse"/>
          <p:cNvSpPr/>
          <p:nvPr/>
        </p:nvSpPr>
        <p:spPr>
          <a:xfrm>
            <a:off x="2063750" y="4495800"/>
            <a:ext cx="39624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 bwMode="auto">
          <a:xfrm>
            <a:off x="1436006" y="4928702"/>
            <a:ext cx="660400" cy="517524"/>
          </a:xfrm>
        </p:spPr>
        <p:txBody>
          <a:bodyPr/>
          <a:lstStyle/>
          <a:p>
            <a:fld id="{D09A7F52-E86A-430F-994B-458591687095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495300" y="1600200"/>
            <a:ext cx="8089900" cy="4873752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>
              <a:defRPr/>
            </a:pPr>
            <a:fld id="{6177B64B-BC5C-45D3-9A73-61385369F7B4}" type="datetimeFigureOut">
              <a:rPr lang="en-US" smtClean="0"/>
              <a:pPr>
                <a:defRPr/>
              </a:pPr>
              <a:t>2/10/2015</a:t>
            </a:fld>
            <a:endParaRPr lang="en-US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9B10510E-2859-4CF9-A5BE-F51590DD9D3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476500" y="2895600"/>
            <a:ext cx="668655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2476500" y="5010150"/>
            <a:ext cx="668655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 bwMode="auto">
          <a:xfrm rot="5400000">
            <a:off x="8505444" y="1154557"/>
            <a:ext cx="2286000" cy="412750"/>
          </a:xfrm>
        </p:spPr>
        <p:txBody>
          <a:bodyPr/>
          <a:lstStyle/>
          <a:p>
            <a:pPr>
              <a:defRPr/>
            </a:pPr>
            <a:fld id="{93BDABE6-55DA-42E8-888A-E5699F791B76}" type="datetimeFigureOut">
              <a:rPr lang="en-US" smtClean="0"/>
              <a:pPr>
                <a:defRPr/>
              </a:pPr>
              <a:t>2/10/2015</a:t>
            </a:fld>
            <a:endParaRPr 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819644" y="4162806"/>
            <a:ext cx="3657600" cy="416052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8 Rectángulo"/>
          <p:cNvSpPr/>
          <p:nvPr/>
        </p:nvSpPr>
        <p:spPr bwMode="auto">
          <a:xfrm>
            <a:off x="412750" y="0"/>
            <a:ext cx="6604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Rectángulo"/>
          <p:cNvSpPr/>
          <p:nvPr/>
        </p:nvSpPr>
        <p:spPr bwMode="auto">
          <a:xfrm>
            <a:off x="299364" y="0"/>
            <a:ext cx="113386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Rectángulo"/>
          <p:cNvSpPr/>
          <p:nvPr/>
        </p:nvSpPr>
        <p:spPr bwMode="auto">
          <a:xfrm>
            <a:off x="1073150" y="0"/>
            <a:ext cx="197028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Rectángulo"/>
          <p:cNvSpPr/>
          <p:nvPr/>
        </p:nvSpPr>
        <p:spPr bwMode="auto">
          <a:xfrm>
            <a:off x="1236430" y="0"/>
            <a:ext cx="24947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Conector recto"/>
          <p:cNvSpPr>
            <a:spLocks noChangeShapeType="1"/>
          </p:cNvSpPr>
          <p:nvPr/>
        </p:nvSpPr>
        <p:spPr bwMode="auto">
          <a:xfrm>
            <a:off x="11520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13 Conector recto"/>
          <p:cNvSpPr>
            <a:spLocks noChangeShapeType="1"/>
          </p:cNvSpPr>
          <p:nvPr/>
        </p:nvSpPr>
        <p:spPr bwMode="auto">
          <a:xfrm>
            <a:off x="9906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14 Conector recto"/>
          <p:cNvSpPr>
            <a:spLocks noChangeShapeType="1"/>
          </p:cNvSpPr>
          <p:nvPr/>
        </p:nvSpPr>
        <p:spPr bwMode="auto">
          <a:xfrm>
            <a:off x="925288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187052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16 Conector recto"/>
          <p:cNvSpPr>
            <a:spLocks noChangeShapeType="1"/>
          </p:cNvSpPr>
          <p:nvPr/>
        </p:nvSpPr>
        <p:spPr bwMode="auto">
          <a:xfrm>
            <a:off x="11557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17 Rectángulo"/>
          <p:cNvSpPr/>
          <p:nvPr/>
        </p:nvSpPr>
        <p:spPr bwMode="auto">
          <a:xfrm>
            <a:off x="1320800" y="0"/>
            <a:ext cx="8255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18 Elipse"/>
          <p:cNvSpPr/>
          <p:nvPr/>
        </p:nvSpPr>
        <p:spPr bwMode="auto">
          <a:xfrm>
            <a:off x="660400" y="3429000"/>
            <a:ext cx="140335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19 Elipse"/>
          <p:cNvSpPr/>
          <p:nvPr/>
        </p:nvSpPr>
        <p:spPr bwMode="auto">
          <a:xfrm>
            <a:off x="1435096" y="4866752"/>
            <a:ext cx="694876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20 Elipse"/>
          <p:cNvSpPr/>
          <p:nvPr/>
        </p:nvSpPr>
        <p:spPr bwMode="auto">
          <a:xfrm>
            <a:off x="1182003" y="5500632"/>
            <a:ext cx="14859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21 Elipse"/>
          <p:cNvSpPr/>
          <p:nvPr/>
        </p:nvSpPr>
        <p:spPr bwMode="auto">
          <a:xfrm>
            <a:off x="1802892" y="5791200"/>
            <a:ext cx="29718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Elipse"/>
          <p:cNvSpPr/>
          <p:nvPr/>
        </p:nvSpPr>
        <p:spPr bwMode="auto">
          <a:xfrm>
            <a:off x="2035627" y="4479888"/>
            <a:ext cx="39624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25 Conector recto"/>
          <p:cNvSpPr>
            <a:spLocks noChangeShapeType="1"/>
          </p:cNvSpPr>
          <p:nvPr/>
        </p:nvSpPr>
        <p:spPr bwMode="auto">
          <a:xfrm>
            <a:off x="985610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 bwMode="auto">
          <a:xfrm>
            <a:off x="1452334" y="4928702"/>
            <a:ext cx="660400" cy="517524"/>
          </a:xfrm>
        </p:spPr>
        <p:txBody>
          <a:bodyPr/>
          <a:lstStyle/>
          <a:p>
            <a:fld id="{0B2B237F-6C0C-49C6-8444-9E3E367D5FE3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B905ADF-5EEB-48F6-B7A9-2B1439326A1D}" type="datetimeFigureOut">
              <a:rPr lang="en-US" smtClean="0"/>
              <a:pPr>
                <a:defRPr/>
              </a:pPr>
              <a:t>2/10/2015</a:t>
            </a:fld>
            <a:endParaRPr lang="en-U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A4817-0B2F-44BD-9251-6F3F151D97CC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"/>
          </p:nvPr>
        </p:nvSpPr>
        <p:spPr>
          <a:xfrm>
            <a:off x="495300" y="1600200"/>
            <a:ext cx="39624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626102" y="1600200"/>
            <a:ext cx="39624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0" y="273050"/>
            <a:ext cx="817245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F1CCD76-3221-4CD4-AA6A-6F9583B37A61}" type="datetimeFigureOut">
              <a:rPr lang="en-US" smtClean="0"/>
              <a:pPr>
                <a:defRPr/>
              </a:pPr>
              <a:t>2/10/2015</a:t>
            </a:fld>
            <a:endParaRPr lang="en-US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FB291-1E7F-4DB4-9BCA-03E8980259CA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95300" y="2362200"/>
            <a:ext cx="3962400" cy="38862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quarter" idx="4"/>
          </p:nvPr>
        </p:nvSpPr>
        <p:spPr>
          <a:xfrm>
            <a:off x="4736306" y="2362200"/>
            <a:ext cx="3962400" cy="38862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2" name="11 Marcador de texto"/>
          <p:cNvSpPr>
            <a:spLocks noGrp="1"/>
          </p:cNvSpPr>
          <p:nvPr>
            <p:ph type="body" sz="quarter" idx="1"/>
          </p:nvPr>
        </p:nvSpPr>
        <p:spPr>
          <a:xfrm>
            <a:off x="495300" y="1569720"/>
            <a:ext cx="39624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4" name="13 Marcador de texto"/>
          <p:cNvSpPr>
            <a:spLocks noGrp="1"/>
          </p:cNvSpPr>
          <p:nvPr>
            <p:ph type="body" sz="quarter" idx="3"/>
          </p:nvPr>
        </p:nvSpPr>
        <p:spPr>
          <a:xfrm>
            <a:off x="4705350" y="1569720"/>
            <a:ext cx="39624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fld id="{2477C1CB-4EB3-48E4-92BC-207A82BF7929}" type="datetimeFigureOut">
              <a:rPr lang="en-US" smtClean="0"/>
              <a:pPr>
                <a:defRPr/>
              </a:pPr>
              <a:t>2/10/2015</a:t>
            </a:fld>
            <a:endParaRPr lang="en-U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CF0360D-E198-457F-8C14-81B014E8544F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469BE2-DEF7-4ECA-B656-B8F1B2FDE1EB}" type="datetimeFigureOut">
              <a:rPr lang="en-US" smtClean="0"/>
              <a:pPr>
                <a:defRPr/>
              </a:pPr>
              <a:t>2/10/2015</a:t>
            </a:fld>
            <a:endParaRPr lang="en-US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2DDA8-ECE4-4917-8E98-BEAF77028333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onector recto"/>
          <p:cNvSpPr>
            <a:spLocks noChangeShapeType="1"/>
          </p:cNvSpPr>
          <p:nvPr/>
        </p:nvSpPr>
        <p:spPr bwMode="auto">
          <a:xfrm>
            <a:off x="949325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5400000">
            <a:off x="3915728" y="3181350"/>
            <a:ext cx="6309360" cy="4953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7379970" y="274320"/>
            <a:ext cx="1654302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8" name="7 Conector recto"/>
          <p:cNvSpPr>
            <a:spLocks noChangeShapeType="1"/>
          </p:cNvSpPr>
          <p:nvPr/>
        </p:nvSpPr>
        <p:spPr bwMode="auto">
          <a:xfrm>
            <a:off x="67691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6708321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97409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Rectángulo"/>
          <p:cNvSpPr/>
          <p:nvPr/>
        </p:nvSpPr>
        <p:spPr bwMode="auto">
          <a:xfrm>
            <a:off x="9575800" y="0"/>
            <a:ext cx="3302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Conector recto"/>
          <p:cNvSpPr>
            <a:spLocks noChangeShapeType="1"/>
          </p:cNvSpPr>
          <p:nvPr/>
        </p:nvSpPr>
        <p:spPr bwMode="auto">
          <a:xfrm>
            <a:off x="965835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13 Elipse"/>
          <p:cNvSpPr/>
          <p:nvPr/>
        </p:nvSpPr>
        <p:spPr>
          <a:xfrm>
            <a:off x="8836152" y="5715000"/>
            <a:ext cx="59436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17 Marcador de contenido"/>
          <p:cNvSpPr>
            <a:spLocks noGrp="1"/>
          </p:cNvSpPr>
          <p:nvPr>
            <p:ph sz="quarter" idx="1"/>
          </p:nvPr>
        </p:nvSpPr>
        <p:spPr>
          <a:xfrm>
            <a:off x="330200" y="274320"/>
            <a:ext cx="6108700" cy="6327648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1" name="20 Marcador de fecha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>
              <a:defRPr/>
            </a:pPr>
            <a:fld id="{27BDC1CE-B530-4216-AB77-E6D3426DF23F}" type="datetimeFigureOut">
              <a:rPr lang="en-US" smtClean="0"/>
              <a:pPr>
                <a:defRPr/>
              </a:pPr>
              <a:t>2/10/2015</a:t>
            </a:fld>
            <a:endParaRPr lang="en-US" dirty="0"/>
          </a:p>
        </p:txBody>
      </p:sp>
      <p:sp>
        <p:nvSpPr>
          <p:cNvPr id="22" name="21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81D92302-354B-4D33-B628-9C3C9D43F0C9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3" name="22 Marcador de pie de página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>
              <a:defRPr/>
            </a:pP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949325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12 Elipse"/>
          <p:cNvSpPr/>
          <p:nvPr/>
        </p:nvSpPr>
        <p:spPr>
          <a:xfrm>
            <a:off x="8836152" y="5715000"/>
            <a:ext cx="59436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5400000">
            <a:off x="3892201" y="3181350"/>
            <a:ext cx="6309360" cy="4953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0" y="0"/>
            <a:ext cx="668655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7329615" y="264795"/>
            <a:ext cx="1651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0" name="9 Conector recto"/>
          <p:cNvSpPr>
            <a:spLocks noChangeShapeType="1"/>
          </p:cNvSpPr>
          <p:nvPr/>
        </p:nvSpPr>
        <p:spPr bwMode="auto">
          <a:xfrm>
            <a:off x="97409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10 Rectángulo"/>
          <p:cNvSpPr/>
          <p:nvPr/>
        </p:nvSpPr>
        <p:spPr bwMode="auto">
          <a:xfrm>
            <a:off x="9575800" y="0"/>
            <a:ext cx="3302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Conector recto"/>
          <p:cNvSpPr>
            <a:spLocks noChangeShapeType="1"/>
          </p:cNvSpPr>
          <p:nvPr/>
        </p:nvSpPr>
        <p:spPr bwMode="auto">
          <a:xfrm>
            <a:off x="965835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18 Conector recto"/>
          <p:cNvSpPr>
            <a:spLocks noChangeShapeType="1"/>
          </p:cNvSpPr>
          <p:nvPr/>
        </p:nvSpPr>
        <p:spPr bwMode="auto">
          <a:xfrm>
            <a:off x="67691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19 Conector recto"/>
          <p:cNvSpPr>
            <a:spLocks noChangeShapeType="1"/>
          </p:cNvSpPr>
          <p:nvPr/>
        </p:nvSpPr>
        <p:spPr bwMode="auto">
          <a:xfrm>
            <a:off x="6708321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16 Marcador de fecha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fld id="{AF620CC2-5AEC-4E60-AAE7-015A5435F6A7}" type="datetimeFigureOut">
              <a:rPr lang="en-US" smtClean="0"/>
              <a:pPr>
                <a:defRPr/>
              </a:pPr>
              <a:t>2/10/2015</a:t>
            </a:fld>
            <a:endParaRPr lang="en-US" dirty="0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62F9544-E410-4D47-A1C9-3A37862C6056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1" name="20 Marcador de pie de página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577B775-029E-4E96-9E0D-7E8DF5DEE2B5}" type="datetimeFigureOut">
              <a:rPr lang="en-US" smtClean="0"/>
              <a:pPr>
                <a:defRPr/>
              </a:pPr>
              <a:t>2/10/2015</a:t>
            </a:fld>
            <a:endParaRPr 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608C-D281-49C4-BEDB-EFBE7AB4FA42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334" y="609600"/>
            <a:ext cx="6984793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5030F-B3F5-4C51-94D1-53DE2069E3F2}" type="datetimeFigureOut">
              <a:rPr lang="en-US"/>
              <a:pPr>
                <a:defRPr/>
              </a:pPr>
              <a:t>2/10/2015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5DFD7B-EE56-4BB2-923E-DFF4DDE14C36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76413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181850" y="274640"/>
            <a:ext cx="181610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0AC6277-0592-42D9-9175-96E8D2DF05DA}" type="datetimeFigureOut">
              <a:rPr lang="en-US" smtClean="0"/>
              <a:pPr>
                <a:defRPr/>
              </a:pPr>
              <a:t>2/10/2015</a:t>
            </a:fld>
            <a:endParaRPr 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F4AAF-2214-4B3F-BD89-30AA0057F89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469BE2-DEF7-4ECA-B656-B8F1B2FDE1EB}" type="datetimeFigureOut">
              <a:rPr lang="en-US"/>
              <a:pPr>
                <a:defRPr/>
              </a:pPr>
              <a:t>2/10/2015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02DDA8-ECE4-4917-8E98-BEAF77028333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273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334" y="1498604"/>
            <a:ext cx="3131804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875" y="514924"/>
            <a:ext cx="3667252" cy="552643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0334" y="2777069"/>
            <a:ext cx="3131804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BDC1CE-B530-4216-AB77-E6D3426DF23F}" type="datetimeFigureOut">
              <a:rPr lang="en-US"/>
              <a:pPr>
                <a:defRPr/>
              </a:pPr>
              <a:t>2/10/2015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D92302-354B-4D33-B628-9C3C9D43F0C9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723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334" y="4800600"/>
            <a:ext cx="6984792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0334" y="609600"/>
            <a:ext cx="6984793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 noProof="0" smtClean="0"/>
              <a:t>Haga clic en el icono para agregar una imagen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0334" y="5367338"/>
            <a:ext cx="6984792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20CC2-5AEC-4E60-AAE7-015A5435F6A7}" type="datetimeFigureOut">
              <a:rPr lang="en-US"/>
              <a:pPr>
                <a:defRPr/>
              </a:pPr>
              <a:t>2/10/2015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2F9544-E410-4D47-A1C9-3A37862C6056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819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/>
          <p:cNvGrpSpPr>
            <a:grpSpLocks/>
          </p:cNvGrpSpPr>
          <p:nvPr/>
        </p:nvGrpSpPr>
        <p:grpSpPr bwMode="auto">
          <a:xfrm>
            <a:off x="0" y="-7938"/>
            <a:ext cx="9906000" cy="6865938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2981"/>
              <a:ext cx="449263" cy="2845019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550763" y="609600"/>
            <a:ext cx="6984504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  <a:endParaRPr lang="en-US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50763" y="2160589"/>
            <a:ext cx="6984504" cy="388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854602" y="6042026"/>
            <a:ext cx="7403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477C1CB-4EB3-48E4-92BC-207A82BF7929}" type="datetimeFigureOut">
              <a:rPr lang="en-US"/>
              <a:pPr>
                <a:defRPr/>
              </a:pPr>
              <a:t>2/10/2015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0764" y="6042026"/>
            <a:ext cx="51168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79345" y="6042026"/>
            <a:ext cx="555922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chemeClr val="accent1"/>
                </a:solidFill>
              </a:defRPr>
            </a:lvl1pPr>
          </a:lstStyle>
          <a:p>
            <a:fld id="{0CF0360D-E198-457F-8C14-81B014E8544F}" type="slidenum">
              <a:rPr lang="en-US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71" r:id="rId11"/>
    <p:sldLayoutId id="2147483766" r:id="rId12"/>
    <p:sldLayoutId id="2147483772" r:id="rId13"/>
    <p:sldLayoutId id="2147483767" r:id="rId14"/>
    <p:sldLayoutId id="2147483768" r:id="rId15"/>
    <p:sldLayoutId id="2147483769" r:id="rId16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255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0"/>
            <a:ext cx="8255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163050" y="0"/>
            <a:ext cx="7429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163050" y="5486400"/>
            <a:ext cx="74295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42770" y="5648960"/>
            <a:ext cx="59436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0CF0360D-E198-457F-8C14-81B014E8544F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8317790" y="4033520"/>
            <a:ext cx="2367281" cy="396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8282231" y="1630680"/>
            <a:ext cx="2438399" cy="396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2477C1CB-4EB3-48E4-92BC-207A82BF7929}" type="datetimeFigureOut">
              <a:rPr lang="en-US" smtClean="0"/>
              <a:pPr>
                <a:defRPr/>
              </a:pPr>
              <a:t>2/10/2015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Forma libre"/>
          <p:cNvSpPr>
            <a:spLocks/>
          </p:cNvSpPr>
          <p:nvPr/>
        </p:nvSpPr>
        <p:spPr bwMode="auto">
          <a:xfrm>
            <a:off x="540879" y="5944936"/>
            <a:ext cx="5352343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11 Forma libre"/>
          <p:cNvSpPr>
            <a:spLocks/>
          </p:cNvSpPr>
          <p:nvPr/>
        </p:nvSpPr>
        <p:spPr bwMode="auto">
          <a:xfrm>
            <a:off x="526194" y="5939011"/>
            <a:ext cx="3997989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13 Triángulo rectángulo"/>
          <p:cNvSpPr>
            <a:spLocks/>
          </p:cNvSpPr>
          <p:nvPr/>
        </p:nvSpPr>
        <p:spPr bwMode="auto">
          <a:xfrm>
            <a:off x="-6545" y="5791253"/>
            <a:ext cx="3685840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14 Conector recto"/>
          <p:cNvCxnSpPr/>
          <p:nvPr/>
        </p:nvCxnSpPr>
        <p:spPr>
          <a:xfrm>
            <a:off x="-10006" y="5787739"/>
            <a:ext cx="3689301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8 Marcador de título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29 Marcador de texto"/>
          <p:cNvSpPr>
            <a:spLocks noGrp="1"/>
          </p:cNvSpPr>
          <p:nvPr>
            <p:ph type="body" idx="1"/>
          </p:nvPr>
        </p:nvSpPr>
        <p:spPr>
          <a:xfrm>
            <a:off x="495300" y="1481329"/>
            <a:ext cx="89154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2"/>
          </p:nvPr>
        </p:nvSpPr>
        <p:spPr>
          <a:xfrm>
            <a:off x="7287618" y="6407944"/>
            <a:ext cx="208026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2477C1CB-4EB3-48E4-92BC-207A82BF7929}" type="datetimeFigureOut">
              <a:rPr lang="en-US" smtClean="0"/>
              <a:pPr>
                <a:defRPr/>
              </a:pPr>
              <a:t>2/10/2015</a:t>
            </a:fld>
            <a:endParaRPr lang="en-US" dirty="0"/>
          </a:p>
        </p:txBody>
      </p:sp>
      <p:sp>
        <p:nvSpPr>
          <p:cNvPr id="22" name="21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745079" y="6407945"/>
            <a:ext cx="254657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9367878" y="6407945"/>
            <a:ext cx="39624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0CF0360D-E198-457F-8C14-81B014E8544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95300" y="1600204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95300" y="6356357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477C1CB-4EB3-48E4-92BC-207A82BF7929}" type="datetimeFigureOut">
              <a:rPr lang="en-US" smtClean="0"/>
              <a:pPr>
                <a:defRPr/>
              </a:pPr>
              <a:t>2/10/2015</a:t>
            </a:fld>
            <a:endParaRPr 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384550" y="6356357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099300" y="6356357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F0360D-E198-457F-8C14-81B014E8544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379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949325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495300" y="274638"/>
            <a:ext cx="80899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495300" y="1600200"/>
            <a:ext cx="80899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 rot="5400000">
            <a:off x="8305800" y="1065849"/>
            <a:ext cx="2011680" cy="416052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2477C1CB-4EB3-48E4-92BC-207A82BF7929}" type="datetimeFigureOut">
              <a:rPr lang="en-US" smtClean="0"/>
              <a:pPr>
                <a:defRPr/>
              </a:pPr>
              <a:t>2/10/2015</a:t>
            </a:fld>
            <a:endParaRPr lang="en-US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 rot="5400000">
            <a:off x="7706052" y="3722000"/>
            <a:ext cx="3200400" cy="39624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8255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97409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9 Rectángulo"/>
          <p:cNvSpPr/>
          <p:nvPr/>
        </p:nvSpPr>
        <p:spPr bwMode="auto">
          <a:xfrm>
            <a:off x="9575800" y="0"/>
            <a:ext cx="3302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965835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Elipse"/>
          <p:cNvSpPr/>
          <p:nvPr/>
        </p:nvSpPr>
        <p:spPr>
          <a:xfrm>
            <a:off x="8836152" y="5715000"/>
            <a:ext cx="59436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806434" y="5734050"/>
            <a:ext cx="6604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0CF0360D-E198-457F-8C14-81B014E8544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diagramLayout" Target="../diagrams/layout6.xml"/><Relationship Id="rId7" Type="http://schemas.openxmlformats.org/officeDocument/2006/relationships/image" Target="../media/image24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10" Type="http://schemas.openxmlformats.org/officeDocument/2006/relationships/image" Target="../media/image27.jpeg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9.png"/><Relationship Id="rId4" Type="http://schemas.openxmlformats.org/officeDocument/2006/relationships/image" Target="../media/image28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mlDrawing" Target="../drawings/vmlDrawing2.v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30.png"/><Relationship Id="rId4" Type="http://schemas.openxmlformats.org/officeDocument/2006/relationships/oleObject" Target="../embeddings/Microsoft_Excel_97-2003_Worksheet2.xls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3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4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1.xml"/><Relationship Id="rId1" Type="http://schemas.openxmlformats.org/officeDocument/2006/relationships/themeOverride" Target="../theme/themeOverride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422698" y="495300"/>
            <a:ext cx="7257950" cy="6237288"/>
          </a:xfrm>
        </p:spPr>
        <p:txBody>
          <a:bodyPr rtlCol="0">
            <a:normAutofit fontScale="92500" lnSpcReduction="20000"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es-E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anose="02090707080505020304" pitchFamily="18" charset="0"/>
              </a:rPr>
              <a:t>  </a:t>
            </a:r>
            <a:endParaRPr lang="es-EC" sz="4000" dirty="0">
              <a:solidFill>
                <a:schemeClr val="tx1">
                  <a:lumMod val="75000"/>
                  <a:lumOff val="25000"/>
                </a:schemeClr>
              </a:solidFill>
              <a:latin typeface="Engravers MT" panose="02090707080505020304" pitchFamily="18" charset="0"/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endParaRPr lang="es-EC" i="1" dirty="0">
              <a:solidFill>
                <a:schemeClr val="tx1">
                  <a:lumMod val="75000"/>
                  <a:lumOff val="25000"/>
                </a:schemeClr>
              </a:solidFill>
              <a:latin typeface="Engravers MT" panose="02090707080505020304" pitchFamily="18" charset="0"/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endParaRPr lang="es-ES" sz="2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Engravers MT" panose="02090707080505020304" pitchFamily="18" charset="0"/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endParaRPr lang="es-ES" sz="2800" b="1" dirty="0">
              <a:solidFill>
                <a:schemeClr val="tx1">
                  <a:lumMod val="75000"/>
                  <a:lumOff val="25000"/>
                </a:schemeClr>
              </a:solidFill>
              <a:latin typeface="Engravers MT" panose="02090707080505020304" pitchFamily="18" charset="0"/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endParaRPr lang="es-ES" sz="2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Engravers MT" panose="02090707080505020304" pitchFamily="18" charset="0"/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es-E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anose="02090707080505020304" pitchFamily="18" charset="0"/>
              </a:rPr>
              <a:t>CARRERA </a:t>
            </a:r>
            <a:r>
              <a:rPr lang="es-E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anose="02090707080505020304" pitchFamily="18" charset="0"/>
              </a:rPr>
              <a:t>DE INGENIERÍA EN RECURSOS NATURALES </a:t>
            </a:r>
            <a:r>
              <a:rPr lang="es-E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anose="02090707080505020304" pitchFamily="18" charset="0"/>
              </a:rPr>
              <a:t>RENOVABLES</a:t>
            </a:r>
          </a:p>
          <a:p>
            <a:pPr marL="0" indent="0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endParaRPr lang="es-E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es-EC" sz="1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anose="02090707080505020304" pitchFamily="18" charset="0"/>
              </a:rPr>
              <a:t>TEMA:</a:t>
            </a:r>
            <a:endParaRPr lang="es-EC" sz="1900" b="1" dirty="0">
              <a:solidFill>
                <a:schemeClr val="tx1">
                  <a:lumMod val="75000"/>
                  <a:lumOff val="25000"/>
                </a:schemeClr>
              </a:solidFill>
              <a:latin typeface="Engravers MT" panose="02090707080505020304" pitchFamily="18" charset="0"/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es-ES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rPr>
              <a:t>“MANEJO DEL MATERIAL VEGETAL LECHUGUIN </a:t>
            </a:r>
            <a:r>
              <a:rPr lang="es-ES" sz="26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rPr>
              <a:t>(</a:t>
            </a:r>
            <a:r>
              <a:rPr lang="es-ES" sz="26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rPr>
              <a:t>Eichhornia</a:t>
            </a:r>
            <a:r>
              <a:rPr lang="es-ES" sz="26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es-ES" sz="26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rPr>
              <a:t>crassipes</a:t>
            </a:r>
            <a:r>
              <a:rPr lang="es-ES" sz="26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rPr>
              <a:t>)</a:t>
            </a:r>
            <a:r>
              <a:rPr lang="es-ES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rPr>
              <a:t> Y LENTEJA DE AGUA </a:t>
            </a:r>
            <a:r>
              <a:rPr lang="es-ES" sz="26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rPr>
              <a:t>(</a:t>
            </a:r>
            <a:r>
              <a:rPr lang="es-ES" sz="26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rPr>
              <a:t>Lemna</a:t>
            </a:r>
            <a:r>
              <a:rPr lang="es-ES" sz="26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es-ES" sz="26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rPr>
              <a:t>sp</a:t>
            </a:r>
            <a:r>
              <a:rPr lang="es-ES" sz="26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rPr>
              <a:t>)</a:t>
            </a:r>
            <a:r>
              <a:rPr lang="es-ES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rPr>
              <a:t> GENERADOS EN LA PLANTA DE TRATAMIENTO DE AGUAS RESIDUALES EN LA PARROQUIA DE </a:t>
            </a:r>
            <a:r>
              <a:rPr lang="es-ES" sz="2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rPr>
              <a:t>CHALTURA”</a:t>
            </a:r>
            <a:endParaRPr lang="es-EC" sz="2600" b="1" dirty="0">
              <a:solidFill>
                <a:schemeClr val="tx1">
                  <a:lumMod val="75000"/>
                  <a:lumOff val="25000"/>
                </a:schemeClr>
              </a:solidFill>
              <a:latin typeface="Book Antiqua" panose="02040602050305030304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endParaRPr lang="es-EC" b="1" dirty="0">
              <a:solidFill>
                <a:schemeClr val="tx1">
                  <a:lumMod val="75000"/>
                  <a:lumOff val="25000"/>
                </a:schemeClr>
              </a:solidFill>
              <a:latin typeface="Engravers MT" panose="02090707080505020304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es-ES" b="1" dirty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anose="02090707080505020304" pitchFamily="18" charset="0"/>
              </a:rPr>
              <a:t> </a:t>
            </a:r>
            <a:endParaRPr lang="es-EC" dirty="0">
              <a:solidFill>
                <a:schemeClr val="tx1">
                  <a:lumMod val="75000"/>
                  <a:lumOff val="25000"/>
                </a:schemeClr>
              </a:solidFill>
              <a:latin typeface="Engravers MT" panose="02090707080505020304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endParaRPr lang="es-EC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123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29" y="293014"/>
            <a:ext cx="1465263" cy="1402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Rectángulo 1"/>
          <p:cNvSpPr>
            <a:spLocks noChangeArrowheads="1"/>
          </p:cNvSpPr>
          <p:nvPr/>
        </p:nvSpPr>
        <p:spPr bwMode="auto">
          <a:xfrm>
            <a:off x="4854972" y="3244850"/>
            <a:ext cx="2423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s-EC">
                <a:solidFill>
                  <a:srgbClr val="000000"/>
                </a:solidFill>
                <a:latin typeface="Times New Roman" pitchFamily="18" charset="0"/>
              </a:rPr>
              <a:t> </a:t>
            </a:r>
            <a:endParaRPr lang="es-EC"/>
          </a:p>
        </p:txBody>
      </p:sp>
      <p:sp>
        <p:nvSpPr>
          <p:cNvPr id="5" name="Rectángulo 4"/>
          <p:cNvSpPr/>
          <p:nvPr/>
        </p:nvSpPr>
        <p:spPr>
          <a:xfrm>
            <a:off x="1789395" y="1886562"/>
            <a:ext cx="674084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Engravers MT" panose="02090707080505020304" pitchFamily="18" charset="0"/>
              </a:rPr>
              <a:t>FACULTAD DE INGENIERÍA EN CIENCIAS AGROPECUARIAS Y AMBIENTALES</a:t>
            </a:r>
            <a:endParaRPr lang="es-EC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n-lt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639392" y="495458"/>
            <a:ext cx="7484742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Engravers MT" panose="02090707080505020304" pitchFamily="18" charset="0"/>
              </a:rPr>
              <a:t>UNIVERSIDAD TÉCNICA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Engravers MT" panose="02090707080505020304" pitchFamily="18" charset="0"/>
              </a:rPr>
              <a:t>DEL NORTE</a:t>
            </a:r>
            <a:endParaRPr lang="es-EC" sz="3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n-lt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783162" y="6012595"/>
            <a:ext cx="6420347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Engravers MT" panose="02090707080505020304" pitchFamily="18" charset="0"/>
              </a:rPr>
              <a:t>										AUTORA: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Engravers MT" panose="02090707080505020304" pitchFamily="18" charset="0"/>
              </a:rPr>
              <a:t>DANIELA PAULINA DONOSO VALLEJO</a:t>
            </a:r>
            <a:endParaRPr lang="es-EC" sz="2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90174" y="3289233"/>
            <a:ext cx="2268562" cy="1015663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C" sz="2000" b="1" dirty="0">
                <a:solidFill>
                  <a:schemeClr val="bg1"/>
                </a:solidFill>
                <a:latin typeface="Book Antiqua" panose="02040602050305030304" pitchFamily="18" charset="0"/>
              </a:rPr>
              <a:t>Descripción de los 9 Tratamientos </a:t>
            </a:r>
          </a:p>
        </p:txBody>
      </p:sp>
      <p:graphicFrame>
        <p:nvGraphicFramePr>
          <p:cNvPr id="10" name="Tabla 9"/>
          <p:cNvGraphicFramePr>
            <a:graphicFrameLocks noGrp="1"/>
          </p:cNvGraphicFramePr>
          <p:nvPr>
            <p:extLst/>
          </p:nvPr>
        </p:nvGraphicFramePr>
        <p:xfrm>
          <a:off x="2295258" y="14287"/>
          <a:ext cx="7610741" cy="6705573"/>
        </p:xfrm>
        <a:graphic>
          <a:graphicData uri="http://schemas.openxmlformats.org/drawingml/2006/table">
            <a:tbl>
              <a:tblPr firstRow="1" firstCol="1" bandRow="1"/>
              <a:tblGrid>
                <a:gridCol w="132871"/>
                <a:gridCol w="1366845"/>
                <a:gridCol w="6111025"/>
              </a:tblGrid>
              <a:tr h="484477">
                <a:tc gridSpan="2">
                  <a:txBody>
                    <a:bodyPr/>
                    <a:lstStyle/>
                    <a:p>
                      <a:pPr marL="17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Simbología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5725" marR="557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Descripción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5725" marR="557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</a:tr>
              <a:tr h="82308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T1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5725" marR="557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Lechuguín</a:t>
                      </a:r>
                      <a:r>
                        <a:rPr lang="es-EC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90 % + 10 % </a:t>
                      </a:r>
                      <a:r>
                        <a:rPr lang="es-EC" sz="18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Lenteja de agua</a:t>
                      </a:r>
                      <a:r>
                        <a:rPr lang="es-EC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+ Suero de quesería 100 %</a:t>
                      </a:r>
                    </a:p>
                  </a:txBody>
                  <a:tcPr marL="55725" marR="557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82308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T2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5725" marR="557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Lechuguín</a:t>
                      </a:r>
                      <a:r>
                        <a:rPr lang="es-EC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90 % + 10 % </a:t>
                      </a:r>
                      <a:r>
                        <a:rPr lang="es-EC" sz="18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Lenteja de agua</a:t>
                      </a:r>
                      <a:r>
                        <a:rPr lang="es-EC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+ Suero de quesería 50 % + 50 % solución al 5 % de melaza</a:t>
                      </a:r>
                    </a:p>
                  </a:txBody>
                  <a:tcPr marL="55725" marR="557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41154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T3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5725" marR="557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Lechuguín</a:t>
                      </a:r>
                      <a:r>
                        <a:rPr lang="es-EC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90%  +  10%  </a:t>
                      </a:r>
                      <a:r>
                        <a:rPr lang="es-EC" sz="18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Lenteja de agua,</a:t>
                      </a:r>
                      <a:r>
                        <a:rPr lang="es-EC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sin aditivo</a:t>
                      </a:r>
                    </a:p>
                  </a:txBody>
                  <a:tcPr marL="55725" marR="557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82308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T4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5725" marR="557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Lechuguín</a:t>
                      </a:r>
                      <a:r>
                        <a:rPr lang="es-EC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80%  + 20% </a:t>
                      </a:r>
                      <a:r>
                        <a:rPr lang="es-EC" sz="18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Lenteja de agua</a:t>
                      </a:r>
                      <a:r>
                        <a:rPr lang="es-EC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+ Suero de quesería 100%</a:t>
                      </a:r>
                    </a:p>
                  </a:txBody>
                  <a:tcPr marL="55725" marR="557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</a:tr>
              <a:tr h="82308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T5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5725" marR="557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Lechuguín</a:t>
                      </a:r>
                      <a:r>
                        <a:rPr lang="es-EC" sz="18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s-EC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80% + 20%</a:t>
                      </a:r>
                      <a:r>
                        <a:rPr lang="es-EC" sz="18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Lenteja de agua + </a:t>
                      </a:r>
                      <a:r>
                        <a:rPr lang="es-EC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Suero de quesería 50% + 50% solución al 5% de melaza</a:t>
                      </a:r>
                    </a:p>
                  </a:txBody>
                  <a:tcPr marL="55725" marR="557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</a:tr>
              <a:tr h="45951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T6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5725" marR="557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Lechuguín</a:t>
                      </a:r>
                      <a:r>
                        <a:rPr lang="es-EC" sz="18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s-EC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80% + 20%</a:t>
                      </a:r>
                      <a:r>
                        <a:rPr lang="es-EC" sz="18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Lenteja de agua,  </a:t>
                      </a:r>
                      <a:r>
                        <a:rPr lang="es-EC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sin aditivo</a:t>
                      </a:r>
                    </a:p>
                  </a:txBody>
                  <a:tcPr marL="55725" marR="557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</a:tr>
              <a:tr h="82308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T7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5725" marR="557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Lechuguín</a:t>
                      </a:r>
                      <a:r>
                        <a:rPr lang="es-EC" sz="18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s-EC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70% + 30% </a:t>
                      </a:r>
                      <a:r>
                        <a:rPr lang="es-EC" sz="18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Lenteja de agua + </a:t>
                      </a:r>
                      <a:r>
                        <a:rPr lang="es-EC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Suero de quesería 100%</a:t>
                      </a:r>
                    </a:p>
                  </a:txBody>
                  <a:tcPr marL="55725" marR="557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82308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T8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5725" marR="557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Lechuguín</a:t>
                      </a:r>
                      <a:r>
                        <a:rPr lang="es-EC" sz="18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s-EC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70% + 30%</a:t>
                      </a:r>
                      <a:r>
                        <a:rPr lang="es-EC" sz="18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Lenteja de agua + </a:t>
                      </a:r>
                      <a:r>
                        <a:rPr lang="es-EC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Suero de quesería 50% + 50% solución al 5% de melaza</a:t>
                      </a:r>
                    </a:p>
                  </a:txBody>
                  <a:tcPr marL="55725" marR="557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1154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T9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5725" marR="557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Lechuguín</a:t>
                      </a:r>
                      <a:r>
                        <a:rPr lang="es-EC" sz="18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</a:t>
                      </a:r>
                      <a:r>
                        <a:rPr lang="es-EC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70%  +  30% </a:t>
                      </a:r>
                      <a:r>
                        <a:rPr lang="es-EC" sz="18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Lenteja de agua, </a:t>
                      </a:r>
                      <a:r>
                        <a:rPr lang="es-EC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sin aditivo</a:t>
                      </a:r>
                    </a:p>
                  </a:txBody>
                  <a:tcPr marL="55725" marR="557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305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544897" y="2839089"/>
            <a:ext cx="2744419" cy="40011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C" sz="2000" b="1" dirty="0">
                <a:solidFill>
                  <a:schemeClr val="bg1"/>
                </a:solidFill>
                <a:latin typeface="Book Antiqua" panose="02040602050305030304" pitchFamily="18" charset="0"/>
              </a:rPr>
              <a:t>Diseño Experimental</a:t>
            </a:r>
          </a:p>
        </p:txBody>
      </p:sp>
      <p:sp>
        <p:nvSpPr>
          <p:cNvPr id="5" name="Rectángulo 4"/>
          <p:cNvSpPr/>
          <p:nvPr/>
        </p:nvSpPr>
        <p:spPr>
          <a:xfrm>
            <a:off x="3788272" y="2332038"/>
            <a:ext cx="4953000" cy="1200329"/>
          </a:xfrm>
          <a:prstGeom prst="rect">
            <a:avLst/>
          </a:prstGeom>
          <a:solidFill>
            <a:srgbClr val="FFFF00"/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 smtClean="0">
                <a:solidFill>
                  <a:srgbClr val="00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Diseño </a:t>
            </a:r>
            <a:r>
              <a:rPr lang="es-ES" sz="2400" b="1" dirty="0">
                <a:solidFill>
                  <a:srgbClr val="00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Completamente al Azar, en arreglo </a:t>
            </a:r>
            <a:r>
              <a:rPr lang="es-ES" sz="2400" b="1" dirty="0" err="1">
                <a:solidFill>
                  <a:srgbClr val="00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bifactorial</a:t>
            </a:r>
            <a:r>
              <a:rPr lang="es-ES" sz="2400" b="1" dirty="0">
                <a:solidFill>
                  <a:srgbClr val="00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A x B, con 9 tratamientos y 4 repeticiones.</a:t>
            </a:r>
            <a:endParaRPr lang="es-EC" sz="24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Conector recto 8"/>
          <p:cNvCxnSpPr>
            <a:endCxn id="5" idx="1"/>
          </p:cNvCxnSpPr>
          <p:nvPr/>
        </p:nvCxnSpPr>
        <p:spPr>
          <a:xfrm flipV="1">
            <a:off x="3289102" y="2932203"/>
            <a:ext cx="499170" cy="93574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6391" name="CuadroTexto 10"/>
          <p:cNvSpPr txBox="1">
            <a:spLocks noChangeArrowheads="1"/>
          </p:cNvSpPr>
          <p:nvPr/>
        </p:nvSpPr>
        <p:spPr bwMode="auto">
          <a:xfrm>
            <a:off x="1167309" y="4789489"/>
            <a:ext cx="5341243" cy="523220"/>
          </a:xfrm>
          <a:prstGeom prst="rect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404040"/>
                </a:solidFill>
                <a:latin typeface="Trebuchet MS" pitchFamily="34" charset="0"/>
              </a:defRPr>
            </a:lvl1pPr>
            <a:lvl2pPr>
              <a:defRPr sz="1600">
                <a:solidFill>
                  <a:srgbClr val="404040"/>
                </a:solidFill>
                <a:latin typeface="Trebuchet MS" pitchFamily="34" charset="0"/>
              </a:defRPr>
            </a:lvl2pPr>
            <a:lvl3pPr>
              <a:defRPr sz="1400">
                <a:solidFill>
                  <a:srgbClr val="404040"/>
                </a:solidFill>
                <a:latin typeface="Trebuchet MS" pitchFamily="34" charset="0"/>
              </a:defRPr>
            </a:lvl3pPr>
            <a:lvl4pPr>
              <a:defRPr sz="1200">
                <a:solidFill>
                  <a:srgbClr val="404040"/>
                </a:solidFill>
                <a:latin typeface="Trebuchet MS" pitchFamily="34" charset="0"/>
              </a:defRPr>
            </a:lvl4pPr>
            <a:lvl5pPr>
              <a:defRPr sz="1200">
                <a:solidFill>
                  <a:srgbClr val="404040"/>
                </a:solidFill>
                <a:latin typeface="Trebuchet MS" pitchFamily="34" charset="0"/>
              </a:defRPr>
            </a:lvl5pPr>
            <a:lvl6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6pPr>
            <a:lvl7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7pPr>
            <a:lvl8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8pPr>
            <a:lvl9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s-E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Prueba </a:t>
            </a:r>
            <a:r>
              <a:rPr lang="es-ES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 </a:t>
            </a:r>
            <a:r>
              <a:rPr lang="es-ES" sz="28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Tukey</a:t>
            </a:r>
            <a:r>
              <a:rPr lang="es-ES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al 5%.</a:t>
            </a:r>
            <a:endParaRPr lang="es-EC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" name="Conector recto 11"/>
          <p:cNvCxnSpPr/>
          <p:nvPr/>
        </p:nvCxnSpPr>
        <p:spPr>
          <a:xfrm flipH="1">
            <a:off x="3516114" y="3025777"/>
            <a:ext cx="12697" cy="1739898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247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6285382" y="241182"/>
            <a:ext cx="3335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Lechos de Madera</a:t>
            </a:r>
            <a:endParaRPr lang="es-EC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884" y="909661"/>
            <a:ext cx="4130675" cy="554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524" y="241182"/>
            <a:ext cx="4183062" cy="637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0" y="2975138"/>
            <a:ext cx="2111566" cy="707886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C" sz="2000" b="1" dirty="0">
                <a:solidFill>
                  <a:schemeClr val="bg1"/>
                </a:solidFill>
                <a:latin typeface="Book Antiqua" panose="02040602050305030304" pitchFamily="18" charset="0"/>
              </a:rPr>
              <a:t>Unidad Experimental </a:t>
            </a:r>
          </a:p>
        </p:txBody>
      </p:sp>
    </p:spTree>
    <p:extLst>
      <p:ext uri="{BB962C8B-B14F-4D97-AF65-F5344CB8AC3E}">
        <p14:creationId xmlns:p14="http://schemas.microsoft.com/office/powerpoint/2010/main" val="389777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2176894402"/>
              </p:ext>
            </p:extLst>
          </p:nvPr>
        </p:nvGraphicFramePr>
        <p:xfrm>
          <a:off x="266040" y="296215"/>
          <a:ext cx="9272521" cy="64008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7794434" y="0"/>
            <a:ext cx="2111566" cy="10156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C" sz="2000" b="1" dirty="0">
                <a:solidFill>
                  <a:prstClr val="white"/>
                </a:solidFill>
                <a:latin typeface="Book Antiqua" panose="02040602050305030304" pitchFamily="18" charset="0"/>
              </a:rPr>
              <a:t>MANEJO DEL </a:t>
            </a:r>
            <a:r>
              <a:rPr lang="es-EC" sz="2000" b="1" dirty="0" smtClean="0">
                <a:solidFill>
                  <a:prstClr val="white"/>
                </a:solidFill>
                <a:latin typeface="Book Antiqua" panose="02040602050305030304" pitchFamily="18" charset="0"/>
              </a:rPr>
              <a:t>MATERIAL VEGETAL</a:t>
            </a:r>
            <a:endParaRPr lang="es-EC" sz="2000" b="1" dirty="0">
              <a:solidFill>
                <a:prstClr val="white"/>
              </a:solidFill>
              <a:latin typeface="Book Antiqua" panose="0204060205030503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42595217"/>
              </p:ext>
            </p:extLst>
          </p:nvPr>
        </p:nvGraphicFramePr>
        <p:xfrm>
          <a:off x="145474" y="72736"/>
          <a:ext cx="9760526" cy="6486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3272130" y="5433220"/>
            <a:ext cx="2111566" cy="707886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C" sz="2000" b="1" dirty="0">
                <a:solidFill>
                  <a:prstClr val="white"/>
                </a:solidFill>
                <a:latin typeface="Book Antiqua" panose="02040602050305030304" pitchFamily="18" charset="0"/>
              </a:rPr>
              <a:t>MANEJO DEL EXPERIMENTO</a:t>
            </a: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1402770302"/>
              </p:ext>
            </p:extLst>
          </p:nvPr>
        </p:nvGraphicFramePr>
        <p:xfrm>
          <a:off x="919099" y="593124"/>
          <a:ext cx="6867267" cy="5547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810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619" y="653618"/>
            <a:ext cx="1874838" cy="1715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3792653470"/>
              </p:ext>
            </p:extLst>
          </p:nvPr>
        </p:nvGraphicFramePr>
        <p:xfrm>
          <a:off x="103909" y="154546"/>
          <a:ext cx="9715500" cy="65475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5364" name="Imagen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6375">
            <a:off x="6304385" y="4535668"/>
            <a:ext cx="608806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787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733913" y="231372"/>
            <a:ext cx="3846771" cy="954107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C" sz="2800" b="1" dirty="0">
                <a:solidFill>
                  <a:schemeClr val="bg1"/>
                </a:solidFill>
                <a:latin typeface="Book Antiqua" panose="02040602050305030304" pitchFamily="18" charset="0"/>
              </a:rPr>
              <a:t>Condicionantes del compostaje</a:t>
            </a: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1782174358"/>
              </p:ext>
            </p:extLst>
          </p:nvPr>
        </p:nvGraphicFramePr>
        <p:xfrm>
          <a:off x="228600" y="1229690"/>
          <a:ext cx="9361714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89" y="279537"/>
            <a:ext cx="2278062" cy="304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89" y="4064577"/>
            <a:ext cx="1752600" cy="255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579" y="231372"/>
            <a:ext cx="2316162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9866" y="3675640"/>
            <a:ext cx="1920875" cy="294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613827" y="399913"/>
            <a:ext cx="3284697" cy="52322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C" sz="2800" b="1" dirty="0">
                <a:solidFill>
                  <a:schemeClr val="bg1"/>
                </a:solidFill>
                <a:latin typeface="Book Antiqua" panose="02040602050305030304" pitchFamily="18" charset="0"/>
              </a:rPr>
              <a:t>RESULTADOS</a:t>
            </a: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5135899"/>
              </p:ext>
            </p:extLst>
          </p:nvPr>
        </p:nvGraphicFramePr>
        <p:xfrm>
          <a:off x="1017223" y="2224765"/>
          <a:ext cx="6528835" cy="42022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61995"/>
                <a:gridCol w="1034998"/>
                <a:gridCol w="2011394"/>
                <a:gridCol w="1620448"/>
              </a:tblGrid>
              <a:tr h="8828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Variables</a:t>
                      </a:r>
                      <a:endParaRPr lang="es-EC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Unidad</a:t>
                      </a:r>
                      <a:endParaRPr lang="es-EC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i="1" dirty="0" err="1">
                          <a:effectLst/>
                        </a:rPr>
                        <a:t>Eichornia</a:t>
                      </a:r>
                      <a:r>
                        <a:rPr lang="es-EC" sz="2000" i="1" dirty="0">
                          <a:effectLst/>
                        </a:rPr>
                        <a:t> </a:t>
                      </a:r>
                      <a:r>
                        <a:rPr lang="es-EC" sz="2000" i="1" dirty="0" err="1">
                          <a:effectLst/>
                        </a:rPr>
                        <a:t>crassipes</a:t>
                      </a:r>
                      <a:endParaRPr lang="es-EC" sz="2000" i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i="1" dirty="0" err="1">
                          <a:effectLst/>
                        </a:rPr>
                        <a:t>Lemna</a:t>
                      </a:r>
                      <a:r>
                        <a:rPr lang="es-EC" sz="2000" i="1" dirty="0">
                          <a:effectLst/>
                        </a:rPr>
                        <a:t> </a:t>
                      </a:r>
                      <a:r>
                        <a:rPr lang="es-EC" sz="2000" i="1" dirty="0" err="1" smtClean="0">
                          <a:effectLst/>
                        </a:rPr>
                        <a:t>sp</a:t>
                      </a:r>
                      <a:endParaRPr lang="es-EC" sz="2000" i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46968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Humedad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%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91,29</a:t>
                      </a:r>
                      <a:endParaRPr lang="es-EC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94,07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46968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Materia Seca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%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8,71</a:t>
                      </a:r>
                      <a:endParaRPr lang="es-EC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5,93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46968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Proteína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%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22,67</a:t>
                      </a:r>
                      <a:endParaRPr lang="es-EC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33,27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46968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Grasa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%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1,12</a:t>
                      </a:r>
                      <a:endParaRPr lang="es-EC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1,76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46968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Cenizas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%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11,43</a:t>
                      </a:r>
                      <a:endParaRPr lang="es-EC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12,05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46968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Fibra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%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16,16</a:t>
                      </a:r>
                      <a:endParaRPr lang="es-EC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19,08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46968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 smtClean="0">
                          <a:effectLst/>
                        </a:rPr>
                        <a:t>ENN*</a:t>
                      </a:r>
                      <a:endParaRPr lang="es-EC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%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48,62</a:t>
                      </a:r>
                      <a:endParaRPr lang="es-EC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33,12</a:t>
                      </a:r>
                      <a:endParaRPr lang="es-EC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2613827" y="1373894"/>
            <a:ext cx="3335628" cy="400110"/>
          </a:xfrm>
          <a:prstGeom prst="rect">
            <a:avLst/>
          </a:prstGeom>
          <a:solidFill>
            <a:srgbClr val="CC00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0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Análisis Bromatológico</a:t>
            </a:r>
            <a:endParaRPr lang="es-EC" sz="2000" b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11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677767" y="3031308"/>
            <a:ext cx="2111566" cy="1323439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C" sz="2000" b="1" dirty="0">
                <a:solidFill>
                  <a:schemeClr val="bg1"/>
                </a:solidFill>
                <a:latin typeface="Book Antiqua" panose="02040602050305030304" pitchFamily="18" charset="0"/>
              </a:rPr>
              <a:t>Tiempo de Descomposición de los tratamientos </a:t>
            </a:r>
          </a:p>
        </p:txBody>
      </p:sp>
      <p:sp>
        <p:nvSpPr>
          <p:cNvPr id="5" name="Rectángulo 4"/>
          <p:cNvSpPr/>
          <p:nvPr/>
        </p:nvSpPr>
        <p:spPr>
          <a:xfrm>
            <a:off x="3184806" y="948690"/>
            <a:ext cx="656720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s-ES" b="1" dirty="0">
                <a:solidFill>
                  <a:srgbClr val="00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granulometría </a:t>
            </a:r>
          </a:p>
          <a:p>
            <a:pPr marL="285750" indent="-28575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s-ES" b="1" dirty="0">
                <a:solidFill>
                  <a:srgbClr val="00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color (marrón oscuro) </a:t>
            </a:r>
          </a:p>
          <a:p>
            <a:pPr marL="285750" indent="-28575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s-ES" b="1" dirty="0">
                <a:solidFill>
                  <a:srgbClr val="00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olor </a:t>
            </a:r>
          </a:p>
          <a:p>
            <a:pPr marL="285750" indent="-28575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s-ES" b="1" dirty="0">
                <a:solidFill>
                  <a:srgbClr val="00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humedad</a:t>
            </a:r>
          </a:p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s-EC" b="1" dirty="0">
              <a:solidFill>
                <a:srgbClr val="000000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rgbClr val="00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T2, T3, T6, T7, T8 y T9 tuvieron un tiempo de descomposición a los 37 días del proceso, ya que su granulometría después de tamizar es la adecuada para poder ser agregado al suelo.</a:t>
            </a:r>
            <a:endParaRPr lang="es-EC" b="1" dirty="0">
              <a:solidFill>
                <a:srgbClr val="000000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rgbClr val="00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 </a:t>
            </a:r>
            <a:endParaRPr lang="es-EC" b="1" dirty="0">
              <a:solidFill>
                <a:srgbClr val="000000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rgbClr val="00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Mientras que los tratamientos T1, T4 y T5 su tiempo de descomposición fue más tardío, por razones de falta de descomposición y tamaño del material ya que la falta de descomposición define un compost inmaduro.   </a:t>
            </a:r>
            <a:endParaRPr lang="es-EC" b="1" dirty="0">
              <a:solidFill>
                <a:srgbClr val="000000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7" name="Flecha doblada 6"/>
          <p:cNvSpPr/>
          <p:nvPr/>
        </p:nvSpPr>
        <p:spPr>
          <a:xfrm>
            <a:off x="1832869" y="1455739"/>
            <a:ext cx="1151830" cy="1481137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C">
              <a:solidFill>
                <a:schemeClr val="tx1"/>
              </a:solidFill>
            </a:endParaRPr>
          </a:p>
        </p:txBody>
      </p:sp>
      <p:sp>
        <p:nvSpPr>
          <p:cNvPr id="11" name="Flecha doblada 10"/>
          <p:cNvSpPr/>
          <p:nvPr/>
        </p:nvSpPr>
        <p:spPr>
          <a:xfrm rot="10800000" flipH="1">
            <a:off x="1768756" y="4354745"/>
            <a:ext cx="1416050" cy="1567083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C">
              <a:solidFill>
                <a:schemeClr val="tx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2129083" y="266452"/>
            <a:ext cx="5180507" cy="707886"/>
          </a:xfrm>
          <a:prstGeom prst="rect">
            <a:avLst/>
          </a:prstGeom>
          <a:solidFill>
            <a:srgbClr val="CC00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0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Valoración de Parámetros físico-químicos y microbiológicos</a:t>
            </a:r>
            <a:endParaRPr lang="es-EC" sz="2000" b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850" y="2098675"/>
            <a:ext cx="2141538" cy="265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625" y="4235450"/>
            <a:ext cx="2530475" cy="2484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139" y="759370"/>
            <a:ext cx="2530475" cy="2179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93" y="136524"/>
            <a:ext cx="3703638" cy="658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3180284" y="137722"/>
            <a:ext cx="3616894" cy="461665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C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INTRODUCCIÓN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6268038" y="1268373"/>
            <a:ext cx="2905607" cy="1161633"/>
          </a:xfrm>
          <a:prstGeom prst="lef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1600" b="1" dirty="0" smtClean="0">
                <a:latin typeface="Arial" pitchFamily="34" charset="0"/>
                <a:cs typeface="Arial" pitchFamily="34" charset="0"/>
              </a:rPr>
              <a:t>Lechuguin </a:t>
            </a:r>
            <a:r>
              <a:rPr lang="es-ES" sz="16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ES" sz="1600" b="1" i="1" dirty="0">
                <a:latin typeface="Arial" pitchFamily="34" charset="0"/>
                <a:cs typeface="Arial" pitchFamily="34" charset="0"/>
              </a:rPr>
              <a:t>(</a:t>
            </a:r>
            <a:r>
              <a:rPr lang="es-ES" sz="1600" b="1" i="1" dirty="0" err="1">
                <a:latin typeface="Arial" pitchFamily="34" charset="0"/>
                <a:cs typeface="Arial" pitchFamily="34" charset="0"/>
              </a:rPr>
              <a:t>Eichhornia</a:t>
            </a:r>
            <a:r>
              <a:rPr lang="es-ES" sz="16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s-ES" sz="1600" b="1" i="1" dirty="0" err="1">
                <a:latin typeface="Arial" pitchFamily="34" charset="0"/>
                <a:cs typeface="Arial" pitchFamily="34" charset="0"/>
              </a:rPr>
              <a:t>crassipes</a:t>
            </a:r>
            <a:r>
              <a:rPr lang="es-ES" sz="1600" b="1" i="1" dirty="0">
                <a:latin typeface="Arial" pitchFamily="34" charset="0"/>
                <a:cs typeface="Arial" pitchFamily="34" charset="0"/>
              </a:rPr>
              <a:t>)</a:t>
            </a:r>
            <a:endParaRPr lang="es-EC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6268039" y="3052893"/>
            <a:ext cx="2905607" cy="1283910"/>
          </a:xfrm>
          <a:prstGeom prst="lef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b="1" dirty="0" smtClean="0">
                <a:latin typeface="Arial" pitchFamily="34" charset="0"/>
                <a:cs typeface="Arial" pitchFamily="34" charset="0"/>
              </a:rPr>
              <a:t>Lenteja de </a:t>
            </a:r>
            <a:r>
              <a:rPr lang="es-ES" b="1" dirty="0">
                <a:latin typeface="Arial" pitchFamily="34" charset="0"/>
                <a:cs typeface="Arial" pitchFamily="34" charset="0"/>
              </a:rPr>
              <a:t>agua </a:t>
            </a:r>
            <a:r>
              <a:rPr lang="es-ES" b="1" i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s-ES" b="1" i="1" dirty="0" err="1">
                <a:latin typeface="Arial" pitchFamily="34" charset="0"/>
                <a:cs typeface="Arial" pitchFamily="34" charset="0"/>
              </a:rPr>
              <a:t>L</a:t>
            </a:r>
            <a:r>
              <a:rPr lang="es-ES" b="1" i="1" dirty="0" err="1" smtClean="0">
                <a:latin typeface="Arial" pitchFamily="34" charset="0"/>
                <a:cs typeface="Arial" pitchFamily="34" charset="0"/>
              </a:rPr>
              <a:t>emna</a:t>
            </a:r>
            <a:r>
              <a:rPr lang="es-ES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ES" b="1" i="1" dirty="0" err="1">
                <a:latin typeface="Arial" pitchFamily="34" charset="0"/>
                <a:cs typeface="Arial" pitchFamily="34" charset="0"/>
              </a:rPr>
              <a:t>sp</a:t>
            </a:r>
            <a:r>
              <a:rPr lang="es-ES" b="1" i="1" dirty="0">
                <a:latin typeface="Arial" pitchFamily="34" charset="0"/>
                <a:cs typeface="Arial" pitchFamily="34" charset="0"/>
              </a:rPr>
              <a:t>)</a:t>
            </a:r>
            <a:r>
              <a:rPr lang="es-ES" b="1" dirty="0">
                <a:latin typeface="Arial" pitchFamily="34" charset="0"/>
                <a:cs typeface="Arial" pitchFamily="34" charset="0"/>
              </a:rPr>
              <a:t> </a:t>
            </a:r>
            <a:endParaRPr lang="es-EC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4171949" y="5408054"/>
            <a:ext cx="2999014" cy="1161633"/>
          </a:xfrm>
          <a:prstGeom prst="stripedRightArrow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32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Compostaje</a:t>
            </a:r>
            <a:endParaRPr lang="es-EC" sz="32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" name="11 Conector recto de flecha"/>
          <p:cNvCxnSpPr/>
          <p:nvPr/>
        </p:nvCxnSpPr>
        <p:spPr>
          <a:xfrm flipV="1">
            <a:off x="2340429" y="2387864"/>
            <a:ext cx="1679710" cy="1284815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 de flecha"/>
          <p:cNvCxnSpPr/>
          <p:nvPr/>
        </p:nvCxnSpPr>
        <p:spPr>
          <a:xfrm>
            <a:off x="2340429" y="3672679"/>
            <a:ext cx="1832110" cy="779578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/>
          <p:cNvSpPr txBox="1"/>
          <p:nvPr/>
        </p:nvSpPr>
        <p:spPr>
          <a:xfrm>
            <a:off x="442447" y="666636"/>
            <a:ext cx="30909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Planta de Tratamiento de Aguas Residuales de Chaltura</a:t>
            </a:r>
            <a:endParaRPr lang="es-EC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678367" y="2840206"/>
            <a:ext cx="2111566" cy="1015663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C" sz="2000" b="1" dirty="0">
                <a:solidFill>
                  <a:schemeClr val="bg1"/>
                </a:solidFill>
                <a:latin typeface="Book Antiqua" panose="02040602050305030304" pitchFamily="18" charset="0"/>
              </a:rPr>
              <a:t>Cantidad de Compost Obtenido</a:t>
            </a: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9444008"/>
              </p:ext>
            </p:extLst>
          </p:nvPr>
        </p:nvGraphicFramePr>
        <p:xfrm>
          <a:off x="3180755" y="879237"/>
          <a:ext cx="6278932" cy="4937760"/>
        </p:xfrm>
        <a:graphic>
          <a:graphicData uri="http://schemas.openxmlformats.org/drawingml/2006/table">
            <a:tbl>
              <a:tblPr firstRow="1" firstCol="1" bandRow="1"/>
              <a:tblGrid>
                <a:gridCol w="1118383"/>
                <a:gridCol w="1458726"/>
                <a:gridCol w="1843886"/>
                <a:gridCol w="1857937"/>
              </a:tblGrid>
              <a:tr h="123428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Trat.</a:t>
                      </a:r>
                      <a:endParaRPr lang="es-EC" sz="18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36113" marR="361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Peso al inicio </a:t>
                      </a:r>
                      <a:r>
                        <a:rPr lang="es-EC" sz="18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(kg)</a:t>
                      </a:r>
                      <a:endParaRPr lang="es-EC" sz="18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36113" marR="361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Peso </a:t>
                      </a:r>
                      <a:r>
                        <a:rPr lang="es-EC" sz="18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del</a:t>
                      </a:r>
                      <a:r>
                        <a:rPr lang="es-EC" sz="1800" b="1" baseline="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 compost</a:t>
                      </a:r>
                      <a:r>
                        <a:rPr lang="es-EC" sz="18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 obtenido (kg)</a:t>
                      </a:r>
                      <a:endParaRPr lang="es-EC" sz="18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36113" marR="361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Eficiencia de producción de compostaje </a:t>
                      </a:r>
                      <a:r>
                        <a:rPr lang="es-EC" sz="18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(%) </a:t>
                      </a:r>
                      <a:endParaRPr lang="es-EC" sz="18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36113" marR="361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</a:tr>
              <a:tr h="41142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T1</a:t>
                      </a:r>
                      <a:endParaRPr lang="es-EC" sz="1800" b="1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36113" marR="3611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67,5</a:t>
                      </a:r>
                      <a:endParaRPr lang="es-EC" sz="1800" b="1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36113" marR="3611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16,87</a:t>
                      </a:r>
                      <a:endParaRPr lang="es-EC" sz="1800" b="1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36113" marR="3611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25</a:t>
                      </a:r>
                      <a:endParaRPr lang="es-EC" sz="1800" b="1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36113" marR="3611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</a:tr>
              <a:tr h="41142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T2</a:t>
                      </a:r>
                      <a:endParaRPr lang="es-EC" sz="1800" b="1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36113" marR="3611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67,5</a:t>
                      </a:r>
                      <a:endParaRPr lang="es-EC" sz="1800" b="1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36113" marR="3611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20,81</a:t>
                      </a:r>
                      <a:endParaRPr lang="es-EC" sz="1800" b="1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36113" marR="3611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32</a:t>
                      </a:r>
                      <a:endParaRPr lang="es-EC" sz="1800" b="1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36113" marR="3611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</a:tr>
              <a:tr h="41142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T3</a:t>
                      </a:r>
                      <a:endParaRPr lang="es-EC" sz="1800" b="1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36113" marR="3611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67,5</a:t>
                      </a:r>
                      <a:endParaRPr lang="es-EC" sz="1800" b="1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36113" marR="3611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18,9</a:t>
                      </a:r>
                      <a:endParaRPr lang="es-EC" sz="1800" b="1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36113" marR="3611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31</a:t>
                      </a:r>
                      <a:endParaRPr lang="es-EC" sz="1800" b="1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36113" marR="3611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</a:tr>
              <a:tr h="41142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T4</a:t>
                      </a:r>
                      <a:endParaRPr lang="es-EC" sz="1800" b="1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36113" marR="3611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67,5</a:t>
                      </a:r>
                      <a:endParaRPr lang="es-EC" sz="1800" b="1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36113" marR="3611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21</a:t>
                      </a:r>
                      <a:endParaRPr lang="es-EC" sz="1800" b="1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36113" marR="3611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31</a:t>
                      </a:r>
                      <a:endParaRPr lang="es-EC" sz="1800" b="1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36113" marR="3611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</a:tr>
              <a:tr h="41142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T5</a:t>
                      </a:r>
                      <a:endParaRPr lang="es-EC" sz="1800" b="1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36113" marR="3611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67,5</a:t>
                      </a:r>
                      <a:endParaRPr lang="es-EC" sz="1800" b="1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36113" marR="3611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21</a:t>
                      </a:r>
                      <a:endParaRPr lang="es-EC" sz="1800" b="1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36113" marR="3611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31</a:t>
                      </a:r>
                      <a:endParaRPr lang="es-EC" sz="1800" b="1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36113" marR="3611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</a:tr>
              <a:tr h="41142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T6</a:t>
                      </a:r>
                      <a:endParaRPr lang="es-EC" sz="1800" b="1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36113" marR="3611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67,5</a:t>
                      </a:r>
                      <a:endParaRPr lang="es-EC" sz="1800" b="1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36113" marR="3611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21</a:t>
                      </a:r>
                      <a:endParaRPr lang="es-EC" sz="1800" b="1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36113" marR="3611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33</a:t>
                      </a:r>
                      <a:endParaRPr lang="es-EC" sz="1800" b="1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36113" marR="3611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</a:tr>
              <a:tr h="41142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T7</a:t>
                      </a:r>
                      <a:endParaRPr lang="es-EC" sz="1800" b="1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36113" marR="3611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67,5</a:t>
                      </a:r>
                      <a:endParaRPr lang="es-EC" sz="1800" b="1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36113" marR="3611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21,5</a:t>
                      </a:r>
                      <a:endParaRPr lang="es-EC" sz="1800" b="1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36113" marR="3611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32</a:t>
                      </a:r>
                      <a:endParaRPr lang="es-EC" sz="1800" b="1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36113" marR="3611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</a:tr>
              <a:tr h="41142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T8</a:t>
                      </a:r>
                      <a:endParaRPr lang="es-EC" sz="1800" b="1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36113" marR="3611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67,5</a:t>
                      </a:r>
                      <a:endParaRPr lang="es-EC" sz="1800" b="1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36113" marR="3611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23</a:t>
                      </a:r>
                      <a:endParaRPr lang="es-EC" sz="1800" b="1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36113" marR="3611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34</a:t>
                      </a:r>
                      <a:endParaRPr lang="es-EC" sz="1800" b="1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36113" marR="3611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</a:tr>
              <a:tr h="41142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T9</a:t>
                      </a:r>
                      <a:endParaRPr lang="es-EC" sz="1800" b="1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36113" marR="3611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67,5</a:t>
                      </a:r>
                      <a:endParaRPr lang="es-EC" sz="1800" b="1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36113" marR="3611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23</a:t>
                      </a:r>
                      <a:endParaRPr lang="es-EC" sz="1800" b="1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36113" marR="3611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34</a:t>
                      </a:r>
                      <a:endParaRPr lang="es-EC" sz="1800" b="1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36113" marR="3611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</a:tr>
            </a:tbl>
          </a:graphicData>
        </a:graphic>
      </p:graphicFrame>
      <p:cxnSp>
        <p:nvCxnSpPr>
          <p:cNvPr id="7" name="Conector recto de flecha 6"/>
          <p:cNvCxnSpPr/>
          <p:nvPr/>
        </p:nvCxnSpPr>
        <p:spPr>
          <a:xfrm>
            <a:off x="2789933" y="3348038"/>
            <a:ext cx="39082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573126" y="2735094"/>
            <a:ext cx="2463988" cy="1323439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C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Temperatura de la biomasa en el proceso de descomposición</a:t>
            </a:r>
          </a:p>
        </p:txBody>
      </p:sp>
      <p:sp>
        <p:nvSpPr>
          <p:cNvPr id="24581" name="Rectangle 2"/>
          <p:cNvSpPr>
            <a:spLocks noChangeArrowheads="1"/>
          </p:cNvSpPr>
          <p:nvPr/>
        </p:nvSpPr>
        <p:spPr bwMode="auto">
          <a:xfrm>
            <a:off x="3252986" y="11599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s-EC"/>
          </a:p>
        </p:txBody>
      </p:sp>
      <p:graphicFrame>
        <p:nvGraphicFramePr>
          <p:cNvPr id="24582" name="Objeto 5"/>
          <p:cNvGraphicFramePr>
            <a:graphicFrameLocks/>
          </p:cNvGraphicFramePr>
          <p:nvPr/>
        </p:nvGraphicFramePr>
        <p:xfrm>
          <a:off x="3410347" y="131763"/>
          <a:ext cx="4063008" cy="337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32" name="Hoja de cálculo" r:id="rId3" imgW="5038716" imgH="3410071" progId="Excel.Sheet.8">
                  <p:embed/>
                </p:oleObj>
              </mc:Choice>
              <mc:Fallback>
                <p:oleObj name="Hoja de cálculo" r:id="rId3" imgW="5038716" imgH="3410071" progId="Excel.Sheet.8">
                  <p:embed/>
                  <p:pic>
                    <p:nvPicPr>
                      <p:cNvPr id="0" name="Objeto 5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0347" y="131763"/>
                        <a:ext cx="4063008" cy="3371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583" name="Marcador de contenido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6552" y="3522663"/>
            <a:ext cx="4109442" cy="3452812"/>
          </a:xfrm>
        </p:spPr>
      </p:pic>
      <p:cxnSp>
        <p:nvCxnSpPr>
          <p:cNvPr id="10" name="Conector recto de flecha 9"/>
          <p:cNvCxnSpPr/>
          <p:nvPr/>
        </p:nvCxnSpPr>
        <p:spPr>
          <a:xfrm flipV="1">
            <a:off x="3885010" y="1171575"/>
            <a:ext cx="125115" cy="47005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/>
          <p:cNvCxnSpPr/>
          <p:nvPr/>
        </p:nvCxnSpPr>
        <p:spPr>
          <a:xfrm flipH="1" flipV="1">
            <a:off x="4175225" y="669925"/>
            <a:ext cx="435967" cy="45783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de flecha 11"/>
          <p:cNvCxnSpPr/>
          <p:nvPr/>
        </p:nvCxnSpPr>
        <p:spPr>
          <a:xfrm flipH="1" flipV="1">
            <a:off x="5720458" y="1747839"/>
            <a:ext cx="12898" cy="30686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/>
          <p:cNvCxnSpPr/>
          <p:nvPr/>
        </p:nvCxnSpPr>
        <p:spPr>
          <a:xfrm flipV="1">
            <a:off x="6645275" y="1747839"/>
            <a:ext cx="417909" cy="28336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764726" y="2053906"/>
            <a:ext cx="2111566" cy="1384995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C" sz="28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Contenido </a:t>
            </a:r>
            <a:r>
              <a:rPr lang="es-EC" sz="2800" b="1" dirty="0">
                <a:solidFill>
                  <a:schemeClr val="bg1"/>
                </a:solidFill>
                <a:latin typeface="Book Antiqua" panose="02040602050305030304" pitchFamily="18" charset="0"/>
              </a:rPr>
              <a:t>de Materia Orgánica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3271233" y="1592241"/>
            <a:ext cx="5859887" cy="23083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2400" dirty="0"/>
              <a:t>El valor medio según (FAO, 2013. </a:t>
            </a:r>
            <a:r>
              <a:rPr lang="es-ES" sz="2400" dirty="0" smtClean="0"/>
              <a:t>Chilena) </a:t>
            </a:r>
            <a:r>
              <a:rPr lang="es-ES" sz="2400" dirty="0"/>
              <a:t>debe estar entre 5 y 20 %. La muestra presenta el porcentaje ideal de materia orgánica que debe poseer un abono de buena calidad ya que presenta valores de 18.14%.</a:t>
            </a:r>
            <a:endParaRPr lang="es-EC" sz="2400" dirty="0"/>
          </a:p>
        </p:txBody>
      </p:sp>
      <p:sp>
        <p:nvSpPr>
          <p:cNvPr id="2" name="CuadroTexto 1"/>
          <p:cNvSpPr txBox="1"/>
          <p:nvPr/>
        </p:nvSpPr>
        <p:spPr>
          <a:xfrm>
            <a:off x="3271233" y="4275786"/>
            <a:ext cx="5675280" cy="132343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La relación carbono/nitrógeno, sirve como indicador del grado de avance del proceso, las condiciones optimas en que la relación C/N debe ser menor o igual a 25 (NTC  5167) </a:t>
            </a:r>
            <a:endParaRPr lang="es-EC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743556" y="4653292"/>
            <a:ext cx="2111566" cy="52322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C" sz="28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C/N</a:t>
            </a:r>
            <a:endParaRPr lang="es-EC" sz="2800" b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3759700" y="269215"/>
            <a:ext cx="2928588" cy="1015663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C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Resultados de la Prueba </a:t>
            </a:r>
            <a:r>
              <a:rPr lang="es-EC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 </a:t>
            </a:r>
            <a:r>
              <a:rPr lang="es-EC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Tukey</a:t>
            </a:r>
            <a:r>
              <a:rPr lang="es-EC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al 5% - pH</a:t>
            </a:r>
          </a:p>
        </p:txBody>
      </p:sp>
      <p:sp>
        <p:nvSpPr>
          <p:cNvPr id="28747" name="CuadroTexto 8"/>
          <p:cNvSpPr txBox="1">
            <a:spLocks noChangeArrowheads="1"/>
          </p:cNvSpPr>
          <p:nvPr/>
        </p:nvSpPr>
        <p:spPr bwMode="auto">
          <a:xfrm>
            <a:off x="7127013" y="3078602"/>
            <a:ext cx="2366863" cy="147732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404040"/>
                </a:solidFill>
                <a:latin typeface="Trebuchet MS" pitchFamily="34" charset="0"/>
              </a:defRPr>
            </a:lvl1pPr>
            <a:lvl2pPr>
              <a:defRPr sz="1600">
                <a:solidFill>
                  <a:srgbClr val="404040"/>
                </a:solidFill>
                <a:latin typeface="Trebuchet MS" pitchFamily="34" charset="0"/>
              </a:defRPr>
            </a:lvl2pPr>
            <a:lvl3pPr>
              <a:defRPr sz="1400">
                <a:solidFill>
                  <a:srgbClr val="404040"/>
                </a:solidFill>
                <a:latin typeface="Trebuchet MS" pitchFamily="34" charset="0"/>
              </a:defRPr>
            </a:lvl3pPr>
            <a:lvl4pPr>
              <a:defRPr sz="1200">
                <a:solidFill>
                  <a:srgbClr val="404040"/>
                </a:solidFill>
                <a:latin typeface="Trebuchet MS" pitchFamily="34" charset="0"/>
              </a:defRPr>
            </a:lvl4pPr>
            <a:lvl5pPr>
              <a:defRPr sz="1200">
                <a:solidFill>
                  <a:srgbClr val="404040"/>
                </a:solidFill>
                <a:latin typeface="Trebuchet MS" pitchFamily="34" charset="0"/>
              </a:defRPr>
            </a:lvl5pPr>
            <a:lvl6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6pPr>
            <a:lvl7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7pPr>
            <a:lvl8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8pPr>
            <a:lvl9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EC" b="1" i="1" dirty="0">
                <a:solidFill>
                  <a:schemeClr val="tx1"/>
                </a:solidFill>
              </a:rPr>
              <a:t>NORMA TÉCNICA COLOMBIANA  NTC 5167, 2010.</a:t>
            </a:r>
          </a:p>
          <a:p>
            <a:pPr algn="ctr"/>
            <a:r>
              <a:rPr lang="es-EC" b="1" i="1" dirty="0">
                <a:solidFill>
                  <a:schemeClr val="tx1"/>
                </a:solidFill>
              </a:rPr>
              <a:t>Próximo a 7 y menor a 9</a:t>
            </a:r>
          </a:p>
        </p:txBody>
      </p:sp>
      <p:graphicFrame>
        <p:nvGraphicFramePr>
          <p:cNvPr id="6" name="4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158603"/>
              </p:ext>
            </p:extLst>
          </p:nvPr>
        </p:nvGraphicFramePr>
        <p:xfrm>
          <a:off x="0" y="1284879"/>
          <a:ext cx="7225048" cy="5573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Anillo 6"/>
          <p:cNvSpPr/>
          <p:nvPr/>
        </p:nvSpPr>
        <p:spPr>
          <a:xfrm>
            <a:off x="4979384" y="2127402"/>
            <a:ext cx="772555" cy="46125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C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/>
          <p:cNvSpPr txBox="1"/>
          <p:nvPr/>
        </p:nvSpPr>
        <p:spPr>
          <a:xfrm>
            <a:off x="2832377" y="152560"/>
            <a:ext cx="3413412" cy="1015663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C" sz="20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Resultados de la Prueba </a:t>
            </a:r>
            <a:r>
              <a:rPr lang="es-EC" sz="2000" b="1" dirty="0">
                <a:solidFill>
                  <a:schemeClr val="bg1"/>
                </a:solidFill>
                <a:latin typeface="Book Antiqua" panose="02040602050305030304" pitchFamily="18" charset="0"/>
              </a:rPr>
              <a:t>de </a:t>
            </a:r>
            <a:r>
              <a:rPr lang="es-EC" sz="2000" b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Tukey</a:t>
            </a:r>
            <a:r>
              <a:rPr lang="es-EC" sz="2000" b="1" dirty="0">
                <a:solidFill>
                  <a:schemeClr val="bg1"/>
                </a:solidFill>
                <a:latin typeface="Book Antiqua" panose="02040602050305030304" pitchFamily="18" charset="0"/>
              </a:rPr>
              <a:t> al 5% - Conductividad</a:t>
            </a:r>
          </a:p>
        </p:txBody>
      </p:sp>
      <p:sp>
        <p:nvSpPr>
          <p:cNvPr id="30824" name="CuadroTexto 10"/>
          <p:cNvSpPr txBox="1">
            <a:spLocks noChangeArrowheads="1"/>
          </p:cNvSpPr>
          <p:nvPr/>
        </p:nvSpPr>
        <p:spPr bwMode="auto">
          <a:xfrm>
            <a:off x="3058367" y="5934670"/>
            <a:ext cx="3756562" cy="923330"/>
          </a:xfrm>
          <a:prstGeom prst="rect">
            <a:avLst/>
          </a:prstGeom>
          <a:ln>
            <a:headEnd/>
            <a:tailEnd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rgbClr val="404040"/>
                </a:solidFill>
                <a:latin typeface="Trebuchet MS" pitchFamily="34" charset="0"/>
              </a:defRPr>
            </a:lvl1pPr>
            <a:lvl2pPr>
              <a:defRPr sz="1600">
                <a:solidFill>
                  <a:srgbClr val="404040"/>
                </a:solidFill>
                <a:latin typeface="Trebuchet MS" pitchFamily="34" charset="0"/>
              </a:defRPr>
            </a:lvl2pPr>
            <a:lvl3pPr>
              <a:defRPr sz="1400">
                <a:solidFill>
                  <a:srgbClr val="404040"/>
                </a:solidFill>
                <a:latin typeface="Trebuchet MS" pitchFamily="34" charset="0"/>
              </a:defRPr>
            </a:lvl3pPr>
            <a:lvl4pPr>
              <a:defRPr sz="1200">
                <a:solidFill>
                  <a:srgbClr val="404040"/>
                </a:solidFill>
                <a:latin typeface="Trebuchet MS" pitchFamily="34" charset="0"/>
              </a:defRPr>
            </a:lvl4pPr>
            <a:lvl5pPr>
              <a:defRPr sz="1200">
                <a:solidFill>
                  <a:srgbClr val="404040"/>
                </a:solidFill>
                <a:latin typeface="Trebuchet MS" pitchFamily="34" charset="0"/>
              </a:defRPr>
            </a:lvl5pPr>
            <a:lvl6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6pPr>
            <a:lvl7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7pPr>
            <a:lvl8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8pPr>
            <a:lvl9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EC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NORMA TÉCNICA COLOMBIANA  NTC 5167, 2010.</a:t>
            </a:r>
          </a:p>
          <a:p>
            <a:pPr algn="ctr"/>
            <a:r>
              <a:rPr lang="es-EC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No debe ser superior a 2mS/cm</a:t>
            </a:r>
          </a:p>
        </p:txBody>
      </p:sp>
      <p:sp>
        <p:nvSpPr>
          <p:cNvPr id="11" name="Anillo 6"/>
          <p:cNvSpPr/>
          <p:nvPr/>
        </p:nvSpPr>
        <p:spPr>
          <a:xfrm flipV="1">
            <a:off x="3728815" y="1948070"/>
            <a:ext cx="962454" cy="85476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C">
              <a:solidFill>
                <a:schemeClr val="tx1"/>
              </a:solidFill>
            </a:endParaRPr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0706324"/>
              </p:ext>
            </p:extLst>
          </p:nvPr>
        </p:nvGraphicFramePr>
        <p:xfrm>
          <a:off x="638621" y="441729"/>
          <a:ext cx="7800924" cy="51745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729786" y="101139"/>
            <a:ext cx="3974228" cy="707886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C" sz="20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Resultados de la Prueba </a:t>
            </a:r>
            <a:r>
              <a:rPr lang="es-EC" sz="2000" b="1" dirty="0">
                <a:solidFill>
                  <a:schemeClr val="bg1"/>
                </a:solidFill>
                <a:latin typeface="Book Antiqua" panose="02040602050305030304" pitchFamily="18" charset="0"/>
              </a:rPr>
              <a:t>de </a:t>
            </a:r>
            <a:r>
              <a:rPr lang="es-EC" sz="2000" b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Tukey</a:t>
            </a:r>
            <a:r>
              <a:rPr lang="es-EC" sz="2000" b="1" dirty="0">
                <a:solidFill>
                  <a:schemeClr val="bg1"/>
                </a:solidFill>
                <a:latin typeface="Book Antiqua" panose="02040602050305030304" pitchFamily="18" charset="0"/>
              </a:rPr>
              <a:t> al 5% - Nitrógeno Total</a:t>
            </a:r>
          </a:p>
        </p:txBody>
      </p:sp>
      <p:sp>
        <p:nvSpPr>
          <p:cNvPr id="32847" name="CuadroTexto 8"/>
          <p:cNvSpPr txBox="1">
            <a:spLocks noChangeArrowheads="1"/>
          </p:cNvSpPr>
          <p:nvPr/>
        </p:nvSpPr>
        <p:spPr bwMode="auto">
          <a:xfrm>
            <a:off x="2360145" y="5730600"/>
            <a:ext cx="5168118" cy="92333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404040"/>
                </a:solidFill>
                <a:latin typeface="Trebuchet MS" pitchFamily="34" charset="0"/>
              </a:defRPr>
            </a:lvl1pPr>
            <a:lvl2pPr>
              <a:defRPr sz="1600">
                <a:solidFill>
                  <a:srgbClr val="404040"/>
                </a:solidFill>
                <a:latin typeface="Trebuchet MS" pitchFamily="34" charset="0"/>
              </a:defRPr>
            </a:lvl2pPr>
            <a:lvl3pPr>
              <a:defRPr sz="1400">
                <a:solidFill>
                  <a:srgbClr val="404040"/>
                </a:solidFill>
                <a:latin typeface="Trebuchet MS" pitchFamily="34" charset="0"/>
              </a:defRPr>
            </a:lvl3pPr>
            <a:lvl4pPr>
              <a:defRPr sz="1200">
                <a:solidFill>
                  <a:srgbClr val="404040"/>
                </a:solidFill>
                <a:latin typeface="Trebuchet MS" pitchFamily="34" charset="0"/>
              </a:defRPr>
            </a:lvl4pPr>
            <a:lvl5pPr>
              <a:defRPr sz="1200">
                <a:solidFill>
                  <a:srgbClr val="404040"/>
                </a:solidFill>
                <a:latin typeface="Trebuchet MS" pitchFamily="34" charset="0"/>
              </a:defRPr>
            </a:lvl5pPr>
            <a:lvl6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6pPr>
            <a:lvl7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7pPr>
            <a:lvl8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8pPr>
            <a:lvl9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EC" b="1" i="1" dirty="0">
                <a:solidFill>
                  <a:schemeClr val="tx1"/>
                </a:solidFill>
              </a:rPr>
              <a:t>Organización de las Naciones Unidad para la Alimentación y Agricultura, 2013 </a:t>
            </a:r>
          </a:p>
          <a:p>
            <a:pPr algn="ctr"/>
            <a:r>
              <a:rPr lang="es-EC" b="1" i="1" dirty="0">
                <a:solidFill>
                  <a:schemeClr val="tx1"/>
                </a:solidFill>
              </a:rPr>
              <a:t>0,3% - 2%</a:t>
            </a:r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1410867"/>
              </p:ext>
            </p:extLst>
          </p:nvPr>
        </p:nvGraphicFramePr>
        <p:xfrm>
          <a:off x="801745" y="887489"/>
          <a:ext cx="7830310" cy="46108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Anillo 11"/>
          <p:cNvSpPr/>
          <p:nvPr/>
        </p:nvSpPr>
        <p:spPr>
          <a:xfrm>
            <a:off x="1460472" y="993072"/>
            <a:ext cx="899673" cy="795971"/>
          </a:xfrm>
          <a:prstGeom prst="donut">
            <a:avLst>
              <a:gd name="adj" fmla="val 5734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C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587898" y="210125"/>
            <a:ext cx="3319286" cy="1015663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C" sz="20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Resultados de la Prueba </a:t>
            </a:r>
            <a:r>
              <a:rPr lang="es-EC" sz="2000" b="1" dirty="0">
                <a:solidFill>
                  <a:schemeClr val="bg1"/>
                </a:solidFill>
                <a:latin typeface="Book Antiqua" panose="02040602050305030304" pitchFamily="18" charset="0"/>
              </a:rPr>
              <a:t>de </a:t>
            </a:r>
            <a:r>
              <a:rPr lang="es-EC" sz="2000" b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Tukey</a:t>
            </a:r>
            <a:r>
              <a:rPr lang="es-EC" sz="2000" b="1" dirty="0">
                <a:solidFill>
                  <a:schemeClr val="bg1"/>
                </a:solidFill>
                <a:latin typeface="Book Antiqua" panose="02040602050305030304" pitchFamily="18" charset="0"/>
              </a:rPr>
              <a:t> al 5% - Nitrógeno Nítrico</a:t>
            </a:r>
          </a:p>
        </p:txBody>
      </p:sp>
      <p:graphicFrame>
        <p:nvGraphicFramePr>
          <p:cNvPr id="34821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868392"/>
              </p:ext>
            </p:extLst>
          </p:nvPr>
        </p:nvGraphicFramePr>
        <p:xfrm>
          <a:off x="318053" y="1371600"/>
          <a:ext cx="7732642" cy="51509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33" name="Gráfico" r:id="rId4" imgW="5468586" imgH="3407959" progId="Excel.Chart.8">
                  <p:embed/>
                </p:oleObj>
              </mc:Choice>
              <mc:Fallback>
                <p:oleObj name="Gráfico" r:id="rId4" imgW="5468586" imgH="3407959" progId="Excel.Chart.8">
                  <p:embed/>
                  <p:pic>
                    <p:nvPicPr>
                      <p:cNvPr id="0" name="Gráfico 4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8053" y="1371600"/>
                        <a:ext cx="7732642" cy="51509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Anillo 6"/>
          <p:cNvSpPr/>
          <p:nvPr/>
        </p:nvSpPr>
        <p:spPr>
          <a:xfrm>
            <a:off x="5580853" y="1371600"/>
            <a:ext cx="939217" cy="707197"/>
          </a:xfrm>
          <a:prstGeom prst="donut">
            <a:avLst>
              <a:gd name="adj" fmla="val 5734"/>
            </a:avLst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C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571193" y="453610"/>
            <a:ext cx="3975382" cy="707886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C" sz="2000" b="1" dirty="0">
                <a:solidFill>
                  <a:schemeClr val="bg1"/>
                </a:solidFill>
                <a:latin typeface="Book Antiqua" panose="02040602050305030304" pitchFamily="18" charset="0"/>
              </a:rPr>
              <a:t>Prueba de </a:t>
            </a:r>
            <a:r>
              <a:rPr lang="es-EC" sz="2000" b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Tukey</a:t>
            </a:r>
            <a:r>
              <a:rPr lang="es-EC" sz="2000" b="1" dirty="0">
                <a:solidFill>
                  <a:schemeClr val="bg1"/>
                </a:solidFill>
                <a:latin typeface="Book Antiqua" panose="02040602050305030304" pitchFamily="18" charset="0"/>
              </a:rPr>
              <a:t> al 5% - Nitrógeno </a:t>
            </a:r>
            <a:r>
              <a:rPr lang="es-EC" sz="20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Amoniacal</a:t>
            </a:r>
            <a:endParaRPr lang="es-EC" sz="2000" b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0407149"/>
              </p:ext>
            </p:extLst>
          </p:nvPr>
        </p:nvGraphicFramePr>
        <p:xfrm>
          <a:off x="175727" y="1371389"/>
          <a:ext cx="9107421" cy="48306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534857" y="372501"/>
            <a:ext cx="2370773" cy="1323439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C" sz="20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Resultado de la Prueba </a:t>
            </a:r>
            <a:r>
              <a:rPr lang="es-EC" sz="2000" b="1" dirty="0">
                <a:solidFill>
                  <a:schemeClr val="bg1"/>
                </a:solidFill>
                <a:latin typeface="Book Antiqua" panose="02040602050305030304" pitchFamily="18" charset="0"/>
              </a:rPr>
              <a:t>de </a:t>
            </a:r>
            <a:r>
              <a:rPr lang="es-EC" sz="2000" b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Tukey</a:t>
            </a:r>
            <a:r>
              <a:rPr lang="es-EC" sz="2000" b="1" dirty="0">
                <a:solidFill>
                  <a:schemeClr val="bg1"/>
                </a:solidFill>
                <a:latin typeface="Book Antiqua" panose="02040602050305030304" pitchFamily="18" charset="0"/>
              </a:rPr>
              <a:t> al 5% - </a:t>
            </a:r>
            <a:r>
              <a:rPr lang="es-EC" sz="20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Fósforo </a:t>
            </a:r>
            <a:r>
              <a:rPr lang="es-EC" sz="2000" b="1" dirty="0">
                <a:solidFill>
                  <a:schemeClr val="bg1"/>
                </a:solidFill>
                <a:latin typeface="Book Antiqua" panose="02040602050305030304" pitchFamily="18" charset="0"/>
              </a:rPr>
              <a:t>Total</a:t>
            </a:r>
          </a:p>
        </p:txBody>
      </p:sp>
      <p:graphicFrame>
        <p:nvGraphicFramePr>
          <p:cNvPr id="38917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6443746"/>
              </p:ext>
            </p:extLst>
          </p:nvPr>
        </p:nvGraphicFramePr>
        <p:xfrm>
          <a:off x="735614" y="1931508"/>
          <a:ext cx="8686682" cy="4747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30" name="Gráfico" r:id="rId3" imgW="5505165" imgH="3432345" progId="Excel.Chart.8">
                  <p:embed/>
                </p:oleObj>
              </mc:Choice>
              <mc:Fallback>
                <p:oleObj name="Gráfico" r:id="rId3" imgW="5505165" imgH="3432345" progId="Excel.Chart.8">
                  <p:embed/>
                  <p:pic>
                    <p:nvPicPr>
                      <p:cNvPr id="0" name="Gráfico 4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5614" y="1931508"/>
                        <a:ext cx="8686682" cy="4747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Anillo 6"/>
          <p:cNvSpPr/>
          <p:nvPr/>
        </p:nvSpPr>
        <p:spPr>
          <a:xfrm>
            <a:off x="2208527" y="2127220"/>
            <a:ext cx="652661" cy="646112"/>
          </a:xfrm>
          <a:prstGeom prst="donut">
            <a:avLst>
              <a:gd name="adj" fmla="val 573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C">
              <a:solidFill>
                <a:schemeClr val="tx1"/>
              </a:solidFill>
            </a:endParaRPr>
          </a:p>
        </p:txBody>
      </p:sp>
      <p:sp>
        <p:nvSpPr>
          <p:cNvPr id="38921" name="CuadroTexto 8"/>
          <p:cNvSpPr txBox="1">
            <a:spLocks noChangeArrowheads="1"/>
          </p:cNvSpPr>
          <p:nvPr/>
        </p:nvSpPr>
        <p:spPr bwMode="auto">
          <a:xfrm>
            <a:off x="5860740" y="59398"/>
            <a:ext cx="2366864" cy="175432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404040"/>
                </a:solidFill>
                <a:latin typeface="Trebuchet MS" pitchFamily="34" charset="0"/>
              </a:defRPr>
            </a:lvl1pPr>
            <a:lvl2pPr>
              <a:defRPr sz="1600">
                <a:solidFill>
                  <a:srgbClr val="404040"/>
                </a:solidFill>
                <a:latin typeface="Trebuchet MS" pitchFamily="34" charset="0"/>
              </a:defRPr>
            </a:lvl2pPr>
            <a:lvl3pPr>
              <a:defRPr sz="1400">
                <a:solidFill>
                  <a:srgbClr val="404040"/>
                </a:solidFill>
                <a:latin typeface="Trebuchet MS" pitchFamily="34" charset="0"/>
              </a:defRPr>
            </a:lvl3pPr>
            <a:lvl4pPr>
              <a:defRPr sz="1200">
                <a:solidFill>
                  <a:srgbClr val="404040"/>
                </a:solidFill>
                <a:latin typeface="Trebuchet MS" pitchFamily="34" charset="0"/>
              </a:defRPr>
            </a:lvl4pPr>
            <a:lvl5pPr>
              <a:defRPr sz="1200">
                <a:solidFill>
                  <a:srgbClr val="404040"/>
                </a:solidFill>
                <a:latin typeface="Trebuchet MS" pitchFamily="34" charset="0"/>
              </a:defRPr>
            </a:lvl5pPr>
            <a:lvl6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6pPr>
            <a:lvl7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7pPr>
            <a:lvl8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8pPr>
            <a:lvl9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EC" b="1" i="1" dirty="0">
                <a:solidFill>
                  <a:schemeClr val="tx1"/>
                </a:solidFill>
              </a:rPr>
              <a:t>Organización de las Naciones Unidad para la Alimentación y Agricultura, 2013. </a:t>
            </a:r>
          </a:p>
          <a:p>
            <a:pPr algn="ctr"/>
            <a:r>
              <a:rPr lang="es-EC" b="1" i="1" dirty="0">
                <a:solidFill>
                  <a:schemeClr val="tx1"/>
                </a:solidFill>
              </a:rPr>
              <a:t>0.3% - 1%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4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3135492"/>
              </p:ext>
            </p:extLst>
          </p:nvPr>
        </p:nvGraphicFramePr>
        <p:xfrm>
          <a:off x="536141" y="2262721"/>
          <a:ext cx="8329563" cy="44842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43" name="Gráfico" r:id="rId3" imgW="5846571" imgH="3401863" progId="Excel.Chart.8">
                  <p:embed/>
                </p:oleObj>
              </mc:Choice>
              <mc:Fallback>
                <p:oleObj name="Gráfico" r:id="rId3" imgW="5846571" imgH="3401863" progId="Excel.Chart.8">
                  <p:embed/>
                  <p:pic>
                    <p:nvPicPr>
                      <p:cNvPr id="0" name="Gráfico 6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141" y="2262721"/>
                        <a:ext cx="8329563" cy="44842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uadroTexto 11"/>
          <p:cNvSpPr txBox="1"/>
          <p:nvPr/>
        </p:nvSpPr>
        <p:spPr>
          <a:xfrm>
            <a:off x="1828228" y="647255"/>
            <a:ext cx="2370773" cy="1015663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C" sz="20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Resultado de la Prueba </a:t>
            </a:r>
            <a:r>
              <a:rPr lang="es-EC" sz="2000" b="1" dirty="0">
                <a:solidFill>
                  <a:schemeClr val="bg1"/>
                </a:solidFill>
                <a:latin typeface="Book Antiqua" panose="02040602050305030304" pitchFamily="18" charset="0"/>
              </a:rPr>
              <a:t>de </a:t>
            </a:r>
            <a:r>
              <a:rPr lang="es-EC" sz="2000" b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Tukey</a:t>
            </a:r>
            <a:r>
              <a:rPr lang="es-EC" sz="2000" b="1" dirty="0">
                <a:solidFill>
                  <a:schemeClr val="bg1"/>
                </a:solidFill>
                <a:latin typeface="Book Antiqua" panose="02040602050305030304" pitchFamily="18" charset="0"/>
              </a:rPr>
              <a:t> al 5% - Potasio</a:t>
            </a:r>
          </a:p>
        </p:txBody>
      </p:sp>
      <p:sp>
        <p:nvSpPr>
          <p:cNvPr id="40970" name="CuadroTexto 9"/>
          <p:cNvSpPr txBox="1">
            <a:spLocks noChangeArrowheads="1"/>
          </p:cNvSpPr>
          <p:nvPr/>
        </p:nvSpPr>
        <p:spPr bwMode="auto">
          <a:xfrm>
            <a:off x="4984172" y="324451"/>
            <a:ext cx="2366863" cy="175432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404040"/>
                </a:solidFill>
                <a:latin typeface="Trebuchet MS" pitchFamily="34" charset="0"/>
              </a:defRPr>
            </a:lvl1pPr>
            <a:lvl2pPr>
              <a:defRPr sz="1600">
                <a:solidFill>
                  <a:srgbClr val="404040"/>
                </a:solidFill>
                <a:latin typeface="Trebuchet MS" pitchFamily="34" charset="0"/>
              </a:defRPr>
            </a:lvl2pPr>
            <a:lvl3pPr>
              <a:defRPr sz="1400">
                <a:solidFill>
                  <a:srgbClr val="404040"/>
                </a:solidFill>
                <a:latin typeface="Trebuchet MS" pitchFamily="34" charset="0"/>
              </a:defRPr>
            </a:lvl3pPr>
            <a:lvl4pPr>
              <a:defRPr sz="1200">
                <a:solidFill>
                  <a:srgbClr val="404040"/>
                </a:solidFill>
                <a:latin typeface="Trebuchet MS" pitchFamily="34" charset="0"/>
              </a:defRPr>
            </a:lvl4pPr>
            <a:lvl5pPr>
              <a:defRPr sz="1200">
                <a:solidFill>
                  <a:srgbClr val="404040"/>
                </a:solidFill>
                <a:latin typeface="Trebuchet MS" pitchFamily="34" charset="0"/>
              </a:defRPr>
            </a:lvl5pPr>
            <a:lvl6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6pPr>
            <a:lvl7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7pPr>
            <a:lvl8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8pPr>
            <a:lvl9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EC" b="1" i="1" dirty="0">
                <a:solidFill>
                  <a:schemeClr val="tx1"/>
                </a:solidFill>
              </a:rPr>
              <a:t>Organización de las Naciones Unidad para la Alimentación y Agricultura, 2013. </a:t>
            </a:r>
          </a:p>
          <a:p>
            <a:pPr algn="ctr"/>
            <a:r>
              <a:rPr lang="es-EC" b="1" i="1" dirty="0">
                <a:solidFill>
                  <a:schemeClr val="tx1"/>
                </a:solidFill>
              </a:rPr>
              <a:t>1% - 2,5%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560227552"/>
              </p:ext>
            </p:extLst>
          </p:nvPr>
        </p:nvGraphicFramePr>
        <p:xfrm>
          <a:off x="0" y="93519"/>
          <a:ext cx="9788236" cy="66605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090284" y="207374"/>
            <a:ext cx="3699797" cy="1015663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C" sz="2000" b="1" dirty="0">
                <a:solidFill>
                  <a:schemeClr val="bg1"/>
                </a:solidFill>
                <a:latin typeface="Book Antiqua" panose="02040602050305030304" pitchFamily="18" charset="0"/>
              </a:rPr>
              <a:t>Prueba de </a:t>
            </a:r>
            <a:r>
              <a:rPr lang="es-EC" sz="2000" b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Tukey</a:t>
            </a:r>
            <a:r>
              <a:rPr lang="es-EC" sz="2000" b="1" dirty="0">
                <a:solidFill>
                  <a:schemeClr val="bg1"/>
                </a:solidFill>
                <a:latin typeface="Book Antiqua" panose="02040602050305030304" pitchFamily="18" charset="0"/>
              </a:rPr>
              <a:t> al 5% - Recuento de Coliformes Totales</a:t>
            </a:r>
          </a:p>
        </p:txBody>
      </p:sp>
      <p:sp>
        <p:nvSpPr>
          <p:cNvPr id="43087" name="CuadroTexto 8"/>
          <p:cNvSpPr txBox="1">
            <a:spLocks noChangeArrowheads="1"/>
          </p:cNvSpPr>
          <p:nvPr/>
        </p:nvSpPr>
        <p:spPr bwMode="auto">
          <a:xfrm>
            <a:off x="5523122" y="207374"/>
            <a:ext cx="3143236" cy="1200329"/>
          </a:xfrm>
          <a:prstGeom prst="rect">
            <a:avLst/>
          </a:prstGeom>
          <a:ln>
            <a:headEnd/>
            <a:tailEnd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rgbClr val="404040"/>
                </a:solidFill>
                <a:latin typeface="Trebuchet MS" pitchFamily="34" charset="0"/>
              </a:defRPr>
            </a:lvl1pPr>
            <a:lvl2pPr>
              <a:defRPr sz="1600">
                <a:solidFill>
                  <a:srgbClr val="404040"/>
                </a:solidFill>
                <a:latin typeface="Trebuchet MS" pitchFamily="34" charset="0"/>
              </a:defRPr>
            </a:lvl2pPr>
            <a:lvl3pPr>
              <a:defRPr sz="1400">
                <a:solidFill>
                  <a:srgbClr val="404040"/>
                </a:solidFill>
                <a:latin typeface="Trebuchet MS" pitchFamily="34" charset="0"/>
              </a:defRPr>
            </a:lvl3pPr>
            <a:lvl4pPr>
              <a:defRPr sz="1200">
                <a:solidFill>
                  <a:srgbClr val="404040"/>
                </a:solidFill>
                <a:latin typeface="Trebuchet MS" pitchFamily="34" charset="0"/>
              </a:defRPr>
            </a:lvl4pPr>
            <a:lvl5pPr>
              <a:defRPr sz="1200">
                <a:solidFill>
                  <a:srgbClr val="404040"/>
                </a:solidFill>
                <a:latin typeface="Trebuchet MS" pitchFamily="34" charset="0"/>
              </a:defRPr>
            </a:lvl5pPr>
            <a:lvl6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6pPr>
            <a:lvl7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7pPr>
            <a:lvl8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8pPr>
            <a:lvl9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EC" b="1" i="1" dirty="0">
                <a:solidFill>
                  <a:schemeClr val="tx1"/>
                </a:solidFill>
              </a:rPr>
              <a:t>NORMA TÉCNICA COLOMBIANA  </a:t>
            </a:r>
            <a:r>
              <a:rPr lang="es-EC" b="1" i="1" dirty="0" err="1">
                <a:solidFill>
                  <a:schemeClr val="tx1"/>
                </a:solidFill>
              </a:rPr>
              <a:t>NTC</a:t>
            </a:r>
            <a:r>
              <a:rPr lang="es-EC" b="1" i="1" dirty="0">
                <a:solidFill>
                  <a:schemeClr val="tx1"/>
                </a:solidFill>
              </a:rPr>
              <a:t> 5167, 2010.</a:t>
            </a:r>
          </a:p>
          <a:p>
            <a:pPr algn="ctr"/>
            <a:r>
              <a:rPr lang="es-EC" b="1" i="1" dirty="0">
                <a:solidFill>
                  <a:schemeClr val="tx1"/>
                </a:solidFill>
              </a:rPr>
              <a:t>Por debajo de 1000 </a:t>
            </a:r>
            <a:r>
              <a:rPr lang="es-EC" b="1" i="1" dirty="0" err="1">
                <a:solidFill>
                  <a:schemeClr val="tx1"/>
                </a:solidFill>
              </a:rPr>
              <a:t>UFC</a:t>
            </a:r>
            <a:r>
              <a:rPr lang="es-EC" b="1" i="1" dirty="0">
                <a:solidFill>
                  <a:schemeClr val="tx1"/>
                </a:solidFill>
              </a:rPr>
              <a:t>/g</a:t>
            </a:r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2830098"/>
              </p:ext>
            </p:extLst>
          </p:nvPr>
        </p:nvGraphicFramePr>
        <p:xfrm>
          <a:off x="710271" y="1660161"/>
          <a:ext cx="8612633" cy="4959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Anillo 6"/>
          <p:cNvSpPr/>
          <p:nvPr/>
        </p:nvSpPr>
        <p:spPr>
          <a:xfrm>
            <a:off x="3699397" y="2246489"/>
            <a:ext cx="652661" cy="646112"/>
          </a:xfrm>
          <a:prstGeom prst="donut">
            <a:avLst>
              <a:gd name="adj" fmla="val 573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C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201143" y="179122"/>
            <a:ext cx="5257964" cy="584775"/>
          </a:xfrm>
          <a:prstGeom prst="rect">
            <a:avLst/>
          </a:prstGeom>
          <a:solidFill>
            <a:srgbClr val="CC00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32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GUÍA DE COMPOSTAJE</a:t>
            </a:r>
            <a:endParaRPr lang="es-EC" sz="3200" b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-390213" y="2341038"/>
            <a:ext cx="48793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 algn="just">
              <a:lnSpc>
                <a:spcPct val="150000"/>
              </a:lnSpc>
              <a:spcAft>
                <a:spcPts val="0"/>
              </a:spcAft>
            </a:pPr>
            <a:r>
              <a:rPr lang="es-ES" sz="1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4.- Parámetros </a:t>
            </a:r>
            <a:r>
              <a:rPr lang="es-E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importantes del compostaje</a:t>
            </a:r>
            <a:endParaRPr lang="es-EC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986860"/>
              </p:ext>
            </p:extLst>
          </p:nvPr>
        </p:nvGraphicFramePr>
        <p:xfrm>
          <a:off x="1187136" y="2828278"/>
          <a:ext cx="6604000" cy="10384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02000"/>
                <a:gridCol w="3302000"/>
              </a:tblGrid>
              <a:tr h="150126">
                <a:tc>
                  <a:txBody>
                    <a:bodyPr/>
                    <a:lstStyle/>
                    <a:p>
                      <a:pPr algn="ctr"/>
                      <a:r>
                        <a:rPr lang="es-EC" sz="1600" dirty="0" smtClean="0">
                          <a:solidFill>
                            <a:schemeClr val="tx1"/>
                          </a:solidFill>
                        </a:rPr>
                        <a:t>Parámetro</a:t>
                      </a:r>
                      <a:endParaRPr lang="es-EC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dirty="0" smtClean="0">
                          <a:solidFill>
                            <a:schemeClr val="tx1"/>
                          </a:solidFill>
                        </a:rPr>
                        <a:t>Valor</a:t>
                      </a:r>
                      <a:endParaRPr lang="es-EC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150126">
                <a:tc>
                  <a:txBody>
                    <a:bodyPr/>
                    <a:lstStyle/>
                    <a:p>
                      <a:pPr algn="ctr"/>
                      <a:r>
                        <a:rPr lang="es-EC" sz="16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</a:t>
                      </a:r>
                      <a:endParaRPr lang="es-EC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7,05</a:t>
                      </a:r>
                      <a:endParaRPr lang="es-EC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67938">
                <a:tc>
                  <a:txBody>
                    <a:bodyPr/>
                    <a:lstStyle/>
                    <a:p>
                      <a:pPr algn="ctr"/>
                      <a:r>
                        <a:rPr lang="es-ES" sz="16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Conductividad Eléctrica </a:t>
                      </a:r>
                      <a:endParaRPr lang="es-EC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1,63 </a:t>
                      </a:r>
                      <a:r>
                        <a:rPr lang="es-ES" sz="1600" b="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mS</a:t>
                      </a:r>
                      <a:r>
                        <a:rPr lang="es-ES" sz="16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/cm</a:t>
                      </a:r>
                      <a:endParaRPr lang="es-EC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ectángulo 5"/>
          <p:cNvSpPr/>
          <p:nvPr/>
        </p:nvSpPr>
        <p:spPr>
          <a:xfrm>
            <a:off x="-396577" y="950473"/>
            <a:ext cx="4344459" cy="4174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 algn="just">
              <a:lnSpc>
                <a:spcPct val="150000"/>
              </a:lnSpc>
              <a:spcAft>
                <a:spcPts val="0"/>
              </a:spcAft>
            </a:pPr>
            <a:r>
              <a:rPr lang="es-ES" sz="1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1.- Compostaje </a:t>
            </a:r>
            <a:r>
              <a:rPr lang="es-E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con plantas acuáticas</a:t>
            </a:r>
            <a:endParaRPr lang="es-EC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-396577" y="1403249"/>
            <a:ext cx="4676280" cy="4174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 algn="just">
              <a:lnSpc>
                <a:spcPct val="150000"/>
              </a:lnSpc>
              <a:spcAft>
                <a:spcPts val="0"/>
              </a:spcAft>
            </a:pPr>
            <a:r>
              <a:rPr lang="es-ES" sz="1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2.- Fundamentos </a:t>
            </a:r>
            <a:r>
              <a:rPr lang="es-E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teóricos del compostaje</a:t>
            </a:r>
            <a:endParaRPr lang="es-EC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-390213" y="1894444"/>
            <a:ext cx="32207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 algn="just">
              <a:lnSpc>
                <a:spcPct val="150000"/>
              </a:lnSpc>
              <a:spcAft>
                <a:spcPts val="0"/>
              </a:spcAft>
            </a:pPr>
            <a:r>
              <a:rPr lang="es-ES" sz="1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3.- Fases </a:t>
            </a:r>
            <a:r>
              <a:rPr lang="es-E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del compostaje</a:t>
            </a:r>
            <a:endParaRPr lang="es-EC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-396577" y="3918179"/>
            <a:ext cx="34034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 algn="just">
              <a:lnSpc>
                <a:spcPct val="150000"/>
              </a:lnSpc>
              <a:spcAft>
                <a:spcPts val="0"/>
              </a:spcAft>
            </a:pPr>
            <a:r>
              <a:rPr lang="es-ES" sz="1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5.- Nutrientes </a:t>
            </a:r>
            <a:r>
              <a:rPr lang="es-E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del compost</a:t>
            </a:r>
            <a:endParaRPr lang="es-EC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4726138"/>
              </p:ext>
            </p:extLst>
          </p:nvPr>
        </p:nvGraphicFramePr>
        <p:xfrm>
          <a:off x="1199065" y="4428133"/>
          <a:ext cx="7262119" cy="21343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30609"/>
                <a:gridCol w="3631510"/>
              </a:tblGrid>
              <a:tr h="2214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Nutriente</a:t>
                      </a:r>
                      <a:endParaRPr lang="es-EC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en compost</a:t>
                      </a:r>
                      <a:endParaRPr lang="es-EC" sz="14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2214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Nitrógeno</a:t>
                      </a:r>
                      <a:endParaRPr lang="es-EC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1,05%</a:t>
                      </a:r>
                      <a:endParaRPr lang="es-EC" sz="14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2214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Fosforo</a:t>
                      </a:r>
                      <a:endParaRPr lang="es-EC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3,98 mg/1000g</a:t>
                      </a:r>
                      <a:endParaRPr lang="es-EC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2214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Potasio</a:t>
                      </a:r>
                      <a:endParaRPr lang="es-EC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2,04</a:t>
                      </a:r>
                      <a:r>
                        <a:rPr lang="es-ES" sz="14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L="68580" marR="68580" marT="0" marB="0"/>
                </a:tc>
              </a:tr>
              <a:tr h="33221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Contenido de materia orgánica</a:t>
                      </a:r>
                      <a:endParaRPr lang="es-EC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18.14% </a:t>
                      </a:r>
                      <a:endParaRPr lang="es-ES" sz="1400" b="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52199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Carbono/nitrógeno </a:t>
                      </a:r>
                      <a:endParaRPr lang="es-EC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9,59%</a:t>
                      </a:r>
                      <a:endParaRPr lang="es-ES" sz="1400" b="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/>
          <p:cNvSpPr txBox="1"/>
          <p:nvPr/>
        </p:nvSpPr>
        <p:spPr>
          <a:xfrm>
            <a:off x="3462695" y="2896721"/>
            <a:ext cx="3174076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MATERIALES</a:t>
            </a:r>
            <a:endParaRPr lang="es-EC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49" y="443070"/>
            <a:ext cx="1646238" cy="220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202" y="971550"/>
            <a:ext cx="2911475" cy="163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791" y="1096962"/>
            <a:ext cx="2765425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52" y="2976490"/>
            <a:ext cx="2332038" cy="102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1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18" y="4623955"/>
            <a:ext cx="2841625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1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733" y="4098492"/>
            <a:ext cx="1524000" cy="212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1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503" y="4098492"/>
            <a:ext cx="1241425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434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13523" y="1042838"/>
            <a:ext cx="40831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 algn="just">
              <a:lnSpc>
                <a:spcPct val="150000"/>
              </a:lnSpc>
              <a:spcAft>
                <a:spcPts val="0"/>
              </a:spcAft>
            </a:pPr>
            <a:r>
              <a:rPr lang="es-ES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7.- Elaboración </a:t>
            </a:r>
            <a:r>
              <a:rPr lang="es-E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 </a:t>
            </a:r>
            <a:r>
              <a:rPr lang="es-ES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compost</a:t>
            </a:r>
          </a:p>
          <a:p>
            <a:pPr lvl="2" algn="just">
              <a:lnSpc>
                <a:spcPct val="150000"/>
              </a:lnSpc>
              <a:spcAft>
                <a:spcPts val="0"/>
              </a:spcAft>
            </a:pPr>
            <a:endParaRPr lang="es-EC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2" name="Imagen 41"/>
          <p:cNvPicPr>
            <a:picLocks noChangeAspect="1"/>
          </p:cNvPicPr>
          <p:nvPr/>
        </p:nvPicPr>
        <p:blipFill rotWithShape="1">
          <a:blip r:embed="rId2"/>
          <a:srcRect l="-1124" t="11292" r="1124" b="-11702"/>
          <a:stretch/>
        </p:blipFill>
        <p:spPr>
          <a:xfrm>
            <a:off x="1791440" y="2215166"/>
            <a:ext cx="5730691" cy="6298334"/>
          </a:xfrm>
          <a:prstGeom prst="rect">
            <a:avLst/>
          </a:prstGeom>
        </p:spPr>
      </p:pic>
      <p:sp>
        <p:nvSpPr>
          <p:cNvPr id="43" name="CuadroTexto 42"/>
          <p:cNvSpPr txBox="1"/>
          <p:nvPr/>
        </p:nvSpPr>
        <p:spPr>
          <a:xfrm>
            <a:off x="1960073" y="3911227"/>
            <a:ext cx="990071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EC" sz="1400" dirty="0" smtClean="0"/>
              <a:t>COSECHA</a:t>
            </a:r>
          </a:p>
        </p:txBody>
      </p:sp>
      <p:sp>
        <p:nvSpPr>
          <p:cNvPr id="44" name="CuadroTexto 43"/>
          <p:cNvSpPr txBox="1"/>
          <p:nvPr/>
        </p:nvSpPr>
        <p:spPr>
          <a:xfrm>
            <a:off x="4214834" y="3868022"/>
            <a:ext cx="103452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EC" sz="1400" dirty="0" smtClean="0"/>
              <a:t>Pesaje y trituración</a:t>
            </a:r>
            <a:endParaRPr lang="es-EC" sz="1400" dirty="0"/>
          </a:p>
        </p:txBody>
      </p:sp>
      <p:sp>
        <p:nvSpPr>
          <p:cNvPr id="45" name="CuadroTexto 44"/>
          <p:cNvSpPr txBox="1"/>
          <p:nvPr/>
        </p:nvSpPr>
        <p:spPr>
          <a:xfrm>
            <a:off x="3088526" y="3728826"/>
            <a:ext cx="1012296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Escurrimiento y </a:t>
            </a:r>
            <a:r>
              <a:rPr lang="es-EC" sz="1200" dirty="0" err="1" smtClean="0"/>
              <a:t>selec</a:t>
            </a:r>
            <a:r>
              <a:rPr lang="es-EC" sz="1200" dirty="0" smtClean="0"/>
              <a:t>. Área de compost</a:t>
            </a:r>
            <a:endParaRPr lang="es-EC" sz="1200" dirty="0"/>
          </a:p>
        </p:txBody>
      </p:sp>
      <p:sp>
        <p:nvSpPr>
          <p:cNvPr id="46" name="CuadroTexto 45"/>
          <p:cNvSpPr txBox="1"/>
          <p:nvPr/>
        </p:nvSpPr>
        <p:spPr>
          <a:xfrm>
            <a:off x="5321927" y="3826854"/>
            <a:ext cx="979099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EC" sz="2000" dirty="0" err="1" smtClean="0"/>
              <a:t>Descar-ga</a:t>
            </a:r>
            <a:endParaRPr lang="es-EC" sz="2000" dirty="0"/>
          </a:p>
        </p:txBody>
      </p:sp>
      <p:sp>
        <p:nvSpPr>
          <p:cNvPr id="47" name="CuadroTexto 46"/>
          <p:cNvSpPr txBox="1"/>
          <p:nvPr/>
        </p:nvSpPr>
        <p:spPr>
          <a:xfrm>
            <a:off x="6551294" y="3881313"/>
            <a:ext cx="875764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EC" dirty="0" err="1" smtClean="0"/>
              <a:t>Tami-zado</a:t>
            </a:r>
            <a:endParaRPr lang="es-EC" dirty="0"/>
          </a:p>
        </p:txBody>
      </p:sp>
      <p:pic>
        <p:nvPicPr>
          <p:cNvPr id="48" name="Imagen 47" descr="F:\VIDEO DANI\DSC_002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279" y="2436321"/>
            <a:ext cx="937051" cy="125991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03096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-790759" y="188807"/>
            <a:ext cx="5367816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3" algn="just">
              <a:lnSpc>
                <a:spcPct val="150000"/>
              </a:lnSpc>
              <a:spcAft>
                <a:spcPts val="0"/>
              </a:spcAft>
            </a:pPr>
            <a:r>
              <a:rPr lang="es-ES" b="1" dirty="0">
                <a:latin typeface="Times New Roman" panose="02020603050405020304" pitchFamily="18" charset="0"/>
                <a:ea typeface="MS Gothic" panose="020B0609070205080204" pitchFamily="49" charset="-128"/>
              </a:rPr>
              <a:t>8</a:t>
            </a:r>
            <a:r>
              <a:rPr lang="es-ES" b="1" dirty="0" smtClean="0">
                <a:latin typeface="Times New Roman" panose="02020603050405020304" pitchFamily="18" charset="0"/>
                <a:ea typeface="MS Gothic" panose="020B0609070205080204" pitchFamily="49" charset="-128"/>
              </a:rPr>
              <a:t>.- Seguimiento </a:t>
            </a:r>
            <a:r>
              <a:rPr lang="es-ES" b="1" dirty="0">
                <a:latin typeface="Times New Roman" panose="02020603050405020304" pitchFamily="18" charset="0"/>
                <a:ea typeface="MS Gothic" panose="020B0609070205080204" pitchFamily="49" charset="-128"/>
              </a:rPr>
              <a:t>a las labores de campo</a:t>
            </a:r>
            <a:endParaRPr lang="es-EC" b="1" dirty="0">
              <a:effectLst/>
              <a:latin typeface="Times New Roman" panose="02020603050405020304" pitchFamily="18" charset="0"/>
              <a:ea typeface="MS Gothic" panose="020B0609070205080204" pitchFamily="49" charset="-128"/>
            </a:endParaRP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1349689"/>
              </p:ext>
            </p:extLst>
          </p:nvPr>
        </p:nvGraphicFramePr>
        <p:xfrm>
          <a:off x="940785" y="807597"/>
          <a:ext cx="5356985" cy="14268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85593"/>
                <a:gridCol w="352419"/>
                <a:gridCol w="721008"/>
                <a:gridCol w="516835"/>
                <a:gridCol w="775252"/>
                <a:gridCol w="675861"/>
                <a:gridCol w="576469"/>
                <a:gridCol w="1053548"/>
              </a:tblGrid>
              <a:tr h="329558"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N° DE PILA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C" sz="10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es-EC" sz="10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es-EC" sz="10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es-EC" sz="10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es-EC" sz="10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es-EC" sz="10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FECHA DE INICIO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C" sz="1000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es-EC" sz="10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es-EC" sz="10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es-EC" sz="10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es-EC" sz="10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es-EC" sz="10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N° DÍA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TEMPERATURA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RIEGO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HUMEDAD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VOLTEO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FECHA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RESPONSABLE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 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 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 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 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  <p:sp>
        <p:nvSpPr>
          <p:cNvPr id="7" name="Rectángulo 6"/>
          <p:cNvSpPr/>
          <p:nvPr/>
        </p:nvSpPr>
        <p:spPr>
          <a:xfrm>
            <a:off x="-275535" y="2349253"/>
            <a:ext cx="350192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 algn="just">
              <a:lnSpc>
                <a:spcPct val="150000"/>
              </a:lnSpc>
              <a:spcAft>
                <a:spcPts val="0"/>
              </a:spcAft>
            </a:pPr>
            <a:r>
              <a:rPr lang="es-E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9</a:t>
            </a:r>
            <a:r>
              <a:rPr lang="es-ES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.- Problemas </a:t>
            </a:r>
            <a:r>
              <a:rPr lang="es-E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Comunes </a:t>
            </a:r>
            <a:endParaRPr lang="es-EC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3682920"/>
              </p:ext>
            </p:extLst>
          </p:nvPr>
        </p:nvGraphicFramePr>
        <p:xfrm>
          <a:off x="928780" y="2857084"/>
          <a:ext cx="5379720" cy="35661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58975"/>
                <a:gridCol w="3420745"/>
              </a:tblGrid>
              <a:tr h="23693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Problemas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Soluciones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35750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Temperatura no sube</a:t>
                      </a:r>
                      <a:endParaRPr lang="es-EC" sz="12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 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Añadir césped o restos de fruta o verdura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27432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Temperatura muy alta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Voltear y regar con cierta frecuencia</a:t>
                      </a:r>
                      <a:endParaRPr lang="es-EC" sz="12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 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Material frio y húmedo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Voltear y si es posible poner aserrín o ramas secas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Material frio y seco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Regar con más frecuencia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Mal olor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No poner agua, remover y colocar carbonato o paja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Gusano blanco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Reducir el agua, voltear y mezclar con residuos secos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Velo blanco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Son hongos, buena señal son beneficiosos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921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818702" y="146455"/>
            <a:ext cx="3690642" cy="40011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C" sz="2000" b="1" dirty="0">
                <a:solidFill>
                  <a:schemeClr val="bg1"/>
                </a:solidFill>
                <a:latin typeface="Book Antiqua" panose="02040602050305030304" pitchFamily="18" charset="0"/>
              </a:rPr>
              <a:t>CONCLUSIONES</a:t>
            </a:r>
          </a:p>
        </p:txBody>
      </p:sp>
      <p:sp>
        <p:nvSpPr>
          <p:cNvPr id="5" name="Rectángulo 4"/>
          <p:cNvSpPr>
            <a:spLocks noChangeArrowheads="1"/>
          </p:cNvSpPr>
          <p:nvPr/>
        </p:nvSpPr>
        <p:spPr bwMode="auto">
          <a:xfrm>
            <a:off x="163287" y="1018982"/>
            <a:ext cx="9329056" cy="5078313"/>
          </a:xfrm>
          <a:prstGeom prst="rect">
            <a:avLst/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s-ES" dirty="0" smtClean="0"/>
              <a:t>Se </a:t>
            </a:r>
            <a:r>
              <a:rPr lang="es-ES" dirty="0"/>
              <a:t>concluye que para los tratamientos se acepta la hipótesis alternativa, lo que indica que tanto las diferentes proporciones de </a:t>
            </a:r>
            <a:r>
              <a:rPr lang="es-ES" dirty="0" err="1"/>
              <a:t>Lechuguín</a:t>
            </a:r>
            <a:r>
              <a:rPr lang="es-ES" dirty="0"/>
              <a:t> (</a:t>
            </a:r>
            <a:r>
              <a:rPr lang="es-ES" i="1" dirty="0"/>
              <a:t>E. </a:t>
            </a:r>
            <a:r>
              <a:rPr lang="es-ES" i="1" dirty="0" err="1"/>
              <a:t>crassipes</a:t>
            </a:r>
            <a:r>
              <a:rPr lang="es-ES" i="1" dirty="0"/>
              <a:t>) </a:t>
            </a:r>
            <a:r>
              <a:rPr lang="es-ES" dirty="0"/>
              <a:t>Lenteja (</a:t>
            </a:r>
            <a:r>
              <a:rPr lang="es-ES" i="1" dirty="0" err="1"/>
              <a:t>Lenma</a:t>
            </a:r>
            <a:r>
              <a:rPr lang="es-ES" i="1" dirty="0"/>
              <a:t> </a:t>
            </a:r>
            <a:r>
              <a:rPr lang="es-ES" i="1" dirty="0" err="1"/>
              <a:t>sp</a:t>
            </a:r>
            <a:r>
              <a:rPr lang="es-ES" dirty="0"/>
              <a:t>) tienen efecto sobre el pH, conductividad, nitrógeno total, nitrógeno mineral, fósforo, potasio y recuento de </a:t>
            </a:r>
            <a:r>
              <a:rPr lang="es-ES" dirty="0" err="1"/>
              <a:t>coliformes</a:t>
            </a:r>
            <a:r>
              <a:rPr lang="es-ES" dirty="0"/>
              <a:t> fecales.</a:t>
            </a:r>
            <a:endParaRPr lang="es-EC" dirty="0"/>
          </a:p>
          <a:p>
            <a:r>
              <a:rPr lang="es-ES" dirty="0"/>
              <a:t> </a:t>
            </a:r>
            <a:endParaRPr lang="es-EC" dirty="0"/>
          </a:p>
          <a:p>
            <a:pPr lvl="0"/>
            <a:r>
              <a:rPr lang="es-ES" dirty="0"/>
              <a:t>Los aditivos (suero de leche y melaza) previenen la proliferación de insectos o plagas, además como medida de prevención de malos olores en la descomposición del material vegetal.</a:t>
            </a:r>
            <a:endParaRPr lang="es-EC" dirty="0"/>
          </a:p>
          <a:p>
            <a:r>
              <a:rPr lang="es-ES" dirty="0"/>
              <a:t> </a:t>
            </a:r>
            <a:endParaRPr lang="es-EC" dirty="0"/>
          </a:p>
          <a:p>
            <a:pPr lvl="0"/>
            <a:r>
              <a:rPr lang="es-ES" dirty="0"/>
              <a:t>En el análisis </a:t>
            </a:r>
            <a:r>
              <a:rPr lang="es-ES" dirty="0" err="1"/>
              <a:t>bromatologico</a:t>
            </a:r>
            <a:r>
              <a:rPr lang="es-ES" dirty="0"/>
              <a:t> de la</a:t>
            </a:r>
            <a:r>
              <a:rPr lang="es-ES" i="1" dirty="0"/>
              <a:t> </a:t>
            </a:r>
            <a:r>
              <a:rPr lang="es-ES" i="1" dirty="0" err="1"/>
              <a:t>Lenma</a:t>
            </a:r>
            <a:r>
              <a:rPr lang="es-ES" i="1" dirty="0"/>
              <a:t> </a:t>
            </a:r>
            <a:r>
              <a:rPr lang="es-ES" i="1" dirty="0" err="1"/>
              <a:t>sp</a:t>
            </a:r>
            <a:r>
              <a:rPr lang="es-ES" dirty="0"/>
              <a:t> demuestra tener la más alta cantidad de proteína con un valor de 33.27%, a diferencia de la que  </a:t>
            </a:r>
            <a:r>
              <a:rPr lang="es-ES" i="1" dirty="0"/>
              <a:t>E. </a:t>
            </a:r>
            <a:r>
              <a:rPr lang="es-ES" i="1" dirty="0" err="1"/>
              <a:t>crassipes</a:t>
            </a:r>
            <a:r>
              <a:rPr lang="es-ES" i="1" dirty="0"/>
              <a:t>, </a:t>
            </a:r>
            <a:r>
              <a:rPr lang="es-ES" dirty="0"/>
              <a:t>que presenta un valor de 22.67%, demostrando que </a:t>
            </a:r>
            <a:r>
              <a:rPr lang="es-ES" i="1" dirty="0" err="1"/>
              <a:t>Lenma</a:t>
            </a:r>
            <a:r>
              <a:rPr lang="es-ES" i="1" dirty="0"/>
              <a:t> </a:t>
            </a:r>
            <a:r>
              <a:rPr lang="es-ES" i="1" dirty="0" err="1"/>
              <a:t>sp</a:t>
            </a:r>
            <a:r>
              <a:rPr lang="es-ES" dirty="0"/>
              <a:t> podría ser de alto potencial como alimento dentro de la dieta de consumo animal.</a:t>
            </a:r>
            <a:endParaRPr lang="es-EC" dirty="0"/>
          </a:p>
          <a:p>
            <a:r>
              <a:rPr lang="es-ES" dirty="0"/>
              <a:t> </a:t>
            </a:r>
            <a:endParaRPr lang="es-EC" dirty="0"/>
          </a:p>
          <a:p>
            <a:pPr lvl="0"/>
            <a:r>
              <a:rPr lang="es-ES" dirty="0"/>
              <a:t>En la composición química de las plantas acuáticas (</a:t>
            </a:r>
            <a:r>
              <a:rPr lang="es-ES" i="1" dirty="0"/>
              <a:t>E. </a:t>
            </a:r>
            <a:r>
              <a:rPr lang="es-ES" i="1" dirty="0" err="1"/>
              <a:t>crassipes</a:t>
            </a:r>
            <a:r>
              <a:rPr lang="es-ES" i="1" dirty="0"/>
              <a:t> </a:t>
            </a:r>
            <a:r>
              <a:rPr lang="es-ES" dirty="0"/>
              <a:t>y </a:t>
            </a:r>
            <a:r>
              <a:rPr lang="es-ES" i="1" dirty="0" err="1"/>
              <a:t>Lemna</a:t>
            </a:r>
            <a:r>
              <a:rPr lang="es-ES" i="1" dirty="0"/>
              <a:t> </a:t>
            </a:r>
            <a:r>
              <a:rPr lang="es-ES" i="1" dirty="0" err="1"/>
              <a:t>sp</a:t>
            </a:r>
            <a:r>
              <a:rPr lang="es-ES" dirty="0"/>
              <a:t>) predomina la cantidad de agua, resultado que se comprueba ya que su contenido de materia seca, está entre 8.71% y 5.93%, respectivamente.</a:t>
            </a:r>
            <a:endParaRPr lang="es-EC" dirty="0"/>
          </a:p>
          <a:p>
            <a:r>
              <a:rPr lang="es-ES" dirty="0"/>
              <a:t> </a:t>
            </a:r>
            <a:endParaRPr lang="es-EC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Rectángulo 4"/>
          <p:cNvSpPr>
            <a:spLocks noChangeArrowheads="1"/>
          </p:cNvSpPr>
          <p:nvPr/>
        </p:nvSpPr>
        <p:spPr bwMode="auto">
          <a:xfrm>
            <a:off x="163287" y="547238"/>
            <a:ext cx="9329056" cy="5816977"/>
          </a:xfrm>
          <a:prstGeom prst="rect">
            <a:avLst/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dirty="0"/>
              <a:t> </a:t>
            </a:r>
            <a:endParaRPr lang="es-EC" dirty="0"/>
          </a:p>
          <a:p>
            <a:r>
              <a:rPr lang="es-ES" dirty="0"/>
              <a:t>Los valores obtenidos de la relación carbono/nitrógeno, se encuentran dentro del rango permisible siendo 9.59%, lo cual que indica la estabilidad de que la degradación irá disminuyendo lentamente en el tiempo, ayudando a establecer la culminación del proceso de compostaje.</a:t>
            </a:r>
            <a:endParaRPr lang="es-EC" dirty="0"/>
          </a:p>
          <a:p>
            <a:pPr lvl="0"/>
            <a:endParaRPr lang="es-ES" dirty="0" smtClean="0"/>
          </a:p>
          <a:p>
            <a:pPr lvl="0"/>
            <a:r>
              <a:rPr lang="es-ES" dirty="0" smtClean="0"/>
              <a:t>En </a:t>
            </a:r>
            <a:r>
              <a:rPr lang="es-ES" dirty="0"/>
              <a:t>cuanto al tiempo de descomposición de los tratamientos, se determina que los mejores tratamientos fueron T7, T8 y T9, que representan la proporción de 70% de lechuguin más 30% de lenteja, obteniendo el 30% del material descompuesta y se observó que la adición de suero y/o melaza no tuvo mayor influencia en el tiempo de descomposición.</a:t>
            </a:r>
            <a:endParaRPr lang="es-EC" dirty="0"/>
          </a:p>
          <a:p>
            <a:r>
              <a:rPr lang="es-ES" dirty="0"/>
              <a:t> </a:t>
            </a:r>
            <a:endParaRPr lang="es-EC" dirty="0"/>
          </a:p>
          <a:p>
            <a:pPr lvl="0"/>
            <a:r>
              <a:rPr lang="es-ES" dirty="0"/>
              <a:t>Se determina que con los tratamiento con una proporción de 90% de lechuguin más 10% de lenteja, existen </a:t>
            </a:r>
            <a:r>
              <a:rPr lang="es-ES" dirty="0" err="1"/>
              <a:t>macroelementos</a:t>
            </a:r>
            <a:r>
              <a:rPr lang="es-ES" dirty="0"/>
              <a:t> como: nitrógeno (0.5%), fósforo (0.3%) y potasio (0.4%) de los cuales constituyen la base de todo fertilizante orgánico.</a:t>
            </a:r>
            <a:endParaRPr lang="es-EC" dirty="0"/>
          </a:p>
          <a:p>
            <a:r>
              <a:rPr lang="es-ES" dirty="0"/>
              <a:t> </a:t>
            </a:r>
            <a:endParaRPr lang="es-EC" dirty="0"/>
          </a:p>
          <a:p>
            <a:pPr lvl="0"/>
            <a:r>
              <a:rPr lang="es-ES" dirty="0"/>
              <a:t>Con los estudios realizados se logró diseñar y elaborar una Guía de manejo de compostaje, facilitando a los beneficiarios de la asociación de regantes para el uso del recurso en la actividad agrícola.</a:t>
            </a:r>
            <a:endParaRPr lang="es-EC" dirty="0"/>
          </a:p>
          <a:p>
            <a:r>
              <a:rPr lang="es-ES" sz="1200" dirty="0"/>
              <a:t> </a:t>
            </a:r>
            <a:endParaRPr lang="es-EC" sz="1200" dirty="0"/>
          </a:p>
          <a:p>
            <a:pPr marL="342900" indent="-342900" algn="just" eaLnBrk="1" hangingPunct="1">
              <a:lnSpc>
                <a:spcPct val="150000"/>
              </a:lnSpc>
              <a:buFont typeface="Symbol" pitchFamily="18" charset="2"/>
              <a:buChar char=""/>
            </a:pPr>
            <a:endParaRPr lang="es-EC" sz="12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55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859249" y="161222"/>
            <a:ext cx="3690642" cy="40011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C" sz="2000" b="1" dirty="0">
                <a:solidFill>
                  <a:schemeClr val="bg1"/>
                </a:solidFill>
                <a:latin typeface="Book Antiqua" panose="02040602050305030304" pitchFamily="18" charset="0"/>
              </a:rPr>
              <a:t>RECOMENDACIONES</a:t>
            </a:r>
          </a:p>
        </p:txBody>
      </p:sp>
      <p:sp>
        <p:nvSpPr>
          <p:cNvPr id="5" name="Rectángulo 4"/>
          <p:cNvSpPr/>
          <p:nvPr/>
        </p:nvSpPr>
        <p:spPr>
          <a:xfrm>
            <a:off x="261257" y="1055874"/>
            <a:ext cx="9069779" cy="410881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s-ES" dirty="0"/>
              <a:t>Por la composición del lechuguin y lenteja de agua, se recomienda seguir con la investigación para la transformación en abonos orgánicos que ayuden a mejorar la calidad del suelo agrícola.</a:t>
            </a:r>
            <a:endParaRPr lang="es-EC" dirty="0"/>
          </a:p>
          <a:p>
            <a:r>
              <a:rPr lang="es-ES" dirty="0"/>
              <a:t> </a:t>
            </a:r>
            <a:endParaRPr lang="es-EC" dirty="0"/>
          </a:p>
          <a:p>
            <a:pPr lvl="0"/>
            <a:r>
              <a:rPr lang="es-ES" dirty="0"/>
              <a:t>Se debe utilizar aditivos (suero de leche y melaza) con la finalidad de prevenir la proliferación de insectos o plagas, además como medida de prevención de malos olores en la descomposición del material vegetal.</a:t>
            </a:r>
            <a:endParaRPr lang="es-EC" dirty="0"/>
          </a:p>
          <a:p>
            <a:r>
              <a:rPr lang="es-ES" dirty="0"/>
              <a:t> </a:t>
            </a:r>
            <a:endParaRPr lang="es-EC" dirty="0"/>
          </a:p>
          <a:p>
            <a:pPr lvl="0"/>
            <a:r>
              <a:rPr lang="es-ES" dirty="0"/>
              <a:t>Hacer el estudio para la elaboración de alimentos balanceado con la utilización de </a:t>
            </a:r>
            <a:r>
              <a:rPr lang="es-ES" i="1" dirty="0" err="1"/>
              <a:t>Lemna</a:t>
            </a:r>
            <a:r>
              <a:rPr lang="es-ES" i="1" dirty="0"/>
              <a:t> </a:t>
            </a:r>
            <a:r>
              <a:rPr lang="es-ES" i="1" dirty="0" err="1"/>
              <a:t>sp</a:t>
            </a:r>
            <a:r>
              <a:rPr lang="es-ES" dirty="0"/>
              <a:t> porque demuestra ser un alto potencial como alimento dentro de la dieta animal.</a:t>
            </a:r>
            <a:endParaRPr lang="es-EC" dirty="0"/>
          </a:p>
          <a:p>
            <a:r>
              <a:rPr lang="es-ES" dirty="0"/>
              <a:t> </a:t>
            </a:r>
            <a:endParaRPr lang="es-EC" dirty="0"/>
          </a:p>
          <a:p>
            <a:pPr lvl="0"/>
            <a:r>
              <a:rPr lang="es-ES" dirty="0"/>
              <a:t>Se recomienda tomar en cuenta la cantidad de biomasa destinada a la producción de compost de las especies acuáticas lechuguin y lenteja de agua, ya que por su alto contenido de humedad se convertiría en una desventaja en la elaboración del compost.</a:t>
            </a:r>
            <a:endParaRPr lang="es-EC" dirty="0"/>
          </a:p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 </a:t>
            </a:r>
            <a:endParaRPr lang="es-EC" b="1" dirty="0">
              <a:solidFill>
                <a:srgbClr val="000000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571498" y="765429"/>
            <a:ext cx="856210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ES" dirty="0"/>
              <a:t>Es conveniente utilizar proporciones de 70% de lechuguin más 30% de lenteja de agua, para obtener en menor tiempo de descomposición; a diferencia que si se utiliza proporciones de 90% de lechuguin más 10% de lenteja de agua para obtener mayor cantidad de </a:t>
            </a:r>
            <a:r>
              <a:rPr lang="es-ES" dirty="0" err="1"/>
              <a:t>macroelementos</a:t>
            </a:r>
            <a:r>
              <a:rPr lang="es-ES" dirty="0"/>
              <a:t>.</a:t>
            </a:r>
            <a:endParaRPr lang="es-EC" dirty="0"/>
          </a:p>
          <a:p>
            <a:pPr algn="just"/>
            <a:r>
              <a:rPr lang="es-ES" dirty="0"/>
              <a:t> </a:t>
            </a:r>
            <a:endParaRPr lang="es-EC" dirty="0"/>
          </a:p>
          <a:p>
            <a:pPr lvl="0" algn="just"/>
            <a:r>
              <a:rPr lang="es-ES" dirty="0"/>
              <a:t>Se recomienda que la Asociación de regantes, sigua de forma sistemática las indicaciones que se encuentran en la guía de elaboración de compostaje; además, obtener información actualizada sobre procesos de elaboración de compost.</a:t>
            </a:r>
            <a:endParaRPr lang="es-EC" dirty="0"/>
          </a:p>
          <a:p>
            <a:pPr algn="just"/>
            <a:r>
              <a:rPr lang="es-ES" dirty="0"/>
              <a:t> </a:t>
            </a:r>
            <a:endParaRPr lang="es-EC" dirty="0"/>
          </a:p>
          <a:p>
            <a:pPr lvl="0" algn="just"/>
            <a:r>
              <a:rPr lang="es-ES" dirty="0"/>
              <a:t>Es conveniente realizar los análisis de metales pesados en el sustrato del compostaje, ya que no se han realizado estudios al respecto.</a:t>
            </a:r>
            <a:endParaRPr lang="es-EC" dirty="0"/>
          </a:p>
          <a:p>
            <a:pPr algn="just"/>
            <a:r>
              <a:rPr lang="es-ES" dirty="0"/>
              <a:t> </a:t>
            </a:r>
            <a:endParaRPr lang="es-EC" dirty="0"/>
          </a:p>
          <a:p>
            <a:pPr lvl="0" algn="just"/>
            <a:r>
              <a:rPr lang="es-ES" dirty="0"/>
              <a:t>Con el fin de optimizar las labores de triturado de lechuguin (</a:t>
            </a:r>
            <a:r>
              <a:rPr lang="es-ES" i="1" dirty="0"/>
              <a:t>E. </a:t>
            </a:r>
            <a:r>
              <a:rPr lang="es-ES" i="1" dirty="0" err="1"/>
              <a:t>crassipes</a:t>
            </a:r>
            <a:r>
              <a:rPr lang="es-ES" i="1" dirty="0"/>
              <a:t>) </a:t>
            </a:r>
            <a:r>
              <a:rPr lang="es-ES" dirty="0"/>
              <a:t>se recomienda la adquisición de una máquina picadora, con lo que se estaría disminuyendo la mano de obra manual.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8116826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D:\DOCUMENTOS_URGENTE_2014_julio\XARA_2014\Gracias_su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43" y="2080532"/>
            <a:ext cx="3038845" cy="203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488" y="0"/>
            <a:ext cx="5219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507273" y="2623409"/>
            <a:ext cx="3137445" cy="120032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C" sz="2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HIPÓTESIS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C" sz="2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DE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C" sz="2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TRATAMIENTOS</a:t>
            </a:r>
            <a:endParaRPr lang="es-EC" sz="2400" b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3947777" y="2431256"/>
            <a:ext cx="4938643" cy="1569660"/>
          </a:xfrm>
          <a:prstGeom prst="rect">
            <a:avLst/>
          </a:prstGeom>
          <a:gradFill flip="none" rotWithShape="1">
            <a:gsLst>
              <a:gs pos="0">
                <a:srgbClr val="FF66CC">
                  <a:tint val="66000"/>
                  <a:satMod val="160000"/>
                </a:srgbClr>
              </a:gs>
              <a:gs pos="50000">
                <a:srgbClr val="FF66CC">
                  <a:tint val="44500"/>
                  <a:satMod val="160000"/>
                </a:srgbClr>
              </a:gs>
              <a:gs pos="100000">
                <a:srgbClr val="FF66CC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FF6699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es-E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                   H</a:t>
            </a:r>
            <a:r>
              <a:rPr lang="es-ES" sz="2400" baseline="-25000" dirty="0" smtClean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o</a:t>
            </a:r>
            <a:r>
              <a:rPr lang="es-ES" sz="2400" baseline="-25000" dirty="0" smtClean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Symbol" panose="05050102010706020507" pitchFamily="18" charset="2"/>
              </a:rPr>
              <a:t></a:t>
            </a:r>
            <a:r>
              <a:rPr lang="es-E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:   </a:t>
            </a:r>
            <a:r>
              <a:rPr lang="es-E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Symbol" panose="05050102010706020507" pitchFamily="18" charset="2"/>
              </a:rPr>
              <a:t></a:t>
            </a:r>
            <a:r>
              <a:rPr lang="es-ES" sz="2400" baseline="-25000" dirty="0" smtClean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1</a:t>
            </a:r>
            <a:r>
              <a:rPr lang="es-E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= </a:t>
            </a:r>
            <a:r>
              <a:rPr lang="es-E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Symbol" panose="05050102010706020507" pitchFamily="18" charset="2"/>
              </a:rPr>
              <a:t></a:t>
            </a:r>
            <a:r>
              <a:rPr lang="es-ES" sz="2400" baseline="-25000" dirty="0" smtClean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lang="es-E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=…= </a:t>
            </a:r>
            <a:r>
              <a:rPr lang="es-E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Symbol" panose="05050102010706020507" pitchFamily="18" charset="2"/>
              </a:rPr>
              <a:t></a:t>
            </a:r>
            <a:r>
              <a:rPr lang="es-E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9	</a:t>
            </a:r>
            <a:endParaRPr lang="es-EC" sz="2400" dirty="0" smtClean="0">
              <a:solidFill>
                <a:srgbClr val="0000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s-E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                   H</a:t>
            </a:r>
            <a:r>
              <a:rPr lang="es-ES" sz="2400" baseline="-25000" dirty="0" smtClean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1</a:t>
            </a:r>
            <a:r>
              <a:rPr lang="es-ES" sz="2400" baseline="-25000" dirty="0" smtClean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Symbol" panose="05050102010706020507" pitchFamily="18" charset="2"/>
              </a:rPr>
              <a:t></a:t>
            </a:r>
            <a:r>
              <a:rPr lang="es-E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:   </a:t>
            </a:r>
            <a:r>
              <a:rPr lang="es-E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Symbol" panose="05050102010706020507" pitchFamily="18" charset="2"/>
              </a:rPr>
              <a:t></a:t>
            </a:r>
            <a:r>
              <a:rPr lang="es-ES" sz="2400" baseline="-25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ij</a:t>
            </a:r>
            <a:r>
              <a:rPr lang="es-E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 ≠ </a:t>
            </a:r>
            <a:r>
              <a:rPr lang="es-E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Symbol" panose="05050102010706020507" pitchFamily="18" charset="2"/>
              </a:rPr>
              <a:t></a:t>
            </a:r>
            <a:r>
              <a:rPr lang="es-E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    </a:t>
            </a:r>
            <a:endParaRPr lang="es-EC" sz="2400" dirty="0" smtClean="0">
              <a:solidFill>
                <a:srgbClr val="0000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cxnSp>
        <p:nvCxnSpPr>
          <p:cNvPr id="10" name="Conector recto 9"/>
          <p:cNvCxnSpPr/>
          <p:nvPr/>
        </p:nvCxnSpPr>
        <p:spPr>
          <a:xfrm flipV="1">
            <a:off x="3644718" y="3223574"/>
            <a:ext cx="303059" cy="539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9906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629870" y="297081"/>
            <a:ext cx="2744419" cy="707886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C" sz="20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UBICACIÓN DEL ÁREA DE ESTUDIO</a:t>
            </a:r>
            <a:endParaRPr lang="es-EC" sz="2000" b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689779" y="1375067"/>
            <a:ext cx="2744419" cy="10156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C" sz="2000" b="1" dirty="0">
                <a:solidFill>
                  <a:schemeClr val="bg1"/>
                </a:solidFill>
                <a:latin typeface="Book Antiqua" panose="02040602050305030304" pitchFamily="18" charset="0"/>
              </a:rPr>
              <a:t>METODOLOGÍA DE LA INVESTIGACIÓN</a:t>
            </a: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8091605"/>
              </p:ext>
            </p:extLst>
          </p:nvPr>
        </p:nvGraphicFramePr>
        <p:xfrm>
          <a:off x="3714750" y="274639"/>
          <a:ext cx="5908221" cy="6326183"/>
        </p:xfrm>
        <a:graphic>
          <a:graphicData uri="http://schemas.openxmlformats.org/drawingml/2006/table">
            <a:tbl>
              <a:tblPr firstRow="1" firstCol="1" bandRow="1"/>
              <a:tblGrid>
                <a:gridCol w="3121071"/>
                <a:gridCol w="2787150"/>
              </a:tblGrid>
              <a:tr h="320043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b="1" cap="small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anose="020F0502020204030204" pitchFamily="34" charset="0"/>
                          <a:cs typeface="Arial" pitchFamily="34" charset="0"/>
                        </a:rPr>
                        <a:t>Material experimental</a:t>
                      </a:r>
                      <a:endParaRPr lang="es-EC" sz="1400" b="1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44380" marR="443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2004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anose="020F0502020204030204" pitchFamily="34" charset="0"/>
                          <a:cs typeface="Arial" pitchFamily="34" charset="0"/>
                        </a:rPr>
                        <a:t>Biomasa de </a:t>
                      </a:r>
                      <a:r>
                        <a:rPr lang="es-ES" sz="1400" b="1" dirty="0" err="1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anose="020F0502020204030204" pitchFamily="34" charset="0"/>
                          <a:cs typeface="Arial" pitchFamily="34" charset="0"/>
                        </a:rPr>
                        <a:t>Lechuguín</a:t>
                      </a:r>
                      <a:endParaRPr lang="es-EC" sz="1400" b="1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44380" marR="443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anose="020F0502020204030204" pitchFamily="34" charset="0"/>
                          <a:cs typeface="Arial" pitchFamily="34" charset="0"/>
                        </a:rPr>
                        <a:t>Biomasa de Lenteja de agua</a:t>
                      </a:r>
                      <a:endParaRPr lang="es-EC" sz="1400" b="1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44380" marR="443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2004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anose="020F0502020204030204" pitchFamily="34" charset="0"/>
                          <a:cs typeface="Arial" pitchFamily="34" charset="0"/>
                        </a:rPr>
                        <a:t>Suero de quesería</a:t>
                      </a:r>
                      <a:endParaRPr lang="es-EC" sz="1400" b="1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44380" marR="443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anose="020F0502020204030204" pitchFamily="34" charset="0"/>
                          <a:cs typeface="Arial" pitchFamily="34" charset="0"/>
                        </a:rPr>
                        <a:t>Melaza</a:t>
                      </a:r>
                      <a:endParaRPr lang="es-EC" sz="1400" b="1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44380" marR="443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64008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anose="020F0502020204030204" pitchFamily="34" charset="0"/>
                          <a:cs typeface="Arial" pitchFamily="34" charset="0"/>
                        </a:rPr>
                        <a:t>Material </a:t>
                      </a:r>
                      <a:r>
                        <a:rPr lang="es-ES" sz="1400" b="1" dirty="0" err="1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anose="020F0502020204030204" pitchFamily="34" charset="0"/>
                          <a:cs typeface="Arial" pitchFamily="34" charset="0"/>
                        </a:rPr>
                        <a:t>compostado</a:t>
                      </a:r>
                      <a:r>
                        <a:rPr lang="es-ES" sz="1400" b="1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anose="020F0502020204030204" pitchFamily="34" charset="0"/>
                          <a:cs typeface="Arial" pitchFamily="34" charset="0"/>
                        </a:rPr>
                        <a:t>, producto de los tratamientos aplicados</a:t>
                      </a:r>
                      <a:endParaRPr lang="es-EC" sz="1400" b="1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44380" marR="443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anose="020F0502020204030204" pitchFamily="34" charset="0"/>
                          <a:cs typeface="Arial" pitchFamily="34" charset="0"/>
                        </a:rPr>
                        <a:t>Muestras para análisis de laboratorio</a:t>
                      </a:r>
                      <a:endParaRPr lang="es-EC" sz="1400" b="1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44380" marR="443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45366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cap="small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anose="020F0502020204030204" pitchFamily="34" charset="0"/>
                          <a:cs typeface="Arial" pitchFamily="34" charset="0"/>
                        </a:rPr>
                        <a:t>Instrumentos y herramientas </a:t>
                      </a:r>
                      <a:endParaRPr lang="es-EC" sz="1400" b="1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44380" marR="443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2004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anose="020F0502020204030204" pitchFamily="34" charset="0"/>
                          <a:cs typeface="Arial" pitchFamily="34" charset="0"/>
                        </a:rPr>
                        <a:t>Tamizador</a:t>
                      </a:r>
                      <a:endParaRPr lang="es-EC" sz="1400" b="1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44380" marR="443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anose="020F0502020204030204" pitchFamily="34" charset="0"/>
                          <a:cs typeface="Arial" pitchFamily="34" charset="0"/>
                        </a:rPr>
                        <a:t>Picadora </a:t>
                      </a:r>
                      <a:endParaRPr lang="es-EC" sz="1400" b="1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44380" marR="443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64008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anose="020F0502020204030204" pitchFamily="34" charset="0"/>
                          <a:cs typeface="Arial" pitchFamily="34" charset="0"/>
                        </a:rPr>
                        <a:t>Tablas para armar las camas de compost</a:t>
                      </a:r>
                      <a:endParaRPr lang="es-EC" sz="1400" b="1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44380" marR="443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anose="020F0502020204030204" pitchFamily="34" charset="0"/>
                          <a:cs typeface="Arial" pitchFamily="34" charset="0"/>
                        </a:rPr>
                        <a:t>Termómetro de alcohol</a:t>
                      </a:r>
                      <a:endParaRPr lang="es-EC" sz="1400" b="1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44380" marR="443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32004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anose="020F0502020204030204" pitchFamily="34" charset="0"/>
                          <a:cs typeface="Arial" pitchFamily="34" charset="0"/>
                        </a:rPr>
                        <a:t>Pala y azadones </a:t>
                      </a:r>
                      <a:endParaRPr lang="es-EC" sz="1400" b="1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44380" marR="443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anose="020F0502020204030204" pitchFamily="34" charset="0"/>
                          <a:cs typeface="Arial" pitchFamily="34" charset="0"/>
                        </a:rPr>
                        <a:t>Carretilla</a:t>
                      </a:r>
                      <a:endParaRPr lang="es-EC" sz="1400" b="1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44380" marR="443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32004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anose="020F0502020204030204" pitchFamily="34" charset="0"/>
                          <a:cs typeface="Arial" pitchFamily="34" charset="0"/>
                        </a:rPr>
                        <a:t>Moto guadaña </a:t>
                      </a:r>
                      <a:endParaRPr lang="es-EC" sz="1400" b="1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44380" marR="443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anose="020F0502020204030204" pitchFamily="34" charset="0"/>
                          <a:cs typeface="Arial" pitchFamily="34" charset="0"/>
                        </a:rPr>
                        <a:t>Machete</a:t>
                      </a:r>
                      <a:endParaRPr lang="es-EC" sz="1400" b="1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44380" marR="443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64008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anose="020F0502020204030204" pitchFamily="34" charset="0"/>
                          <a:cs typeface="Arial" pitchFamily="34" charset="0"/>
                        </a:rPr>
                        <a:t>Herramientas de mano (palas, trinches)</a:t>
                      </a:r>
                      <a:endParaRPr lang="es-EC" sz="1400" b="1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44380" marR="443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anose="020F0502020204030204" pitchFamily="34" charset="0"/>
                          <a:cs typeface="Arial" pitchFamily="34" charset="0"/>
                        </a:rPr>
                        <a:t>Contenedores</a:t>
                      </a:r>
                      <a:endParaRPr lang="es-EC" sz="1400" b="1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44380" marR="443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320043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b="1" i="0" cap="small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anose="020F0502020204030204" pitchFamily="34" charset="0"/>
                          <a:cs typeface="Arial" pitchFamily="34" charset="0"/>
                        </a:rPr>
                        <a:t>Implementos para pesaje</a:t>
                      </a:r>
                      <a:endParaRPr lang="es-EC" sz="1400" b="1" i="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44380" marR="443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8000">
                          <a:schemeClr val="accent3">
                            <a:lumMod val="75000"/>
                          </a:schemeClr>
                        </a:gs>
                        <a:gs pos="66000">
                          <a:schemeClr val="accent3">
                            <a:lumMod val="40000"/>
                            <a:lumOff val="60000"/>
                          </a:schemeClr>
                        </a:gs>
                        <a:gs pos="9300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2004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anose="020F0502020204030204" pitchFamily="34" charset="0"/>
                          <a:cs typeface="Arial" pitchFamily="34" charset="0"/>
                        </a:rPr>
                        <a:t>Báscula digital</a:t>
                      </a:r>
                      <a:endParaRPr lang="es-EC" sz="1400" b="1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44380" marR="443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8000">
                          <a:schemeClr val="accent3">
                            <a:lumMod val="75000"/>
                          </a:schemeClr>
                        </a:gs>
                        <a:gs pos="66000">
                          <a:schemeClr val="accent3">
                            <a:lumMod val="40000"/>
                            <a:lumOff val="60000"/>
                          </a:schemeClr>
                        </a:gs>
                        <a:gs pos="9300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anose="020F0502020204030204" pitchFamily="34" charset="0"/>
                          <a:cs typeface="Arial" pitchFamily="34" charset="0"/>
                        </a:rPr>
                        <a:t> </a:t>
                      </a:r>
                      <a:endParaRPr lang="es-EC" sz="1400" b="1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44380" marR="443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8000">
                          <a:schemeClr val="accent3">
                            <a:lumMod val="75000"/>
                          </a:schemeClr>
                        </a:gs>
                        <a:gs pos="66000">
                          <a:schemeClr val="accent3">
                            <a:lumMod val="40000"/>
                            <a:lumOff val="60000"/>
                          </a:schemeClr>
                        </a:gs>
                        <a:gs pos="9300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320043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b="1" cap="small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anose="020F0502020204030204" pitchFamily="34" charset="0"/>
                          <a:cs typeface="Arial" pitchFamily="34" charset="0"/>
                        </a:rPr>
                        <a:t>Otros equipos y materiales de campo</a:t>
                      </a:r>
                      <a:endParaRPr lang="es-EC" sz="1400" b="1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44380" marR="443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8000">
                          <a:schemeClr val="accent4">
                            <a:lumMod val="60000"/>
                            <a:lumOff val="40000"/>
                          </a:schemeClr>
                        </a:gs>
                        <a:gs pos="66000">
                          <a:schemeClr val="accent4">
                            <a:lumMod val="40000"/>
                            <a:lumOff val="60000"/>
                          </a:schemeClr>
                        </a:gs>
                        <a:gs pos="93000">
                          <a:schemeClr val="accent4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2004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anose="020F0502020204030204" pitchFamily="34" charset="0"/>
                          <a:cs typeface="Arial" pitchFamily="34" charset="0"/>
                        </a:rPr>
                        <a:t>Fundas plásticas</a:t>
                      </a:r>
                      <a:endParaRPr lang="es-EC" sz="1400" b="1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44380" marR="443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8000">
                          <a:schemeClr val="accent4">
                            <a:lumMod val="60000"/>
                            <a:lumOff val="40000"/>
                          </a:schemeClr>
                        </a:gs>
                        <a:gs pos="66000">
                          <a:schemeClr val="accent4">
                            <a:lumMod val="40000"/>
                            <a:lumOff val="60000"/>
                          </a:schemeClr>
                        </a:gs>
                        <a:gs pos="93000">
                          <a:schemeClr val="accent4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anose="020F0502020204030204" pitchFamily="34" charset="0"/>
                          <a:cs typeface="Arial" pitchFamily="34" charset="0"/>
                        </a:rPr>
                        <a:t>GPS</a:t>
                      </a:r>
                      <a:endParaRPr lang="es-EC" sz="1400" b="1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44380" marR="443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8000">
                          <a:schemeClr val="accent4">
                            <a:lumMod val="60000"/>
                            <a:lumOff val="40000"/>
                          </a:schemeClr>
                        </a:gs>
                        <a:gs pos="66000">
                          <a:schemeClr val="accent4">
                            <a:lumMod val="40000"/>
                            <a:lumOff val="60000"/>
                          </a:schemeClr>
                        </a:gs>
                        <a:gs pos="93000">
                          <a:schemeClr val="accent4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32004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anose="020F0502020204030204" pitchFamily="34" charset="0"/>
                          <a:cs typeface="Arial" pitchFamily="34" charset="0"/>
                        </a:rPr>
                        <a:t>Libreta de campo</a:t>
                      </a:r>
                      <a:endParaRPr lang="es-EC" sz="1400" b="1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44380" marR="443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8000">
                          <a:schemeClr val="accent4">
                            <a:lumMod val="60000"/>
                            <a:lumOff val="40000"/>
                          </a:schemeClr>
                        </a:gs>
                        <a:gs pos="66000">
                          <a:schemeClr val="accent4">
                            <a:lumMod val="40000"/>
                            <a:lumOff val="60000"/>
                          </a:schemeClr>
                        </a:gs>
                        <a:gs pos="93000">
                          <a:schemeClr val="accent4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anose="020F0502020204030204" pitchFamily="34" charset="0"/>
                          <a:cs typeface="Arial" pitchFamily="34" charset="0"/>
                        </a:rPr>
                        <a:t>Botas de caucho</a:t>
                      </a:r>
                      <a:endParaRPr lang="es-EC" sz="1400" b="1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44380" marR="443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8000">
                          <a:schemeClr val="accent4">
                            <a:lumMod val="60000"/>
                            <a:lumOff val="40000"/>
                          </a:schemeClr>
                        </a:gs>
                        <a:gs pos="66000">
                          <a:schemeClr val="accent4">
                            <a:lumMod val="40000"/>
                            <a:lumOff val="60000"/>
                          </a:schemeClr>
                        </a:gs>
                        <a:gs pos="93000">
                          <a:schemeClr val="accent4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32004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anose="020F0502020204030204" pitchFamily="34" charset="0"/>
                          <a:cs typeface="Arial" pitchFamily="34" charset="0"/>
                        </a:rPr>
                        <a:t>Piola</a:t>
                      </a:r>
                      <a:endParaRPr lang="es-EC" sz="1400" b="1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44380" marR="443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8000">
                          <a:schemeClr val="accent4">
                            <a:lumMod val="60000"/>
                            <a:lumOff val="40000"/>
                          </a:schemeClr>
                        </a:gs>
                        <a:gs pos="66000">
                          <a:schemeClr val="accent4">
                            <a:lumMod val="40000"/>
                            <a:lumOff val="60000"/>
                          </a:schemeClr>
                        </a:gs>
                        <a:gs pos="93000">
                          <a:schemeClr val="accent4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anose="020F0502020204030204" pitchFamily="34" charset="0"/>
                          <a:cs typeface="Arial" pitchFamily="34" charset="0"/>
                        </a:rPr>
                        <a:t>Costales </a:t>
                      </a:r>
                      <a:endParaRPr lang="es-EC" sz="1400" b="1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44380" marR="443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8000">
                          <a:schemeClr val="accent4">
                            <a:lumMod val="60000"/>
                            <a:lumOff val="40000"/>
                          </a:schemeClr>
                        </a:gs>
                        <a:gs pos="66000">
                          <a:schemeClr val="accent4">
                            <a:lumMod val="40000"/>
                            <a:lumOff val="60000"/>
                          </a:schemeClr>
                        </a:gs>
                        <a:gs pos="93000">
                          <a:schemeClr val="accent4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32004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anose="020F0502020204030204" pitchFamily="34" charset="0"/>
                          <a:cs typeface="Arial" pitchFamily="34" charset="0"/>
                        </a:rPr>
                        <a:t>Guantes de caucho</a:t>
                      </a:r>
                      <a:endParaRPr lang="es-EC" sz="1400" b="1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44380" marR="443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8000">
                          <a:schemeClr val="accent4">
                            <a:lumMod val="60000"/>
                            <a:lumOff val="40000"/>
                          </a:schemeClr>
                        </a:gs>
                        <a:gs pos="66000">
                          <a:schemeClr val="accent4">
                            <a:lumMod val="40000"/>
                            <a:lumOff val="60000"/>
                          </a:schemeClr>
                        </a:gs>
                        <a:gs pos="93000">
                          <a:schemeClr val="accent4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anose="020F0502020204030204" pitchFamily="34" charset="0"/>
                          <a:cs typeface="Arial" pitchFamily="34" charset="0"/>
                        </a:rPr>
                        <a:t> </a:t>
                      </a:r>
                      <a:endParaRPr lang="es-EC" sz="1400" b="1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44380" marR="443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8000">
                          <a:schemeClr val="accent4">
                            <a:lumMod val="60000"/>
                            <a:lumOff val="40000"/>
                          </a:schemeClr>
                        </a:gs>
                        <a:gs pos="66000">
                          <a:schemeClr val="accent4">
                            <a:lumMod val="40000"/>
                            <a:lumOff val="60000"/>
                          </a:schemeClr>
                        </a:gs>
                        <a:gs pos="93000">
                          <a:schemeClr val="accent4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sp>
        <p:nvSpPr>
          <p:cNvPr id="8" name="CuadroTexto 7"/>
          <p:cNvSpPr txBox="1"/>
          <p:nvPr/>
        </p:nvSpPr>
        <p:spPr>
          <a:xfrm>
            <a:off x="553527" y="5081558"/>
            <a:ext cx="2744419" cy="40011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C" sz="2000" b="1" dirty="0">
                <a:solidFill>
                  <a:schemeClr val="bg1"/>
                </a:solidFill>
                <a:latin typeface="Book Antiqua" panose="02040602050305030304" pitchFamily="18" charset="0"/>
              </a:rPr>
              <a:t>Materiales y Equipos</a:t>
            </a:r>
          </a:p>
        </p:txBody>
      </p:sp>
      <p:cxnSp>
        <p:nvCxnSpPr>
          <p:cNvPr id="12" name="Conector recto 11"/>
          <p:cNvCxnSpPr/>
          <p:nvPr/>
        </p:nvCxnSpPr>
        <p:spPr>
          <a:xfrm>
            <a:off x="1925736" y="2390730"/>
            <a:ext cx="1" cy="53492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9280" name="CuadroTexto 4"/>
          <p:cNvSpPr txBox="1">
            <a:spLocks noChangeArrowheads="1"/>
          </p:cNvSpPr>
          <p:nvPr/>
        </p:nvSpPr>
        <p:spPr bwMode="auto">
          <a:xfrm>
            <a:off x="690067" y="2954339"/>
            <a:ext cx="2899569" cy="12003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rgbClr val="404040"/>
                </a:solidFill>
                <a:latin typeface="Trebuchet MS" pitchFamily="34" charset="0"/>
              </a:defRPr>
            </a:lvl1pPr>
            <a:lvl2pPr>
              <a:defRPr sz="1600">
                <a:solidFill>
                  <a:srgbClr val="404040"/>
                </a:solidFill>
                <a:latin typeface="Trebuchet MS" pitchFamily="34" charset="0"/>
              </a:defRPr>
            </a:lvl2pPr>
            <a:lvl3pPr>
              <a:defRPr sz="1400">
                <a:solidFill>
                  <a:srgbClr val="404040"/>
                </a:solidFill>
                <a:latin typeface="Trebuchet MS" pitchFamily="34" charset="0"/>
              </a:defRPr>
            </a:lvl3pPr>
            <a:lvl4pPr>
              <a:defRPr sz="1200">
                <a:solidFill>
                  <a:srgbClr val="404040"/>
                </a:solidFill>
                <a:latin typeface="Trebuchet MS" pitchFamily="34" charset="0"/>
              </a:defRPr>
            </a:lvl4pPr>
            <a:lvl5pPr>
              <a:defRPr sz="1200">
                <a:solidFill>
                  <a:srgbClr val="404040"/>
                </a:solidFill>
                <a:latin typeface="Trebuchet MS" pitchFamily="34" charset="0"/>
              </a:defRPr>
            </a:lvl5pPr>
            <a:lvl6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6pPr>
            <a:lvl7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7pPr>
            <a:lvl8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8pPr>
            <a:lvl9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>
              <a:buFont typeface="Arial" charset="0"/>
              <a:buChar char="•"/>
            </a:pPr>
            <a:r>
              <a:rPr lang="es-EC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Manejo del material vegetal</a:t>
            </a:r>
          </a:p>
          <a:p>
            <a:pPr>
              <a:buFont typeface="Arial" charset="0"/>
              <a:buChar char="•"/>
            </a:pPr>
            <a:r>
              <a:rPr lang="es-EC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Manejo del experimento</a:t>
            </a:r>
          </a:p>
          <a:p>
            <a:pPr>
              <a:buFont typeface="Arial" charset="0"/>
              <a:buChar char="•"/>
            </a:pPr>
            <a:r>
              <a:rPr lang="es-EC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Tabulación de datos</a:t>
            </a:r>
          </a:p>
        </p:txBody>
      </p:sp>
      <p:cxnSp>
        <p:nvCxnSpPr>
          <p:cNvPr id="11" name="Conector recto 10"/>
          <p:cNvCxnSpPr/>
          <p:nvPr/>
        </p:nvCxnSpPr>
        <p:spPr>
          <a:xfrm flipV="1">
            <a:off x="1925736" y="4154669"/>
            <a:ext cx="1" cy="926889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/>
        </p:nvCxnSpPr>
        <p:spPr>
          <a:xfrm flipH="1" flipV="1">
            <a:off x="3297946" y="5281613"/>
            <a:ext cx="432390" cy="14288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002665" y="944817"/>
            <a:ext cx="5074276" cy="707886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0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CARACTERIZACIÓN DEL MATERIAL VEGETAL</a:t>
            </a:r>
            <a:endParaRPr lang="es-EC" sz="2000" b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094704" y="2224897"/>
            <a:ext cx="7096260" cy="255454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Mediante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el análisis bromatológico se 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determinó:</a:t>
            </a:r>
          </a:p>
          <a:p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humedad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materia seca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Proteína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Grasa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Ceniza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fibra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y elementos no 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nitrogenados</a:t>
            </a:r>
            <a:endParaRPr lang="es-EC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2414789" y="5215945"/>
            <a:ext cx="4250028" cy="120032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Agencia Ecuatoriana de Aseguramiento de la Calidad del Agro.    </a:t>
            </a:r>
            <a:endParaRPr lang="es-EC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515156" y="680398"/>
            <a:ext cx="14875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6600" dirty="0" smtClean="0">
                <a:solidFill>
                  <a:srgbClr val="FF0000"/>
                </a:solidFill>
              </a:rPr>
              <a:t>1.-</a:t>
            </a:r>
            <a:endParaRPr lang="es-EC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071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271925" y="336377"/>
            <a:ext cx="5931917" cy="1200329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 smtClean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VALORACIÓN DE LOS PARÁMETROS FÍSICO-QUÍMICOS Y MICROBIOLÓGICOS</a:t>
            </a:r>
            <a:endParaRPr lang="es-EC" sz="2400" b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627247" y="535915"/>
            <a:ext cx="14875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6600" dirty="0">
                <a:solidFill>
                  <a:srgbClr val="FF0000"/>
                </a:solidFill>
              </a:rPr>
              <a:t>2</a:t>
            </a:r>
            <a:r>
              <a:rPr lang="es-EC" sz="6600" dirty="0" smtClean="0">
                <a:solidFill>
                  <a:srgbClr val="FF0000"/>
                </a:solidFill>
              </a:rPr>
              <a:t>.-</a:t>
            </a:r>
            <a:endParaRPr lang="es-EC" sz="6600" dirty="0">
              <a:solidFill>
                <a:srgbClr val="FF0000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2271925" y="1852831"/>
            <a:ext cx="6246254" cy="304698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EC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s-EC" sz="24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s-EC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EC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Conductividad eléctrica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EC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Materia orgánica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EC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Nitrógeno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EC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Fosforo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EC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Potasio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EC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Coliformes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EC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Carbono/nitrógeno</a:t>
            </a:r>
            <a:endParaRPr lang="es-EC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2414789" y="5215945"/>
            <a:ext cx="4250028" cy="156966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Laboratorio de la Universidad Técnica del Norte y Estación Experimental Santa Catalina de Suelos, Plantas y Aguas.    </a:t>
            </a:r>
            <a:endParaRPr lang="es-EC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98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126775" y="2687733"/>
            <a:ext cx="2111566" cy="707886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C" sz="2000" b="1" dirty="0">
                <a:solidFill>
                  <a:schemeClr val="bg1"/>
                </a:solidFill>
                <a:latin typeface="Book Antiqua" panose="02040602050305030304" pitchFamily="18" charset="0"/>
              </a:rPr>
              <a:t>Factores</a:t>
            </a:r>
            <a:r>
              <a:rPr lang="es-EC" sz="2000" b="1" dirty="0">
                <a:latin typeface="Book Antiqua" panose="02040602050305030304" pitchFamily="18" charset="0"/>
              </a:rPr>
              <a:t> </a:t>
            </a:r>
            <a:r>
              <a:rPr lang="es-EC" sz="2000" b="1" dirty="0">
                <a:solidFill>
                  <a:schemeClr val="bg1"/>
                </a:solidFill>
                <a:latin typeface="Book Antiqua" panose="02040602050305030304" pitchFamily="18" charset="0"/>
              </a:rPr>
              <a:t>de Estudio</a:t>
            </a:r>
          </a:p>
        </p:txBody>
      </p:sp>
      <p:sp>
        <p:nvSpPr>
          <p:cNvPr id="7" name="Rectángulo 6"/>
          <p:cNvSpPr/>
          <p:nvPr/>
        </p:nvSpPr>
        <p:spPr>
          <a:xfrm>
            <a:off x="1352036" y="3168676"/>
            <a:ext cx="6278959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es-EC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es-EC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2273934" y="121638"/>
            <a:ext cx="7333706" cy="372409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just"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s-ES" b="1" dirty="0">
                <a:solidFill>
                  <a:srgbClr val="00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Factor A mezcla de materia orgánica (</a:t>
            </a:r>
            <a:r>
              <a:rPr lang="es-ES" b="1" dirty="0" smtClean="0">
                <a:solidFill>
                  <a:srgbClr val="00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A)             67,5 Kg (100%)</a:t>
            </a:r>
            <a:endParaRPr lang="es-EC" b="1" dirty="0">
              <a:solidFill>
                <a:srgbClr val="000000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marL="285750" indent="-285750" algn="just"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>
                <a:solidFill>
                  <a:srgbClr val="00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A1 </a:t>
            </a:r>
            <a:r>
              <a:rPr lang="es-ES" b="1" dirty="0" smtClean="0">
                <a:solidFill>
                  <a:srgbClr val="00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Lechuguin </a:t>
            </a:r>
            <a:r>
              <a:rPr lang="es-ES" sz="2000" b="1" dirty="0" smtClean="0">
                <a:solidFill>
                  <a:srgbClr val="00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60,57 Kg </a:t>
            </a:r>
            <a:r>
              <a:rPr lang="es-ES" b="1" dirty="0" smtClean="0">
                <a:solidFill>
                  <a:srgbClr val="00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(90%) + </a:t>
            </a:r>
            <a:r>
              <a:rPr lang="es-ES" sz="2000" b="1" dirty="0" smtClean="0">
                <a:solidFill>
                  <a:srgbClr val="00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6,75  Kg </a:t>
            </a:r>
            <a:r>
              <a:rPr lang="es-ES" b="1" dirty="0" smtClean="0">
                <a:solidFill>
                  <a:srgbClr val="00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(10%) </a:t>
            </a:r>
            <a:r>
              <a:rPr lang="es-ES" b="1" dirty="0">
                <a:solidFill>
                  <a:srgbClr val="00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de lenteja de agua</a:t>
            </a:r>
            <a:endParaRPr lang="es-EC" b="1" dirty="0">
              <a:solidFill>
                <a:srgbClr val="000000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marL="285750" indent="-285750" algn="just"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>
                <a:solidFill>
                  <a:srgbClr val="00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A2 </a:t>
            </a:r>
            <a:r>
              <a:rPr lang="es-ES" b="1" dirty="0" smtClean="0">
                <a:solidFill>
                  <a:srgbClr val="00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Lechuguin </a:t>
            </a:r>
            <a:r>
              <a:rPr lang="es-ES" sz="2000" b="1" dirty="0" smtClean="0">
                <a:solidFill>
                  <a:srgbClr val="00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54 Kg </a:t>
            </a:r>
            <a:r>
              <a:rPr lang="es-ES" b="1" dirty="0" smtClean="0">
                <a:solidFill>
                  <a:srgbClr val="00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(80%) + </a:t>
            </a:r>
            <a:r>
              <a:rPr lang="es-ES" sz="2000" b="1" dirty="0" smtClean="0">
                <a:solidFill>
                  <a:srgbClr val="00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13,5</a:t>
            </a:r>
            <a:r>
              <a:rPr lang="es-ES" b="1" dirty="0" smtClean="0">
                <a:solidFill>
                  <a:srgbClr val="00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Kg (20%) </a:t>
            </a:r>
            <a:r>
              <a:rPr lang="es-ES" b="1" dirty="0">
                <a:solidFill>
                  <a:srgbClr val="00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de lenteja de agua</a:t>
            </a:r>
            <a:endParaRPr lang="es-EC" b="1" dirty="0">
              <a:solidFill>
                <a:srgbClr val="000000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marL="285750" indent="-285750" algn="just"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>
                <a:solidFill>
                  <a:srgbClr val="00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A3 Lechuguin </a:t>
            </a:r>
            <a:r>
              <a:rPr lang="es-ES" sz="2000" b="1" dirty="0" smtClean="0">
                <a:solidFill>
                  <a:srgbClr val="00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47,25</a:t>
            </a:r>
            <a:r>
              <a:rPr lang="es-ES" b="1" dirty="0" smtClean="0">
                <a:solidFill>
                  <a:srgbClr val="00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Kg (70%) + </a:t>
            </a:r>
            <a:r>
              <a:rPr lang="es-ES" sz="2000" b="1" dirty="0" smtClean="0">
                <a:solidFill>
                  <a:srgbClr val="00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20,25</a:t>
            </a:r>
            <a:r>
              <a:rPr lang="es-ES" b="1" dirty="0" smtClean="0">
                <a:solidFill>
                  <a:srgbClr val="00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Kg (30%) </a:t>
            </a:r>
            <a:r>
              <a:rPr lang="es-ES" b="1" dirty="0">
                <a:solidFill>
                  <a:srgbClr val="00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de lenteja de agua</a:t>
            </a:r>
            <a:endParaRPr lang="es-EC" b="1" dirty="0">
              <a:solidFill>
                <a:srgbClr val="000000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2273934" y="4420906"/>
            <a:ext cx="7369759" cy="216982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rgbClr val="00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2.   Factor B </a:t>
            </a:r>
            <a:r>
              <a:rPr lang="es-ES" b="1" dirty="0" smtClean="0">
                <a:solidFill>
                  <a:srgbClr val="00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aditivo (B)              98 litros</a:t>
            </a:r>
            <a:endParaRPr lang="es-EC" b="1" dirty="0">
              <a:solidFill>
                <a:srgbClr val="000000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marL="285750" lvl="0" indent="-28575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>
                <a:solidFill>
                  <a:srgbClr val="00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B1 </a:t>
            </a:r>
            <a:r>
              <a:rPr lang="es-ES" b="1" dirty="0" smtClean="0">
                <a:solidFill>
                  <a:srgbClr val="00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Suero </a:t>
            </a:r>
            <a:r>
              <a:rPr lang="es-ES" b="1" dirty="0">
                <a:solidFill>
                  <a:srgbClr val="00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de quesería </a:t>
            </a:r>
            <a:r>
              <a:rPr lang="es-E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48 </a:t>
            </a:r>
            <a:r>
              <a:rPr lang="es-ES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litros</a:t>
            </a:r>
            <a:r>
              <a:rPr lang="es-EC" dirty="0" smtClean="0"/>
              <a:t> </a:t>
            </a:r>
            <a:r>
              <a:rPr lang="es-EC" b="1" dirty="0" smtClean="0">
                <a:latin typeface="Arial" panose="020B0604020202020204" pitchFamily="34" charset="0"/>
                <a:cs typeface="Arial" panose="020B0604020202020204" pitchFamily="34" charset="0"/>
              </a:rPr>
              <a:t>(100%)</a:t>
            </a:r>
            <a:endParaRPr lang="es-EC" b="1" dirty="0">
              <a:solidFill>
                <a:srgbClr val="000000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marL="285750" lvl="0" indent="-28575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>
                <a:solidFill>
                  <a:srgbClr val="00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B2 Suero de </a:t>
            </a:r>
            <a:r>
              <a:rPr lang="es-ES" b="1" dirty="0" smtClean="0">
                <a:solidFill>
                  <a:srgbClr val="00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quesería 24 litros (50%)  +  </a:t>
            </a:r>
            <a:r>
              <a:rPr lang="es-ES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25 </a:t>
            </a:r>
            <a:r>
              <a:rPr lang="es-E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litros de agua + 1,25 kg de melaza </a:t>
            </a:r>
            <a:r>
              <a:rPr lang="es-ES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s-ES" b="1" dirty="0" smtClean="0">
                <a:solidFill>
                  <a:srgbClr val="00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50%) </a:t>
            </a:r>
            <a:endParaRPr lang="es-EC" b="1" dirty="0">
              <a:solidFill>
                <a:srgbClr val="000000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marL="285750" indent="-28575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>
                <a:solidFill>
                  <a:srgbClr val="00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B3 Sin aditivo</a:t>
            </a:r>
            <a:endParaRPr lang="es-EC" b="1" dirty="0">
              <a:solidFill>
                <a:srgbClr val="000000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cxnSp>
        <p:nvCxnSpPr>
          <p:cNvPr id="12" name="Conector angular 11"/>
          <p:cNvCxnSpPr/>
          <p:nvPr/>
        </p:nvCxnSpPr>
        <p:spPr>
          <a:xfrm flipV="1">
            <a:off x="638833" y="1439473"/>
            <a:ext cx="1661319" cy="1093787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3" name="Conector angular 12"/>
          <p:cNvCxnSpPr/>
          <p:nvPr/>
        </p:nvCxnSpPr>
        <p:spPr>
          <a:xfrm>
            <a:off x="604398" y="3672615"/>
            <a:ext cx="1695754" cy="155620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4" name="Conector recto de flecha 13"/>
          <p:cNvCxnSpPr/>
          <p:nvPr/>
        </p:nvCxnSpPr>
        <p:spPr>
          <a:xfrm>
            <a:off x="7122017" y="489397"/>
            <a:ext cx="669701" cy="1287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Conector recto de flecha 15"/>
          <p:cNvCxnSpPr/>
          <p:nvPr/>
        </p:nvCxnSpPr>
        <p:spPr>
          <a:xfrm>
            <a:off x="4975102" y="4654272"/>
            <a:ext cx="669701" cy="1287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804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Adyacencia">
  <a:themeElements>
    <a:clrScheme name="Adyacencia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yacencia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oncurrencia">
  <a:themeElements>
    <a:clrScheme name="Concurrencia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urrencia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urrencia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Mirador">
  <a:themeElements>
    <a:clrScheme name="Mirador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Mirador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irador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Compuesto">
    <a:dk1>
      <a:sysClr val="windowText" lastClr="000000"/>
    </a:dk1>
    <a:lt1>
      <a:sysClr val="window" lastClr="FFFFFF"/>
    </a:lt1>
    <a:dk2>
      <a:srgbClr val="5B6973"/>
    </a:dk2>
    <a:lt2>
      <a:srgbClr val="E7ECED"/>
    </a:lt2>
    <a:accent1>
      <a:srgbClr val="98C723"/>
    </a:accent1>
    <a:accent2>
      <a:srgbClr val="59B0B9"/>
    </a:accent2>
    <a:accent3>
      <a:srgbClr val="DEAE00"/>
    </a:accent3>
    <a:accent4>
      <a:srgbClr val="B77BB4"/>
    </a:accent4>
    <a:accent5>
      <a:srgbClr val="E0773C"/>
    </a:accent5>
    <a:accent6>
      <a:srgbClr val="A98D63"/>
    </a:accent6>
    <a:hlink>
      <a:srgbClr val="26CBEC"/>
    </a:hlink>
    <a:folHlink>
      <a:srgbClr val="598C8C"/>
    </a:folHlink>
  </a:clrScheme>
</a:themeOverride>
</file>

<file path=ppt/theme/themeOverride3.xml><?xml version="1.0" encoding="utf-8"?>
<a:themeOverride xmlns:a="http://schemas.openxmlformats.org/drawingml/2006/main">
  <a:clrScheme name="Civil">
    <a:dk1>
      <a:sysClr val="windowText" lastClr="000000"/>
    </a:dk1>
    <a:lt1>
      <a:sysClr val="window" lastClr="FFFFFF"/>
    </a:lt1>
    <a:dk2>
      <a:srgbClr val="646B86"/>
    </a:dk2>
    <a:lt2>
      <a:srgbClr val="C5D1D7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00A3D6"/>
    </a:hlink>
    <a:folHlink>
      <a:srgbClr val="694F07"/>
    </a:folHlink>
  </a:clrScheme>
</a:themeOverride>
</file>

<file path=ppt/theme/themeOverride4.xml><?xml version="1.0" encoding="utf-8"?>
<a:themeOverride xmlns:a="http://schemas.openxmlformats.org/drawingml/2006/main">
  <a:clrScheme name="Adyacencia">
    <a:dk1>
      <a:srgbClr val="2F2B20"/>
    </a:dk1>
    <a:lt1>
      <a:srgbClr val="FFFFFF"/>
    </a:lt1>
    <a:dk2>
      <a:srgbClr val="675E47"/>
    </a:dk2>
    <a:lt2>
      <a:srgbClr val="DFDCB7"/>
    </a:lt2>
    <a:accent1>
      <a:srgbClr val="A9A57C"/>
    </a:accent1>
    <a:accent2>
      <a:srgbClr val="9CBEBD"/>
    </a:accent2>
    <a:accent3>
      <a:srgbClr val="D2CB6C"/>
    </a:accent3>
    <a:accent4>
      <a:srgbClr val="95A39D"/>
    </a:accent4>
    <a:accent5>
      <a:srgbClr val="C89F5D"/>
    </a:accent5>
    <a:accent6>
      <a:srgbClr val="B1A089"/>
    </a:accent6>
    <a:hlink>
      <a:srgbClr val="D25814"/>
    </a:hlink>
    <a:folHlink>
      <a:srgbClr val="849A0A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Compuesto">
    <a:dk1>
      <a:sysClr val="windowText" lastClr="000000"/>
    </a:dk1>
    <a:lt1>
      <a:sysClr val="window" lastClr="FFFFFF"/>
    </a:lt1>
    <a:dk2>
      <a:srgbClr val="5B6973"/>
    </a:dk2>
    <a:lt2>
      <a:srgbClr val="E7ECED"/>
    </a:lt2>
    <a:accent1>
      <a:srgbClr val="98C723"/>
    </a:accent1>
    <a:accent2>
      <a:srgbClr val="59B0B9"/>
    </a:accent2>
    <a:accent3>
      <a:srgbClr val="DEAE00"/>
    </a:accent3>
    <a:accent4>
      <a:srgbClr val="B77BB4"/>
    </a:accent4>
    <a:accent5>
      <a:srgbClr val="E0773C"/>
    </a:accent5>
    <a:accent6>
      <a:srgbClr val="A98D63"/>
    </a:accent6>
    <a:hlink>
      <a:srgbClr val="26CBEC"/>
    </a:hlink>
    <a:folHlink>
      <a:srgbClr val="598C8C"/>
    </a:folHlink>
  </a:clrScheme>
</a:themeOverride>
</file>

<file path=ppt/theme/themeOverride7.xml><?xml version="1.0" encoding="utf-8"?>
<a:themeOverride xmlns:a="http://schemas.openxmlformats.org/drawingml/2006/main">
  <a:clrScheme name="Austin">
    <a:dk1>
      <a:sysClr val="windowText" lastClr="000000"/>
    </a:dk1>
    <a:lt1>
      <a:sysClr val="window" lastClr="FFFFFF"/>
    </a:lt1>
    <a:dk2>
      <a:srgbClr val="3E3D2D"/>
    </a:dk2>
    <a:lt2>
      <a:srgbClr val="CAF278"/>
    </a:lt2>
    <a:accent1>
      <a:srgbClr val="94C600"/>
    </a:accent1>
    <a:accent2>
      <a:srgbClr val="71685A"/>
    </a:accent2>
    <a:accent3>
      <a:srgbClr val="FF6700"/>
    </a:accent3>
    <a:accent4>
      <a:srgbClr val="909465"/>
    </a:accent4>
    <a:accent5>
      <a:srgbClr val="956B43"/>
    </a:accent5>
    <a:accent6>
      <a:srgbClr val="FEA022"/>
    </a:accent6>
    <a:hlink>
      <a:srgbClr val="E68200"/>
    </a:hlink>
    <a:folHlink>
      <a:srgbClr val="FFA94A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2329</TotalTime>
  <Words>1713</Words>
  <Application>Microsoft Office PowerPoint</Application>
  <PresentationFormat>A4 (210 x 297 mm)</PresentationFormat>
  <Paragraphs>387</Paragraphs>
  <Slides>39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5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39</vt:i4>
      </vt:variant>
    </vt:vector>
  </HeadingPairs>
  <TitlesOfParts>
    <vt:vector size="46" baseType="lpstr">
      <vt:lpstr>Faceta</vt:lpstr>
      <vt:lpstr>Adyacencia</vt:lpstr>
      <vt:lpstr>Concurrencia</vt:lpstr>
      <vt:lpstr>Tema de Office</vt:lpstr>
      <vt:lpstr>Mirador</vt:lpstr>
      <vt:lpstr>Hoja de cálculo</vt:lpstr>
      <vt:lpstr>Gráfico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Jose Donoso</dc:creator>
  <cp:lastModifiedBy>USER</cp:lastModifiedBy>
  <cp:revision>195</cp:revision>
  <dcterms:created xsi:type="dcterms:W3CDTF">2014-10-03T21:54:39Z</dcterms:created>
  <dcterms:modified xsi:type="dcterms:W3CDTF">2015-02-10T14:50:24Z</dcterms:modified>
</cp:coreProperties>
</file>