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diagrams/quickStyle17.xml" ContentType="application/vnd.openxmlformats-officedocument.drawingml.diagramStyle+xml"/>
  <Override PartName="/ppt/diagrams/data20.xml" ContentType="application/vnd.openxmlformats-officedocument.drawingml.diagramData+xml"/>
  <Override PartName="/ppt/diagrams/drawing18.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diagrams/layout20.xml" ContentType="application/vnd.openxmlformats-officedocument.drawingml.diagramLayout+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Default Extension="wdp" ContentType="image/vnd.ms-photo"/>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drawing11.xml" ContentType="application/vnd.ms-office.drawingml.diagramDrawing+xml"/>
  <Override PartName="/ppt/slides/slide49.xml" ContentType="application/vnd.openxmlformats-officedocument.presentationml.slide+xml"/>
  <Override PartName="/ppt/diagrams/data19.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drawing13.xml" ContentType="application/vnd.ms-office.drawingml.diagramDrawing+xml"/>
  <Override PartName="/ppt/diagrams/drawing20.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4092" r:id="rId1"/>
  </p:sldMasterIdLst>
  <p:sldIdLst>
    <p:sldId id="256" r:id="rId2"/>
    <p:sldId id="257" r:id="rId3"/>
    <p:sldId id="259" r:id="rId4"/>
    <p:sldId id="333" r:id="rId5"/>
    <p:sldId id="370" r:id="rId6"/>
    <p:sldId id="371" r:id="rId7"/>
    <p:sldId id="372" r:id="rId8"/>
    <p:sldId id="277" r:id="rId9"/>
    <p:sldId id="294" r:id="rId10"/>
    <p:sldId id="295" r:id="rId11"/>
    <p:sldId id="296" r:id="rId12"/>
    <p:sldId id="325" r:id="rId13"/>
    <p:sldId id="326" r:id="rId14"/>
    <p:sldId id="284" r:id="rId15"/>
    <p:sldId id="293" r:id="rId16"/>
    <p:sldId id="297" r:id="rId17"/>
    <p:sldId id="298" r:id="rId18"/>
    <p:sldId id="299" r:id="rId19"/>
    <p:sldId id="288" r:id="rId20"/>
    <p:sldId id="327" r:id="rId21"/>
    <p:sldId id="338" r:id="rId22"/>
    <p:sldId id="290" r:id="rId23"/>
    <p:sldId id="291" r:id="rId24"/>
    <p:sldId id="292" r:id="rId25"/>
    <p:sldId id="373" r:id="rId26"/>
    <p:sldId id="386" r:id="rId27"/>
    <p:sldId id="267" r:id="rId28"/>
    <p:sldId id="334" r:id="rId29"/>
    <p:sldId id="339" r:id="rId30"/>
    <p:sldId id="330" r:id="rId31"/>
    <p:sldId id="340" r:id="rId32"/>
    <p:sldId id="328" r:id="rId33"/>
    <p:sldId id="332" r:id="rId34"/>
    <p:sldId id="316" r:id="rId35"/>
    <p:sldId id="317" r:id="rId36"/>
    <p:sldId id="368" r:id="rId37"/>
    <p:sldId id="374" r:id="rId38"/>
    <p:sldId id="377" r:id="rId39"/>
    <p:sldId id="378" r:id="rId40"/>
    <p:sldId id="379" r:id="rId41"/>
    <p:sldId id="380" r:id="rId42"/>
    <p:sldId id="381" r:id="rId43"/>
    <p:sldId id="375" r:id="rId44"/>
    <p:sldId id="265" r:id="rId45"/>
    <p:sldId id="336" r:id="rId46"/>
    <p:sldId id="376" r:id="rId47"/>
    <p:sldId id="335" r:id="rId48"/>
    <p:sldId id="350" r:id="rId49"/>
    <p:sldId id="342" r:id="rId50"/>
    <p:sldId id="343" r:id="rId51"/>
    <p:sldId id="351" r:id="rId52"/>
    <p:sldId id="344" r:id="rId53"/>
    <p:sldId id="352" r:id="rId54"/>
    <p:sldId id="346" r:id="rId55"/>
    <p:sldId id="348" r:id="rId56"/>
    <p:sldId id="354" r:id="rId57"/>
    <p:sldId id="345" r:id="rId58"/>
    <p:sldId id="347" r:id="rId59"/>
    <p:sldId id="353" r:id="rId60"/>
    <p:sldId id="355" r:id="rId61"/>
    <p:sldId id="356" r:id="rId62"/>
    <p:sldId id="360" r:id="rId63"/>
    <p:sldId id="349" r:id="rId64"/>
    <p:sldId id="357" r:id="rId65"/>
    <p:sldId id="358" r:id="rId66"/>
    <p:sldId id="359" r:id="rId67"/>
    <p:sldId id="361" r:id="rId68"/>
    <p:sldId id="362" r:id="rId69"/>
    <p:sldId id="363" r:id="rId70"/>
    <p:sldId id="364" r:id="rId71"/>
    <p:sldId id="365" r:id="rId72"/>
    <p:sldId id="384" r:id="rId73"/>
    <p:sldId id="385" r:id="rId74"/>
    <p:sldId id="341" r:id="rId7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D600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9967" autoAdjust="0"/>
    <p:restoredTop sz="98475" autoAdjust="0"/>
  </p:normalViewPr>
  <p:slideViewPr>
    <p:cSldViewPr>
      <p:cViewPr varScale="1">
        <p:scale>
          <a:sx n="47" d="100"/>
          <a:sy n="47" d="100"/>
        </p:scale>
        <p:origin x="-65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es-CO" sz="1600" b="1" cap="none" spc="0" dirty="0" smtClean="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OBJETIVO GENERAL</a:t>
          </a:r>
          <a:endParaRPr lang="es-CO" sz="1600" b="1"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gm:t>
    </dgm:pt>
    <dgm:pt modelId="{C8105359-D0B2-4A3C-8E23-03B447773978}" type="parTrans" cxnId="{9D9CE8AA-FB4F-4D13-90D0-8B219E57EE23}">
      <dgm:prSet/>
      <dgm:spPr/>
      <dgm:t>
        <a:bodyPr/>
        <a:lstStyle/>
        <a:p>
          <a:endParaRPr lang="es-CO" sz="1600">
            <a:latin typeface="Arial" pitchFamily="34" charset="0"/>
            <a:cs typeface="Arial" pitchFamily="34" charset="0"/>
          </a:endParaRPr>
        </a:p>
      </dgm:t>
    </dgm:pt>
    <dgm:pt modelId="{749FC03A-DDC5-47AD-A448-C5C2E76EBA6F}" type="sibTrans" cxnId="{9D9CE8AA-FB4F-4D13-90D0-8B219E57EE23}">
      <dgm:prSet/>
      <dgm:spPr/>
      <dgm:t>
        <a:bodyPr/>
        <a:lstStyle/>
        <a:p>
          <a:endParaRPr lang="es-CO" sz="1600">
            <a:latin typeface="Arial" pitchFamily="34" charset="0"/>
            <a:cs typeface="Arial" pitchFamily="34" charset="0"/>
          </a:endParaRPr>
        </a:p>
      </dgm:t>
    </dgm:pt>
    <dgm:pt modelId="{D8FC40F3-9578-4170-AA73-A592F1A18672}" type="pres">
      <dgm:prSet presAssocID="{D1644A93-FE6B-4142-A180-4204BF05C0BE}" presName="diagram" presStyleCnt="0">
        <dgm:presLayoutVars>
          <dgm:chPref val="1"/>
          <dgm:dir/>
          <dgm:animOne val="branch"/>
          <dgm:animLvl val="lvl"/>
          <dgm:resizeHandles val="exact"/>
        </dgm:presLayoutVars>
      </dgm:prSet>
      <dgm:spPr/>
      <dgm:t>
        <a:bodyPr/>
        <a:lstStyle/>
        <a:p>
          <a:endParaRPr lang="es-CO"/>
        </a:p>
      </dgm:t>
    </dgm:pt>
    <dgm:pt modelId="{9A1B8C3C-429A-4D2B-BAE2-3C5E172E02BB}" type="pres">
      <dgm:prSet presAssocID="{8A71539B-75AF-42E3-930C-56D9F0EB3A7E}" presName="root1" presStyleCnt="0"/>
      <dgm:spPr/>
      <dgm:t>
        <a:bodyPr/>
        <a:lstStyle/>
        <a:p>
          <a:endParaRPr lang="es-CO"/>
        </a:p>
      </dgm:t>
    </dgm:pt>
    <dgm:pt modelId="{2872AE83-3669-433E-A9FB-06A7977267A6}" type="pres">
      <dgm:prSet presAssocID="{8A71539B-75AF-42E3-930C-56D9F0EB3A7E}" presName="LevelOneTextNode" presStyleLbl="node0" presStyleIdx="0" presStyleCnt="1" custScaleX="140000" custScaleY="80030" custLinFactNeighborY="-12538">
        <dgm:presLayoutVars>
          <dgm:chPref val="3"/>
        </dgm:presLayoutVars>
      </dgm:prSet>
      <dgm:spPr/>
      <dgm:t>
        <a:bodyPr/>
        <a:lstStyle/>
        <a:p>
          <a:endParaRPr lang="es-CO"/>
        </a:p>
      </dgm:t>
    </dgm:pt>
    <dgm:pt modelId="{FFCC6FD7-A783-40C8-8E49-83A5C8F6D3BC}" type="pres">
      <dgm:prSet presAssocID="{8A71539B-75AF-42E3-930C-56D9F0EB3A7E}" presName="level2hierChild" presStyleCnt="0"/>
      <dgm:spPr/>
      <dgm:t>
        <a:bodyPr/>
        <a:lstStyle/>
        <a:p>
          <a:endParaRPr lang="es-CO"/>
        </a:p>
      </dgm:t>
    </dgm:pt>
  </dgm:ptLst>
  <dgm:cxnLst>
    <dgm:cxn modelId="{7606F3BA-9595-47D8-898E-F29DB13FDF3D}" type="presOf" srcId="{8A71539B-75AF-42E3-930C-56D9F0EB3A7E}" destId="{2872AE83-3669-433E-A9FB-06A7977267A6}" srcOrd="0" destOrd="0" presId="urn:microsoft.com/office/officeart/2005/8/layout/hierarchy2"/>
    <dgm:cxn modelId="{66118840-893D-4FFA-BFBC-15D9536E5051}" type="presOf" srcId="{D1644A93-FE6B-4142-A180-4204BF05C0BE}" destId="{D8FC40F3-9578-4170-AA73-A592F1A18672}" srcOrd="0" destOrd="0" presId="urn:microsoft.com/office/officeart/2005/8/layout/hierarchy2"/>
    <dgm:cxn modelId="{9D9CE8AA-FB4F-4D13-90D0-8B219E57EE23}" srcId="{D1644A93-FE6B-4142-A180-4204BF05C0BE}" destId="{8A71539B-75AF-42E3-930C-56D9F0EB3A7E}" srcOrd="0" destOrd="0" parTransId="{C8105359-D0B2-4A3C-8E23-03B447773978}" sibTransId="{749FC03A-DDC5-47AD-A448-C5C2E76EBA6F}"/>
    <dgm:cxn modelId="{AF25A34B-4BAC-434F-ACFD-A4DF18BA95AC}" type="presParOf" srcId="{D8FC40F3-9578-4170-AA73-A592F1A18672}" destId="{9A1B8C3C-429A-4D2B-BAE2-3C5E172E02BB}" srcOrd="0" destOrd="0" presId="urn:microsoft.com/office/officeart/2005/8/layout/hierarchy2"/>
    <dgm:cxn modelId="{FB654C4A-D48F-41C9-A981-13058BC42444}" type="presParOf" srcId="{9A1B8C3C-429A-4D2B-BAE2-3C5E172E02BB}" destId="{2872AE83-3669-433E-A9FB-06A7977267A6}" srcOrd="0" destOrd="0" presId="urn:microsoft.com/office/officeart/2005/8/layout/hierarchy2"/>
    <dgm:cxn modelId="{12274E34-7011-413A-9937-FC1F87E13915}" type="presParOf" srcId="{9A1B8C3C-429A-4D2B-BAE2-3C5E172E02BB}" destId="{FFCC6FD7-A783-40C8-8E49-83A5C8F6D3BC}"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B8A395-0EE1-4690-8807-33BC56BF9542}" type="doc">
      <dgm:prSet loTypeId="urn:microsoft.com/office/officeart/2005/8/layout/lProcess2" loCatId="list" qsTypeId="urn:microsoft.com/office/officeart/2005/8/quickstyle/simple4" qsCatId="simple" csTypeId="urn:microsoft.com/office/officeart/2005/8/colors/accent1_2" csCatId="accent1" phldr="1"/>
      <dgm:spPr/>
    </dgm:pt>
    <dgm:pt modelId="{BD952708-74CA-47A0-8A07-EDBF22D09500}">
      <dgm:prSet phldrT="[Texto]" custT="1"/>
      <dgm:spPr/>
      <dgm:t>
        <a:bodyPr/>
        <a:lstStyle/>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000" b="1" cap="small" dirty="0" smtClean="0">
            <a:latin typeface="Baskerville Old Face" pitchFamily="18" charset="0"/>
          </a:endParaRPr>
        </a:p>
        <a:p>
          <a:pPr algn="ctr">
            <a:lnSpc>
              <a:spcPct val="90000"/>
            </a:lnSpc>
            <a:spcAft>
              <a:spcPct val="35000"/>
            </a:spcAft>
          </a:pPr>
          <a:endParaRPr lang="es-EC" sz="1900" b="1" cap="small" dirty="0" smtClean="0">
            <a:latin typeface="Times New Roman" panose="02020603050405020304" pitchFamily="18" charset="0"/>
            <a:cs typeface="Times New Roman" panose="02020603050405020304" pitchFamily="18" charset="0"/>
          </a:endParaRPr>
        </a:p>
        <a:p>
          <a:pPr algn="ctr">
            <a:lnSpc>
              <a:spcPct val="90000"/>
            </a:lnSpc>
            <a:spcAft>
              <a:spcPct val="35000"/>
            </a:spcAft>
          </a:pPr>
          <a:endParaRPr lang="es-EC" sz="1900" b="1"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endParaRPr lang="es-EC" sz="1900" b="1"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endParaRPr lang="es-EC" sz="1900" b="1"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r>
            <a:rPr lang="es-EC" sz="1900" b="1" cap="small" dirty="0" smtClean="0">
              <a:latin typeface="Times New Roman" panose="02020603050405020304" pitchFamily="18" charset="0"/>
              <a:cs typeface="Times New Roman" panose="02020603050405020304" pitchFamily="18" charset="0"/>
            </a:rPr>
            <a:t>Fase Campo</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Análisis del hábitat y selección de la zona de estudio y sitios monitoreo</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Recolecta  de macroinvertebrados fitoplancton y agua para</a:t>
          </a: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análisis químicos </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Mediciones con el sensor de medio ambiente</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Mediciones de parámetros para cálculo del caudal</a:t>
          </a:r>
          <a:endParaRPr lang="es-EC" sz="1900" dirty="0">
            <a:latin typeface="Times New Roman" panose="02020603050405020304" pitchFamily="18" charset="0"/>
            <a:cs typeface="Times New Roman" panose="02020603050405020304" pitchFamily="18" charset="0"/>
          </a:endParaRPr>
        </a:p>
      </dgm:t>
    </dgm:pt>
    <dgm:pt modelId="{C868698C-11D0-4602-AB1E-F5D9A672B331}" type="parTrans" cxnId="{D41ADF36-EEB4-4C18-9AB7-5FEAAABBE6BA}">
      <dgm:prSet/>
      <dgm:spPr/>
      <dgm:t>
        <a:bodyPr/>
        <a:lstStyle/>
        <a:p>
          <a:endParaRPr lang="es-EC"/>
        </a:p>
      </dgm:t>
    </dgm:pt>
    <dgm:pt modelId="{7320570A-8287-48FA-BC3B-240AD9317E90}" type="sibTrans" cxnId="{D41ADF36-EEB4-4C18-9AB7-5FEAAABBE6BA}">
      <dgm:prSet/>
      <dgm:spPr/>
      <dgm:t>
        <a:bodyPr/>
        <a:lstStyle/>
        <a:p>
          <a:endParaRPr lang="es-EC"/>
        </a:p>
      </dgm:t>
    </dgm:pt>
    <dgm:pt modelId="{B5A4E5C1-08DD-4934-AF45-2CFA0BC7B660}">
      <dgm:prSet phldrT="[Texto]" custT="1"/>
      <dgm:spPr/>
      <dgm:t>
        <a:bodyPr/>
        <a:lstStyle/>
        <a:p>
          <a:pPr algn="ctr">
            <a:lnSpc>
              <a:spcPct val="100000"/>
            </a:lnSpc>
            <a:spcAft>
              <a:spcPts val="0"/>
            </a:spcAft>
          </a:pPr>
          <a:endParaRPr lang="es-EC" sz="1900" b="1"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r>
            <a:rPr lang="es-EC" sz="1900" b="1" cap="small" dirty="0" smtClean="0">
              <a:latin typeface="Times New Roman" panose="02020603050405020304" pitchFamily="18" charset="0"/>
              <a:cs typeface="Times New Roman" panose="02020603050405020304" pitchFamily="18" charset="0"/>
            </a:rPr>
            <a:t>Fase Laboratorio</a:t>
          </a:r>
          <a:endParaRPr lang="es-ES" sz="1900" dirty="0" smtClean="0">
            <a:latin typeface="Times New Roman" panose="02020603050405020304" pitchFamily="18" charset="0"/>
            <a:cs typeface="Times New Roman" panose="02020603050405020304" pitchFamily="18" charset="0"/>
          </a:endParaRPr>
        </a:p>
        <a:p>
          <a:pPr algn="ctr">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ctr">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Identificación taxonómica  y conteo de especímenes</a:t>
          </a:r>
          <a:endParaRPr lang="es-EC" sz="1900" dirty="0">
            <a:latin typeface="Times New Roman" panose="02020603050405020304" pitchFamily="18" charset="0"/>
            <a:cs typeface="Times New Roman" panose="02020603050405020304" pitchFamily="18" charset="0"/>
          </a:endParaRPr>
        </a:p>
      </dgm:t>
    </dgm:pt>
    <dgm:pt modelId="{7B4E4898-2C4D-45C8-BAA0-68848ABC2C9B}" type="parTrans" cxnId="{05446C75-D291-4FE9-86DE-A0C213C8A52D}">
      <dgm:prSet/>
      <dgm:spPr/>
      <dgm:t>
        <a:bodyPr/>
        <a:lstStyle/>
        <a:p>
          <a:endParaRPr lang="es-EC"/>
        </a:p>
      </dgm:t>
    </dgm:pt>
    <dgm:pt modelId="{DC7444D5-386E-4E8D-937F-7A39C27449ED}" type="sibTrans" cxnId="{05446C75-D291-4FE9-86DE-A0C213C8A52D}">
      <dgm:prSet/>
      <dgm:spPr/>
      <dgm:t>
        <a:bodyPr/>
        <a:lstStyle/>
        <a:p>
          <a:endParaRPr lang="es-EC"/>
        </a:p>
      </dgm:t>
    </dgm:pt>
    <dgm:pt modelId="{41D88991-E268-4540-A10A-02D15BC68E82}">
      <dgm:prSet phldrT="[Texto]" custT="1"/>
      <dgm:spPr/>
      <dgm:t>
        <a:bodyPr/>
        <a:lstStyle/>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90000"/>
            </a:lnSpc>
            <a:spcAft>
              <a:spcPct val="35000"/>
            </a:spcAft>
          </a:pPr>
          <a:endParaRPr lang="es-ES" sz="2000" b="1" cap="small" dirty="0" smtClean="0">
            <a:latin typeface="Baskerville Old Face" pitchFamily="18" charset="0"/>
          </a:endParaRPr>
        </a:p>
        <a:p>
          <a:pPr algn="ctr">
            <a:lnSpc>
              <a:spcPct val="100000"/>
            </a:lnSpc>
            <a:spcAft>
              <a:spcPts val="0"/>
            </a:spcAft>
          </a:pPr>
          <a:endParaRPr lang="es-ES" sz="1900" b="1"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r>
            <a:rPr lang="es-ES" sz="1900" b="1" cap="small" dirty="0" smtClean="0">
              <a:latin typeface="Times New Roman" panose="02020603050405020304" pitchFamily="18" charset="0"/>
              <a:cs typeface="Times New Roman" panose="02020603050405020304" pitchFamily="18" charset="0"/>
            </a:rPr>
            <a:t>Fase de gabinete</a:t>
          </a:r>
        </a:p>
        <a:p>
          <a:pPr algn="ctr">
            <a:lnSpc>
              <a:spcPct val="100000"/>
            </a:lnSpc>
            <a:spcAft>
              <a:spcPts val="0"/>
            </a:spcAft>
          </a:pPr>
          <a:endParaRPr lang="es-ES" sz="1900" b="1" u="sng" cap="small" dirty="0" smtClean="0">
            <a:latin typeface="Times New Roman" panose="02020603050405020304" pitchFamily="18" charset="0"/>
            <a:cs typeface="Times New Roman" panose="02020603050405020304" pitchFamily="18" charset="0"/>
          </a:endParaRPr>
        </a:p>
        <a:p>
          <a:pPr algn="ctr">
            <a:lnSpc>
              <a:spcPct val="100000"/>
            </a:lnSpc>
            <a:spcAft>
              <a:spcPts val="0"/>
            </a:spcAft>
          </a:pPr>
          <a:endParaRPr lang="es-ES" sz="1900" b="1" u="sng" cap="small"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Aplicación de índices de diversidad  y biológicos</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Comparaciones estadística entre los sitios de monitoreo</a:t>
          </a: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endParaRPr lang="es-ES" sz="1900" dirty="0" smtClean="0">
            <a:latin typeface="Times New Roman" panose="02020603050405020304" pitchFamily="18" charset="0"/>
            <a:cs typeface="Times New Roman" panose="02020603050405020304" pitchFamily="18" charset="0"/>
          </a:endParaRPr>
        </a:p>
        <a:p>
          <a:pPr algn="l">
            <a:lnSpc>
              <a:spcPct val="100000"/>
            </a:lnSpc>
            <a:spcAft>
              <a:spcPts val="0"/>
            </a:spcAft>
          </a:pPr>
          <a:r>
            <a:rPr lang="es-ES" sz="1900" dirty="0" smtClean="0">
              <a:latin typeface="Times New Roman" panose="02020603050405020304" pitchFamily="18" charset="0"/>
              <a:cs typeface="Times New Roman" panose="02020603050405020304" pitchFamily="18" charset="0"/>
            </a:rPr>
            <a:t>Elaboración del informe final</a:t>
          </a:r>
        </a:p>
        <a:p>
          <a:pPr algn="l">
            <a:lnSpc>
              <a:spcPct val="100000"/>
            </a:lnSpc>
            <a:spcAft>
              <a:spcPts val="0"/>
            </a:spcAft>
          </a:pPr>
          <a:endParaRPr lang="es-EC" sz="1900" dirty="0">
            <a:latin typeface="Times New Roman" panose="02020603050405020304" pitchFamily="18" charset="0"/>
            <a:cs typeface="Times New Roman" panose="02020603050405020304" pitchFamily="18" charset="0"/>
          </a:endParaRPr>
        </a:p>
      </dgm:t>
    </dgm:pt>
    <dgm:pt modelId="{F20A8C29-3F31-4500-B3E8-63AFF225199A}" type="parTrans" cxnId="{45A8C389-4EBF-4782-9061-68BA8EE70F65}">
      <dgm:prSet/>
      <dgm:spPr/>
      <dgm:t>
        <a:bodyPr/>
        <a:lstStyle/>
        <a:p>
          <a:endParaRPr lang="es-EC"/>
        </a:p>
      </dgm:t>
    </dgm:pt>
    <dgm:pt modelId="{712C7F17-1747-421A-BA18-5FAB65ED3D84}" type="sibTrans" cxnId="{45A8C389-4EBF-4782-9061-68BA8EE70F65}">
      <dgm:prSet/>
      <dgm:spPr/>
      <dgm:t>
        <a:bodyPr/>
        <a:lstStyle/>
        <a:p>
          <a:endParaRPr lang="es-EC"/>
        </a:p>
      </dgm:t>
    </dgm:pt>
    <dgm:pt modelId="{AC4C7272-8F0D-4B6F-BF18-56609E1EB10F}" type="pres">
      <dgm:prSet presAssocID="{3EB8A395-0EE1-4690-8807-33BC56BF9542}" presName="theList" presStyleCnt="0">
        <dgm:presLayoutVars>
          <dgm:dir/>
          <dgm:animLvl val="lvl"/>
          <dgm:resizeHandles val="exact"/>
        </dgm:presLayoutVars>
      </dgm:prSet>
      <dgm:spPr/>
    </dgm:pt>
    <dgm:pt modelId="{B0CF9979-9F72-45EC-9D45-7E3FDF297CBE}" type="pres">
      <dgm:prSet presAssocID="{BD952708-74CA-47A0-8A07-EDBF22D09500}" presName="compNode" presStyleCnt="0"/>
      <dgm:spPr/>
    </dgm:pt>
    <dgm:pt modelId="{60A3EAA9-95BB-4294-BB59-354CE72718C8}" type="pres">
      <dgm:prSet presAssocID="{BD952708-74CA-47A0-8A07-EDBF22D09500}" presName="aNode" presStyleLbl="bgShp" presStyleIdx="0" presStyleCnt="3"/>
      <dgm:spPr/>
      <dgm:t>
        <a:bodyPr/>
        <a:lstStyle/>
        <a:p>
          <a:endParaRPr lang="es-EC"/>
        </a:p>
      </dgm:t>
    </dgm:pt>
    <dgm:pt modelId="{7A8DB038-D8B1-4DFB-B061-FFED3AE441E1}" type="pres">
      <dgm:prSet presAssocID="{BD952708-74CA-47A0-8A07-EDBF22D09500}" presName="textNode" presStyleLbl="bgShp" presStyleIdx="0" presStyleCnt="3"/>
      <dgm:spPr/>
      <dgm:t>
        <a:bodyPr/>
        <a:lstStyle/>
        <a:p>
          <a:endParaRPr lang="es-EC"/>
        </a:p>
      </dgm:t>
    </dgm:pt>
    <dgm:pt modelId="{C9028D67-2284-4F70-A485-C2A4FA4F542D}" type="pres">
      <dgm:prSet presAssocID="{BD952708-74CA-47A0-8A07-EDBF22D09500}" presName="compChildNode" presStyleCnt="0"/>
      <dgm:spPr/>
    </dgm:pt>
    <dgm:pt modelId="{281DC6D8-AC8E-447A-862D-7E76C2637801}" type="pres">
      <dgm:prSet presAssocID="{BD952708-74CA-47A0-8A07-EDBF22D09500}" presName="theInnerList" presStyleCnt="0"/>
      <dgm:spPr/>
    </dgm:pt>
    <dgm:pt modelId="{683077EA-7C2C-487B-AA09-23C3B64D06EC}" type="pres">
      <dgm:prSet presAssocID="{BD952708-74CA-47A0-8A07-EDBF22D09500}" presName="aSpace" presStyleCnt="0"/>
      <dgm:spPr/>
    </dgm:pt>
    <dgm:pt modelId="{E9CC7A1F-178A-4D37-9143-A1D791B4D3B8}" type="pres">
      <dgm:prSet presAssocID="{B5A4E5C1-08DD-4934-AF45-2CFA0BC7B660}" presName="compNode" presStyleCnt="0"/>
      <dgm:spPr/>
    </dgm:pt>
    <dgm:pt modelId="{19165DFF-EDB0-4D9F-888B-0CE313B81740}" type="pres">
      <dgm:prSet presAssocID="{B5A4E5C1-08DD-4934-AF45-2CFA0BC7B660}" presName="aNode" presStyleLbl="bgShp" presStyleIdx="1" presStyleCnt="3"/>
      <dgm:spPr/>
      <dgm:t>
        <a:bodyPr/>
        <a:lstStyle/>
        <a:p>
          <a:endParaRPr lang="es-EC"/>
        </a:p>
      </dgm:t>
    </dgm:pt>
    <dgm:pt modelId="{A4876F4F-775A-46A0-836C-32CD19A887FD}" type="pres">
      <dgm:prSet presAssocID="{B5A4E5C1-08DD-4934-AF45-2CFA0BC7B660}" presName="textNode" presStyleLbl="bgShp" presStyleIdx="1" presStyleCnt="3"/>
      <dgm:spPr/>
      <dgm:t>
        <a:bodyPr/>
        <a:lstStyle/>
        <a:p>
          <a:endParaRPr lang="es-EC"/>
        </a:p>
      </dgm:t>
    </dgm:pt>
    <dgm:pt modelId="{A7E9AAD3-46E1-4307-A821-3F217439E03A}" type="pres">
      <dgm:prSet presAssocID="{B5A4E5C1-08DD-4934-AF45-2CFA0BC7B660}" presName="compChildNode" presStyleCnt="0"/>
      <dgm:spPr/>
    </dgm:pt>
    <dgm:pt modelId="{B78B9CBB-975F-4990-8048-852A50010B7D}" type="pres">
      <dgm:prSet presAssocID="{B5A4E5C1-08DD-4934-AF45-2CFA0BC7B660}" presName="theInnerList" presStyleCnt="0"/>
      <dgm:spPr/>
    </dgm:pt>
    <dgm:pt modelId="{83C8DF13-994B-4D46-B6B7-EAB63D4E9D9E}" type="pres">
      <dgm:prSet presAssocID="{B5A4E5C1-08DD-4934-AF45-2CFA0BC7B660}" presName="aSpace" presStyleCnt="0"/>
      <dgm:spPr/>
    </dgm:pt>
    <dgm:pt modelId="{86E3957F-8383-4408-B616-BF65FD0A00D7}" type="pres">
      <dgm:prSet presAssocID="{41D88991-E268-4540-A10A-02D15BC68E82}" presName="compNode" presStyleCnt="0"/>
      <dgm:spPr/>
    </dgm:pt>
    <dgm:pt modelId="{B7BC97D6-06D7-42BD-BA54-257D4E3D3CEB}" type="pres">
      <dgm:prSet presAssocID="{41D88991-E268-4540-A10A-02D15BC68E82}" presName="aNode" presStyleLbl="bgShp" presStyleIdx="2" presStyleCnt="3"/>
      <dgm:spPr/>
      <dgm:t>
        <a:bodyPr/>
        <a:lstStyle/>
        <a:p>
          <a:endParaRPr lang="es-EC"/>
        </a:p>
      </dgm:t>
    </dgm:pt>
    <dgm:pt modelId="{B1A991D2-861C-463B-8D52-8A13FD001E86}" type="pres">
      <dgm:prSet presAssocID="{41D88991-E268-4540-A10A-02D15BC68E82}" presName="textNode" presStyleLbl="bgShp" presStyleIdx="2" presStyleCnt="3"/>
      <dgm:spPr/>
      <dgm:t>
        <a:bodyPr/>
        <a:lstStyle/>
        <a:p>
          <a:endParaRPr lang="es-EC"/>
        </a:p>
      </dgm:t>
    </dgm:pt>
    <dgm:pt modelId="{177F302A-7B2A-42A7-AA10-357A751D86AB}" type="pres">
      <dgm:prSet presAssocID="{41D88991-E268-4540-A10A-02D15BC68E82}" presName="compChildNode" presStyleCnt="0"/>
      <dgm:spPr/>
    </dgm:pt>
    <dgm:pt modelId="{E240CC03-7C2E-4E1D-BC1B-61D1A42A6608}" type="pres">
      <dgm:prSet presAssocID="{41D88991-E268-4540-A10A-02D15BC68E82}" presName="theInnerList" presStyleCnt="0"/>
      <dgm:spPr/>
    </dgm:pt>
  </dgm:ptLst>
  <dgm:cxnLst>
    <dgm:cxn modelId="{BE494469-B760-4E52-ABC6-B7F5F955596B}" type="presOf" srcId="{BD952708-74CA-47A0-8A07-EDBF22D09500}" destId="{60A3EAA9-95BB-4294-BB59-354CE72718C8}" srcOrd="0" destOrd="0" presId="urn:microsoft.com/office/officeart/2005/8/layout/lProcess2"/>
    <dgm:cxn modelId="{CBC30F23-B2D3-40AC-87C3-D1326D321A34}" type="presOf" srcId="{41D88991-E268-4540-A10A-02D15BC68E82}" destId="{B7BC97D6-06D7-42BD-BA54-257D4E3D3CEB}" srcOrd="0" destOrd="0" presId="urn:microsoft.com/office/officeart/2005/8/layout/lProcess2"/>
    <dgm:cxn modelId="{45A8C389-4EBF-4782-9061-68BA8EE70F65}" srcId="{3EB8A395-0EE1-4690-8807-33BC56BF9542}" destId="{41D88991-E268-4540-A10A-02D15BC68E82}" srcOrd="2" destOrd="0" parTransId="{F20A8C29-3F31-4500-B3E8-63AFF225199A}" sibTransId="{712C7F17-1747-421A-BA18-5FAB65ED3D84}"/>
    <dgm:cxn modelId="{7EE83BF9-463D-4000-8DB8-81BA6C377C12}" type="presOf" srcId="{3EB8A395-0EE1-4690-8807-33BC56BF9542}" destId="{AC4C7272-8F0D-4B6F-BF18-56609E1EB10F}" srcOrd="0" destOrd="0" presId="urn:microsoft.com/office/officeart/2005/8/layout/lProcess2"/>
    <dgm:cxn modelId="{DDBAAB2B-45FA-42CB-AE0A-FE6C2AB606DD}" type="presOf" srcId="{BD952708-74CA-47A0-8A07-EDBF22D09500}" destId="{7A8DB038-D8B1-4DFB-B061-FFED3AE441E1}" srcOrd="1" destOrd="0" presId="urn:microsoft.com/office/officeart/2005/8/layout/lProcess2"/>
    <dgm:cxn modelId="{D41ADF36-EEB4-4C18-9AB7-5FEAAABBE6BA}" srcId="{3EB8A395-0EE1-4690-8807-33BC56BF9542}" destId="{BD952708-74CA-47A0-8A07-EDBF22D09500}" srcOrd="0" destOrd="0" parTransId="{C868698C-11D0-4602-AB1E-F5D9A672B331}" sibTransId="{7320570A-8287-48FA-BC3B-240AD9317E90}"/>
    <dgm:cxn modelId="{ED17C2FE-0F66-43CC-9C00-CE2AB3A771D2}" type="presOf" srcId="{B5A4E5C1-08DD-4934-AF45-2CFA0BC7B660}" destId="{19165DFF-EDB0-4D9F-888B-0CE313B81740}" srcOrd="0" destOrd="0" presId="urn:microsoft.com/office/officeart/2005/8/layout/lProcess2"/>
    <dgm:cxn modelId="{FFE82AB8-D473-43D7-BA49-80B0611FF19C}" type="presOf" srcId="{B5A4E5C1-08DD-4934-AF45-2CFA0BC7B660}" destId="{A4876F4F-775A-46A0-836C-32CD19A887FD}" srcOrd="1" destOrd="0" presId="urn:microsoft.com/office/officeart/2005/8/layout/lProcess2"/>
    <dgm:cxn modelId="{05446C75-D291-4FE9-86DE-A0C213C8A52D}" srcId="{3EB8A395-0EE1-4690-8807-33BC56BF9542}" destId="{B5A4E5C1-08DD-4934-AF45-2CFA0BC7B660}" srcOrd="1" destOrd="0" parTransId="{7B4E4898-2C4D-45C8-BAA0-68848ABC2C9B}" sibTransId="{DC7444D5-386E-4E8D-937F-7A39C27449ED}"/>
    <dgm:cxn modelId="{050A7F21-135A-4D84-8A03-C7315C56C52B}" type="presOf" srcId="{41D88991-E268-4540-A10A-02D15BC68E82}" destId="{B1A991D2-861C-463B-8D52-8A13FD001E86}" srcOrd="1" destOrd="0" presId="urn:microsoft.com/office/officeart/2005/8/layout/lProcess2"/>
    <dgm:cxn modelId="{ACAFD95D-BF55-4E53-83CB-5B2CA9E24E5C}" type="presParOf" srcId="{AC4C7272-8F0D-4B6F-BF18-56609E1EB10F}" destId="{B0CF9979-9F72-45EC-9D45-7E3FDF297CBE}" srcOrd="0" destOrd="0" presId="urn:microsoft.com/office/officeart/2005/8/layout/lProcess2"/>
    <dgm:cxn modelId="{3519D060-F439-4DD9-9C1E-494AA9AD5788}" type="presParOf" srcId="{B0CF9979-9F72-45EC-9D45-7E3FDF297CBE}" destId="{60A3EAA9-95BB-4294-BB59-354CE72718C8}" srcOrd="0" destOrd="0" presId="urn:microsoft.com/office/officeart/2005/8/layout/lProcess2"/>
    <dgm:cxn modelId="{F67521B8-8EB7-4483-8D9C-E6F3021857CF}" type="presParOf" srcId="{B0CF9979-9F72-45EC-9D45-7E3FDF297CBE}" destId="{7A8DB038-D8B1-4DFB-B061-FFED3AE441E1}" srcOrd="1" destOrd="0" presId="urn:microsoft.com/office/officeart/2005/8/layout/lProcess2"/>
    <dgm:cxn modelId="{2670DF34-9C3F-4778-89DA-42B6A8C2281A}" type="presParOf" srcId="{B0CF9979-9F72-45EC-9D45-7E3FDF297CBE}" destId="{C9028D67-2284-4F70-A485-C2A4FA4F542D}" srcOrd="2" destOrd="0" presId="urn:microsoft.com/office/officeart/2005/8/layout/lProcess2"/>
    <dgm:cxn modelId="{D4133DAF-C12F-4F91-9FE8-CF7BCCB1501C}" type="presParOf" srcId="{C9028D67-2284-4F70-A485-C2A4FA4F542D}" destId="{281DC6D8-AC8E-447A-862D-7E76C2637801}" srcOrd="0" destOrd="0" presId="urn:microsoft.com/office/officeart/2005/8/layout/lProcess2"/>
    <dgm:cxn modelId="{CEDB195E-CD11-4320-8615-4A33342B5587}" type="presParOf" srcId="{AC4C7272-8F0D-4B6F-BF18-56609E1EB10F}" destId="{683077EA-7C2C-487B-AA09-23C3B64D06EC}" srcOrd="1" destOrd="0" presId="urn:microsoft.com/office/officeart/2005/8/layout/lProcess2"/>
    <dgm:cxn modelId="{074996ED-BCD3-4A56-B296-9B635B8035CE}" type="presParOf" srcId="{AC4C7272-8F0D-4B6F-BF18-56609E1EB10F}" destId="{E9CC7A1F-178A-4D37-9143-A1D791B4D3B8}" srcOrd="2" destOrd="0" presId="urn:microsoft.com/office/officeart/2005/8/layout/lProcess2"/>
    <dgm:cxn modelId="{B41739C3-6E6A-4D38-8D43-3DD0F353C692}" type="presParOf" srcId="{E9CC7A1F-178A-4D37-9143-A1D791B4D3B8}" destId="{19165DFF-EDB0-4D9F-888B-0CE313B81740}" srcOrd="0" destOrd="0" presId="urn:microsoft.com/office/officeart/2005/8/layout/lProcess2"/>
    <dgm:cxn modelId="{F6347AE1-8BDA-4BA7-8DFC-F6380B38B44F}" type="presParOf" srcId="{E9CC7A1F-178A-4D37-9143-A1D791B4D3B8}" destId="{A4876F4F-775A-46A0-836C-32CD19A887FD}" srcOrd="1" destOrd="0" presId="urn:microsoft.com/office/officeart/2005/8/layout/lProcess2"/>
    <dgm:cxn modelId="{DCFF9282-59E0-4585-B381-E53790775BE9}" type="presParOf" srcId="{E9CC7A1F-178A-4D37-9143-A1D791B4D3B8}" destId="{A7E9AAD3-46E1-4307-A821-3F217439E03A}" srcOrd="2" destOrd="0" presId="urn:microsoft.com/office/officeart/2005/8/layout/lProcess2"/>
    <dgm:cxn modelId="{BC7AB4C7-C6F1-4ACE-A996-8D26FB2B469A}" type="presParOf" srcId="{A7E9AAD3-46E1-4307-A821-3F217439E03A}" destId="{B78B9CBB-975F-4990-8048-852A50010B7D}" srcOrd="0" destOrd="0" presId="urn:microsoft.com/office/officeart/2005/8/layout/lProcess2"/>
    <dgm:cxn modelId="{A932744E-8B92-4725-8489-B9068E7DB9D2}" type="presParOf" srcId="{AC4C7272-8F0D-4B6F-BF18-56609E1EB10F}" destId="{83C8DF13-994B-4D46-B6B7-EAB63D4E9D9E}" srcOrd="3" destOrd="0" presId="urn:microsoft.com/office/officeart/2005/8/layout/lProcess2"/>
    <dgm:cxn modelId="{B1B90CF6-D69D-4D3F-B8DF-12A947F25B8B}" type="presParOf" srcId="{AC4C7272-8F0D-4B6F-BF18-56609E1EB10F}" destId="{86E3957F-8383-4408-B616-BF65FD0A00D7}" srcOrd="4" destOrd="0" presId="urn:microsoft.com/office/officeart/2005/8/layout/lProcess2"/>
    <dgm:cxn modelId="{1EE9080C-1D64-4FDC-ACEF-83CC1105E862}" type="presParOf" srcId="{86E3957F-8383-4408-B616-BF65FD0A00D7}" destId="{B7BC97D6-06D7-42BD-BA54-257D4E3D3CEB}" srcOrd="0" destOrd="0" presId="urn:microsoft.com/office/officeart/2005/8/layout/lProcess2"/>
    <dgm:cxn modelId="{27B67F4A-9869-46A3-A58C-1B78739DDC2A}" type="presParOf" srcId="{86E3957F-8383-4408-B616-BF65FD0A00D7}" destId="{B1A991D2-861C-463B-8D52-8A13FD001E86}" srcOrd="1" destOrd="0" presId="urn:microsoft.com/office/officeart/2005/8/layout/lProcess2"/>
    <dgm:cxn modelId="{AEE25D49-505D-4AC5-9E96-47CF67EF9C5F}" type="presParOf" srcId="{86E3957F-8383-4408-B616-BF65FD0A00D7}" destId="{177F302A-7B2A-42A7-AA10-357A751D86AB}" srcOrd="2" destOrd="0" presId="urn:microsoft.com/office/officeart/2005/8/layout/lProcess2"/>
    <dgm:cxn modelId="{6E060521-377C-4449-9EBC-96E4F9CBA2EC}" type="presParOf" srcId="{177F302A-7B2A-42A7-AA10-357A751D86AB}" destId="{E240CC03-7C2E-4E1D-BC1B-61D1A42A6608}"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D382E3-ABC1-4103-9C9F-F8174CCC479E}"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es-EC"/>
        </a:p>
      </dgm:t>
    </dgm:pt>
    <dgm:pt modelId="{36EDABEC-65A1-4C9F-8C69-998FAE323909}">
      <dgm:prSet phldrT="[Texto]"/>
      <dgm:spPr/>
      <dgm:t>
        <a:bodyPr/>
        <a:lstStyle/>
        <a:p>
          <a:r>
            <a:rPr lang="es-EC" b="1" dirty="0" smtClean="0">
              <a:latin typeface="Times New Roman" panose="02020603050405020304" pitchFamily="18" charset="0"/>
              <a:cs typeface="Times New Roman" panose="02020603050405020304" pitchFamily="18" charset="0"/>
            </a:rPr>
            <a:t>Macroinvertebrados</a:t>
          </a:r>
          <a:endParaRPr lang="es-EC" b="1" dirty="0">
            <a:latin typeface="Times New Roman" panose="02020603050405020304" pitchFamily="18" charset="0"/>
            <a:cs typeface="Times New Roman" panose="02020603050405020304" pitchFamily="18" charset="0"/>
          </a:endParaRPr>
        </a:p>
      </dgm:t>
    </dgm:pt>
    <dgm:pt modelId="{52B1F311-7A52-48D0-B552-EC2C6C6F49C5}" type="parTrans" cxnId="{269618EE-203F-4DDC-917C-1009A7CA28D8}">
      <dgm:prSet/>
      <dgm:spPr/>
      <dgm:t>
        <a:bodyPr/>
        <a:lstStyle/>
        <a:p>
          <a:endParaRPr lang="es-EC"/>
        </a:p>
      </dgm:t>
    </dgm:pt>
    <dgm:pt modelId="{ACE1C72F-3181-4688-B35C-2D7D22B66BC7}" type="sibTrans" cxnId="{269618EE-203F-4DDC-917C-1009A7CA28D8}">
      <dgm:prSet/>
      <dgm:spPr/>
      <dgm:t>
        <a:bodyPr/>
        <a:lstStyle/>
        <a:p>
          <a:endParaRPr lang="es-EC"/>
        </a:p>
      </dgm:t>
    </dgm:pt>
    <dgm:pt modelId="{29623960-84A1-4E9C-819B-3366FC190AE5}">
      <dgm:prSet phldrT="[Texto]"/>
      <dgm:spPr/>
      <dgm:t>
        <a:bodyPr/>
        <a:lstStyle/>
        <a:p>
          <a:r>
            <a:rPr lang="es-EC" b="1" dirty="0" smtClean="0">
              <a:latin typeface="Times New Roman" panose="02020603050405020304" pitchFamily="18" charset="0"/>
              <a:cs typeface="Times New Roman" panose="02020603050405020304" pitchFamily="18" charset="0"/>
            </a:rPr>
            <a:t>Fitoplancton</a:t>
          </a:r>
          <a:endParaRPr lang="es-EC" b="1" dirty="0">
            <a:latin typeface="Times New Roman" panose="02020603050405020304" pitchFamily="18" charset="0"/>
            <a:cs typeface="Times New Roman" panose="02020603050405020304" pitchFamily="18" charset="0"/>
          </a:endParaRPr>
        </a:p>
      </dgm:t>
    </dgm:pt>
    <dgm:pt modelId="{72A8EF9A-E99B-4143-BC95-6ED2021C05E4}" type="parTrans" cxnId="{E649D3E7-16B7-4BC4-A385-60565BB015F6}">
      <dgm:prSet/>
      <dgm:spPr/>
      <dgm:t>
        <a:bodyPr/>
        <a:lstStyle/>
        <a:p>
          <a:endParaRPr lang="es-EC"/>
        </a:p>
      </dgm:t>
    </dgm:pt>
    <dgm:pt modelId="{083AEFC6-3D06-4727-9807-0BDD6933DBC8}" type="sibTrans" cxnId="{E649D3E7-16B7-4BC4-A385-60565BB015F6}">
      <dgm:prSet/>
      <dgm:spPr/>
      <dgm:t>
        <a:bodyPr/>
        <a:lstStyle/>
        <a:p>
          <a:endParaRPr lang="es-EC"/>
        </a:p>
      </dgm:t>
    </dgm:pt>
    <dgm:pt modelId="{4118B1DB-6F2B-42CB-86CE-9988350A5533}">
      <dgm:prSet/>
      <dgm:spPr>
        <a:solidFill>
          <a:schemeClr val="accent4">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Piedras y Hojarascas</a:t>
          </a:r>
          <a:endParaRPr lang="es-EC" dirty="0">
            <a:latin typeface="Times New Roman" panose="02020603050405020304" pitchFamily="18" charset="0"/>
            <a:cs typeface="Times New Roman" panose="02020603050405020304" pitchFamily="18" charset="0"/>
          </a:endParaRPr>
        </a:p>
      </dgm:t>
    </dgm:pt>
    <dgm:pt modelId="{307CBBDB-BD91-4712-88D4-719BE40330CB}" type="parTrans" cxnId="{6B0B4E82-71BF-4019-A757-5A5AA7D8BEB2}">
      <dgm:prSet/>
      <dgm:spPr/>
      <dgm:t>
        <a:bodyPr/>
        <a:lstStyle/>
        <a:p>
          <a:endParaRPr lang="es-EC"/>
        </a:p>
      </dgm:t>
    </dgm:pt>
    <dgm:pt modelId="{43262A3D-F9DC-4BE5-B89B-201FC0C3CAD3}" type="sibTrans" cxnId="{6B0B4E82-71BF-4019-A757-5A5AA7D8BEB2}">
      <dgm:prSet/>
      <dgm:spPr/>
      <dgm:t>
        <a:bodyPr/>
        <a:lstStyle/>
        <a:p>
          <a:endParaRPr lang="es-EC"/>
        </a:p>
      </dgm:t>
    </dgm:pt>
    <dgm:pt modelId="{E9915DCA-D5F8-4F8C-819C-EFBA3763476C}">
      <dgm:prSet/>
      <dgm:spPr>
        <a:solidFill>
          <a:schemeClr val="accent4">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Red de Surber</a:t>
          </a:r>
          <a:endParaRPr lang="es-EC" dirty="0">
            <a:latin typeface="Times New Roman" panose="02020603050405020304" pitchFamily="18" charset="0"/>
            <a:cs typeface="Times New Roman" panose="02020603050405020304" pitchFamily="18" charset="0"/>
          </a:endParaRPr>
        </a:p>
      </dgm:t>
    </dgm:pt>
    <dgm:pt modelId="{0DD2C230-DD63-4934-ACF5-AD082604002D}" type="parTrans" cxnId="{0F1CBD3F-C1F9-4D84-B1BD-F03BB1E26188}">
      <dgm:prSet/>
      <dgm:spPr/>
      <dgm:t>
        <a:bodyPr/>
        <a:lstStyle/>
        <a:p>
          <a:endParaRPr lang="es-EC"/>
        </a:p>
      </dgm:t>
    </dgm:pt>
    <dgm:pt modelId="{9B31E470-C3A1-42AF-A443-B3C5C91309A7}" type="sibTrans" cxnId="{0F1CBD3F-C1F9-4D84-B1BD-F03BB1E26188}">
      <dgm:prSet/>
      <dgm:spPr/>
      <dgm:t>
        <a:bodyPr/>
        <a:lstStyle/>
        <a:p>
          <a:endParaRPr lang="es-EC"/>
        </a:p>
      </dgm:t>
    </dgm:pt>
    <dgm:pt modelId="{F67D7686-88F4-4DF5-8343-68F8F64A66CF}">
      <dgm:prSet/>
      <dgm:spPr>
        <a:solidFill>
          <a:schemeClr val="accent4">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Filtración de Fitoplancton (red </a:t>
          </a:r>
          <a:r>
            <a:rPr lang="es-ES" dirty="0" smtClean="0">
              <a:latin typeface="Times New Roman" panose="02020603050405020304" pitchFamily="18" charset="0"/>
              <a:cs typeface="Times New Roman" panose="02020603050405020304" pitchFamily="18" charset="0"/>
            </a:rPr>
            <a:t>de arrastre de plancton de </a:t>
          </a:r>
          <a:r>
            <a:rPr lang="es-ES_tradnl" dirty="0" smtClean="0">
              <a:latin typeface="Times New Roman" panose="02020603050405020304" pitchFamily="18" charset="0"/>
              <a:cs typeface="Times New Roman" panose="02020603050405020304" pitchFamily="18" charset="0"/>
            </a:rPr>
            <a:t>24µs)</a:t>
          </a:r>
          <a:endParaRPr lang="es-EC" dirty="0">
            <a:latin typeface="Times New Roman" panose="02020603050405020304" pitchFamily="18" charset="0"/>
            <a:cs typeface="Times New Roman" panose="02020603050405020304" pitchFamily="18" charset="0"/>
          </a:endParaRPr>
        </a:p>
      </dgm:t>
    </dgm:pt>
    <dgm:pt modelId="{8F53DCA6-3B2B-4A59-9AAA-B818E301F84A}" type="parTrans" cxnId="{817DC8D0-F8E2-4196-B8D0-8AD0E487BFC0}">
      <dgm:prSet/>
      <dgm:spPr/>
      <dgm:t>
        <a:bodyPr/>
        <a:lstStyle/>
        <a:p>
          <a:endParaRPr lang="es-EC"/>
        </a:p>
      </dgm:t>
    </dgm:pt>
    <dgm:pt modelId="{FD07A50D-8837-4894-A9A6-F23EA3432F36}" type="sibTrans" cxnId="{817DC8D0-F8E2-4196-B8D0-8AD0E487BFC0}">
      <dgm:prSet/>
      <dgm:spPr/>
      <dgm:t>
        <a:bodyPr/>
        <a:lstStyle/>
        <a:p>
          <a:endParaRPr lang="es-EC"/>
        </a:p>
      </dgm:t>
    </dgm:pt>
    <dgm:pt modelId="{C9A73D4A-B7B5-4DDB-8E3F-864F19A51FBB}">
      <dgm:prSet phldrT="[Texto]"/>
      <dgm:spPr>
        <a:solidFill>
          <a:schemeClr val="accent3">
            <a:lumMod val="60000"/>
            <a:lumOff val="40000"/>
          </a:schemeClr>
        </a:solidFill>
      </dgm:spPr>
      <dgm:t>
        <a:bodyPr>
          <a:scene3d>
            <a:camera prst="orthographicFront"/>
            <a:lightRig rig="soft" dir="t">
              <a:rot lat="0" lon="0" rev="10800000"/>
            </a:lightRig>
          </a:scene3d>
          <a:sp3d>
            <a:bevelT w="27940" h="12700"/>
            <a:contourClr>
              <a:srgbClr val="DDDDDD"/>
            </a:contourClr>
          </a:sp3d>
        </a:bodyPr>
        <a:lstStyle/>
        <a:p>
          <a:pPr marL="0" marR="0" indent="0" defTabSz="914400" eaLnBrk="1" fontAlgn="auto" latinLnBrk="0" hangingPunct="1">
            <a:lnSpc>
              <a:spcPct val="100000"/>
            </a:lnSpc>
            <a:spcBef>
              <a:spcPts val="0"/>
            </a:spcBef>
            <a:spcAft>
              <a:spcPts val="0"/>
            </a:spcAft>
            <a:buClrTx/>
            <a:buSzTx/>
            <a:buFontTx/>
            <a:buNone/>
            <a:tabLst/>
            <a:defRPr/>
          </a:pPr>
          <a:r>
            <a:rPr lang="es-ES" b="1" u="none" cap="none" spc="150" dirty="0" smtClean="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TÉCNICAS PARA RECOLECCIÓN DE BIOINDICADORES ACUÁTICOS</a:t>
          </a:r>
          <a:endParaRPr lang="es-EC" b="1" u="none" cap="none" spc="150" dirty="0" smtClean="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dgm:t>
    </dgm:pt>
    <dgm:pt modelId="{99B3F8EB-DBFC-42F8-9E61-6493FBD86046}" type="sibTrans" cxnId="{F421588A-D12C-4335-9E8C-23DBB724D402}">
      <dgm:prSet/>
      <dgm:spPr/>
      <dgm:t>
        <a:bodyPr/>
        <a:lstStyle/>
        <a:p>
          <a:endParaRPr lang="es-EC"/>
        </a:p>
      </dgm:t>
    </dgm:pt>
    <dgm:pt modelId="{C7E97E20-05C5-4BF5-8DC1-C8BA877DB29E}" type="parTrans" cxnId="{F421588A-D12C-4335-9E8C-23DBB724D402}">
      <dgm:prSet/>
      <dgm:spPr/>
      <dgm:t>
        <a:bodyPr/>
        <a:lstStyle/>
        <a:p>
          <a:endParaRPr lang="es-EC"/>
        </a:p>
      </dgm:t>
    </dgm:pt>
    <dgm:pt modelId="{9FDF8D7C-95A8-42AD-96BD-6F1EB12FEF8A}" type="pres">
      <dgm:prSet presAssocID="{7AD382E3-ABC1-4103-9C9F-F8174CCC479E}" presName="hierChild1" presStyleCnt="0">
        <dgm:presLayoutVars>
          <dgm:orgChart val="1"/>
          <dgm:chPref val="1"/>
          <dgm:dir/>
          <dgm:animOne val="branch"/>
          <dgm:animLvl val="lvl"/>
          <dgm:resizeHandles/>
        </dgm:presLayoutVars>
      </dgm:prSet>
      <dgm:spPr/>
      <dgm:t>
        <a:bodyPr/>
        <a:lstStyle/>
        <a:p>
          <a:endParaRPr lang="es-EC"/>
        </a:p>
      </dgm:t>
    </dgm:pt>
    <dgm:pt modelId="{3BD89BA1-A518-4EAF-ADE0-4EA2CB37703A}" type="pres">
      <dgm:prSet presAssocID="{C9A73D4A-B7B5-4DDB-8E3F-864F19A51FBB}" presName="hierRoot1" presStyleCnt="0">
        <dgm:presLayoutVars>
          <dgm:hierBranch val="init"/>
        </dgm:presLayoutVars>
      </dgm:prSet>
      <dgm:spPr/>
    </dgm:pt>
    <dgm:pt modelId="{5AA11CC8-AD9B-4C87-9807-182C38E5FAD4}" type="pres">
      <dgm:prSet presAssocID="{C9A73D4A-B7B5-4DDB-8E3F-864F19A51FBB}" presName="rootComposite1" presStyleCnt="0"/>
      <dgm:spPr/>
    </dgm:pt>
    <dgm:pt modelId="{271EE58F-19B1-4D94-9F10-FA1B9A437C4D}" type="pres">
      <dgm:prSet presAssocID="{C9A73D4A-B7B5-4DDB-8E3F-864F19A51FBB}" presName="rootText1" presStyleLbl="node0" presStyleIdx="0" presStyleCnt="1" custScaleX="259638" custLinFactNeighborX="-408" custLinFactNeighborY="-126">
        <dgm:presLayoutVars>
          <dgm:chPref val="3"/>
        </dgm:presLayoutVars>
      </dgm:prSet>
      <dgm:spPr/>
      <dgm:t>
        <a:bodyPr/>
        <a:lstStyle/>
        <a:p>
          <a:endParaRPr lang="es-EC"/>
        </a:p>
      </dgm:t>
    </dgm:pt>
    <dgm:pt modelId="{9730D3DE-2E57-46C5-802A-20557D9C0A3B}" type="pres">
      <dgm:prSet presAssocID="{C9A73D4A-B7B5-4DDB-8E3F-864F19A51FBB}" presName="rootConnector1" presStyleLbl="node1" presStyleIdx="0" presStyleCnt="0"/>
      <dgm:spPr/>
      <dgm:t>
        <a:bodyPr/>
        <a:lstStyle/>
        <a:p>
          <a:endParaRPr lang="es-EC"/>
        </a:p>
      </dgm:t>
    </dgm:pt>
    <dgm:pt modelId="{1AF6742E-F4B3-49EF-BC47-14A5F7B7DCC0}" type="pres">
      <dgm:prSet presAssocID="{C9A73D4A-B7B5-4DDB-8E3F-864F19A51FBB}" presName="hierChild2" presStyleCnt="0"/>
      <dgm:spPr/>
    </dgm:pt>
    <dgm:pt modelId="{7A51A504-FE56-4CB3-8037-878D3E08AD77}" type="pres">
      <dgm:prSet presAssocID="{52B1F311-7A52-48D0-B552-EC2C6C6F49C5}" presName="Name37" presStyleLbl="parChTrans1D2" presStyleIdx="0" presStyleCnt="2"/>
      <dgm:spPr/>
      <dgm:t>
        <a:bodyPr/>
        <a:lstStyle/>
        <a:p>
          <a:endParaRPr lang="es-EC"/>
        </a:p>
      </dgm:t>
    </dgm:pt>
    <dgm:pt modelId="{F4B5745E-6BD5-46DD-B706-AFC884228E21}" type="pres">
      <dgm:prSet presAssocID="{36EDABEC-65A1-4C9F-8C69-998FAE323909}" presName="hierRoot2" presStyleCnt="0">
        <dgm:presLayoutVars>
          <dgm:hierBranch val="init"/>
        </dgm:presLayoutVars>
      </dgm:prSet>
      <dgm:spPr/>
    </dgm:pt>
    <dgm:pt modelId="{BDCF463D-7C97-4332-A1B1-C4ABF322D41A}" type="pres">
      <dgm:prSet presAssocID="{36EDABEC-65A1-4C9F-8C69-998FAE323909}" presName="rootComposite" presStyleCnt="0"/>
      <dgm:spPr/>
    </dgm:pt>
    <dgm:pt modelId="{E9FBA64E-8CBA-49A0-A540-7DB184801B05}" type="pres">
      <dgm:prSet presAssocID="{36EDABEC-65A1-4C9F-8C69-998FAE323909}" presName="rootText" presStyleLbl="node2" presStyleIdx="0" presStyleCnt="2" custScaleX="116652" custLinFactNeighborX="-46420" custLinFactNeighborY="339">
        <dgm:presLayoutVars>
          <dgm:chPref val="3"/>
        </dgm:presLayoutVars>
      </dgm:prSet>
      <dgm:spPr/>
      <dgm:t>
        <a:bodyPr/>
        <a:lstStyle/>
        <a:p>
          <a:endParaRPr lang="es-EC"/>
        </a:p>
      </dgm:t>
    </dgm:pt>
    <dgm:pt modelId="{519AE444-F4AE-4DD7-829F-CDD29134C6B5}" type="pres">
      <dgm:prSet presAssocID="{36EDABEC-65A1-4C9F-8C69-998FAE323909}" presName="rootConnector" presStyleLbl="node2" presStyleIdx="0" presStyleCnt="2"/>
      <dgm:spPr/>
      <dgm:t>
        <a:bodyPr/>
        <a:lstStyle/>
        <a:p>
          <a:endParaRPr lang="es-EC"/>
        </a:p>
      </dgm:t>
    </dgm:pt>
    <dgm:pt modelId="{FFECA3D4-D5F2-47EA-A21A-5634E6DE154B}" type="pres">
      <dgm:prSet presAssocID="{36EDABEC-65A1-4C9F-8C69-998FAE323909}" presName="hierChild4" presStyleCnt="0"/>
      <dgm:spPr/>
    </dgm:pt>
    <dgm:pt modelId="{D3181988-403E-433A-AF95-60E17524691B}" type="pres">
      <dgm:prSet presAssocID="{0DD2C230-DD63-4934-ACF5-AD082604002D}" presName="Name37" presStyleLbl="parChTrans1D3" presStyleIdx="0" presStyleCnt="3"/>
      <dgm:spPr/>
      <dgm:t>
        <a:bodyPr/>
        <a:lstStyle/>
        <a:p>
          <a:endParaRPr lang="es-EC"/>
        </a:p>
      </dgm:t>
    </dgm:pt>
    <dgm:pt modelId="{59F3B639-6BF3-47E1-B223-C255CD610A0A}" type="pres">
      <dgm:prSet presAssocID="{E9915DCA-D5F8-4F8C-819C-EFBA3763476C}" presName="hierRoot2" presStyleCnt="0">
        <dgm:presLayoutVars>
          <dgm:hierBranch val="init"/>
        </dgm:presLayoutVars>
      </dgm:prSet>
      <dgm:spPr/>
    </dgm:pt>
    <dgm:pt modelId="{71B52CE5-90F1-49F2-A4F4-8E67DFF0240B}" type="pres">
      <dgm:prSet presAssocID="{E9915DCA-D5F8-4F8C-819C-EFBA3763476C}" presName="rootComposite" presStyleCnt="0"/>
      <dgm:spPr/>
    </dgm:pt>
    <dgm:pt modelId="{73C7A6C4-6918-4C88-A695-BBA90E14E46E}" type="pres">
      <dgm:prSet presAssocID="{E9915DCA-D5F8-4F8C-819C-EFBA3763476C}" presName="rootText" presStyleLbl="node3" presStyleIdx="0" presStyleCnt="3" custLinFactNeighborX="-40449" custLinFactNeighborY="-5872">
        <dgm:presLayoutVars>
          <dgm:chPref val="3"/>
        </dgm:presLayoutVars>
      </dgm:prSet>
      <dgm:spPr/>
      <dgm:t>
        <a:bodyPr/>
        <a:lstStyle/>
        <a:p>
          <a:endParaRPr lang="es-EC"/>
        </a:p>
      </dgm:t>
    </dgm:pt>
    <dgm:pt modelId="{E6968991-AC6F-450D-BC35-B4B10AE88F96}" type="pres">
      <dgm:prSet presAssocID="{E9915DCA-D5F8-4F8C-819C-EFBA3763476C}" presName="rootConnector" presStyleLbl="node3" presStyleIdx="0" presStyleCnt="3"/>
      <dgm:spPr/>
      <dgm:t>
        <a:bodyPr/>
        <a:lstStyle/>
        <a:p>
          <a:endParaRPr lang="es-EC"/>
        </a:p>
      </dgm:t>
    </dgm:pt>
    <dgm:pt modelId="{01F05D74-07C3-41FC-AECC-E3B918BC4A5E}" type="pres">
      <dgm:prSet presAssocID="{E9915DCA-D5F8-4F8C-819C-EFBA3763476C}" presName="hierChild4" presStyleCnt="0"/>
      <dgm:spPr/>
    </dgm:pt>
    <dgm:pt modelId="{68E9A15D-363B-4828-95C0-AE5AA07AFD8A}" type="pres">
      <dgm:prSet presAssocID="{E9915DCA-D5F8-4F8C-819C-EFBA3763476C}" presName="hierChild5" presStyleCnt="0"/>
      <dgm:spPr/>
    </dgm:pt>
    <dgm:pt modelId="{4DD2F390-0E98-4172-828E-D8C96C606C55}" type="pres">
      <dgm:prSet presAssocID="{307CBBDB-BD91-4712-88D4-719BE40330CB}" presName="Name37" presStyleLbl="parChTrans1D3" presStyleIdx="1" presStyleCnt="3"/>
      <dgm:spPr/>
      <dgm:t>
        <a:bodyPr/>
        <a:lstStyle/>
        <a:p>
          <a:endParaRPr lang="es-EC"/>
        </a:p>
      </dgm:t>
    </dgm:pt>
    <dgm:pt modelId="{47199E0C-352A-4796-A533-D1F051EBEF04}" type="pres">
      <dgm:prSet presAssocID="{4118B1DB-6F2B-42CB-86CE-9988350A5533}" presName="hierRoot2" presStyleCnt="0">
        <dgm:presLayoutVars>
          <dgm:hierBranch val="init"/>
        </dgm:presLayoutVars>
      </dgm:prSet>
      <dgm:spPr/>
    </dgm:pt>
    <dgm:pt modelId="{8B5B8E7C-ACE6-4072-8963-782B0AEF530F}" type="pres">
      <dgm:prSet presAssocID="{4118B1DB-6F2B-42CB-86CE-9988350A5533}" presName="rootComposite" presStyleCnt="0"/>
      <dgm:spPr/>
    </dgm:pt>
    <dgm:pt modelId="{A38C4C16-3A69-4AE0-B183-7C4BE9B990D1}" type="pres">
      <dgm:prSet presAssocID="{4118B1DB-6F2B-42CB-86CE-9988350A5533}" presName="rootText" presStyleLbl="node3" presStyleIdx="1" presStyleCnt="3" custLinFactNeighborX="-39187" custLinFactNeighborY="-1617">
        <dgm:presLayoutVars>
          <dgm:chPref val="3"/>
        </dgm:presLayoutVars>
      </dgm:prSet>
      <dgm:spPr/>
      <dgm:t>
        <a:bodyPr/>
        <a:lstStyle/>
        <a:p>
          <a:endParaRPr lang="es-EC"/>
        </a:p>
      </dgm:t>
    </dgm:pt>
    <dgm:pt modelId="{63F5CF09-D08D-4F25-AABE-31C768CEF553}" type="pres">
      <dgm:prSet presAssocID="{4118B1DB-6F2B-42CB-86CE-9988350A5533}" presName="rootConnector" presStyleLbl="node3" presStyleIdx="1" presStyleCnt="3"/>
      <dgm:spPr/>
      <dgm:t>
        <a:bodyPr/>
        <a:lstStyle/>
        <a:p>
          <a:endParaRPr lang="es-EC"/>
        </a:p>
      </dgm:t>
    </dgm:pt>
    <dgm:pt modelId="{2496EEE3-C0BF-439A-804C-1CD6CB060FB4}" type="pres">
      <dgm:prSet presAssocID="{4118B1DB-6F2B-42CB-86CE-9988350A5533}" presName="hierChild4" presStyleCnt="0"/>
      <dgm:spPr/>
    </dgm:pt>
    <dgm:pt modelId="{16BF3619-DAC9-443A-96BB-220BFEC0FE9C}" type="pres">
      <dgm:prSet presAssocID="{4118B1DB-6F2B-42CB-86CE-9988350A5533}" presName="hierChild5" presStyleCnt="0"/>
      <dgm:spPr/>
    </dgm:pt>
    <dgm:pt modelId="{4DCFD6D5-DB77-4C9F-BCA8-CC974A217575}" type="pres">
      <dgm:prSet presAssocID="{36EDABEC-65A1-4C9F-8C69-998FAE323909}" presName="hierChild5" presStyleCnt="0"/>
      <dgm:spPr/>
    </dgm:pt>
    <dgm:pt modelId="{484AF9E6-AC2D-413E-8024-727C6153F659}" type="pres">
      <dgm:prSet presAssocID="{72A8EF9A-E99B-4143-BC95-6ED2021C05E4}" presName="Name37" presStyleLbl="parChTrans1D2" presStyleIdx="1" presStyleCnt="2"/>
      <dgm:spPr/>
      <dgm:t>
        <a:bodyPr/>
        <a:lstStyle/>
        <a:p>
          <a:endParaRPr lang="es-EC"/>
        </a:p>
      </dgm:t>
    </dgm:pt>
    <dgm:pt modelId="{AB3150DA-F23A-4DC9-B243-8746F5590F99}" type="pres">
      <dgm:prSet presAssocID="{29623960-84A1-4E9C-819B-3366FC190AE5}" presName="hierRoot2" presStyleCnt="0">
        <dgm:presLayoutVars>
          <dgm:hierBranch val="init"/>
        </dgm:presLayoutVars>
      </dgm:prSet>
      <dgm:spPr/>
    </dgm:pt>
    <dgm:pt modelId="{C802778F-A856-4FA9-ACFB-A801EEE528D6}" type="pres">
      <dgm:prSet presAssocID="{29623960-84A1-4E9C-819B-3366FC190AE5}" presName="rootComposite" presStyleCnt="0"/>
      <dgm:spPr/>
    </dgm:pt>
    <dgm:pt modelId="{DD154E59-BE78-40A6-986A-46396D39D67A}" type="pres">
      <dgm:prSet presAssocID="{29623960-84A1-4E9C-819B-3366FC190AE5}" presName="rootText" presStyleLbl="node2" presStyleIdx="1" presStyleCnt="2" custLinFactNeighborX="37716" custLinFactNeighborY="3025">
        <dgm:presLayoutVars>
          <dgm:chPref val="3"/>
        </dgm:presLayoutVars>
      </dgm:prSet>
      <dgm:spPr/>
      <dgm:t>
        <a:bodyPr/>
        <a:lstStyle/>
        <a:p>
          <a:endParaRPr lang="es-EC"/>
        </a:p>
      </dgm:t>
    </dgm:pt>
    <dgm:pt modelId="{38DF4DB9-1591-4096-B9F9-3237789B225A}" type="pres">
      <dgm:prSet presAssocID="{29623960-84A1-4E9C-819B-3366FC190AE5}" presName="rootConnector" presStyleLbl="node2" presStyleIdx="1" presStyleCnt="2"/>
      <dgm:spPr/>
      <dgm:t>
        <a:bodyPr/>
        <a:lstStyle/>
        <a:p>
          <a:endParaRPr lang="es-EC"/>
        </a:p>
      </dgm:t>
    </dgm:pt>
    <dgm:pt modelId="{C1A3E622-D130-4217-86B6-8975990597D6}" type="pres">
      <dgm:prSet presAssocID="{29623960-84A1-4E9C-819B-3366FC190AE5}" presName="hierChild4" presStyleCnt="0"/>
      <dgm:spPr/>
    </dgm:pt>
    <dgm:pt modelId="{E0E59E41-30F8-4301-9D73-B84AD49390EC}" type="pres">
      <dgm:prSet presAssocID="{8F53DCA6-3B2B-4A59-9AAA-B818E301F84A}" presName="Name37" presStyleLbl="parChTrans1D3" presStyleIdx="2" presStyleCnt="3"/>
      <dgm:spPr/>
      <dgm:t>
        <a:bodyPr/>
        <a:lstStyle/>
        <a:p>
          <a:endParaRPr lang="es-EC"/>
        </a:p>
      </dgm:t>
    </dgm:pt>
    <dgm:pt modelId="{A9E2CEEF-0813-4379-A3AE-C40E9254CE17}" type="pres">
      <dgm:prSet presAssocID="{F67D7686-88F4-4DF5-8343-68F8F64A66CF}" presName="hierRoot2" presStyleCnt="0">
        <dgm:presLayoutVars>
          <dgm:hierBranch val="init"/>
        </dgm:presLayoutVars>
      </dgm:prSet>
      <dgm:spPr/>
    </dgm:pt>
    <dgm:pt modelId="{BECFEA8B-45BD-4F4E-9F28-F34CC47A89FC}" type="pres">
      <dgm:prSet presAssocID="{F67D7686-88F4-4DF5-8343-68F8F64A66CF}" presName="rootComposite" presStyleCnt="0"/>
      <dgm:spPr/>
    </dgm:pt>
    <dgm:pt modelId="{B8EB168B-F362-42FB-8E3F-EF266D94987A}" type="pres">
      <dgm:prSet presAssocID="{F67D7686-88F4-4DF5-8343-68F8F64A66CF}" presName="rootText" presStyleLbl="node3" presStyleIdx="2" presStyleCnt="3" custLinFactNeighborX="53361" custLinFactNeighborY="3390">
        <dgm:presLayoutVars>
          <dgm:chPref val="3"/>
        </dgm:presLayoutVars>
      </dgm:prSet>
      <dgm:spPr/>
      <dgm:t>
        <a:bodyPr/>
        <a:lstStyle/>
        <a:p>
          <a:endParaRPr lang="es-EC"/>
        </a:p>
      </dgm:t>
    </dgm:pt>
    <dgm:pt modelId="{27EC4570-25C5-40D9-B92F-CBF611B23138}" type="pres">
      <dgm:prSet presAssocID="{F67D7686-88F4-4DF5-8343-68F8F64A66CF}" presName="rootConnector" presStyleLbl="node3" presStyleIdx="2" presStyleCnt="3"/>
      <dgm:spPr/>
      <dgm:t>
        <a:bodyPr/>
        <a:lstStyle/>
        <a:p>
          <a:endParaRPr lang="es-EC"/>
        </a:p>
      </dgm:t>
    </dgm:pt>
    <dgm:pt modelId="{0D248A4E-BBF1-4399-AA30-CD6649D73CBB}" type="pres">
      <dgm:prSet presAssocID="{F67D7686-88F4-4DF5-8343-68F8F64A66CF}" presName="hierChild4" presStyleCnt="0"/>
      <dgm:spPr/>
    </dgm:pt>
    <dgm:pt modelId="{03EE40DA-78B9-460E-8CCA-97F90FEA12F2}" type="pres">
      <dgm:prSet presAssocID="{F67D7686-88F4-4DF5-8343-68F8F64A66CF}" presName="hierChild5" presStyleCnt="0"/>
      <dgm:spPr/>
    </dgm:pt>
    <dgm:pt modelId="{4BC897A8-1B7C-4E12-B163-D82B06416462}" type="pres">
      <dgm:prSet presAssocID="{29623960-84A1-4E9C-819B-3366FC190AE5}" presName="hierChild5" presStyleCnt="0"/>
      <dgm:spPr/>
    </dgm:pt>
    <dgm:pt modelId="{E46E9CF1-B1DA-4603-BE62-9C66B06F5F83}" type="pres">
      <dgm:prSet presAssocID="{C9A73D4A-B7B5-4DDB-8E3F-864F19A51FBB}" presName="hierChild3" presStyleCnt="0"/>
      <dgm:spPr/>
    </dgm:pt>
  </dgm:ptLst>
  <dgm:cxnLst>
    <dgm:cxn modelId="{0A7D2C67-1E5D-4982-8581-115930936ED4}" type="presOf" srcId="{29623960-84A1-4E9C-819B-3366FC190AE5}" destId="{38DF4DB9-1591-4096-B9F9-3237789B225A}" srcOrd="1" destOrd="0" presId="urn:microsoft.com/office/officeart/2005/8/layout/orgChart1"/>
    <dgm:cxn modelId="{07AB40AB-BEE4-48A5-BB87-FB338A5AF4EA}" type="presOf" srcId="{4118B1DB-6F2B-42CB-86CE-9988350A5533}" destId="{A38C4C16-3A69-4AE0-B183-7C4BE9B990D1}" srcOrd="0" destOrd="0" presId="urn:microsoft.com/office/officeart/2005/8/layout/orgChart1"/>
    <dgm:cxn modelId="{835411B7-21A0-4E04-84E9-F6E1E9C56ECA}" type="presOf" srcId="{C9A73D4A-B7B5-4DDB-8E3F-864F19A51FBB}" destId="{9730D3DE-2E57-46C5-802A-20557D9C0A3B}" srcOrd="1" destOrd="0" presId="urn:microsoft.com/office/officeart/2005/8/layout/orgChart1"/>
    <dgm:cxn modelId="{FA10F3AF-C48B-43B8-BC26-ED40D98D70D3}" type="presOf" srcId="{307CBBDB-BD91-4712-88D4-719BE40330CB}" destId="{4DD2F390-0E98-4172-828E-D8C96C606C55}" srcOrd="0" destOrd="0" presId="urn:microsoft.com/office/officeart/2005/8/layout/orgChart1"/>
    <dgm:cxn modelId="{49E9A9A9-EE23-4150-94C7-55CBD57354D2}" type="presOf" srcId="{E9915DCA-D5F8-4F8C-819C-EFBA3763476C}" destId="{E6968991-AC6F-450D-BC35-B4B10AE88F96}" srcOrd="1" destOrd="0" presId="urn:microsoft.com/office/officeart/2005/8/layout/orgChart1"/>
    <dgm:cxn modelId="{3B63E6B3-AA7C-47EA-8C0A-5A329D0DCFB1}" type="presOf" srcId="{7AD382E3-ABC1-4103-9C9F-F8174CCC479E}" destId="{9FDF8D7C-95A8-42AD-96BD-6F1EB12FEF8A}" srcOrd="0" destOrd="0" presId="urn:microsoft.com/office/officeart/2005/8/layout/orgChart1"/>
    <dgm:cxn modelId="{72FC82F1-82F8-4622-A5A1-A05D4034DEC0}" type="presOf" srcId="{52B1F311-7A52-48D0-B552-EC2C6C6F49C5}" destId="{7A51A504-FE56-4CB3-8037-878D3E08AD77}" srcOrd="0" destOrd="0" presId="urn:microsoft.com/office/officeart/2005/8/layout/orgChart1"/>
    <dgm:cxn modelId="{817DC8D0-F8E2-4196-B8D0-8AD0E487BFC0}" srcId="{29623960-84A1-4E9C-819B-3366FC190AE5}" destId="{F67D7686-88F4-4DF5-8343-68F8F64A66CF}" srcOrd="0" destOrd="0" parTransId="{8F53DCA6-3B2B-4A59-9AAA-B818E301F84A}" sibTransId="{FD07A50D-8837-4894-A9A6-F23EA3432F36}"/>
    <dgm:cxn modelId="{2CE60A58-445A-4900-8768-A2A1503AF507}" type="presOf" srcId="{F67D7686-88F4-4DF5-8343-68F8F64A66CF}" destId="{B8EB168B-F362-42FB-8E3F-EF266D94987A}" srcOrd="0" destOrd="0" presId="urn:microsoft.com/office/officeart/2005/8/layout/orgChart1"/>
    <dgm:cxn modelId="{D61D3FC9-23EC-4482-A84A-E7F5729B0FAE}" type="presOf" srcId="{8F53DCA6-3B2B-4A59-9AAA-B818E301F84A}" destId="{E0E59E41-30F8-4301-9D73-B84AD49390EC}" srcOrd="0" destOrd="0" presId="urn:microsoft.com/office/officeart/2005/8/layout/orgChart1"/>
    <dgm:cxn modelId="{47097C83-8EFC-423A-9EAE-D340AA38FC3D}" type="presOf" srcId="{36EDABEC-65A1-4C9F-8C69-998FAE323909}" destId="{519AE444-F4AE-4DD7-829F-CDD29134C6B5}" srcOrd="1" destOrd="0" presId="urn:microsoft.com/office/officeart/2005/8/layout/orgChart1"/>
    <dgm:cxn modelId="{1C8421A1-5EBF-4CC5-A660-D1C43A38F99C}" type="presOf" srcId="{36EDABEC-65A1-4C9F-8C69-998FAE323909}" destId="{E9FBA64E-8CBA-49A0-A540-7DB184801B05}" srcOrd="0" destOrd="0" presId="urn:microsoft.com/office/officeart/2005/8/layout/orgChart1"/>
    <dgm:cxn modelId="{EF0AED5D-A179-457D-B406-8F0F3C9EFB75}" type="presOf" srcId="{72A8EF9A-E99B-4143-BC95-6ED2021C05E4}" destId="{484AF9E6-AC2D-413E-8024-727C6153F659}" srcOrd="0" destOrd="0" presId="urn:microsoft.com/office/officeart/2005/8/layout/orgChart1"/>
    <dgm:cxn modelId="{87437347-390D-40BF-800A-FE254EDDB378}" type="presOf" srcId="{F67D7686-88F4-4DF5-8343-68F8F64A66CF}" destId="{27EC4570-25C5-40D9-B92F-CBF611B23138}" srcOrd="1" destOrd="0" presId="urn:microsoft.com/office/officeart/2005/8/layout/orgChart1"/>
    <dgm:cxn modelId="{AEA35B1B-801E-4CB5-8FAE-BA208F6D8967}" type="presOf" srcId="{0DD2C230-DD63-4934-ACF5-AD082604002D}" destId="{D3181988-403E-433A-AF95-60E17524691B}" srcOrd="0" destOrd="0" presId="urn:microsoft.com/office/officeart/2005/8/layout/orgChart1"/>
    <dgm:cxn modelId="{F421588A-D12C-4335-9E8C-23DBB724D402}" srcId="{7AD382E3-ABC1-4103-9C9F-F8174CCC479E}" destId="{C9A73D4A-B7B5-4DDB-8E3F-864F19A51FBB}" srcOrd="0" destOrd="0" parTransId="{C7E97E20-05C5-4BF5-8DC1-C8BA877DB29E}" sibTransId="{99B3F8EB-DBFC-42F8-9E61-6493FBD86046}"/>
    <dgm:cxn modelId="{269618EE-203F-4DDC-917C-1009A7CA28D8}" srcId="{C9A73D4A-B7B5-4DDB-8E3F-864F19A51FBB}" destId="{36EDABEC-65A1-4C9F-8C69-998FAE323909}" srcOrd="0" destOrd="0" parTransId="{52B1F311-7A52-48D0-B552-EC2C6C6F49C5}" sibTransId="{ACE1C72F-3181-4688-B35C-2D7D22B66BC7}"/>
    <dgm:cxn modelId="{6B0B4E82-71BF-4019-A757-5A5AA7D8BEB2}" srcId="{36EDABEC-65A1-4C9F-8C69-998FAE323909}" destId="{4118B1DB-6F2B-42CB-86CE-9988350A5533}" srcOrd="1" destOrd="0" parTransId="{307CBBDB-BD91-4712-88D4-719BE40330CB}" sibTransId="{43262A3D-F9DC-4BE5-B89B-201FC0C3CAD3}"/>
    <dgm:cxn modelId="{A6325890-BF74-484B-8A54-252774916041}" type="presOf" srcId="{29623960-84A1-4E9C-819B-3366FC190AE5}" destId="{DD154E59-BE78-40A6-986A-46396D39D67A}" srcOrd="0" destOrd="0" presId="urn:microsoft.com/office/officeart/2005/8/layout/orgChart1"/>
    <dgm:cxn modelId="{E649D3E7-16B7-4BC4-A385-60565BB015F6}" srcId="{C9A73D4A-B7B5-4DDB-8E3F-864F19A51FBB}" destId="{29623960-84A1-4E9C-819B-3366FC190AE5}" srcOrd="1" destOrd="0" parTransId="{72A8EF9A-E99B-4143-BC95-6ED2021C05E4}" sibTransId="{083AEFC6-3D06-4727-9807-0BDD6933DBC8}"/>
    <dgm:cxn modelId="{6680DE0F-538E-4D30-B13C-BE6AD8524A85}" type="presOf" srcId="{4118B1DB-6F2B-42CB-86CE-9988350A5533}" destId="{63F5CF09-D08D-4F25-AABE-31C768CEF553}" srcOrd="1" destOrd="0" presId="urn:microsoft.com/office/officeart/2005/8/layout/orgChart1"/>
    <dgm:cxn modelId="{314C0F55-680D-4E39-97F2-8095875C0C16}" type="presOf" srcId="{E9915DCA-D5F8-4F8C-819C-EFBA3763476C}" destId="{73C7A6C4-6918-4C88-A695-BBA90E14E46E}" srcOrd="0" destOrd="0" presId="urn:microsoft.com/office/officeart/2005/8/layout/orgChart1"/>
    <dgm:cxn modelId="{0F1CBD3F-C1F9-4D84-B1BD-F03BB1E26188}" srcId="{36EDABEC-65A1-4C9F-8C69-998FAE323909}" destId="{E9915DCA-D5F8-4F8C-819C-EFBA3763476C}" srcOrd="0" destOrd="0" parTransId="{0DD2C230-DD63-4934-ACF5-AD082604002D}" sibTransId="{9B31E470-C3A1-42AF-A443-B3C5C91309A7}"/>
    <dgm:cxn modelId="{140297C3-F1ED-4777-8C2D-2EA2747F50DA}" type="presOf" srcId="{C9A73D4A-B7B5-4DDB-8E3F-864F19A51FBB}" destId="{271EE58F-19B1-4D94-9F10-FA1B9A437C4D}" srcOrd="0" destOrd="0" presId="urn:microsoft.com/office/officeart/2005/8/layout/orgChart1"/>
    <dgm:cxn modelId="{2A68518F-2D5F-4E3D-9D8F-E967CDBF9714}" type="presParOf" srcId="{9FDF8D7C-95A8-42AD-96BD-6F1EB12FEF8A}" destId="{3BD89BA1-A518-4EAF-ADE0-4EA2CB37703A}" srcOrd="0" destOrd="0" presId="urn:microsoft.com/office/officeart/2005/8/layout/orgChart1"/>
    <dgm:cxn modelId="{59C3758E-A0EA-4662-8BED-B027D866BCE0}" type="presParOf" srcId="{3BD89BA1-A518-4EAF-ADE0-4EA2CB37703A}" destId="{5AA11CC8-AD9B-4C87-9807-182C38E5FAD4}" srcOrd="0" destOrd="0" presId="urn:microsoft.com/office/officeart/2005/8/layout/orgChart1"/>
    <dgm:cxn modelId="{DBEA1C36-9724-42C1-8647-8B3C816A6A7C}" type="presParOf" srcId="{5AA11CC8-AD9B-4C87-9807-182C38E5FAD4}" destId="{271EE58F-19B1-4D94-9F10-FA1B9A437C4D}" srcOrd="0" destOrd="0" presId="urn:microsoft.com/office/officeart/2005/8/layout/orgChart1"/>
    <dgm:cxn modelId="{EA1F29DA-0689-4536-A7CD-9A6AE1994798}" type="presParOf" srcId="{5AA11CC8-AD9B-4C87-9807-182C38E5FAD4}" destId="{9730D3DE-2E57-46C5-802A-20557D9C0A3B}" srcOrd="1" destOrd="0" presId="urn:microsoft.com/office/officeart/2005/8/layout/orgChart1"/>
    <dgm:cxn modelId="{98B5DCCA-1D06-4AF1-8AC5-6A1538AD2BA9}" type="presParOf" srcId="{3BD89BA1-A518-4EAF-ADE0-4EA2CB37703A}" destId="{1AF6742E-F4B3-49EF-BC47-14A5F7B7DCC0}" srcOrd="1" destOrd="0" presId="urn:microsoft.com/office/officeart/2005/8/layout/orgChart1"/>
    <dgm:cxn modelId="{1F6C1FCE-AE28-47AB-9A88-53C545846DB4}" type="presParOf" srcId="{1AF6742E-F4B3-49EF-BC47-14A5F7B7DCC0}" destId="{7A51A504-FE56-4CB3-8037-878D3E08AD77}" srcOrd="0" destOrd="0" presId="urn:microsoft.com/office/officeart/2005/8/layout/orgChart1"/>
    <dgm:cxn modelId="{08706E75-7199-4AC8-9F68-DE3A7DA00205}" type="presParOf" srcId="{1AF6742E-F4B3-49EF-BC47-14A5F7B7DCC0}" destId="{F4B5745E-6BD5-46DD-B706-AFC884228E21}" srcOrd="1" destOrd="0" presId="urn:microsoft.com/office/officeart/2005/8/layout/orgChart1"/>
    <dgm:cxn modelId="{343663E6-687D-49E6-B40C-EEAAC24D6BEC}" type="presParOf" srcId="{F4B5745E-6BD5-46DD-B706-AFC884228E21}" destId="{BDCF463D-7C97-4332-A1B1-C4ABF322D41A}" srcOrd="0" destOrd="0" presId="urn:microsoft.com/office/officeart/2005/8/layout/orgChart1"/>
    <dgm:cxn modelId="{CA3F14A1-82DE-49EA-B171-FB798379C8B0}" type="presParOf" srcId="{BDCF463D-7C97-4332-A1B1-C4ABF322D41A}" destId="{E9FBA64E-8CBA-49A0-A540-7DB184801B05}" srcOrd="0" destOrd="0" presId="urn:microsoft.com/office/officeart/2005/8/layout/orgChart1"/>
    <dgm:cxn modelId="{A5B0F224-725C-4BF0-ACE6-D4D3F91A1BC6}" type="presParOf" srcId="{BDCF463D-7C97-4332-A1B1-C4ABF322D41A}" destId="{519AE444-F4AE-4DD7-829F-CDD29134C6B5}" srcOrd="1" destOrd="0" presId="urn:microsoft.com/office/officeart/2005/8/layout/orgChart1"/>
    <dgm:cxn modelId="{0071643A-8879-4D84-92AA-238075C78FE5}" type="presParOf" srcId="{F4B5745E-6BD5-46DD-B706-AFC884228E21}" destId="{FFECA3D4-D5F2-47EA-A21A-5634E6DE154B}" srcOrd="1" destOrd="0" presId="urn:microsoft.com/office/officeart/2005/8/layout/orgChart1"/>
    <dgm:cxn modelId="{20F37587-1CC3-428A-BACC-144F8EB2196C}" type="presParOf" srcId="{FFECA3D4-D5F2-47EA-A21A-5634E6DE154B}" destId="{D3181988-403E-433A-AF95-60E17524691B}" srcOrd="0" destOrd="0" presId="urn:microsoft.com/office/officeart/2005/8/layout/orgChart1"/>
    <dgm:cxn modelId="{208AF3C0-FC56-4BEF-AA78-3F6B25B1616F}" type="presParOf" srcId="{FFECA3D4-D5F2-47EA-A21A-5634E6DE154B}" destId="{59F3B639-6BF3-47E1-B223-C255CD610A0A}" srcOrd="1" destOrd="0" presId="urn:microsoft.com/office/officeart/2005/8/layout/orgChart1"/>
    <dgm:cxn modelId="{826F75D8-E451-4C78-B001-803D0B6535FD}" type="presParOf" srcId="{59F3B639-6BF3-47E1-B223-C255CD610A0A}" destId="{71B52CE5-90F1-49F2-A4F4-8E67DFF0240B}" srcOrd="0" destOrd="0" presId="urn:microsoft.com/office/officeart/2005/8/layout/orgChart1"/>
    <dgm:cxn modelId="{7A279ACB-E8A8-4201-9744-8249D5944685}" type="presParOf" srcId="{71B52CE5-90F1-49F2-A4F4-8E67DFF0240B}" destId="{73C7A6C4-6918-4C88-A695-BBA90E14E46E}" srcOrd="0" destOrd="0" presId="urn:microsoft.com/office/officeart/2005/8/layout/orgChart1"/>
    <dgm:cxn modelId="{F10B3C43-33A0-4C75-B9E0-B3C52DD85EFD}" type="presParOf" srcId="{71B52CE5-90F1-49F2-A4F4-8E67DFF0240B}" destId="{E6968991-AC6F-450D-BC35-B4B10AE88F96}" srcOrd="1" destOrd="0" presId="urn:microsoft.com/office/officeart/2005/8/layout/orgChart1"/>
    <dgm:cxn modelId="{7CCB3317-AC1C-451F-A8A3-C3C1673DB99C}" type="presParOf" srcId="{59F3B639-6BF3-47E1-B223-C255CD610A0A}" destId="{01F05D74-07C3-41FC-AECC-E3B918BC4A5E}" srcOrd="1" destOrd="0" presId="urn:microsoft.com/office/officeart/2005/8/layout/orgChart1"/>
    <dgm:cxn modelId="{1E8A0F0F-27CF-4F73-B238-87C6062FA9C8}" type="presParOf" srcId="{59F3B639-6BF3-47E1-B223-C255CD610A0A}" destId="{68E9A15D-363B-4828-95C0-AE5AA07AFD8A}" srcOrd="2" destOrd="0" presId="urn:microsoft.com/office/officeart/2005/8/layout/orgChart1"/>
    <dgm:cxn modelId="{799C335B-70AE-44C4-82EC-B54955C80B5F}" type="presParOf" srcId="{FFECA3D4-D5F2-47EA-A21A-5634E6DE154B}" destId="{4DD2F390-0E98-4172-828E-D8C96C606C55}" srcOrd="2" destOrd="0" presId="urn:microsoft.com/office/officeart/2005/8/layout/orgChart1"/>
    <dgm:cxn modelId="{5CD955CC-9494-4CDE-ABB9-4AF00ACE3E09}" type="presParOf" srcId="{FFECA3D4-D5F2-47EA-A21A-5634E6DE154B}" destId="{47199E0C-352A-4796-A533-D1F051EBEF04}" srcOrd="3" destOrd="0" presId="urn:microsoft.com/office/officeart/2005/8/layout/orgChart1"/>
    <dgm:cxn modelId="{7DD937DA-E6BC-45FD-90A1-5771E6B63B26}" type="presParOf" srcId="{47199E0C-352A-4796-A533-D1F051EBEF04}" destId="{8B5B8E7C-ACE6-4072-8963-782B0AEF530F}" srcOrd="0" destOrd="0" presId="urn:microsoft.com/office/officeart/2005/8/layout/orgChart1"/>
    <dgm:cxn modelId="{D6BCAD8B-4A19-400C-ABAC-B2F5967ED590}" type="presParOf" srcId="{8B5B8E7C-ACE6-4072-8963-782B0AEF530F}" destId="{A38C4C16-3A69-4AE0-B183-7C4BE9B990D1}" srcOrd="0" destOrd="0" presId="urn:microsoft.com/office/officeart/2005/8/layout/orgChart1"/>
    <dgm:cxn modelId="{8E1F7009-B280-4886-B04E-40846564616E}" type="presParOf" srcId="{8B5B8E7C-ACE6-4072-8963-782B0AEF530F}" destId="{63F5CF09-D08D-4F25-AABE-31C768CEF553}" srcOrd="1" destOrd="0" presId="urn:microsoft.com/office/officeart/2005/8/layout/orgChart1"/>
    <dgm:cxn modelId="{4862A284-8CB7-471A-B0C0-79A9524F4E7B}" type="presParOf" srcId="{47199E0C-352A-4796-A533-D1F051EBEF04}" destId="{2496EEE3-C0BF-439A-804C-1CD6CB060FB4}" srcOrd="1" destOrd="0" presId="urn:microsoft.com/office/officeart/2005/8/layout/orgChart1"/>
    <dgm:cxn modelId="{37A1AD4B-D1D1-4116-B246-30E8E6E95164}" type="presParOf" srcId="{47199E0C-352A-4796-A533-D1F051EBEF04}" destId="{16BF3619-DAC9-443A-96BB-220BFEC0FE9C}" srcOrd="2" destOrd="0" presId="urn:microsoft.com/office/officeart/2005/8/layout/orgChart1"/>
    <dgm:cxn modelId="{A5DDD9D5-E72D-4DB9-BD9C-EBDEF54A0A03}" type="presParOf" srcId="{F4B5745E-6BD5-46DD-B706-AFC884228E21}" destId="{4DCFD6D5-DB77-4C9F-BCA8-CC974A217575}" srcOrd="2" destOrd="0" presId="urn:microsoft.com/office/officeart/2005/8/layout/orgChart1"/>
    <dgm:cxn modelId="{E4FB6277-52CC-4092-9EA6-4016CA518CC8}" type="presParOf" srcId="{1AF6742E-F4B3-49EF-BC47-14A5F7B7DCC0}" destId="{484AF9E6-AC2D-413E-8024-727C6153F659}" srcOrd="2" destOrd="0" presId="urn:microsoft.com/office/officeart/2005/8/layout/orgChart1"/>
    <dgm:cxn modelId="{20A4D7EE-F67C-4FB9-8DCF-136BE0ECBF44}" type="presParOf" srcId="{1AF6742E-F4B3-49EF-BC47-14A5F7B7DCC0}" destId="{AB3150DA-F23A-4DC9-B243-8746F5590F99}" srcOrd="3" destOrd="0" presId="urn:microsoft.com/office/officeart/2005/8/layout/orgChart1"/>
    <dgm:cxn modelId="{F7B751F9-75F2-4340-BD71-473E3F3F2021}" type="presParOf" srcId="{AB3150DA-F23A-4DC9-B243-8746F5590F99}" destId="{C802778F-A856-4FA9-ACFB-A801EEE528D6}" srcOrd="0" destOrd="0" presId="urn:microsoft.com/office/officeart/2005/8/layout/orgChart1"/>
    <dgm:cxn modelId="{A090232A-E69D-49E1-82B7-3428E9432AA6}" type="presParOf" srcId="{C802778F-A856-4FA9-ACFB-A801EEE528D6}" destId="{DD154E59-BE78-40A6-986A-46396D39D67A}" srcOrd="0" destOrd="0" presId="urn:microsoft.com/office/officeart/2005/8/layout/orgChart1"/>
    <dgm:cxn modelId="{273390D2-802C-401D-A530-B1A8C47FDA67}" type="presParOf" srcId="{C802778F-A856-4FA9-ACFB-A801EEE528D6}" destId="{38DF4DB9-1591-4096-B9F9-3237789B225A}" srcOrd="1" destOrd="0" presId="urn:microsoft.com/office/officeart/2005/8/layout/orgChart1"/>
    <dgm:cxn modelId="{B23ADEC4-4266-4D8C-A773-57AF17D95AA9}" type="presParOf" srcId="{AB3150DA-F23A-4DC9-B243-8746F5590F99}" destId="{C1A3E622-D130-4217-86B6-8975990597D6}" srcOrd="1" destOrd="0" presId="urn:microsoft.com/office/officeart/2005/8/layout/orgChart1"/>
    <dgm:cxn modelId="{F386A05A-AFDF-41D2-AD9E-EAD0D5E90BAE}" type="presParOf" srcId="{C1A3E622-D130-4217-86B6-8975990597D6}" destId="{E0E59E41-30F8-4301-9D73-B84AD49390EC}" srcOrd="0" destOrd="0" presId="urn:microsoft.com/office/officeart/2005/8/layout/orgChart1"/>
    <dgm:cxn modelId="{5E290C6C-9ED1-4616-A858-C1E59EA62980}" type="presParOf" srcId="{C1A3E622-D130-4217-86B6-8975990597D6}" destId="{A9E2CEEF-0813-4379-A3AE-C40E9254CE17}" srcOrd="1" destOrd="0" presId="urn:microsoft.com/office/officeart/2005/8/layout/orgChart1"/>
    <dgm:cxn modelId="{DE8D7B7A-F100-4E04-833C-F125F3C48B37}" type="presParOf" srcId="{A9E2CEEF-0813-4379-A3AE-C40E9254CE17}" destId="{BECFEA8B-45BD-4F4E-9F28-F34CC47A89FC}" srcOrd="0" destOrd="0" presId="urn:microsoft.com/office/officeart/2005/8/layout/orgChart1"/>
    <dgm:cxn modelId="{645FB45E-8E60-4BB8-A0FA-08BD82CEAF9D}" type="presParOf" srcId="{BECFEA8B-45BD-4F4E-9F28-F34CC47A89FC}" destId="{B8EB168B-F362-42FB-8E3F-EF266D94987A}" srcOrd="0" destOrd="0" presId="urn:microsoft.com/office/officeart/2005/8/layout/orgChart1"/>
    <dgm:cxn modelId="{BC0DB324-22B0-41F6-9979-69585FB6177F}" type="presParOf" srcId="{BECFEA8B-45BD-4F4E-9F28-F34CC47A89FC}" destId="{27EC4570-25C5-40D9-B92F-CBF611B23138}" srcOrd="1" destOrd="0" presId="urn:microsoft.com/office/officeart/2005/8/layout/orgChart1"/>
    <dgm:cxn modelId="{6AC26165-4B9C-439D-A87B-5E2A4FEEBB2B}" type="presParOf" srcId="{A9E2CEEF-0813-4379-A3AE-C40E9254CE17}" destId="{0D248A4E-BBF1-4399-AA30-CD6649D73CBB}" srcOrd="1" destOrd="0" presId="urn:microsoft.com/office/officeart/2005/8/layout/orgChart1"/>
    <dgm:cxn modelId="{7AA9F623-0457-47AC-A8F7-379E52DC462B}" type="presParOf" srcId="{A9E2CEEF-0813-4379-A3AE-C40E9254CE17}" destId="{03EE40DA-78B9-460E-8CCA-97F90FEA12F2}" srcOrd="2" destOrd="0" presId="urn:microsoft.com/office/officeart/2005/8/layout/orgChart1"/>
    <dgm:cxn modelId="{9E9E0758-F0B8-4D07-8DAC-D19E3A076B4B}" type="presParOf" srcId="{AB3150DA-F23A-4DC9-B243-8746F5590F99}" destId="{4BC897A8-1B7C-4E12-B163-D82B06416462}" srcOrd="2" destOrd="0" presId="urn:microsoft.com/office/officeart/2005/8/layout/orgChart1"/>
    <dgm:cxn modelId="{41B281DB-1D02-43F4-8AD7-9B1007F831F6}" type="presParOf" srcId="{3BD89BA1-A518-4EAF-ADE0-4EA2CB37703A}" destId="{E46E9CF1-B1DA-4603-BE62-9C66B06F5F83}" srcOrd="2" destOrd="0" presId="urn:microsoft.com/office/officeart/2005/8/layout/orgChart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EB8A395-0EE1-4690-8807-33BC56BF9542}" type="doc">
      <dgm:prSet loTypeId="urn:microsoft.com/office/officeart/2005/8/layout/lProcess2" loCatId="list" qsTypeId="urn:microsoft.com/office/officeart/2005/8/quickstyle/simple4" qsCatId="simple" csTypeId="urn:microsoft.com/office/officeart/2005/8/colors/accent3_1" csCatId="accent3" phldr="1"/>
      <dgm:spPr/>
    </dgm:pt>
    <dgm:pt modelId="{BD952708-74CA-47A0-8A07-EDBF22D09500}">
      <dgm:prSet phldrT="[Texto]" custT="1"/>
      <dgm:spPr/>
      <dgm:t>
        <a:bodyPr/>
        <a:lstStyle/>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000" b="1" cap="small" dirty="0" smtClean="0">
            <a:latin typeface="Baskerville Old Face" pitchFamily="18" charset="0"/>
          </a:endParaRPr>
        </a:p>
        <a:p>
          <a:pPr algn="ctr"/>
          <a:endParaRPr lang="es-EC" sz="1800" b="1" cap="small" dirty="0" smtClean="0">
            <a:latin typeface="Baskerville Old Face" pitchFamily="18" charset="0"/>
          </a:endParaRPr>
        </a:p>
        <a:p>
          <a:pPr algn="ctr"/>
          <a:endParaRPr lang="es-EC" sz="1800" b="1" cap="small" dirty="0" smtClean="0">
            <a:latin typeface="Baskerville Old Face" pitchFamily="18" charset="0"/>
          </a:endParaRPr>
        </a:p>
        <a:p>
          <a:pPr algn="ctr"/>
          <a:endParaRPr lang="es-EC" sz="1800" b="1" cap="small" dirty="0" smtClean="0">
            <a:latin typeface="Baskerville Old Face" pitchFamily="18" charset="0"/>
          </a:endParaRPr>
        </a:p>
        <a:p>
          <a:pPr algn="ctr"/>
          <a:r>
            <a:rPr lang="es-EC" sz="2000" b="1" cap="small" dirty="0" err="1" smtClean="0">
              <a:latin typeface="Times New Roman" panose="02020603050405020304" pitchFamily="18" charset="0"/>
              <a:cs typeface="Times New Roman" panose="02020603050405020304" pitchFamily="18" charset="0"/>
            </a:rPr>
            <a:t>Macroinvertebrados</a:t>
          </a:r>
          <a:endParaRPr lang="es-EC" sz="2000" b="1" cap="small" dirty="0" smtClean="0">
            <a:latin typeface="Times New Roman" panose="02020603050405020304" pitchFamily="18" charset="0"/>
            <a:cs typeface="Times New Roman" panose="02020603050405020304" pitchFamily="18" charset="0"/>
          </a:endParaRPr>
        </a:p>
        <a:p>
          <a:pPr algn="ctr"/>
          <a:endParaRPr lang="es-EC" sz="1800" b="1" cap="small" dirty="0" smtClean="0">
            <a:latin typeface="Times New Roman" panose="02020603050405020304" pitchFamily="18" charset="0"/>
            <a:cs typeface="Times New Roman" panose="02020603050405020304" pitchFamily="18" charset="0"/>
          </a:endParaRPr>
        </a:p>
        <a:p>
          <a:pPr algn="just"/>
          <a:r>
            <a:rPr lang="es-ES_tradnl" sz="1800" dirty="0" smtClean="0">
              <a:latin typeface="Times New Roman" panose="02020603050405020304" pitchFamily="18" charset="0"/>
              <a:cs typeface="Times New Roman" panose="02020603050405020304" pitchFamily="18" charset="0"/>
            </a:rPr>
            <a:t>Limpieza de las muestras </a:t>
          </a:r>
        </a:p>
        <a:p>
          <a:pPr algn="just"/>
          <a:endParaRPr lang="es-ES" sz="1800" dirty="0" smtClean="0">
            <a:latin typeface="Times New Roman" panose="02020603050405020304" pitchFamily="18" charset="0"/>
            <a:cs typeface="Times New Roman" panose="02020603050405020304" pitchFamily="18" charset="0"/>
          </a:endParaRPr>
        </a:p>
        <a:p>
          <a:pPr algn="just"/>
          <a:r>
            <a:rPr lang="es-ES_tradnl" sz="1800" dirty="0" smtClean="0">
              <a:latin typeface="Times New Roman" panose="02020603050405020304" pitchFamily="18" charset="0"/>
              <a:cs typeface="Times New Roman" panose="02020603050405020304" pitchFamily="18" charset="0"/>
            </a:rPr>
            <a:t>Agrupamiento de individuos con características similares</a:t>
          </a:r>
        </a:p>
        <a:p>
          <a:pPr algn="just"/>
          <a:endParaRPr lang="es-ES" sz="1800" dirty="0" smtClean="0">
            <a:latin typeface="Times New Roman" panose="02020603050405020304" pitchFamily="18" charset="0"/>
            <a:cs typeface="Times New Roman" panose="02020603050405020304" pitchFamily="18" charset="0"/>
          </a:endParaRPr>
        </a:p>
        <a:p>
          <a:pPr algn="just"/>
          <a:r>
            <a:rPr lang="es-ES" sz="1800" dirty="0" smtClean="0">
              <a:latin typeface="Times New Roman" panose="02020603050405020304" pitchFamily="18" charset="0"/>
              <a:cs typeface="Times New Roman" panose="02020603050405020304" pitchFamily="18" charset="0"/>
            </a:rPr>
            <a:t>Identificación de los especímenes en división, familia, género </a:t>
          </a:r>
        </a:p>
        <a:p>
          <a:pPr algn="just"/>
          <a:endParaRPr lang="es-ES" sz="1800" dirty="0" smtClean="0">
            <a:latin typeface="Times New Roman" panose="02020603050405020304" pitchFamily="18" charset="0"/>
            <a:cs typeface="Times New Roman" panose="02020603050405020304" pitchFamily="18" charset="0"/>
          </a:endParaRPr>
        </a:p>
        <a:p>
          <a:pPr algn="just"/>
          <a:r>
            <a:rPr lang="es-ES" sz="1800" dirty="0" smtClean="0">
              <a:latin typeface="Times New Roman" panose="02020603050405020304" pitchFamily="18" charset="0"/>
              <a:cs typeface="Times New Roman" panose="02020603050405020304" pitchFamily="18" charset="0"/>
            </a:rPr>
            <a:t>Conteo de individuos</a:t>
          </a:r>
          <a:endParaRPr lang="es-EC" sz="1800" b="1" cap="small" dirty="0" smtClean="0">
            <a:latin typeface="Times New Roman" panose="02020603050405020304" pitchFamily="18" charset="0"/>
            <a:cs typeface="Times New Roman" panose="02020603050405020304" pitchFamily="18" charset="0"/>
          </a:endParaRPr>
        </a:p>
      </dgm:t>
    </dgm:pt>
    <dgm:pt modelId="{C868698C-11D0-4602-AB1E-F5D9A672B331}" type="parTrans" cxnId="{D41ADF36-EEB4-4C18-9AB7-5FEAAABBE6BA}">
      <dgm:prSet/>
      <dgm:spPr/>
      <dgm:t>
        <a:bodyPr/>
        <a:lstStyle/>
        <a:p>
          <a:endParaRPr lang="es-EC"/>
        </a:p>
      </dgm:t>
    </dgm:pt>
    <dgm:pt modelId="{7320570A-8287-48FA-BC3B-240AD9317E90}" type="sibTrans" cxnId="{D41ADF36-EEB4-4C18-9AB7-5FEAAABBE6BA}">
      <dgm:prSet/>
      <dgm:spPr/>
      <dgm:t>
        <a:bodyPr/>
        <a:lstStyle/>
        <a:p>
          <a:endParaRPr lang="es-EC"/>
        </a:p>
      </dgm:t>
    </dgm:pt>
    <dgm:pt modelId="{B5A4E5C1-08DD-4934-AF45-2CFA0BC7B660}">
      <dgm:prSet phldrT="[Texto]" custT="1"/>
      <dgm:spPr/>
      <dgm:t>
        <a:bodyPr/>
        <a:lstStyle/>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2000" b="1" cap="small" dirty="0" smtClean="0">
            <a:latin typeface="Baskerville Old Face" pitchFamily="18" charset="0"/>
          </a:endParaRPr>
        </a:p>
        <a:p>
          <a:pPr algn="ctr" defTabSz="889000">
            <a:lnSpc>
              <a:spcPct val="90000"/>
            </a:lnSpc>
            <a:spcBef>
              <a:spcPct val="0"/>
            </a:spcBef>
            <a:spcAft>
              <a:spcPct val="35000"/>
            </a:spcAft>
          </a:pPr>
          <a:endParaRPr lang="es-EC" sz="1800" b="1" cap="small" dirty="0" smtClean="0">
            <a:latin typeface="Baskerville Old Face" pitchFamily="18" charset="0"/>
          </a:endParaRPr>
        </a:p>
        <a:p>
          <a:pPr algn="ctr" defTabSz="889000">
            <a:lnSpc>
              <a:spcPct val="90000"/>
            </a:lnSpc>
            <a:spcBef>
              <a:spcPct val="0"/>
            </a:spcBef>
            <a:spcAft>
              <a:spcPct val="35000"/>
            </a:spcAft>
          </a:pPr>
          <a:endParaRPr lang="es-EC" sz="1800" b="1" cap="small" dirty="0" smtClean="0">
            <a:latin typeface="Times New Roman" panose="02020603050405020304" pitchFamily="18" charset="0"/>
            <a:cs typeface="Times New Roman" panose="02020603050405020304" pitchFamily="18" charset="0"/>
          </a:endParaRPr>
        </a:p>
        <a:p>
          <a:pPr algn="ctr" defTabSz="889000">
            <a:lnSpc>
              <a:spcPct val="90000"/>
            </a:lnSpc>
            <a:spcBef>
              <a:spcPct val="0"/>
            </a:spcBef>
            <a:spcAft>
              <a:spcPct val="35000"/>
            </a:spcAft>
          </a:pPr>
          <a:endParaRPr lang="es-EC" sz="1800" b="1" cap="small" dirty="0" smtClean="0">
            <a:latin typeface="Times New Roman" panose="02020603050405020304" pitchFamily="18" charset="0"/>
            <a:cs typeface="Times New Roman" panose="02020603050405020304" pitchFamily="18" charset="0"/>
          </a:endParaRPr>
        </a:p>
        <a:p>
          <a:pPr algn="ctr" defTabSz="889000">
            <a:lnSpc>
              <a:spcPct val="90000"/>
            </a:lnSpc>
            <a:spcBef>
              <a:spcPct val="0"/>
            </a:spcBef>
            <a:spcAft>
              <a:spcPct val="35000"/>
            </a:spcAft>
          </a:pPr>
          <a:endParaRPr lang="es-EC" sz="1800" b="1" cap="small" dirty="0" smtClean="0">
            <a:latin typeface="Times New Roman" panose="02020603050405020304" pitchFamily="18" charset="0"/>
            <a:cs typeface="Times New Roman" panose="02020603050405020304" pitchFamily="18" charset="0"/>
          </a:endParaRPr>
        </a:p>
        <a:p>
          <a:pPr algn="ctr" defTabSz="889000">
            <a:lnSpc>
              <a:spcPct val="90000"/>
            </a:lnSpc>
            <a:spcBef>
              <a:spcPct val="0"/>
            </a:spcBef>
            <a:spcAft>
              <a:spcPct val="35000"/>
            </a:spcAft>
          </a:pPr>
          <a:endParaRPr lang="es-EC" sz="1800" b="1" cap="small" dirty="0" smtClean="0">
            <a:latin typeface="Times New Roman" panose="02020603050405020304" pitchFamily="18" charset="0"/>
            <a:cs typeface="Times New Roman" panose="02020603050405020304" pitchFamily="18" charset="0"/>
          </a:endParaRPr>
        </a:p>
        <a:p>
          <a:pPr algn="ctr" defTabSz="889000">
            <a:lnSpc>
              <a:spcPct val="90000"/>
            </a:lnSpc>
            <a:spcBef>
              <a:spcPct val="0"/>
            </a:spcBef>
            <a:spcAft>
              <a:spcPct val="35000"/>
            </a:spcAft>
          </a:pPr>
          <a:r>
            <a:rPr lang="es-EC" sz="2000" b="1" cap="small" dirty="0" smtClean="0">
              <a:latin typeface="Times New Roman" panose="02020603050405020304" pitchFamily="18" charset="0"/>
              <a:cs typeface="Times New Roman" panose="02020603050405020304" pitchFamily="18" charset="0"/>
            </a:rPr>
            <a:t>Fitoplancton</a:t>
          </a:r>
        </a:p>
        <a:p>
          <a:pPr algn="just" defTabSz="889000">
            <a:lnSpc>
              <a:spcPct val="90000"/>
            </a:lnSpc>
            <a:spcBef>
              <a:spcPct val="0"/>
            </a:spcBef>
            <a:spcAft>
              <a:spcPct val="35000"/>
            </a:spcAft>
          </a:pPr>
          <a:endParaRPr lang="es-EC" sz="1800" dirty="0" smtClean="0">
            <a:latin typeface="Times New Roman" panose="02020603050405020304" pitchFamily="18" charset="0"/>
            <a:cs typeface="Times New Roman" panose="02020603050405020304" pitchFamily="18" charset="0"/>
          </a:endParaRPr>
        </a:p>
        <a:p>
          <a:pPr algn="just" defTabSz="889000">
            <a:lnSpc>
              <a:spcPct val="90000"/>
            </a:lnSpc>
            <a:spcBef>
              <a:spcPct val="0"/>
            </a:spcBef>
            <a:spcAft>
              <a:spcPct val="35000"/>
            </a:spcAft>
          </a:pPr>
          <a:r>
            <a:rPr lang="es-EC" sz="1800" dirty="0" smtClean="0">
              <a:latin typeface="Times New Roman" panose="02020603050405020304" pitchFamily="18" charset="0"/>
              <a:cs typeface="Times New Roman" panose="02020603050405020304" pitchFamily="18" charset="0"/>
            </a:rPr>
            <a:t>Sedimentación (decantación) de muestras</a:t>
          </a:r>
        </a:p>
        <a:p>
          <a:pPr algn="just" defTabSz="889000">
            <a:lnSpc>
              <a:spcPct val="90000"/>
            </a:lnSpc>
            <a:spcBef>
              <a:spcPct val="0"/>
            </a:spcBef>
            <a:spcAft>
              <a:spcPct val="35000"/>
            </a:spcAft>
          </a:pPr>
          <a:endParaRPr lang="es-EC" sz="1800" dirty="0" smtClean="0">
            <a:latin typeface="Times New Roman" panose="02020603050405020304" pitchFamily="18" charset="0"/>
            <a:cs typeface="Times New Roman" panose="02020603050405020304" pitchFamily="18" charset="0"/>
          </a:endParaRPr>
        </a:p>
        <a:p>
          <a:pPr algn="just" defTabSz="889000">
            <a:lnSpc>
              <a:spcPct val="90000"/>
            </a:lnSpc>
            <a:spcBef>
              <a:spcPct val="0"/>
            </a:spcBef>
            <a:spcAft>
              <a:spcPct val="35000"/>
            </a:spcAft>
          </a:pPr>
          <a:r>
            <a:rPr lang="es-EC" sz="1800" dirty="0" smtClean="0">
              <a:latin typeface="Times New Roman" panose="02020603050405020304" pitchFamily="18" charset="0"/>
              <a:cs typeface="Times New Roman" panose="02020603050405020304" pitchFamily="18" charset="0"/>
            </a:rPr>
            <a:t>Se extrajo 4ml de muestras decantada</a:t>
          </a:r>
        </a:p>
        <a:p>
          <a:pPr marL="0" marR="0" indent="0" algn="just" defTabSz="914400" eaLnBrk="1" fontAlgn="auto" latinLnBrk="0" hangingPunct="1">
            <a:lnSpc>
              <a:spcPct val="100000"/>
            </a:lnSpc>
            <a:spcBef>
              <a:spcPts val="0"/>
            </a:spcBef>
            <a:spcAft>
              <a:spcPts val="0"/>
            </a:spcAft>
            <a:buClrTx/>
            <a:buSzTx/>
            <a:buFontTx/>
            <a:buNone/>
            <a:tabLst/>
            <a:defRPr/>
          </a:pPr>
          <a:endParaRPr lang="es-EC" sz="1800" dirty="0" smtClean="0">
            <a:latin typeface="Times New Roman" panose="02020603050405020304" pitchFamily="18" charset="0"/>
            <a:cs typeface="Times New Roman" panose="02020603050405020304" pitchFamily="18" charset="0"/>
          </a:endParaRPr>
        </a:p>
        <a:p>
          <a:pPr marL="0" marR="0" indent="0" algn="just" defTabSz="914400" eaLnBrk="1" fontAlgn="auto" latinLnBrk="0" hangingPunct="1">
            <a:lnSpc>
              <a:spcPct val="100000"/>
            </a:lnSpc>
            <a:spcBef>
              <a:spcPts val="0"/>
            </a:spcBef>
            <a:spcAft>
              <a:spcPts val="0"/>
            </a:spcAft>
            <a:buClrTx/>
            <a:buSzTx/>
            <a:buFontTx/>
            <a:buNone/>
            <a:tabLst/>
            <a:defRPr/>
          </a:pPr>
          <a:r>
            <a:rPr lang="es-EC" sz="1800" dirty="0" smtClean="0">
              <a:latin typeface="Times New Roman" panose="02020603050405020304" pitchFamily="18" charset="0"/>
              <a:cs typeface="Times New Roman" panose="02020603050405020304" pitchFamily="18" charset="0"/>
            </a:rPr>
            <a:t>Barrido de placa (cámara </a:t>
          </a:r>
          <a:r>
            <a:rPr lang="es-EC" sz="1800" dirty="0" err="1" smtClean="0">
              <a:latin typeface="Times New Roman" panose="02020603050405020304" pitchFamily="18" charset="0"/>
              <a:cs typeface="Times New Roman" panose="02020603050405020304" pitchFamily="18" charset="0"/>
            </a:rPr>
            <a:t>Sedgwick</a:t>
          </a:r>
          <a:r>
            <a:rPr lang="es-EC" sz="1800" dirty="0" smtClean="0">
              <a:latin typeface="Times New Roman" panose="02020603050405020304" pitchFamily="18" charset="0"/>
              <a:cs typeface="Times New Roman" panose="02020603050405020304" pitchFamily="18" charset="0"/>
            </a:rPr>
            <a:t> - Rafter) con lente objetivo de 40 x y un ocular de 10x</a:t>
          </a:r>
          <a:endParaRPr lang="es-EC" sz="1800" b="1" cap="small" dirty="0" smtClean="0">
            <a:latin typeface="Times New Roman" panose="02020603050405020304" pitchFamily="18" charset="0"/>
            <a:cs typeface="Times New Roman" panose="02020603050405020304" pitchFamily="18" charset="0"/>
          </a:endParaRPr>
        </a:p>
        <a:p>
          <a:pPr algn="just" defTabSz="889000">
            <a:lnSpc>
              <a:spcPct val="90000"/>
            </a:lnSpc>
            <a:spcBef>
              <a:spcPct val="0"/>
            </a:spcBef>
            <a:spcAft>
              <a:spcPct val="35000"/>
            </a:spcAft>
          </a:pPr>
          <a:endParaRPr lang="es-EC" sz="1800" dirty="0" smtClean="0">
            <a:latin typeface="Times New Roman" panose="02020603050405020304" pitchFamily="18" charset="0"/>
            <a:cs typeface="Times New Roman" panose="02020603050405020304" pitchFamily="18" charset="0"/>
          </a:endParaRPr>
        </a:p>
        <a:p>
          <a:pPr algn="just" defTabSz="889000">
            <a:lnSpc>
              <a:spcPct val="90000"/>
            </a:lnSpc>
            <a:spcBef>
              <a:spcPct val="0"/>
            </a:spcBef>
            <a:spcAft>
              <a:spcPct val="35000"/>
            </a:spcAft>
          </a:pPr>
          <a:r>
            <a:rPr lang="es-EC" sz="1800" dirty="0" smtClean="0">
              <a:latin typeface="Times New Roman" panose="02020603050405020304" pitchFamily="18" charset="0"/>
              <a:cs typeface="Times New Roman" panose="02020603050405020304" pitchFamily="18" charset="0"/>
            </a:rPr>
            <a:t>Identificación y conteo </a:t>
          </a:r>
          <a:r>
            <a:rPr lang="es-ES" sz="1800" dirty="0" smtClean="0">
              <a:latin typeface="Times New Roman" panose="02020603050405020304" pitchFamily="18" charset="0"/>
              <a:cs typeface="Times New Roman" panose="02020603050405020304" pitchFamily="18" charset="0"/>
            </a:rPr>
            <a:t>de especímenes</a:t>
          </a:r>
        </a:p>
        <a:p>
          <a:pPr algn="just" defTabSz="889000">
            <a:lnSpc>
              <a:spcPct val="90000"/>
            </a:lnSpc>
            <a:spcBef>
              <a:spcPct val="0"/>
            </a:spcBef>
            <a:spcAft>
              <a:spcPct val="35000"/>
            </a:spcAft>
          </a:pPr>
          <a:endParaRPr lang="es-EC" sz="1800" dirty="0" smtClean="0">
            <a:latin typeface="Times New Roman" panose="02020603050405020304" pitchFamily="18" charset="0"/>
            <a:cs typeface="Times New Roman" panose="02020603050405020304" pitchFamily="18" charset="0"/>
          </a:endParaRPr>
        </a:p>
        <a:p>
          <a:pPr algn="just" defTabSz="889000">
            <a:lnSpc>
              <a:spcPct val="90000"/>
            </a:lnSpc>
            <a:spcBef>
              <a:spcPct val="0"/>
            </a:spcBef>
            <a:spcAft>
              <a:spcPct val="35000"/>
            </a:spcAft>
          </a:pPr>
          <a:endParaRPr lang="es-EC" sz="1800" dirty="0" smtClean="0">
            <a:latin typeface="Times New Roman" panose="02020603050405020304" pitchFamily="18" charset="0"/>
            <a:cs typeface="Times New Roman" panose="02020603050405020304" pitchFamily="18" charset="0"/>
          </a:endParaRPr>
        </a:p>
      </dgm:t>
    </dgm:pt>
    <dgm:pt modelId="{7B4E4898-2C4D-45C8-BAA0-68848ABC2C9B}" type="parTrans" cxnId="{05446C75-D291-4FE9-86DE-A0C213C8A52D}">
      <dgm:prSet/>
      <dgm:spPr/>
      <dgm:t>
        <a:bodyPr/>
        <a:lstStyle/>
        <a:p>
          <a:endParaRPr lang="es-EC"/>
        </a:p>
      </dgm:t>
    </dgm:pt>
    <dgm:pt modelId="{DC7444D5-386E-4E8D-937F-7A39C27449ED}" type="sibTrans" cxnId="{05446C75-D291-4FE9-86DE-A0C213C8A52D}">
      <dgm:prSet/>
      <dgm:spPr/>
      <dgm:t>
        <a:bodyPr/>
        <a:lstStyle/>
        <a:p>
          <a:endParaRPr lang="es-EC"/>
        </a:p>
      </dgm:t>
    </dgm:pt>
    <dgm:pt modelId="{AC4C7272-8F0D-4B6F-BF18-56609E1EB10F}" type="pres">
      <dgm:prSet presAssocID="{3EB8A395-0EE1-4690-8807-33BC56BF9542}" presName="theList" presStyleCnt="0">
        <dgm:presLayoutVars>
          <dgm:dir/>
          <dgm:animLvl val="lvl"/>
          <dgm:resizeHandles val="exact"/>
        </dgm:presLayoutVars>
      </dgm:prSet>
      <dgm:spPr/>
    </dgm:pt>
    <dgm:pt modelId="{B0CF9979-9F72-45EC-9D45-7E3FDF297CBE}" type="pres">
      <dgm:prSet presAssocID="{BD952708-74CA-47A0-8A07-EDBF22D09500}" presName="compNode" presStyleCnt="0"/>
      <dgm:spPr/>
    </dgm:pt>
    <dgm:pt modelId="{60A3EAA9-95BB-4294-BB59-354CE72718C8}" type="pres">
      <dgm:prSet presAssocID="{BD952708-74CA-47A0-8A07-EDBF22D09500}" presName="aNode" presStyleLbl="bgShp" presStyleIdx="0" presStyleCnt="2" custScaleX="113263"/>
      <dgm:spPr/>
      <dgm:t>
        <a:bodyPr/>
        <a:lstStyle/>
        <a:p>
          <a:endParaRPr lang="es-EC"/>
        </a:p>
      </dgm:t>
    </dgm:pt>
    <dgm:pt modelId="{7A8DB038-D8B1-4DFB-B061-FFED3AE441E1}" type="pres">
      <dgm:prSet presAssocID="{BD952708-74CA-47A0-8A07-EDBF22D09500}" presName="textNode" presStyleLbl="bgShp" presStyleIdx="0" presStyleCnt="2"/>
      <dgm:spPr/>
      <dgm:t>
        <a:bodyPr/>
        <a:lstStyle/>
        <a:p>
          <a:endParaRPr lang="es-EC"/>
        </a:p>
      </dgm:t>
    </dgm:pt>
    <dgm:pt modelId="{C9028D67-2284-4F70-A485-C2A4FA4F542D}" type="pres">
      <dgm:prSet presAssocID="{BD952708-74CA-47A0-8A07-EDBF22D09500}" presName="compChildNode" presStyleCnt="0"/>
      <dgm:spPr/>
    </dgm:pt>
    <dgm:pt modelId="{281DC6D8-AC8E-447A-862D-7E76C2637801}" type="pres">
      <dgm:prSet presAssocID="{BD952708-74CA-47A0-8A07-EDBF22D09500}" presName="theInnerList" presStyleCnt="0"/>
      <dgm:spPr/>
    </dgm:pt>
    <dgm:pt modelId="{683077EA-7C2C-487B-AA09-23C3B64D06EC}" type="pres">
      <dgm:prSet presAssocID="{BD952708-74CA-47A0-8A07-EDBF22D09500}" presName="aSpace" presStyleCnt="0"/>
      <dgm:spPr/>
    </dgm:pt>
    <dgm:pt modelId="{E9CC7A1F-178A-4D37-9143-A1D791B4D3B8}" type="pres">
      <dgm:prSet presAssocID="{B5A4E5C1-08DD-4934-AF45-2CFA0BC7B660}" presName="compNode" presStyleCnt="0"/>
      <dgm:spPr/>
    </dgm:pt>
    <dgm:pt modelId="{19165DFF-EDB0-4D9F-888B-0CE313B81740}" type="pres">
      <dgm:prSet presAssocID="{B5A4E5C1-08DD-4934-AF45-2CFA0BC7B660}" presName="aNode" presStyleLbl="bgShp" presStyleIdx="1" presStyleCnt="2" custScaleX="115723"/>
      <dgm:spPr/>
      <dgm:t>
        <a:bodyPr/>
        <a:lstStyle/>
        <a:p>
          <a:endParaRPr lang="es-EC"/>
        </a:p>
      </dgm:t>
    </dgm:pt>
    <dgm:pt modelId="{A4876F4F-775A-46A0-836C-32CD19A887FD}" type="pres">
      <dgm:prSet presAssocID="{B5A4E5C1-08DD-4934-AF45-2CFA0BC7B660}" presName="textNode" presStyleLbl="bgShp" presStyleIdx="1" presStyleCnt="2"/>
      <dgm:spPr/>
      <dgm:t>
        <a:bodyPr/>
        <a:lstStyle/>
        <a:p>
          <a:endParaRPr lang="es-EC"/>
        </a:p>
      </dgm:t>
    </dgm:pt>
    <dgm:pt modelId="{A7E9AAD3-46E1-4307-A821-3F217439E03A}" type="pres">
      <dgm:prSet presAssocID="{B5A4E5C1-08DD-4934-AF45-2CFA0BC7B660}" presName="compChildNode" presStyleCnt="0"/>
      <dgm:spPr/>
    </dgm:pt>
    <dgm:pt modelId="{B78B9CBB-975F-4990-8048-852A50010B7D}" type="pres">
      <dgm:prSet presAssocID="{B5A4E5C1-08DD-4934-AF45-2CFA0BC7B660}" presName="theInnerList" presStyleCnt="0"/>
      <dgm:spPr/>
    </dgm:pt>
  </dgm:ptLst>
  <dgm:cxnLst>
    <dgm:cxn modelId="{AE210E74-637D-45F4-B391-81E25CA896E8}" type="presOf" srcId="{3EB8A395-0EE1-4690-8807-33BC56BF9542}" destId="{AC4C7272-8F0D-4B6F-BF18-56609E1EB10F}" srcOrd="0" destOrd="0" presId="urn:microsoft.com/office/officeart/2005/8/layout/lProcess2"/>
    <dgm:cxn modelId="{8FC227EE-DB9D-448F-8C44-43BAD627F350}" type="presOf" srcId="{BD952708-74CA-47A0-8A07-EDBF22D09500}" destId="{7A8DB038-D8B1-4DFB-B061-FFED3AE441E1}" srcOrd="1" destOrd="0" presId="urn:microsoft.com/office/officeart/2005/8/layout/lProcess2"/>
    <dgm:cxn modelId="{077C1CD0-1952-4B2F-B16A-DB19350F7637}" type="presOf" srcId="{BD952708-74CA-47A0-8A07-EDBF22D09500}" destId="{60A3EAA9-95BB-4294-BB59-354CE72718C8}" srcOrd="0" destOrd="0" presId="urn:microsoft.com/office/officeart/2005/8/layout/lProcess2"/>
    <dgm:cxn modelId="{F7050F25-109A-4576-96B2-291F379D3AE1}" type="presOf" srcId="{B5A4E5C1-08DD-4934-AF45-2CFA0BC7B660}" destId="{A4876F4F-775A-46A0-836C-32CD19A887FD}" srcOrd="1" destOrd="0" presId="urn:microsoft.com/office/officeart/2005/8/layout/lProcess2"/>
    <dgm:cxn modelId="{D41ADF36-EEB4-4C18-9AB7-5FEAAABBE6BA}" srcId="{3EB8A395-0EE1-4690-8807-33BC56BF9542}" destId="{BD952708-74CA-47A0-8A07-EDBF22D09500}" srcOrd="0" destOrd="0" parTransId="{C868698C-11D0-4602-AB1E-F5D9A672B331}" sibTransId="{7320570A-8287-48FA-BC3B-240AD9317E90}"/>
    <dgm:cxn modelId="{05446C75-D291-4FE9-86DE-A0C213C8A52D}" srcId="{3EB8A395-0EE1-4690-8807-33BC56BF9542}" destId="{B5A4E5C1-08DD-4934-AF45-2CFA0BC7B660}" srcOrd="1" destOrd="0" parTransId="{7B4E4898-2C4D-45C8-BAA0-68848ABC2C9B}" sibTransId="{DC7444D5-386E-4E8D-937F-7A39C27449ED}"/>
    <dgm:cxn modelId="{87865993-EAA9-428C-8E37-7B0F69B93AB6}" type="presOf" srcId="{B5A4E5C1-08DD-4934-AF45-2CFA0BC7B660}" destId="{19165DFF-EDB0-4D9F-888B-0CE313B81740}" srcOrd="0" destOrd="0" presId="urn:microsoft.com/office/officeart/2005/8/layout/lProcess2"/>
    <dgm:cxn modelId="{DAAC8E9D-6D9D-44FD-8CD6-B9FACADB91C4}" type="presParOf" srcId="{AC4C7272-8F0D-4B6F-BF18-56609E1EB10F}" destId="{B0CF9979-9F72-45EC-9D45-7E3FDF297CBE}" srcOrd="0" destOrd="0" presId="urn:microsoft.com/office/officeart/2005/8/layout/lProcess2"/>
    <dgm:cxn modelId="{F11C7A3F-65B7-4003-BF6B-F18C59B3919D}" type="presParOf" srcId="{B0CF9979-9F72-45EC-9D45-7E3FDF297CBE}" destId="{60A3EAA9-95BB-4294-BB59-354CE72718C8}" srcOrd="0" destOrd="0" presId="urn:microsoft.com/office/officeart/2005/8/layout/lProcess2"/>
    <dgm:cxn modelId="{8F58FB9D-E5F9-4D2C-B1CB-86F82571EB85}" type="presParOf" srcId="{B0CF9979-9F72-45EC-9D45-7E3FDF297CBE}" destId="{7A8DB038-D8B1-4DFB-B061-FFED3AE441E1}" srcOrd="1" destOrd="0" presId="urn:microsoft.com/office/officeart/2005/8/layout/lProcess2"/>
    <dgm:cxn modelId="{2012BF2B-4ECA-4EFD-81D1-7BB5BD32A8B2}" type="presParOf" srcId="{B0CF9979-9F72-45EC-9D45-7E3FDF297CBE}" destId="{C9028D67-2284-4F70-A485-C2A4FA4F542D}" srcOrd="2" destOrd="0" presId="urn:microsoft.com/office/officeart/2005/8/layout/lProcess2"/>
    <dgm:cxn modelId="{6E988563-BDFF-4908-9A68-8DBD4E872428}" type="presParOf" srcId="{C9028D67-2284-4F70-A485-C2A4FA4F542D}" destId="{281DC6D8-AC8E-447A-862D-7E76C2637801}" srcOrd="0" destOrd="0" presId="urn:microsoft.com/office/officeart/2005/8/layout/lProcess2"/>
    <dgm:cxn modelId="{FE3549E5-563F-4196-8E82-8BB7B57B3B93}" type="presParOf" srcId="{AC4C7272-8F0D-4B6F-BF18-56609E1EB10F}" destId="{683077EA-7C2C-487B-AA09-23C3B64D06EC}" srcOrd="1" destOrd="0" presId="urn:microsoft.com/office/officeart/2005/8/layout/lProcess2"/>
    <dgm:cxn modelId="{F4F3706F-89A9-4BFE-B8A9-25192C9FD1B6}" type="presParOf" srcId="{AC4C7272-8F0D-4B6F-BF18-56609E1EB10F}" destId="{E9CC7A1F-178A-4D37-9143-A1D791B4D3B8}" srcOrd="2" destOrd="0" presId="urn:microsoft.com/office/officeart/2005/8/layout/lProcess2"/>
    <dgm:cxn modelId="{EBF0883F-B35E-4D52-BFA2-3018BDC34A92}" type="presParOf" srcId="{E9CC7A1F-178A-4D37-9143-A1D791B4D3B8}" destId="{19165DFF-EDB0-4D9F-888B-0CE313B81740}" srcOrd="0" destOrd="0" presId="urn:microsoft.com/office/officeart/2005/8/layout/lProcess2"/>
    <dgm:cxn modelId="{25E22C7F-6081-4678-873C-8A132C79B8CB}" type="presParOf" srcId="{E9CC7A1F-178A-4D37-9143-A1D791B4D3B8}" destId="{A4876F4F-775A-46A0-836C-32CD19A887FD}" srcOrd="1" destOrd="0" presId="urn:microsoft.com/office/officeart/2005/8/layout/lProcess2"/>
    <dgm:cxn modelId="{C7EE94F2-8035-45B0-B8CA-EE4ACE122AE5}" type="presParOf" srcId="{E9CC7A1F-178A-4D37-9143-A1D791B4D3B8}" destId="{A7E9AAD3-46E1-4307-A821-3F217439E03A}" srcOrd="2" destOrd="0" presId="urn:microsoft.com/office/officeart/2005/8/layout/lProcess2"/>
    <dgm:cxn modelId="{3E74F9C1-F61E-4DD9-AB0A-8EB0CF4E99CD}" type="presParOf" srcId="{A7E9AAD3-46E1-4307-A821-3F217439E03A}" destId="{B78B9CBB-975F-4990-8048-852A50010B7D}"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2839BF-DBF9-4CFE-881C-B8097144997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EC"/>
        </a:p>
      </dgm:t>
    </dgm:pt>
    <dgm:pt modelId="{6E8C2E00-AF49-497B-93BF-5DE873E3E801}">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EC" sz="2000" dirty="0" smtClean="0">
              <a:latin typeface="Times New Roman" pitchFamily="18" charset="0"/>
              <a:cs typeface="Times New Roman" pitchFamily="18" charset="0"/>
            </a:rPr>
            <a:t>ÍNDICE DE DIVERSIDAD</a:t>
          </a:r>
          <a:endParaRPr lang="es-EC" sz="2000" dirty="0">
            <a:latin typeface="Times New Roman" pitchFamily="18" charset="0"/>
            <a:cs typeface="Times New Roman" pitchFamily="18" charset="0"/>
          </a:endParaRPr>
        </a:p>
      </dgm:t>
    </dgm:pt>
    <dgm:pt modelId="{A412EC99-A271-402D-A966-F00B21CFE14A}" type="parTrans" cxnId="{D9670843-9A9F-474D-AEF7-97617B88FEE2}">
      <dgm:prSet/>
      <dgm:spPr/>
      <dgm:t>
        <a:bodyPr/>
        <a:lstStyle/>
        <a:p>
          <a:endParaRPr lang="es-EC">
            <a:latin typeface="Times New Roman" pitchFamily="18" charset="0"/>
            <a:cs typeface="Times New Roman" pitchFamily="18" charset="0"/>
          </a:endParaRPr>
        </a:p>
      </dgm:t>
    </dgm:pt>
    <dgm:pt modelId="{8F63184A-286F-49F7-AFA6-21012C3B8B61}" type="sibTrans" cxnId="{D9670843-9A9F-474D-AEF7-97617B88FEE2}">
      <dgm:prSet/>
      <dgm:spPr/>
      <dgm:t>
        <a:bodyPr/>
        <a:lstStyle/>
        <a:p>
          <a:endParaRPr lang="es-EC">
            <a:latin typeface="Times New Roman" pitchFamily="18" charset="0"/>
            <a:cs typeface="Times New Roman" pitchFamily="18" charset="0"/>
          </a:endParaRPr>
        </a:p>
      </dgm:t>
    </dgm:pt>
    <dgm:pt modelId="{7D2A7C8D-63DF-4875-99BC-0D4B8FB38EB8}">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800" dirty="0" smtClean="0">
              <a:latin typeface="Times New Roman" pitchFamily="18" charset="0"/>
              <a:cs typeface="Times New Roman" pitchFamily="18" charset="0"/>
            </a:rPr>
            <a:t>SHANNON – WEAVER (H)</a:t>
          </a:r>
          <a:endParaRPr lang="es-EC" sz="1800" dirty="0">
            <a:latin typeface="Times New Roman" pitchFamily="18" charset="0"/>
            <a:cs typeface="Times New Roman" pitchFamily="18" charset="0"/>
          </a:endParaRPr>
        </a:p>
      </dgm:t>
    </dgm:pt>
    <dgm:pt modelId="{EBF81D11-3E2C-4545-9D43-DE21D15EB034}" type="parTrans" cxnId="{AC26A265-FDAE-40D4-8B08-A9F262B9B2A3}">
      <dgm:prSet/>
      <dgm:spPr/>
      <dgm:t>
        <a:bodyPr/>
        <a:lstStyle/>
        <a:p>
          <a:endParaRPr lang="es-EC">
            <a:latin typeface="Times New Roman" pitchFamily="18" charset="0"/>
            <a:cs typeface="Times New Roman" pitchFamily="18" charset="0"/>
          </a:endParaRPr>
        </a:p>
      </dgm:t>
    </dgm:pt>
    <dgm:pt modelId="{896E485F-41F4-41BA-8792-1DC56CD3AB6E}" type="sibTrans" cxnId="{AC26A265-FDAE-40D4-8B08-A9F262B9B2A3}">
      <dgm:prSet/>
      <dgm:spPr/>
      <dgm:t>
        <a:bodyPr/>
        <a:lstStyle/>
        <a:p>
          <a:endParaRPr lang="es-EC">
            <a:latin typeface="Times New Roman" pitchFamily="18" charset="0"/>
            <a:cs typeface="Times New Roman" pitchFamily="18" charset="0"/>
          </a:endParaRPr>
        </a:p>
      </dgm:t>
    </dgm:pt>
    <dgm:pt modelId="{59D4ACA2-7C66-4F65-883F-1375CD2D3D19}">
      <dgm:prSet custT="1">
        <dgm:style>
          <a:lnRef idx="2">
            <a:schemeClr val="accent4"/>
          </a:lnRef>
          <a:fillRef idx="1">
            <a:schemeClr val="lt1"/>
          </a:fillRef>
          <a:effectRef idx="0">
            <a:schemeClr val="accent4"/>
          </a:effectRef>
          <a:fontRef idx="minor">
            <a:schemeClr val="dk1"/>
          </a:fontRef>
        </dgm:style>
      </dgm:prSet>
      <dgm:spPr/>
      <dgm:t>
        <a:bodyPr/>
        <a:lstStyle/>
        <a:p>
          <a:r>
            <a:rPr lang="es-EC" sz="1600" baseline="0" dirty="0" smtClean="0">
              <a:latin typeface="Times New Roman" pitchFamily="18" charset="0"/>
              <a:cs typeface="Times New Roman" pitchFamily="18" charset="0"/>
            </a:rPr>
            <a:t>PONDERACIÓN</a:t>
          </a:r>
        </a:p>
        <a:p>
          <a:r>
            <a:rPr lang="es-EC" sz="1600" baseline="0" dirty="0" smtClean="0">
              <a:latin typeface="Times New Roman" pitchFamily="18" charset="0"/>
              <a:cs typeface="Times New Roman" pitchFamily="18" charset="0"/>
            </a:rPr>
            <a:t>1,5 Diversidad Baja</a:t>
          </a:r>
        </a:p>
        <a:p>
          <a:r>
            <a:rPr lang="es-EC" sz="1600" baseline="0" dirty="0" smtClean="0">
              <a:latin typeface="Times New Roman" pitchFamily="18" charset="0"/>
              <a:cs typeface="Times New Roman" pitchFamily="18" charset="0"/>
            </a:rPr>
            <a:t>1,6 a 3,4 Diversidad Media </a:t>
          </a:r>
        </a:p>
        <a:p>
          <a:r>
            <a:rPr lang="es-EC" sz="1600" baseline="0" dirty="0" smtClean="0">
              <a:latin typeface="Times New Roman" pitchFamily="18" charset="0"/>
              <a:cs typeface="Times New Roman" pitchFamily="18" charset="0"/>
            </a:rPr>
            <a:t>= o mayor que 3,5 Diversidad Alta </a:t>
          </a:r>
        </a:p>
        <a:p>
          <a:endParaRPr lang="es-EC" sz="2000" dirty="0">
            <a:latin typeface="Times New Roman" pitchFamily="18" charset="0"/>
            <a:cs typeface="Times New Roman" pitchFamily="18" charset="0"/>
          </a:endParaRPr>
        </a:p>
      </dgm:t>
    </dgm:pt>
    <dgm:pt modelId="{7A1863EB-384C-487E-909D-F624F14F25E6}" type="parTrans" cxnId="{D6EA22BE-5ECE-47E5-931D-8E9C7059B1EE}">
      <dgm:prSet/>
      <dgm:spPr/>
      <dgm:t>
        <a:bodyPr/>
        <a:lstStyle/>
        <a:p>
          <a:endParaRPr lang="es-EC">
            <a:latin typeface="Times New Roman" pitchFamily="18" charset="0"/>
            <a:cs typeface="Times New Roman" pitchFamily="18" charset="0"/>
          </a:endParaRPr>
        </a:p>
      </dgm:t>
    </dgm:pt>
    <dgm:pt modelId="{C5E5678A-B0B9-442F-9F31-EA85D46F32D4}" type="sibTrans" cxnId="{D6EA22BE-5ECE-47E5-931D-8E9C7059B1EE}">
      <dgm:prSet/>
      <dgm:spPr/>
      <dgm:t>
        <a:bodyPr/>
        <a:lstStyle/>
        <a:p>
          <a:endParaRPr lang="es-EC">
            <a:latin typeface="Times New Roman" pitchFamily="18" charset="0"/>
            <a:cs typeface="Times New Roman" pitchFamily="18" charset="0"/>
          </a:endParaRPr>
        </a:p>
      </dgm:t>
    </dgm:pt>
    <dgm:pt modelId="{C8275A74-31A4-4C5D-A058-08F5499636F0}">
      <dgm:prSet>
        <dgm:style>
          <a:lnRef idx="2">
            <a:schemeClr val="accent4"/>
          </a:lnRef>
          <a:fillRef idx="1">
            <a:schemeClr val="lt1"/>
          </a:fillRef>
          <a:effectRef idx="0">
            <a:schemeClr val="accent4"/>
          </a:effectRef>
          <a:fontRef idx="minor">
            <a:schemeClr val="dk1"/>
          </a:fontRef>
        </dgm:style>
      </dgm:prSet>
      <dgm:spPr/>
      <dgm:t>
        <a:bodyPr/>
        <a:lstStyle/>
        <a:p>
          <a:r>
            <a:rPr lang="es-EC" dirty="0" smtClean="0">
              <a:latin typeface="Times New Roman" pitchFamily="18" charset="0"/>
              <a:cs typeface="Times New Roman" pitchFamily="18" charset="0"/>
            </a:rPr>
            <a:t>Contempla</a:t>
          </a:r>
          <a:r>
            <a:rPr lang="es-EC" baseline="0" dirty="0" smtClean="0">
              <a:latin typeface="Times New Roman" pitchFamily="18" charset="0"/>
              <a:cs typeface="Times New Roman" pitchFamily="18" charset="0"/>
            </a:rPr>
            <a:t> la riqueza de especies y abundancia</a:t>
          </a:r>
        </a:p>
        <a:p>
          <a:r>
            <a:rPr lang="es-EC" baseline="0" dirty="0" smtClean="0">
              <a:latin typeface="Times New Roman" pitchFamily="18" charset="0"/>
              <a:cs typeface="Times New Roman" pitchFamily="18" charset="0"/>
            </a:rPr>
            <a:t>A mayor valor del índice mayor diversidad del ecosistema</a:t>
          </a:r>
        </a:p>
      </dgm:t>
    </dgm:pt>
    <dgm:pt modelId="{0A03F260-C868-4C74-B5C1-0F4420277F35}" type="parTrans" cxnId="{7405E942-53CC-4C67-A5CF-A7E508D37E23}">
      <dgm:prSet/>
      <dgm:spPr/>
      <dgm:t>
        <a:bodyPr/>
        <a:lstStyle/>
        <a:p>
          <a:endParaRPr lang="es-EC"/>
        </a:p>
      </dgm:t>
    </dgm:pt>
    <dgm:pt modelId="{AEC41A26-3879-43ED-91FC-9D985F28A57E}" type="sibTrans" cxnId="{7405E942-53CC-4C67-A5CF-A7E508D37E23}">
      <dgm:prSet/>
      <dgm:spPr/>
      <dgm:t>
        <a:bodyPr/>
        <a:lstStyle/>
        <a:p>
          <a:endParaRPr lang="es-EC"/>
        </a:p>
      </dgm:t>
    </dgm:pt>
    <dgm:pt modelId="{E27F22BE-64D3-4481-9F22-D1C34C73EA93}" type="pres">
      <dgm:prSet presAssocID="{5F2839BF-DBF9-4CFE-881C-B8097144997E}" presName="hierChild1" presStyleCnt="0">
        <dgm:presLayoutVars>
          <dgm:orgChart val="1"/>
          <dgm:chPref val="1"/>
          <dgm:dir/>
          <dgm:animOne val="branch"/>
          <dgm:animLvl val="lvl"/>
          <dgm:resizeHandles/>
        </dgm:presLayoutVars>
      </dgm:prSet>
      <dgm:spPr/>
      <dgm:t>
        <a:bodyPr/>
        <a:lstStyle/>
        <a:p>
          <a:endParaRPr lang="es-EC"/>
        </a:p>
      </dgm:t>
    </dgm:pt>
    <dgm:pt modelId="{EDDE6CEC-A71D-4597-A22D-664E06A27715}" type="pres">
      <dgm:prSet presAssocID="{6E8C2E00-AF49-497B-93BF-5DE873E3E801}" presName="hierRoot1" presStyleCnt="0">
        <dgm:presLayoutVars>
          <dgm:hierBranch val="init"/>
        </dgm:presLayoutVars>
      </dgm:prSet>
      <dgm:spPr/>
    </dgm:pt>
    <dgm:pt modelId="{17D1AE2B-5F12-4B3D-AE96-6C38A986B26D}" type="pres">
      <dgm:prSet presAssocID="{6E8C2E00-AF49-497B-93BF-5DE873E3E801}" presName="rootComposite1" presStyleCnt="0"/>
      <dgm:spPr/>
    </dgm:pt>
    <dgm:pt modelId="{7FD78D31-8EDE-4A1F-926F-9F7439C66D8E}" type="pres">
      <dgm:prSet presAssocID="{6E8C2E00-AF49-497B-93BF-5DE873E3E801}" presName="rootText1" presStyleLbl="node0" presStyleIdx="0" presStyleCnt="1" custScaleX="222978" custScaleY="119993" custLinFactNeighborX="47040" custLinFactNeighborY="70158">
        <dgm:presLayoutVars>
          <dgm:chPref val="3"/>
        </dgm:presLayoutVars>
      </dgm:prSet>
      <dgm:spPr/>
      <dgm:t>
        <a:bodyPr/>
        <a:lstStyle/>
        <a:p>
          <a:endParaRPr lang="es-EC"/>
        </a:p>
      </dgm:t>
    </dgm:pt>
    <dgm:pt modelId="{1ED80B7C-180A-4D0F-B7B9-E62046736C80}" type="pres">
      <dgm:prSet presAssocID="{6E8C2E00-AF49-497B-93BF-5DE873E3E801}" presName="rootConnector1" presStyleLbl="node1" presStyleIdx="0" presStyleCnt="0"/>
      <dgm:spPr/>
      <dgm:t>
        <a:bodyPr/>
        <a:lstStyle/>
        <a:p>
          <a:endParaRPr lang="es-EC"/>
        </a:p>
      </dgm:t>
    </dgm:pt>
    <dgm:pt modelId="{881E8E1B-4690-4BCC-B58F-D2944A538701}" type="pres">
      <dgm:prSet presAssocID="{6E8C2E00-AF49-497B-93BF-5DE873E3E801}" presName="hierChild2" presStyleCnt="0"/>
      <dgm:spPr/>
    </dgm:pt>
    <dgm:pt modelId="{07F28F57-2092-4100-9F4E-861719544B92}" type="pres">
      <dgm:prSet presAssocID="{EBF81D11-3E2C-4545-9D43-DE21D15EB034}" presName="Name37" presStyleLbl="parChTrans1D2" presStyleIdx="0" presStyleCnt="1"/>
      <dgm:spPr/>
      <dgm:t>
        <a:bodyPr/>
        <a:lstStyle/>
        <a:p>
          <a:endParaRPr lang="es-EC"/>
        </a:p>
      </dgm:t>
    </dgm:pt>
    <dgm:pt modelId="{E65B7139-142B-4D72-B8BD-DADBFD633AE7}" type="pres">
      <dgm:prSet presAssocID="{7D2A7C8D-63DF-4875-99BC-0D4B8FB38EB8}" presName="hierRoot2" presStyleCnt="0">
        <dgm:presLayoutVars>
          <dgm:hierBranch val="init"/>
        </dgm:presLayoutVars>
      </dgm:prSet>
      <dgm:spPr/>
    </dgm:pt>
    <dgm:pt modelId="{7E1A3837-FB71-4281-B91C-1F68D2281D0D}" type="pres">
      <dgm:prSet presAssocID="{7D2A7C8D-63DF-4875-99BC-0D4B8FB38EB8}" presName="rootComposite" presStyleCnt="0"/>
      <dgm:spPr/>
    </dgm:pt>
    <dgm:pt modelId="{AE358D9B-1F0C-4D16-B2BB-5D25EC99C96E}" type="pres">
      <dgm:prSet presAssocID="{7D2A7C8D-63DF-4875-99BC-0D4B8FB38EB8}" presName="rootText" presStyleLbl="node2" presStyleIdx="0" presStyleCnt="1" custScaleX="232548" custScaleY="112257" custLinFactX="57710" custLinFactY="19936" custLinFactNeighborX="100000" custLinFactNeighborY="100000">
        <dgm:presLayoutVars>
          <dgm:chPref val="3"/>
        </dgm:presLayoutVars>
      </dgm:prSet>
      <dgm:spPr/>
      <dgm:t>
        <a:bodyPr/>
        <a:lstStyle/>
        <a:p>
          <a:endParaRPr lang="es-EC"/>
        </a:p>
      </dgm:t>
    </dgm:pt>
    <dgm:pt modelId="{5F7609C0-8942-4884-89A5-9D5AE1AB2868}" type="pres">
      <dgm:prSet presAssocID="{7D2A7C8D-63DF-4875-99BC-0D4B8FB38EB8}" presName="rootConnector" presStyleLbl="node2" presStyleIdx="0" presStyleCnt="1"/>
      <dgm:spPr/>
      <dgm:t>
        <a:bodyPr/>
        <a:lstStyle/>
        <a:p>
          <a:endParaRPr lang="es-EC"/>
        </a:p>
      </dgm:t>
    </dgm:pt>
    <dgm:pt modelId="{56017864-807B-449F-8E00-785DC4C86DD8}" type="pres">
      <dgm:prSet presAssocID="{7D2A7C8D-63DF-4875-99BC-0D4B8FB38EB8}" presName="hierChild4" presStyleCnt="0"/>
      <dgm:spPr/>
    </dgm:pt>
    <dgm:pt modelId="{AB9F226F-F9A2-4A78-8C61-77297FD05CBC}" type="pres">
      <dgm:prSet presAssocID="{7A1863EB-384C-487E-909D-F624F14F25E6}" presName="Name37" presStyleLbl="parChTrans1D3" presStyleIdx="0" presStyleCnt="2"/>
      <dgm:spPr/>
      <dgm:t>
        <a:bodyPr/>
        <a:lstStyle/>
        <a:p>
          <a:endParaRPr lang="es-EC"/>
        </a:p>
      </dgm:t>
    </dgm:pt>
    <dgm:pt modelId="{E4937862-197A-4669-843B-46E72BA144B3}" type="pres">
      <dgm:prSet presAssocID="{59D4ACA2-7C66-4F65-883F-1375CD2D3D19}" presName="hierRoot2" presStyleCnt="0">
        <dgm:presLayoutVars>
          <dgm:hierBranch val="init"/>
        </dgm:presLayoutVars>
      </dgm:prSet>
      <dgm:spPr/>
    </dgm:pt>
    <dgm:pt modelId="{1572070D-C7E3-443C-A1A3-6286280C3489}" type="pres">
      <dgm:prSet presAssocID="{59D4ACA2-7C66-4F65-883F-1375CD2D3D19}" presName="rootComposite" presStyleCnt="0"/>
      <dgm:spPr/>
    </dgm:pt>
    <dgm:pt modelId="{A7CA330C-DD8A-4874-9DAB-940D33CA5858}" type="pres">
      <dgm:prSet presAssocID="{59D4ACA2-7C66-4F65-883F-1375CD2D3D19}" presName="rootText" presStyleLbl="node3" presStyleIdx="0" presStyleCnt="2" custScaleX="299637" custScaleY="324265" custLinFactX="48986" custLinFactY="100000" custLinFactNeighborX="100000" custLinFactNeighborY="190845">
        <dgm:presLayoutVars>
          <dgm:chPref val="3"/>
        </dgm:presLayoutVars>
      </dgm:prSet>
      <dgm:spPr/>
      <dgm:t>
        <a:bodyPr/>
        <a:lstStyle/>
        <a:p>
          <a:endParaRPr lang="es-EC"/>
        </a:p>
      </dgm:t>
    </dgm:pt>
    <dgm:pt modelId="{FE4B2BC8-F751-44B4-A86F-4E5CDB98BA26}" type="pres">
      <dgm:prSet presAssocID="{59D4ACA2-7C66-4F65-883F-1375CD2D3D19}" presName="rootConnector" presStyleLbl="node3" presStyleIdx="0" presStyleCnt="2"/>
      <dgm:spPr/>
      <dgm:t>
        <a:bodyPr/>
        <a:lstStyle/>
        <a:p>
          <a:endParaRPr lang="es-EC"/>
        </a:p>
      </dgm:t>
    </dgm:pt>
    <dgm:pt modelId="{800DED92-E85A-4987-A727-C02114EF6B13}" type="pres">
      <dgm:prSet presAssocID="{59D4ACA2-7C66-4F65-883F-1375CD2D3D19}" presName="hierChild4" presStyleCnt="0"/>
      <dgm:spPr/>
    </dgm:pt>
    <dgm:pt modelId="{75F2EEC4-7CA0-45EE-9573-3B0290BFA807}" type="pres">
      <dgm:prSet presAssocID="{59D4ACA2-7C66-4F65-883F-1375CD2D3D19}" presName="hierChild5" presStyleCnt="0"/>
      <dgm:spPr/>
    </dgm:pt>
    <dgm:pt modelId="{7487DF77-656A-4C67-B569-86DBDFC7B896}" type="pres">
      <dgm:prSet presAssocID="{0A03F260-C868-4C74-B5C1-0F4420277F35}" presName="Name37" presStyleLbl="parChTrans1D3" presStyleIdx="1" presStyleCnt="2"/>
      <dgm:spPr/>
      <dgm:t>
        <a:bodyPr/>
        <a:lstStyle/>
        <a:p>
          <a:endParaRPr lang="es-EC"/>
        </a:p>
      </dgm:t>
    </dgm:pt>
    <dgm:pt modelId="{44FCA14D-3E85-4CDC-B1D8-02A8D254F258}" type="pres">
      <dgm:prSet presAssocID="{C8275A74-31A4-4C5D-A058-08F5499636F0}" presName="hierRoot2" presStyleCnt="0">
        <dgm:presLayoutVars>
          <dgm:hierBranch val="init"/>
        </dgm:presLayoutVars>
      </dgm:prSet>
      <dgm:spPr/>
    </dgm:pt>
    <dgm:pt modelId="{981BE0ED-6D36-4BEC-B678-40FDD6A6C4B5}" type="pres">
      <dgm:prSet presAssocID="{C8275A74-31A4-4C5D-A058-08F5499636F0}" presName="rootComposite" presStyleCnt="0"/>
      <dgm:spPr/>
    </dgm:pt>
    <dgm:pt modelId="{7BD884DC-8248-4099-96C1-B8A625DAF33D}" type="pres">
      <dgm:prSet presAssocID="{C8275A74-31A4-4C5D-A058-08F5499636F0}" presName="rootText" presStyleLbl="node3" presStyleIdx="1" presStyleCnt="2" custScaleX="242426" custScaleY="333121" custLinFactX="-99325" custLinFactY="-100000" custLinFactNeighborX="-100000" custLinFactNeighborY="-117051">
        <dgm:presLayoutVars>
          <dgm:chPref val="3"/>
        </dgm:presLayoutVars>
      </dgm:prSet>
      <dgm:spPr/>
      <dgm:t>
        <a:bodyPr/>
        <a:lstStyle/>
        <a:p>
          <a:endParaRPr lang="es-EC"/>
        </a:p>
      </dgm:t>
    </dgm:pt>
    <dgm:pt modelId="{446D1C8F-4E0C-4E5B-B2F1-AB2B488ED1A0}" type="pres">
      <dgm:prSet presAssocID="{C8275A74-31A4-4C5D-A058-08F5499636F0}" presName="rootConnector" presStyleLbl="node3" presStyleIdx="1" presStyleCnt="2"/>
      <dgm:spPr/>
      <dgm:t>
        <a:bodyPr/>
        <a:lstStyle/>
        <a:p>
          <a:endParaRPr lang="es-EC"/>
        </a:p>
      </dgm:t>
    </dgm:pt>
    <dgm:pt modelId="{07D1EBC1-48D8-4C97-87CA-361E411A6822}" type="pres">
      <dgm:prSet presAssocID="{C8275A74-31A4-4C5D-A058-08F5499636F0}" presName="hierChild4" presStyleCnt="0"/>
      <dgm:spPr/>
    </dgm:pt>
    <dgm:pt modelId="{E66CE424-2FA8-4C97-B610-1050763C808D}" type="pres">
      <dgm:prSet presAssocID="{C8275A74-31A4-4C5D-A058-08F5499636F0}" presName="hierChild5" presStyleCnt="0"/>
      <dgm:spPr/>
    </dgm:pt>
    <dgm:pt modelId="{3D0ED4BA-F055-4BA7-B453-7C8D0507CD9E}" type="pres">
      <dgm:prSet presAssocID="{7D2A7C8D-63DF-4875-99BC-0D4B8FB38EB8}" presName="hierChild5" presStyleCnt="0"/>
      <dgm:spPr/>
    </dgm:pt>
    <dgm:pt modelId="{6A5F0BF5-7733-4A6A-965E-FA8D8EEBBE29}" type="pres">
      <dgm:prSet presAssocID="{6E8C2E00-AF49-497B-93BF-5DE873E3E801}" presName="hierChild3" presStyleCnt="0"/>
      <dgm:spPr/>
    </dgm:pt>
  </dgm:ptLst>
  <dgm:cxnLst>
    <dgm:cxn modelId="{E4EA358B-A567-48F0-AD3E-7A27905D8697}" type="presOf" srcId="{59D4ACA2-7C66-4F65-883F-1375CD2D3D19}" destId="{FE4B2BC8-F751-44B4-A86F-4E5CDB98BA26}" srcOrd="1" destOrd="0" presId="urn:microsoft.com/office/officeart/2005/8/layout/orgChart1"/>
    <dgm:cxn modelId="{545C45D0-C9EE-469E-A94C-DD56696B4062}" type="presOf" srcId="{5F2839BF-DBF9-4CFE-881C-B8097144997E}" destId="{E27F22BE-64D3-4481-9F22-D1C34C73EA93}" srcOrd="0" destOrd="0" presId="urn:microsoft.com/office/officeart/2005/8/layout/orgChart1"/>
    <dgm:cxn modelId="{15055FE4-DF18-4D51-920A-478A9FC49235}" type="presOf" srcId="{C8275A74-31A4-4C5D-A058-08F5499636F0}" destId="{446D1C8F-4E0C-4E5B-B2F1-AB2B488ED1A0}" srcOrd="1" destOrd="0" presId="urn:microsoft.com/office/officeart/2005/8/layout/orgChart1"/>
    <dgm:cxn modelId="{D6EA22BE-5ECE-47E5-931D-8E9C7059B1EE}" srcId="{7D2A7C8D-63DF-4875-99BC-0D4B8FB38EB8}" destId="{59D4ACA2-7C66-4F65-883F-1375CD2D3D19}" srcOrd="0" destOrd="0" parTransId="{7A1863EB-384C-487E-909D-F624F14F25E6}" sibTransId="{C5E5678A-B0B9-442F-9F31-EA85D46F32D4}"/>
    <dgm:cxn modelId="{E0DE54EF-48D4-469A-9AE1-53BDFA23E197}" type="presOf" srcId="{C8275A74-31A4-4C5D-A058-08F5499636F0}" destId="{7BD884DC-8248-4099-96C1-B8A625DAF33D}" srcOrd="0" destOrd="0" presId="urn:microsoft.com/office/officeart/2005/8/layout/orgChart1"/>
    <dgm:cxn modelId="{D0BEF830-BA76-42E1-9412-8E66E8CC845D}" type="presOf" srcId="{7D2A7C8D-63DF-4875-99BC-0D4B8FB38EB8}" destId="{AE358D9B-1F0C-4D16-B2BB-5D25EC99C96E}" srcOrd="0" destOrd="0" presId="urn:microsoft.com/office/officeart/2005/8/layout/orgChart1"/>
    <dgm:cxn modelId="{F0A750F0-05D9-4361-98CD-BADEB16F81B5}" type="presOf" srcId="{59D4ACA2-7C66-4F65-883F-1375CD2D3D19}" destId="{A7CA330C-DD8A-4874-9DAB-940D33CA5858}" srcOrd="0" destOrd="0" presId="urn:microsoft.com/office/officeart/2005/8/layout/orgChart1"/>
    <dgm:cxn modelId="{D9670843-9A9F-474D-AEF7-97617B88FEE2}" srcId="{5F2839BF-DBF9-4CFE-881C-B8097144997E}" destId="{6E8C2E00-AF49-497B-93BF-5DE873E3E801}" srcOrd="0" destOrd="0" parTransId="{A412EC99-A271-402D-A966-F00B21CFE14A}" sibTransId="{8F63184A-286F-49F7-AFA6-21012C3B8B61}"/>
    <dgm:cxn modelId="{82272B09-273D-43F5-AFCB-B52CB7AD3005}" type="presOf" srcId="{7D2A7C8D-63DF-4875-99BC-0D4B8FB38EB8}" destId="{5F7609C0-8942-4884-89A5-9D5AE1AB2868}" srcOrd="1" destOrd="0" presId="urn:microsoft.com/office/officeart/2005/8/layout/orgChart1"/>
    <dgm:cxn modelId="{B3780D26-B63F-4438-B66C-EFE941902B70}" type="presOf" srcId="{0A03F260-C868-4C74-B5C1-0F4420277F35}" destId="{7487DF77-656A-4C67-B569-86DBDFC7B896}" srcOrd="0" destOrd="0" presId="urn:microsoft.com/office/officeart/2005/8/layout/orgChart1"/>
    <dgm:cxn modelId="{491FD143-2567-4DED-A34B-57F3430EA3E3}" type="presOf" srcId="{6E8C2E00-AF49-497B-93BF-5DE873E3E801}" destId="{7FD78D31-8EDE-4A1F-926F-9F7439C66D8E}" srcOrd="0" destOrd="0" presId="urn:microsoft.com/office/officeart/2005/8/layout/orgChart1"/>
    <dgm:cxn modelId="{B4003E61-0A7F-4B28-9B5C-C7DBC87E727E}" type="presOf" srcId="{7A1863EB-384C-487E-909D-F624F14F25E6}" destId="{AB9F226F-F9A2-4A78-8C61-77297FD05CBC}" srcOrd="0" destOrd="0" presId="urn:microsoft.com/office/officeart/2005/8/layout/orgChart1"/>
    <dgm:cxn modelId="{AC26A265-FDAE-40D4-8B08-A9F262B9B2A3}" srcId="{6E8C2E00-AF49-497B-93BF-5DE873E3E801}" destId="{7D2A7C8D-63DF-4875-99BC-0D4B8FB38EB8}" srcOrd="0" destOrd="0" parTransId="{EBF81D11-3E2C-4545-9D43-DE21D15EB034}" sibTransId="{896E485F-41F4-41BA-8792-1DC56CD3AB6E}"/>
    <dgm:cxn modelId="{2E195411-8BB4-48A8-BE43-D8C11AB88615}" type="presOf" srcId="{6E8C2E00-AF49-497B-93BF-5DE873E3E801}" destId="{1ED80B7C-180A-4D0F-B7B9-E62046736C80}" srcOrd="1" destOrd="0" presId="urn:microsoft.com/office/officeart/2005/8/layout/orgChart1"/>
    <dgm:cxn modelId="{5FB522CF-2411-4090-9766-10AC66B571AF}" type="presOf" srcId="{EBF81D11-3E2C-4545-9D43-DE21D15EB034}" destId="{07F28F57-2092-4100-9F4E-861719544B92}" srcOrd="0" destOrd="0" presId="urn:microsoft.com/office/officeart/2005/8/layout/orgChart1"/>
    <dgm:cxn modelId="{7405E942-53CC-4C67-A5CF-A7E508D37E23}" srcId="{7D2A7C8D-63DF-4875-99BC-0D4B8FB38EB8}" destId="{C8275A74-31A4-4C5D-A058-08F5499636F0}" srcOrd="1" destOrd="0" parTransId="{0A03F260-C868-4C74-B5C1-0F4420277F35}" sibTransId="{AEC41A26-3879-43ED-91FC-9D985F28A57E}"/>
    <dgm:cxn modelId="{608D53FE-0939-4F59-998B-7B5CC113411C}" type="presParOf" srcId="{E27F22BE-64D3-4481-9F22-D1C34C73EA93}" destId="{EDDE6CEC-A71D-4597-A22D-664E06A27715}" srcOrd="0" destOrd="0" presId="urn:microsoft.com/office/officeart/2005/8/layout/orgChart1"/>
    <dgm:cxn modelId="{2D818B09-7CF4-4AF1-A4A8-44B156AEE2A9}" type="presParOf" srcId="{EDDE6CEC-A71D-4597-A22D-664E06A27715}" destId="{17D1AE2B-5F12-4B3D-AE96-6C38A986B26D}" srcOrd="0" destOrd="0" presId="urn:microsoft.com/office/officeart/2005/8/layout/orgChart1"/>
    <dgm:cxn modelId="{D773AC80-2D3C-45FE-B558-6001D9109034}" type="presParOf" srcId="{17D1AE2B-5F12-4B3D-AE96-6C38A986B26D}" destId="{7FD78D31-8EDE-4A1F-926F-9F7439C66D8E}" srcOrd="0" destOrd="0" presId="urn:microsoft.com/office/officeart/2005/8/layout/orgChart1"/>
    <dgm:cxn modelId="{F2ED34E5-A0E3-42FD-8950-66D6A2EC40F4}" type="presParOf" srcId="{17D1AE2B-5F12-4B3D-AE96-6C38A986B26D}" destId="{1ED80B7C-180A-4D0F-B7B9-E62046736C80}" srcOrd="1" destOrd="0" presId="urn:microsoft.com/office/officeart/2005/8/layout/orgChart1"/>
    <dgm:cxn modelId="{48799364-1DED-4E58-B94D-814A73D7FB82}" type="presParOf" srcId="{EDDE6CEC-A71D-4597-A22D-664E06A27715}" destId="{881E8E1B-4690-4BCC-B58F-D2944A538701}" srcOrd="1" destOrd="0" presId="urn:microsoft.com/office/officeart/2005/8/layout/orgChart1"/>
    <dgm:cxn modelId="{13912EBF-B92A-487C-9D07-E7DE2F7B03A6}" type="presParOf" srcId="{881E8E1B-4690-4BCC-B58F-D2944A538701}" destId="{07F28F57-2092-4100-9F4E-861719544B92}" srcOrd="0" destOrd="0" presId="urn:microsoft.com/office/officeart/2005/8/layout/orgChart1"/>
    <dgm:cxn modelId="{67B69FA6-21A2-4BBF-BF41-3C3AE34C2105}" type="presParOf" srcId="{881E8E1B-4690-4BCC-B58F-D2944A538701}" destId="{E65B7139-142B-4D72-B8BD-DADBFD633AE7}" srcOrd="1" destOrd="0" presId="urn:microsoft.com/office/officeart/2005/8/layout/orgChart1"/>
    <dgm:cxn modelId="{91403BE0-04AC-4BD6-B07E-3D420154C48C}" type="presParOf" srcId="{E65B7139-142B-4D72-B8BD-DADBFD633AE7}" destId="{7E1A3837-FB71-4281-B91C-1F68D2281D0D}" srcOrd="0" destOrd="0" presId="urn:microsoft.com/office/officeart/2005/8/layout/orgChart1"/>
    <dgm:cxn modelId="{17975BE2-DE78-4B09-B941-B86930FC876D}" type="presParOf" srcId="{7E1A3837-FB71-4281-B91C-1F68D2281D0D}" destId="{AE358D9B-1F0C-4D16-B2BB-5D25EC99C96E}" srcOrd="0" destOrd="0" presId="urn:microsoft.com/office/officeart/2005/8/layout/orgChart1"/>
    <dgm:cxn modelId="{98D1D313-FAD9-4F74-B1CA-AEDD6E8A026D}" type="presParOf" srcId="{7E1A3837-FB71-4281-B91C-1F68D2281D0D}" destId="{5F7609C0-8942-4884-89A5-9D5AE1AB2868}" srcOrd="1" destOrd="0" presId="urn:microsoft.com/office/officeart/2005/8/layout/orgChart1"/>
    <dgm:cxn modelId="{5239E55D-90E3-480E-BC2D-95807BA8EA55}" type="presParOf" srcId="{E65B7139-142B-4D72-B8BD-DADBFD633AE7}" destId="{56017864-807B-449F-8E00-785DC4C86DD8}" srcOrd="1" destOrd="0" presId="urn:microsoft.com/office/officeart/2005/8/layout/orgChart1"/>
    <dgm:cxn modelId="{01EA2839-169D-4905-A684-ADF189694E71}" type="presParOf" srcId="{56017864-807B-449F-8E00-785DC4C86DD8}" destId="{AB9F226F-F9A2-4A78-8C61-77297FD05CBC}" srcOrd="0" destOrd="0" presId="urn:microsoft.com/office/officeart/2005/8/layout/orgChart1"/>
    <dgm:cxn modelId="{740D3E96-0B03-4B99-95F8-A8BEF60CBF6B}" type="presParOf" srcId="{56017864-807B-449F-8E00-785DC4C86DD8}" destId="{E4937862-197A-4669-843B-46E72BA144B3}" srcOrd="1" destOrd="0" presId="urn:microsoft.com/office/officeart/2005/8/layout/orgChart1"/>
    <dgm:cxn modelId="{65678948-5A86-4BDE-A430-94772400C0DE}" type="presParOf" srcId="{E4937862-197A-4669-843B-46E72BA144B3}" destId="{1572070D-C7E3-443C-A1A3-6286280C3489}" srcOrd="0" destOrd="0" presId="urn:microsoft.com/office/officeart/2005/8/layout/orgChart1"/>
    <dgm:cxn modelId="{345BC5BD-A231-465F-B885-7555CC89E619}" type="presParOf" srcId="{1572070D-C7E3-443C-A1A3-6286280C3489}" destId="{A7CA330C-DD8A-4874-9DAB-940D33CA5858}" srcOrd="0" destOrd="0" presId="urn:microsoft.com/office/officeart/2005/8/layout/orgChart1"/>
    <dgm:cxn modelId="{1D9D84A0-8950-485F-B590-AED1442540EC}" type="presParOf" srcId="{1572070D-C7E3-443C-A1A3-6286280C3489}" destId="{FE4B2BC8-F751-44B4-A86F-4E5CDB98BA26}" srcOrd="1" destOrd="0" presId="urn:microsoft.com/office/officeart/2005/8/layout/orgChart1"/>
    <dgm:cxn modelId="{0C034B05-F8A0-4808-8F0F-2D6A7BC0290F}" type="presParOf" srcId="{E4937862-197A-4669-843B-46E72BA144B3}" destId="{800DED92-E85A-4987-A727-C02114EF6B13}" srcOrd="1" destOrd="0" presId="urn:microsoft.com/office/officeart/2005/8/layout/orgChart1"/>
    <dgm:cxn modelId="{ED4176A5-AFAF-4AB0-8AFB-F340E288A65F}" type="presParOf" srcId="{E4937862-197A-4669-843B-46E72BA144B3}" destId="{75F2EEC4-7CA0-45EE-9573-3B0290BFA807}" srcOrd="2" destOrd="0" presId="urn:microsoft.com/office/officeart/2005/8/layout/orgChart1"/>
    <dgm:cxn modelId="{FE2DE7D0-894E-45EF-A90F-11D65D720FD1}" type="presParOf" srcId="{56017864-807B-449F-8E00-785DC4C86DD8}" destId="{7487DF77-656A-4C67-B569-86DBDFC7B896}" srcOrd="2" destOrd="0" presId="urn:microsoft.com/office/officeart/2005/8/layout/orgChart1"/>
    <dgm:cxn modelId="{C20F3078-6A0B-4756-83CA-085D2FFBD7D2}" type="presParOf" srcId="{56017864-807B-449F-8E00-785DC4C86DD8}" destId="{44FCA14D-3E85-4CDC-B1D8-02A8D254F258}" srcOrd="3" destOrd="0" presId="urn:microsoft.com/office/officeart/2005/8/layout/orgChart1"/>
    <dgm:cxn modelId="{52B94B39-7B4E-440C-ADFA-01F741BA435C}" type="presParOf" srcId="{44FCA14D-3E85-4CDC-B1D8-02A8D254F258}" destId="{981BE0ED-6D36-4BEC-B678-40FDD6A6C4B5}" srcOrd="0" destOrd="0" presId="urn:microsoft.com/office/officeart/2005/8/layout/orgChart1"/>
    <dgm:cxn modelId="{40E66533-3D90-41F0-B826-6FBE52EBF0E9}" type="presParOf" srcId="{981BE0ED-6D36-4BEC-B678-40FDD6A6C4B5}" destId="{7BD884DC-8248-4099-96C1-B8A625DAF33D}" srcOrd="0" destOrd="0" presId="urn:microsoft.com/office/officeart/2005/8/layout/orgChart1"/>
    <dgm:cxn modelId="{8AA0C440-B9F4-4C41-AAF8-EF1BE830049D}" type="presParOf" srcId="{981BE0ED-6D36-4BEC-B678-40FDD6A6C4B5}" destId="{446D1C8F-4E0C-4E5B-B2F1-AB2B488ED1A0}" srcOrd="1" destOrd="0" presId="urn:microsoft.com/office/officeart/2005/8/layout/orgChart1"/>
    <dgm:cxn modelId="{DE665C5A-87D6-44EA-A506-9E1BE209909B}" type="presParOf" srcId="{44FCA14D-3E85-4CDC-B1D8-02A8D254F258}" destId="{07D1EBC1-48D8-4C97-87CA-361E411A6822}" srcOrd="1" destOrd="0" presId="urn:microsoft.com/office/officeart/2005/8/layout/orgChart1"/>
    <dgm:cxn modelId="{71FD880D-6929-4C77-8240-7CB80F8E11F2}" type="presParOf" srcId="{44FCA14D-3E85-4CDC-B1D8-02A8D254F258}" destId="{E66CE424-2FA8-4C97-B610-1050763C808D}" srcOrd="2" destOrd="0" presId="urn:microsoft.com/office/officeart/2005/8/layout/orgChart1"/>
    <dgm:cxn modelId="{0ED3829F-E1C8-4C53-98B0-991C1E778AAB}" type="presParOf" srcId="{E65B7139-142B-4D72-B8BD-DADBFD633AE7}" destId="{3D0ED4BA-F055-4BA7-B453-7C8D0507CD9E}" srcOrd="2" destOrd="0" presId="urn:microsoft.com/office/officeart/2005/8/layout/orgChart1"/>
    <dgm:cxn modelId="{9AD17E13-AA86-4BB8-9FBC-31512AD427B8}" type="presParOf" srcId="{EDDE6CEC-A71D-4597-A22D-664E06A27715}" destId="{6A5F0BF5-7733-4A6A-965E-FA8D8EEBBE2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F73D20-0916-40C7-BB0D-89A6CAE5A375}" type="doc">
      <dgm:prSet loTypeId="urn:microsoft.com/office/officeart/2005/8/layout/radial4" loCatId="relationship" qsTypeId="urn:microsoft.com/office/officeart/2005/8/quickstyle/simple3" qsCatId="simple" csTypeId="urn:microsoft.com/office/officeart/2005/8/colors/colorful3" csCatId="colorful" phldr="1"/>
      <dgm:spPr/>
      <dgm:t>
        <a:bodyPr/>
        <a:lstStyle/>
        <a:p>
          <a:endParaRPr lang="es-EC"/>
        </a:p>
      </dgm:t>
    </dgm:pt>
    <dgm:pt modelId="{F916E0BF-599B-40D8-8B66-AC3D3BEE01B3}">
      <dgm:prSet phldrT="[Texto]"/>
      <dgm:spPr>
        <a:solidFill>
          <a:schemeClr val="accent1">
            <a:lumMod val="75000"/>
          </a:schemeClr>
        </a:solidFill>
      </dgm:spPr>
      <dgm:t>
        <a:bodyPr/>
        <a:lstStyle/>
        <a:p>
          <a:r>
            <a:rPr lang="es-EC" b="1" dirty="0" smtClean="0">
              <a:latin typeface="Times New Roman" panose="02020603050405020304" pitchFamily="18" charset="0"/>
              <a:cs typeface="Times New Roman" panose="02020603050405020304" pitchFamily="18" charset="0"/>
            </a:rPr>
            <a:t>MACROINVERTEBRADOS</a:t>
          </a:r>
          <a:endParaRPr lang="es-EC" b="1" dirty="0">
            <a:latin typeface="Times New Roman" panose="02020603050405020304" pitchFamily="18" charset="0"/>
            <a:cs typeface="Times New Roman" panose="02020603050405020304" pitchFamily="18" charset="0"/>
          </a:endParaRPr>
        </a:p>
      </dgm:t>
    </dgm:pt>
    <dgm:pt modelId="{3F6BFA8C-D2C7-41E9-B0D0-FC805F24A8A2}" type="parTrans" cxnId="{E81C54A5-2FD2-4D6E-B4B5-CD2F9E122527}">
      <dgm:prSet/>
      <dgm:spPr/>
      <dgm:t>
        <a:bodyPr/>
        <a:lstStyle/>
        <a:p>
          <a:endParaRPr lang="es-EC"/>
        </a:p>
      </dgm:t>
    </dgm:pt>
    <dgm:pt modelId="{C34A17E8-0F3A-4663-B469-5DD026D52602}" type="sibTrans" cxnId="{E81C54A5-2FD2-4D6E-B4B5-CD2F9E122527}">
      <dgm:prSet/>
      <dgm:spPr/>
      <dgm:t>
        <a:bodyPr/>
        <a:lstStyle/>
        <a:p>
          <a:endParaRPr lang="es-EC"/>
        </a:p>
      </dgm:t>
    </dgm:pt>
    <dgm:pt modelId="{A862F2F0-E3E7-4413-9ABE-6EB08F3E6118}">
      <dgm:prSet phldrT="[Texto]" custT="1"/>
      <dgm:spPr/>
      <dgm:t>
        <a:bodyPr/>
        <a:lstStyle/>
        <a:p>
          <a:r>
            <a:rPr lang="es-EC" sz="2400" dirty="0" smtClean="0">
              <a:latin typeface="Times New Roman" panose="02020603050405020304" pitchFamily="18" charset="0"/>
              <a:cs typeface="Times New Roman" panose="02020603050405020304" pitchFamily="18" charset="0"/>
            </a:rPr>
            <a:t>I. BMWP</a:t>
          </a:r>
        </a:p>
        <a:p>
          <a:r>
            <a:rPr lang="es-EC" sz="2000" b="0" i="1" dirty="0" smtClean="0">
              <a:latin typeface="Times New Roman" panose="02020603050405020304" pitchFamily="18" charset="0"/>
              <a:cs typeface="Times New Roman" panose="02020603050405020304" pitchFamily="18" charset="0"/>
            </a:rPr>
            <a:t>(Bilogical Monitoring Working Party)</a:t>
          </a:r>
          <a:endParaRPr lang="es-EC" sz="2000" b="0" dirty="0">
            <a:latin typeface="Times New Roman" panose="02020603050405020304" pitchFamily="18" charset="0"/>
            <a:cs typeface="Times New Roman" panose="02020603050405020304" pitchFamily="18" charset="0"/>
          </a:endParaRPr>
        </a:p>
      </dgm:t>
    </dgm:pt>
    <dgm:pt modelId="{0A1FEA48-978A-44F8-90C2-4E1015F50B87}" type="parTrans" cxnId="{B27BE520-07FD-4B31-8BCF-2ABFC78FE4DB}">
      <dgm:prSet/>
      <dgm:spPr/>
      <dgm:t>
        <a:bodyPr/>
        <a:lstStyle/>
        <a:p>
          <a:endParaRPr lang="es-EC"/>
        </a:p>
      </dgm:t>
    </dgm:pt>
    <dgm:pt modelId="{FB3C79A6-3FF4-4A0E-AD39-D3814FB0D4E0}" type="sibTrans" cxnId="{B27BE520-07FD-4B31-8BCF-2ABFC78FE4DB}">
      <dgm:prSet/>
      <dgm:spPr/>
      <dgm:t>
        <a:bodyPr/>
        <a:lstStyle/>
        <a:p>
          <a:endParaRPr lang="es-EC"/>
        </a:p>
      </dgm:t>
    </dgm:pt>
    <dgm:pt modelId="{B1D2244A-B8D4-4A59-97CB-97103DD71C30}">
      <dgm:prSet phldrT="[Texto]" custT="1"/>
      <dgm:spPr/>
      <dgm:t>
        <a:bodyPr/>
        <a:lstStyle/>
        <a:p>
          <a:r>
            <a:rPr lang="es-EC" sz="2400" dirty="0" smtClean="0">
              <a:latin typeface="Times New Roman" panose="02020603050405020304" pitchFamily="18" charset="0"/>
              <a:cs typeface="Times New Roman" panose="02020603050405020304" pitchFamily="18" charset="0"/>
            </a:rPr>
            <a:t>I. de Sensibilidad</a:t>
          </a:r>
          <a:endParaRPr lang="es-EC" sz="2400" dirty="0">
            <a:latin typeface="Times New Roman" panose="02020603050405020304" pitchFamily="18" charset="0"/>
            <a:cs typeface="Times New Roman" panose="02020603050405020304" pitchFamily="18" charset="0"/>
          </a:endParaRPr>
        </a:p>
      </dgm:t>
    </dgm:pt>
    <dgm:pt modelId="{A67EE000-DAE1-455E-ADE5-F0EDCF3299A5}" type="parTrans" cxnId="{6C0C9B1F-EA8F-49B2-A0A2-C54E6C9D784B}">
      <dgm:prSet/>
      <dgm:spPr/>
      <dgm:t>
        <a:bodyPr/>
        <a:lstStyle/>
        <a:p>
          <a:endParaRPr lang="es-EC"/>
        </a:p>
      </dgm:t>
    </dgm:pt>
    <dgm:pt modelId="{75E3F23F-2954-41C8-90B4-51A4BFFBF0F5}" type="sibTrans" cxnId="{6C0C9B1F-EA8F-49B2-A0A2-C54E6C9D784B}">
      <dgm:prSet/>
      <dgm:spPr/>
      <dgm:t>
        <a:bodyPr/>
        <a:lstStyle/>
        <a:p>
          <a:endParaRPr lang="es-EC"/>
        </a:p>
      </dgm:t>
    </dgm:pt>
    <dgm:pt modelId="{60CE5664-B3AE-4A4B-B843-D1A3C6D4E979}">
      <dgm:prSet phldrT="[Texto]" custT="1"/>
      <dgm:spPr/>
      <dgm:t>
        <a:bodyPr/>
        <a:lstStyle/>
        <a:p>
          <a:r>
            <a:rPr lang="es-EC" sz="2400" dirty="0" smtClean="0">
              <a:latin typeface="Times New Roman" panose="02020603050405020304" pitchFamily="18" charset="0"/>
              <a:cs typeface="Times New Roman" panose="02020603050405020304" pitchFamily="18" charset="0"/>
            </a:rPr>
            <a:t>I. EPT</a:t>
          </a:r>
        </a:p>
        <a:p>
          <a:r>
            <a:rPr lang="es-ES" sz="1800" b="0" i="1" dirty="0" smtClean="0">
              <a:latin typeface="Times New Roman" panose="02020603050405020304" pitchFamily="18" charset="0"/>
              <a:cs typeface="Times New Roman" panose="02020603050405020304" pitchFamily="18" charset="0"/>
            </a:rPr>
            <a:t>(Ephemeroptera, Plecóptera, Trichoptera)</a:t>
          </a:r>
          <a:endParaRPr lang="es-EC" sz="1800" b="0" dirty="0">
            <a:latin typeface="Times New Roman" panose="02020603050405020304" pitchFamily="18" charset="0"/>
            <a:cs typeface="Times New Roman" panose="02020603050405020304" pitchFamily="18" charset="0"/>
          </a:endParaRPr>
        </a:p>
      </dgm:t>
    </dgm:pt>
    <dgm:pt modelId="{BF2E2150-D3E3-49DD-BF53-C523EA0F1BFC}" type="parTrans" cxnId="{3F4DFA3D-42B0-4300-93BE-54952115D523}">
      <dgm:prSet/>
      <dgm:spPr/>
      <dgm:t>
        <a:bodyPr/>
        <a:lstStyle/>
        <a:p>
          <a:endParaRPr lang="es-EC"/>
        </a:p>
      </dgm:t>
    </dgm:pt>
    <dgm:pt modelId="{D94C2F71-E430-4C61-B18A-90FF8780DD01}" type="sibTrans" cxnId="{3F4DFA3D-42B0-4300-93BE-54952115D523}">
      <dgm:prSet/>
      <dgm:spPr/>
      <dgm:t>
        <a:bodyPr/>
        <a:lstStyle/>
        <a:p>
          <a:endParaRPr lang="es-EC"/>
        </a:p>
      </dgm:t>
    </dgm:pt>
    <dgm:pt modelId="{E7E5F2FB-BD73-4CDC-AD37-C279B8C78AF8}" type="pres">
      <dgm:prSet presAssocID="{1CF73D20-0916-40C7-BB0D-89A6CAE5A375}" presName="cycle" presStyleCnt="0">
        <dgm:presLayoutVars>
          <dgm:chMax val="1"/>
          <dgm:dir/>
          <dgm:animLvl val="ctr"/>
          <dgm:resizeHandles val="exact"/>
        </dgm:presLayoutVars>
      </dgm:prSet>
      <dgm:spPr/>
      <dgm:t>
        <a:bodyPr/>
        <a:lstStyle/>
        <a:p>
          <a:endParaRPr lang="es-EC"/>
        </a:p>
      </dgm:t>
    </dgm:pt>
    <dgm:pt modelId="{313C3A74-E5A3-4542-8A0B-18746B8D3EA3}" type="pres">
      <dgm:prSet presAssocID="{F916E0BF-599B-40D8-8B66-AC3D3BEE01B3}" presName="centerShape" presStyleLbl="node0" presStyleIdx="0" presStyleCnt="1" custScaleX="138173" custScaleY="36022" custLinFactNeighborX="-431" custLinFactNeighborY="-22962"/>
      <dgm:spPr>
        <a:prstGeom prst="flowChartTerminator">
          <a:avLst/>
        </a:prstGeom>
      </dgm:spPr>
      <dgm:t>
        <a:bodyPr/>
        <a:lstStyle/>
        <a:p>
          <a:endParaRPr lang="es-EC"/>
        </a:p>
      </dgm:t>
    </dgm:pt>
    <dgm:pt modelId="{B378472E-94F2-42C2-9214-2473BDAA3AA0}" type="pres">
      <dgm:prSet presAssocID="{0A1FEA48-978A-44F8-90C2-4E1015F50B87}" presName="parTrans" presStyleLbl="bgSibTrans2D1" presStyleIdx="0" presStyleCnt="3" custLinFactNeighborX="-11016" custLinFactNeighborY="14967"/>
      <dgm:spPr/>
      <dgm:t>
        <a:bodyPr/>
        <a:lstStyle/>
        <a:p>
          <a:endParaRPr lang="es-EC"/>
        </a:p>
      </dgm:t>
    </dgm:pt>
    <dgm:pt modelId="{F7D06E9D-CE65-48D5-95C4-68018449DEA0}" type="pres">
      <dgm:prSet presAssocID="{A862F2F0-E3E7-4413-9ABE-6EB08F3E6118}" presName="node" presStyleLbl="node1" presStyleIdx="0" presStyleCnt="3" custRadScaleRad="101289" custRadScaleInc="74165">
        <dgm:presLayoutVars>
          <dgm:bulletEnabled val="1"/>
        </dgm:presLayoutVars>
      </dgm:prSet>
      <dgm:spPr>
        <a:prstGeom prst="roundRect">
          <a:avLst/>
        </a:prstGeom>
      </dgm:spPr>
      <dgm:t>
        <a:bodyPr/>
        <a:lstStyle/>
        <a:p>
          <a:endParaRPr lang="es-EC"/>
        </a:p>
      </dgm:t>
    </dgm:pt>
    <dgm:pt modelId="{F7F23962-0EE2-4C97-BF3D-5EABC0A17AAD}" type="pres">
      <dgm:prSet presAssocID="{A67EE000-DAE1-455E-ADE5-F0EDCF3299A5}" presName="parTrans" presStyleLbl="bgSibTrans2D1" presStyleIdx="1" presStyleCnt="3" custLinFactNeighborX="3637" custLinFactNeighborY="-8610"/>
      <dgm:spPr/>
      <dgm:t>
        <a:bodyPr/>
        <a:lstStyle/>
        <a:p>
          <a:endParaRPr lang="es-EC"/>
        </a:p>
      </dgm:t>
    </dgm:pt>
    <dgm:pt modelId="{38DFB687-8847-4589-B9DB-44D7A073673F}" type="pres">
      <dgm:prSet presAssocID="{B1D2244A-B8D4-4A59-97CB-97103DD71C30}" presName="node" presStyleLbl="node1" presStyleIdx="1" presStyleCnt="3" custScaleX="87085" custScaleY="87575" custRadScaleRad="105312" custRadScaleInc="104939">
        <dgm:presLayoutVars>
          <dgm:bulletEnabled val="1"/>
        </dgm:presLayoutVars>
      </dgm:prSet>
      <dgm:spPr>
        <a:prstGeom prst="roundRect">
          <a:avLst/>
        </a:prstGeom>
      </dgm:spPr>
      <dgm:t>
        <a:bodyPr/>
        <a:lstStyle/>
        <a:p>
          <a:endParaRPr lang="es-EC"/>
        </a:p>
      </dgm:t>
    </dgm:pt>
    <dgm:pt modelId="{0906E3DD-E11B-4076-82FA-F2935C461320}" type="pres">
      <dgm:prSet presAssocID="{BF2E2150-D3E3-49DD-BF53-C523EA0F1BFC}" presName="parTrans" presStyleLbl="bgSibTrans2D1" presStyleIdx="2" presStyleCnt="3" custLinFactNeighborX="-3612" custLinFactNeighborY="1066"/>
      <dgm:spPr/>
      <dgm:t>
        <a:bodyPr/>
        <a:lstStyle/>
        <a:p>
          <a:endParaRPr lang="es-EC"/>
        </a:p>
      </dgm:t>
    </dgm:pt>
    <dgm:pt modelId="{57F6D1A8-6BE6-43F5-928B-772A19869F60}" type="pres">
      <dgm:prSet presAssocID="{60CE5664-B3AE-4A4B-B843-D1A3C6D4E979}" presName="node" presStyleLbl="node1" presStyleIdx="2" presStyleCnt="3" custScaleX="87728" custRadScaleRad="114242" custRadScaleInc="-190053">
        <dgm:presLayoutVars>
          <dgm:bulletEnabled val="1"/>
        </dgm:presLayoutVars>
      </dgm:prSet>
      <dgm:spPr>
        <a:prstGeom prst="roundRect">
          <a:avLst/>
        </a:prstGeom>
      </dgm:spPr>
      <dgm:t>
        <a:bodyPr/>
        <a:lstStyle/>
        <a:p>
          <a:endParaRPr lang="es-EC"/>
        </a:p>
      </dgm:t>
    </dgm:pt>
  </dgm:ptLst>
  <dgm:cxnLst>
    <dgm:cxn modelId="{6C0C9B1F-EA8F-49B2-A0A2-C54E6C9D784B}" srcId="{F916E0BF-599B-40D8-8B66-AC3D3BEE01B3}" destId="{B1D2244A-B8D4-4A59-97CB-97103DD71C30}" srcOrd="1" destOrd="0" parTransId="{A67EE000-DAE1-455E-ADE5-F0EDCF3299A5}" sibTransId="{75E3F23F-2954-41C8-90B4-51A4BFFBF0F5}"/>
    <dgm:cxn modelId="{3C9FB55C-AF96-4EC7-9A96-4281ECF9AA43}" type="presOf" srcId="{A862F2F0-E3E7-4413-9ABE-6EB08F3E6118}" destId="{F7D06E9D-CE65-48D5-95C4-68018449DEA0}" srcOrd="0" destOrd="0" presId="urn:microsoft.com/office/officeart/2005/8/layout/radial4"/>
    <dgm:cxn modelId="{2D2DC840-A2BA-4EAC-ABA1-1E649ABF2E9F}" type="presOf" srcId="{60CE5664-B3AE-4A4B-B843-D1A3C6D4E979}" destId="{57F6D1A8-6BE6-43F5-928B-772A19869F60}" srcOrd="0" destOrd="0" presId="urn:microsoft.com/office/officeart/2005/8/layout/radial4"/>
    <dgm:cxn modelId="{B27BE520-07FD-4B31-8BCF-2ABFC78FE4DB}" srcId="{F916E0BF-599B-40D8-8B66-AC3D3BEE01B3}" destId="{A862F2F0-E3E7-4413-9ABE-6EB08F3E6118}" srcOrd="0" destOrd="0" parTransId="{0A1FEA48-978A-44F8-90C2-4E1015F50B87}" sibTransId="{FB3C79A6-3FF4-4A0E-AD39-D3814FB0D4E0}"/>
    <dgm:cxn modelId="{3F4DFA3D-42B0-4300-93BE-54952115D523}" srcId="{F916E0BF-599B-40D8-8B66-AC3D3BEE01B3}" destId="{60CE5664-B3AE-4A4B-B843-D1A3C6D4E979}" srcOrd="2" destOrd="0" parTransId="{BF2E2150-D3E3-49DD-BF53-C523EA0F1BFC}" sibTransId="{D94C2F71-E430-4C61-B18A-90FF8780DD01}"/>
    <dgm:cxn modelId="{E81C54A5-2FD2-4D6E-B4B5-CD2F9E122527}" srcId="{1CF73D20-0916-40C7-BB0D-89A6CAE5A375}" destId="{F916E0BF-599B-40D8-8B66-AC3D3BEE01B3}" srcOrd="0" destOrd="0" parTransId="{3F6BFA8C-D2C7-41E9-B0D0-FC805F24A8A2}" sibTransId="{C34A17E8-0F3A-4663-B469-5DD026D52602}"/>
    <dgm:cxn modelId="{9E9F62B8-EC41-4D3A-88A4-CDB4A434709D}" type="presOf" srcId="{1CF73D20-0916-40C7-BB0D-89A6CAE5A375}" destId="{E7E5F2FB-BD73-4CDC-AD37-C279B8C78AF8}" srcOrd="0" destOrd="0" presId="urn:microsoft.com/office/officeart/2005/8/layout/radial4"/>
    <dgm:cxn modelId="{92B64726-2E82-4F4C-BAD7-47C9BE493083}" type="presOf" srcId="{B1D2244A-B8D4-4A59-97CB-97103DD71C30}" destId="{38DFB687-8847-4589-B9DB-44D7A073673F}" srcOrd="0" destOrd="0" presId="urn:microsoft.com/office/officeart/2005/8/layout/radial4"/>
    <dgm:cxn modelId="{4844F81A-E784-454D-AB31-5817D7F9E57C}" type="presOf" srcId="{0A1FEA48-978A-44F8-90C2-4E1015F50B87}" destId="{B378472E-94F2-42C2-9214-2473BDAA3AA0}" srcOrd="0" destOrd="0" presId="urn:microsoft.com/office/officeart/2005/8/layout/radial4"/>
    <dgm:cxn modelId="{9D4CB9F6-D4D5-4FA8-8F22-59975D89ACD7}" type="presOf" srcId="{A67EE000-DAE1-455E-ADE5-F0EDCF3299A5}" destId="{F7F23962-0EE2-4C97-BF3D-5EABC0A17AAD}" srcOrd="0" destOrd="0" presId="urn:microsoft.com/office/officeart/2005/8/layout/radial4"/>
    <dgm:cxn modelId="{F0353609-CB39-49B2-9542-0C8C4AD47A26}" type="presOf" srcId="{F916E0BF-599B-40D8-8B66-AC3D3BEE01B3}" destId="{313C3A74-E5A3-4542-8A0B-18746B8D3EA3}" srcOrd="0" destOrd="0" presId="urn:microsoft.com/office/officeart/2005/8/layout/radial4"/>
    <dgm:cxn modelId="{4E2F1B22-7C86-4057-BACB-82E34A5E965B}" type="presOf" srcId="{BF2E2150-D3E3-49DD-BF53-C523EA0F1BFC}" destId="{0906E3DD-E11B-4076-82FA-F2935C461320}" srcOrd="0" destOrd="0" presId="urn:microsoft.com/office/officeart/2005/8/layout/radial4"/>
    <dgm:cxn modelId="{15D705AF-13E2-4742-998C-4E2AF5EC75FE}" type="presParOf" srcId="{E7E5F2FB-BD73-4CDC-AD37-C279B8C78AF8}" destId="{313C3A74-E5A3-4542-8A0B-18746B8D3EA3}" srcOrd="0" destOrd="0" presId="urn:microsoft.com/office/officeart/2005/8/layout/radial4"/>
    <dgm:cxn modelId="{89B87417-6836-4FC9-9C93-588B3E12D5BC}" type="presParOf" srcId="{E7E5F2FB-BD73-4CDC-AD37-C279B8C78AF8}" destId="{B378472E-94F2-42C2-9214-2473BDAA3AA0}" srcOrd="1" destOrd="0" presId="urn:microsoft.com/office/officeart/2005/8/layout/radial4"/>
    <dgm:cxn modelId="{647884B0-720A-457B-8012-EE085EE1D20E}" type="presParOf" srcId="{E7E5F2FB-BD73-4CDC-AD37-C279B8C78AF8}" destId="{F7D06E9D-CE65-48D5-95C4-68018449DEA0}" srcOrd="2" destOrd="0" presId="urn:microsoft.com/office/officeart/2005/8/layout/radial4"/>
    <dgm:cxn modelId="{E89B25A3-DF00-4133-8C21-FD1909A8187D}" type="presParOf" srcId="{E7E5F2FB-BD73-4CDC-AD37-C279B8C78AF8}" destId="{F7F23962-0EE2-4C97-BF3D-5EABC0A17AAD}" srcOrd="3" destOrd="0" presId="urn:microsoft.com/office/officeart/2005/8/layout/radial4"/>
    <dgm:cxn modelId="{B1A6AFBD-85F3-4F45-8BDC-7600AA0FF1D6}" type="presParOf" srcId="{E7E5F2FB-BD73-4CDC-AD37-C279B8C78AF8}" destId="{38DFB687-8847-4589-B9DB-44D7A073673F}" srcOrd="4" destOrd="0" presId="urn:microsoft.com/office/officeart/2005/8/layout/radial4"/>
    <dgm:cxn modelId="{ED4D4A19-9BB2-4114-ADD9-02375FC82E08}" type="presParOf" srcId="{E7E5F2FB-BD73-4CDC-AD37-C279B8C78AF8}" destId="{0906E3DD-E11B-4076-82FA-F2935C461320}" srcOrd="5" destOrd="0" presId="urn:microsoft.com/office/officeart/2005/8/layout/radial4"/>
    <dgm:cxn modelId="{A9C37364-2BC0-4476-8790-48EF6B336349}" type="presParOf" srcId="{E7E5F2FB-BD73-4CDC-AD37-C279B8C78AF8}" destId="{57F6D1A8-6BE6-43F5-928B-772A19869F60}"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F73D20-0916-40C7-BB0D-89A6CAE5A375}" type="doc">
      <dgm:prSet loTypeId="urn:microsoft.com/office/officeart/2005/8/layout/radial4" loCatId="relationship" qsTypeId="urn:microsoft.com/office/officeart/2005/8/quickstyle/simple3" qsCatId="simple" csTypeId="urn:microsoft.com/office/officeart/2005/8/colors/colorful5" csCatId="colorful" phldr="1"/>
      <dgm:spPr/>
      <dgm:t>
        <a:bodyPr/>
        <a:lstStyle/>
        <a:p>
          <a:endParaRPr lang="es-EC"/>
        </a:p>
      </dgm:t>
    </dgm:pt>
    <dgm:pt modelId="{F916E0BF-599B-40D8-8B66-AC3D3BEE01B3}">
      <dgm:prSet phldrT="[Texto]" custT="1"/>
      <dgm:spPr>
        <a:solidFill>
          <a:schemeClr val="accent2">
            <a:lumMod val="60000"/>
            <a:lumOff val="40000"/>
          </a:schemeClr>
        </a:solidFill>
      </dgm:spPr>
      <dgm:t>
        <a:bodyPr/>
        <a:lstStyle/>
        <a:p>
          <a:r>
            <a:rPr lang="es-EC" sz="5000" b="1" dirty="0" smtClean="0">
              <a:latin typeface="Times New Roman" panose="02020603050405020304" pitchFamily="18" charset="0"/>
              <a:cs typeface="Times New Roman" panose="02020603050405020304" pitchFamily="18" charset="0"/>
            </a:rPr>
            <a:t>Fitoplancton</a:t>
          </a:r>
          <a:endParaRPr lang="es-EC" sz="5000" b="1" dirty="0">
            <a:latin typeface="Times New Roman" panose="02020603050405020304" pitchFamily="18" charset="0"/>
            <a:cs typeface="Times New Roman" panose="02020603050405020304" pitchFamily="18" charset="0"/>
          </a:endParaRPr>
        </a:p>
      </dgm:t>
    </dgm:pt>
    <dgm:pt modelId="{3F6BFA8C-D2C7-41E9-B0D0-FC805F24A8A2}" type="parTrans" cxnId="{E81C54A5-2FD2-4D6E-B4B5-CD2F9E122527}">
      <dgm:prSet/>
      <dgm:spPr/>
      <dgm:t>
        <a:bodyPr/>
        <a:lstStyle/>
        <a:p>
          <a:endParaRPr lang="es-EC">
            <a:latin typeface="Baskerville Old Face" pitchFamily="18" charset="0"/>
          </a:endParaRPr>
        </a:p>
      </dgm:t>
    </dgm:pt>
    <dgm:pt modelId="{C34A17E8-0F3A-4663-B469-5DD026D52602}" type="sibTrans" cxnId="{E81C54A5-2FD2-4D6E-B4B5-CD2F9E122527}">
      <dgm:prSet/>
      <dgm:spPr/>
      <dgm:t>
        <a:bodyPr/>
        <a:lstStyle/>
        <a:p>
          <a:endParaRPr lang="es-EC">
            <a:latin typeface="Baskerville Old Face" pitchFamily="18" charset="0"/>
          </a:endParaRPr>
        </a:p>
      </dgm:t>
    </dgm:pt>
    <dgm:pt modelId="{B1D2244A-B8D4-4A59-97CB-97103DD71C30}">
      <dgm:prSet phldrT="[Texto]" custT="1"/>
      <dgm:spPr>
        <a:solidFill>
          <a:schemeClr val="accent3">
            <a:lumMod val="60000"/>
            <a:lumOff val="40000"/>
          </a:schemeClr>
        </a:solidFill>
      </dgm:spPr>
      <dgm:t>
        <a:bodyPr/>
        <a:lstStyle/>
        <a:p>
          <a:r>
            <a:rPr lang="es-ES" sz="2400" b="0" i="0" dirty="0" smtClean="0">
              <a:latin typeface="Times New Roman" panose="02020603050405020304" pitchFamily="18" charset="0"/>
              <a:cs typeface="Times New Roman" panose="02020603050405020304" pitchFamily="18" charset="0"/>
            </a:rPr>
            <a:t>Índice de Polución Orgánica</a:t>
          </a:r>
        </a:p>
        <a:p>
          <a:r>
            <a:rPr lang="es-EC" sz="2400" i="1" dirty="0" smtClean="0">
              <a:latin typeface="Times New Roman" panose="02020603050405020304" pitchFamily="18" charset="0"/>
              <a:cs typeface="Times New Roman" panose="02020603050405020304" pitchFamily="18" charset="0"/>
            </a:rPr>
            <a:t>(O.P.I. )</a:t>
          </a:r>
          <a:r>
            <a:rPr lang="es-ES" sz="2400" b="1" i="1" dirty="0" smtClean="0">
              <a:latin typeface="Times New Roman" panose="02020603050405020304" pitchFamily="18" charset="0"/>
              <a:cs typeface="Times New Roman" panose="02020603050405020304" pitchFamily="18" charset="0"/>
            </a:rPr>
            <a:t> </a:t>
          </a:r>
          <a:endParaRPr lang="es-EC" sz="2400" i="1" dirty="0">
            <a:latin typeface="Times New Roman" panose="02020603050405020304" pitchFamily="18" charset="0"/>
            <a:cs typeface="Times New Roman" panose="02020603050405020304" pitchFamily="18" charset="0"/>
          </a:endParaRPr>
        </a:p>
      </dgm:t>
    </dgm:pt>
    <dgm:pt modelId="{A67EE000-DAE1-455E-ADE5-F0EDCF3299A5}" type="parTrans" cxnId="{6C0C9B1F-EA8F-49B2-A0A2-C54E6C9D784B}">
      <dgm:prSet/>
      <dgm:spPr>
        <a:solidFill>
          <a:schemeClr val="accent3">
            <a:lumMod val="60000"/>
            <a:lumOff val="40000"/>
          </a:schemeClr>
        </a:solidFill>
      </dgm:spPr>
      <dgm:t>
        <a:bodyPr/>
        <a:lstStyle/>
        <a:p>
          <a:endParaRPr lang="es-EC">
            <a:latin typeface="Baskerville Old Face" pitchFamily="18" charset="0"/>
          </a:endParaRPr>
        </a:p>
      </dgm:t>
    </dgm:pt>
    <dgm:pt modelId="{75E3F23F-2954-41C8-90B4-51A4BFFBF0F5}" type="sibTrans" cxnId="{6C0C9B1F-EA8F-49B2-A0A2-C54E6C9D784B}">
      <dgm:prSet/>
      <dgm:spPr/>
      <dgm:t>
        <a:bodyPr/>
        <a:lstStyle/>
        <a:p>
          <a:endParaRPr lang="es-EC">
            <a:latin typeface="Baskerville Old Face" pitchFamily="18" charset="0"/>
          </a:endParaRPr>
        </a:p>
      </dgm:t>
    </dgm:pt>
    <dgm:pt modelId="{2DB864F5-C2D3-41B6-8D14-F9E8AC87FED4}">
      <dgm:prSet custT="1"/>
      <dgm:spPr>
        <a:solidFill>
          <a:schemeClr val="accent4">
            <a:lumMod val="60000"/>
            <a:lumOff val="40000"/>
          </a:schemeClr>
        </a:solidFill>
      </dgm:spPr>
      <dgm:t>
        <a:bodyPr/>
        <a:lstStyle/>
        <a:p>
          <a:r>
            <a:rPr lang="es-EC" sz="2400" dirty="0" smtClean="0">
              <a:latin typeface="Times New Roman" panose="02020603050405020304" pitchFamily="18" charset="0"/>
              <a:cs typeface="Times New Roman" panose="02020603050405020304" pitchFamily="18" charset="0"/>
            </a:rPr>
            <a:t>I. Saprobiano de </a:t>
          </a:r>
          <a:r>
            <a:rPr lang="es-EC" sz="2400" smtClean="0">
              <a:latin typeface="Times New Roman" panose="02020603050405020304" pitchFamily="18" charset="0"/>
              <a:cs typeface="Times New Roman" panose="02020603050405020304" pitchFamily="18" charset="0"/>
            </a:rPr>
            <a:t>Pantle </a:t>
          </a:r>
          <a:r>
            <a:rPr lang="es-EC" sz="2400" dirty="0" smtClean="0">
              <a:latin typeface="Times New Roman" panose="02020603050405020304" pitchFamily="18" charset="0"/>
              <a:cs typeface="Times New Roman" panose="02020603050405020304" pitchFamily="18" charset="0"/>
            </a:rPr>
            <a:t>y Buck</a:t>
          </a:r>
          <a:endParaRPr lang="es-EC" sz="2400" dirty="0">
            <a:latin typeface="Times New Roman" panose="02020603050405020304" pitchFamily="18" charset="0"/>
            <a:cs typeface="Times New Roman" panose="02020603050405020304" pitchFamily="18" charset="0"/>
          </a:endParaRPr>
        </a:p>
      </dgm:t>
    </dgm:pt>
    <dgm:pt modelId="{B2BB648A-4EE5-44E1-B448-7C6080EF2371}" type="parTrans" cxnId="{F286EB64-33E7-464E-8C8C-7CA1AB95B5F8}">
      <dgm:prSet/>
      <dgm:spPr>
        <a:solidFill>
          <a:schemeClr val="accent4">
            <a:lumMod val="60000"/>
            <a:lumOff val="40000"/>
          </a:schemeClr>
        </a:solidFill>
      </dgm:spPr>
      <dgm:t>
        <a:bodyPr/>
        <a:lstStyle/>
        <a:p>
          <a:endParaRPr lang="es-EC">
            <a:latin typeface="Baskerville Old Face" pitchFamily="18" charset="0"/>
          </a:endParaRPr>
        </a:p>
      </dgm:t>
    </dgm:pt>
    <dgm:pt modelId="{1C90EBFB-287C-4B9F-9433-BF353AFD80ED}" type="sibTrans" cxnId="{F286EB64-33E7-464E-8C8C-7CA1AB95B5F8}">
      <dgm:prSet/>
      <dgm:spPr/>
      <dgm:t>
        <a:bodyPr/>
        <a:lstStyle/>
        <a:p>
          <a:endParaRPr lang="es-EC">
            <a:latin typeface="Baskerville Old Face" pitchFamily="18" charset="0"/>
          </a:endParaRPr>
        </a:p>
      </dgm:t>
    </dgm:pt>
    <dgm:pt modelId="{3796F022-63D4-4BC1-A394-18D7B6229EB7}">
      <dgm:prSet custRadScaleRad="78701" custRadScaleInc="51996"/>
      <dgm:spPr>
        <a:prstGeom prst="roundRect">
          <a:avLst/>
        </a:prstGeom>
      </dgm:spPr>
      <dgm:t>
        <a:bodyPr/>
        <a:lstStyle/>
        <a:p>
          <a:endParaRPr lang="es-EC"/>
        </a:p>
      </dgm:t>
    </dgm:pt>
    <dgm:pt modelId="{24BD67F4-B88D-4B07-B1F4-49F024A15DB6}" type="parTrans" cxnId="{D651D1E0-161D-423D-B5C7-B716969AFB98}">
      <dgm:prSet/>
      <dgm:spPr/>
      <dgm:t>
        <a:bodyPr/>
        <a:lstStyle/>
        <a:p>
          <a:endParaRPr lang="es-EC"/>
        </a:p>
      </dgm:t>
    </dgm:pt>
    <dgm:pt modelId="{0BD907EF-0C9A-4804-8977-BBE0120158B7}" type="sibTrans" cxnId="{D651D1E0-161D-423D-B5C7-B716969AFB98}">
      <dgm:prSet/>
      <dgm:spPr/>
      <dgm:t>
        <a:bodyPr/>
        <a:lstStyle/>
        <a:p>
          <a:endParaRPr lang="es-EC"/>
        </a:p>
      </dgm:t>
    </dgm:pt>
    <dgm:pt modelId="{E7E5F2FB-BD73-4CDC-AD37-C279B8C78AF8}" type="pres">
      <dgm:prSet presAssocID="{1CF73D20-0916-40C7-BB0D-89A6CAE5A375}" presName="cycle" presStyleCnt="0">
        <dgm:presLayoutVars>
          <dgm:chMax val="1"/>
          <dgm:dir/>
          <dgm:animLvl val="ctr"/>
          <dgm:resizeHandles val="exact"/>
        </dgm:presLayoutVars>
      </dgm:prSet>
      <dgm:spPr/>
      <dgm:t>
        <a:bodyPr/>
        <a:lstStyle/>
        <a:p>
          <a:endParaRPr lang="es-EC"/>
        </a:p>
      </dgm:t>
    </dgm:pt>
    <dgm:pt modelId="{313C3A74-E5A3-4542-8A0B-18746B8D3EA3}" type="pres">
      <dgm:prSet presAssocID="{F916E0BF-599B-40D8-8B66-AC3D3BEE01B3}" presName="centerShape" presStyleLbl="node0" presStyleIdx="0" presStyleCnt="1" custScaleX="165027" custScaleY="34781" custLinFactNeighborX="122" custLinFactNeighborY="-51517"/>
      <dgm:spPr>
        <a:prstGeom prst="flowChartTerminator">
          <a:avLst/>
        </a:prstGeom>
      </dgm:spPr>
      <dgm:t>
        <a:bodyPr/>
        <a:lstStyle/>
        <a:p>
          <a:endParaRPr lang="es-EC"/>
        </a:p>
      </dgm:t>
    </dgm:pt>
    <dgm:pt modelId="{F7F23962-0EE2-4C97-BF3D-5EABC0A17AAD}" type="pres">
      <dgm:prSet presAssocID="{A67EE000-DAE1-455E-ADE5-F0EDCF3299A5}" presName="parTrans" presStyleLbl="bgSibTrans2D1" presStyleIdx="0" presStyleCnt="2" custLinFactNeighborX="-811" custLinFactNeighborY="-6200"/>
      <dgm:spPr/>
      <dgm:t>
        <a:bodyPr/>
        <a:lstStyle/>
        <a:p>
          <a:endParaRPr lang="es-EC"/>
        </a:p>
      </dgm:t>
    </dgm:pt>
    <dgm:pt modelId="{38DFB687-8847-4589-B9DB-44D7A073673F}" type="pres">
      <dgm:prSet presAssocID="{B1D2244A-B8D4-4A59-97CB-97103DD71C30}" presName="node" presStyleLbl="node1" presStyleIdx="0" presStyleCnt="2" custScaleX="118346" custRadScaleRad="78789" custRadScaleInc="-2307">
        <dgm:presLayoutVars>
          <dgm:bulletEnabled val="1"/>
        </dgm:presLayoutVars>
      </dgm:prSet>
      <dgm:spPr>
        <a:prstGeom prst="roundRect">
          <a:avLst/>
        </a:prstGeom>
      </dgm:spPr>
      <dgm:t>
        <a:bodyPr/>
        <a:lstStyle/>
        <a:p>
          <a:endParaRPr lang="es-EC"/>
        </a:p>
      </dgm:t>
    </dgm:pt>
    <dgm:pt modelId="{5C767158-D5F2-40A5-A015-C574A25A4788}" type="pres">
      <dgm:prSet presAssocID="{B2BB648A-4EE5-44E1-B448-7C6080EF2371}" presName="parTrans" presStyleLbl="bgSibTrans2D1" presStyleIdx="1" presStyleCnt="2"/>
      <dgm:spPr/>
      <dgm:t>
        <a:bodyPr/>
        <a:lstStyle/>
        <a:p>
          <a:endParaRPr lang="es-EC"/>
        </a:p>
      </dgm:t>
    </dgm:pt>
    <dgm:pt modelId="{8E1256A7-9E6E-4E18-8A92-1F072B73C4D4}" type="pres">
      <dgm:prSet presAssocID="{2DB864F5-C2D3-41B6-8D14-F9E8AC87FED4}" presName="node" presStyleLbl="node1" presStyleIdx="1" presStyleCnt="2" custScaleX="117107" custRadScaleRad="81974" custRadScaleInc="3896">
        <dgm:presLayoutVars>
          <dgm:bulletEnabled val="1"/>
        </dgm:presLayoutVars>
      </dgm:prSet>
      <dgm:spPr>
        <a:prstGeom prst="roundRect">
          <a:avLst/>
        </a:prstGeom>
      </dgm:spPr>
      <dgm:t>
        <a:bodyPr/>
        <a:lstStyle/>
        <a:p>
          <a:endParaRPr lang="es-EC"/>
        </a:p>
      </dgm:t>
    </dgm:pt>
  </dgm:ptLst>
  <dgm:cxnLst>
    <dgm:cxn modelId="{6C0C9B1F-EA8F-49B2-A0A2-C54E6C9D784B}" srcId="{F916E0BF-599B-40D8-8B66-AC3D3BEE01B3}" destId="{B1D2244A-B8D4-4A59-97CB-97103DD71C30}" srcOrd="0" destOrd="0" parTransId="{A67EE000-DAE1-455E-ADE5-F0EDCF3299A5}" sibTransId="{75E3F23F-2954-41C8-90B4-51A4BFFBF0F5}"/>
    <dgm:cxn modelId="{294CB708-483D-4D46-B320-AA3BD9647F1E}" type="presOf" srcId="{1CF73D20-0916-40C7-BB0D-89A6CAE5A375}" destId="{E7E5F2FB-BD73-4CDC-AD37-C279B8C78AF8}" srcOrd="0" destOrd="0" presId="urn:microsoft.com/office/officeart/2005/8/layout/radial4"/>
    <dgm:cxn modelId="{8D472254-658C-473C-8B93-D17525BD89D6}" type="presOf" srcId="{B2BB648A-4EE5-44E1-B448-7C6080EF2371}" destId="{5C767158-D5F2-40A5-A015-C574A25A4788}" srcOrd="0" destOrd="0" presId="urn:microsoft.com/office/officeart/2005/8/layout/radial4"/>
    <dgm:cxn modelId="{E81C54A5-2FD2-4D6E-B4B5-CD2F9E122527}" srcId="{1CF73D20-0916-40C7-BB0D-89A6CAE5A375}" destId="{F916E0BF-599B-40D8-8B66-AC3D3BEE01B3}" srcOrd="0" destOrd="0" parTransId="{3F6BFA8C-D2C7-41E9-B0D0-FC805F24A8A2}" sibTransId="{C34A17E8-0F3A-4663-B469-5DD026D52602}"/>
    <dgm:cxn modelId="{D21C9695-1BBB-455E-B754-EFD612E1D88C}" type="presOf" srcId="{F916E0BF-599B-40D8-8B66-AC3D3BEE01B3}" destId="{313C3A74-E5A3-4542-8A0B-18746B8D3EA3}" srcOrd="0" destOrd="0" presId="urn:microsoft.com/office/officeart/2005/8/layout/radial4"/>
    <dgm:cxn modelId="{F286EB64-33E7-464E-8C8C-7CA1AB95B5F8}" srcId="{F916E0BF-599B-40D8-8B66-AC3D3BEE01B3}" destId="{2DB864F5-C2D3-41B6-8D14-F9E8AC87FED4}" srcOrd="1" destOrd="0" parTransId="{B2BB648A-4EE5-44E1-B448-7C6080EF2371}" sibTransId="{1C90EBFB-287C-4B9F-9433-BF353AFD80ED}"/>
    <dgm:cxn modelId="{7D34A55E-5A0F-45B5-9CEE-EE127B9D2E8B}" type="presOf" srcId="{B1D2244A-B8D4-4A59-97CB-97103DD71C30}" destId="{38DFB687-8847-4589-B9DB-44D7A073673F}" srcOrd="0" destOrd="0" presId="urn:microsoft.com/office/officeart/2005/8/layout/radial4"/>
    <dgm:cxn modelId="{6CE97664-1354-499D-89A3-42CF79686B28}" type="presOf" srcId="{2DB864F5-C2D3-41B6-8D14-F9E8AC87FED4}" destId="{8E1256A7-9E6E-4E18-8A92-1F072B73C4D4}" srcOrd="0" destOrd="0" presId="urn:microsoft.com/office/officeart/2005/8/layout/radial4"/>
    <dgm:cxn modelId="{D651D1E0-161D-423D-B5C7-B716969AFB98}" srcId="{1CF73D20-0916-40C7-BB0D-89A6CAE5A375}" destId="{3796F022-63D4-4BC1-A394-18D7B6229EB7}" srcOrd="1" destOrd="0" parTransId="{24BD67F4-B88D-4B07-B1F4-49F024A15DB6}" sibTransId="{0BD907EF-0C9A-4804-8977-BBE0120158B7}"/>
    <dgm:cxn modelId="{B3A31507-DE94-4551-90CB-3D687EBB3F3A}" type="presOf" srcId="{A67EE000-DAE1-455E-ADE5-F0EDCF3299A5}" destId="{F7F23962-0EE2-4C97-BF3D-5EABC0A17AAD}" srcOrd="0" destOrd="0" presId="urn:microsoft.com/office/officeart/2005/8/layout/radial4"/>
    <dgm:cxn modelId="{5D023FF0-9640-45A4-AD74-66255FBA3FD2}" type="presParOf" srcId="{E7E5F2FB-BD73-4CDC-AD37-C279B8C78AF8}" destId="{313C3A74-E5A3-4542-8A0B-18746B8D3EA3}" srcOrd="0" destOrd="0" presId="urn:microsoft.com/office/officeart/2005/8/layout/radial4"/>
    <dgm:cxn modelId="{6AF6E762-4A9C-44CA-B096-2B2FEA8D8911}" type="presParOf" srcId="{E7E5F2FB-BD73-4CDC-AD37-C279B8C78AF8}" destId="{F7F23962-0EE2-4C97-BF3D-5EABC0A17AAD}" srcOrd="1" destOrd="0" presId="urn:microsoft.com/office/officeart/2005/8/layout/radial4"/>
    <dgm:cxn modelId="{8B096B2E-EF5A-4D07-948D-9EA1D8D3B4E0}" type="presParOf" srcId="{E7E5F2FB-BD73-4CDC-AD37-C279B8C78AF8}" destId="{38DFB687-8847-4589-B9DB-44D7A073673F}" srcOrd="2" destOrd="0" presId="urn:microsoft.com/office/officeart/2005/8/layout/radial4"/>
    <dgm:cxn modelId="{FFFA1249-20E5-469C-BB7A-A7EFF600ACF3}" type="presParOf" srcId="{E7E5F2FB-BD73-4CDC-AD37-C279B8C78AF8}" destId="{5C767158-D5F2-40A5-A015-C574A25A4788}" srcOrd="3" destOrd="0" presId="urn:microsoft.com/office/officeart/2005/8/layout/radial4"/>
    <dgm:cxn modelId="{2046588A-9462-4FC1-9299-E7B64A9C0280}" type="presParOf" srcId="{E7E5F2FB-BD73-4CDC-AD37-C279B8C78AF8}" destId="{8E1256A7-9E6E-4E18-8A92-1F072B73C4D4}"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F2839BF-DBF9-4CFE-881C-B8097144997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EC"/>
        </a:p>
      </dgm:t>
    </dgm:pt>
    <dgm:pt modelId="{6E8C2E00-AF49-497B-93BF-5DE873E3E801}">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b="1" dirty="0" smtClean="0">
              <a:latin typeface="Times New Roman" pitchFamily="18" charset="0"/>
              <a:cs typeface="Times New Roman" pitchFamily="18" charset="0"/>
            </a:rPr>
            <a:t>MÉTODO UTILIZADO </a:t>
          </a:r>
          <a:endParaRPr lang="es-EC" sz="2000" b="1" dirty="0">
            <a:latin typeface="Times New Roman" pitchFamily="18" charset="0"/>
            <a:cs typeface="Times New Roman" pitchFamily="18" charset="0"/>
          </a:endParaRPr>
        </a:p>
      </dgm:t>
    </dgm:pt>
    <dgm:pt modelId="{A412EC99-A271-402D-A966-F00B21CFE14A}" type="parTrans" cxnId="{D9670843-9A9F-474D-AEF7-97617B88FEE2}">
      <dgm:prSet/>
      <dgm:spPr/>
      <dgm:t>
        <a:bodyPr/>
        <a:lstStyle/>
        <a:p>
          <a:endParaRPr lang="es-EC">
            <a:latin typeface="Times New Roman" pitchFamily="18" charset="0"/>
            <a:cs typeface="Times New Roman" pitchFamily="18" charset="0"/>
          </a:endParaRPr>
        </a:p>
      </dgm:t>
    </dgm:pt>
    <dgm:pt modelId="{8F63184A-286F-49F7-AFA6-21012C3B8B61}" type="sibTrans" cxnId="{D9670843-9A9F-474D-AEF7-97617B88FEE2}">
      <dgm:prSet/>
      <dgm:spPr/>
      <dgm:t>
        <a:bodyPr/>
        <a:lstStyle/>
        <a:p>
          <a:endParaRPr lang="es-EC">
            <a:latin typeface="Times New Roman" pitchFamily="18" charset="0"/>
            <a:cs typeface="Times New Roman" pitchFamily="18" charset="0"/>
          </a:endParaRPr>
        </a:p>
      </dgm:t>
    </dgm:pt>
    <dgm:pt modelId="{7D2A7C8D-63DF-4875-99BC-0D4B8FB38EB8}">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800" dirty="0" smtClean="0">
              <a:latin typeface="Times New Roman" pitchFamily="18" charset="0"/>
              <a:cs typeface="Times New Roman" pitchFamily="18" charset="0"/>
            </a:rPr>
            <a:t>Analítico sintético </a:t>
          </a:r>
          <a:endParaRPr lang="es-EC" sz="1800" dirty="0">
            <a:latin typeface="Times New Roman" pitchFamily="18" charset="0"/>
            <a:cs typeface="Times New Roman" pitchFamily="18" charset="0"/>
          </a:endParaRPr>
        </a:p>
      </dgm:t>
    </dgm:pt>
    <dgm:pt modelId="{EBF81D11-3E2C-4545-9D43-DE21D15EB034}" type="parTrans" cxnId="{AC26A265-FDAE-40D4-8B08-A9F262B9B2A3}">
      <dgm:prSet/>
      <dgm:spPr/>
      <dgm:t>
        <a:bodyPr/>
        <a:lstStyle/>
        <a:p>
          <a:endParaRPr lang="es-EC">
            <a:latin typeface="Times New Roman" pitchFamily="18" charset="0"/>
            <a:cs typeface="Times New Roman" pitchFamily="18" charset="0"/>
          </a:endParaRPr>
        </a:p>
      </dgm:t>
    </dgm:pt>
    <dgm:pt modelId="{896E485F-41F4-41BA-8792-1DC56CD3AB6E}" type="sibTrans" cxnId="{AC26A265-FDAE-40D4-8B08-A9F262B9B2A3}">
      <dgm:prSet/>
      <dgm:spPr/>
      <dgm:t>
        <a:bodyPr/>
        <a:lstStyle/>
        <a:p>
          <a:endParaRPr lang="es-EC">
            <a:latin typeface="Times New Roman" pitchFamily="18" charset="0"/>
            <a:cs typeface="Times New Roman" pitchFamily="18" charset="0"/>
          </a:endParaRPr>
        </a:p>
      </dgm:t>
    </dgm:pt>
    <dgm:pt modelId="{59D4ACA2-7C66-4F65-883F-1375CD2D3D19}">
      <dgm:prSet custT="1">
        <dgm:style>
          <a:lnRef idx="2">
            <a:schemeClr val="accent4"/>
          </a:lnRef>
          <a:fillRef idx="1">
            <a:schemeClr val="lt1"/>
          </a:fillRef>
          <a:effectRef idx="0">
            <a:schemeClr val="accent4"/>
          </a:effectRef>
          <a:fontRef idx="minor">
            <a:schemeClr val="dk1"/>
          </a:fontRef>
        </dgm:style>
      </dgm:prSet>
      <dgm:spPr/>
      <dgm:t>
        <a:bodyPr/>
        <a:lstStyle/>
        <a:p>
          <a:r>
            <a:rPr lang="es-EC" sz="1800" baseline="0" dirty="0" smtClean="0">
              <a:latin typeface="Times New Roman" pitchFamily="18" charset="0"/>
              <a:cs typeface="Times New Roman" pitchFamily="18" charset="0"/>
            </a:rPr>
            <a:t>Participación de la comunidad </a:t>
          </a:r>
        </a:p>
      </dgm:t>
    </dgm:pt>
    <dgm:pt modelId="{C5E5678A-B0B9-442F-9F31-EA85D46F32D4}" type="sibTrans" cxnId="{D6EA22BE-5ECE-47E5-931D-8E9C7059B1EE}">
      <dgm:prSet/>
      <dgm:spPr/>
      <dgm:t>
        <a:bodyPr/>
        <a:lstStyle/>
        <a:p>
          <a:endParaRPr lang="es-EC">
            <a:latin typeface="Times New Roman" pitchFamily="18" charset="0"/>
            <a:cs typeface="Times New Roman" pitchFamily="18" charset="0"/>
          </a:endParaRPr>
        </a:p>
      </dgm:t>
    </dgm:pt>
    <dgm:pt modelId="{7A1863EB-384C-487E-909D-F624F14F25E6}" type="parTrans" cxnId="{D6EA22BE-5ECE-47E5-931D-8E9C7059B1EE}">
      <dgm:prSet/>
      <dgm:spPr/>
      <dgm:t>
        <a:bodyPr/>
        <a:lstStyle/>
        <a:p>
          <a:endParaRPr lang="es-EC">
            <a:latin typeface="Times New Roman" pitchFamily="18" charset="0"/>
            <a:cs typeface="Times New Roman" pitchFamily="18" charset="0"/>
          </a:endParaRPr>
        </a:p>
      </dgm:t>
    </dgm:pt>
    <dgm:pt modelId="{E27F22BE-64D3-4481-9F22-D1C34C73EA93}" type="pres">
      <dgm:prSet presAssocID="{5F2839BF-DBF9-4CFE-881C-B8097144997E}" presName="hierChild1" presStyleCnt="0">
        <dgm:presLayoutVars>
          <dgm:orgChart val="1"/>
          <dgm:chPref val="1"/>
          <dgm:dir/>
          <dgm:animOne val="branch"/>
          <dgm:animLvl val="lvl"/>
          <dgm:resizeHandles/>
        </dgm:presLayoutVars>
      </dgm:prSet>
      <dgm:spPr/>
      <dgm:t>
        <a:bodyPr/>
        <a:lstStyle/>
        <a:p>
          <a:endParaRPr lang="es-EC"/>
        </a:p>
      </dgm:t>
    </dgm:pt>
    <dgm:pt modelId="{EDDE6CEC-A71D-4597-A22D-664E06A27715}" type="pres">
      <dgm:prSet presAssocID="{6E8C2E00-AF49-497B-93BF-5DE873E3E801}" presName="hierRoot1" presStyleCnt="0">
        <dgm:presLayoutVars>
          <dgm:hierBranch val="init"/>
        </dgm:presLayoutVars>
      </dgm:prSet>
      <dgm:spPr/>
    </dgm:pt>
    <dgm:pt modelId="{17D1AE2B-5F12-4B3D-AE96-6C38A986B26D}" type="pres">
      <dgm:prSet presAssocID="{6E8C2E00-AF49-497B-93BF-5DE873E3E801}" presName="rootComposite1" presStyleCnt="0"/>
      <dgm:spPr/>
    </dgm:pt>
    <dgm:pt modelId="{7FD78D31-8EDE-4A1F-926F-9F7439C66D8E}" type="pres">
      <dgm:prSet presAssocID="{6E8C2E00-AF49-497B-93BF-5DE873E3E801}" presName="rootText1" presStyleLbl="node0" presStyleIdx="0" presStyleCnt="1" custScaleX="125446" custScaleY="65078">
        <dgm:presLayoutVars>
          <dgm:chPref val="3"/>
        </dgm:presLayoutVars>
      </dgm:prSet>
      <dgm:spPr/>
      <dgm:t>
        <a:bodyPr/>
        <a:lstStyle/>
        <a:p>
          <a:endParaRPr lang="es-EC"/>
        </a:p>
      </dgm:t>
    </dgm:pt>
    <dgm:pt modelId="{1ED80B7C-180A-4D0F-B7B9-E62046736C80}" type="pres">
      <dgm:prSet presAssocID="{6E8C2E00-AF49-497B-93BF-5DE873E3E801}" presName="rootConnector1" presStyleLbl="node1" presStyleIdx="0" presStyleCnt="0"/>
      <dgm:spPr/>
      <dgm:t>
        <a:bodyPr/>
        <a:lstStyle/>
        <a:p>
          <a:endParaRPr lang="es-EC"/>
        </a:p>
      </dgm:t>
    </dgm:pt>
    <dgm:pt modelId="{881E8E1B-4690-4BCC-B58F-D2944A538701}" type="pres">
      <dgm:prSet presAssocID="{6E8C2E00-AF49-497B-93BF-5DE873E3E801}" presName="hierChild2" presStyleCnt="0"/>
      <dgm:spPr/>
    </dgm:pt>
    <dgm:pt modelId="{07F28F57-2092-4100-9F4E-861719544B92}" type="pres">
      <dgm:prSet presAssocID="{EBF81D11-3E2C-4545-9D43-DE21D15EB034}" presName="Name37" presStyleLbl="parChTrans1D2" presStyleIdx="0" presStyleCnt="1"/>
      <dgm:spPr/>
      <dgm:t>
        <a:bodyPr/>
        <a:lstStyle/>
        <a:p>
          <a:endParaRPr lang="es-EC"/>
        </a:p>
      </dgm:t>
    </dgm:pt>
    <dgm:pt modelId="{E65B7139-142B-4D72-B8BD-DADBFD633AE7}" type="pres">
      <dgm:prSet presAssocID="{7D2A7C8D-63DF-4875-99BC-0D4B8FB38EB8}" presName="hierRoot2" presStyleCnt="0">
        <dgm:presLayoutVars>
          <dgm:hierBranch val="init"/>
        </dgm:presLayoutVars>
      </dgm:prSet>
      <dgm:spPr/>
    </dgm:pt>
    <dgm:pt modelId="{7E1A3837-FB71-4281-B91C-1F68D2281D0D}" type="pres">
      <dgm:prSet presAssocID="{7D2A7C8D-63DF-4875-99BC-0D4B8FB38EB8}" presName="rootComposite" presStyleCnt="0"/>
      <dgm:spPr/>
    </dgm:pt>
    <dgm:pt modelId="{AE358D9B-1F0C-4D16-B2BB-5D25EC99C96E}" type="pres">
      <dgm:prSet presAssocID="{7D2A7C8D-63DF-4875-99BC-0D4B8FB38EB8}" presName="rootText" presStyleLbl="node2" presStyleIdx="0" presStyleCnt="1" custScaleY="61553">
        <dgm:presLayoutVars>
          <dgm:chPref val="3"/>
        </dgm:presLayoutVars>
      </dgm:prSet>
      <dgm:spPr/>
      <dgm:t>
        <a:bodyPr/>
        <a:lstStyle/>
        <a:p>
          <a:endParaRPr lang="es-EC"/>
        </a:p>
      </dgm:t>
    </dgm:pt>
    <dgm:pt modelId="{5F7609C0-8942-4884-89A5-9D5AE1AB2868}" type="pres">
      <dgm:prSet presAssocID="{7D2A7C8D-63DF-4875-99BC-0D4B8FB38EB8}" presName="rootConnector" presStyleLbl="node2" presStyleIdx="0" presStyleCnt="1"/>
      <dgm:spPr/>
      <dgm:t>
        <a:bodyPr/>
        <a:lstStyle/>
        <a:p>
          <a:endParaRPr lang="es-EC"/>
        </a:p>
      </dgm:t>
    </dgm:pt>
    <dgm:pt modelId="{56017864-807B-449F-8E00-785DC4C86DD8}" type="pres">
      <dgm:prSet presAssocID="{7D2A7C8D-63DF-4875-99BC-0D4B8FB38EB8}" presName="hierChild4" presStyleCnt="0"/>
      <dgm:spPr/>
    </dgm:pt>
    <dgm:pt modelId="{AB9F226F-F9A2-4A78-8C61-77297FD05CBC}" type="pres">
      <dgm:prSet presAssocID="{7A1863EB-384C-487E-909D-F624F14F25E6}" presName="Name37" presStyleLbl="parChTrans1D3" presStyleIdx="0" presStyleCnt="1"/>
      <dgm:spPr/>
      <dgm:t>
        <a:bodyPr/>
        <a:lstStyle/>
        <a:p>
          <a:endParaRPr lang="es-EC"/>
        </a:p>
      </dgm:t>
    </dgm:pt>
    <dgm:pt modelId="{E4937862-197A-4669-843B-46E72BA144B3}" type="pres">
      <dgm:prSet presAssocID="{59D4ACA2-7C66-4F65-883F-1375CD2D3D19}" presName="hierRoot2" presStyleCnt="0">
        <dgm:presLayoutVars>
          <dgm:hierBranch val="init"/>
        </dgm:presLayoutVars>
      </dgm:prSet>
      <dgm:spPr/>
    </dgm:pt>
    <dgm:pt modelId="{1572070D-C7E3-443C-A1A3-6286280C3489}" type="pres">
      <dgm:prSet presAssocID="{59D4ACA2-7C66-4F65-883F-1375CD2D3D19}" presName="rootComposite" presStyleCnt="0"/>
      <dgm:spPr/>
    </dgm:pt>
    <dgm:pt modelId="{A7CA330C-DD8A-4874-9DAB-940D33CA5858}" type="pres">
      <dgm:prSet presAssocID="{59D4ACA2-7C66-4F65-883F-1375CD2D3D19}" presName="rootText" presStyleLbl="node3" presStyleIdx="0" presStyleCnt="1" custScaleX="105686" custScaleY="124958" custLinFactNeighborX="-11969" custLinFactNeighborY="1240">
        <dgm:presLayoutVars>
          <dgm:chPref val="3"/>
        </dgm:presLayoutVars>
      </dgm:prSet>
      <dgm:spPr/>
      <dgm:t>
        <a:bodyPr/>
        <a:lstStyle/>
        <a:p>
          <a:endParaRPr lang="es-EC"/>
        </a:p>
      </dgm:t>
    </dgm:pt>
    <dgm:pt modelId="{FE4B2BC8-F751-44B4-A86F-4E5CDB98BA26}" type="pres">
      <dgm:prSet presAssocID="{59D4ACA2-7C66-4F65-883F-1375CD2D3D19}" presName="rootConnector" presStyleLbl="node3" presStyleIdx="0" presStyleCnt="1"/>
      <dgm:spPr/>
      <dgm:t>
        <a:bodyPr/>
        <a:lstStyle/>
        <a:p>
          <a:endParaRPr lang="es-EC"/>
        </a:p>
      </dgm:t>
    </dgm:pt>
    <dgm:pt modelId="{800DED92-E85A-4987-A727-C02114EF6B13}" type="pres">
      <dgm:prSet presAssocID="{59D4ACA2-7C66-4F65-883F-1375CD2D3D19}" presName="hierChild4" presStyleCnt="0"/>
      <dgm:spPr/>
    </dgm:pt>
    <dgm:pt modelId="{75F2EEC4-7CA0-45EE-9573-3B0290BFA807}" type="pres">
      <dgm:prSet presAssocID="{59D4ACA2-7C66-4F65-883F-1375CD2D3D19}" presName="hierChild5" presStyleCnt="0"/>
      <dgm:spPr/>
    </dgm:pt>
    <dgm:pt modelId="{3D0ED4BA-F055-4BA7-B453-7C8D0507CD9E}" type="pres">
      <dgm:prSet presAssocID="{7D2A7C8D-63DF-4875-99BC-0D4B8FB38EB8}" presName="hierChild5" presStyleCnt="0"/>
      <dgm:spPr/>
    </dgm:pt>
    <dgm:pt modelId="{6A5F0BF5-7733-4A6A-965E-FA8D8EEBBE29}" type="pres">
      <dgm:prSet presAssocID="{6E8C2E00-AF49-497B-93BF-5DE873E3E801}" presName="hierChild3" presStyleCnt="0"/>
      <dgm:spPr/>
    </dgm:pt>
  </dgm:ptLst>
  <dgm:cxnLst>
    <dgm:cxn modelId="{98C1A7AD-5C41-44E0-8BC0-26F5D02D46FA}" type="presOf" srcId="{6E8C2E00-AF49-497B-93BF-5DE873E3E801}" destId="{1ED80B7C-180A-4D0F-B7B9-E62046736C80}" srcOrd="1" destOrd="0" presId="urn:microsoft.com/office/officeart/2005/8/layout/orgChart1"/>
    <dgm:cxn modelId="{4B8B109D-AF9F-4C5E-867F-B0A404D9A674}" type="presOf" srcId="{7D2A7C8D-63DF-4875-99BC-0D4B8FB38EB8}" destId="{5F7609C0-8942-4884-89A5-9D5AE1AB2868}" srcOrd="1" destOrd="0" presId="urn:microsoft.com/office/officeart/2005/8/layout/orgChart1"/>
    <dgm:cxn modelId="{D6EA22BE-5ECE-47E5-931D-8E9C7059B1EE}" srcId="{7D2A7C8D-63DF-4875-99BC-0D4B8FB38EB8}" destId="{59D4ACA2-7C66-4F65-883F-1375CD2D3D19}" srcOrd="0" destOrd="0" parTransId="{7A1863EB-384C-487E-909D-F624F14F25E6}" sibTransId="{C5E5678A-B0B9-442F-9F31-EA85D46F32D4}"/>
    <dgm:cxn modelId="{3BA27A0E-BD7B-4FE0-8583-D1EEC48191AC}" type="presOf" srcId="{6E8C2E00-AF49-497B-93BF-5DE873E3E801}" destId="{7FD78D31-8EDE-4A1F-926F-9F7439C66D8E}" srcOrd="0" destOrd="0" presId="urn:microsoft.com/office/officeart/2005/8/layout/orgChart1"/>
    <dgm:cxn modelId="{D4241734-3A87-4CF8-942C-01225055ACD4}" type="presOf" srcId="{59D4ACA2-7C66-4F65-883F-1375CD2D3D19}" destId="{FE4B2BC8-F751-44B4-A86F-4E5CDB98BA26}" srcOrd="1" destOrd="0" presId="urn:microsoft.com/office/officeart/2005/8/layout/orgChart1"/>
    <dgm:cxn modelId="{34D69A95-3C64-4A17-A0C0-3B019A30206D}" type="presOf" srcId="{EBF81D11-3E2C-4545-9D43-DE21D15EB034}" destId="{07F28F57-2092-4100-9F4E-861719544B92}" srcOrd="0" destOrd="0" presId="urn:microsoft.com/office/officeart/2005/8/layout/orgChart1"/>
    <dgm:cxn modelId="{D9670843-9A9F-474D-AEF7-97617B88FEE2}" srcId="{5F2839BF-DBF9-4CFE-881C-B8097144997E}" destId="{6E8C2E00-AF49-497B-93BF-5DE873E3E801}" srcOrd="0" destOrd="0" parTransId="{A412EC99-A271-402D-A966-F00B21CFE14A}" sibTransId="{8F63184A-286F-49F7-AFA6-21012C3B8B61}"/>
    <dgm:cxn modelId="{E4936F50-C9AB-43DC-A5BD-481A33762966}" type="presOf" srcId="{59D4ACA2-7C66-4F65-883F-1375CD2D3D19}" destId="{A7CA330C-DD8A-4874-9DAB-940D33CA5858}" srcOrd="0" destOrd="0" presId="urn:microsoft.com/office/officeart/2005/8/layout/orgChart1"/>
    <dgm:cxn modelId="{8D503968-72B1-4F13-8D49-A765F5D461A2}" type="presOf" srcId="{7D2A7C8D-63DF-4875-99BC-0D4B8FB38EB8}" destId="{AE358D9B-1F0C-4D16-B2BB-5D25EC99C96E}" srcOrd="0" destOrd="0" presId="urn:microsoft.com/office/officeart/2005/8/layout/orgChart1"/>
    <dgm:cxn modelId="{AA07E93A-21B2-4059-B16B-FFE6C15A1CA1}" type="presOf" srcId="{5F2839BF-DBF9-4CFE-881C-B8097144997E}" destId="{E27F22BE-64D3-4481-9F22-D1C34C73EA93}" srcOrd="0" destOrd="0" presId="urn:microsoft.com/office/officeart/2005/8/layout/orgChart1"/>
    <dgm:cxn modelId="{AC26A265-FDAE-40D4-8B08-A9F262B9B2A3}" srcId="{6E8C2E00-AF49-497B-93BF-5DE873E3E801}" destId="{7D2A7C8D-63DF-4875-99BC-0D4B8FB38EB8}" srcOrd="0" destOrd="0" parTransId="{EBF81D11-3E2C-4545-9D43-DE21D15EB034}" sibTransId="{896E485F-41F4-41BA-8792-1DC56CD3AB6E}"/>
    <dgm:cxn modelId="{4F73EE6A-D779-4433-8F0F-CE91570FC722}" type="presOf" srcId="{7A1863EB-384C-487E-909D-F624F14F25E6}" destId="{AB9F226F-F9A2-4A78-8C61-77297FD05CBC}" srcOrd="0" destOrd="0" presId="urn:microsoft.com/office/officeart/2005/8/layout/orgChart1"/>
    <dgm:cxn modelId="{5471ACDF-EC66-4D17-8549-4359DAD7AE3F}" type="presParOf" srcId="{E27F22BE-64D3-4481-9F22-D1C34C73EA93}" destId="{EDDE6CEC-A71D-4597-A22D-664E06A27715}" srcOrd="0" destOrd="0" presId="urn:microsoft.com/office/officeart/2005/8/layout/orgChart1"/>
    <dgm:cxn modelId="{DFB6AE0A-CBFE-4C1E-B003-0A289E52C541}" type="presParOf" srcId="{EDDE6CEC-A71D-4597-A22D-664E06A27715}" destId="{17D1AE2B-5F12-4B3D-AE96-6C38A986B26D}" srcOrd="0" destOrd="0" presId="urn:microsoft.com/office/officeart/2005/8/layout/orgChart1"/>
    <dgm:cxn modelId="{CEBE756E-3F1B-4A5A-8200-A9B1CE0E4BB6}" type="presParOf" srcId="{17D1AE2B-5F12-4B3D-AE96-6C38A986B26D}" destId="{7FD78D31-8EDE-4A1F-926F-9F7439C66D8E}" srcOrd="0" destOrd="0" presId="urn:microsoft.com/office/officeart/2005/8/layout/orgChart1"/>
    <dgm:cxn modelId="{15C07E68-25AF-49C0-BD90-67ECD3111158}" type="presParOf" srcId="{17D1AE2B-5F12-4B3D-AE96-6C38A986B26D}" destId="{1ED80B7C-180A-4D0F-B7B9-E62046736C80}" srcOrd="1" destOrd="0" presId="urn:microsoft.com/office/officeart/2005/8/layout/orgChart1"/>
    <dgm:cxn modelId="{A2B48F72-971C-41FA-A947-77EC436918F2}" type="presParOf" srcId="{EDDE6CEC-A71D-4597-A22D-664E06A27715}" destId="{881E8E1B-4690-4BCC-B58F-D2944A538701}" srcOrd="1" destOrd="0" presId="urn:microsoft.com/office/officeart/2005/8/layout/orgChart1"/>
    <dgm:cxn modelId="{2806F8B4-409E-499D-9EC7-E8568A34EA06}" type="presParOf" srcId="{881E8E1B-4690-4BCC-B58F-D2944A538701}" destId="{07F28F57-2092-4100-9F4E-861719544B92}" srcOrd="0" destOrd="0" presId="urn:microsoft.com/office/officeart/2005/8/layout/orgChart1"/>
    <dgm:cxn modelId="{69C7DDA8-7852-4454-8DDB-F7B02A863866}" type="presParOf" srcId="{881E8E1B-4690-4BCC-B58F-D2944A538701}" destId="{E65B7139-142B-4D72-B8BD-DADBFD633AE7}" srcOrd="1" destOrd="0" presId="urn:microsoft.com/office/officeart/2005/8/layout/orgChart1"/>
    <dgm:cxn modelId="{A6DC0A29-1DDB-4E13-9C22-9F7FAF7CCF7E}" type="presParOf" srcId="{E65B7139-142B-4D72-B8BD-DADBFD633AE7}" destId="{7E1A3837-FB71-4281-B91C-1F68D2281D0D}" srcOrd="0" destOrd="0" presId="urn:microsoft.com/office/officeart/2005/8/layout/orgChart1"/>
    <dgm:cxn modelId="{B025E6E9-ED86-4AB2-8A14-71810608CD9F}" type="presParOf" srcId="{7E1A3837-FB71-4281-B91C-1F68D2281D0D}" destId="{AE358D9B-1F0C-4D16-B2BB-5D25EC99C96E}" srcOrd="0" destOrd="0" presId="urn:microsoft.com/office/officeart/2005/8/layout/orgChart1"/>
    <dgm:cxn modelId="{58731509-0042-45D3-8DC7-F12394298EFF}" type="presParOf" srcId="{7E1A3837-FB71-4281-B91C-1F68D2281D0D}" destId="{5F7609C0-8942-4884-89A5-9D5AE1AB2868}" srcOrd="1" destOrd="0" presId="urn:microsoft.com/office/officeart/2005/8/layout/orgChart1"/>
    <dgm:cxn modelId="{ADD2A9C9-A717-4938-A0BA-A992CB044D90}" type="presParOf" srcId="{E65B7139-142B-4D72-B8BD-DADBFD633AE7}" destId="{56017864-807B-449F-8E00-785DC4C86DD8}" srcOrd="1" destOrd="0" presId="urn:microsoft.com/office/officeart/2005/8/layout/orgChart1"/>
    <dgm:cxn modelId="{DD25F8C9-5CC3-46F6-9F0F-339D8E82E591}" type="presParOf" srcId="{56017864-807B-449F-8E00-785DC4C86DD8}" destId="{AB9F226F-F9A2-4A78-8C61-77297FD05CBC}" srcOrd="0" destOrd="0" presId="urn:microsoft.com/office/officeart/2005/8/layout/orgChart1"/>
    <dgm:cxn modelId="{71F0E251-AE02-4D06-9173-A324B37D0970}" type="presParOf" srcId="{56017864-807B-449F-8E00-785DC4C86DD8}" destId="{E4937862-197A-4669-843B-46E72BA144B3}" srcOrd="1" destOrd="0" presId="urn:microsoft.com/office/officeart/2005/8/layout/orgChart1"/>
    <dgm:cxn modelId="{D1F245A8-633C-473F-870A-157137A453BE}" type="presParOf" srcId="{E4937862-197A-4669-843B-46E72BA144B3}" destId="{1572070D-C7E3-443C-A1A3-6286280C3489}" srcOrd="0" destOrd="0" presId="urn:microsoft.com/office/officeart/2005/8/layout/orgChart1"/>
    <dgm:cxn modelId="{8E237302-CEBD-4056-B8F7-122BDDB98B1F}" type="presParOf" srcId="{1572070D-C7E3-443C-A1A3-6286280C3489}" destId="{A7CA330C-DD8A-4874-9DAB-940D33CA5858}" srcOrd="0" destOrd="0" presId="urn:microsoft.com/office/officeart/2005/8/layout/orgChart1"/>
    <dgm:cxn modelId="{2281F9C4-5412-462F-9032-793192FB842B}" type="presParOf" srcId="{1572070D-C7E3-443C-A1A3-6286280C3489}" destId="{FE4B2BC8-F751-44B4-A86F-4E5CDB98BA26}" srcOrd="1" destOrd="0" presId="urn:microsoft.com/office/officeart/2005/8/layout/orgChart1"/>
    <dgm:cxn modelId="{A2FA986E-5C17-4407-AA88-FED96D5BFDE7}" type="presParOf" srcId="{E4937862-197A-4669-843B-46E72BA144B3}" destId="{800DED92-E85A-4987-A727-C02114EF6B13}" srcOrd="1" destOrd="0" presId="urn:microsoft.com/office/officeart/2005/8/layout/orgChart1"/>
    <dgm:cxn modelId="{25F8101F-1477-496D-8DA5-9269944DFEB1}" type="presParOf" srcId="{E4937862-197A-4669-843B-46E72BA144B3}" destId="{75F2EEC4-7CA0-45EE-9573-3B0290BFA807}" srcOrd="2" destOrd="0" presId="urn:microsoft.com/office/officeart/2005/8/layout/orgChart1"/>
    <dgm:cxn modelId="{E2335570-D72A-4BC9-BD3E-6BBEF779779F}" type="presParOf" srcId="{E65B7139-142B-4D72-B8BD-DADBFD633AE7}" destId="{3D0ED4BA-F055-4BA7-B453-7C8D0507CD9E}" srcOrd="2" destOrd="0" presId="urn:microsoft.com/office/officeart/2005/8/layout/orgChart1"/>
    <dgm:cxn modelId="{AFF9CAAE-23BD-4105-AEC3-D0FE73950DEC}" type="presParOf" srcId="{EDDE6CEC-A71D-4597-A22D-664E06A27715}" destId="{6A5F0BF5-7733-4A6A-965E-FA8D8EEBBE2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F2839BF-DBF9-4CFE-881C-B8097144997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EC"/>
        </a:p>
      </dgm:t>
    </dgm:pt>
    <dgm:pt modelId="{6E8C2E00-AF49-497B-93BF-5DE873E3E801}">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b="1" dirty="0" smtClean="0">
              <a:latin typeface="Times New Roman" pitchFamily="18" charset="0"/>
              <a:cs typeface="Times New Roman" pitchFamily="18" charset="0"/>
            </a:rPr>
            <a:t>TÉCNICAS E INSTRUMENTOS UTILIZADOS</a:t>
          </a:r>
          <a:endParaRPr lang="es-EC" sz="2000" b="1" dirty="0">
            <a:latin typeface="Times New Roman" pitchFamily="18" charset="0"/>
            <a:cs typeface="Times New Roman" pitchFamily="18" charset="0"/>
          </a:endParaRPr>
        </a:p>
      </dgm:t>
    </dgm:pt>
    <dgm:pt modelId="{A412EC99-A271-402D-A966-F00B21CFE14A}" type="parTrans" cxnId="{D9670843-9A9F-474D-AEF7-97617B88FEE2}">
      <dgm:prSet/>
      <dgm:spPr/>
      <dgm:t>
        <a:bodyPr/>
        <a:lstStyle/>
        <a:p>
          <a:endParaRPr lang="es-EC">
            <a:latin typeface="Times New Roman" pitchFamily="18" charset="0"/>
            <a:cs typeface="Times New Roman" pitchFamily="18" charset="0"/>
          </a:endParaRPr>
        </a:p>
      </dgm:t>
    </dgm:pt>
    <dgm:pt modelId="{8F63184A-286F-49F7-AFA6-21012C3B8B61}" type="sibTrans" cxnId="{D9670843-9A9F-474D-AEF7-97617B88FEE2}">
      <dgm:prSet/>
      <dgm:spPr/>
      <dgm:t>
        <a:bodyPr/>
        <a:lstStyle/>
        <a:p>
          <a:endParaRPr lang="es-EC">
            <a:latin typeface="Times New Roman" pitchFamily="18" charset="0"/>
            <a:cs typeface="Times New Roman" pitchFamily="18" charset="0"/>
          </a:endParaRPr>
        </a:p>
      </dgm:t>
    </dgm:pt>
    <dgm:pt modelId="{E27F22BE-64D3-4481-9F22-D1C34C73EA93}" type="pres">
      <dgm:prSet presAssocID="{5F2839BF-DBF9-4CFE-881C-B8097144997E}" presName="hierChild1" presStyleCnt="0">
        <dgm:presLayoutVars>
          <dgm:orgChart val="1"/>
          <dgm:chPref val="1"/>
          <dgm:dir/>
          <dgm:animOne val="branch"/>
          <dgm:animLvl val="lvl"/>
          <dgm:resizeHandles/>
        </dgm:presLayoutVars>
      </dgm:prSet>
      <dgm:spPr/>
      <dgm:t>
        <a:bodyPr/>
        <a:lstStyle/>
        <a:p>
          <a:endParaRPr lang="es-EC"/>
        </a:p>
      </dgm:t>
    </dgm:pt>
    <dgm:pt modelId="{EDDE6CEC-A71D-4597-A22D-664E06A27715}" type="pres">
      <dgm:prSet presAssocID="{6E8C2E00-AF49-497B-93BF-5DE873E3E801}" presName="hierRoot1" presStyleCnt="0">
        <dgm:presLayoutVars>
          <dgm:hierBranch val="init"/>
        </dgm:presLayoutVars>
      </dgm:prSet>
      <dgm:spPr/>
    </dgm:pt>
    <dgm:pt modelId="{17D1AE2B-5F12-4B3D-AE96-6C38A986B26D}" type="pres">
      <dgm:prSet presAssocID="{6E8C2E00-AF49-497B-93BF-5DE873E3E801}" presName="rootComposite1" presStyleCnt="0"/>
      <dgm:spPr/>
    </dgm:pt>
    <dgm:pt modelId="{7FD78D31-8EDE-4A1F-926F-9F7439C66D8E}" type="pres">
      <dgm:prSet presAssocID="{6E8C2E00-AF49-497B-93BF-5DE873E3E801}" presName="rootText1" presStyleLbl="node0" presStyleIdx="0" presStyleCnt="1" custScaleX="71217" custScaleY="32606">
        <dgm:presLayoutVars>
          <dgm:chPref val="3"/>
        </dgm:presLayoutVars>
      </dgm:prSet>
      <dgm:spPr/>
      <dgm:t>
        <a:bodyPr/>
        <a:lstStyle/>
        <a:p>
          <a:endParaRPr lang="es-EC"/>
        </a:p>
      </dgm:t>
    </dgm:pt>
    <dgm:pt modelId="{1ED80B7C-180A-4D0F-B7B9-E62046736C80}" type="pres">
      <dgm:prSet presAssocID="{6E8C2E00-AF49-497B-93BF-5DE873E3E801}" presName="rootConnector1" presStyleLbl="node1" presStyleIdx="0" presStyleCnt="0"/>
      <dgm:spPr/>
      <dgm:t>
        <a:bodyPr/>
        <a:lstStyle/>
        <a:p>
          <a:endParaRPr lang="es-EC"/>
        </a:p>
      </dgm:t>
    </dgm:pt>
    <dgm:pt modelId="{881E8E1B-4690-4BCC-B58F-D2944A538701}" type="pres">
      <dgm:prSet presAssocID="{6E8C2E00-AF49-497B-93BF-5DE873E3E801}" presName="hierChild2" presStyleCnt="0"/>
      <dgm:spPr/>
    </dgm:pt>
    <dgm:pt modelId="{6A5F0BF5-7733-4A6A-965E-FA8D8EEBBE29}" type="pres">
      <dgm:prSet presAssocID="{6E8C2E00-AF49-497B-93BF-5DE873E3E801}" presName="hierChild3" presStyleCnt="0"/>
      <dgm:spPr/>
    </dgm:pt>
  </dgm:ptLst>
  <dgm:cxnLst>
    <dgm:cxn modelId="{D9670843-9A9F-474D-AEF7-97617B88FEE2}" srcId="{5F2839BF-DBF9-4CFE-881C-B8097144997E}" destId="{6E8C2E00-AF49-497B-93BF-5DE873E3E801}" srcOrd="0" destOrd="0" parTransId="{A412EC99-A271-402D-A966-F00B21CFE14A}" sibTransId="{8F63184A-286F-49F7-AFA6-21012C3B8B61}"/>
    <dgm:cxn modelId="{14C84C20-48CA-42BB-84B8-1B2529C89C6C}" type="presOf" srcId="{6E8C2E00-AF49-497B-93BF-5DE873E3E801}" destId="{7FD78D31-8EDE-4A1F-926F-9F7439C66D8E}" srcOrd="0" destOrd="0" presId="urn:microsoft.com/office/officeart/2005/8/layout/orgChart1"/>
    <dgm:cxn modelId="{011A70A9-EA67-480C-A893-C1CCDE3CAAF7}" type="presOf" srcId="{6E8C2E00-AF49-497B-93BF-5DE873E3E801}" destId="{1ED80B7C-180A-4D0F-B7B9-E62046736C80}" srcOrd="1" destOrd="0" presId="urn:microsoft.com/office/officeart/2005/8/layout/orgChart1"/>
    <dgm:cxn modelId="{F029A0D0-58B7-442B-903B-9E9ED68640FA}" type="presOf" srcId="{5F2839BF-DBF9-4CFE-881C-B8097144997E}" destId="{E27F22BE-64D3-4481-9F22-D1C34C73EA93}" srcOrd="0" destOrd="0" presId="urn:microsoft.com/office/officeart/2005/8/layout/orgChart1"/>
    <dgm:cxn modelId="{01EFE99B-0ABA-48B0-ABA5-4E2DD1D650A2}" type="presParOf" srcId="{E27F22BE-64D3-4481-9F22-D1C34C73EA93}" destId="{EDDE6CEC-A71D-4597-A22D-664E06A27715}" srcOrd="0" destOrd="0" presId="urn:microsoft.com/office/officeart/2005/8/layout/orgChart1"/>
    <dgm:cxn modelId="{5F7FD23F-7D60-429E-BBDD-0882131BD095}" type="presParOf" srcId="{EDDE6CEC-A71D-4597-A22D-664E06A27715}" destId="{17D1AE2B-5F12-4B3D-AE96-6C38A986B26D}" srcOrd="0" destOrd="0" presId="urn:microsoft.com/office/officeart/2005/8/layout/orgChart1"/>
    <dgm:cxn modelId="{8FFD1F26-273B-48C5-A099-5761FBCF84F4}" type="presParOf" srcId="{17D1AE2B-5F12-4B3D-AE96-6C38A986B26D}" destId="{7FD78D31-8EDE-4A1F-926F-9F7439C66D8E}" srcOrd="0" destOrd="0" presId="urn:microsoft.com/office/officeart/2005/8/layout/orgChart1"/>
    <dgm:cxn modelId="{29643460-81CB-474D-A2F3-F3437CA7BE02}" type="presParOf" srcId="{17D1AE2B-5F12-4B3D-AE96-6C38A986B26D}" destId="{1ED80B7C-180A-4D0F-B7B9-E62046736C80}" srcOrd="1" destOrd="0" presId="urn:microsoft.com/office/officeart/2005/8/layout/orgChart1"/>
    <dgm:cxn modelId="{65355470-6428-4F28-913E-CF6D6B758085}" type="presParOf" srcId="{EDDE6CEC-A71D-4597-A22D-664E06A27715}" destId="{881E8E1B-4690-4BCC-B58F-D2944A538701}" srcOrd="1" destOrd="0" presId="urn:microsoft.com/office/officeart/2005/8/layout/orgChart1"/>
    <dgm:cxn modelId="{F83013AC-CE20-42AC-A07B-EA3041CE6B7C}" type="presParOf" srcId="{EDDE6CEC-A71D-4597-A22D-664E06A27715}" destId="{6A5F0BF5-7733-4A6A-965E-FA8D8EEBBE29}" srcOrd="2" destOrd="0" presId="urn:microsoft.com/office/officeart/2005/8/layout/orgChar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515811-292A-4E95-AF72-D1D8E9EE2C67}" type="doc">
      <dgm:prSet loTypeId="urn:microsoft.com/office/officeart/2005/8/layout/hProcess9" loCatId="process" qsTypeId="urn:microsoft.com/office/officeart/2005/8/quickstyle/simple1" qsCatId="simple" csTypeId="urn:microsoft.com/office/officeart/2005/8/colors/accent1_2" csCatId="accent1" phldr="1"/>
      <dgm:spPr/>
    </dgm:pt>
    <dgm:pt modelId="{B20CA6F4-0998-488E-96A2-62BDB3CD8A08}">
      <dgm:prSet phldrT="[Texto]" custT="1">
        <dgm:style>
          <a:lnRef idx="1">
            <a:schemeClr val="accent6"/>
          </a:lnRef>
          <a:fillRef idx="2">
            <a:schemeClr val="accent6"/>
          </a:fillRef>
          <a:effectRef idx="1">
            <a:schemeClr val="accent6"/>
          </a:effectRef>
          <a:fontRef idx="minor">
            <a:schemeClr val="dk1"/>
          </a:fontRef>
        </dgm:style>
      </dgm:prSet>
      <dgm:spPr/>
      <dgm:t>
        <a:bodyPr/>
        <a:lstStyle/>
        <a:p>
          <a:pPr algn="ctr"/>
          <a:r>
            <a:rPr lang="es-EC" sz="1700" b="1" dirty="0" smtClean="0">
              <a:latin typeface="Times New Roman" panose="02020603050405020304" pitchFamily="18" charset="0"/>
              <a:cs typeface="Times New Roman" panose="02020603050405020304" pitchFamily="18" charset="0"/>
            </a:rPr>
            <a:t>JUSTIFICACIÓN</a:t>
          </a:r>
          <a:r>
            <a:rPr lang="es-EC" sz="1700" dirty="0" smtClean="0">
              <a:latin typeface="Times New Roman" panose="02020603050405020304" pitchFamily="18" charset="0"/>
              <a:cs typeface="Times New Roman" panose="02020603050405020304" pitchFamily="18" charset="0"/>
            </a:rPr>
            <a:t> </a:t>
          </a:r>
        </a:p>
        <a:p>
          <a:pPr algn="just"/>
          <a:endParaRPr lang="es-EC" sz="1700" dirty="0" smtClean="0">
            <a:latin typeface="Times New Roman" panose="02020603050405020304" pitchFamily="18" charset="0"/>
            <a:cs typeface="Times New Roman" panose="02020603050405020304" pitchFamily="18" charset="0"/>
          </a:endParaRPr>
        </a:p>
        <a:p>
          <a:pPr algn="just"/>
          <a:r>
            <a:rPr lang="es-EC" sz="1700" dirty="0" smtClean="0">
              <a:latin typeface="Times New Roman" panose="02020603050405020304" pitchFamily="18" charset="0"/>
              <a:cs typeface="Times New Roman" panose="02020603050405020304" pitchFamily="18" charset="0"/>
            </a:rPr>
            <a:t>Lograr mayor bienestar en los pobladores</a:t>
          </a:r>
        </a:p>
        <a:p>
          <a:pPr algn="just"/>
          <a:endParaRPr lang="es-EC" sz="1700" dirty="0" smtClean="0">
            <a:latin typeface="Times New Roman" panose="02020603050405020304" pitchFamily="18" charset="0"/>
            <a:cs typeface="Times New Roman" panose="02020603050405020304" pitchFamily="18" charset="0"/>
          </a:endParaRPr>
        </a:p>
        <a:p>
          <a:pPr algn="just"/>
          <a:r>
            <a:rPr lang="es-EC" sz="1700" dirty="0" smtClean="0">
              <a:latin typeface="Times New Roman" panose="02020603050405020304" pitchFamily="18" charset="0"/>
              <a:cs typeface="Times New Roman" panose="02020603050405020304" pitchFamily="18" charset="0"/>
            </a:rPr>
            <a:t>El plan a proponerse está compuesto por insumos, procesos, resultados e impacto, elementos que constituyen los componentes del proceso de monitoreo</a:t>
          </a:r>
          <a:endParaRPr lang="es-ES" sz="1700" dirty="0">
            <a:latin typeface="Times New Roman" panose="02020603050405020304" pitchFamily="18" charset="0"/>
            <a:cs typeface="Times New Roman" panose="02020603050405020304" pitchFamily="18" charset="0"/>
          </a:endParaRPr>
        </a:p>
      </dgm:t>
    </dgm:pt>
    <dgm:pt modelId="{526D786D-2D1B-4714-855E-B36015A7F63F}" type="parTrans" cxnId="{64D207BB-3324-4A93-9D47-1B7D86FD4FE3}">
      <dgm:prSet/>
      <dgm:spPr/>
      <dgm:t>
        <a:bodyPr/>
        <a:lstStyle/>
        <a:p>
          <a:endParaRPr lang="es-ES" sz="1700"/>
        </a:p>
      </dgm:t>
    </dgm:pt>
    <dgm:pt modelId="{C1961809-5B40-431E-9977-8FDDF5C6C008}" type="sibTrans" cxnId="{64D207BB-3324-4A93-9D47-1B7D86FD4FE3}">
      <dgm:prSet/>
      <dgm:spPr/>
      <dgm:t>
        <a:bodyPr/>
        <a:lstStyle/>
        <a:p>
          <a:endParaRPr lang="es-ES" sz="1700"/>
        </a:p>
      </dgm:t>
    </dgm:pt>
    <dgm:pt modelId="{625F2F48-FF3C-45D3-8C60-169739907AA8}">
      <dgm:prSet phldrT="[Texto]" custT="1">
        <dgm:style>
          <a:lnRef idx="1">
            <a:schemeClr val="accent4"/>
          </a:lnRef>
          <a:fillRef idx="2">
            <a:schemeClr val="accent4"/>
          </a:fillRef>
          <a:effectRef idx="1">
            <a:schemeClr val="accent4"/>
          </a:effectRef>
          <a:fontRef idx="minor">
            <a:schemeClr val="dk1"/>
          </a:fontRef>
        </dgm:style>
      </dgm:prSet>
      <dgm:spPr/>
      <dgm:t>
        <a:bodyPr/>
        <a:lstStyle/>
        <a:p>
          <a:pPr algn="ctr"/>
          <a:r>
            <a:rPr lang="es-ES" sz="1700" b="1" dirty="0" smtClean="0">
              <a:latin typeface="Times New Roman" panose="02020603050405020304" pitchFamily="18" charset="0"/>
              <a:cs typeface="Times New Roman" panose="02020603050405020304" pitchFamily="18" charset="0"/>
            </a:rPr>
            <a:t>PROPÓSITO</a:t>
          </a:r>
        </a:p>
        <a:p>
          <a:pPr algn="ctr"/>
          <a:endParaRPr lang="es-EC" sz="1700" dirty="0" smtClean="0">
            <a:latin typeface="Times New Roman" panose="02020603050405020304" pitchFamily="18" charset="0"/>
            <a:cs typeface="Times New Roman" panose="02020603050405020304" pitchFamily="18" charset="0"/>
          </a:endParaRPr>
        </a:p>
        <a:p>
          <a:pPr algn="just"/>
          <a:r>
            <a:rPr lang="es-EC" sz="1700" dirty="0" smtClean="0">
              <a:latin typeface="Times New Roman" panose="02020603050405020304" pitchFamily="18" charset="0"/>
              <a:cs typeface="Times New Roman" panose="02020603050405020304" pitchFamily="18" charset="0"/>
            </a:rPr>
            <a:t>Implantar un Plan de Monitoreo con la ayuda de los miembros de la comunidad y de la JAAP para controlar los cambios que puedan afectar al sistema hídrico en esta localidad</a:t>
          </a:r>
          <a:endParaRPr lang="es-ES" sz="1700" dirty="0">
            <a:latin typeface="Times New Roman" panose="02020603050405020304" pitchFamily="18" charset="0"/>
            <a:cs typeface="Times New Roman" panose="02020603050405020304" pitchFamily="18" charset="0"/>
          </a:endParaRPr>
        </a:p>
      </dgm:t>
    </dgm:pt>
    <dgm:pt modelId="{9BCCAB58-17D5-49FD-B29D-8D56F546E387}" type="parTrans" cxnId="{813F9366-2440-4F4D-8812-FF5AD3E0D70E}">
      <dgm:prSet/>
      <dgm:spPr/>
      <dgm:t>
        <a:bodyPr/>
        <a:lstStyle/>
        <a:p>
          <a:endParaRPr lang="es-ES" sz="1700"/>
        </a:p>
      </dgm:t>
    </dgm:pt>
    <dgm:pt modelId="{8DB0847A-D041-42EE-A29D-909F7AE55F6D}" type="sibTrans" cxnId="{813F9366-2440-4F4D-8812-FF5AD3E0D70E}">
      <dgm:prSet/>
      <dgm:spPr/>
      <dgm:t>
        <a:bodyPr/>
        <a:lstStyle/>
        <a:p>
          <a:endParaRPr lang="es-ES" sz="1700"/>
        </a:p>
      </dgm:t>
    </dgm:pt>
    <dgm:pt modelId="{12A79762-5D87-4DBF-A377-ECC34E339AC6}">
      <dgm:prSet phldrT="[Texto]" custT="1">
        <dgm:style>
          <a:lnRef idx="1">
            <a:schemeClr val="accent3"/>
          </a:lnRef>
          <a:fillRef idx="2">
            <a:schemeClr val="accent3"/>
          </a:fillRef>
          <a:effectRef idx="1">
            <a:schemeClr val="accent3"/>
          </a:effectRef>
          <a:fontRef idx="minor">
            <a:schemeClr val="dk1"/>
          </a:fontRef>
        </dgm:style>
      </dgm:prSet>
      <dgm:spPr/>
      <dgm:t>
        <a:bodyPr/>
        <a:lstStyle/>
        <a:p>
          <a:pPr algn="ctr"/>
          <a:r>
            <a:rPr lang="es-ES" sz="1700" b="1" dirty="0" smtClean="0">
              <a:latin typeface="Times New Roman" panose="02020603050405020304" pitchFamily="18" charset="0"/>
              <a:cs typeface="Times New Roman" panose="02020603050405020304" pitchFamily="18" charset="0"/>
            </a:rPr>
            <a:t>ALCANCE E IMPACTO</a:t>
          </a:r>
        </a:p>
        <a:p>
          <a:pPr algn="just"/>
          <a:r>
            <a:rPr lang="es-EC" sz="1700" b="1" dirty="0" smtClean="0">
              <a:latin typeface="Times New Roman" panose="02020603050405020304" pitchFamily="18" charset="0"/>
              <a:cs typeface="Times New Roman" panose="02020603050405020304" pitchFamily="18" charset="0"/>
            </a:rPr>
            <a:t>Ambiental:</a:t>
          </a:r>
          <a:r>
            <a:rPr lang="es-EC" sz="1700" dirty="0" smtClean="0">
              <a:latin typeface="Times New Roman" panose="02020603050405020304" pitchFamily="18" charset="0"/>
              <a:cs typeface="Times New Roman" panose="02020603050405020304" pitchFamily="18" charset="0"/>
            </a:rPr>
            <a:t> Medidas preventivas y correctivas para la conservación del sistema hídrico </a:t>
          </a:r>
        </a:p>
        <a:p>
          <a:pPr algn="just"/>
          <a:r>
            <a:rPr lang="es-EC" sz="1700" b="1" dirty="0" smtClean="0">
              <a:latin typeface="Times New Roman" panose="02020603050405020304" pitchFamily="18" charset="0"/>
              <a:cs typeface="Times New Roman" panose="02020603050405020304" pitchFamily="18" charset="0"/>
            </a:rPr>
            <a:t>Social:</a:t>
          </a:r>
          <a:r>
            <a:rPr lang="es-EC" sz="1700" dirty="0" smtClean="0">
              <a:latin typeface="Times New Roman" panose="02020603050405020304" pitchFamily="18" charset="0"/>
              <a:cs typeface="Times New Roman" panose="02020603050405020304" pitchFamily="18" charset="0"/>
            </a:rPr>
            <a:t> Disminución del promedio de casos de gastroenteritis y parasitosis</a:t>
          </a:r>
        </a:p>
        <a:p>
          <a:pPr algn="just"/>
          <a:r>
            <a:rPr lang="es-EC" sz="1700" b="1" dirty="0" smtClean="0">
              <a:latin typeface="Times New Roman" panose="02020603050405020304" pitchFamily="18" charset="0"/>
              <a:cs typeface="Times New Roman" panose="02020603050405020304" pitchFamily="18" charset="0"/>
            </a:rPr>
            <a:t>Económico: </a:t>
          </a:r>
          <a:r>
            <a:rPr lang="es-EC" sz="1700" dirty="0" smtClean="0">
              <a:latin typeface="Times New Roman" panose="02020603050405020304" pitchFamily="18" charset="0"/>
              <a:cs typeface="Times New Roman" panose="02020603050405020304" pitchFamily="18" charset="0"/>
            </a:rPr>
            <a:t>Manteniendo la fuente hídrica en buen estado</a:t>
          </a:r>
          <a:endParaRPr lang="es-ES" sz="1700" dirty="0">
            <a:latin typeface="Times New Roman" panose="02020603050405020304" pitchFamily="18" charset="0"/>
            <a:cs typeface="Times New Roman" panose="02020603050405020304" pitchFamily="18" charset="0"/>
          </a:endParaRPr>
        </a:p>
      </dgm:t>
    </dgm:pt>
    <dgm:pt modelId="{B04F332D-7CF5-43F8-BB29-D9BAA55E7E40}" type="parTrans" cxnId="{972C11B5-C7A4-4A2F-A245-C661A86007EF}">
      <dgm:prSet/>
      <dgm:spPr/>
      <dgm:t>
        <a:bodyPr/>
        <a:lstStyle/>
        <a:p>
          <a:endParaRPr lang="es-ES" sz="1700"/>
        </a:p>
      </dgm:t>
    </dgm:pt>
    <dgm:pt modelId="{0CED175C-A1C2-4702-B55C-1E109ADBADDE}" type="sibTrans" cxnId="{972C11B5-C7A4-4A2F-A245-C661A86007EF}">
      <dgm:prSet/>
      <dgm:spPr/>
      <dgm:t>
        <a:bodyPr/>
        <a:lstStyle/>
        <a:p>
          <a:endParaRPr lang="es-ES" sz="1700"/>
        </a:p>
      </dgm:t>
    </dgm:pt>
    <dgm:pt modelId="{A2411069-3A54-4810-B446-DED35916AEC3}" type="pres">
      <dgm:prSet presAssocID="{89515811-292A-4E95-AF72-D1D8E9EE2C67}" presName="CompostProcess" presStyleCnt="0">
        <dgm:presLayoutVars>
          <dgm:dir/>
          <dgm:resizeHandles val="exact"/>
        </dgm:presLayoutVars>
      </dgm:prSet>
      <dgm:spPr/>
    </dgm:pt>
    <dgm:pt modelId="{384FB04E-7614-471C-B8D7-63519241D04C}" type="pres">
      <dgm:prSet presAssocID="{89515811-292A-4E95-AF72-D1D8E9EE2C67}" presName="arrow" presStyleLbl="bgShp" presStyleIdx="0" presStyleCnt="1" custScaleX="21190" custScaleY="48217" custLinFactNeighborX="-30006" custLinFactNeighborY="19701"/>
      <dgm:spPr/>
    </dgm:pt>
    <dgm:pt modelId="{C36AFBE7-35F0-4F59-8F37-BDB19EA8B8D7}" type="pres">
      <dgm:prSet presAssocID="{89515811-292A-4E95-AF72-D1D8E9EE2C67}" presName="linearProcess" presStyleCnt="0"/>
      <dgm:spPr/>
    </dgm:pt>
    <dgm:pt modelId="{9C593318-175E-491A-AEB7-7D0ED859E4CF}" type="pres">
      <dgm:prSet presAssocID="{B20CA6F4-0998-488E-96A2-62BDB3CD8A08}" presName="textNode" presStyleLbl="node1" presStyleIdx="0" presStyleCnt="3" custScaleX="135220" custScaleY="166557" custLinFactNeighborX="-25057">
        <dgm:presLayoutVars>
          <dgm:bulletEnabled val="1"/>
        </dgm:presLayoutVars>
      </dgm:prSet>
      <dgm:spPr/>
      <dgm:t>
        <a:bodyPr/>
        <a:lstStyle/>
        <a:p>
          <a:endParaRPr lang="es-ES"/>
        </a:p>
      </dgm:t>
    </dgm:pt>
    <dgm:pt modelId="{8D1DD718-41ED-4B68-A580-AD409179A0BD}" type="pres">
      <dgm:prSet presAssocID="{C1961809-5B40-431E-9977-8FDDF5C6C008}" presName="sibTrans" presStyleCnt="0"/>
      <dgm:spPr/>
    </dgm:pt>
    <dgm:pt modelId="{DC4E112D-914E-44FD-9885-5B89F15DECBD}" type="pres">
      <dgm:prSet presAssocID="{625F2F48-FF3C-45D3-8C60-169739907AA8}" presName="textNode" presStyleLbl="node1" presStyleIdx="1" presStyleCnt="3" custScaleX="133854" custScaleY="167709" custLinFactNeighborX="-38492">
        <dgm:presLayoutVars>
          <dgm:bulletEnabled val="1"/>
        </dgm:presLayoutVars>
      </dgm:prSet>
      <dgm:spPr/>
      <dgm:t>
        <a:bodyPr/>
        <a:lstStyle/>
        <a:p>
          <a:endParaRPr lang="es-ES"/>
        </a:p>
      </dgm:t>
    </dgm:pt>
    <dgm:pt modelId="{36388416-AFD6-4C9E-9749-AF401A385BAB}" type="pres">
      <dgm:prSet presAssocID="{8DB0847A-D041-42EE-A29D-909F7AE55F6D}" presName="sibTrans" presStyleCnt="0"/>
      <dgm:spPr/>
    </dgm:pt>
    <dgm:pt modelId="{ABB040B3-94C5-405A-92D4-75C7EF5D2114}" type="pres">
      <dgm:prSet presAssocID="{12A79762-5D87-4DBF-A377-ECC34E339AC6}" presName="textNode" presStyleLbl="node1" presStyleIdx="2" presStyleCnt="3" custScaleX="142327" custScaleY="167325">
        <dgm:presLayoutVars>
          <dgm:bulletEnabled val="1"/>
        </dgm:presLayoutVars>
      </dgm:prSet>
      <dgm:spPr/>
      <dgm:t>
        <a:bodyPr/>
        <a:lstStyle/>
        <a:p>
          <a:endParaRPr lang="es-ES"/>
        </a:p>
      </dgm:t>
    </dgm:pt>
  </dgm:ptLst>
  <dgm:cxnLst>
    <dgm:cxn modelId="{F8B78AD7-0734-406F-9A2B-F1CEBF0403CE}" type="presOf" srcId="{89515811-292A-4E95-AF72-D1D8E9EE2C67}" destId="{A2411069-3A54-4810-B446-DED35916AEC3}" srcOrd="0" destOrd="0" presId="urn:microsoft.com/office/officeart/2005/8/layout/hProcess9"/>
    <dgm:cxn modelId="{DC168152-BF2E-409A-983D-B5596DFA8083}" type="presOf" srcId="{B20CA6F4-0998-488E-96A2-62BDB3CD8A08}" destId="{9C593318-175E-491A-AEB7-7D0ED859E4CF}" srcOrd="0" destOrd="0" presId="urn:microsoft.com/office/officeart/2005/8/layout/hProcess9"/>
    <dgm:cxn modelId="{1E914421-029F-49EB-BFF2-5D429271486C}" type="presOf" srcId="{625F2F48-FF3C-45D3-8C60-169739907AA8}" destId="{DC4E112D-914E-44FD-9885-5B89F15DECBD}" srcOrd="0" destOrd="0" presId="urn:microsoft.com/office/officeart/2005/8/layout/hProcess9"/>
    <dgm:cxn modelId="{972C11B5-C7A4-4A2F-A245-C661A86007EF}" srcId="{89515811-292A-4E95-AF72-D1D8E9EE2C67}" destId="{12A79762-5D87-4DBF-A377-ECC34E339AC6}" srcOrd="2" destOrd="0" parTransId="{B04F332D-7CF5-43F8-BB29-D9BAA55E7E40}" sibTransId="{0CED175C-A1C2-4702-B55C-1E109ADBADDE}"/>
    <dgm:cxn modelId="{64D207BB-3324-4A93-9D47-1B7D86FD4FE3}" srcId="{89515811-292A-4E95-AF72-D1D8E9EE2C67}" destId="{B20CA6F4-0998-488E-96A2-62BDB3CD8A08}" srcOrd="0" destOrd="0" parTransId="{526D786D-2D1B-4714-855E-B36015A7F63F}" sibTransId="{C1961809-5B40-431E-9977-8FDDF5C6C008}"/>
    <dgm:cxn modelId="{BA800F61-1067-4ED7-B34F-2ECE5FD7DD35}" type="presOf" srcId="{12A79762-5D87-4DBF-A377-ECC34E339AC6}" destId="{ABB040B3-94C5-405A-92D4-75C7EF5D2114}" srcOrd="0" destOrd="0" presId="urn:microsoft.com/office/officeart/2005/8/layout/hProcess9"/>
    <dgm:cxn modelId="{813F9366-2440-4F4D-8812-FF5AD3E0D70E}" srcId="{89515811-292A-4E95-AF72-D1D8E9EE2C67}" destId="{625F2F48-FF3C-45D3-8C60-169739907AA8}" srcOrd="1" destOrd="0" parTransId="{9BCCAB58-17D5-49FD-B29D-8D56F546E387}" sibTransId="{8DB0847A-D041-42EE-A29D-909F7AE55F6D}"/>
    <dgm:cxn modelId="{EFC6267C-A4DE-4991-88D3-F33B58D828E8}" type="presParOf" srcId="{A2411069-3A54-4810-B446-DED35916AEC3}" destId="{384FB04E-7614-471C-B8D7-63519241D04C}" srcOrd="0" destOrd="0" presId="urn:microsoft.com/office/officeart/2005/8/layout/hProcess9"/>
    <dgm:cxn modelId="{3926CE67-DA6E-455A-BF61-87241BB1E02B}" type="presParOf" srcId="{A2411069-3A54-4810-B446-DED35916AEC3}" destId="{C36AFBE7-35F0-4F59-8F37-BDB19EA8B8D7}" srcOrd="1" destOrd="0" presId="urn:microsoft.com/office/officeart/2005/8/layout/hProcess9"/>
    <dgm:cxn modelId="{3F118E02-9215-45C2-BD43-4208D309CDF9}" type="presParOf" srcId="{C36AFBE7-35F0-4F59-8F37-BDB19EA8B8D7}" destId="{9C593318-175E-491A-AEB7-7D0ED859E4CF}" srcOrd="0" destOrd="0" presId="urn:microsoft.com/office/officeart/2005/8/layout/hProcess9"/>
    <dgm:cxn modelId="{F8AA13E5-E60D-4603-9C16-F0562559D06F}" type="presParOf" srcId="{C36AFBE7-35F0-4F59-8F37-BDB19EA8B8D7}" destId="{8D1DD718-41ED-4B68-A580-AD409179A0BD}" srcOrd="1" destOrd="0" presId="urn:microsoft.com/office/officeart/2005/8/layout/hProcess9"/>
    <dgm:cxn modelId="{9F4AC428-8E04-4F4D-BE41-944EF6C98DEA}" type="presParOf" srcId="{C36AFBE7-35F0-4F59-8F37-BDB19EA8B8D7}" destId="{DC4E112D-914E-44FD-9885-5B89F15DECBD}" srcOrd="2" destOrd="0" presId="urn:microsoft.com/office/officeart/2005/8/layout/hProcess9"/>
    <dgm:cxn modelId="{91D6E4C7-25F3-4074-91E8-39727ECCBF8A}" type="presParOf" srcId="{C36AFBE7-35F0-4F59-8F37-BDB19EA8B8D7}" destId="{36388416-AFD6-4C9E-9749-AF401A385BAB}" srcOrd="3" destOrd="0" presId="urn:microsoft.com/office/officeart/2005/8/layout/hProcess9"/>
    <dgm:cxn modelId="{6CA92482-93E3-4935-A23A-ED0F8089CFF5}" type="presParOf" srcId="{C36AFBE7-35F0-4F59-8F37-BDB19EA8B8D7}" destId="{ABB040B3-94C5-405A-92D4-75C7EF5D2114}"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1496BD0-196B-4CC2-BE3D-4874ECB5037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C"/>
        </a:p>
      </dgm:t>
    </dgm:pt>
    <dgm:pt modelId="{2C649607-1E2A-4B5D-BF65-609D809CD633}">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200" b="1" dirty="0" smtClean="0">
              <a:latin typeface="Times New Roman" panose="02020603050405020304" pitchFamily="18" charset="0"/>
              <a:cs typeface="Times New Roman" panose="02020603050405020304" pitchFamily="18" charset="0"/>
            </a:rPr>
            <a:t>MARCO LÓGICO </a:t>
          </a:r>
          <a:endParaRPr lang="es-EC" sz="2200" b="1" dirty="0">
            <a:latin typeface="Times New Roman" panose="02020603050405020304" pitchFamily="18" charset="0"/>
            <a:cs typeface="Times New Roman" panose="02020603050405020304" pitchFamily="18" charset="0"/>
          </a:endParaRPr>
        </a:p>
      </dgm:t>
    </dgm:pt>
    <dgm:pt modelId="{0883E966-297B-4341-9F58-04CA3BDAEAF2}" type="parTrans" cxnId="{A580B0C7-640F-4B0F-AB10-7FCCE8857610}">
      <dgm:prSet/>
      <dgm:spPr/>
      <dgm:t>
        <a:bodyPr/>
        <a:lstStyle/>
        <a:p>
          <a:endParaRPr lang="es-EC" sz="1700">
            <a:latin typeface="Times New Roman" panose="02020603050405020304" pitchFamily="18" charset="0"/>
            <a:cs typeface="Times New Roman" panose="02020603050405020304" pitchFamily="18" charset="0"/>
          </a:endParaRPr>
        </a:p>
      </dgm:t>
    </dgm:pt>
    <dgm:pt modelId="{A53E274D-69EB-4D0C-B6E0-E3442246010F}" type="sibTrans" cxnId="{A580B0C7-640F-4B0F-AB10-7FCCE8857610}">
      <dgm:prSet/>
      <dgm:spPr/>
      <dgm:t>
        <a:bodyPr/>
        <a:lstStyle/>
        <a:p>
          <a:endParaRPr lang="es-EC" sz="1700">
            <a:latin typeface="Times New Roman" panose="02020603050405020304" pitchFamily="18" charset="0"/>
            <a:cs typeface="Times New Roman" panose="02020603050405020304" pitchFamily="18" charset="0"/>
          </a:endParaRPr>
        </a:p>
      </dgm:t>
    </dgm:pt>
    <dgm:pt modelId="{C1664B0B-D3D2-4572-8D37-A054C0ABDECB}">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700" dirty="0" smtClean="0">
              <a:latin typeface="Times New Roman" panose="02020603050405020304" pitchFamily="18" charset="0"/>
              <a:cs typeface="Times New Roman" panose="02020603050405020304" pitchFamily="18" charset="0"/>
            </a:rPr>
            <a:t>Técnica utilizada para facilitar el proceso de conceptualización, diseño, ejecución y evaluación de proyectos</a:t>
          </a:r>
          <a:endParaRPr lang="es-EC" sz="1700" dirty="0">
            <a:latin typeface="Times New Roman" panose="02020603050405020304" pitchFamily="18" charset="0"/>
            <a:cs typeface="Times New Roman" panose="02020603050405020304" pitchFamily="18" charset="0"/>
          </a:endParaRPr>
        </a:p>
      </dgm:t>
    </dgm:pt>
    <dgm:pt modelId="{16BFC4A3-FF6A-4E20-AF9A-9E5B04F66996}" type="parTrans" cxnId="{CAC33F60-4025-4D8A-8A47-BDE299FC7684}">
      <dgm:prSet/>
      <dgm:spPr/>
      <dgm:t>
        <a:bodyPr/>
        <a:lstStyle/>
        <a:p>
          <a:endParaRPr lang="es-EC" sz="1700" dirty="0">
            <a:latin typeface="Times New Roman" panose="02020603050405020304" pitchFamily="18" charset="0"/>
            <a:cs typeface="Times New Roman" panose="02020603050405020304" pitchFamily="18" charset="0"/>
          </a:endParaRPr>
        </a:p>
      </dgm:t>
    </dgm:pt>
    <dgm:pt modelId="{DE3D0254-3A98-47D6-A5FE-CDEB0767085E}" type="sibTrans" cxnId="{CAC33F60-4025-4D8A-8A47-BDE299FC7684}">
      <dgm:prSet/>
      <dgm:spPr/>
      <dgm:t>
        <a:bodyPr/>
        <a:lstStyle/>
        <a:p>
          <a:endParaRPr lang="es-EC" sz="1700">
            <a:latin typeface="Times New Roman" panose="02020603050405020304" pitchFamily="18" charset="0"/>
            <a:cs typeface="Times New Roman" panose="02020603050405020304" pitchFamily="18" charset="0"/>
          </a:endParaRPr>
        </a:p>
      </dgm:t>
    </dgm:pt>
    <dgm:pt modelId="{5EE6317F-505D-4427-8E19-187E7A71D79C}">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200" b="1" dirty="0" smtClean="0">
              <a:latin typeface="Times New Roman" panose="02020603050405020304" pitchFamily="18" charset="0"/>
              <a:cs typeface="Times New Roman" panose="02020603050405020304" pitchFamily="18" charset="0"/>
            </a:rPr>
            <a:t>MATRIZ DE PLANIFICACIÓN DEL MARCO LÓGICO</a:t>
          </a:r>
          <a:endParaRPr lang="es-EC" sz="2200" b="1" dirty="0">
            <a:latin typeface="Times New Roman" panose="02020603050405020304" pitchFamily="18" charset="0"/>
            <a:cs typeface="Times New Roman" panose="02020603050405020304" pitchFamily="18" charset="0"/>
          </a:endParaRPr>
        </a:p>
      </dgm:t>
    </dgm:pt>
    <dgm:pt modelId="{BC463F80-11DA-4A5D-B0E3-1AB6D2F4F86B}" type="parTrans" cxnId="{2BC5B75D-030C-4AD7-86FE-BB61B2F2173C}">
      <dgm:prSet/>
      <dgm:spPr/>
      <dgm:t>
        <a:bodyPr/>
        <a:lstStyle/>
        <a:p>
          <a:endParaRPr lang="es-EC" sz="1700">
            <a:latin typeface="Times New Roman" panose="02020603050405020304" pitchFamily="18" charset="0"/>
            <a:cs typeface="Times New Roman" panose="02020603050405020304" pitchFamily="18" charset="0"/>
          </a:endParaRPr>
        </a:p>
      </dgm:t>
    </dgm:pt>
    <dgm:pt modelId="{C8059061-37B5-4ED0-ADD8-35261393107A}" type="sibTrans" cxnId="{2BC5B75D-030C-4AD7-86FE-BB61B2F2173C}">
      <dgm:prSet/>
      <dgm:spPr/>
      <dgm:t>
        <a:bodyPr/>
        <a:lstStyle/>
        <a:p>
          <a:endParaRPr lang="es-EC" sz="1700">
            <a:latin typeface="Times New Roman" panose="02020603050405020304" pitchFamily="18" charset="0"/>
            <a:cs typeface="Times New Roman" panose="02020603050405020304" pitchFamily="18" charset="0"/>
          </a:endParaRPr>
        </a:p>
      </dgm:t>
    </dgm:pt>
    <dgm:pt modelId="{957AD608-A334-4F6C-8314-53E70A575608}">
      <dgm:prSet phldrT="[Texto]" custT="1">
        <dgm:style>
          <a:lnRef idx="1">
            <a:schemeClr val="accent4"/>
          </a:lnRef>
          <a:fillRef idx="2">
            <a:schemeClr val="accent4"/>
          </a:fillRef>
          <a:effectRef idx="1">
            <a:schemeClr val="accent4"/>
          </a:effectRef>
          <a:fontRef idx="minor">
            <a:schemeClr val="dk1"/>
          </a:fontRef>
        </dgm:style>
      </dgm:prSet>
      <dgm:spPr/>
      <dgm:t>
        <a:bodyPr/>
        <a:lstStyle/>
        <a:p>
          <a:pPr algn="l"/>
          <a:r>
            <a:rPr lang="es-EC" sz="1700" dirty="0" smtClean="0">
              <a:latin typeface="Times New Roman" panose="02020603050405020304" pitchFamily="18" charset="0"/>
              <a:cs typeface="Times New Roman" panose="02020603050405020304" pitchFamily="18" charset="0"/>
            </a:rPr>
            <a:t>*Resumen narrativo de los objetivos y las actividades </a:t>
          </a:r>
        </a:p>
        <a:p>
          <a:pPr algn="l"/>
          <a:r>
            <a:rPr lang="es-EC" sz="1700" dirty="0" smtClean="0">
              <a:latin typeface="Times New Roman" panose="02020603050405020304" pitchFamily="18" charset="0"/>
              <a:cs typeface="Times New Roman" panose="02020603050405020304" pitchFamily="18" charset="0"/>
            </a:rPr>
            <a:t>*Indicadores</a:t>
          </a:r>
        </a:p>
        <a:p>
          <a:pPr algn="l"/>
          <a:r>
            <a:rPr lang="es-EC" sz="1700" dirty="0" smtClean="0">
              <a:latin typeface="Times New Roman" panose="02020603050405020304" pitchFamily="18" charset="0"/>
              <a:cs typeface="Times New Roman" panose="02020603050405020304" pitchFamily="18" charset="0"/>
            </a:rPr>
            <a:t>*Medios de Verificación</a:t>
          </a:r>
        </a:p>
        <a:p>
          <a:pPr algn="l"/>
          <a:r>
            <a:rPr lang="es-EC" sz="1700" dirty="0" smtClean="0">
              <a:latin typeface="Times New Roman" panose="02020603050405020304" pitchFamily="18" charset="0"/>
              <a:cs typeface="Times New Roman" panose="02020603050405020304" pitchFamily="18" charset="0"/>
            </a:rPr>
            <a:t>*Supuestos</a:t>
          </a:r>
          <a:endParaRPr lang="es-EC" sz="1700" dirty="0">
            <a:latin typeface="Times New Roman" panose="02020603050405020304" pitchFamily="18" charset="0"/>
            <a:cs typeface="Times New Roman" panose="02020603050405020304" pitchFamily="18" charset="0"/>
          </a:endParaRPr>
        </a:p>
      </dgm:t>
    </dgm:pt>
    <dgm:pt modelId="{44D525CC-FE5A-43F9-94FC-90BA77C03DF5}" type="parTrans" cxnId="{D9211803-4406-4FD6-83BC-F135F0CE0DE2}">
      <dgm:prSet/>
      <dgm:spPr/>
      <dgm:t>
        <a:bodyPr/>
        <a:lstStyle/>
        <a:p>
          <a:endParaRPr lang="es-EC" sz="1700" dirty="0">
            <a:latin typeface="Times New Roman" panose="02020603050405020304" pitchFamily="18" charset="0"/>
            <a:cs typeface="Times New Roman" panose="02020603050405020304" pitchFamily="18" charset="0"/>
          </a:endParaRPr>
        </a:p>
      </dgm:t>
    </dgm:pt>
    <dgm:pt modelId="{87E8B7C2-F60B-4B7B-A1A0-E1DBDE1ABB87}" type="sibTrans" cxnId="{D9211803-4406-4FD6-83BC-F135F0CE0DE2}">
      <dgm:prSet/>
      <dgm:spPr/>
      <dgm:t>
        <a:bodyPr/>
        <a:lstStyle/>
        <a:p>
          <a:endParaRPr lang="es-EC" sz="1700">
            <a:latin typeface="Times New Roman" panose="02020603050405020304" pitchFamily="18" charset="0"/>
            <a:cs typeface="Times New Roman" panose="02020603050405020304" pitchFamily="18" charset="0"/>
          </a:endParaRPr>
        </a:p>
      </dgm:t>
    </dgm:pt>
    <dgm:pt modelId="{D42B1B4F-19A0-4E66-8F82-F95ADD219C6B}">
      <dgm:prSet phldrT="[Texto]" custT="1">
        <dgm:style>
          <a:lnRef idx="1">
            <a:schemeClr val="accent4"/>
          </a:lnRef>
          <a:fillRef idx="2">
            <a:schemeClr val="accent4"/>
          </a:fillRef>
          <a:effectRef idx="1">
            <a:schemeClr val="accent4"/>
          </a:effectRef>
          <a:fontRef idx="minor">
            <a:schemeClr val="dk1"/>
          </a:fontRef>
        </dgm:style>
      </dgm:prSet>
      <dgm:spPr/>
      <dgm:t>
        <a:bodyPr/>
        <a:lstStyle/>
        <a:p>
          <a:pPr algn="l"/>
          <a:r>
            <a:rPr lang="es-EC" sz="1700" dirty="0" smtClean="0">
              <a:latin typeface="Times New Roman" panose="02020603050405020304" pitchFamily="18" charset="0"/>
              <a:cs typeface="Times New Roman" panose="02020603050405020304" pitchFamily="18" charset="0"/>
            </a:rPr>
            <a:t>*Fin al cual el proyecto contribuye</a:t>
          </a:r>
        </a:p>
        <a:p>
          <a:pPr algn="l"/>
          <a:r>
            <a:rPr lang="es-EC" sz="1700" dirty="0" smtClean="0">
              <a:latin typeface="Times New Roman" panose="02020603050405020304" pitchFamily="18" charset="0"/>
              <a:cs typeface="Times New Roman" panose="02020603050405020304" pitchFamily="18" charset="0"/>
            </a:rPr>
            <a:t>*Propósito logrado</a:t>
          </a:r>
        </a:p>
        <a:p>
          <a:pPr algn="l"/>
          <a:r>
            <a:rPr lang="es-EC" sz="1700" dirty="0" smtClean="0">
              <a:latin typeface="Times New Roman" panose="02020603050405020304" pitchFamily="18" charset="0"/>
              <a:cs typeface="Times New Roman" panose="02020603050405020304" pitchFamily="18" charset="0"/>
            </a:rPr>
            <a:t>*Componentes</a:t>
          </a:r>
        </a:p>
        <a:p>
          <a:pPr algn="l"/>
          <a:r>
            <a:rPr lang="es-EC" sz="1700" dirty="0" smtClean="0">
              <a:latin typeface="Times New Roman" panose="02020603050405020304" pitchFamily="18" charset="0"/>
              <a:cs typeface="Times New Roman" panose="02020603050405020304" pitchFamily="18" charset="0"/>
            </a:rPr>
            <a:t>*Actividades</a:t>
          </a:r>
          <a:endParaRPr lang="es-EC" sz="1700" dirty="0">
            <a:latin typeface="Times New Roman" panose="02020603050405020304" pitchFamily="18" charset="0"/>
            <a:cs typeface="Times New Roman" panose="02020603050405020304" pitchFamily="18" charset="0"/>
          </a:endParaRPr>
        </a:p>
      </dgm:t>
    </dgm:pt>
    <dgm:pt modelId="{5C370387-00AD-402E-B07C-4E32E4607844}" type="parTrans" cxnId="{2EE9493A-F9CB-4587-84B0-1B69C132BCC6}">
      <dgm:prSet/>
      <dgm:spPr/>
      <dgm:t>
        <a:bodyPr/>
        <a:lstStyle/>
        <a:p>
          <a:endParaRPr lang="es-EC" sz="1700" dirty="0">
            <a:latin typeface="Times New Roman" panose="02020603050405020304" pitchFamily="18" charset="0"/>
            <a:cs typeface="Times New Roman" panose="02020603050405020304" pitchFamily="18" charset="0"/>
          </a:endParaRPr>
        </a:p>
      </dgm:t>
    </dgm:pt>
    <dgm:pt modelId="{A2A56053-EB9C-433E-BBEB-8615DE3372C2}" type="sibTrans" cxnId="{2EE9493A-F9CB-4587-84B0-1B69C132BCC6}">
      <dgm:prSet/>
      <dgm:spPr/>
      <dgm:t>
        <a:bodyPr/>
        <a:lstStyle/>
        <a:p>
          <a:endParaRPr lang="es-EC" sz="1700">
            <a:latin typeface="Times New Roman" panose="02020603050405020304" pitchFamily="18" charset="0"/>
            <a:cs typeface="Times New Roman" panose="02020603050405020304" pitchFamily="18" charset="0"/>
          </a:endParaRPr>
        </a:p>
      </dgm:t>
    </dgm:pt>
    <dgm:pt modelId="{A5384FCC-F1A8-4E45-9CC3-D76DCA077609}" type="pres">
      <dgm:prSet presAssocID="{B1496BD0-196B-4CC2-BE3D-4874ECB50378}" presName="diagram" presStyleCnt="0">
        <dgm:presLayoutVars>
          <dgm:chPref val="1"/>
          <dgm:dir/>
          <dgm:animOne val="branch"/>
          <dgm:animLvl val="lvl"/>
          <dgm:resizeHandles/>
        </dgm:presLayoutVars>
      </dgm:prSet>
      <dgm:spPr/>
      <dgm:t>
        <a:bodyPr/>
        <a:lstStyle/>
        <a:p>
          <a:endParaRPr lang="es-EC"/>
        </a:p>
      </dgm:t>
    </dgm:pt>
    <dgm:pt modelId="{CEA17F9C-B755-40EE-BCEB-E44FF07BB0BA}" type="pres">
      <dgm:prSet presAssocID="{2C649607-1E2A-4B5D-BF65-609D809CD633}" presName="root" presStyleCnt="0"/>
      <dgm:spPr/>
    </dgm:pt>
    <dgm:pt modelId="{D09DEFB1-7C84-4117-9724-EFCD9D03A220}" type="pres">
      <dgm:prSet presAssocID="{2C649607-1E2A-4B5D-BF65-609D809CD633}" presName="rootComposite" presStyleCnt="0"/>
      <dgm:spPr/>
    </dgm:pt>
    <dgm:pt modelId="{0596C429-FCD5-463F-88E9-C663174772B0}" type="pres">
      <dgm:prSet presAssocID="{2C649607-1E2A-4B5D-BF65-609D809CD633}" presName="rootText" presStyleLbl="node1" presStyleIdx="0" presStyleCnt="2"/>
      <dgm:spPr/>
      <dgm:t>
        <a:bodyPr/>
        <a:lstStyle/>
        <a:p>
          <a:endParaRPr lang="es-EC"/>
        </a:p>
      </dgm:t>
    </dgm:pt>
    <dgm:pt modelId="{F3524DE4-A97F-4E28-A651-E1FAE966C4B9}" type="pres">
      <dgm:prSet presAssocID="{2C649607-1E2A-4B5D-BF65-609D809CD633}" presName="rootConnector" presStyleLbl="node1" presStyleIdx="0" presStyleCnt="2"/>
      <dgm:spPr/>
      <dgm:t>
        <a:bodyPr/>
        <a:lstStyle/>
        <a:p>
          <a:endParaRPr lang="es-EC"/>
        </a:p>
      </dgm:t>
    </dgm:pt>
    <dgm:pt modelId="{812F3CAD-3509-4A5A-AE29-4520382C895A}" type="pres">
      <dgm:prSet presAssocID="{2C649607-1E2A-4B5D-BF65-609D809CD633}" presName="childShape" presStyleCnt="0"/>
      <dgm:spPr/>
    </dgm:pt>
    <dgm:pt modelId="{DC83D7C8-FE20-4C51-B24C-AEF930DA8AB0}" type="pres">
      <dgm:prSet presAssocID="{16BFC4A3-FF6A-4E20-AF9A-9E5B04F66996}" presName="Name13" presStyleLbl="parChTrans1D2" presStyleIdx="0" presStyleCnt="3"/>
      <dgm:spPr/>
      <dgm:t>
        <a:bodyPr/>
        <a:lstStyle/>
        <a:p>
          <a:endParaRPr lang="es-EC"/>
        </a:p>
      </dgm:t>
    </dgm:pt>
    <dgm:pt modelId="{AF3C3DBA-8A18-41D4-84FF-9640D7727897}" type="pres">
      <dgm:prSet presAssocID="{C1664B0B-D3D2-4572-8D37-A054C0ABDECB}" presName="childText" presStyleLbl="bgAcc1" presStyleIdx="0" presStyleCnt="3">
        <dgm:presLayoutVars>
          <dgm:bulletEnabled val="1"/>
        </dgm:presLayoutVars>
      </dgm:prSet>
      <dgm:spPr/>
      <dgm:t>
        <a:bodyPr/>
        <a:lstStyle/>
        <a:p>
          <a:endParaRPr lang="es-EC"/>
        </a:p>
      </dgm:t>
    </dgm:pt>
    <dgm:pt modelId="{F5C2C4DF-9A52-4F9A-B21B-2E026B96F68B}" type="pres">
      <dgm:prSet presAssocID="{5EE6317F-505D-4427-8E19-187E7A71D79C}" presName="root" presStyleCnt="0"/>
      <dgm:spPr/>
    </dgm:pt>
    <dgm:pt modelId="{4BFBFC0D-C927-4B0B-BA7C-022AD19B285D}" type="pres">
      <dgm:prSet presAssocID="{5EE6317F-505D-4427-8E19-187E7A71D79C}" presName="rootComposite" presStyleCnt="0"/>
      <dgm:spPr/>
    </dgm:pt>
    <dgm:pt modelId="{B6586F45-0C42-4730-AF65-EBE862055696}" type="pres">
      <dgm:prSet presAssocID="{5EE6317F-505D-4427-8E19-187E7A71D79C}" presName="rootText" presStyleLbl="node1" presStyleIdx="1" presStyleCnt="2"/>
      <dgm:spPr/>
      <dgm:t>
        <a:bodyPr/>
        <a:lstStyle/>
        <a:p>
          <a:endParaRPr lang="es-EC"/>
        </a:p>
      </dgm:t>
    </dgm:pt>
    <dgm:pt modelId="{24CE9910-5EC6-4A85-A805-C3127FC6BA79}" type="pres">
      <dgm:prSet presAssocID="{5EE6317F-505D-4427-8E19-187E7A71D79C}" presName="rootConnector" presStyleLbl="node1" presStyleIdx="1" presStyleCnt="2"/>
      <dgm:spPr/>
      <dgm:t>
        <a:bodyPr/>
        <a:lstStyle/>
        <a:p>
          <a:endParaRPr lang="es-EC"/>
        </a:p>
      </dgm:t>
    </dgm:pt>
    <dgm:pt modelId="{B80CD858-B0BD-4110-9D20-C5E2309F5E3B}" type="pres">
      <dgm:prSet presAssocID="{5EE6317F-505D-4427-8E19-187E7A71D79C}" presName="childShape" presStyleCnt="0"/>
      <dgm:spPr/>
    </dgm:pt>
    <dgm:pt modelId="{2E28AC65-3297-4960-BC19-4FB3E5D573CF}" type="pres">
      <dgm:prSet presAssocID="{44D525CC-FE5A-43F9-94FC-90BA77C03DF5}" presName="Name13" presStyleLbl="parChTrans1D2" presStyleIdx="1" presStyleCnt="3"/>
      <dgm:spPr/>
      <dgm:t>
        <a:bodyPr/>
        <a:lstStyle/>
        <a:p>
          <a:endParaRPr lang="es-EC"/>
        </a:p>
      </dgm:t>
    </dgm:pt>
    <dgm:pt modelId="{D90A74A3-D955-46DE-828A-0DB1525A5775}" type="pres">
      <dgm:prSet presAssocID="{957AD608-A334-4F6C-8314-53E70A575608}" presName="childText" presStyleLbl="bgAcc1" presStyleIdx="1" presStyleCnt="3">
        <dgm:presLayoutVars>
          <dgm:bulletEnabled val="1"/>
        </dgm:presLayoutVars>
      </dgm:prSet>
      <dgm:spPr/>
      <dgm:t>
        <a:bodyPr/>
        <a:lstStyle/>
        <a:p>
          <a:endParaRPr lang="es-EC"/>
        </a:p>
      </dgm:t>
    </dgm:pt>
    <dgm:pt modelId="{491D41B5-F2FD-4F41-808A-87D71DBC98AA}" type="pres">
      <dgm:prSet presAssocID="{5C370387-00AD-402E-B07C-4E32E4607844}" presName="Name13" presStyleLbl="parChTrans1D2" presStyleIdx="2" presStyleCnt="3"/>
      <dgm:spPr/>
      <dgm:t>
        <a:bodyPr/>
        <a:lstStyle/>
        <a:p>
          <a:endParaRPr lang="es-EC"/>
        </a:p>
      </dgm:t>
    </dgm:pt>
    <dgm:pt modelId="{A07BE9F8-00E0-4DFC-A1B8-470C30F9D93A}" type="pres">
      <dgm:prSet presAssocID="{D42B1B4F-19A0-4E66-8F82-F95ADD219C6B}" presName="childText" presStyleLbl="bgAcc1" presStyleIdx="2" presStyleCnt="3">
        <dgm:presLayoutVars>
          <dgm:bulletEnabled val="1"/>
        </dgm:presLayoutVars>
      </dgm:prSet>
      <dgm:spPr/>
      <dgm:t>
        <a:bodyPr/>
        <a:lstStyle/>
        <a:p>
          <a:endParaRPr lang="es-EC"/>
        </a:p>
      </dgm:t>
    </dgm:pt>
  </dgm:ptLst>
  <dgm:cxnLst>
    <dgm:cxn modelId="{D9211803-4406-4FD6-83BC-F135F0CE0DE2}" srcId="{5EE6317F-505D-4427-8E19-187E7A71D79C}" destId="{957AD608-A334-4F6C-8314-53E70A575608}" srcOrd="0" destOrd="0" parTransId="{44D525CC-FE5A-43F9-94FC-90BA77C03DF5}" sibTransId="{87E8B7C2-F60B-4B7B-A1A0-E1DBDE1ABB87}"/>
    <dgm:cxn modelId="{CAC33F60-4025-4D8A-8A47-BDE299FC7684}" srcId="{2C649607-1E2A-4B5D-BF65-609D809CD633}" destId="{C1664B0B-D3D2-4572-8D37-A054C0ABDECB}" srcOrd="0" destOrd="0" parTransId="{16BFC4A3-FF6A-4E20-AF9A-9E5B04F66996}" sibTransId="{DE3D0254-3A98-47D6-A5FE-CDEB0767085E}"/>
    <dgm:cxn modelId="{2BC5B75D-030C-4AD7-86FE-BB61B2F2173C}" srcId="{B1496BD0-196B-4CC2-BE3D-4874ECB50378}" destId="{5EE6317F-505D-4427-8E19-187E7A71D79C}" srcOrd="1" destOrd="0" parTransId="{BC463F80-11DA-4A5D-B0E3-1AB6D2F4F86B}" sibTransId="{C8059061-37B5-4ED0-ADD8-35261393107A}"/>
    <dgm:cxn modelId="{36B228DC-1EAE-427A-AAB0-C1EF995C9032}" type="presOf" srcId="{44D525CC-FE5A-43F9-94FC-90BA77C03DF5}" destId="{2E28AC65-3297-4960-BC19-4FB3E5D573CF}" srcOrd="0" destOrd="0" presId="urn:microsoft.com/office/officeart/2005/8/layout/hierarchy3"/>
    <dgm:cxn modelId="{A580B0C7-640F-4B0F-AB10-7FCCE8857610}" srcId="{B1496BD0-196B-4CC2-BE3D-4874ECB50378}" destId="{2C649607-1E2A-4B5D-BF65-609D809CD633}" srcOrd="0" destOrd="0" parTransId="{0883E966-297B-4341-9F58-04CA3BDAEAF2}" sibTransId="{A53E274D-69EB-4D0C-B6E0-E3442246010F}"/>
    <dgm:cxn modelId="{89F989FF-42F9-404B-826A-136F0EC2B077}" type="presOf" srcId="{D42B1B4F-19A0-4E66-8F82-F95ADD219C6B}" destId="{A07BE9F8-00E0-4DFC-A1B8-470C30F9D93A}" srcOrd="0" destOrd="0" presId="urn:microsoft.com/office/officeart/2005/8/layout/hierarchy3"/>
    <dgm:cxn modelId="{2EE9493A-F9CB-4587-84B0-1B69C132BCC6}" srcId="{5EE6317F-505D-4427-8E19-187E7A71D79C}" destId="{D42B1B4F-19A0-4E66-8F82-F95ADD219C6B}" srcOrd="1" destOrd="0" parTransId="{5C370387-00AD-402E-B07C-4E32E4607844}" sibTransId="{A2A56053-EB9C-433E-BBEB-8615DE3372C2}"/>
    <dgm:cxn modelId="{20CFF494-37FB-4E21-9FF2-276DE0BB916E}" type="presOf" srcId="{5EE6317F-505D-4427-8E19-187E7A71D79C}" destId="{B6586F45-0C42-4730-AF65-EBE862055696}" srcOrd="0" destOrd="0" presId="urn:microsoft.com/office/officeart/2005/8/layout/hierarchy3"/>
    <dgm:cxn modelId="{C1A606C9-31C3-4627-BD74-A5F3B29CD690}" type="presOf" srcId="{2C649607-1E2A-4B5D-BF65-609D809CD633}" destId="{0596C429-FCD5-463F-88E9-C663174772B0}" srcOrd="0" destOrd="0" presId="urn:microsoft.com/office/officeart/2005/8/layout/hierarchy3"/>
    <dgm:cxn modelId="{CB600E9C-B987-40DB-8AAE-AD365885A33E}" type="presOf" srcId="{957AD608-A334-4F6C-8314-53E70A575608}" destId="{D90A74A3-D955-46DE-828A-0DB1525A5775}" srcOrd="0" destOrd="0" presId="urn:microsoft.com/office/officeart/2005/8/layout/hierarchy3"/>
    <dgm:cxn modelId="{1A1EED66-1986-4591-AD4A-3EAF404384B6}" type="presOf" srcId="{2C649607-1E2A-4B5D-BF65-609D809CD633}" destId="{F3524DE4-A97F-4E28-A651-E1FAE966C4B9}" srcOrd="1" destOrd="0" presId="urn:microsoft.com/office/officeart/2005/8/layout/hierarchy3"/>
    <dgm:cxn modelId="{F38A79EC-B370-43D1-9272-21C3D8854479}" type="presOf" srcId="{B1496BD0-196B-4CC2-BE3D-4874ECB50378}" destId="{A5384FCC-F1A8-4E45-9CC3-D76DCA077609}" srcOrd="0" destOrd="0" presId="urn:microsoft.com/office/officeart/2005/8/layout/hierarchy3"/>
    <dgm:cxn modelId="{7A98D726-D3E6-44AD-B4E6-9202E9E8D60D}" type="presOf" srcId="{5EE6317F-505D-4427-8E19-187E7A71D79C}" destId="{24CE9910-5EC6-4A85-A805-C3127FC6BA79}" srcOrd="1" destOrd="0" presId="urn:microsoft.com/office/officeart/2005/8/layout/hierarchy3"/>
    <dgm:cxn modelId="{36162487-7B45-423D-BF07-0446ED99BC45}" type="presOf" srcId="{C1664B0B-D3D2-4572-8D37-A054C0ABDECB}" destId="{AF3C3DBA-8A18-41D4-84FF-9640D7727897}" srcOrd="0" destOrd="0" presId="urn:microsoft.com/office/officeart/2005/8/layout/hierarchy3"/>
    <dgm:cxn modelId="{1FAA7473-50B5-40E5-9D3E-FC275A80F869}" type="presOf" srcId="{5C370387-00AD-402E-B07C-4E32E4607844}" destId="{491D41B5-F2FD-4F41-808A-87D71DBC98AA}" srcOrd="0" destOrd="0" presId="urn:microsoft.com/office/officeart/2005/8/layout/hierarchy3"/>
    <dgm:cxn modelId="{680918B9-EC33-4CB5-8382-7087873B091F}" type="presOf" srcId="{16BFC4A3-FF6A-4E20-AF9A-9E5B04F66996}" destId="{DC83D7C8-FE20-4C51-B24C-AEF930DA8AB0}" srcOrd="0" destOrd="0" presId="urn:microsoft.com/office/officeart/2005/8/layout/hierarchy3"/>
    <dgm:cxn modelId="{526672C2-C3C3-4BB2-9CCC-7B35B13FD3C9}" type="presParOf" srcId="{A5384FCC-F1A8-4E45-9CC3-D76DCA077609}" destId="{CEA17F9C-B755-40EE-BCEB-E44FF07BB0BA}" srcOrd="0" destOrd="0" presId="urn:microsoft.com/office/officeart/2005/8/layout/hierarchy3"/>
    <dgm:cxn modelId="{C29E0D94-7F18-4B6B-A75E-AB29E23DAB72}" type="presParOf" srcId="{CEA17F9C-B755-40EE-BCEB-E44FF07BB0BA}" destId="{D09DEFB1-7C84-4117-9724-EFCD9D03A220}" srcOrd="0" destOrd="0" presId="urn:microsoft.com/office/officeart/2005/8/layout/hierarchy3"/>
    <dgm:cxn modelId="{70447E1E-6950-42DE-AFD3-1AF0F779985A}" type="presParOf" srcId="{D09DEFB1-7C84-4117-9724-EFCD9D03A220}" destId="{0596C429-FCD5-463F-88E9-C663174772B0}" srcOrd="0" destOrd="0" presId="urn:microsoft.com/office/officeart/2005/8/layout/hierarchy3"/>
    <dgm:cxn modelId="{7295AE2E-8CDC-417D-97AE-2923FFC307C8}" type="presParOf" srcId="{D09DEFB1-7C84-4117-9724-EFCD9D03A220}" destId="{F3524DE4-A97F-4E28-A651-E1FAE966C4B9}" srcOrd="1" destOrd="0" presId="urn:microsoft.com/office/officeart/2005/8/layout/hierarchy3"/>
    <dgm:cxn modelId="{48F3F8B9-8078-4176-8630-2D8FFDF52ED5}" type="presParOf" srcId="{CEA17F9C-B755-40EE-BCEB-E44FF07BB0BA}" destId="{812F3CAD-3509-4A5A-AE29-4520382C895A}" srcOrd="1" destOrd="0" presId="urn:microsoft.com/office/officeart/2005/8/layout/hierarchy3"/>
    <dgm:cxn modelId="{6FE60A0C-08B3-445F-9109-24AFCB2DB77E}" type="presParOf" srcId="{812F3CAD-3509-4A5A-AE29-4520382C895A}" destId="{DC83D7C8-FE20-4C51-B24C-AEF930DA8AB0}" srcOrd="0" destOrd="0" presId="urn:microsoft.com/office/officeart/2005/8/layout/hierarchy3"/>
    <dgm:cxn modelId="{F13A1BC3-B273-476D-87CE-432E595EC45B}" type="presParOf" srcId="{812F3CAD-3509-4A5A-AE29-4520382C895A}" destId="{AF3C3DBA-8A18-41D4-84FF-9640D7727897}" srcOrd="1" destOrd="0" presId="urn:microsoft.com/office/officeart/2005/8/layout/hierarchy3"/>
    <dgm:cxn modelId="{0C06A866-C606-451C-B8B4-F688E38E0CC8}" type="presParOf" srcId="{A5384FCC-F1A8-4E45-9CC3-D76DCA077609}" destId="{F5C2C4DF-9A52-4F9A-B21B-2E026B96F68B}" srcOrd="1" destOrd="0" presId="urn:microsoft.com/office/officeart/2005/8/layout/hierarchy3"/>
    <dgm:cxn modelId="{355C3B4A-C843-494D-B2EF-FCAD58D2ADC2}" type="presParOf" srcId="{F5C2C4DF-9A52-4F9A-B21B-2E026B96F68B}" destId="{4BFBFC0D-C927-4B0B-BA7C-022AD19B285D}" srcOrd="0" destOrd="0" presId="urn:microsoft.com/office/officeart/2005/8/layout/hierarchy3"/>
    <dgm:cxn modelId="{7E6A6FBF-2659-4FB6-87C5-41CB67361372}" type="presParOf" srcId="{4BFBFC0D-C927-4B0B-BA7C-022AD19B285D}" destId="{B6586F45-0C42-4730-AF65-EBE862055696}" srcOrd="0" destOrd="0" presId="urn:microsoft.com/office/officeart/2005/8/layout/hierarchy3"/>
    <dgm:cxn modelId="{C0587C9C-F526-489B-AB32-E724E1117A5F}" type="presParOf" srcId="{4BFBFC0D-C927-4B0B-BA7C-022AD19B285D}" destId="{24CE9910-5EC6-4A85-A805-C3127FC6BA79}" srcOrd="1" destOrd="0" presId="urn:microsoft.com/office/officeart/2005/8/layout/hierarchy3"/>
    <dgm:cxn modelId="{8DD59E50-AB6B-492D-85E8-FC069AA01D74}" type="presParOf" srcId="{F5C2C4DF-9A52-4F9A-B21B-2E026B96F68B}" destId="{B80CD858-B0BD-4110-9D20-C5E2309F5E3B}" srcOrd="1" destOrd="0" presId="urn:microsoft.com/office/officeart/2005/8/layout/hierarchy3"/>
    <dgm:cxn modelId="{2283EB41-997C-4AC5-9B9F-EBCDCF466370}" type="presParOf" srcId="{B80CD858-B0BD-4110-9D20-C5E2309F5E3B}" destId="{2E28AC65-3297-4960-BC19-4FB3E5D573CF}" srcOrd="0" destOrd="0" presId="urn:microsoft.com/office/officeart/2005/8/layout/hierarchy3"/>
    <dgm:cxn modelId="{9278D8BB-CE51-44C9-A8CE-A06B1DCC9842}" type="presParOf" srcId="{B80CD858-B0BD-4110-9D20-C5E2309F5E3B}" destId="{D90A74A3-D955-46DE-828A-0DB1525A5775}" srcOrd="1" destOrd="0" presId="urn:microsoft.com/office/officeart/2005/8/layout/hierarchy3"/>
    <dgm:cxn modelId="{DAC327F1-C424-4DFD-904E-E1353C22F050}" type="presParOf" srcId="{B80CD858-B0BD-4110-9D20-C5E2309F5E3B}" destId="{491D41B5-F2FD-4F41-808A-87D71DBC98AA}" srcOrd="2" destOrd="0" presId="urn:microsoft.com/office/officeart/2005/8/layout/hierarchy3"/>
    <dgm:cxn modelId="{69A91F12-FF96-44F7-AC74-74E0EB24C24C}" type="presParOf" srcId="{B80CD858-B0BD-4110-9D20-C5E2309F5E3B}" destId="{A07BE9F8-00E0-4DFC-A1B8-470C30F9D93A}"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3"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es-CO" sz="1600" b="1" u="none" dirty="0" smtClean="0">
              <a:solidFill>
                <a:schemeClr val="tx1"/>
              </a:solidFill>
              <a:latin typeface="Times New Roman" pitchFamily="18" charset="0"/>
              <a:cs typeface="Times New Roman" pitchFamily="18" charset="0"/>
            </a:rPr>
            <a:t>OBJETIVOS ESPECÍFICOS</a:t>
          </a:r>
          <a:endParaRPr lang="es-CO" sz="1600" b="1" u="none" dirty="0">
            <a:solidFill>
              <a:schemeClr val="tx1"/>
            </a:solidFill>
            <a:latin typeface="Times New Roman" pitchFamily="18" charset="0"/>
            <a:cs typeface="Times New Roman" pitchFamily="18" charset="0"/>
          </a:endParaRPr>
        </a:p>
      </dgm:t>
    </dgm:pt>
    <dgm:pt modelId="{749FC03A-DDC5-47AD-A448-C5C2E76EBA6F}" type="sibTrans" cxnId="{9D9CE8AA-FB4F-4D13-90D0-8B219E57EE23}">
      <dgm:prSet/>
      <dgm:spPr/>
      <dgm:t>
        <a:bodyPr/>
        <a:lstStyle/>
        <a:p>
          <a:endParaRPr lang="es-CO" sz="1200">
            <a:latin typeface="Arial" pitchFamily="34" charset="0"/>
            <a:cs typeface="Arial" pitchFamily="34" charset="0"/>
          </a:endParaRPr>
        </a:p>
      </dgm:t>
    </dgm:pt>
    <dgm:pt modelId="{C8105359-D0B2-4A3C-8E23-03B447773978}" type="parTrans" cxnId="{9D9CE8AA-FB4F-4D13-90D0-8B219E57EE23}">
      <dgm:prSet/>
      <dgm:spPr/>
      <dgm:t>
        <a:bodyPr/>
        <a:lstStyle/>
        <a:p>
          <a:endParaRPr lang="es-CO" sz="1200">
            <a:latin typeface="Arial" pitchFamily="34" charset="0"/>
            <a:cs typeface="Arial" pitchFamily="34" charset="0"/>
          </a:endParaRPr>
        </a:p>
      </dgm:t>
    </dgm:pt>
    <dgm:pt modelId="{44683F7A-D7F1-411B-A2A9-DC197BFEC55E}" type="pres">
      <dgm:prSet presAssocID="{D1644A93-FE6B-4142-A180-4204BF05C0BE}" presName="diagram" presStyleCnt="0">
        <dgm:presLayoutVars>
          <dgm:chPref val="1"/>
          <dgm:dir/>
          <dgm:animOne val="branch"/>
          <dgm:animLvl val="lvl"/>
          <dgm:resizeHandles/>
        </dgm:presLayoutVars>
      </dgm:prSet>
      <dgm:spPr/>
      <dgm:t>
        <a:bodyPr/>
        <a:lstStyle/>
        <a:p>
          <a:endParaRPr lang="es-ES"/>
        </a:p>
      </dgm:t>
    </dgm:pt>
    <dgm:pt modelId="{9002D513-5B86-404F-B8A7-3A75F30E11DF}" type="pres">
      <dgm:prSet presAssocID="{8A71539B-75AF-42E3-930C-56D9F0EB3A7E}" presName="root" presStyleCnt="0"/>
      <dgm:spPr/>
    </dgm:pt>
    <dgm:pt modelId="{41933735-8593-4C43-87D9-452254B286CE}" type="pres">
      <dgm:prSet presAssocID="{8A71539B-75AF-42E3-930C-56D9F0EB3A7E}" presName="rootComposite" presStyleCnt="0"/>
      <dgm:spPr/>
    </dgm:pt>
    <dgm:pt modelId="{7EE7DA5C-5BC2-4043-BF5F-6A246654BC9C}" type="pres">
      <dgm:prSet presAssocID="{8A71539B-75AF-42E3-930C-56D9F0EB3A7E}" presName="rootText" presStyleLbl="node1" presStyleIdx="0" presStyleCnt="1" custScaleX="377377" custScaleY="223085" custLinFactNeighborX="241" custLinFactNeighborY="26638"/>
      <dgm:spPr/>
      <dgm:t>
        <a:bodyPr/>
        <a:lstStyle/>
        <a:p>
          <a:endParaRPr lang="es-ES"/>
        </a:p>
      </dgm:t>
    </dgm:pt>
    <dgm:pt modelId="{ACB67EAE-3531-4515-B1BC-04EE57C4175F}" type="pres">
      <dgm:prSet presAssocID="{8A71539B-75AF-42E3-930C-56D9F0EB3A7E}" presName="rootConnector" presStyleLbl="node1" presStyleIdx="0" presStyleCnt="1"/>
      <dgm:spPr/>
      <dgm:t>
        <a:bodyPr/>
        <a:lstStyle/>
        <a:p>
          <a:endParaRPr lang="es-ES"/>
        </a:p>
      </dgm:t>
    </dgm:pt>
    <dgm:pt modelId="{D56B124E-2DE5-44BA-9045-97FB0BC96A9D}" type="pres">
      <dgm:prSet presAssocID="{8A71539B-75AF-42E3-930C-56D9F0EB3A7E}" presName="childShape" presStyleCnt="0"/>
      <dgm:spPr/>
    </dgm:pt>
  </dgm:ptLst>
  <dgm:cxnLst>
    <dgm:cxn modelId="{9D9CE8AA-FB4F-4D13-90D0-8B219E57EE23}" srcId="{D1644A93-FE6B-4142-A180-4204BF05C0BE}" destId="{8A71539B-75AF-42E3-930C-56D9F0EB3A7E}" srcOrd="0" destOrd="0" parTransId="{C8105359-D0B2-4A3C-8E23-03B447773978}" sibTransId="{749FC03A-DDC5-47AD-A448-C5C2E76EBA6F}"/>
    <dgm:cxn modelId="{2A7341D6-8C62-4538-B867-90EBBDDC13DC}" type="presOf" srcId="{8A71539B-75AF-42E3-930C-56D9F0EB3A7E}" destId="{7EE7DA5C-5BC2-4043-BF5F-6A246654BC9C}" srcOrd="0" destOrd="0" presId="urn:microsoft.com/office/officeart/2005/8/layout/hierarchy3"/>
    <dgm:cxn modelId="{15B06DAE-304D-44CE-9EB5-6E04D42BD917}" type="presOf" srcId="{D1644A93-FE6B-4142-A180-4204BF05C0BE}" destId="{44683F7A-D7F1-411B-A2A9-DC197BFEC55E}" srcOrd="0" destOrd="0" presId="urn:microsoft.com/office/officeart/2005/8/layout/hierarchy3"/>
    <dgm:cxn modelId="{3A742775-6E62-4970-A634-F04625DFF73D}" type="presOf" srcId="{8A71539B-75AF-42E3-930C-56D9F0EB3A7E}" destId="{ACB67EAE-3531-4515-B1BC-04EE57C4175F}" srcOrd="1" destOrd="0" presId="urn:microsoft.com/office/officeart/2005/8/layout/hierarchy3"/>
    <dgm:cxn modelId="{CEECA710-EC17-4CE0-BC47-BF178A91DF4F}" type="presParOf" srcId="{44683F7A-D7F1-411B-A2A9-DC197BFEC55E}" destId="{9002D513-5B86-404F-B8A7-3A75F30E11DF}" srcOrd="0" destOrd="0" presId="urn:microsoft.com/office/officeart/2005/8/layout/hierarchy3"/>
    <dgm:cxn modelId="{76116841-14DD-4339-A456-56AC525AEB9F}" type="presParOf" srcId="{9002D513-5B86-404F-B8A7-3A75F30E11DF}" destId="{41933735-8593-4C43-87D9-452254B286CE}" srcOrd="0" destOrd="0" presId="urn:microsoft.com/office/officeart/2005/8/layout/hierarchy3"/>
    <dgm:cxn modelId="{606AA18D-E4F4-4B24-9BBC-D4E1B4A57DCA}" type="presParOf" srcId="{41933735-8593-4C43-87D9-452254B286CE}" destId="{7EE7DA5C-5BC2-4043-BF5F-6A246654BC9C}" srcOrd="0" destOrd="0" presId="urn:microsoft.com/office/officeart/2005/8/layout/hierarchy3"/>
    <dgm:cxn modelId="{19B4AF6D-8423-4E72-BB96-C6E62080798B}" type="presParOf" srcId="{41933735-8593-4C43-87D9-452254B286CE}" destId="{ACB67EAE-3531-4515-B1BC-04EE57C4175F}" srcOrd="1" destOrd="0" presId="urn:microsoft.com/office/officeart/2005/8/layout/hierarchy3"/>
    <dgm:cxn modelId="{BA3DFD77-2C36-45E6-B967-15983C13D7D5}" type="presParOf" srcId="{9002D513-5B86-404F-B8A7-3A75F30E11DF}" destId="{D56B124E-2DE5-44BA-9045-97FB0BC96A9D}" srcOrd="1" destOrd="0" presId="urn:microsoft.com/office/officeart/2005/8/layout/hierarchy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0BDB999-8E8E-4A24-9A0E-6A4469C36C8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A5AA375F-7A02-4A27-A680-6249A26C8335}">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dirty="0" smtClean="0">
              <a:latin typeface="Times New Roman" pitchFamily="18" charset="0"/>
              <a:cs typeface="Times New Roman" pitchFamily="18" charset="0"/>
            </a:rPr>
            <a:t>OBJETIVO</a:t>
          </a:r>
          <a:r>
            <a:rPr lang="es-EC" dirty="0" smtClean="0"/>
            <a:t> </a:t>
          </a:r>
          <a:endParaRPr lang="es-EC" dirty="0"/>
        </a:p>
      </dgm:t>
    </dgm:pt>
    <dgm:pt modelId="{50643BF9-ADBE-4B8C-9342-903A32A5BE0C}" type="parTrans" cxnId="{D4487EFE-C191-40F6-8E71-6187001E7A65}">
      <dgm:prSet/>
      <dgm:spPr/>
      <dgm:t>
        <a:bodyPr/>
        <a:lstStyle/>
        <a:p>
          <a:endParaRPr lang="es-EC"/>
        </a:p>
      </dgm:t>
    </dgm:pt>
    <dgm:pt modelId="{9BEBD3B5-C45C-4787-9A71-6E674437BAA2}" type="sibTrans" cxnId="{D4487EFE-C191-40F6-8E71-6187001E7A65}">
      <dgm:prSet/>
      <dgm:spPr/>
      <dgm:t>
        <a:bodyPr/>
        <a:lstStyle/>
        <a:p>
          <a:endParaRPr lang="es-EC"/>
        </a:p>
      </dgm:t>
    </dgm:pt>
    <dgm:pt modelId="{ED260E30-EF96-4E51-86BB-CEB31E928B73}">
      <dgm:prSet phldrT="[Texto]" custT="1"/>
      <dgm:spPr/>
      <dgm:t>
        <a:bodyPr/>
        <a:lstStyle/>
        <a:p>
          <a:r>
            <a:rPr lang="es-EC" sz="1500" dirty="0" smtClean="0">
              <a:latin typeface="Times New Roman" panose="02020603050405020304" pitchFamily="18" charset="0"/>
              <a:cs typeface="Times New Roman" panose="02020603050405020304" pitchFamily="18" charset="0"/>
            </a:rPr>
            <a:t>Realizar el proceso de monitoreo de forma permanente como medio para controlar la calidad de agua de la quebrada San José</a:t>
          </a:r>
          <a:endParaRPr lang="es-EC" sz="1500" dirty="0">
            <a:latin typeface="Times New Roman" panose="02020603050405020304" pitchFamily="18" charset="0"/>
            <a:cs typeface="Times New Roman" panose="02020603050405020304" pitchFamily="18" charset="0"/>
          </a:endParaRPr>
        </a:p>
      </dgm:t>
    </dgm:pt>
    <dgm:pt modelId="{5E2612D3-13C5-4C8A-B851-94E4DCDF9469}" type="parTrans" cxnId="{789F4A13-EEC3-4E55-8AD2-C28EB01ABFD1}">
      <dgm:prSet/>
      <dgm:spPr/>
      <dgm:t>
        <a:bodyPr/>
        <a:lstStyle/>
        <a:p>
          <a:endParaRPr lang="es-EC"/>
        </a:p>
      </dgm:t>
    </dgm:pt>
    <dgm:pt modelId="{4AB72112-9641-4109-A1A2-D7FEA46769BA}" type="sibTrans" cxnId="{789F4A13-EEC3-4E55-8AD2-C28EB01ABFD1}">
      <dgm:prSet/>
      <dgm:spPr/>
      <dgm:t>
        <a:bodyPr/>
        <a:lstStyle/>
        <a:p>
          <a:endParaRPr lang="es-EC"/>
        </a:p>
      </dgm:t>
    </dgm:pt>
    <dgm:pt modelId="{FC7ADB41-346A-4C95-B3E1-882E6CC7DD1E}">
      <dgm:prSet phldrT="[Texto]">
        <dgm:style>
          <a:lnRef idx="1">
            <a:schemeClr val="accent3"/>
          </a:lnRef>
          <a:fillRef idx="2">
            <a:schemeClr val="accent3"/>
          </a:fillRef>
          <a:effectRef idx="1">
            <a:schemeClr val="accent3"/>
          </a:effectRef>
          <a:fontRef idx="minor">
            <a:schemeClr val="dk1"/>
          </a:fontRef>
        </dgm:style>
      </dgm:prSet>
      <dgm:spPr/>
      <dgm:t>
        <a:bodyPr/>
        <a:lstStyle/>
        <a:p>
          <a:r>
            <a:rPr lang="es-EC" dirty="0" smtClean="0">
              <a:latin typeface="Times New Roman" pitchFamily="18" charset="0"/>
              <a:cs typeface="Times New Roman" pitchFamily="18" charset="0"/>
            </a:rPr>
            <a:t>Estaciones de monitoreo</a:t>
          </a:r>
          <a:endParaRPr lang="es-EC" dirty="0">
            <a:latin typeface="Times New Roman" pitchFamily="18" charset="0"/>
            <a:cs typeface="Times New Roman" pitchFamily="18" charset="0"/>
          </a:endParaRPr>
        </a:p>
      </dgm:t>
    </dgm:pt>
    <dgm:pt modelId="{9EAF9AA5-A6FF-4513-A701-DD2C31C2F705}" type="parTrans" cxnId="{B6945ADE-AEE8-41D7-B2FA-91C6B1C1318A}">
      <dgm:prSet/>
      <dgm:spPr/>
      <dgm:t>
        <a:bodyPr/>
        <a:lstStyle/>
        <a:p>
          <a:endParaRPr lang="es-EC"/>
        </a:p>
      </dgm:t>
    </dgm:pt>
    <dgm:pt modelId="{0741026E-DC36-4486-8864-A392DF5E1E99}" type="sibTrans" cxnId="{B6945ADE-AEE8-41D7-B2FA-91C6B1C1318A}">
      <dgm:prSet/>
      <dgm:spPr/>
      <dgm:t>
        <a:bodyPr/>
        <a:lstStyle/>
        <a:p>
          <a:endParaRPr lang="es-EC"/>
        </a:p>
      </dgm:t>
    </dgm:pt>
    <dgm:pt modelId="{B81EE64B-D7AA-4F83-8940-2615809E0FF7}">
      <dgm:prSet phldrT="[Texto]" custT="1"/>
      <dgm:spPr/>
      <dgm:t>
        <a:bodyPr/>
        <a:lstStyle/>
        <a:p>
          <a:pPr algn="just"/>
          <a:r>
            <a:rPr lang="es-EC" sz="1500" dirty="0" smtClean="0">
              <a:latin typeface="Times New Roman" panose="02020603050405020304" pitchFamily="18" charset="0"/>
              <a:cs typeface="Times New Roman" panose="02020603050405020304" pitchFamily="18" charset="0"/>
            </a:rPr>
            <a:t>Las estaciones de monitoreo serán las mismas consideradas para la investigación</a:t>
          </a:r>
          <a:endParaRPr lang="es-EC" sz="1500" dirty="0">
            <a:latin typeface="Times New Roman" panose="02020603050405020304" pitchFamily="18" charset="0"/>
            <a:cs typeface="Times New Roman" panose="02020603050405020304" pitchFamily="18" charset="0"/>
          </a:endParaRPr>
        </a:p>
      </dgm:t>
    </dgm:pt>
    <dgm:pt modelId="{DC2C37CF-5C82-45ED-A3C4-B5FAB84BCAB5}" type="parTrans" cxnId="{0607BC2F-0E3C-4CE8-9CEA-991F76FE1893}">
      <dgm:prSet/>
      <dgm:spPr/>
      <dgm:t>
        <a:bodyPr/>
        <a:lstStyle/>
        <a:p>
          <a:endParaRPr lang="es-EC"/>
        </a:p>
      </dgm:t>
    </dgm:pt>
    <dgm:pt modelId="{563826D4-50AB-451E-B5CE-A298D155A37A}" type="sibTrans" cxnId="{0607BC2F-0E3C-4CE8-9CEA-991F76FE1893}">
      <dgm:prSet/>
      <dgm:spPr/>
      <dgm:t>
        <a:bodyPr/>
        <a:lstStyle/>
        <a:p>
          <a:endParaRPr lang="es-EC"/>
        </a:p>
      </dgm:t>
    </dgm:pt>
    <dgm:pt modelId="{DDAFCA69-36D2-4DE0-A9FF-20C911BB1420}">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smtClean="0">
              <a:latin typeface="Times New Roman" pitchFamily="18" charset="0"/>
              <a:cs typeface="Times New Roman" pitchFamily="18" charset="0"/>
            </a:rPr>
            <a:t>Metodología y parámetros del monitoreo </a:t>
          </a:r>
          <a:endParaRPr lang="es-EC" dirty="0">
            <a:latin typeface="Times New Roman" pitchFamily="18" charset="0"/>
            <a:cs typeface="Times New Roman" pitchFamily="18" charset="0"/>
          </a:endParaRPr>
        </a:p>
      </dgm:t>
    </dgm:pt>
    <dgm:pt modelId="{DAB6F681-A007-4946-B720-76296D997C5D}" type="parTrans" cxnId="{98A6C947-A868-485E-BE5E-7248DD753EB7}">
      <dgm:prSet/>
      <dgm:spPr/>
      <dgm:t>
        <a:bodyPr/>
        <a:lstStyle/>
        <a:p>
          <a:endParaRPr lang="es-EC"/>
        </a:p>
      </dgm:t>
    </dgm:pt>
    <dgm:pt modelId="{F6124135-50D3-4382-80F8-0E6F18CBB77C}" type="sibTrans" cxnId="{98A6C947-A868-485E-BE5E-7248DD753EB7}">
      <dgm:prSet/>
      <dgm:spPr/>
      <dgm:t>
        <a:bodyPr/>
        <a:lstStyle/>
        <a:p>
          <a:endParaRPr lang="es-EC"/>
        </a:p>
      </dgm:t>
    </dgm:pt>
    <dgm:pt modelId="{25BDE9CF-7AD6-40EC-A2BF-DA015821698F}">
      <dgm:prSet phldrT="[Texto]" custT="1"/>
      <dgm:spPr/>
      <dgm:t>
        <a:bodyPr/>
        <a:lstStyle/>
        <a:p>
          <a:r>
            <a:rPr lang="es-EC" sz="1500" b="0" dirty="0" smtClean="0">
              <a:latin typeface="Times New Roman" panose="02020603050405020304" pitchFamily="18" charset="0"/>
              <a:cs typeface="Times New Roman" panose="02020603050405020304" pitchFamily="18" charset="0"/>
            </a:rPr>
            <a:t>Descripción de los Métodos de Pre-muestreo</a:t>
          </a:r>
          <a:endParaRPr lang="es-EC" sz="1500" b="0" dirty="0">
            <a:latin typeface="Times New Roman" panose="02020603050405020304" pitchFamily="18" charset="0"/>
            <a:cs typeface="Times New Roman" panose="02020603050405020304" pitchFamily="18" charset="0"/>
          </a:endParaRPr>
        </a:p>
      </dgm:t>
    </dgm:pt>
    <dgm:pt modelId="{415C9C57-EE95-4864-BA6A-7B9908ED33A7}" type="parTrans" cxnId="{3A161D56-E961-465A-873F-A6B81CA7C06C}">
      <dgm:prSet/>
      <dgm:spPr/>
      <dgm:t>
        <a:bodyPr/>
        <a:lstStyle/>
        <a:p>
          <a:endParaRPr lang="es-EC"/>
        </a:p>
      </dgm:t>
    </dgm:pt>
    <dgm:pt modelId="{7C11F18E-46D0-478C-8DE0-7BE98D2412AD}" type="sibTrans" cxnId="{3A161D56-E961-465A-873F-A6B81CA7C06C}">
      <dgm:prSet/>
      <dgm:spPr/>
      <dgm:t>
        <a:bodyPr/>
        <a:lstStyle/>
        <a:p>
          <a:endParaRPr lang="es-EC"/>
        </a:p>
      </dgm:t>
    </dgm:pt>
    <dgm:pt modelId="{EC8AF4F3-87E9-4A08-AAB8-EC6D30BFE952}">
      <dgm:prSet phldrT="[Texto]" custT="1"/>
      <dgm:spPr/>
      <dgm:t>
        <a:bodyPr/>
        <a:lstStyle/>
        <a:p>
          <a:r>
            <a:rPr lang="es-EC" sz="1500" b="0" dirty="0" smtClean="0">
              <a:latin typeface="Times New Roman" panose="02020603050405020304" pitchFamily="18" charset="0"/>
              <a:cs typeface="Times New Roman" panose="02020603050405020304" pitchFamily="18" charset="0"/>
            </a:rPr>
            <a:t>Descripción de los Métodos de Muestreo</a:t>
          </a:r>
          <a:endParaRPr lang="es-EC" sz="1500" b="0" dirty="0">
            <a:latin typeface="Times New Roman" panose="02020603050405020304" pitchFamily="18" charset="0"/>
            <a:cs typeface="Times New Roman" panose="02020603050405020304" pitchFamily="18" charset="0"/>
          </a:endParaRPr>
        </a:p>
      </dgm:t>
    </dgm:pt>
    <dgm:pt modelId="{ACC7D955-9E90-47D1-8B0B-93B0A3B0DB88}" type="parTrans" cxnId="{5AFB378A-E225-4E1D-9C47-15909D55C654}">
      <dgm:prSet/>
      <dgm:spPr/>
      <dgm:t>
        <a:bodyPr/>
        <a:lstStyle/>
        <a:p>
          <a:endParaRPr lang="es-EC"/>
        </a:p>
      </dgm:t>
    </dgm:pt>
    <dgm:pt modelId="{3119FD5B-7613-4EA3-BD49-AF2B17646B36}" type="sibTrans" cxnId="{5AFB378A-E225-4E1D-9C47-15909D55C654}">
      <dgm:prSet/>
      <dgm:spPr/>
      <dgm:t>
        <a:bodyPr/>
        <a:lstStyle/>
        <a:p>
          <a:endParaRPr lang="es-EC"/>
        </a:p>
      </dgm:t>
    </dgm:pt>
    <dgm:pt modelId="{BFDDE546-5E16-4A73-B6C2-8E2F2D814337}">
      <dgm:prSet phldrT="[Texto]" custT="1"/>
      <dgm:spPr/>
      <dgm:t>
        <a:bodyPr/>
        <a:lstStyle/>
        <a:p>
          <a:r>
            <a:rPr lang="es-EC" sz="1500" b="0" dirty="0" smtClean="0">
              <a:latin typeface="Times New Roman" panose="02020603050405020304" pitchFamily="18" charset="0"/>
              <a:cs typeface="Times New Roman" panose="02020603050405020304" pitchFamily="18" charset="0"/>
            </a:rPr>
            <a:t>Parámetros de monitoreo </a:t>
          </a:r>
          <a:endParaRPr lang="es-EC" sz="1500" b="0" dirty="0">
            <a:latin typeface="Times New Roman" panose="02020603050405020304" pitchFamily="18" charset="0"/>
            <a:cs typeface="Times New Roman" panose="02020603050405020304" pitchFamily="18" charset="0"/>
          </a:endParaRPr>
        </a:p>
      </dgm:t>
    </dgm:pt>
    <dgm:pt modelId="{CB8D34F8-6030-41DB-9D29-2DDF22851803}" type="parTrans" cxnId="{776FED11-1B11-4147-8426-3BCD2AB473C2}">
      <dgm:prSet/>
      <dgm:spPr/>
      <dgm:t>
        <a:bodyPr/>
        <a:lstStyle/>
        <a:p>
          <a:endParaRPr lang="es-EC"/>
        </a:p>
      </dgm:t>
    </dgm:pt>
    <dgm:pt modelId="{C390DA34-0AD0-41F1-94C2-D96972AF0BB8}" type="sibTrans" cxnId="{776FED11-1B11-4147-8426-3BCD2AB473C2}">
      <dgm:prSet/>
      <dgm:spPr/>
      <dgm:t>
        <a:bodyPr/>
        <a:lstStyle/>
        <a:p>
          <a:endParaRPr lang="es-EC"/>
        </a:p>
      </dgm:t>
    </dgm:pt>
    <dgm:pt modelId="{5FA2A04A-CE19-4CCF-B3F9-D604EB14F9C9}">
      <dgm:prSet phldrT="[Texto]" custT="1"/>
      <dgm:spPr/>
      <dgm:t>
        <a:bodyPr/>
        <a:lstStyle/>
        <a:p>
          <a:r>
            <a:rPr lang="es-EC" sz="1500" b="0" dirty="0" smtClean="0">
              <a:latin typeface="Times New Roman" panose="02020603050405020304" pitchFamily="18" charset="0"/>
              <a:cs typeface="Times New Roman" panose="02020603050405020304" pitchFamily="18" charset="0"/>
            </a:rPr>
            <a:t>Consideraciones para el monitoreo </a:t>
          </a:r>
          <a:endParaRPr lang="es-EC" sz="1500" b="0" dirty="0">
            <a:latin typeface="Times New Roman" panose="02020603050405020304" pitchFamily="18" charset="0"/>
            <a:cs typeface="Times New Roman" panose="02020603050405020304" pitchFamily="18" charset="0"/>
          </a:endParaRPr>
        </a:p>
      </dgm:t>
    </dgm:pt>
    <dgm:pt modelId="{26D8B314-3B8A-4F34-914B-C2FC9AEB48C6}" type="parTrans" cxnId="{DB0EC649-9435-41CC-87F2-5A5D2499454C}">
      <dgm:prSet/>
      <dgm:spPr/>
      <dgm:t>
        <a:bodyPr/>
        <a:lstStyle/>
        <a:p>
          <a:endParaRPr lang="es-EC"/>
        </a:p>
      </dgm:t>
    </dgm:pt>
    <dgm:pt modelId="{343D21EF-2EFE-4A0D-9670-B7F6ED1C993F}" type="sibTrans" cxnId="{DB0EC649-9435-41CC-87F2-5A5D2499454C}">
      <dgm:prSet/>
      <dgm:spPr/>
      <dgm:t>
        <a:bodyPr/>
        <a:lstStyle/>
        <a:p>
          <a:endParaRPr lang="es-EC"/>
        </a:p>
      </dgm:t>
    </dgm:pt>
    <dgm:pt modelId="{E9AB05FD-82A6-49E6-9B65-DDE76FCAB1AA}">
      <dgm:prSet phldrT="[Texto]" custT="1"/>
      <dgm:spPr/>
      <dgm:t>
        <a:bodyPr/>
        <a:lstStyle/>
        <a:p>
          <a:r>
            <a:rPr lang="es-EC" sz="1500" b="0" dirty="0" smtClean="0">
              <a:latin typeface="Times New Roman" panose="02020603050405020304" pitchFamily="18" charset="0"/>
              <a:cs typeface="Times New Roman" panose="02020603050405020304" pitchFamily="18" charset="0"/>
            </a:rPr>
            <a:t>Frecuencia de  monitoreo y cronograma de ejecución </a:t>
          </a:r>
          <a:endParaRPr lang="es-EC" sz="1500" b="0" dirty="0">
            <a:latin typeface="Times New Roman" panose="02020603050405020304" pitchFamily="18" charset="0"/>
            <a:cs typeface="Times New Roman" panose="02020603050405020304" pitchFamily="18" charset="0"/>
          </a:endParaRPr>
        </a:p>
      </dgm:t>
    </dgm:pt>
    <dgm:pt modelId="{DB41D141-5182-462F-BA80-B142FED4143A}" type="parTrans" cxnId="{CAFB2D3E-E1F7-4B46-A3B1-6A0131595834}">
      <dgm:prSet/>
      <dgm:spPr/>
      <dgm:t>
        <a:bodyPr/>
        <a:lstStyle/>
        <a:p>
          <a:endParaRPr lang="es-EC"/>
        </a:p>
      </dgm:t>
    </dgm:pt>
    <dgm:pt modelId="{4B4F2F2E-7F55-44BA-A042-E6C68C80F945}" type="sibTrans" cxnId="{CAFB2D3E-E1F7-4B46-A3B1-6A0131595834}">
      <dgm:prSet/>
      <dgm:spPr/>
      <dgm:t>
        <a:bodyPr/>
        <a:lstStyle/>
        <a:p>
          <a:endParaRPr lang="es-EC"/>
        </a:p>
      </dgm:t>
    </dgm:pt>
    <dgm:pt modelId="{2F5EB695-2FAA-47AD-917F-64B1315AA7E4}">
      <dgm:prSet phldrT="[Texto]" custT="1"/>
      <dgm:spPr/>
      <dgm:t>
        <a:bodyPr/>
        <a:lstStyle/>
        <a:p>
          <a:r>
            <a:rPr lang="es-EC" sz="1500" b="0" dirty="0" smtClean="0">
              <a:latin typeface="Times New Roman" panose="02020603050405020304" pitchFamily="18" charset="0"/>
              <a:cs typeface="Times New Roman" panose="02020603050405020304" pitchFamily="18" charset="0"/>
            </a:rPr>
            <a:t>Actividades post monitoreo</a:t>
          </a:r>
          <a:endParaRPr lang="es-EC" sz="1500" b="0" dirty="0">
            <a:latin typeface="Times New Roman" panose="02020603050405020304" pitchFamily="18" charset="0"/>
            <a:cs typeface="Times New Roman" panose="02020603050405020304" pitchFamily="18" charset="0"/>
          </a:endParaRPr>
        </a:p>
      </dgm:t>
    </dgm:pt>
    <dgm:pt modelId="{AB8A9D62-F9F5-41EE-8E10-E1456B9904EF}" type="parTrans" cxnId="{9DB84ECF-E78E-4636-8FC8-0D82DC3C5B42}">
      <dgm:prSet/>
      <dgm:spPr/>
      <dgm:t>
        <a:bodyPr/>
        <a:lstStyle/>
        <a:p>
          <a:endParaRPr lang="es-EC"/>
        </a:p>
      </dgm:t>
    </dgm:pt>
    <dgm:pt modelId="{D78D14A1-0199-4DF4-9575-2289780D310E}" type="sibTrans" cxnId="{9DB84ECF-E78E-4636-8FC8-0D82DC3C5B42}">
      <dgm:prSet/>
      <dgm:spPr/>
      <dgm:t>
        <a:bodyPr/>
        <a:lstStyle/>
        <a:p>
          <a:endParaRPr lang="es-EC"/>
        </a:p>
      </dgm:t>
    </dgm:pt>
    <dgm:pt modelId="{5D5A8505-AF32-4B41-A469-B776E585E040}">
      <dgm:prSet phldrT="[Texto]" custT="1"/>
      <dgm:spPr/>
      <dgm:t>
        <a:bodyPr/>
        <a:lstStyle/>
        <a:p>
          <a:r>
            <a:rPr lang="es-EC" sz="1500" b="0" dirty="0" smtClean="0">
              <a:latin typeface="Times New Roman" panose="02020603050405020304" pitchFamily="18" charset="0"/>
              <a:cs typeface="Times New Roman" panose="02020603050405020304" pitchFamily="18" charset="0"/>
            </a:rPr>
            <a:t>Responsables </a:t>
          </a:r>
          <a:endParaRPr lang="es-EC" sz="1500" b="0" dirty="0">
            <a:latin typeface="Times New Roman" panose="02020603050405020304" pitchFamily="18" charset="0"/>
            <a:cs typeface="Times New Roman" panose="02020603050405020304" pitchFamily="18" charset="0"/>
          </a:endParaRPr>
        </a:p>
      </dgm:t>
    </dgm:pt>
    <dgm:pt modelId="{02F1A689-D614-49E0-9D5E-10100376ABCC}" type="parTrans" cxnId="{04125817-627E-497B-AB43-64AB3AE21A74}">
      <dgm:prSet/>
      <dgm:spPr/>
      <dgm:t>
        <a:bodyPr/>
        <a:lstStyle/>
        <a:p>
          <a:endParaRPr lang="es-EC"/>
        </a:p>
      </dgm:t>
    </dgm:pt>
    <dgm:pt modelId="{A5F390A6-F6B3-4619-AA5E-261B8C2E0A2E}" type="sibTrans" cxnId="{04125817-627E-497B-AB43-64AB3AE21A74}">
      <dgm:prSet/>
      <dgm:spPr/>
      <dgm:t>
        <a:bodyPr/>
        <a:lstStyle/>
        <a:p>
          <a:endParaRPr lang="es-EC"/>
        </a:p>
      </dgm:t>
    </dgm:pt>
    <dgm:pt modelId="{2A931D3D-6064-45AD-BCC4-327286BF4082}" type="pres">
      <dgm:prSet presAssocID="{60BDB999-8E8E-4A24-9A0E-6A4469C36C8B}" presName="rootnode" presStyleCnt="0">
        <dgm:presLayoutVars>
          <dgm:chMax/>
          <dgm:chPref/>
          <dgm:dir/>
          <dgm:animLvl val="lvl"/>
        </dgm:presLayoutVars>
      </dgm:prSet>
      <dgm:spPr/>
      <dgm:t>
        <a:bodyPr/>
        <a:lstStyle/>
        <a:p>
          <a:endParaRPr lang="es-EC"/>
        </a:p>
      </dgm:t>
    </dgm:pt>
    <dgm:pt modelId="{6E7A257C-0AA7-4E80-9270-2C09F95EE0F8}" type="pres">
      <dgm:prSet presAssocID="{A5AA375F-7A02-4A27-A680-6249A26C8335}" presName="composite" presStyleCnt="0"/>
      <dgm:spPr/>
    </dgm:pt>
    <dgm:pt modelId="{4DB32C53-7B2A-47C6-A53C-8F14DCFAFD17}" type="pres">
      <dgm:prSet presAssocID="{A5AA375F-7A02-4A27-A680-6249A26C8335}" presName="bentUpArrow1" presStyleLbl="alignImgPlace1" presStyleIdx="0" presStyleCnt="2" custLinFactNeighborX="-21236" custLinFactNeighborY="-4001">
        <dgm:style>
          <a:lnRef idx="1">
            <a:schemeClr val="dk1"/>
          </a:lnRef>
          <a:fillRef idx="2">
            <a:schemeClr val="dk1"/>
          </a:fillRef>
          <a:effectRef idx="1">
            <a:schemeClr val="dk1"/>
          </a:effectRef>
          <a:fontRef idx="minor">
            <a:schemeClr val="dk1"/>
          </a:fontRef>
        </dgm:style>
      </dgm:prSet>
      <dgm:spPr/>
      <dgm:t>
        <a:bodyPr/>
        <a:lstStyle/>
        <a:p>
          <a:endParaRPr lang="es-EC"/>
        </a:p>
      </dgm:t>
    </dgm:pt>
    <dgm:pt modelId="{13FC82B5-191D-4A8F-9B81-9440AA0BE81F}" type="pres">
      <dgm:prSet presAssocID="{A5AA375F-7A02-4A27-A680-6249A26C8335}" presName="ParentText" presStyleLbl="node1" presStyleIdx="0" presStyleCnt="3" custLinFactNeighborX="-7112" custLinFactNeighborY="-9728">
        <dgm:presLayoutVars>
          <dgm:chMax val="1"/>
          <dgm:chPref val="1"/>
          <dgm:bulletEnabled val="1"/>
        </dgm:presLayoutVars>
      </dgm:prSet>
      <dgm:spPr/>
      <dgm:t>
        <a:bodyPr/>
        <a:lstStyle/>
        <a:p>
          <a:endParaRPr lang="es-EC"/>
        </a:p>
      </dgm:t>
    </dgm:pt>
    <dgm:pt modelId="{CCD52163-D120-48EB-8FD2-9A401F184703}" type="pres">
      <dgm:prSet presAssocID="{A5AA375F-7A02-4A27-A680-6249A26C8335}" presName="ChildText" presStyleLbl="revTx" presStyleIdx="0" presStyleCnt="3" custScaleX="294279" custLinFactX="18342" custLinFactNeighborX="100000" custLinFactNeighborY="-16101">
        <dgm:presLayoutVars>
          <dgm:chMax val="0"/>
          <dgm:chPref val="0"/>
          <dgm:bulletEnabled val="1"/>
        </dgm:presLayoutVars>
      </dgm:prSet>
      <dgm:spPr/>
      <dgm:t>
        <a:bodyPr/>
        <a:lstStyle/>
        <a:p>
          <a:endParaRPr lang="es-EC"/>
        </a:p>
      </dgm:t>
    </dgm:pt>
    <dgm:pt modelId="{45532F8D-6725-49BD-99EE-34FF6EDD8647}" type="pres">
      <dgm:prSet presAssocID="{9BEBD3B5-C45C-4787-9A71-6E674437BAA2}" presName="sibTrans" presStyleCnt="0"/>
      <dgm:spPr/>
    </dgm:pt>
    <dgm:pt modelId="{E35520CB-D234-4952-98C6-DCD6CE378C64}" type="pres">
      <dgm:prSet presAssocID="{FC7ADB41-346A-4C95-B3E1-882E6CC7DD1E}" presName="composite" presStyleCnt="0"/>
      <dgm:spPr/>
    </dgm:pt>
    <dgm:pt modelId="{439B77E6-EA13-4DFE-A9B1-85A4C937E552}" type="pres">
      <dgm:prSet presAssocID="{FC7ADB41-346A-4C95-B3E1-882E6CC7DD1E}" presName="bentUpArrow1" presStyleLbl="alignImgPlace1" presStyleIdx="1" presStyleCnt="2" custLinFactNeighborX="-71030" custLinFactNeighborY="10972">
        <dgm:style>
          <a:lnRef idx="1">
            <a:schemeClr val="dk1"/>
          </a:lnRef>
          <a:fillRef idx="2">
            <a:schemeClr val="dk1"/>
          </a:fillRef>
          <a:effectRef idx="1">
            <a:schemeClr val="dk1"/>
          </a:effectRef>
          <a:fontRef idx="minor">
            <a:schemeClr val="dk1"/>
          </a:fontRef>
        </dgm:style>
      </dgm:prSet>
      <dgm:spPr/>
      <dgm:t>
        <a:bodyPr/>
        <a:lstStyle/>
        <a:p>
          <a:endParaRPr lang="es-EC"/>
        </a:p>
      </dgm:t>
    </dgm:pt>
    <dgm:pt modelId="{857B745E-A88D-4ECD-B269-3FA3C0C9A67C}" type="pres">
      <dgm:prSet presAssocID="{FC7ADB41-346A-4C95-B3E1-882E6CC7DD1E}" presName="ParentText" presStyleLbl="node1" presStyleIdx="1" presStyleCnt="3" custLinFactNeighborX="-49540" custLinFactNeighborY="2978">
        <dgm:presLayoutVars>
          <dgm:chMax val="1"/>
          <dgm:chPref val="1"/>
          <dgm:bulletEnabled val="1"/>
        </dgm:presLayoutVars>
      </dgm:prSet>
      <dgm:spPr/>
      <dgm:t>
        <a:bodyPr/>
        <a:lstStyle/>
        <a:p>
          <a:endParaRPr lang="es-EC"/>
        </a:p>
      </dgm:t>
    </dgm:pt>
    <dgm:pt modelId="{38F4D8EF-7E43-4DFA-8B8F-9CAD68A4F90F}" type="pres">
      <dgm:prSet presAssocID="{FC7ADB41-346A-4C95-B3E1-882E6CC7DD1E}" presName="ChildText" presStyleLbl="revTx" presStyleIdx="1" presStyleCnt="3" custScaleX="254573" custLinFactNeighborX="28120" custLinFactNeighborY="-8115">
        <dgm:presLayoutVars>
          <dgm:chMax val="0"/>
          <dgm:chPref val="0"/>
          <dgm:bulletEnabled val="1"/>
        </dgm:presLayoutVars>
      </dgm:prSet>
      <dgm:spPr/>
      <dgm:t>
        <a:bodyPr/>
        <a:lstStyle/>
        <a:p>
          <a:endParaRPr lang="es-EC"/>
        </a:p>
      </dgm:t>
    </dgm:pt>
    <dgm:pt modelId="{C66ACEBE-01B9-479D-8489-B3D81CDC2F9E}" type="pres">
      <dgm:prSet presAssocID="{0741026E-DC36-4486-8864-A392DF5E1E99}" presName="sibTrans" presStyleCnt="0"/>
      <dgm:spPr/>
    </dgm:pt>
    <dgm:pt modelId="{A95C7D8A-BF0C-4F18-8787-4D3D22F8F9A2}" type="pres">
      <dgm:prSet presAssocID="{DDAFCA69-36D2-4DE0-A9FF-20C911BB1420}" presName="composite" presStyleCnt="0"/>
      <dgm:spPr/>
    </dgm:pt>
    <dgm:pt modelId="{7FFC1215-D954-4C29-BB31-D90A0A8EB2F6}" type="pres">
      <dgm:prSet presAssocID="{DDAFCA69-36D2-4DE0-A9FF-20C911BB1420}" presName="ParentText" presStyleLbl="node1" presStyleIdx="2" presStyleCnt="3" custLinFactNeighborX="-87591" custLinFactNeighborY="-25705">
        <dgm:presLayoutVars>
          <dgm:chMax val="1"/>
          <dgm:chPref val="1"/>
          <dgm:bulletEnabled val="1"/>
        </dgm:presLayoutVars>
      </dgm:prSet>
      <dgm:spPr/>
      <dgm:t>
        <a:bodyPr/>
        <a:lstStyle/>
        <a:p>
          <a:endParaRPr lang="es-EC"/>
        </a:p>
      </dgm:t>
    </dgm:pt>
    <dgm:pt modelId="{EC53E652-0425-459C-BC2E-CAC2E0AB2265}" type="pres">
      <dgm:prSet presAssocID="{DDAFCA69-36D2-4DE0-A9FF-20C911BB1420}" presName="FinalChildText" presStyleLbl="revTx" presStyleIdx="2" presStyleCnt="3" custScaleX="323303" custScaleY="241489" custLinFactNeighborX="17795" custLinFactNeighborY="-3800">
        <dgm:presLayoutVars>
          <dgm:chMax val="0"/>
          <dgm:chPref val="0"/>
          <dgm:bulletEnabled val="1"/>
        </dgm:presLayoutVars>
      </dgm:prSet>
      <dgm:spPr/>
      <dgm:t>
        <a:bodyPr/>
        <a:lstStyle/>
        <a:p>
          <a:endParaRPr lang="es-EC"/>
        </a:p>
      </dgm:t>
    </dgm:pt>
  </dgm:ptLst>
  <dgm:cxnLst>
    <dgm:cxn modelId="{4411BFB5-E4C8-4F2F-A190-8FF9EFA851B9}" type="presOf" srcId="{FC7ADB41-346A-4C95-B3E1-882E6CC7DD1E}" destId="{857B745E-A88D-4ECD-B269-3FA3C0C9A67C}" srcOrd="0" destOrd="0" presId="urn:microsoft.com/office/officeart/2005/8/layout/StepDownProcess"/>
    <dgm:cxn modelId="{5AFB378A-E225-4E1D-9C47-15909D55C654}" srcId="{DDAFCA69-36D2-4DE0-A9FF-20C911BB1420}" destId="{EC8AF4F3-87E9-4A08-AAB8-EC6D30BFE952}" srcOrd="1" destOrd="0" parTransId="{ACC7D955-9E90-47D1-8B0B-93B0A3B0DB88}" sibTransId="{3119FD5B-7613-4EA3-BD49-AF2B17646B36}"/>
    <dgm:cxn modelId="{6ACB89AD-0EFF-4FB5-868D-F7710901C551}" type="presOf" srcId="{EC8AF4F3-87E9-4A08-AAB8-EC6D30BFE952}" destId="{EC53E652-0425-459C-BC2E-CAC2E0AB2265}" srcOrd="0" destOrd="1" presId="urn:microsoft.com/office/officeart/2005/8/layout/StepDownProcess"/>
    <dgm:cxn modelId="{E6F7A1E8-FE27-4687-9B9A-65FE6C0DC902}" type="presOf" srcId="{B81EE64B-D7AA-4F83-8940-2615809E0FF7}" destId="{38F4D8EF-7E43-4DFA-8B8F-9CAD68A4F90F}" srcOrd="0" destOrd="0" presId="urn:microsoft.com/office/officeart/2005/8/layout/StepDownProcess"/>
    <dgm:cxn modelId="{9DB84ECF-E78E-4636-8FC8-0D82DC3C5B42}" srcId="{DDAFCA69-36D2-4DE0-A9FF-20C911BB1420}" destId="{2F5EB695-2FAA-47AD-917F-64B1315AA7E4}" srcOrd="5" destOrd="0" parTransId="{AB8A9D62-F9F5-41EE-8E10-E1456B9904EF}" sibTransId="{D78D14A1-0199-4DF4-9575-2289780D310E}"/>
    <dgm:cxn modelId="{789F4A13-EEC3-4E55-8AD2-C28EB01ABFD1}" srcId="{A5AA375F-7A02-4A27-A680-6249A26C8335}" destId="{ED260E30-EF96-4E51-86BB-CEB31E928B73}" srcOrd="0" destOrd="0" parTransId="{5E2612D3-13C5-4C8A-B851-94E4DCDF9469}" sibTransId="{4AB72112-9641-4109-A1A2-D7FEA46769BA}"/>
    <dgm:cxn modelId="{076F5EC4-D4EB-4A13-AC54-38F5AE9E234F}" type="presOf" srcId="{ED260E30-EF96-4E51-86BB-CEB31E928B73}" destId="{CCD52163-D120-48EB-8FD2-9A401F184703}" srcOrd="0" destOrd="0" presId="urn:microsoft.com/office/officeart/2005/8/layout/StepDownProcess"/>
    <dgm:cxn modelId="{D4487EFE-C191-40F6-8E71-6187001E7A65}" srcId="{60BDB999-8E8E-4A24-9A0E-6A4469C36C8B}" destId="{A5AA375F-7A02-4A27-A680-6249A26C8335}" srcOrd="0" destOrd="0" parTransId="{50643BF9-ADBE-4B8C-9342-903A32A5BE0C}" sibTransId="{9BEBD3B5-C45C-4787-9A71-6E674437BAA2}"/>
    <dgm:cxn modelId="{64155F50-5C7E-4826-8D84-D235FBE87085}" type="presOf" srcId="{E9AB05FD-82A6-49E6-9B65-DDE76FCAB1AA}" destId="{EC53E652-0425-459C-BC2E-CAC2E0AB2265}" srcOrd="0" destOrd="4" presId="urn:microsoft.com/office/officeart/2005/8/layout/StepDownProcess"/>
    <dgm:cxn modelId="{B6945ADE-AEE8-41D7-B2FA-91C6B1C1318A}" srcId="{60BDB999-8E8E-4A24-9A0E-6A4469C36C8B}" destId="{FC7ADB41-346A-4C95-B3E1-882E6CC7DD1E}" srcOrd="1" destOrd="0" parTransId="{9EAF9AA5-A6FF-4513-A701-DD2C31C2F705}" sibTransId="{0741026E-DC36-4486-8864-A392DF5E1E99}"/>
    <dgm:cxn modelId="{C05973DA-91B0-42BF-B07B-BD106486B713}" type="presOf" srcId="{A5AA375F-7A02-4A27-A680-6249A26C8335}" destId="{13FC82B5-191D-4A8F-9B81-9440AA0BE81F}" srcOrd="0" destOrd="0" presId="urn:microsoft.com/office/officeart/2005/8/layout/StepDownProcess"/>
    <dgm:cxn modelId="{776FED11-1B11-4147-8426-3BCD2AB473C2}" srcId="{DDAFCA69-36D2-4DE0-A9FF-20C911BB1420}" destId="{BFDDE546-5E16-4A73-B6C2-8E2F2D814337}" srcOrd="2" destOrd="0" parTransId="{CB8D34F8-6030-41DB-9D29-2DDF22851803}" sibTransId="{C390DA34-0AD0-41F1-94C2-D96972AF0BB8}"/>
    <dgm:cxn modelId="{0607BC2F-0E3C-4CE8-9CEA-991F76FE1893}" srcId="{FC7ADB41-346A-4C95-B3E1-882E6CC7DD1E}" destId="{B81EE64B-D7AA-4F83-8940-2615809E0FF7}" srcOrd="0" destOrd="0" parTransId="{DC2C37CF-5C82-45ED-A3C4-B5FAB84BCAB5}" sibTransId="{563826D4-50AB-451E-B5CE-A298D155A37A}"/>
    <dgm:cxn modelId="{864E4503-7569-460D-8B48-019996D8771F}" type="presOf" srcId="{BFDDE546-5E16-4A73-B6C2-8E2F2D814337}" destId="{EC53E652-0425-459C-BC2E-CAC2E0AB2265}" srcOrd="0" destOrd="2" presId="urn:microsoft.com/office/officeart/2005/8/layout/StepDownProcess"/>
    <dgm:cxn modelId="{3A161D56-E961-465A-873F-A6B81CA7C06C}" srcId="{DDAFCA69-36D2-4DE0-A9FF-20C911BB1420}" destId="{25BDE9CF-7AD6-40EC-A2BF-DA015821698F}" srcOrd="0" destOrd="0" parTransId="{415C9C57-EE95-4864-BA6A-7B9908ED33A7}" sibTransId="{7C11F18E-46D0-478C-8DE0-7BE98D2412AD}"/>
    <dgm:cxn modelId="{04125817-627E-497B-AB43-64AB3AE21A74}" srcId="{DDAFCA69-36D2-4DE0-A9FF-20C911BB1420}" destId="{5D5A8505-AF32-4B41-A469-B776E585E040}" srcOrd="6" destOrd="0" parTransId="{02F1A689-D614-49E0-9D5E-10100376ABCC}" sibTransId="{A5F390A6-F6B3-4619-AA5E-261B8C2E0A2E}"/>
    <dgm:cxn modelId="{CAFB2D3E-E1F7-4B46-A3B1-6A0131595834}" srcId="{DDAFCA69-36D2-4DE0-A9FF-20C911BB1420}" destId="{E9AB05FD-82A6-49E6-9B65-DDE76FCAB1AA}" srcOrd="4" destOrd="0" parTransId="{DB41D141-5182-462F-BA80-B142FED4143A}" sibTransId="{4B4F2F2E-7F55-44BA-A042-E6C68C80F945}"/>
    <dgm:cxn modelId="{4617B1F6-449E-489C-9713-AE3F4E9DB26D}" type="presOf" srcId="{60BDB999-8E8E-4A24-9A0E-6A4469C36C8B}" destId="{2A931D3D-6064-45AD-BCC4-327286BF4082}" srcOrd="0" destOrd="0" presId="urn:microsoft.com/office/officeart/2005/8/layout/StepDownProcess"/>
    <dgm:cxn modelId="{BFEF021B-057C-4D91-9AF8-B0DCB77070F9}" type="presOf" srcId="{DDAFCA69-36D2-4DE0-A9FF-20C911BB1420}" destId="{7FFC1215-D954-4C29-BB31-D90A0A8EB2F6}" srcOrd="0" destOrd="0" presId="urn:microsoft.com/office/officeart/2005/8/layout/StepDownProcess"/>
    <dgm:cxn modelId="{D5FFEC7C-A965-4AF0-AEBE-166362125494}" type="presOf" srcId="{2F5EB695-2FAA-47AD-917F-64B1315AA7E4}" destId="{EC53E652-0425-459C-BC2E-CAC2E0AB2265}" srcOrd="0" destOrd="5" presId="urn:microsoft.com/office/officeart/2005/8/layout/StepDownProcess"/>
    <dgm:cxn modelId="{DB0EC649-9435-41CC-87F2-5A5D2499454C}" srcId="{DDAFCA69-36D2-4DE0-A9FF-20C911BB1420}" destId="{5FA2A04A-CE19-4CCF-B3F9-D604EB14F9C9}" srcOrd="3" destOrd="0" parTransId="{26D8B314-3B8A-4F34-914B-C2FC9AEB48C6}" sibTransId="{343D21EF-2EFE-4A0D-9670-B7F6ED1C993F}"/>
    <dgm:cxn modelId="{FEF88A2E-5BF8-4657-8049-F6FD39E6BD60}" type="presOf" srcId="{5FA2A04A-CE19-4CCF-B3F9-D604EB14F9C9}" destId="{EC53E652-0425-459C-BC2E-CAC2E0AB2265}" srcOrd="0" destOrd="3" presId="urn:microsoft.com/office/officeart/2005/8/layout/StepDownProcess"/>
    <dgm:cxn modelId="{61988A44-E948-4FE6-B2F7-90501477D000}" type="presOf" srcId="{5D5A8505-AF32-4B41-A469-B776E585E040}" destId="{EC53E652-0425-459C-BC2E-CAC2E0AB2265}" srcOrd="0" destOrd="6" presId="urn:microsoft.com/office/officeart/2005/8/layout/StepDownProcess"/>
    <dgm:cxn modelId="{44802ECC-A37A-4E32-A8C9-942903EDD66D}" type="presOf" srcId="{25BDE9CF-7AD6-40EC-A2BF-DA015821698F}" destId="{EC53E652-0425-459C-BC2E-CAC2E0AB2265}" srcOrd="0" destOrd="0" presId="urn:microsoft.com/office/officeart/2005/8/layout/StepDownProcess"/>
    <dgm:cxn modelId="{98A6C947-A868-485E-BE5E-7248DD753EB7}" srcId="{60BDB999-8E8E-4A24-9A0E-6A4469C36C8B}" destId="{DDAFCA69-36D2-4DE0-A9FF-20C911BB1420}" srcOrd="2" destOrd="0" parTransId="{DAB6F681-A007-4946-B720-76296D997C5D}" sibTransId="{F6124135-50D3-4382-80F8-0E6F18CBB77C}"/>
    <dgm:cxn modelId="{99E4E14B-B977-4533-865D-652E18437327}" type="presParOf" srcId="{2A931D3D-6064-45AD-BCC4-327286BF4082}" destId="{6E7A257C-0AA7-4E80-9270-2C09F95EE0F8}" srcOrd="0" destOrd="0" presId="urn:microsoft.com/office/officeart/2005/8/layout/StepDownProcess"/>
    <dgm:cxn modelId="{2C2F9C65-1997-4E55-9175-EB85CD12F9A1}" type="presParOf" srcId="{6E7A257C-0AA7-4E80-9270-2C09F95EE0F8}" destId="{4DB32C53-7B2A-47C6-A53C-8F14DCFAFD17}" srcOrd="0" destOrd="0" presId="urn:microsoft.com/office/officeart/2005/8/layout/StepDownProcess"/>
    <dgm:cxn modelId="{184E775D-212F-4357-99DF-1D7223AB074E}" type="presParOf" srcId="{6E7A257C-0AA7-4E80-9270-2C09F95EE0F8}" destId="{13FC82B5-191D-4A8F-9B81-9440AA0BE81F}" srcOrd="1" destOrd="0" presId="urn:microsoft.com/office/officeart/2005/8/layout/StepDownProcess"/>
    <dgm:cxn modelId="{489286D3-7378-4567-B810-66648A167B03}" type="presParOf" srcId="{6E7A257C-0AA7-4E80-9270-2C09F95EE0F8}" destId="{CCD52163-D120-48EB-8FD2-9A401F184703}" srcOrd="2" destOrd="0" presId="urn:microsoft.com/office/officeart/2005/8/layout/StepDownProcess"/>
    <dgm:cxn modelId="{E83BBA99-9F2D-490B-84F0-0F6995513A48}" type="presParOf" srcId="{2A931D3D-6064-45AD-BCC4-327286BF4082}" destId="{45532F8D-6725-49BD-99EE-34FF6EDD8647}" srcOrd="1" destOrd="0" presId="urn:microsoft.com/office/officeart/2005/8/layout/StepDownProcess"/>
    <dgm:cxn modelId="{715D3D16-8A0C-42AB-AD8F-AB65EBF4383B}" type="presParOf" srcId="{2A931D3D-6064-45AD-BCC4-327286BF4082}" destId="{E35520CB-D234-4952-98C6-DCD6CE378C64}" srcOrd="2" destOrd="0" presId="urn:microsoft.com/office/officeart/2005/8/layout/StepDownProcess"/>
    <dgm:cxn modelId="{64AD6FB3-8437-4581-B667-EC139DDCB691}" type="presParOf" srcId="{E35520CB-D234-4952-98C6-DCD6CE378C64}" destId="{439B77E6-EA13-4DFE-A9B1-85A4C937E552}" srcOrd="0" destOrd="0" presId="urn:microsoft.com/office/officeart/2005/8/layout/StepDownProcess"/>
    <dgm:cxn modelId="{DA41B36A-9871-4C28-ABB9-58398BBD7EF5}" type="presParOf" srcId="{E35520CB-D234-4952-98C6-DCD6CE378C64}" destId="{857B745E-A88D-4ECD-B269-3FA3C0C9A67C}" srcOrd="1" destOrd="0" presId="urn:microsoft.com/office/officeart/2005/8/layout/StepDownProcess"/>
    <dgm:cxn modelId="{D49BDAF7-D077-4001-AED6-F76CC53A7A70}" type="presParOf" srcId="{E35520CB-D234-4952-98C6-DCD6CE378C64}" destId="{38F4D8EF-7E43-4DFA-8B8F-9CAD68A4F90F}" srcOrd="2" destOrd="0" presId="urn:microsoft.com/office/officeart/2005/8/layout/StepDownProcess"/>
    <dgm:cxn modelId="{540E1B75-00CB-4B3A-ABD6-95BA6A1ED0B0}" type="presParOf" srcId="{2A931D3D-6064-45AD-BCC4-327286BF4082}" destId="{C66ACEBE-01B9-479D-8489-B3D81CDC2F9E}" srcOrd="3" destOrd="0" presId="urn:microsoft.com/office/officeart/2005/8/layout/StepDownProcess"/>
    <dgm:cxn modelId="{2CB6FDDE-4684-45EF-B05E-4A01835776AE}" type="presParOf" srcId="{2A931D3D-6064-45AD-BCC4-327286BF4082}" destId="{A95C7D8A-BF0C-4F18-8787-4D3D22F8F9A2}" srcOrd="4" destOrd="0" presId="urn:microsoft.com/office/officeart/2005/8/layout/StepDownProcess"/>
    <dgm:cxn modelId="{98E1EA38-5643-4718-BFC6-3C04254E76C4}" type="presParOf" srcId="{A95C7D8A-BF0C-4F18-8787-4D3D22F8F9A2}" destId="{7FFC1215-D954-4C29-BB31-D90A0A8EB2F6}" srcOrd="0" destOrd="0" presId="urn:microsoft.com/office/officeart/2005/8/layout/StepDownProcess"/>
    <dgm:cxn modelId="{772C56A2-0949-4FD1-A6D9-AFA2839A3BB5}" type="presParOf" srcId="{A95C7D8A-BF0C-4F18-8787-4D3D22F8F9A2}" destId="{EC53E652-0425-459C-BC2E-CAC2E0AB2265}" srcOrd="1" destOrd="0" presId="urn:microsoft.com/office/officeart/2005/8/layout/StepDown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2">
            <a:schemeClr val="accent3"/>
          </a:lnRef>
          <a:fillRef idx="1">
            <a:schemeClr val="lt1"/>
          </a:fillRef>
          <a:effectRef idx="0">
            <a:schemeClr val="accent3"/>
          </a:effectRef>
          <a:fontRef idx="minor">
            <a:schemeClr val="dk1"/>
          </a:fontRef>
        </dgm:style>
      </dgm:prSet>
      <dgm:spPr>
        <a:solidFill>
          <a:schemeClr val="accent3">
            <a:lumMod val="20000"/>
            <a:lumOff val="80000"/>
          </a:schemeClr>
        </a:solidFill>
      </dgm:spPr>
      <dgm:t>
        <a:bodyPr/>
        <a:lstStyle/>
        <a:p>
          <a:r>
            <a:rPr lang="es-CO" sz="1600" b="1" i="0" u="none" cap="none" spc="0" dirty="0" smtClean="0">
              <a:ln w="10160">
                <a:prstDash val="solid"/>
              </a:ln>
              <a:effectLst/>
              <a:latin typeface="Times New Roman" pitchFamily="18" charset="0"/>
              <a:cs typeface="Times New Roman" pitchFamily="18" charset="0"/>
            </a:rPr>
            <a:t>PREGUNTAS DIRECTRÍCES</a:t>
          </a:r>
          <a:endParaRPr lang="es-CO" sz="1600" b="1" i="0" u="none" cap="none" spc="0" dirty="0">
            <a:ln w="10160">
              <a:prstDash val="solid"/>
            </a:ln>
            <a:effectLst/>
            <a:latin typeface="Times New Roman" pitchFamily="18" charset="0"/>
            <a:cs typeface="Times New Roman" pitchFamily="18" charset="0"/>
          </a:endParaRPr>
        </a:p>
      </dgm:t>
    </dgm:pt>
    <dgm:pt modelId="{C8105359-D0B2-4A3C-8E23-03B447773978}" type="parTrans" cxnId="{9D9CE8AA-FB4F-4D13-90D0-8B219E57EE23}">
      <dgm:prSet/>
      <dgm:spPr/>
      <dgm:t>
        <a:bodyPr/>
        <a:lstStyle/>
        <a:p>
          <a:endParaRPr lang="es-CO" sz="1600">
            <a:latin typeface="Arial" pitchFamily="34" charset="0"/>
            <a:cs typeface="Arial" pitchFamily="34" charset="0"/>
          </a:endParaRPr>
        </a:p>
      </dgm:t>
    </dgm:pt>
    <dgm:pt modelId="{749FC03A-DDC5-47AD-A448-C5C2E76EBA6F}" type="sibTrans" cxnId="{9D9CE8AA-FB4F-4D13-90D0-8B219E57EE23}">
      <dgm:prSet/>
      <dgm:spPr/>
      <dgm:t>
        <a:bodyPr/>
        <a:lstStyle/>
        <a:p>
          <a:endParaRPr lang="es-CO" sz="1600">
            <a:latin typeface="Arial" pitchFamily="34" charset="0"/>
            <a:cs typeface="Arial" pitchFamily="34" charset="0"/>
          </a:endParaRPr>
        </a:p>
      </dgm:t>
    </dgm:pt>
    <dgm:pt modelId="{D8FC40F3-9578-4170-AA73-A592F1A18672}" type="pres">
      <dgm:prSet presAssocID="{D1644A93-FE6B-4142-A180-4204BF05C0BE}" presName="diagram" presStyleCnt="0">
        <dgm:presLayoutVars>
          <dgm:chPref val="1"/>
          <dgm:dir/>
          <dgm:animOne val="branch"/>
          <dgm:animLvl val="lvl"/>
          <dgm:resizeHandles val="exact"/>
        </dgm:presLayoutVars>
      </dgm:prSet>
      <dgm:spPr/>
      <dgm:t>
        <a:bodyPr/>
        <a:lstStyle/>
        <a:p>
          <a:endParaRPr lang="es-CO"/>
        </a:p>
      </dgm:t>
    </dgm:pt>
    <dgm:pt modelId="{9A1B8C3C-429A-4D2B-BAE2-3C5E172E02BB}" type="pres">
      <dgm:prSet presAssocID="{8A71539B-75AF-42E3-930C-56D9F0EB3A7E}" presName="root1" presStyleCnt="0"/>
      <dgm:spPr/>
      <dgm:t>
        <a:bodyPr/>
        <a:lstStyle/>
        <a:p>
          <a:endParaRPr lang="es-CO"/>
        </a:p>
      </dgm:t>
    </dgm:pt>
    <dgm:pt modelId="{2872AE83-3669-433E-A9FB-06A7977267A6}" type="pres">
      <dgm:prSet presAssocID="{8A71539B-75AF-42E3-930C-56D9F0EB3A7E}" presName="LevelOneTextNode" presStyleLbl="node0" presStyleIdx="0" presStyleCnt="1" custScaleX="140000" custScaleY="99971" custLinFactNeighborX="-17146" custLinFactNeighborY="-9896">
        <dgm:presLayoutVars>
          <dgm:chPref val="3"/>
        </dgm:presLayoutVars>
      </dgm:prSet>
      <dgm:spPr/>
      <dgm:t>
        <a:bodyPr/>
        <a:lstStyle/>
        <a:p>
          <a:endParaRPr lang="es-CO"/>
        </a:p>
      </dgm:t>
    </dgm:pt>
    <dgm:pt modelId="{FFCC6FD7-A783-40C8-8E49-83A5C8F6D3BC}" type="pres">
      <dgm:prSet presAssocID="{8A71539B-75AF-42E3-930C-56D9F0EB3A7E}" presName="level2hierChild" presStyleCnt="0"/>
      <dgm:spPr/>
      <dgm:t>
        <a:bodyPr/>
        <a:lstStyle/>
        <a:p>
          <a:endParaRPr lang="es-CO"/>
        </a:p>
      </dgm:t>
    </dgm:pt>
  </dgm:ptLst>
  <dgm:cxnLst>
    <dgm:cxn modelId="{34898F98-6209-4155-99FF-E165C8B2DC78}" type="presOf" srcId="{D1644A93-FE6B-4142-A180-4204BF05C0BE}" destId="{D8FC40F3-9578-4170-AA73-A592F1A18672}" srcOrd="0" destOrd="0" presId="urn:microsoft.com/office/officeart/2005/8/layout/hierarchy2"/>
    <dgm:cxn modelId="{4E082E3A-E83C-471E-BFC9-29C6D186D096}" type="presOf" srcId="{8A71539B-75AF-42E3-930C-56D9F0EB3A7E}" destId="{2872AE83-3669-433E-A9FB-06A7977267A6}" srcOrd="0" destOrd="0" presId="urn:microsoft.com/office/officeart/2005/8/layout/hierarchy2"/>
    <dgm:cxn modelId="{9D9CE8AA-FB4F-4D13-90D0-8B219E57EE23}" srcId="{D1644A93-FE6B-4142-A180-4204BF05C0BE}" destId="{8A71539B-75AF-42E3-930C-56D9F0EB3A7E}" srcOrd="0" destOrd="0" parTransId="{C8105359-D0B2-4A3C-8E23-03B447773978}" sibTransId="{749FC03A-DDC5-47AD-A448-C5C2E76EBA6F}"/>
    <dgm:cxn modelId="{3B5C7A5D-6239-4DF2-994D-D788A315F78B}" type="presParOf" srcId="{D8FC40F3-9578-4170-AA73-A592F1A18672}" destId="{9A1B8C3C-429A-4D2B-BAE2-3C5E172E02BB}" srcOrd="0" destOrd="0" presId="urn:microsoft.com/office/officeart/2005/8/layout/hierarchy2"/>
    <dgm:cxn modelId="{3F4BDD17-796D-46E6-939C-953D5E54F1CF}" type="presParOf" srcId="{9A1B8C3C-429A-4D2B-BAE2-3C5E172E02BB}" destId="{2872AE83-3669-433E-A9FB-06A7977267A6}" srcOrd="0" destOrd="0" presId="urn:microsoft.com/office/officeart/2005/8/layout/hierarchy2"/>
    <dgm:cxn modelId="{8CC07FCB-4DFC-474C-8E62-83DE945DA9BE}" type="presParOf" srcId="{9A1B8C3C-429A-4D2B-BAE2-3C5E172E02BB}" destId="{FFCC6FD7-A783-40C8-8E49-83A5C8F6D3BC}"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075C14-3163-4527-8322-71CA66A338A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C6164E1-2FAC-41CB-A0BA-57A744C135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C" sz="2200" b="1" dirty="0" smtClean="0">
              <a:latin typeface="Times New Roman" panose="02020603050405020304" pitchFamily="18" charset="0"/>
              <a:cs typeface="Times New Roman" panose="02020603050405020304" pitchFamily="18" charset="0"/>
            </a:rPr>
            <a:t>ENFOQUE DE LA INVESTIGACIÓN </a:t>
          </a:r>
          <a:endParaRPr lang="es-EC" sz="2200" b="1" dirty="0">
            <a:latin typeface="Times New Roman" panose="02020603050405020304" pitchFamily="18" charset="0"/>
            <a:cs typeface="Times New Roman" panose="02020603050405020304" pitchFamily="18" charset="0"/>
          </a:endParaRPr>
        </a:p>
      </dgm:t>
    </dgm:pt>
    <dgm:pt modelId="{2597AB4F-DE0D-4E07-9D2E-ED35DF6514D3}" type="parTrans" cxnId="{2BAA8199-3754-47A4-BAE5-D2E68E982B36}">
      <dgm:prSet/>
      <dgm:spPr/>
      <dgm:t>
        <a:bodyPr/>
        <a:lstStyle/>
        <a:p>
          <a:endParaRPr lang="es-EC" sz="1800">
            <a:latin typeface="Times New Roman" panose="02020603050405020304" pitchFamily="18" charset="0"/>
            <a:cs typeface="Times New Roman" panose="02020603050405020304" pitchFamily="18" charset="0"/>
          </a:endParaRPr>
        </a:p>
      </dgm:t>
    </dgm:pt>
    <dgm:pt modelId="{07F88F5E-50EF-4A56-A506-48A2C29D9530}" type="sibTrans" cxnId="{2BAA8199-3754-47A4-BAE5-D2E68E982B36}">
      <dgm:prSet/>
      <dgm:spPr/>
      <dgm:t>
        <a:bodyPr/>
        <a:lstStyle/>
        <a:p>
          <a:endParaRPr lang="es-EC" sz="1800">
            <a:latin typeface="Times New Roman" panose="02020603050405020304" pitchFamily="18" charset="0"/>
            <a:cs typeface="Times New Roman" panose="02020603050405020304" pitchFamily="18" charset="0"/>
          </a:endParaRPr>
        </a:p>
      </dgm:t>
    </dgm:pt>
    <dgm:pt modelId="{7CFDB3F3-4819-4EE2-8C05-9AD34DEE7AD1}">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dirty="0" smtClean="0">
              <a:latin typeface="Times New Roman" panose="02020603050405020304" pitchFamily="18" charset="0"/>
              <a:cs typeface="Times New Roman" panose="02020603050405020304" pitchFamily="18" charset="0"/>
            </a:rPr>
            <a:t>Cualitativo</a:t>
          </a:r>
          <a:endParaRPr lang="es-EC" sz="2000" dirty="0">
            <a:latin typeface="Times New Roman" panose="02020603050405020304" pitchFamily="18" charset="0"/>
            <a:cs typeface="Times New Roman" panose="02020603050405020304" pitchFamily="18" charset="0"/>
          </a:endParaRPr>
        </a:p>
      </dgm:t>
    </dgm:pt>
    <dgm:pt modelId="{816A2E56-E6BE-40F2-AF04-FE4972545250}" type="parTrans" cxnId="{FDB579E6-CA8D-442F-8386-31D615B1D725}">
      <dgm:prSet/>
      <dgm:spPr/>
      <dgm:t>
        <a:bodyPr/>
        <a:lstStyle/>
        <a:p>
          <a:endParaRPr lang="es-EC" sz="1800">
            <a:latin typeface="Times New Roman" panose="02020603050405020304" pitchFamily="18" charset="0"/>
            <a:cs typeface="Times New Roman" panose="02020603050405020304" pitchFamily="18" charset="0"/>
          </a:endParaRPr>
        </a:p>
      </dgm:t>
    </dgm:pt>
    <dgm:pt modelId="{BD5ACEC6-AD97-43A5-A2F8-0D25434D53BC}" type="sibTrans" cxnId="{FDB579E6-CA8D-442F-8386-31D615B1D725}">
      <dgm:prSet/>
      <dgm:spPr/>
      <dgm:t>
        <a:bodyPr/>
        <a:lstStyle/>
        <a:p>
          <a:endParaRPr lang="es-EC" sz="1800">
            <a:latin typeface="Times New Roman" panose="02020603050405020304" pitchFamily="18" charset="0"/>
            <a:cs typeface="Times New Roman" panose="02020603050405020304" pitchFamily="18" charset="0"/>
          </a:endParaRPr>
        </a:p>
      </dgm:t>
    </dgm:pt>
    <dgm:pt modelId="{64C836B3-37BB-40E1-A64A-701619CC565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C" sz="2200" b="1" dirty="0" smtClean="0">
              <a:latin typeface="Times New Roman" panose="02020603050405020304" pitchFamily="18" charset="0"/>
              <a:cs typeface="Times New Roman" panose="02020603050405020304" pitchFamily="18" charset="0"/>
            </a:rPr>
            <a:t>MODALIDAD </a:t>
          </a:r>
        </a:p>
        <a:p>
          <a:r>
            <a:rPr lang="es-EC" sz="2200" b="1" dirty="0" smtClean="0">
              <a:latin typeface="Times New Roman" panose="02020603050405020304" pitchFamily="18" charset="0"/>
              <a:cs typeface="Times New Roman" panose="02020603050405020304" pitchFamily="18" charset="0"/>
            </a:rPr>
            <a:t>DE LA INVESTIGACIÓN</a:t>
          </a:r>
          <a:endParaRPr lang="es-EC" sz="2200" b="1" dirty="0">
            <a:latin typeface="Times New Roman" panose="02020603050405020304" pitchFamily="18" charset="0"/>
            <a:cs typeface="Times New Roman" panose="02020603050405020304" pitchFamily="18" charset="0"/>
          </a:endParaRPr>
        </a:p>
      </dgm:t>
    </dgm:pt>
    <dgm:pt modelId="{99E1C764-4CE4-49FB-A353-B3BD68D64C82}" type="parTrans" cxnId="{66879398-6253-42C2-A807-EF23C5D6F0D8}">
      <dgm:prSet/>
      <dgm:spPr/>
      <dgm:t>
        <a:bodyPr/>
        <a:lstStyle/>
        <a:p>
          <a:endParaRPr lang="es-EC" sz="1800">
            <a:latin typeface="Times New Roman" panose="02020603050405020304" pitchFamily="18" charset="0"/>
            <a:cs typeface="Times New Roman" panose="02020603050405020304" pitchFamily="18" charset="0"/>
          </a:endParaRPr>
        </a:p>
      </dgm:t>
    </dgm:pt>
    <dgm:pt modelId="{82AA8071-D4A7-4411-8A65-5893682EFE4F}" type="sibTrans" cxnId="{66879398-6253-42C2-A807-EF23C5D6F0D8}">
      <dgm:prSet/>
      <dgm:spPr/>
      <dgm:t>
        <a:bodyPr/>
        <a:lstStyle/>
        <a:p>
          <a:endParaRPr lang="es-EC" sz="1800">
            <a:latin typeface="Times New Roman" panose="02020603050405020304" pitchFamily="18" charset="0"/>
            <a:cs typeface="Times New Roman" panose="02020603050405020304" pitchFamily="18" charset="0"/>
          </a:endParaRPr>
        </a:p>
      </dgm:t>
    </dgm:pt>
    <dgm:pt modelId="{466CEF0A-687F-43AD-A328-4E9A117C1967}">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dirty="0" smtClean="0">
              <a:latin typeface="Times New Roman" panose="02020603050405020304" pitchFamily="18" charset="0"/>
              <a:cs typeface="Times New Roman" panose="02020603050405020304" pitchFamily="18" charset="0"/>
            </a:rPr>
            <a:t>Investigación Documental</a:t>
          </a:r>
          <a:endParaRPr lang="es-EC" sz="2000" dirty="0">
            <a:latin typeface="Times New Roman" panose="02020603050405020304" pitchFamily="18" charset="0"/>
            <a:cs typeface="Times New Roman" panose="02020603050405020304" pitchFamily="18" charset="0"/>
          </a:endParaRPr>
        </a:p>
      </dgm:t>
    </dgm:pt>
    <dgm:pt modelId="{84310F2F-D0AE-47C4-B9EA-9051A830957F}" type="parTrans" cxnId="{5B9D2995-354E-4DC0-9533-308FF6671EBD}">
      <dgm:prSet/>
      <dgm:spPr/>
      <dgm:t>
        <a:bodyPr/>
        <a:lstStyle/>
        <a:p>
          <a:endParaRPr lang="es-EC" sz="1800">
            <a:latin typeface="Times New Roman" panose="02020603050405020304" pitchFamily="18" charset="0"/>
            <a:cs typeface="Times New Roman" panose="02020603050405020304" pitchFamily="18" charset="0"/>
          </a:endParaRPr>
        </a:p>
      </dgm:t>
    </dgm:pt>
    <dgm:pt modelId="{19F7E308-421B-4666-BEB5-983201DB2F97}" type="sibTrans" cxnId="{5B9D2995-354E-4DC0-9533-308FF6671EBD}">
      <dgm:prSet/>
      <dgm:spPr/>
      <dgm:t>
        <a:bodyPr/>
        <a:lstStyle/>
        <a:p>
          <a:endParaRPr lang="es-EC" sz="1800">
            <a:latin typeface="Times New Roman" panose="02020603050405020304" pitchFamily="18" charset="0"/>
            <a:cs typeface="Times New Roman" panose="02020603050405020304" pitchFamily="18" charset="0"/>
          </a:endParaRPr>
        </a:p>
      </dgm:t>
    </dgm:pt>
    <dgm:pt modelId="{1A81AF30-F7DE-4854-B699-D2D2A2A6A6B8}">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dirty="0" smtClean="0">
              <a:latin typeface="Times New Roman" panose="02020603050405020304" pitchFamily="18" charset="0"/>
              <a:cs typeface="Times New Roman" panose="02020603050405020304" pitchFamily="18" charset="0"/>
            </a:rPr>
            <a:t>Investigación de Laboratorio </a:t>
          </a:r>
          <a:endParaRPr lang="es-EC" sz="2000" dirty="0">
            <a:latin typeface="Times New Roman" panose="02020603050405020304" pitchFamily="18" charset="0"/>
            <a:cs typeface="Times New Roman" panose="02020603050405020304" pitchFamily="18" charset="0"/>
          </a:endParaRPr>
        </a:p>
      </dgm:t>
    </dgm:pt>
    <dgm:pt modelId="{B9C1BB06-3380-4554-849A-C69120DA82D7}" type="parTrans" cxnId="{E08C556C-FF28-4D3B-BA03-F05292ADA9A0}">
      <dgm:prSet/>
      <dgm:spPr/>
      <dgm:t>
        <a:bodyPr/>
        <a:lstStyle/>
        <a:p>
          <a:endParaRPr lang="es-EC" sz="1800">
            <a:latin typeface="Times New Roman" panose="02020603050405020304" pitchFamily="18" charset="0"/>
            <a:cs typeface="Times New Roman" panose="02020603050405020304" pitchFamily="18" charset="0"/>
          </a:endParaRPr>
        </a:p>
      </dgm:t>
    </dgm:pt>
    <dgm:pt modelId="{9EA8BD22-53D0-4020-91A0-BF2EA5AEE285}" type="sibTrans" cxnId="{E08C556C-FF28-4D3B-BA03-F05292ADA9A0}">
      <dgm:prSet/>
      <dgm:spPr/>
      <dgm:t>
        <a:bodyPr/>
        <a:lstStyle/>
        <a:p>
          <a:endParaRPr lang="es-EC" sz="1800">
            <a:latin typeface="Times New Roman" panose="02020603050405020304" pitchFamily="18" charset="0"/>
            <a:cs typeface="Times New Roman" panose="02020603050405020304" pitchFamily="18" charset="0"/>
          </a:endParaRPr>
        </a:p>
      </dgm:t>
    </dgm:pt>
    <dgm:pt modelId="{EE009FE2-B8EC-4BF6-8C58-A9271C4F47E3}">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dirty="0" smtClean="0">
              <a:latin typeface="Times New Roman" panose="02020603050405020304" pitchFamily="18" charset="0"/>
              <a:cs typeface="Times New Roman" panose="02020603050405020304" pitchFamily="18" charset="0"/>
            </a:rPr>
            <a:t>Cuantitativo </a:t>
          </a:r>
          <a:endParaRPr lang="es-EC" sz="2000" dirty="0">
            <a:latin typeface="Times New Roman" panose="02020603050405020304" pitchFamily="18" charset="0"/>
            <a:cs typeface="Times New Roman" panose="02020603050405020304" pitchFamily="18" charset="0"/>
          </a:endParaRPr>
        </a:p>
      </dgm:t>
    </dgm:pt>
    <dgm:pt modelId="{7716BD31-ECC9-46A9-AE96-7735283DCE40}" type="parTrans" cxnId="{9DD1C336-DD1F-451C-9B29-AADE6FDC1AD4}">
      <dgm:prSet/>
      <dgm:spPr/>
      <dgm:t>
        <a:bodyPr/>
        <a:lstStyle/>
        <a:p>
          <a:endParaRPr lang="es-EC" sz="1800">
            <a:latin typeface="Times New Roman" panose="02020603050405020304" pitchFamily="18" charset="0"/>
            <a:cs typeface="Times New Roman" panose="02020603050405020304" pitchFamily="18" charset="0"/>
          </a:endParaRPr>
        </a:p>
      </dgm:t>
    </dgm:pt>
    <dgm:pt modelId="{526A7F5F-1277-4CAE-BDF2-02E876E77FEE}" type="sibTrans" cxnId="{9DD1C336-DD1F-451C-9B29-AADE6FDC1AD4}">
      <dgm:prSet/>
      <dgm:spPr/>
      <dgm:t>
        <a:bodyPr/>
        <a:lstStyle/>
        <a:p>
          <a:endParaRPr lang="es-EC" sz="1800">
            <a:latin typeface="Times New Roman" panose="02020603050405020304" pitchFamily="18" charset="0"/>
            <a:cs typeface="Times New Roman" panose="02020603050405020304" pitchFamily="18" charset="0"/>
          </a:endParaRPr>
        </a:p>
      </dgm:t>
    </dgm:pt>
    <dgm:pt modelId="{6BA09EB8-66C0-4EB6-8225-2FE98EE33862}">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2000" dirty="0" smtClean="0">
              <a:latin typeface="Times New Roman" panose="02020603050405020304" pitchFamily="18" charset="0"/>
              <a:cs typeface="Times New Roman" panose="02020603050405020304" pitchFamily="18" charset="0"/>
            </a:rPr>
            <a:t>Investigación de Campo</a:t>
          </a:r>
          <a:endParaRPr lang="es-EC" sz="2000" dirty="0">
            <a:latin typeface="Times New Roman" panose="02020603050405020304" pitchFamily="18" charset="0"/>
            <a:cs typeface="Times New Roman" panose="02020603050405020304" pitchFamily="18" charset="0"/>
          </a:endParaRPr>
        </a:p>
      </dgm:t>
    </dgm:pt>
    <dgm:pt modelId="{DD60B1EF-2989-47B0-B03F-A357045ED589}" type="parTrans" cxnId="{CE92002D-CEA8-4D8B-96B2-32CB708348A1}">
      <dgm:prSet/>
      <dgm:spPr/>
      <dgm:t>
        <a:bodyPr/>
        <a:lstStyle/>
        <a:p>
          <a:endParaRPr lang="es-EC" sz="1800">
            <a:latin typeface="Times New Roman" panose="02020603050405020304" pitchFamily="18" charset="0"/>
            <a:cs typeface="Times New Roman" panose="02020603050405020304" pitchFamily="18" charset="0"/>
          </a:endParaRPr>
        </a:p>
      </dgm:t>
    </dgm:pt>
    <dgm:pt modelId="{F47AFE90-8432-40BD-83FE-9F99D9BA1346}" type="sibTrans" cxnId="{CE92002D-CEA8-4D8B-96B2-32CB708348A1}">
      <dgm:prSet/>
      <dgm:spPr/>
      <dgm:t>
        <a:bodyPr/>
        <a:lstStyle/>
        <a:p>
          <a:endParaRPr lang="es-EC" sz="1800">
            <a:latin typeface="Times New Roman" panose="02020603050405020304" pitchFamily="18" charset="0"/>
            <a:cs typeface="Times New Roman" panose="02020603050405020304" pitchFamily="18" charset="0"/>
          </a:endParaRPr>
        </a:p>
      </dgm:t>
    </dgm:pt>
    <dgm:pt modelId="{02192E89-8F47-45EF-9FAD-DD9891C0110C}" type="pres">
      <dgm:prSet presAssocID="{72075C14-3163-4527-8322-71CA66A338AB}" presName="Name0" presStyleCnt="0">
        <dgm:presLayoutVars>
          <dgm:dir/>
          <dgm:animLvl val="lvl"/>
          <dgm:resizeHandles val="exact"/>
        </dgm:presLayoutVars>
      </dgm:prSet>
      <dgm:spPr/>
      <dgm:t>
        <a:bodyPr/>
        <a:lstStyle/>
        <a:p>
          <a:endParaRPr lang="es-EC"/>
        </a:p>
      </dgm:t>
    </dgm:pt>
    <dgm:pt modelId="{391890A0-9D7E-4AB5-B17D-651E651F271C}" type="pres">
      <dgm:prSet presAssocID="{9C6164E1-2FAC-41CB-A0BA-57A744C135FD}" presName="linNode" presStyleCnt="0"/>
      <dgm:spPr/>
    </dgm:pt>
    <dgm:pt modelId="{D1FA786D-A82E-4E76-9582-357E817DCD69}" type="pres">
      <dgm:prSet presAssocID="{9C6164E1-2FAC-41CB-A0BA-57A744C135FD}" presName="parentText" presStyleLbl="node1" presStyleIdx="0" presStyleCnt="2" custScaleX="111687" custScaleY="47825" custLinFactNeighborX="-5379" custLinFactNeighborY="-1207">
        <dgm:presLayoutVars>
          <dgm:chMax val="1"/>
          <dgm:bulletEnabled val="1"/>
        </dgm:presLayoutVars>
      </dgm:prSet>
      <dgm:spPr/>
      <dgm:t>
        <a:bodyPr/>
        <a:lstStyle/>
        <a:p>
          <a:endParaRPr lang="es-EC"/>
        </a:p>
      </dgm:t>
    </dgm:pt>
    <dgm:pt modelId="{5CB5C6AB-0A6C-4F03-9EE6-39333C46AE17}" type="pres">
      <dgm:prSet presAssocID="{9C6164E1-2FAC-41CB-A0BA-57A744C135FD}" presName="descendantText" presStyleLbl="alignAccFollowNode1" presStyleIdx="0" presStyleCnt="2" custScaleX="77407" custScaleY="45831" custLinFactNeighborX="15391" custLinFactNeighborY="-1860">
        <dgm:presLayoutVars>
          <dgm:bulletEnabled val="1"/>
        </dgm:presLayoutVars>
      </dgm:prSet>
      <dgm:spPr/>
      <dgm:t>
        <a:bodyPr/>
        <a:lstStyle/>
        <a:p>
          <a:endParaRPr lang="es-EC"/>
        </a:p>
      </dgm:t>
    </dgm:pt>
    <dgm:pt modelId="{DFFD8F23-6C4F-4A16-BAFA-B6003AE2F6A0}" type="pres">
      <dgm:prSet presAssocID="{07F88F5E-50EF-4A56-A506-48A2C29D9530}" presName="sp" presStyleCnt="0"/>
      <dgm:spPr/>
    </dgm:pt>
    <dgm:pt modelId="{945BCB93-F326-4B33-9E8B-61C8E6694FF3}" type="pres">
      <dgm:prSet presAssocID="{64C836B3-37BB-40E1-A64A-701619CC5653}" presName="linNode" presStyleCnt="0"/>
      <dgm:spPr/>
    </dgm:pt>
    <dgm:pt modelId="{77D598E7-3956-4631-BF1D-5205CB3D07E3}" type="pres">
      <dgm:prSet presAssocID="{64C836B3-37BB-40E1-A64A-701619CC5653}" presName="parentText" presStyleLbl="node1" presStyleIdx="1" presStyleCnt="2" custScaleX="111720" custScaleY="44761" custLinFactNeighborX="-6804">
        <dgm:presLayoutVars>
          <dgm:chMax val="1"/>
          <dgm:bulletEnabled val="1"/>
        </dgm:presLayoutVars>
      </dgm:prSet>
      <dgm:spPr/>
      <dgm:t>
        <a:bodyPr/>
        <a:lstStyle/>
        <a:p>
          <a:endParaRPr lang="es-EC"/>
        </a:p>
      </dgm:t>
    </dgm:pt>
    <dgm:pt modelId="{5D0A86D4-40B3-411D-8B1C-841B64E4CE5E}" type="pres">
      <dgm:prSet presAssocID="{64C836B3-37BB-40E1-A64A-701619CC5653}" presName="descendantText" presStyleLbl="alignAccFollowNode1" presStyleIdx="1" presStyleCnt="2" custScaleX="78684" custScaleY="41478" custLinFactNeighborX="18522">
        <dgm:presLayoutVars>
          <dgm:bulletEnabled val="1"/>
        </dgm:presLayoutVars>
      </dgm:prSet>
      <dgm:spPr/>
      <dgm:t>
        <a:bodyPr/>
        <a:lstStyle/>
        <a:p>
          <a:endParaRPr lang="es-EC"/>
        </a:p>
      </dgm:t>
    </dgm:pt>
  </dgm:ptLst>
  <dgm:cxnLst>
    <dgm:cxn modelId="{5B9D2995-354E-4DC0-9533-308FF6671EBD}" srcId="{64C836B3-37BB-40E1-A64A-701619CC5653}" destId="{466CEF0A-687F-43AD-A328-4E9A117C1967}" srcOrd="0" destOrd="0" parTransId="{84310F2F-D0AE-47C4-B9EA-9051A830957F}" sibTransId="{19F7E308-421B-4666-BEB5-983201DB2F97}"/>
    <dgm:cxn modelId="{233406FD-3051-4428-8FA4-E929743C9173}" type="presOf" srcId="{EE009FE2-B8EC-4BF6-8C58-A9271C4F47E3}" destId="{5CB5C6AB-0A6C-4F03-9EE6-39333C46AE17}" srcOrd="0" destOrd="1" presId="urn:microsoft.com/office/officeart/2005/8/layout/vList5"/>
    <dgm:cxn modelId="{7E8C543C-DE20-46E0-9C62-3BAFB809B264}" type="presOf" srcId="{64C836B3-37BB-40E1-A64A-701619CC5653}" destId="{77D598E7-3956-4631-BF1D-5205CB3D07E3}" srcOrd="0" destOrd="0" presId="urn:microsoft.com/office/officeart/2005/8/layout/vList5"/>
    <dgm:cxn modelId="{47B422E8-7CA5-4383-B317-C062F61FB842}" type="presOf" srcId="{9C6164E1-2FAC-41CB-A0BA-57A744C135FD}" destId="{D1FA786D-A82E-4E76-9582-357E817DCD69}" srcOrd="0" destOrd="0" presId="urn:microsoft.com/office/officeart/2005/8/layout/vList5"/>
    <dgm:cxn modelId="{66879398-6253-42C2-A807-EF23C5D6F0D8}" srcId="{72075C14-3163-4527-8322-71CA66A338AB}" destId="{64C836B3-37BB-40E1-A64A-701619CC5653}" srcOrd="1" destOrd="0" parTransId="{99E1C764-4CE4-49FB-A353-B3BD68D64C82}" sibTransId="{82AA8071-D4A7-4411-8A65-5893682EFE4F}"/>
    <dgm:cxn modelId="{20644F65-FE51-4FBC-B1AB-30EF34C9D9E1}" type="presOf" srcId="{72075C14-3163-4527-8322-71CA66A338AB}" destId="{02192E89-8F47-45EF-9FAD-DD9891C0110C}" srcOrd="0" destOrd="0" presId="urn:microsoft.com/office/officeart/2005/8/layout/vList5"/>
    <dgm:cxn modelId="{015889CE-B53F-466F-8E07-EC923F6E2D94}" type="presOf" srcId="{466CEF0A-687F-43AD-A328-4E9A117C1967}" destId="{5D0A86D4-40B3-411D-8B1C-841B64E4CE5E}" srcOrd="0" destOrd="0" presId="urn:microsoft.com/office/officeart/2005/8/layout/vList5"/>
    <dgm:cxn modelId="{EA8ACFF7-2972-4D71-AAB9-5E3470A66EB1}" type="presOf" srcId="{7CFDB3F3-4819-4EE2-8C05-9AD34DEE7AD1}" destId="{5CB5C6AB-0A6C-4F03-9EE6-39333C46AE17}" srcOrd="0" destOrd="0" presId="urn:microsoft.com/office/officeart/2005/8/layout/vList5"/>
    <dgm:cxn modelId="{2BAA8199-3754-47A4-BAE5-D2E68E982B36}" srcId="{72075C14-3163-4527-8322-71CA66A338AB}" destId="{9C6164E1-2FAC-41CB-A0BA-57A744C135FD}" srcOrd="0" destOrd="0" parTransId="{2597AB4F-DE0D-4E07-9D2E-ED35DF6514D3}" sibTransId="{07F88F5E-50EF-4A56-A506-48A2C29D9530}"/>
    <dgm:cxn modelId="{E08C556C-FF28-4D3B-BA03-F05292ADA9A0}" srcId="{64C836B3-37BB-40E1-A64A-701619CC5653}" destId="{1A81AF30-F7DE-4854-B699-D2D2A2A6A6B8}" srcOrd="2" destOrd="0" parTransId="{B9C1BB06-3380-4554-849A-C69120DA82D7}" sibTransId="{9EA8BD22-53D0-4020-91A0-BF2EA5AEE285}"/>
    <dgm:cxn modelId="{FDB579E6-CA8D-442F-8386-31D615B1D725}" srcId="{9C6164E1-2FAC-41CB-A0BA-57A744C135FD}" destId="{7CFDB3F3-4819-4EE2-8C05-9AD34DEE7AD1}" srcOrd="0" destOrd="0" parTransId="{816A2E56-E6BE-40F2-AF04-FE4972545250}" sibTransId="{BD5ACEC6-AD97-43A5-A2F8-0D25434D53BC}"/>
    <dgm:cxn modelId="{D1D68EE8-CC8B-41A7-B0F1-C79ABCC2C4FF}" type="presOf" srcId="{6BA09EB8-66C0-4EB6-8225-2FE98EE33862}" destId="{5D0A86D4-40B3-411D-8B1C-841B64E4CE5E}" srcOrd="0" destOrd="1" presId="urn:microsoft.com/office/officeart/2005/8/layout/vList5"/>
    <dgm:cxn modelId="{5C9253B4-83F0-423B-8D39-11A689D0A500}" type="presOf" srcId="{1A81AF30-F7DE-4854-B699-D2D2A2A6A6B8}" destId="{5D0A86D4-40B3-411D-8B1C-841B64E4CE5E}" srcOrd="0" destOrd="2" presId="urn:microsoft.com/office/officeart/2005/8/layout/vList5"/>
    <dgm:cxn modelId="{9DD1C336-DD1F-451C-9B29-AADE6FDC1AD4}" srcId="{9C6164E1-2FAC-41CB-A0BA-57A744C135FD}" destId="{EE009FE2-B8EC-4BF6-8C58-A9271C4F47E3}" srcOrd="1" destOrd="0" parTransId="{7716BD31-ECC9-46A9-AE96-7735283DCE40}" sibTransId="{526A7F5F-1277-4CAE-BDF2-02E876E77FEE}"/>
    <dgm:cxn modelId="{CE92002D-CEA8-4D8B-96B2-32CB708348A1}" srcId="{64C836B3-37BB-40E1-A64A-701619CC5653}" destId="{6BA09EB8-66C0-4EB6-8225-2FE98EE33862}" srcOrd="1" destOrd="0" parTransId="{DD60B1EF-2989-47B0-B03F-A357045ED589}" sibTransId="{F47AFE90-8432-40BD-83FE-9F99D9BA1346}"/>
    <dgm:cxn modelId="{240F63D0-5C8D-460D-9923-C1F5B7220F3E}" type="presParOf" srcId="{02192E89-8F47-45EF-9FAD-DD9891C0110C}" destId="{391890A0-9D7E-4AB5-B17D-651E651F271C}" srcOrd="0" destOrd="0" presId="urn:microsoft.com/office/officeart/2005/8/layout/vList5"/>
    <dgm:cxn modelId="{1301AB90-F8E9-4464-A33F-FC61F9B4D240}" type="presParOf" srcId="{391890A0-9D7E-4AB5-B17D-651E651F271C}" destId="{D1FA786D-A82E-4E76-9582-357E817DCD69}" srcOrd="0" destOrd="0" presId="urn:microsoft.com/office/officeart/2005/8/layout/vList5"/>
    <dgm:cxn modelId="{4F97295B-C197-4AE5-9ADA-263CD0542EDB}" type="presParOf" srcId="{391890A0-9D7E-4AB5-B17D-651E651F271C}" destId="{5CB5C6AB-0A6C-4F03-9EE6-39333C46AE17}" srcOrd="1" destOrd="0" presId="urn:microsoft.com/office/officeart/2005/8/layout/vList5"/>
    <dgm:cxn modelId="{B7070F39-959C-4AAB-A802-4B46FD4FF34F}" type="presParOf" srcId="{02192E89-8F47-45EF-9FAD-DD9891C0110C}" destId="{DFFD8F23-6C4F-4A16-BAFA-B6003AE2F6A0}" srcOrd="1" destOrd="0" presId="urn:microsoft.com/office/officeart/2005/8/layout/vList5"/>
    <dgm:cxn modelId="{B0E79EC7-F6B9-4FF1-AA27-F4CCA2ABDF1A}" type="presParOf" srcId="{02192E89-8F47-45EF-9FAD-DD9891C0110C}" destId="{945BCB93-F326-4B33-9E8B-61C8E6694FF3}" srcOrd="2" destOrd="0" presId="urn:microsoft.com/office/officeart/2005/8/layout/vList5"/>
    <dgm:cxn modelId="{1254C5B3-5EF2-4A2D-9748-E5CE29FC5475}" type="presParOf" srcId="{945BCB93-F326-4B33-9E8B-61C8E6694FF3}" destId="{77D598E7-3956-4631-BF1D-5205CB3D07E3}" srcOrd="0" destOrd="0" presId="urn:microsoft.com/office/officeart/2005/8/layout/vList5"/>
    <dgm:cxn modelId="{FB9B5A1E-7EAB-480B-BED5-96BBE5354CCE}" type="presParOf" srcId="{945BCB93-F326-4B33-9E8B-61C8E6694FF3}" destId="{5D0A86D4-40B3-411D-8B1C-841B64E4CE5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EC216F-4752-4444-8D3A-84155118114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A34EE9B3-1118-4AB5-83FB-CC7FEFEA91D5}">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b="1" dirty="0" smtClean="0">
              <a:latin typeface="Times New Roman" pitchFamily="18" charset="0"/>
              <a:cs typeface="Times New Roman" pitchFamily="18" charset="0"/>
            </a:rPr>
            <a:t>VARIABLES DEL ESTUDIO</a:t>
          </a:r>
          <a:endParaRPr lang="es-EC" b="1" dirty="0">
            <a:latin typeface="Times New Roman" pitchFamily="18" charset="0"/>
            <a:cs typeface="Times New Roman" pitchFamily="18" charset="0"/>
          </a:endParaRPr>
        </a:p>
      </dgm:t>
    </dgm:pt>
    <dgm:pt modelId="{5CD43346-05C2-427C-9043-D6019812FEB8}" type="parTrans" cxnId="{A9312268-A2C5-4BB9-B77C-6BA1192E7DEB}">
      <dgm:prSet/>
      <dgm:spPr/>
      <dgm:t>
        <a:bodyPr/>
        <a:lstStyle/>
        <a:p>
          <a:endParaRPr lang="es-EC"/>
        </a:p>
      </dgm:t>
    </dgm:pt>
    <dgm:pt modelId="{4B87A442-C677-41B7-AC6E-B75F50D92104}" type="sibTrans" cxnId="{A9312268-A2C5-4BB9-B77C-6BA1192E7DEB}">
      <dgm:prSet/>
      <dgm:spPr/>
      <dgm:t>
        <a:bodyPr/>
        <a:lstStyle/>
        <a:p>
          <a:endParaRPr lang="es-EC"/>
        </a:p>
      </dgm:t>
    </dgm:pt>
    <dgm:pt modelId="{4CD78F93-FE4E-4074-8C91-BD5057316913}">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dirty="0" smtClean="0">
              <a:latin typeface="Times New Roman" pitchFamily="18" charset="0"/>
              <a:cs typeface="Times New Roman" pitchFamily="18" charset="0"/>
            </a:rPr>
            <a:t>Independiente</a:t>
          </a:r>
          <a:endParaRPr lang="es-EC" dirty="0">
            <a:latin typeface="Times New Roman" pitchFamily="18" charset="0"/>
            <a:cs typeface="Times New Roman" pitchFamily="18" charset="0"/>
          </a:endParaRPr>
        </a:p>
      </dgm:t>
    </dgm:pt>
    <dgm:pt modelId="{B11D58EC-63D0-4C49-A5A9-4E6C9A625171}" type="parTrans" cxnId="{41E3CFA2-75D1-4F03-A6E1-AC6A35A671A1}">
      <dgm:prSet/>
      <dgm:spPr/>
      <dgm:t>
        <a:bodyPr/>
        <a:lstStyle/>
        <a:p>
          <a:endParaRPr lang="es-EC" dirty="0"/>
        </a:p>
      </dgm:t>
    </dgm:pt>
    <dgm:pt modelId="{657CFBC0-CF30-41C8-A08A-0AF2F3D1ECC3}" type="sibTrans" cxnId="{41E3CFA2-75D1-4F03-A6E1-AC6A35A671A1}">
      <dgm:prSet/>
      <dgm:spPr/>
      <dgm:t>
        <a:bodyPr/>
        <a:lstStyle/>
        <a:p>
          <a:endParaRPr lang="es-EC"/>
        </a:p>
      </dgm:t>
    </dgm:pt>
    <dgm:pt modelId="{5A16E3E6-2FE0-49E9-96FC-2D9F642E677F}">
      <dgm:prSet phldrT="[Texto]">
        <dgm:style>
          <a:lnRef idx="2">
            <a:schemeClr val="accent4"/>
          </a:lnRef>
          <a:fillRef idx="1">
            <a:schemeClr val="lt1"/>
          </a:fillRef>
          <a:effectRef idx="0">
            <a:schemeClr val="accent4"/>
          </a:effectRef>
          <a:fontRef idx="minor">
            <a:schemeClr val="dk1"/>
          </a:fontRef>
        </dgm:style>
      </dgm:prSet>
      <dgm:spPr/>
      <dgm:t>
        <a:bodyPr/>
        <a:lstStyle/>
        <a:p>
          <a:r>
            <a:rPr lang="es-EC" dirty="0" smtClean="0">
              <a:latin typeface="Times New Roman" pitchFamily="18" charset="0"/>
              <a:cs typeface="Times New Roman" pitchFamily="18" charset="0"/>
            </a:rPr>
            <a:t>Calidad de agua</a:t>
          </a:r>
          <a:endParaRPr lang="es-EC" dirty="0">
            <a:latin typeface="Times New Roman" pitchFamily="18" charset="0"/>
            <a:cs typeface="Times New Roman" pitchFamily="18" charset="0"/>
          </a:endParaRPr>
        </a:p>
      </dgm:t>
    </dgm:pt>
    <dgm:pt modelId="{F518CFCC-E309-473E-BDC8-3A8B311CF64A}" type="parTrans" cxnId="{81DEFA24-A5A4-4D9A-A247-7098B283DA03}">
      <dgm:prSet/>
      <dgm:spPr/>
      <dgm:t>
        <a:bodyPr/>
        <a:lstStyle/>
        <a:p>
          <a:endParaRPr lang="es-EC" dirty="0"/>
        </a:p>
      </dgm:t>
    </dgm:pt>
    <dgm:pt modelId="{C15F745E-9538-4839-9340-473D51ED4DFE}" type="sibTrans" cxnId="{81DEFA24-A5A4-4D9A-A247-7098B283DA03}">
      <dgm:prSet/>
      <dgm:spPr/>
      <dgm:t>
        <a:bodyPr/>
        <a:lstStyle/>
        <a:p>
          <a:endParaRPr lang="es-EC"/>
        </a:p>
      </dgm:t>
    </dgm:pt>
    <dgm:pt modelId="{45F89AA6-3DA1-4224-B452-53DFA4B91716}">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dirty="0" smtClean="0">
              <a:latin typeface="Times New Roman" pitchFamily="18" charset="0"/>
              <a:cs typeface="Times New Roman" pitchFamily="18" charset="0"/>
            </a:rPr>
            <a:t>Dependiente</a:t>
          </a:r>
          <a:endParaRPr lang="es-EC" dirty="0">
            <a:latin typeface="Times New Roman" pitchFamily="18" charset="0"/>
            <a:cs typeface="Times New Roman" pitchFamily="18" charset="0"/>
          </a:endParaRPr>
        </a:p>
      </dgm:t>
    </dgm:pt>
    <dgm:pt modelId="{F5AC1E14-4677-407B-9BFE-F2A10CBC6511}" type="parTrans" cxnId="{C9957AC6-A04E-48C5-A921-8E095B6DE06E}">
      <dgm:prSet/>
      <dgm:spPr/>
      <dgm:t>
        <a:bodyPr/>
        <a:lstStyle/>
        <a:p>
          <a:endParaRPr lang="es-EC" dirty="0"/>
        </a:p>
      </dgm:t>
    </dgm:pt>
    <dgm:pt modelId="{54EE1818-4AD7-4AE1-B136-45FC7CAB9CDF}" type="sibTrans" cxnId="{C9957AC6-A04E-48C5-A921-8E095B6DE06E}">
      <dgm:prSet/>
      <dgm:spPr/>
      <dgm:t>
        <a:bodyPr/>
        <a:lstStyle/>
        <a:p>
          <a:endParaRPr lang="es-EC"/>
        </a:p>
      </dgm:t>
    </dgm:pt>
    <dgm:pt modelId="{77251238-A43C-461D-AE31-F63E3E71292A}">
      <dgm:prSet phldrT="[Texto]">
        <dgm:style>
          <a:lnRef idx="2">
            <a:schemeClr val="accent4"/>
          </a:lnRef>
          <a:fillRef idx="1">
            <a:schemeClr val="lt1"/>
          </a:fillRef>
          <a:effectRef idx="0">
            <a:schemeClr val="accent4"/>
          </a:effectRef>
          <a:fontRef idx="minor">
            <a:schemeClr val="dk1"/>
          </a:fontRef>
        </dgm:style>
      </dgm:prSet>
      <dgm:spPr/>
      <dgm:t>
        <a:bodyPr/>
        <a:lstStyle/>
        <a:p>
          <a:r>
            <a:rPr lang="es-EC" dirty="0" smtClean="0">
              <a:latin typeface="Times New Roman" pitchFamily="18" charset="0"/>
              <a:cs typeface="Times New Roman" pitchFamily="18" charset="0"/>
            </a:rPr>
            <a:t>Plan de monitoreo</a:t>
          </a:r>
          <a:endParaRPr lang="es-EC" dirty="0">
            <a:latin typeface="Times New Roman" pitchFamily="18" charset="0"/>
            <a:cs typeface="Times New Roman" pitchFamily="18" charset="0"/>
          </a:endParaRPr>
        </a:p>
      </dgm:t>
    </dgm:pt>
    <dgm:pt modelId="{01AD82A5-C45B-4E6E-A770-3F025DAEF19C}" type="parTrans" cxnId="{0A06666A-59E7-46B6-9659-DE6823DFB60C}">
      <dgm:prSet/>
      <dgm:spPr/>
      <dgm:t>
        <a:bodyPr/>
        <a:lstStyle/>
        <a:p>
          <a:endParaRPr lang="es-EC" dirty="0"/>
        </a:p>
      </dgm:t>
    </dgm:pt>
    <dgm:pt modelId="{27027735-F447-410B-946F-CC214C8FA162}" type="sibTrans" cxnId="{0A06666A-59E7-46B6-9659-DE6823DFB60C}">
      <dgm:prSet/>
      <dgm:spPr/>
      <dgm:t>
        <a:bodyPr/>
        <a:lstStyle/>
        <a:p>
          <a:endParaRPr lang="es-EC"/>
        </a:p>
      </dgm:t>
    </dgm:pt>
    <dgm:pt modelId="{5F1AFC3B-09E9-456D-B1AC-DC2EB1EEE8E8}" type="pres">
      <dgm:prSet presAssocID="{ADEC216F-4752-4444-8D3A-84155118114A}" presName="diagram" presStyleCnt="0">
        <dgm:presLayoutVars>
          <dgm:chPref val="1"/>
          <dgm:dir/>
          <dgm:animOne val="branch"/>
          <dgm:animLvl val="lvl"/>
          <dgm:resizeHandles val="exact"/>
        </dgm:presLayoutVars>
      </dgm:prSet>
      <dgm:spPr/>
      <dgm:t>
        <a:bodyPr/>
        <a:lstStyle/>
        <a:p>
          <a:endParaRPr lang="es-EC"/>
        </a:p>
      </dgm:t>
    </dgm:pt>
    <dgm:pt modelId="{1E2EAD80-C34C-493B-9A06-2C436C02A086}" type="pres">
      <dgm:prSet presAssocID="{A34EE9B3-1118-4AB5-83FB-CC7FEFEA91D5}" presName="root1" presStyleCnt="0"/>
      <dgm:spPr/>
    </dgm:pt>
    <dgm:pt modelId="{139E0A3A-BBFF-4EEC-9295-55591F1597FC}" type="pres">
      <dgm:prSet presAssocID="{A34EE9B3-1118-4AB5-83FB-CC7FEFEA91D5}" presName="LevelOneTextNode" presStyleLbl="node0" presStyleIdx="0" presStyleCnt="1" custScaleX="112117" custScaleY="143277">
        <dgm:presLayoutVars>
          <dgm:chPref val="3"/>
        </dgm:presLayoutVars>
      </dgm:prSet>
      <dgm:spPr/>
      <dgm:t>
        <a:bodyPr/>
        <a:lstStyle/>
        <a:p>
          <a:endParaRPr lang="es-EC"/>
        </a:p>
      </dgm:t>
    </dgm:pt>
    <dgm:pt modelId="{8960DD0F-FDB2-4116-B6AB-B333C8BD7F8C}" type="pres">
      <dgm:prSet presAssocID="{A34EE9B3-1118-4AB5-83FB-CC7FEFEA91D5}" presName="level2hierChild" presStyleCnt="0"/>
      <dgm:spPr/>
    </dgm:pt>
    <dgm:pt modelId="{A1935C58-73D3-476B-A637-07414CA46E7A}" type="pres">
      <dgm:prSet presAssocID="{B11D58EC-63D0-4C49-A5A9-4E6C9A625171}" presName="conn2-1" presStyleLbl="parChTrans1D2" presStyleIdx="0" presStyleCnt="2"/>
      <dgm:spPr/>
      <dgm:t>
        <a:bodyPr/>
        <a:lstStyle/>
        <a:p>
          <a:endParaRPr lang="es-EC"/>
        </a:p>
      </dgm:t>
    </dgm:pt>
    <dgm:pt modelId="{465F596D-B83C-4E0C-A916-FFB607C3AD43}" type="pres">
      <dgm:prSet presAssocID="{B11D58EC-63D0-4C49-A5A9-4E6C9A625171}" presName="connTx" presStyleLbl="parChTrans1D2" presStyleIdx="0" presStyleCnt="2"/>
      <dgm:spPr/>
      <dgm:t>
        <a:bodyPr/>
        <a:lstStyle/>
        <a:p>
          <a:endParaRPr lang="es-EC"/>
        </a:p>
      </dgm:t>
    </dgm:pt>
    <dgm:pt modelId="{E56F919B-4078-4F6D-B150-89A6F446F67B}" type="pres">
      <dgm:prSet presAssocID="{4CD78F93-FE4E-4074-8C91-BD5057316913}" presName="root2" presStyleCnt="0"/>
      <dgm:spPr/>
    </dgm:pt>
    <dgm:pt modelId="{35C39451-6310-4A25-982E-3E68FF60CAB8}" type="pres">
      <dgm:prSet presAssocID="{4CD78F93-FE4E-4074-8C91-BD5057316913}" presName="LevelTwoTextNode" presStyleLbl="node2" presStyleIdx="0" presStyleCnt="2">
        <dgm:presLayoutVars>
          <dgm:chPref val="3"/>
        </dgm:presLayoutVars>
      </dgm:prSet>
      <dgm:spPr/>
      <dgm:t>
        <a:bodyPr/>
        <a:lstStyle/>
        <a:p>
          <a:endParaRPr lang="es-EC"/>
        </a:p>
      </dgm:t>
    </dgm:pt>
    <dgm:pt modelId="{0C2E2C15-BD92-4FFD-91A9-A1BC272E8B99}" type="pres">
      <dgm:prSet presAssocID="{4CD78F93-FE4E-4074-8C91-BD5057316913}" presName="level3hierChild" presStyleCnt="0"/>
      <dgm:spPr/>
    </dgm:pt>
    <dgm:pt modelId="{6E588002-6D9B-423C-B076-6EFFD978EE0A}" type="pres">
      <dgm:prSet presAssocID="{F518CFCC-E309-473E-BDC8-3A8B311CF64A}" presName="conn2-1" presStyleLbl="parChTrans1D3" presStyleIdx="0" presStyleCnt="2"/>
      <dgm:spPr/>
      <dgm:t>
        <a:bodyPr/>
        <a:lstStyle/>
        <a:p>
          <a:endParaRPr lang="es-EC"/>
        </a:p>
      </dgm:t>
    </dgm:pt>
    <dgm:pt modelId="{4DF5D369-6F2D-4F3A-A184-F9E650CFCA0C}" type="pres">
      <dgm:prSet presAssocID="{F518CFCC-E309-473E-BDC8-3A8B311CF64A}" presName="connTx" presStyleLbl="parChTrans1D3" presStyleIdx="0" presStyleCnt="2"/>
      <dgm:spPr/>
      <dgm:t>
        <a:bodyPr/>
        <a:lstStyle/>
        <a:p>
          <a:endParaRPr lang="es-EC"/>
        </a:p>
      </dgm:t>
    </dgm:pt>
    <dgm:pt modelId="{26151075-7419-4231-8023-2A30DC152DDE}" type="pres">
      <dgm:prSet presAssocID="{5A16E3E6-2FE0-49E9-96FC-2D9F642E677F}" presName="root2" presStyleCnt="0"/>
      <dgm:spPr/>
    </dgm:pt>
    <dgm:pt modelId="{DA4DC742-6DC7-4CE9-81C7-12E7E74E3534}" type="pres">
      <dgm:prSet presAssocID="{5A16E3E6-2FE0-49E9-96FC-2D9F642E677F}" presName="LevelTwoTextNode" presStyleLbl="node3" presStyleIdx="0" presStyleCnt="2">
        <dgm:presLayoutVars>
          <dgm:chPref val="3"/>
        </dgm:presLayoutVars>
      </dgm:prSet>
      <dgm:spPr/>
      <dgm:t>
        <a:bodyPr/>
        <a:lstStyle/>
        <a:p>
          <a:endParaRPr lang="es-EC"/>
        </a:p>
      </dgm:t>
    </dgm:pt>
    <dgm:pt modelId="{933FE5FC-7C65-4622-A2C2-422C2BAFBDE4}" type="pres">
      <dgm:prSet presAssocID="{5A16E3E6-2FE0-49E9-96FC-2D9F642E677F}" presName="level3hierChild" presStyleCnt="0"/>
      <dgm:spPr/>
    </dgm:pt>
    <dgm:pt modelId="{418FF31A-AD7F-43D8-82D2-36384553DDDC}" type="pres">
      <dgm:prSet presAssocID="{F5AC1E14-4677-407B-9BFE-F2A10CBC6511}" presName="conn2-1" presStyleLbl="parChTrans1D2" presStyleIdx="1" presStyleCnt="2"/>
      <dgm:spPr/>
      <dgm:t>
        <a:bodyPr/>
        <a:lstStyle/>
        <a:p>
          <a:endParaRPr lang="es-EC"/>
        </a:p>
      </dgm:t>
    </dgm:pt>
    <dgm:pt modelId="{1C70D206-BE92-40DA-81D8-C7946EEF414C}" type="pres">
      <dgm:prSet presAssocID="{F5AC1E14-4677-407B-9BFE-F2A10CBC6511}" presName="connTx" presStyleLbl="parChTrans1D2" presStyleIdx="1" presStyleCnt="2"/>
      <dgm:spPr/>
      <dgm:t>
        <a:bodyPr/>
        <a:lstStyle/>
        <a:p>
          <a:endParaRPr lang="es-EC"/>
        </a:p>
      </dgm:t>
    </dgm:pt>
    <dgm:pt modelId="{E667E837-40FA-4028-839B-57402304A35E}" type="pres">
      <dgm:prSet presAssocID="{45F89AA6-3DA1-4224-B452-53DFA4B91716}" presName="root2" presStyleCnt="0"/>
      <dgm:spPr/>
    </dgm:pt>
    <dgm:pt modelId="{3C6F4FFA-3632-451F-8359-E0832B831868}" type="pres">
      <dgm:prSet presAssocID="{45F89AA6-3DA1-4224-B452-53DFA4B91716}" presName="LevelTwoTextNode" presStyleLbl="node2" presStyleIdx="1" presStyleCnt="2">
        <dgm:presLayoutVars>
          <dgm:chPref val="3"/>
        </dgm:presLayoutVars>
      </dgm:prSet>
      <dgm:spPr/>
      <dgm:t>
        <a:bodyPr/>
        <a:lstStyle/>
        <a:p>
          <a:endParaRPr lang="es-EC"/>
        </a:p>
      </dgm:t>
    </dgm:pt>
    <dgm:pt modelId="{A30EC8BD-364D-4D27-A4B8-AF92D5BE9B04}" type="pres">
      <dgm:prSet presAssocID="{45F89AA6-3DA1-4224-B452-53DFA4B91716}" presName="level3hierChild" presStyleCnt="0"/>
      <dgm:spPr/>
    </dgm:pt>
    <dgm:pt modelId="{C6A533F1-9BFA-41CB-BE57-44D5D40F8166}" type="pres">
      <dgm:prSet presAssocID="{01AD82A5-C45B-4E6E-A770-3F025DAEF19C}" presName="conn2-1" presStyleLbl="parChTrans1D3" presStyleIdx="1" presStyleCnt="2"/>
      <dgm:spPr/>
      <dgm:t>
        <a:bodyPr/>
        <a:lstStyle/>
        <a:p>
          <a:endParaRPr lang="es-EC"/>
        </a:p>
      </dgm:t>
    </dgm:pt>
    <dgm:pt modelId="{4DE9F826-BBE9-4017-A5EF-6FDD03502BBD}" type="pres">
      <dgm:prSet presAssocID="{01AD82A5-C45B-4E6E-A770-3F025DAEF19C}" presName="connTx" presStyleLbl="parChTrans1D3" presStyleIdx="1" presStyleCnt="2"/>
      <dgm:spPr/>
      <dgm:t>
        <a:bodyPr/>
        <a:lstStyle/>
        <a:p>
          <a:endParaRPr lang="es-EC"/>
        </a:p>
      </dgm:t>
    </dgm:pt>
    <dgm:pt modelId="{2202D345-E270-411B-8A91-2DA896BF7DCB}" type="pres">
      <dgm:prSet presAssocID="{77251238-A43C-461D-AE31-F63E3E71292A}" presName="root2" presStyleCnt="0"/>
      <dgm:spPr/>
    </dgm:pt>
    <dgm:pt modelId="{31AEFF82-932C-4BC8-9BF2-A038E78A60E2}" type="pres">
      <dgm:prSet presAssocID="{77251238-A43C-461D-AE31-F63E3E71292A}" presName="LevelTwoTextNode" presStyleLbl="node3" presStyleIdx="1" presStyleCnt="2">
        <dgm:presLayoutVars>
          <dgm:chPref val="3"/>
        </dgm:presLayoutVars>
      </dgm:prSet>
      <dgm:spPr/>
      <dgm:t>
        <a:bodyPr/>
        <a:lstStyle/>
        <a:p>
          <a:endParaRPr lang="es-EC"/>
        </a:p>
      </dgm:t>
    </dgm:pt>
    <dgm:pt modelId="{64A654B1-89EA-4941-A757-5C447C041404}" type="pres">
      <dgm:prSet presAssocID="{77251238-A43C-461D-AE31-F63E3E71292A}" presName="level3hierChild" presStyleCnt="0"/>
      <dgm:spPr/>
    </dgm:pt>
  </dgm:ptLst>
  <dgm:cxnLst>
    <dgm:cxn modelId="{0A06666A-59E7-46B6-9659-DE6823DFB60C}" srcId="{45F89AA6-3DA1-4224-B452-53DFA4B91716}" destId="{77251238-A43C-461D-AE31-F63E3E71292A}" srcOrd="0" destOrd="0" parTransId="{01AD82A5-C45B-4E6E-A770-3F025DAEF19C}" sibTransId="{27027735-F447-410B-946F-CC214C8FA162}"/>
    <dgm:cxn modelId="{595A5958-81E7-4D1A-9575-BAB5EB6AFAAF}" type="presOf" srcId="{5A16E3E6-2FE0-49E9-96FC-2D9F642E677F}" destId="{DA4DC742-6DC7-4CE9-81C7-12E7E74E3534}" srcOrd="0" destOrd="0" presId="urn:microsoft.com/office/officeart/2005/8/layout/hierarchy2"/>
    <dgm:cxn modelId="{9766E420-6E7B-48E7-9846-2BAB08C8475C}" type="presOf" srcId="{B11D58EC-63D0-4C49-A5A9-4E6C9A625171}" destId="{A1935C58-73D3-476B-A637-07414CA46E7A}" srcOrd="0" destOrd="0" presId="urn:microsoft.com/office/officeart/2005/8/layout/hierarchy2"/>
    <dgm:cxn modelId="{882F1C42-D521-4408-B989-D8D81EC63A11}" type="presOf" srcId="{77251238-A43C-461D-AE31-F63E3E71292A}" destId="{31AEFF82-932C-4BC8-9BF2-A038E78A60E2}" srcOrd="0" destOrd="0" presId="urn:microsoft.com/office/officeart/2005/8/layout/hierarchy2"/>
    <dgm:cxn modelId="{95D5A253-D51D-4EFC-89BF-9FDC61F57B1B}" type="presOf" srcId="{01AD82A5-C45B-4E6E-A770-3F025DAEF19C}" destId="{4DE9F826-BBE9-4017-A5EF-6FDD03502BBD}" srcOrd="1" destOrd="0" presId="urn:microsoft.com/office/officeart/2005/8/layout/hierarchy2"/>
    <dgm:cxn modelId="{C2E73E2B-E970-4D83-B7C8-5CCF6736AD7C}" type="presOf" srcId="{F518CFCC-E309-473E-BDC8-3A8B311CF64A}" destId="{6E588002-6D9B-423C-B076-6EFFD978EE0A}" srcOrd="0" destOrd="0" presId="urn:microsoft.com/office/officeart/2005/8/layout/hierarchy2"/>
    <dgm:cxn modelId="{F9175F75-1DDF-4A99-9B8E-BF94F4C43422}" type="presOf" srcId="{A34EE9B3-1118-4AB5-83FB-CC7FEFEA91D5}" destId="{139E0A3A-BBFF-4EEC-9295-55591F1597FC}" srcOrd="0" destOrd="0" presId="urn:microsoft.com/office/officeart/2005/8/layout/hierarchy2"/>
    <dgm:cxn modelId="{A9312268-A2C5-4BB9-B77C-6BA1192E7DEB}" srcId="{ADEC216F-4752-4444-8D3A-84155118114A}" destId="{A34EE9B3-1118-4AB5-83FB-CC7FEFEA91D5}" srcOrd="0" destOrd="0" parTransId="{5CD43346-05C2-427C-9043-D6019812FEB8}" sibTransId="{4B87A442-C677-41B7-AC6E-B75F50D92104}"/>
    <dgm:cxn modelId="{C9957AC6-A04E-48C5-A921-8E095B6DE06E}" srcId="{A34EE9B3-1118-4AB5-83FB-CC7FEFEA91D5}" destId="{45F89AA6-3DA1-4224-B452-53DFA4B91716}" srcOrd="1" destOrd="0" parTransId="{F5AC1E14-4677-407B-9BFE-F2A10CBC6511}" sibTransId="{54EE1818-4AD7-4AE1-B136-45FC7CAB9CDF}"/>
    <dgm:cxn modelId="{19D4442B-BB23-4C15-8236-F69F2887CA42}" type="presOf" srcId="{ADEC216F-4752-4444-8D3A-84155118114A}" destId="{5F1AFC3B-09E9-456D-B1AC-DC2EB1EEE8E8}" srcOrd="0" destOrd="0" presId="urn:microsoft.com/office/officeart/2005/8/layout/hierarchy2"/>
    <dgm:cxn modelId="{41E3CFA2-75D1-4F03-A6E1-AC6A35A671A1}" srcId="{A34EE9B3-1118-4AB5-83FB-CC7FEFEA91D5}" destId="{4CD78F93-FE4E-4074-8C91-BD5057316913}" srcOrd="0" destOrd="0" parTransId="{B11D58EC-63D0-4C49-A5A9-4E6C9A625171}" sibTransId="{657CFBC0-CF30-41C8-A08A-0AF2F3D1ECC3}"/>
    <dgm:cxn modelId="{BE33E6F0-89F6-45A6-B761-341FF013184A}" type="presOf" srcId="{B11D58EC-63D0-4C49-A5A9-4E6C9A625171}" destId="{465F596D-B83C-4E0C-A916-FFB607C3AD43}" srcOrd="1" destOrd="0" presId="urn:microsoft.com/office/officeart/2005/8/layout/hierarchy2"/>
    <dgm:cxn modelId="{7E8AE3DF-F920-4074-B674-DFFCB863D58E}" type="presOf" srcId="{01AD82A5-C45B-4E6E-A770-3F025DAEF19C}" destId="{C6A533F1-9BFA-41CB-BE57-44D5D40F8166}" srcOrd="0" destOrd="0" presId="urn:microsoft.com/office/officeart/2005/8/layout/hierarchy2"/>
    <dgm:cxn modelId="{2AC086AC-9DD9-4A9F-851D-1FD82C2F8718}" type="presOf" srcId="{45F89AA6-3DA1-4224-B452-53DFA4B91716}" destId="{3C6F4FFA-3632-451F-8359-E0832B831868}" srcOrd="0" destOrd="0" presId="urn:microsoft.com/office/officeart/2005/8/layout/hierarchy2"/>
    <dgm:cxn modelId="{81DEFA24-A5A4-4D9A-A247-7098B283DA03}" srcId="{4CD78F93-FE4E-4074-8C91-BD5057316913}" destId="{5A16E3E6-2FE0-49E9-96FC-2D9F642E677F}" srcOrd="0" destOrd="0" parTransId="{F518CFCC-E309-473E-BDC8-3A8B311CF64A}" sibTransId="{C15F745E-9538-4839-9340-473D51ED4DFE}"/>
    <dgm:cxn modelId="{558F382D-AF27-4833-98D9-981AF9DD52EA}" type="presOf" srcId="{4CD78F93-FE4E-4074-8C91-BD5057316913}" destId="{35C39451-6310-4A25-982E-3E68FF60CAB8}" srcOrd="0" destOrd="0" presId="urn:microsoft.com/office/officeart/2005/8/layout/hierarchy2"/>
    <dgm:cxn modelId="{A6CC5571-9ED0-4798-8F17-0BD94B81098A}" type="presOf" srcId="{F5AC1E14-4677-407B-9BFE-F2A10CBC6511}" destId="{418FF31A-AD7F-43D8-82D2-36384553DDDC}" srcOrd="0" destOrd="0" presId="urn:microsoft.com/office/officeart/2005/8/layout/hierarchy2"/>
    <dgm:cxn modelId="{B2FEAB33-DB97-4493-9823-09DFB19F74CB}" type="presOf" srcId="{F518CFCC-E309-473E-BDC8-3A8B311CF64A}" destId="{4DF5D369-6F2D-4F3A-A184-F9E650CFCA0C}" srcOrd="1" destOrd="0" presId="urn:microsoft.com/office/officeart/2005/8/layout/hierarchy2"/>
    <dgm:cxn modelId="{7F980D8F-2A07-4AE1-8C22-72E429474E6E}" type="presOf" srcId="{F5AC1E14-4677-407B-9BFE-F2A10CBC6511}" destId="{1C70D206-BE92-40DA-81D8-C7946EEF414C}" srcOrd="1" destOrd="0" presId="urn:microsoft.com/office/officeart/2005/8/layout/hierarchy2"/>
    <dgm:cxn modelId="{0C495572-EC59-4C0F-A457-F9B4B1105941}" type="presParOf" srcId="{5F1AFC3B-09E9-456D-B1AC-DC2EB1EEE8E8}" destId="{1E2EAD80-C34C-493B-9A06-2C436C02A086}" srcOrd="0" destOrd="0" presId="urn:microsoft.com/office/officeart/2005/8/layout/hierarchy2"/>
    <dgm:cxn modelId="{B40FBCC1-961A-421E-B7F5-1F9952944DF0}" type="presParOf" srcId="{1E2EAD80-C34C-493B-9A06-2C436C02A086}" destId="{139E0A3A-BBFF-4EEC-9295-55591F1597FC}" srcOrd="0" destOrd="0" presId="urn:microsoft.com/office/officeart/2005/8/layout/hierarchy2"/>
    <dgm:cxn modelId="{0DE80C51-7599-4BA9-8C17-B17CF5E656C2}" type="presParOf" srcId="{1E2EAD80-C34C-493B-9A06-2C436C02A086}" destId="{8960DD0F-FDB2-4116-B6AB-B333C8BD7F8C}" srcOrd="1" destOrd="0" presId="urn:microsoft.com/office/officeart/2005/8/layout/hierarchy2"/>
    <dgm:cxn modelId="{B7356315-C3EE-4AD2-81B9-74F32D60DBAE}" type="presParOf" srcId="{8960DD0F-FDB2-4116-B6AB-B333C8BD7F8C}" destId="{A1935C58-73D3-476B-A637-07414CA46E7A}" srcOrd="0" destOrd="0" presId="urn:microsoft.com/office/officeart/2005/8/layout/hierarchy2"/>
    <dgm:cxn modelId="{ED7CAFE2-A787-4988-BE50-5489E9A62CFD}" type="presParOf" srcId="{A1935C58-73D3-476B-A637-07414CA46E7A}" destId="{465F596D-B83C-4E0C-A916-FFB607C3AD43}" srcOrd="0" destOrd="0" presId="urn:microsoft.com/office/officeart/2005/8/layout/hierarchy2"/>
    <dgm:cxn modelId="{D6013086-1348-474B-8274-D32B66ADC5D9}" type="presParOf" srcId="{8960DD0F-FDB2-4116-B6AB-B333C8BD7F8C}" destId="{E56F919B-4078-4F6D-B150-89A6F446F67B}" srcOrd="1" destOrd="0" presId="urn:microsoft.com/office/officeart/2005/8/layout/hierarchy2"/>
    <dgm:cxn modelId="{493D0E73-161D-4CF9-9395-5B6D1AE17B9F}" type="presParOf" srcId="{E56F919B-4078-4F6D-B150-89A6F446F67B}" destId="{35C39451-6310-4A25-982E-3E68FF60CAB8}" srcOrd="0" destOrd="0" presId="urn:microsoft.com/office/officeart/2005/8/layout/hierarchy2"/>
    <dgm:cxn modelId="{28AB67AA-582D-4F60-A442-0CE6270965B8}" type="presParOf" srcId="{E56F919B-4078-4F6D-B150-89A6F446F67B}" destId="{0C2E2C15-BD92-4FFD-91A9-A1BC272E8B99}" srcOrd="1" destOrd="0" presId="urn:microsoft.com/office/officeart/2005/8/layout/hierarchy2"/>
    <dgm:cxn modelId="{A4B2556C-43F7-4542-A869-DC488E43FC0A}" type="presParOf" srcId="{0C2E2C15-BD92-4FFD-91A9-A1BC272E8B99}" destId="{6E588002-6D9B-423C-B076-6EFFD978EE0A}" srcOrd="0" destOrd="0" presId="urn:microsoft.com/office/officeart/2005/8/layout/hierarchy2"/>
    <dgm:cxn modelId="{B186A83F-2A42-4A45-8894-3DA82D373406}" type="presParOf" srcId="{6E588002-6D9B-423C-B076-6EFFD978EE0A}" destId="{4DF5D369-6F2D-4F3A-A184-F9E650CFCA0C}" srcOrd="0" destOrd="0" presId="urn:microsoft.com/office/officeart/2005/8/layout/hierarchy2"/>
    <dgm:cxn modelId="{29CEDC60-2A99-41A2-9AC3-52D6CC887D55}" type="presParOf" srcId="{0C2E2C15-BD92-4FFD-91A9-A1BC272E8B99}" destId="{26151075-7419-4231-8023-2A30DC152DDE}" srcOrd="1" destOrd="0" presId="urn:microsoft.com/office/officeart/2005/8/layout/hierarchy2"/>
    <dgm:cxn modelId="{4BB226AD-38BC-4F03-B914-3F968DCBD4AA}" type="presParOf" srcId="{26151075-7419-4231-8023-2A30DC152DDE}" destId="{DA4DC742-6DC7-4CE9-81C7-12E7E74E3534}" srcOrd="0" destOrd="0" presId="urn:microsoft.com/office/officeart/2005/8/layout/hierarchy2"/>
    <dgm:cxn modelId="{83709F28-EE16-442F-B5B1-DAC9932E32EC}" type="presParOf" srcId="{26151075-7419-4231-8023-2A30DC152DDE}" destId="{933FE5FC-7C65-4622-A2C2-422C2BAFBDE4}" srcOrd="1" destOrd="0" presId="urn:microsoft.com/office/officeart/2005/8/layout/hierarchy2"/>
    <dgm:cxn modelId="{FF95F657-13D3-4F9F-883F-0BDB1AF0C7ED}" type="presParOf" srcId="{8960DD0F-FDB2-4116-B6AB-B333C8BD7F8C}" destId="{418FF31A-AD7F-43D8-82D2-36384553DDDC}" srcOrd="2" destOrd="0" presId="urn:microsoft.com/office/officeart/2005/8/layout/hierarchy2"/>
    <dgm:cxn modelId="{8E1600CA-D659-40BE-A61D-6E07667864FE}" type="presParOf" srcId="{418FF31A-AD7F-43D8-82D2-36384553DDDC}" destId="{1C70D206-BE92-40DA-81D8-C7946EEF414C}" srcOrd="0" destOrd="0" presId="urn:microsoft.com/office/officeart/2005/8/layout/hierarchy2"/>
    <dgm:cxn modelId="{7065A564-E41E-4173-A843-42E577A9235C}" type="presParOf" srcId="{8960DD0F-FDB2-4116-B6AB-B333C8BD7F8C}" destId="{E667E837-40FA-4028-839B-57402304A35E}" srcOrd="3" destOrd="0" presId="urn:microsoft.com/office/officeart/2005/8/layout/hierarchy2"/>
    <dgm:cxn modelId="{48890908-D56A-4941-90E5-7FCAB24AA4F7}" type="presParOf" srcId="{E667E837-40FA-4028-839B-57402304A35E}" destId="{3C6F4FFA-3632-451F-8359-E0832B831868}" srcOrd="0" destOrd="0" presId="urn:microsoft.com/office/officeart/2005/8/layout/hierarchy2"/>
    <dgm:cxn modelId="{B6B76FC1-E603-4FBA-9E44-590586260215}" type="presParOf" srcId="{E667E837-40FA-4028-839B-57402304A35E}" destId="{A30EC8BD-364D-4D27-A4B8-AF92D5BE9B04}" srcOrd="1" destOrd="0" presId="urn:microsoft.com/office/officeart/2005/8/layout/hierarchy2"/>
    <dgm:cxn modelId="{2BF74294-05A7-45B1-9351-A9016179AFAC}" type="presParOf" srcId="{A30EC8BD-364D-4D27-A4B8-AF92D5BE9B04}" destId="{C6A533F1-9BFA-41CB-BE57-44D5D40F8166}" srcOrd="0" destOrd="0" presId="urn:microsoft.com/office/officeart/2005/8/layout/hierarchy2"/>
    <dgm:cxn modelId="{616BCFE0-7CF7-4C7E-B2A6-0B498DE912A8}" type="presParOf" srcId="{C6A533F1-9BFA-41CB-BE57-44D5D40F8166}" destId="{4DE9F826-BBE9-4017-A5EF-6FDD03502BBD}" srcOrd="0" destOrd="0" presId="urn:microsoft.com/office/officeart/2005/8/layout/hierarchy2"/>
    <dgm:cxn modelId="{675CC4FF-A9B2-4813-9030-75E17C719796}" type="presParOf" srcId="{A30EC8BD-364D-4D27-A4B8-AF92D5BE9B04}" destId="{2202D345-E270-411B-8A91-2DA896BF7DCB}" srcOrd="1" destOrd="0" presId="urn:microsoft.com/office/officeart/2005/8/layout/hierarchy2"/>
    <dgm:cxn modelId="{456422C7-FFC0-4AD1-8654-50AC21D13053}" type="presParOf" srcId="{2202D345-E270-411B-8A91-2DA896BF7DCB}" destId="{31AEFF82-932C-4BC8-9BF2-A038E78A60E2}" srcOrd="0" destOrd="0" presId="urn:microsoft.com/office/officeart/2005/8/layout/hierarchy2"/>
    <dgm:cxn modelId="{FE1B8AAA-17BC-4DD4-B376-F032CAAB03ED}" type="presParOf" srcId="{2202D345-E270-411B-8A91-2DA896BF7DCB}" destId="{64A654B1-89EA-4941-A757-5C447C041404}"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EC216F-4752-4444-8D3A-84155118114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A34EE9B3-1118-4AB5-83FB-CC7FEFEA91D5}">
      <dgm:prSet phldrT="[Texto]" custT="1">
        <dgm:style>
          <a:lnRef idx="1">
            <a:schemeClr val="accent3"/>
          </a:lnRef>
          <a:fillRef idx="2">
            <a:schemeClr val="accent3"/>
          </a:fillRef>
          <a:effectRef idx="1">
            <a:schemeClr val="accent3"/>
          </a:effectRef>
          <a:fontRef idx="minor">
            <a:schemeClr val="dk1"/>
          </a:fontRef>
        </dgm:style>
      </dgm:prSet>
      <dgm:spPr/>
      <dgm:t>
        <a:bodyPr/>
        <a:lstStyle/>
        <a:p>
          <a:pPr algn="ctr"/>
          <a:r>
            <a:rPr lang="es-EC" sz="2300" b="1" dirty="0" smtClean="0">
              <a:latin typeface="Times New Roman" panose="02020603050405020304" pitchFamily="18" charset="0"/>
              <a:cs typeface="Times New Roman" panose="02020603050405020304" pitchFamily="18" charset="0"/>
            </a:rPr>
            <a:t>MÉTODOS DE INVESTIGACIÓN UTILIZADOS</a:t>
          </a:r>
          <a:endParaRPr lang="es-EC" sz="2300" dirty="0"/>
        </a:p>
      </dgm:t>
    </dgm:pt>
    <dgm:pt modelId="{5CD43346-05C2-427C-9043-D6019812FEB8}" type="parTrans" cxnId="{A9312268-A2C5-4BB9-B77C-6BA1192E7DEB}">
      <dgm:prSet/>
      <dgm:spPr/>
      <dgm:t>
        <a:bodyPr/>
        <a:lstStyle/>
        <a:p>
          <a:pPr algn="ctr"/>
          <a:endParaRPr lang="es-EC"/>
        </a:p>
      </dgm:t>
    </dgm:pt>
    <dgm:pt modelId="{4B87A442-C677-41B7-AC6E-B75F50D92104}" type="sibTrans" cxnId="{A9312268-A2C5-4BB9-B77C-6BA1192E7DEB}">
      <dgm:prSet/>
      <dgm:spPr/>
      <dgm:t>
        <a:bodyPr/>
        <a:lstStyle/>
        <a:p>
          <a:pPr algn="ctr"/>
          <a:endParaRPr lang="es-EC"/>
        </a:p>
      </dgm:t>
    </dgm:pt>
    <dgm:pt modelId="{4CD78F93-FE4E-4074-8C91-BD5057316913}">
      <dgm:prSet phldrT="[Texto]">
        <dgm:style>
          <a:lnRef idx="1">
            <a:schemeClr val="accent6"/>
          </a:lnRef>
          <a:fillRef idx="2">
            <a:schemeClr val="accent6"/>
          </a:fillRef>
          <a:effectRef idx="1">
            <a:schemeClr val="accent6"/>
          </a:effectRef>
          <a:fontRef idx="minor">
            <a:schemeClr val="dk1"/>
          </a:fontRef>
        </dgm:style>
      </dgm:prSet>
      <dgm:spPr/>
      <dgm:t>
        <a:bodyPr/>
        <a:lstStyle/>
        <a:p>
          <a:pPr algn="ctr"/>
          <a:r>
            <a:rPr lang="es-EC" dirty="0" smtClean="0">
              <a:latin typeface="Times New Roman" panose="02020603050405020304" pitchFamily="18" charset="0"/>
              <a:cs typeface="Times New Roman" panose="02020603050405020304" pitchFamily="18" charset="0"/>
            </a:rPr>
            <a:t>De recolección In Situ </a:t>
          </a:r>
          <a:endParaRPr lang="es-EC" dirty="0"/>
        </a:p>
      </dgm:t>
    </dgm:pt>
    <dgm:pt modelId="{B11D58EC-63D0-4C49-A5A9-4E6C9A625171}" type="parTrans" cxnId="{41E3CFA2-75D1-4F03-A6E1-AC6A35A671A1}">
      <dgm:prSet/>
      <dgm:spPr/>
      <dgm:t>
        <a:bodyPr/>
        <a:lstStyle/>
        <a:p>
          <a:pPr algn="ctr"/>
          <a:endParaRPr lang="es-EC" dirty="0"/>
        </a:p>
      </dgm:t>
    </dgm:pt>
    <dgm:pt modelId="{657CFBC0-CF30-41C8-A08A-0AF2F3D1ECC3}" type="sibTrans" cxnId="{41E3CFA2-75D1-4F03-A6E1-AC6A35A671A1}">
      <dgm:prSet/>
      <dgm:spPr/>
      <dgm:t>
        <a:bodyPr/>
        <a:lstStyle/>
        <a:p>
          <a:pPr algn="ctr"/>
          <a:endParaRPr lang="es-EC"/>
        </a:p>
      </dgm:t>
    </dgm:pt>
    <dgm:pt modelId="{45F89AA6-3DA1-4224-B452-53DFA4B91716}">
      <dgm:prSet phldrT="[Texto]">
        <dgm:style>
          <a:lnRef idx="1">
            <a:schemeClr val="accent6"/>
          </a:lnRef>
          <a:fillRef idx="2">
            <a:schemeClr val="accent6"/>
          </a:fillRef>
          <a:effectRef idx="1">
            <a:schemeClr val="accent6"/>
          </a:effectRef>
          <a:fontRef idx="minor">
            <a:schemeClr val="dk1"/>
          </a:fontRef>
        </dgm:style>
      </dgm:prSet>
      <dgm:spPr/>
      <dgm:t>
        <a:bodyPr/>
        <a:lstStyle/>
        <a:p>
          <a:pPr algn="ctr"/>
          <a:r>
            <a:rPr lang="es-EC" dirty="0" smtClean="0">
              <a:latin typeface="Times New Roman" panose="02020603050405020304" pitchFamily="18" charset="0"/>
              <a:cs typeface="Times New Roman" panose="02020603050405020304" pitchFamily="18" charset="0"/>
            </a:rPr>
            <a:t>Analítico aplicado a laboratorio</a:t>
          </a:r>
          <a:endParaRPr lang="es-EC" dirty="0"/>
        </a:p>
      </dgm:t>
    </dgm:pt>
    <dgm:pt modelId="{F5AC1E14-4677-407B-9BFE-F2A10CBC6511}" type="parTrans" cxnId="{C9957AC6-A04E-48C5-A921-8E095B6DE06E}">
      <dgm:prSet/>
      <dgm:spPr/>
      <dgm:t>
        <a:bodyPr/>
        <a:lstStyle/>
        <a:p>
          <a:pPr algn="ctr"/>
          <a:endParaRPr lang="es-EC" dirty="0"/>
        </a:p>
      </dgm:t>
    </dgm:pt>
    <dgm:pt modelId="{54EE1818-4AD7-4AE1-B136-45FC7CAB9CDF}" type="sibTrans" cxnId="{C9957AC6-A04E-48C5-A921-8E095B6DE06E}">
      <dgm:prSet/>
      <dgm:spPr/>
      <dgm:t>
        <a:bodyPr/>
        <a:lstStyle/>
        <a:p>
          <a:pPr algn="ctr"/>
          <a:endParaRPr lang="es-EC"/>
        </a:p>
      </dgm:t>
    </dgm:pt>
    <dgm:pt modelId="{5F1AFC3B-09E9-456D-B1AC-DC2EB1EEE8E8}" type="pres">
      <dgm:prSet presAssocID="{ADEC216F-4752-4444-8D3A-84155118114A}" presName="diagram" presStyleCnt="0">
        <dgm:presLayoutVars>
          <dgm:chPref val="1"/>
          <dgm:dir/>
          <dgm:animOne val="branch"/>
          <dgm:animLvl val="lvl"/>
          <dgm:resizeHandles val="exact"/>
        </dgm:presLayoutVars>
      </dgm:prSet>
      <dgm:spPr/>
      <dgm:t>
        <a:bodyPr/>
        <a:lstStyle/>
        <a:p>
          <a:endParaRPr lang="es-EC"/>
        </a:p>
      </dgm:t>
    </dgm:pt>
    <dgm:pt modelId="{1E2EAD80-C34C-493B-9A06-2C436C02A086}" type="pres">
      <dgm:prSet presAssocID="{A34EE9B3-1118-4AB5-83FB-CC7FEFEA91D5}" presName="root1" presStyleCnt="0"/>
      <dgm:spPr/>
    </dgm:pt>
    <dgm:pt modelId="{139E0A3A-BBFF-4EEC-9295-55591F1597FC}" type="pres">
      <dgm:prSet presAssocID="{A34EE9B3-1118-4AB5-83FB-CC7FEFEA91D5}" presName="LevelOneTextNode" presStyleLbl="node0" presStyleIdx="0" presStyleCnt="1" custScaleX="121861" custScaleY="123982" custLinFactNeighborX="-54467">
        <dgm:presLayoutVars>
          <dgm:chPref val="3"/>
        </dgm:presLayoutVars>
      </dgm:prSet>
      <dgm:spPr/>
      <dgm:t>
        <a:bodyPr/>
        <a:lstStyle/>
        <a:p>
          <a:endParaRPr lang="es-EC"/>
        </a:p>
      </dgm:t>
    </dgm:pt>
    <dgm:pt modelId="{8960DD0F-FDB2-4116-B6AB-B333C8BD7F8C}" type="pres">
      <dgm:prSet presAssocID="{A34EE9B3-1118-4AB5-83FB-CC7FEFEA91D5}" presName="level2hierChild" presStyleCnt="0"/>
      <dgm:spPr/>
    </dgm:pt>
    <dgm:pt modelId="{A1935C58-73D3-476B-A637-07414CA46E7A}" type="pres">
      <dgm:prSet presAssocID="{B11D58EC-63D0-4C49-A5A9-4E6C9A625171}" presName="conn2-1" presStyleLbl="parChTrans1D2" presStyleIdx="0" presStyleCnt="2"/>
      <dgm:spPr/>
      <dgm:t>
        <a:bodyPr/>
        <a:lstStyle/>
        <a:p>
          <a:endParaRPr lang="es-EC"/>
        </a:p>
      </dgm:t>
    </dgm:pt>
    <dgm:pt modelId="{465F596D-B83C-4E0C-A916-FFB607C3AD43}" type="pres">
      <dgm:prSet presAssocID="{B11D58EC-63D0-4C49-A5A9-4E6C9A625171}" presName="connTx" presStyleLbl="parChTrans1D2" presStyleIdx="0" presStyleCnt="2"/>
      <dgm:spPr/>
      <dgm:t>
        <a:bodyPr/>
        <a:lstStyle/>
        <a:p>
          <a:endParaRPr lang="es-EC"/>
        </a:p>
      </dgm:t>
    </dgm:pt>
    <dgm:pt modelId="{E56F919B-4078-4F6D-B150-89A6F446F67B}" type="pres">
      <dgm:prSet presAssocID="{4CD78F93-FE4E-4074-8C91-BD5057316913}" presName="root2" presStyleCnt="0"/>
      <dgm:spPr/>
    </dgm:pt>
    <dgm:pt modelId="{35C39451-6310-4A25-982E-3E68FF60CAB8}" type="pres">
      <dgm:prSet presAssocID="{4CD78F93-FE4E-4074-8C91-BD5057316913}" presName="LevelTwoTextNode" presStyleLbl="node2" presStyleIdx="0" presStyleCnt="2" custLinFactNeighborX="22904">
        <dgm:presLayoutVars>
          <dgm:chPref val="3"/>
        </dgm:presLayoutVars>
      </dgm:prSet>
      <dgm:spPr/>
      <dgm:t>
        <a:bodyPr/>
        <a:lstStyle/>
        <a:p>
          <a:endParaRPr lang="es-EC"/>
        </a:p>
      </dgm:t>
    </dgm:pt>
    <dgm:pt modelId="{0C2E2C15-BD92-4FFD-91A9-A1BC272E8B99}" type="pres">
      <dgm:prSet presAssocID="{4CD78F93-FE4E-4074-8C91-BD5057316913}" presName="level3hierChild" presStyleCnt="0"/>
      <dgm:spPr/>
    </dgm:pt>
    <dgm:pt modelId="{418FF31A-AD7F-43D8-82D2-36384553DDDC}" type="pres">
      <dgm:prSet presAssocID="{F5AC1E14-4677-407B-9BFE-F2A10CBC6511}" presName="conn2-1" presStyleLbl="parChTrans1D2" presStyleIdx="1" presStyleCnt="2"/>
      <dgm:spPr/>
      <dgm:t>
        <a:bodyPr/>
        <a:lstStyle/>
        <a:p>
          <a:endParaRPr lang="es-EC"/>
        </a:p>
      </dgm:t>
    </dgm:pt>
    <dgm:pt modelId="{1C70D206-BE92-40DA-81D8-C7946EEF414C}" type="pres">
      <dgm:prSet presAssocID="{F5AC1E14-4677-407B-9BFE-F2A10CBC6511}" presName="connTx" presStyleLbl="parChTrans1D2" presStyleIdx="1" presStyleCnt="2"/>
      <dgm:spPr/>
      <dgm:t>
        <a:bodyPr/>
        <a:lstStyle/>
        <a:p>
          <a:endParaRPr lang="es-EC"/>
        </a:p>
      </dgm:t>
    </dgm:pt>
    <dgm:pt modelId="{E667E837-40FA-4028-839B-57402304A35E}" type="pres">
      <dgm:prSet presAssocID="{45F89AA6-3DA1-4224-B452-53DFA4B91716}" presName="root2" presStyleCnt="0"/>
      <dgm:spPr/>
    </dgm:pt>
    <dgm:pt modelId="{3C6F4FFA-3632-451F-8359-E0832B831868}" type="pres">
      <dgm:prSet presAssocID="{45F89AA6-3DA1-4224-B452-53DFA4B91716}" presName="LevelTwoTextNode" presStyleLbl="node2" presStyleIdx="1" presStyleCnt="2" custLinFactNeighborX="22904">
        <dgm:presLayoutVars>
          <dgm:chPref val="3"/>
        </dgm:presLayoutVars>
      </dgm:prSet>
      <dgm:spPr/>
      <dgm:t>
        <a:bodyPr/>
        <a:lstStyle/>
        <a:p>
          <a:endParaRPr lang="es-EC"/>
        </a:p>
      </dgm:t>
    </dgm:pt>
    <dgm:pt modelId="{A30EC8BD-364D-4D27-A4B8-AF92D5BE9B04}" type="pres">
      <dgm:prSet presAssocID="{45F89AA6-3DA1-4224-B452-53DFA4B91716}" presName="level3hierChild" presStyleCnt="0"/>
      <dgm:spPr/>
    </dgm:pt>
  </dgm:ptLst>
  <dgm:cxnLst>
    <dgm:cxn modelId="{F41D13DF-7F1F-48DC-B6A1-1A4FB57C63AC}" type="presOf" srcId="{45F89AA6-3DA1-4224-B452-53DFA4B91716}" destId="{3C6F4FFA-3632-451F-8359-E0832B831868}" srcOrd="0" destOrd="0" presId="urn:microsoft.com/office/officeart/2005/8/layout/hierarchy2"/>
    <dgm:cxn modelId="{892F14A9-39A5-449C-BEF0-AB164D85F3DF}" type="presOf" srcId="{ADEC216F-4752-4444-8D3A-84155118114A}" destId="{5F1AFC3B-09E9-456D-B1AC-DC2EB1EEE8E8}" srcOrd="0" destOrd="0" presId="urn:microsoft.com/office/officeart/2005/8/layout/hierarchy2"/>
    <dgm:cxn modelId="{C004C8E9-869B-400D-A1F6-264F48BA9047}" type="presOf" srcId="{A34EE9B3-1118-4AB5-83FB-CC7FEFEA91D5}" destId="{139E0A3A-BBFF-4EEC-9295-55591F1597FC}" srcOrd="0" destOrd="0" presId="urn:microsoft.com/office/officeart/2005/8/layout/hierarchy2"/>
    <dgm:cxn modelId="{569C581F-A62A-489A-8ACF-2BD17A1ADA02}" type="presOf" srcId="{F5AC1E14-4677-407B-9BFE-F2A10CBC6511}" destId="{418FF31A-AD7F-43D8-82D2-36384553DDDC}" srcOrd="0" destOrd="0" presId="urn:microsoft.com/office/officeart/2005/8/layout/hierarchy2"/>
    <dgm:cxn modelId="{A9312268-A2C5-4BB9-B77C-6BA1192E7DEB}" srcId="{ADEC216F-4752-4444-8D3A-84155118114A}" destId="{A34EE9B3-1118-4AB5-83FB-CC7FEFEA91D5}" srcOrd="0" destOrd="0" parTransId="{5CD43346-05C2-427C-9043-D6019812FEB8}" sibTransId="{4B87A442-C677-41B7-AC6E-B75F50D92104}"/>
    <dgm:cxn modelId="{C9957AC6-A04E-48C5-A921-8E095B6DE06E}" srcId="{A34EE9B3-1118-4AB5-83FB-CC7FEFEA91D5}" destId="{45F89AA6-3DA1-4224-B452-53DFA4B91716}" srcOrd="1" destOrd="0" parTransId="{F5AC1E14-4677-407B-9BFE-F2A10CBC6511}" sibTransId="{54EE1818-4AD7-4AE1-B136-45FC7CAB9CDF}"/>
    <dgm:cxn modelId="{41E3CFA2-75D1-4F03-A6E1-AC6A35A671A1}" srcId="{A34EE9B3-1118-4AB5-83FB-CC7FEFEA91D5}" destId="{4CD78F93-FE4E-4074-8C91-BD5057316913}" srcOrd="0" destOrd="0" parTransId="{B11D58EC-63D0-4C49-A5A9-4E6C9A625171}" sibTransId="{657CFBC0-CF30-41C8-A08A-0AF2F3D1ECC3}"/>
    <dgm:cxn modelId="{E4C5A85F-FF47-422F-AD21-A89D3CE52172}" type="presOf" srcId="{B11D58EC-63D0-4C49-A5A9-4E6C9A625171}" destId="{A1935C58-73D3-476B-A637-07414CA46E7A}" srcOrd="0" destOrd="0" presId="urn:microsoft.com/office/officeart/2005/8/layout/hierarchy2"/>
    <dgm:cxn modelId="{490FD59A-4AE5-4D6E-ADD7-F4FC03F81118}" type="presOf" srcId="{F5AC1E14-4677-407B-9BFE-F2A10CBC6511}" destId="{1C70D206-BE92-40DA-81D8-C7946EEF414C}" srcOrd="1" destOrd="0" presId="urn:microsoft.com/office/officeart/2005/8/layout/hierarchy2"/>
    <dgm:cxn modelId="{6FD50975-E117-43F0-A690-789B8A8624F2}" type="presOf" srcId="{B11D58EC-63D0-4C49-A5A9-4E6C9A625171}" destId="{465F596D-B83C-4E0C-A916-FFB607C3AD43}" srcOrd="1" destOrd="0" presId="urn:microsoft.com/office/officeart/2005/8/layout/hierarchy2"/>
    <dgm:cxn modelId="{5EAAE829-5736-4E8B-8220-4B884712497F}" type="presOf" srcId="{4CD78F93-FE4E-4074-8C91-BD5057316913}" destId="{35C39451-6310-4A25-982E-3E68FF60CAB8}" srcOrd="0" destOrd="0" presId="urn:microsoft.com/office/officeart/2005/8/layout/hierarchy2"/>
    <dgm:cxn modelId="{69EE196C-A015-490D-BA13-C5B5C0B31C24}" type="presParOf" srcId="{5F1AFC3B-09E9-456D-B1AC-DC2EB1EEE8E8}" destId="{1E2EAD80-C34C-493B-9A06-2C436C02A086}" srcOrd="0" destOrd="0" presId="urn:microsoft.com/office/officeart/2005/8/layout/hierarchy2"/>
    <dgm:cxn modelId="{4EB0D85A-235F-43CC-8302-D22C5FDFD03F}" type="presParOf" srcId="{1E2EAD80-C34C-493B-9A06-2C436C02A086}" destId="{139E0A3A-BBFF-4EEC-9295-55591F1597FC}" srcOrd="0" destOrd="0" presId="urn:microsoft.com/office/officeart/2005/8/layout/hierarchy2"/>
    <dgm:cxn modelId="{E1647CA5-C1C6-4C83-882B-D729E6EDEC68}" type="presParOf" srcId="{1E2EAD80-C34C-493B-9A06-2C436C02A086}" destId="{8960DD0F-FDB2-4116-B6AB-B333C8BD7F8C}" srcOrd="1" destOrd="0" presId="urn:microsoft.com/office/officeart/2005/8/layout/hierarchy2"/>
    <dgm:cxn modelId="{D248BE02-C867-4D24-B232-63FD71457D1C}" type="presParOf" srcId="{8960DD0F-FDB2-4116-B6AB-B333C8BD7F8C}" destId="{A1935C58-73D3-476B-A637-07414CA46E7A}" srcOrd="0" destOrd="0" presId="urn:microsoft.com/office/officeart/2005/8/layout/hierarchy2"/>
    <dgm:cxn modelId="{DCD151F5-DFC7-46B8-8AF7-7133A2250E8C}" type="presParOf" srcId="{A1935C58-73D3-476B-A637-07414CA46E7A}" destId="{465F596D-B83C-4E0C-A916-FFB607C3AD43}" srcOrd="0" destOrd="0" presId="urn:microsoft.com/office/officeart/2005/8/layout/hierarchy2"/>
    <dgm:cxn modelId="{10B14A86-A90A-41E2-B9E2-9DCA3371B345}" type="presParOf" srcId="{8960DD0F-FDB2-4116-B6AB-B333C8BD7F8C}" destId="{E56F919B-4078-4F6D-B150-89A6F446F67B}" srcOrd="1" destOrd="0" presId="urn:microsoft.com/office/officeart/2005/8/layout/hierarchy2"/>
    <dgm:cxn modelId="{324CFFEF-1D62-4A20-913D-E10705C87BD7}" type="presParOf" srcId="{E56F919B-4078-4F6D-B150-89A6F446F67B}" destId="{35C39451-6310-4A25-982E-3E68FF60CAB8}" srcOrd="0" destOrd="0" presId="urn:microsoft.com/office/officeart/2005/8/layout/hierarchy2"/>
    <dgm:cxn modelId="{DA418834-2617-4715-917D-8336EFD18FA7}" type="presParOf" srcId="{E56F919B-4078-4F6D-B150-89A6F446F67B}" destId="{0C2E2C15-BD92-4FFD-91A9-A1BC272E8B99}" srcOrd="1" destOrd="0" presId="urn:microsoft.com/office/officeart/2005/8/layout/hierarchy2"/>
    <dgm:cxn modelId="{086A93EB-06EB-4FB7-893A-D05E8EA42FA2}" type="presParOf" srcId="{8960DD0F-FDB2-4116-B6AB-B333C8BD7F8C}" destId="{418FF31A-AD7F-43D8-82D2-36384553DDDC}" srcOrd="2" destOrd="0" presId="urn:microsoft.com/office/officeart/2005/8/layout/hierarchy2"/>
    <dgm:cxn modelId="{99B4665A-9C62-4EFE-A57D-EDDBCD0B02C5}" type="presParOf" srcId="{418FF31A-AD7F-43D8-82D2-36384553DDDC}" destId="{1C70D206-BE92-40DA-81D8-C7946EEF414C}" srcOrd="0" destOrd="0" presId="urn:microsoft.com/office/officeart/2005/8/layout/hierarchy2"/>
    <dgm:cxn modelId="{FC167FFE-291F-4320-B5EB-E62EFB938D40}" type="presParOf" srcId="{8960DD0F-FDB2-4116-B6AB-B333C8BD7F8C}" destId="{E667E837-40FA-4028-839B-57402304A35E}" srcOrd="3" destOrd="0" presId="urn:microsoft.com/office/officeart/2005/8/layout/hierarchy2"/>
    <dgm:cxn modelId="{125A85E7-1469-44AB-8450-D26B9A3F7317}" type="presParOf" srcId="{E667E837-40FA-4028-839B-57402304A35E}" destId="{3C6F4FFA-3632-451F-8359-E0832B831868}" srcOrd="0" destOrd="0" presId="urn:microsoft.com/office/officeart/2005/8/layout/hierarchy2"/>
    <dgm:cxn modelId="{D2541F0C-BAC1-4490-B6B0-507792156868}" type="presParOf" srcId="{E667E837-40FA-4028-839B-57402304A35E}" destId="{A30EC8BD-364D-4D27-A4B8-AF92D5BE9B04}" srcOrd="1" destOrd="0" presId="urn:microsoft.com/office/officeart/2005/8/layout/hierarchy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3"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2">
            <a:schemeClr val="accent3"/>
          </a:lnRef>
          <a:fillRef idx="1">
            <a:schemeClr val="lt1"/>
          </a:fillRef>
          <a:effectRef idx="0">
            <a:schemeClr val="accent3"/>
          </a:effectRef>
          <a:fontRef idx="minor">
            <a:schemeClr val="dk1"/>
          </a:fontRef>
        </dgm:style>
      </dgm:prSet>
      <dgm:spPr>
        <a:solidFill>
          <a:schemeClr val="accent3">
            <a:lumMod val="20000"/>
            <a:lumOff val="80000"/>
          </a:schemeClr>
        </a:solidFill>
      </dgm:spPr>
      <dgm:t>
        <a:bodyPr/>
        <a:lstStyle/>
        <a:p>
          <a:r>
            <a:rPr lang="es-CO" sz="1600" b="1" u="none" dirty="0" smtClean="0">
              <a:solidFill>
                <a:schemeClr val="tx1"/>
              </a:solidFill>
              <a:latin typeface="Times New Roman" pitchFamily="18" charset="0"/>
              <a:cs typeface="Times New Roman" pitchFamily="18" charset="0"/>
            </a:rPr>
            <a:t>MATERIALES Y EQUIPOS </a:t>
          </a:r>
          <a:endParaRPr lang="es-CO" sz="1600" b="1" u="none" dirty="0">
            <a:solidFill>
              <a:schemeClr val="tx1"/>
            </a:solidFill>
            <a:latin typeface="Times New Roman" pitchFamily="18" charset="0"/>
            <a:cs typeface="Times New Roman" pitchFamily="18" charset="0"/>
          </a:endParaRPr>
        </a:p>
      </dgm:t>
    </dgm:pt>
    <dgm:pt modelId="{749FC03A-DDC5-47AD-A448-C5C2E76EBA6F}" type="sibTrans" cxnId="{9D9CE8AA-FB4F-4D13-90D0-8B219E57EE23}">
      <dgm:prSet/>
      <dgm:spPr/>
      <dgm:t>
        <a:bodyPr/>
        <a:lstStyle/>
        <a:p>
          <a:endParaRPr lang="es-CO" sz="1200">
            <a:latin typeface="Arial" pitchFamily="34" charset="0"/>
            <a:cs typeface="Arial" pitchFamily="34" charset="0"/>
          </a:endParaRPr>
        </a:p>
      </dgm:t>
    </dgm:pt>
    <dgm:pt modelId="{C8105359-D0B2-4A3C-8E23-03B447773978}" type="parTrans" cxnId="{9D9CE8AA-FB4F-4D13-90D0-8B219E57EE23}">
      <dgm:prSet/>
      <dgm:spPr/>
      <dgm:t>
        <a:bodyPr/>
        <a:lstStyle/>
        <a:p>
          <a:endParaRPr lang="es-CO" sz="1200">
            <a:latin typeface="Arial" pitchFamily="34" charset="0"/>
            <a:cs typeface="Arial" pitchFamily="34" charset="0"/>
          </a:endParaRPr>
        </a:p>
      </dgm:t>
    </dgm:pt>
    <dgm:pt modelId="{44683F7A-D7F1-411B-A2A9-DC197BFEC55E}" type="pres">
      <dgm:prSet presAssocID="{D1644A93-FE6B-4142-A180-4204BF05C0BE}" presName="diagram" presStyleCnt="0">
        <dgm:presLayoutVars>
          <dgm:chPref val="1"/>
          <dgm:dir/>
          <dgm:animOne val="branch"/>
          <dgm:animLvl val="lvl"/>
          <dgm:resizeHandles/>
        </dgm:presLayoutVars>
      </dgm:prSet>
      <dgm:spPr/>
      <dgm:t>
        <a:bodyPr/>
        <a:lstStyle/>
        <a:p>
          <a:endParaRPr lang="es-ES"/>
        </a:p>
      </dgm:t>
    </dgm:pt>
    <dgm:pt modelId="{9002D513-5B86-404F-B8A7-3A75F30E11DF}" type="pres">
      <dgm:prSet presAssocID="{8A71539B-75AF-42E3-930C-56D9F0EB3A7E}" presName="root" presStyleCnt="0"/>
      <dgm:spPr/>
    </dgm:pt>
    <dgm:pt modelId="{41933735-8593-4C43-87D9-452254B286CE}" type="pres">
      <dgm:prSet presAssocID="{8A71539B-75AF-42E3-930C-56D9F0EB3A7E}" presName="rootComposite" presStyleCnt="0"/>
      <dgm:spPr/>
    </dgm:pt>
    <dgm:pt modelId="{7EE7DA5C-5BC2-4043-BF5F-6A246654BC9C}" type="pres">
      <dgm:prSet presAssocID="{8A71539B-75AF-42E3-930C-56D9F0EB3A7E}" presName="rootText" presStyleLbl="node1" presStyleIdx="0" presStyleCnt="1" custScaleX="377377" custScaleY="223085" custLinFactX="300000" custLinFactY="-400000" custLinFactNeighborX="339724" custLinFactNeighborY="-469618"/>
      <dgm:spPr/>
      <dgm:t>
        <a:bodyPr/>
        <a:lstStyle/>
        <a:p>
          <a:endParaRPr lang="es-ES"/>
        </a:p>
      </dgm:t>
    </dgm:pt>
    <dgm:pt modelId="{ACB67EAE-3531-4515-B1BC-04EE57C4175F}" type="pres">
      <dgm:prSet presAssocID="{8A71539B-75AF-42E3-930C-56D9F0EB3A7E}" presName="rootConnector" presStyleLbl="node1" presStyleIdx="0" presStyleCnt="1"/>
      <dgm:spPr/>
      <dgm:t>
        <a:bodyPr/>
        <a:lstStyle/>
        <a:p>
          <a:endParaRPr lang="es-ES"/>
        </a:p>
      </dgm:t>
    </dgm:pt>
    <dgm:pt modelId="{D56B124E-2DE5-44BA-9045-97FB0BC96A9D}" type="pres">
      <dgm:prSet presAssocID="{8A71539B-75AF-42E3-930C-56D9F0EB3A7E}" presName="childShape" presStyleCnt="0"/>
      <dgm:spPr/>
    </dgm:pt>
  </dgm:ptLst>
  <dgm:cxnLst>
    <dgm:cxn modelId="{00F971B4-CF15-4562-9F31-52A795F7EC17}" type="presOf" srcId="{8A71539B-75AF-42E3-930C-56D9F0EB3A7E}" destId="{7EE7DA5C-5BC2-4043-BF5F-6A246654BC9C}" srcOrd="0" destOrd="0" presId="urn:microsoft.com/office/officeart/2005/8/layout/hierarchy3"/>
    <dgm:cxn modelId="{9D9CE8AA-FB4F-4D13-90D0-8B219E57EE23}" srcId="{D1644A93-FE6B-4142-A180-4204BF05C0BE}" destId="{8A71539B-75AF-42E3-930C-56D9F0EB3A7E}" srcOrd="0" destOrd="0" parTransId="{C8105359-D0B2-4A3C-8E23-03B447773978}" sibTransId="{749FC03A-DDC5-47AD-A448-C5C2E76EBA6F}"/>
    <dgm:cxn modelId="{81D4B791-3B90-467F-9E07-A3F736609D6B}" type="presOf" srcId="{8A71539B-75AF-42E3-930C-56D9F0EB3A7E}" destId="{ACB67EAE-3531-4515-B1BC-04EE57C4175F}" srcOrd="1" destOrd="0" presId="urn:microsoft.com/office/officeart/2005/8/layout/hierarchy3"/>
    <dgm:cxn modelId="{EC94A679-A802-4C93-97E0-4E8C94EFC8E4}" type="presOf" srcId="{D1644A93-FE6B-4142-A180-4204BF05C0BE}" destId="{44683F7A-D7F1-411B-A2A9-DC197BFEC55E}" srcOrd="0" destOrd="0" presId="urn:microsoft.com/office/officeart/2005/8/layout/hierarchy3"/>
    <dgm:cxn modelId="{4EC0910A-D5EC-49E7-A3FB-DCE8099D2893}" type="presParOf" srcId="{44683F7A-D7F1-411B-A2A9-DC197BFEC55E}" destId="{9002D513-5B86-404F-B8A7-3A75F30E11DF}" srcOrd="0" destOrd="0" presId="urn:microsoft.com/office/officeart/2005/8/layout/hierarchy3"/>
    <dgm:cxn modelId="{81DC150F-9026-4E34-AD2A-FAB0878ECCBC}" type="presParOf" srcId="{9002D513-5B86-404F-B8A7-3A75F30E11DF}" destId="{41933735-8593-4C43-87D9-452254B286CE}" srcOrd="0" destOrd="0" presId="urn:microsoft.com/office/officeart/2005/8/layout/hierarchy3"/>
    <dgm:cxn modelId="{EF05B8C0-9CDC-4415-9502-5FD5567CA849}" type="presParOf" srcId="{41933735-8593-4C43-87D9-452254B286CE}" destId="{7EE7DA5C-5BC2-4043-BF5F-6A246654BC9C}" srcOrd="0" destOrd="0" presId="urn:microsoft.com/office/officeart/2005/8/layout/hierarchy3"/>
    <dgm:cxn modelId="{D2E800E6-EE84-43DC-9418-B294DF90A6E8}" type="presParOf" srcId="{41933735-8593-4C43-87D9-452254B286CE}" destId="{ACB67EAE-3531-4515-B1BC-04EE57C4175F}" srcOrd="1" destOrd="0" presId="urn:microsoft.com/office/officeart/2005/8/layout/hierarchy3"/>
    <dgm:cxn modelId="{EAEDE6D2-F6C4-4DF9-829A-C00A7761BAB4}" type="presParOf" srcId="{9002D513-5B86-404F-B8A7-3A75F30E11DF}" destId="{D56B124E-2DE5-44BA-9045-97FB0BC96A9D}" srcOrd="1"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s-CO" sz="1600" b="1" cap="none" spc="0" dirty="0" smtClean="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RECURSOS HUMANOS</a:t>
          </a:r>
          <a:endParaRPr lang="es-CO" sz="1600" b="1"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gm:t>
    </dgm:pt>
    <dgm:pt modelId="{C8105359-D0B2-4A3C-8E23-03B447773978}" type="parTrans" cxnId="{9D9CE8AA-FB4F-4D13-90D0-8B219E57EE23}">
      <dgm:prSet/>
      <dgm:spPr/>
      <dgm:t>
        <a:bodyPr/>
        <a:lstStyle/>
        <a:p>
          <a:endParaRPr lang="es-CO" sz="1600">
            <a:latin typeface="Arial" pitchFamily="34" charset="0"/>
            <a:cs typeface="Arial" pitchFamily="34" charset="0"/>
          </a:endParaRPr>
        </a:p>
      </dgm:t>
    </dgm:pt>
    <dgm:pt modelId="{749FC03A-DDC5-47AD-A448-C5C2E76EBA6F}" type="sibTrans" cxnId="{9D9CE8AA-FB4F-4D13-90D0-8B219E57EE23}">
      <dgm:prSet/>
      <dgm:spPr/>
      <dgm:t>
        <a:bodyPr/>
        <a:lstStyle/>
        <a:p>
          <a:endParaRPr lang="es-CO" sz="1600">
            <a:latin typeface="Arial" pitchFamily="34" charset="0"/>
            <a:cs typeface="Arial" pitchFamily="34" charset="0"/>
          </a:endParaRPr>
        </a:p>
      </dgm:t>
    </dgm:pt>
    <dgm:pt modelId="{D8FC40F3-9578-4170-AA73-A592F1A18672}" type="pres">
      <dgm:prSet presAssocID="{D1644A93-FE6B-4142-A180-4204BF05C0BE}" presName="diagram" presStyleCnt="0">
        <dgm:presLayoutVars>
          <dgm:chPref val="1"/>
          <dgm:dir/>
          <dgm:animOne val="branch"/>
          <dgm:animLvl val="lvl"/>
          <dgm:resizeHandles val="exact"/>
        </dgm:presLayoutVars>
      </dgm:prSet>
      <dgm:spPr/>
      <dgm:t>
        <a:bodyPr/>
        <a:lstStyle/>
        <a:p>
          <a:endParaRPr lang="es-CO"/>
        </a:p>
      </dgm:t>
    </dgm:pt>
    <dgm:pt modelId="{9A1B8C3C-429A-4D2B-BAE2-3C5E172E02BB}" type="pres">
      <dgm:prSet presAssocID="{8A71539B-75AF-42E3-930C-56D9F0EB3A7E}" presName="root1" presStyleCnt="0"/>
      <dgm:spPr/>
      <dgm:t>
        <a:bodyPr/>
        <a:lstStyle/>
        <a:p>
          <a:endParaRPr lang="es-CO"/>
        </a:p>
      </dgm:t>
    </dgm:pt>
    <dgm:pt modelId="{2872AE83-3669-433E-A9FB-06A7977267A6}" type="pres">
      <dgm:prSet presAssocID="{8A71539B-75AF-42E3-930C-56D9F0EB3A7E}" presName="LevelOneTextNode" presStyleLbl="node0" presStyleIdx="0" presStyleCnt="1" custScaleX="140000" custScaleY="80030" custLinFactY="15" custLinFactNeighborY="100000">
        <dgm:presLayoutVars>
          <dgm:chPref val="3"/>
        </dgm:presLayoutVars>
      </dgm:prSet>
      <dgm:spPr/>
      <dgm:t>
        <a:bodyPr/>
        <a:lstStyle/>
        <a:p>
          <a:endParaRPr lang="es-CO"/>
        </a:p>
      </dgm:t>
    </dgm:pt>
    <dgm:pt modelId="{FFCC6FD7-A783-40C8-8E49-83A5C8F6D3BC}" type="pres">
      <dgm:prSet presAssocID="{8A71539B-75AF-42E3-930C-56D9F0EB3A7E}" presName="level2hierChild" presStyleCnt="0"/>
      <dgm:spPr/>
      <dgm:t>
        <a:bodyPr/>
        <a:lstStyle/>
        <a:p>
          <a:endParaRPr lang="es-CO"/>
        </a:p>
      </dgm:t>
    </dgm:pt>
  </dgm:ptLst>
  <dgm:cxnLst>
    <dgm:cxn modelId="{E88113F3-B493-4B3A-AFC1-7947277777F8}" type="presOf" srcId="{8A71539B-75AF-42E3-930C-56D9F0EB3A7E}" destId="{2872AE83-3669-433E-A9FB-06A7977267A6}" srcOrd="0" destOrd="0" presId="urn:microsoft.com/office/officeart/2005/8/layout/hierarchy2"/>
    <dgm:cxn modelId="{9E26F8DD-AEDF-4626-ADA0-7D66AD263498}" type="presOf" srcId="{D1644A93-FE6B-4142-A180-4204BF05C0BE}" destId="{D8FC40F3-9578-4170-AA73-A592F1A18672}" srcOrd="0" destOrd="0" presId="urn:microsoft.com/office/officeart/2005/8/layout/hierarchy2"/>
    <dgm:cxn modelId="{9D9CE8AA-FB4F-4D13-90D0-8B219E57EE23}" srcId="{D1644A93-FE6B-4142-A180-4204BF05C0BE}" destId="{8A71539B-75AF-42E3-930C-56D9F0EB3A7E}" srcOrd="0" destOrd="0" parTransId="{C8105359-D0B2-4A3C-8E23-03B447773978}" sibTransId="{749FC03A-DDC5-47AD-A448-C5C2E76EBA6F}"/>
    <dgm:cxn modelId="{8D1AB281-017B-49B6-96A7-C4011E58A991}" type="presParOf" srcId="{D8FC40F3-9578-4170-AA73-A592F1A18672}" destId="{9A1B8C3C-429A-4D2B-BAE2-3C5E172E02BB}" srcOrd="0" destOrd="0" presId="urn:microsoft.com/office/officeart/2005/8/layout/hierarchy2"/>
    <dgm:cxn modelId="{8DE6DB87-D0F7-4071-855D-89A14CDB68BF}" type="presParOf" srcId="{9A1B8C3C-429A-4D2B-BAE2-3C5E172E02BB}" destId="{2872AE83-3669-433E-A9FB-06A7977267A6}" srcOrd="0" destOrd="0" presId="urn:microsoft.com/office/officeart/2005/8/layout/hierarchy2"/>
    <dgm:cxn modelId="{523AC375-CB0B-472F-A017-05B386E92348}" type="presParOf" srcId="{9A1B8C3C-429A-4D2B-BAE2-3C5E172E02BB}" destId="{FFCC6FD7-A783-40C8-8E49-83A5C8F6D3BC}" srcOrd="1" destOrd="0" presId="urn:microsoft.com/office/officeart/2005/8/layout/hierarchy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644A93-FE6B-4142-A180-4204BF05C0BE}"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CO"/>
        </a:p>
      </dgm:t>
    </dgm:pt>
    <dgm:pt modelId="{8A71539B-75AF-42E3-930C-56D9F0EB3A7E}">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EC" sz="2000" b="1" dirty="0" smtClean="0">
              <a:latin typeface="Times New Roman" panose="02020603050405020304" pitchFamily="18" charset="0"/>
              <a:cs typeface="Times New Roman" panose="02020603050405020304" pitchFamily="18" charset="0"/>
            </a:rPr>
            <a:t>RECURSOS UTILIZADOS</a:t>
          </a:r>
          <a:endParaRPr lang="es-CO" sz="2000" b="1"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gm:t>
    </dgm:pt>
    <dgm:pt modelId="{C8105359-D0B2-4A3C-8E23-03B447773978}" type="parTrans" cxnId="{9D9CE8AA-FB4F-4D13-90D0-8B219E57EE23}">
      <dgm:prSet/>
      <dgm:spPr/>
      <dgm:t>
        <a:bodyPr/>
        <a:lstStyle/>
        <a:p>
          <a:endParaRPr lang="es-CO" sz="1600">
            <a:latin typeface="Arial" pitchFamily="34" charset="0"/>
            <a:cs typeface="Arial" pitchFamily="34" charset="0"/>
          </a:endParaRPr>
        </a:p>
      </dgm:t>
    </dgm:pt>
    <dgm:pt modelId="{749FC03A-DDC5-47AD-A448-C5C2E76EBA6F}" type="sibTrans" cxnId="{9D9CE8AA-FB4F-4D13-90D0-8B219E57EE23}">
      <dgm:prSet/>
      <dgm:spPr/>
      <dgm:t>
        <a:bodyPr/>
        <a:lstStyle/>
        <a:p>
          <a:endParaRPr lang="es-CO" sz="1600">
            <a:latin typeface="Arial" pitchFamily="34" charset="0"/>
            <a:cs typeface="Arial" pitchFamily="34" charset="0"/>
          </a:endParaRPr>
        </a:p>
      </dgm:t>
    </dgm:pt>
    <dgm:pt modelId="{D8FC40F3-9578-4170-AA73-A592F1A18672}" type="pres">
      <dgm:prSet presAssocID="{D1644A93-FE6B-4142-A180-4204BF05C0BE}" presName="diagram" presStyleCnt="0">
        <dgm:presLayoutVars>
          <dgm:chPref val="1"/>
          <dgm:dir/>
          <dgm:animOne val="branch"/>
          <dgm:animLvl val="lvl"/>
          <dgm:resizeHandles val="exact"/>
        </dgm:presLayoutVars>
      </dgm:prSet>
      <dgm:spPr/>
      <dgm:t>
        <a:bodyPr/>
        <a:lstStyle/>
        <a:p>
          <a:endParaRPr lang="es-CO"/>
        </a:p>
      </dgm:t>
    </dgm:pt>
    <dgm:pt modelId="{9A1B8C3C-429A-4D2B-BAE2-3C5E172E02BB}" type="pres">
      <dgm:prSet presAssocID="{8A71539B-75AF-42E3-930C-56D9F0EB3A7E}" presName="root1" presStyleCnt="0"/>
      <dgm:spPr/>
      <dgm:t>
        <a:bodyPr/>
        <a:lstStyle/>
        <a:p>
          <a:endParaRPr lang="es-CO"/>
        </a:p>
      </dgm:t>
    </dgm:pt>
    <dgm:pt modelId="{2872AE83-3669-433E-A9FB-06A7977267A6}" type="pres">
      <dgm:prSet presAssocID="{8A71539B-75AF-42E3-930C-56D9F0EB3A7E}" presName="LevelOneTextNode" presStyleLbl="node0" presStyleIdx="0" presStyleCnt="1" custScaleX="140000" custScaleY="80030" custLinFactY="15" custLinFactNeighborY="100000">
        <dgm:presLayoutVars>
          <dgm:chPref val="3"/>
        </dgm:presLayoutVars>
      </dgm:prSet>
      <dgm:spPr/>
      <dgm:t>
        <a:bodyPr/>
        <a:lstStyle/>
        <a:p>
          <a:endParaRPr lang="es-CO"/>
        </a:p>
      </dgm:t>
    </dgm:pt>
    <dgm:pt modelId="{FFCC6FD7-A783-40C8-8E49-83A5C8F6D3BC}" type="pres">
      <dgm:prSet presAssocID="{8A71539B-75AF-42E3-930C-56D9F0EB3A7E}" presName="level2hierChild" presStyleCnt="0"/>
      <dgm:spPr/>
      <dgm:t>
        <a:bodyPr/>
        <a:lstStyle/>
        <a:p>
          <a:endParaRPr lang="es-CO"/>
        </a:p>
      </dgm:t>
    </dgm:pt>
  </dgm:ptLst>
  <dgm:cxnLst>
    <dgm:cxn modelId="{5535B7BE-09F1-4C98-B4B0-E4DBB5407CD3}" type="presOf" srcId="{D1644A93-FE6B-4142-A180-4204BF05C0BE}" destId="{D8FC40F3-9578-4170-AA73-A592F1A18672}" srcOrd="0" destOrd="0" presId="urn:microsoft.com/office/officeart/2005/8/layout/hierarchy2"/>
    <dgm:cxn modelId="{1CAF7FAB-3FFA-4127-A583-4E7AAE6F10F5}" type="presOf" srcId="{8A71539B-75AF-42E3-930C-56D9F0EB3A7E}" destId="{2872AE83-3669-433E-A9FB-06A7977267A6}" srcOrd="0" destOrd="0" presId="urn:microsoft.com/office/officeart/2005/8/layout/hierarchy2"/>
    <dgm:cxn modelId="{9D9CE8AA-FB4F-4D13-90D0-8B219E57EE23}" srcId="{D1644A93-FE6B-4142-A180-4204BF05C0BE}" destId="{8A71539B-75AF-42E3-930C-56D9F0EB3A7E}" srcOrd="0" destOrd="0" parTransId="{C8105359-D0B2-4A3C-8E23-03B447773978}" sibTransId="{749FC03A-DDC5-47AD-A448-C5C2E76EBA6F}"/>
    <dgm:cxn modelId="{4229D69E-B147-4700-BDB7-625DECD8AFD7}" type="presParOf" srcId="{D8FC40F3-9578-4170-AA73-A592F1A18672}" destId="{9A1B8C3C-429A-4D2B-BAE2-3C5E172E02BB}" srcOrd="0" destOrd="0" presId="urn:microsoft.com/office/officeart/2005/8/layout/hierarchy2"/>
    <dgm:cxn modelId="{CF6641D7-FF0C-45ED-B139-02BDF36C0375}" type="presParOf" srcId="{9A1B8C3C-429A-4D2B-BAE2-3C5E172E02BB}" destId="{2872AE83-3669-433E-A9FB-06A7977267A6}" srcOrd="0" destOrd="0" presId="urn:microsoft.com/office/officeart/2005/8/layout/hierarchy2"/>
    <dgm:cxn modelId="{84148126-D23E-4384-99AE-AB7158012E18}" type="presParOf" srcId="{9A1B8C3C-429A-4D2B-BAE2-3C5E172E02BB}" destId="{FFCC6FD7-A783-40C8-8E49-83A5C8F6D3BC}" srcOrd="1" destOrd="0" presId="urn:microsoft.com/office/officeart/2005/8/layout/hierarchy2"/>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2AE83-3669-433E-A9FB-06A7977267A6}">
      <dsp:nvSpPr>
        <dsp:cNvPr id="0" name=""/>
        <dsp:cNvSpPr/>
      </dsp:nvSpPr>
      <dsp:spPr>
        <a:xfrm>
          <a:off x="0" y="0"/>
          <a:ext cx="2000264" cy="571718"/>
        </a:xfrm>
        <a:prstGeom prst="roundRect">
          <a:avLst>
            <a:gd name="adj" fmla="val 10000"/>
          </a:avLst>
        </a:prstGeom>
        <a:solidFill>
          <a:schemeClr val="accent4">
            <a:lumMod val="20000"/>
            <a:lumOff val="80000"/>
          </a:schemeClr>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cap="none" spc="0" dirty="0" smtClean="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OBJETIVO GENERAL</a:t>
          </a:r>
          <a:endParaRPr lang="es-CO" sz="1600" b="1" kern="1200"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sp:txBody>
      <dsp:txXfrm>
        <a:off x="16745" y="16745"/>
        <a:ext cx="1966774" cy="5382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3EAA9-95BB-4294-BB59-354CE72718C8}">
      <dsp:nvSpPr>
        <dsp:cNvPr id="0" name=""/>
        <dsp:cNvSpPr/>
      </dsp:nvSpPr>
      <dsp:spPr>
        <a:xfrm>
          <a:off x="959" y="0"/>
          <a:ext cx="2495553" cy="5286412"/>
        </a:xfrm>
        <a:prstGeom prst="roundRect">
          <a:avLst>
            <a:gd name="adj" fmla="val 10000"/>
          </a:avLst>
        </a:prstGeom>
        <a:solidFill>
          <a:schemeClr val="accent1">
            <a:tint val="4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tint val="40000"/>
              <a:hueOff val="0"/>
              <a:satOff val="0"/>
              <a:lumOff val="0"/>
              <a:alphaOff val="0"/>
              <a:shade val="80000"/>
            </a:schemeClr>
          </a:contourClr>
        </a:sp3d>
      </dsp:spPr>
      <dsp:style>
        <a:lnRef idx="0">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900" b="1" kern="1200" cap="small" dirty="0" smtClean="0">
            <a:latin typeface="Times New Roman" panose="02020603050405020304" pitchFamily="18" charset="0"/>
            <a:cs typeface="Times New Roman" panose="02020603050405020304" pitchFamily="18" charset="0"/>
          </a:endParaRPr>
        </a:p>
        <a:p>
          <a:pPr lvl="0" algn="ctr" defTabSz="444500">
            <a:lnSpc>
              <a:spcPct val="90000"/>
            </a:lnSpc>
            <a:spcBef>
              <a:spcPct val="0"/>
            </a:spcBef>
            <a:spcAft>
              <a:spcPct val="35000"/>
            </a:spcAft>
          </a:pPr>
          <a:endParaRPr lang="es-EC" sz="1900" b="1" kern="1200" cap="small" dirty="0" smtClean="0">
            <a:latin typeface="Times New Roman" panose="02020603050405020304" pitchFamily="18" charset="0"/>
            <a:cs typeface="Times New Roman" panose="02020603050405020304" pitchFamily="18" charset="0"/>
          </a:endParaRPr>
        </a:p>
        <a:p>
          <a:pPr lvl="0" algn="ctr" defTabSz="444500">
            <a:lnSpc>
              <a:spcPct val="100000"/>
            </a:lnSpc>
            <a:spcBef>
              <a:spcPct val="0"/>
            </a:spcBef>
            <a:spcAft>
              <a:spcPts val="0"/>
            </a:spcAft>
          </a:pPr>
          <a:endParaRPr lang="es-EC" sz="1900" b="1" kern="1200" cap="small" dirty="0" smtClean="0">
            <a:latin typeface="Times New Roman" panose="02020603050405020304" pitchFamily="18" charset="0"/>
            <a:cs typeface="Times New Roman" panose="02020603050405020304" pitchFamily="18" charset="0"/>
          </a:endParaRPr>
        </a:p>
        <a:p>
          <a:pPr lvl="0" algn="ctr" defTabSz="444500">
            <a:lnSpc>
              <a:spcPct val="100000"/>
            </a:lnSpc>
            <a:spcBef>
              <a:spcPct val="0"/>
            </a:spcBef>
            <a:spcAft>
              <a:spcPts val="0"/>
            </a:spcAft>
          </a:pPr>
          <a:endParaRPr lang="es-EC" sz="1900" b="1" kern="1200" cap="small" dirty="0" smtClean="0">
            <a:latin typeface="Times New Roman" panose="02020603050405020304" pitchFamily="18" charset="0"/>
            <a:cs typeface="Times New Roman" panose="02020603050405020304" pitchFamily="18" charset="0"/>
          </a:endParaRPr>
        </a:p>
        <a:p>
          <a:pPr lvl="0" algn="ctr" defTabSz="444500">
            <a:lnSpc>
              <a:spcPct val="100000"/>
            </a:lnSpc>
            <a:spcBef>
              <a:spcPct val="0"/>
            </a:spcBef>
            <a:spcAft>
              <a:spcPts val="0"/>
            </a:spcAft>
          </a:pPr>
          <a:r>
            <a:rPr lang="es-EC" sz="1900" b="1" kern="1200" cap="small" dirty="0" smtClean="0">
              <a:latin typeface="Times New Roman" panose="02020603050405020304" pitchFamily="18" charset="0"/>
              <a:cs typeface="Times New Roman" panose="02020603050405020304" pitchFamily="18" charset="0"/>
            </a:rPr>
            <a:t>Fase Campo</a:t>
          </a:r>
        </a:p>
        <a:p>
          <a:pPr lvl="0" algn="l" defTabSz="4445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4445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Análisis </a:t>
          </a:r>
          <a:r>
            <a:rPr lang="es-ES" sz="1900" kern="1200" dirty="0" smtClean="0">
              <a:latin typeface="Times New Roman" panose="02020603050405020304" pitchFamily="18" charset="0"/>
              <a:cs typeface="Times New Roman" panose="02020603050405020304" pitchFamily="18" charset="0"/>
            </a:rPr>
            <a:t>del hábitat y selección de la zona de estudio y sitios </a:t>
          </a:r>
          <a:r>
            <a:rPr lang="es-ES" sz="1900" kern="1200" dirty="0" smtClean="0">
              <a:latin typeface="Times New Roman" panose="02020603050405020304" pitchFamily="18" charset="0"/>
              <a:cs typeface="Times New Roman" panose="02020603050405020304" pitchFamily="18" charset="0"/>
            </a:rPr>
            <a:t>monitoreo</a:t>
          </a:r>
          <a:endParaRPr lang="es-ES" sz="1900" kern="1200" dirty="0" smtClean="0">
            <a:latin typeface="Times New Roman" panose="02020603050405020304" pitchFamily="18" charset="0"/>
            <a:cs typeface="Times New Roman" panose="02020603050405020304" pitchFamily="18" charset="0"/>
          </a:endParaRPr>
        </a:p>
        <a:p>
          <a:pPr lvl="0" algn="l" defTabSz="4445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4445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Recolecta  de macroinvertebrados fitoplancton y agua para</a:t>
          </a:r>
        </a:p>
        <a:p>
          <a:pPr lvl="0" algn="l" defTabSz="4445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análisis químicos </a:t>
          </a:r>
        </a:p>
        <a:p>
          <a:pPr lvl="0" algn="l" defTabSz="4445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4445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Mediciones con el sensor de medio ambiente</a:t>
          </a:r>
        </a:p>
        <a:p>
          <a:pPr lvl="0" algn="l" defTabSz="4445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4445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Mediciones de parámetros para cálculo del caudal</a:t>
          </a:r>
          <a:endParaRPr lang="es-EC" sz="1900" kern="1200" dirty="0">
            <a:latin typeface="Times New Roman" panose="02020603050405020304" pitchFamily="18" charset="0"/>
            <a:cs typeface="Times New Roman" panose="02020603050405020304" pitchFamily="18" charset="0"/>
          </a:endParaRPr>
        </a:p>
      </dsp:txBody>
      <dsp:txXfrm>
        <a:off x="959" y="0"/>
        <a:ext cx="2495553" cy="1585923"/>
      </dsp:txXfrm>
    </dsp:sp>
    <dsp:sp modelId="{19165DFF-EDB0-4D9F-888B-0CE313B81740}">
      <dsp:nvSpPr>
        <dsp:cNvPr id="0" name=""/>
        <dsp:cNvSpPr/>
      </dsp:nvSpPr>
      <dsp:spPr>
        <a:xfrm>
          <a:off x="2683679" y="0"/>
          <a:ext cx="2495553" cy="5286412"/>
        </a:xfrm>
        <a:prstGeom prst="roundRect">
          <a:avLst>
            <a:gd name="adj" fmla="val 10000"/>
          </a:avLst>
        </a:prstGeom>
        <a:solidFill>
          <a:schemeClr val="accent1">
            <a:tint val="4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tint val="40000"/>
              <a:hueOff val="0"/>
              <a:satOff val="0"/>
              <a:lumOff val="0"/>
              <a:alphaOff val="0"/>
              <a:shade val="80000"/>
            </a:schemeClr>
          </a:contourClr>
        </a:sp3d>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a:lnSpc>
              <a:spcPct val="100000"/>
            </a:lnSpc>
            <a:spcBef>
              <a:spcPct val="0"/>
            </a:spcBef>
            <a:spcAft>
              <a:spcPts val="0"/>
            </a:spcAft>
          </a:pPr>
          <a:endParaRPr lang="es-EC" sz="1900" b="1" kern="1200" cap="small" dirty="0" smtClean="0">
            <a:latin typeface="Times New Roman" panose="02020603050405020304" pitchFamily="18" charset="0"/>
            <a:cs typeface="Times New Roman" panose="02020603050405020304" pitchFamily="18" charset="0"/>
          </a:endParaRPr>
        </a:p>
        <a:p>
          <a:pPr lvl="0" algn="ctr" defTabSz="844550">
            <a:lnSpc>
              <a:spcPct val="100000"/>
            </a:lnSpc>
            <a:spcBef>
              <a:spcPct val="0"/>
            </a:spcBef>
            <a:spcAft>
              <a:spcPts val="0"/>
            </a:spcAft>
          </a:pPr>
          <a:r>
            <a:rPr lang="es-EC" sz="1900" b="1" kern="1200" cap="small" dirty="0" smtClean="0">
              <a:latin typeface="Times New Roman" panose="02020603050405020304" pitchFamily="18" charset="0"/>
              <a:cs typeface="Times New Roman" panose="02020603050405020304" pitchFamily="18" charset="0"/>
            </a:rPr>
            <a:t>Fase Laboratorio</a:t>
          </a:r>
          <a:endParaRPr lang="es-ES" sz="1900" kern="1200" dirty="0" smtClean="0">
            <a:latin typeface="Times New Roman" panose="02020603050405020304" pitchFamily="18" charset="0"/>
            <a:cs typeface="Times New Roman" panose="02020603050405020304" pitchFamily="18" charset="0"/>
          </a:endParaRPr>
        </a:p>
        <a:p>
          <a:pPr lvl="0" algn="ctr" defTabSz="84455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ctr" defTabSz="84455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84455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Identificación taxonómica  y conteo de especímenes</a:t>
          </a:r>
          <a:endParaRPr lang="es-EC" sz="1900" kern="1200" dirty="0">
            <a:latin typeface="Times New Roman" panose="02020603050405020304" pitchFamily="18" charset="0"/>
            <a:cs typeface="Times New Roman" panose="02020603050405020304" pitchFamily="18" charset="0"/>
          </a:endParaRPr>
        </a:p>
      </dsp:txBody>
      <dsp:txXfrm>
        <a:off x="2683679" y="0"/>
        <a:ext cx="2495553" cy="1585923"/>
      </dsp:txXfrm>
    </dsp:sp>
    <dsp:sp modelId="{B7BC97D6-06D7-42BD-BA54-257D4E3D3CEB}">
      <dsp:nvSpPr>
        <dsp:cNvPr id="0" name=""/>
        <dsp:cNvSpPr/>
      </dsp:nvSpPr>
      <dsp:spPr>
        <a:xfrm>
          <a:off x="5366399" y="0"/>
          <a:ext cx="2495553" cy="5286412"/>
        </a:xfrm>
        <a:prstGeom prst="roundRect">
          <a:avLst>
            <a:gd name="adj" fmla="val 10000"/>
          </a:avLst>
        </a:prstGeom>
        <a:solidFill>
          <a:schemeClr val="accent1">
            <a:tint val="4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tint val="40000"/>
              <a:hueOff val="0"/>
              <a:satOff val="0"/>
              <a:lumOff val="0"/>
              <a:alphaOff val="0"/>
              <a:shade val="80000"/>
            </a:schemeClr>
          </a:contourClr>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90000"/>
            </a:lnSpc>
            <a:spcBef>
              <a:spcPct val="0"/>
            </a:spcBef>
            <a:spcAft>
              <a:spcPct val="35000"/>
            </a:spcAft>
          </a:pPr>
          <a:endParaRPr lang="es-ES" sz="2000" b="1" kern="1200" cap="small" dirty="0" smtClean="0">
            <a:latin typeface="Baskerville Old Face" pitchFamily="18" charset="0"/>
          </a:endParaRPr>
        </a:p>
        <a:p>
          <a:pPr lvl="0" algn="ctr" defTabSz="889000">
            <a:lnSpc>
              <a:spcPct val="100000"/>
            </a:lnSpc>
            <a:spcBef>
              <a:spcPct val="0"/>
            </a:spcBef>
            <a:spcAft>
              <a:spcPts val="0"/>
            </a:spcAft>
          </a:pPr>
          <a:endParaRPr lang="es-ES" sz="1900" b="1" kern="1200" cap="small" dirty="0" smtClean="0">
            <a:latin typeface="Times New Roman" panose="02020603050405020304" pitchFamily="18" charset="0"/>
            <a:cs typeface="Times New Roman" panose="02020603050405020304" pitchFamily="18" charset="0"/>
          </a:endParaRPr>
        </a:p>
        <a:p>
          <a:pPr lvl="0" algn="ctr" defTabSz="889000">
            <a:lnSpc>
              <a:spcPct val="100000"/>
            </a:lnSpc>
            <a:spcBef>
              <a:spcPct val="0"/>
            </a:spcBef>
            <a:spcAft>
              <a:spcPts val="0"/>
            </a:spcAft>
          </a:pPr>
          <a:r>
            <a:rPr lang="es-ES" sz="1900" b="1" kern="1200" cap="small" dirty="0" smtClean="0">
              <a:latin typeface="Times New Roman" panose="02020603050405020304" pitchFamily="18" charset="0"/>
              <a:cs typeface="Times New Roman" panose="02020603050405020304" pitchFamily="18" charset="0"/>
            </a:rPr>
            <a:t>Fase de gabinete</a:t>
          </a:r>
        </a:p>
        <a:p>
          <a:pPr lvl="0" algn="ctr" defTabSz="889000">
            <a:lnSpc>
              <a:spcPct val="100000"/>
            </a:lnSpc>
            <a:spcBef>
              <a:spcPct val="0"/>
            </a:spcBef>
            <a:spcAft>
              <a:spcPts val="0"/>
            </a:spcAft>
          </a:pPr>
          <a:endParaRPr lang="es-ES" sz="1900" b="1" u="sng" kern="1200" cap="small" dirty="0" smtClean="0">
            <a:latin typeface="Times New Roman" panose="02020603050405020304" pitchFamily="18" charset="0"/>
            <a:cs typeface="Times New Roman" panose="02020603050405020304" pitchFamily="18" charset="0"/>
          </a:endParaRPr>
        </a:p>
        <a:p>
          <a:pPr lvl="0" algn="ctr" defTabSz="889000">
            <a:lnSpc>
              <a:spcPct val="100000"/>
            </a:lnSpc>
            <a:spcBef>
              <a:spcPct val="0"/>
            </a:spcBef>
            <a:spcAft>
              <a:spcPts val="0"/>
            </a:spcAft>
          </a:pPr>
          <a:endParaRPr lang="es-ES" sz="1900" b="1" u="sng" kern="1200" cap="small"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Aplicación de índices de diversidad  y biológicos</a:t>
          </a:r>
        </a:p>
        <a:p>
          <a:pPr lvl="0" algn="l" defTabSz="8890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Comparaciones estadística entre los sitios de </a:t>
          </a:r>
          <a:r>
            <a:rPr lang="es-ES" sz="1900" kern="1200" dirty="0" smtClean="0">
              <a:latin typeface="Times New Roman" panose="02020603050405020304" pitchFamily="18" charset="0"/>
              <a:cs typeface="Times New Roman" panose="02020603050405020304" pitchFamily="18" charset="0"/>
            </a:rPr>
            <a:t>monitoreo</a:t>
          </a:r>
          <a:endParaRPr lang="es-ES" sz="1900" kern="1200"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endParaRPr lang="es-ES" sz="1900" kern="1200" dirty="0" smtClean="0">
            <a:latin typeface="Times New Roman" panose="02020603050405020304" pitchFamily="18" charset="0"/>
            <a:cs typeface="Times New Roman" panose="02020603050405020304" pitchFamily="18" charset="0"/>
          </a:endParaRPr>
        </a:p>
        <a:p>
          <a:pPr lvl="0" algn="l" defTabSz="889000">
            <a:lnSpc>
              <a:spcPct val="100000"/>
            </a:lnSpc>
            <a:spcBef>
              <a:spcPct val="0"/>
            </a:spcBef>
            <a:spcAft>
              <a:spcPts val="0"/>
            </a:spcAft>
          </a:pPr>
          <a:r>
            <a:rPr lang="es-ES" sz="1900" kern="1200" dirty="0" smtClean="0">
              <a:latin typeface="Times New Roman" panose="02020603050405020304" pitchFamily="18" charset="0"/>
              <a:cs typeface="Times New Roman" panose="02020603050405020304" pitchFamily="18" charset="0"/>
            </a:rPr>
            <a:t>Elaboración del informe final</a:t>
          </a:r>
        </a:p>
        <a:p>
          <a:pPr lvl="0" algn="l" defTabSz="889000">
            <a:lnSpc>
              <a:spcPct val="100000"/>
            </a:lnSpc>
            <a:spcBef>
              <a:spcPct val="0"/>
            </a:spcBef>
            <a:spcAft>
              <a:spcPts val="0"/>
            </a:spcAft>
          </a:pPr>
          <a:endParaRPr lang="es-EC" sz="1900" kern="1200" dirty="0">
            <a:latin typeface="Times New Roman" panose="02020603050405020304" pitchFamily="18" charset="0"/>
            <a:cs typeface="Times New Roman" panose="02020603050405020304" pitchFamily="18" charset="0"/>
          </a:endParaRPr>
        </a:p>
      </dsp:txBody>
      <dsp:txXfrm>
        <a:off x="5366399" y="0"/>
        <a:ext cx="2495553" cy="15859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59E41-30F8-4301-9D73-B84AD49390EC}">
      <dsp:nvSpPr>
        <dsp:cNvPr id="0" name=""/>
        <dsp:cNvSpPr/>
      </dsp:nvSpPr>
      <dsp:spPr>
        <a:xfrm>
          <a:off x="5406322" y="2895344"/>
          <a:ext cx="233582" cy="1090438"/>
        </a:xfrm>
        <a:custGeom>
          <a:avLst/>
          <a:gdLst/>
          <a:ahLst/>
          <a:cxnLst/>
          <a:rect l="0" t="0" r="0" b="0"/>
          <a:pathLst>
            <a:path>
              <a:moveTo>
                <a:pt x="0" y="0"/>
              </a:moveTo>
              <a:lnTo>
                <a:pt x="0" y="1090438"/>
              </a:lnTo>
              <a:lnTo>
                <a:pt x="233582" y="1090438"/>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4AF9E6-AC2D-413E-8024-727C6153F659}">
      <dsp:nvSpPr>
        <dsp:cNvPr id="0" name=""/>
        <dsp:cNvSpPr/>
      </dsp:nvSpPr>
      <dsp:spPr>
        <a:xfrm>
          <a:off x="3825531" y="1181727"/>
          <a:ext cx="2525251" cy="533041"/>
        </a:xfrm>
        <a:custGeom>
          <a:avLst/>
          <a:gdLst/>
          <a:ahLst/>
          <a:cxnLst/>
          <a:rect l="0" t="0" r="0" b="0"/>
          <a:pathLst>
            <a:path>
              <a:moveTo>
                <a:pt x="0" y="0"/>
              </a:moveTo>
              <a:lnTo>
                <a:pt x="0" y="285120"/>
              </a:lnTo>
              <a:lnTo>
                <a:pt x="2525251" y="285120"/>
              </a:lnTo>
              <a:lnTo>
                <a:pt x="2525251" y="533041"/>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D2F390-0E98-4172-828E-D8C96C606C55}">
      <dsp:nvSpPr>
        <dsp:cNvPr id="0" name=""/>
        <dsp:cNvSpPr/>
      </dsp:nvSpPr>
      <dsp:spPr>
        <a:xfrm>
          <a:off x="275433" y="2863634"/>
          <a:ext cx="517388" cy="2739455"/>
        </a:xfrm>
        <a:custGeom>
          <a:avLst/>
          <a:gdLst/>
          <a:ahLst/>
          <a:cxnLst/>
          <a:rect l="0" t="0" r="0" b="0"/>
          <a:pathLst>
            <a:path>
              <a:moveTo>
                <a:pt x="0" y="0"/>
              </a:moveTo>
              <a:lnTo>
                <a:pt x="0" y="2739455"/>
              </a:lnTo>
              <a:lnTo>
                <a:pt x="517388" y="2739455"/>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181988-403E-433A-AF95-60E17524691B}">
      <dsp:nvSpPr>
        <dsp:cNvPr id="0" name=""/>
        <dsp:cNvSpPr/>
      </dsp:nvSpPr>
      <dsp:spPr>
        <a:xfrm>
          <a:off x="275433" y="2863634"/>
          <a:ext cx="487590" cy="1012804"/>
        </a:xfrm>
        <a:custGeom>
          <a:avLst/>
          <a:gdLst/>
          <a:ahLst/>
          <a:cxnLst/>
          <a:rect l="0" t="0" r="0" b="0"/>
          <a:pathLst>
            <a:path>
              <a:moveTo>
                <a:pt x="0" y="0"/>
              </a:moveTo>
              <a:lnTo>
                <a:pt x="0" y="1012804"/>
              </a:lnTo>
              <a:lnTo>
                <a:pt x="487590" y="1012804"/>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51A504-FE56-4CB3-8037-878D3E08AD77}">
      <dsp:nvSpPr>
        <dsp:cNvPr id="0" name=""/>
        <dsp:cNvSpPr/>
      </dsp:nvSpPr>
      <dsp:spPr>
        <a:xfrm>
          <a:off x="1377165" y="1181727"/>
          <a:ext cx="2448366" cy="501331"/>
        </a:xfrm>
        <a:custGeom>
          <a:avLst/>
          <a:gdLst/>
          <a:ahLst/>
          <a:cxnLst/>
          <a:rect l="0" t="0" r="0" b="0"/>
          <a:pathLst>
            <a:path>
              <a:moveTo>
                <a:pt x="2448366" y="0"/>
              </a:moveTo>
              <a:lnTo>
                <a:pt x="2448366" y="253410"/>
              </a:lnTo>
              <a:lnTo>
                <a:pt x="0" y="253410"/>
              </a:lnTo>
              <a:lnTo>
                <a:pt x="0" y="501331"/>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1EE58F-19B1-4D94-9F10-FA1B9A437C4D}">
      <dsp:nvSpPr>
        <dsp:cNvPr id="0" name=""/>
        <dsp:cNvSpPr/>
      </dsp:nvSpPr>
      <dsp:spPr>
        <a:xfrm>
          <a:off x="760308" y="1151"/>
          <a:ext cx="6130446" cy="1180575"/>
        </a:xfrm>
        <a:prstGeom prst="rect">
          <a:avLst/>
        </a:prstGeom>
        <a:solidFill>
          <a:schemeClr val="accent3">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scene3d>
            <a:camera prst="orthographicFront"/>
            <a:lightRig rig="soft" dir="t">
              <a:rot lat="0" lon="0" rev="10800000"/>
            </a:lightRig>
          </a:scene3d>
          <a:sp3d>
            <a:bevelT w="27940" h="12700"/>
            <a:contourClr>
              <a:srgbClr val="DDDDDD"/>
            </a:contourClr>
          </a:sp3d>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100" b="1" u="none" kern="1200" cap="none" spc="150" dirty="0" smtClean="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TÉCNICAS PARA RECOLECCIÓN DE BIOINDICADORES ACUÁTICOS</a:t>
          </a:r>
          <a:endParaRPr lang="es-EC" sz="2100" b="1" u="none" kern="1200" cap="none" spc="150" dirty="0" smtClean="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dsp:txBody>
      <dsp:txXfrm>
        <a:off x="760308" y="1151"/>
        <a:ext cx="6130446" cy="1180575"/>
      </dsp:txXfrm>
    </dsp:sp>
    <dsp:sp modelId="{E9FBA64E-8CBA-49A0-A540-7DB184801B05}">
      <dsp:nvSpPr>
        <dsp:cNvPr id="0" name=""/>
        <dsp:cNvSpPr/>
      </dsp:nvSpPr>
      <dsp:spPr>
        <a:xfrm>
          <a:off x="0" y="1683058"/>
          <a:ext cx="2754330" cy="1180575"/>
        </a:xfrm>
        <a:prstGeom prst="rect">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b="1" kern="1200" dirty="0" smtClean="0">
              <a:latin typeface="Times New Roman" panose="02020603050405020304" pitchFamily="18" charset="0"/>
              <a:cs typeface="Times New Roman" panose="02020603050405020304" pitchFamily="18" charset="0"/>
            </a:rPr>
            <a:t>Macroinvertebrados</a:t>
          </a:r>
          <a:endParaRPr lang="es-EC" sz="2100" b="1" kern="1200" dirty="0">
            <a:latin typeface="Times New Roman" panose="02020603050405020304" pitchFamily="18" charset="0"/>
            <a:cs typeface="Times New Roman" panose="02020603050405020304" pitchFamily="18" charset="0"/>
          </a:endParaRPr>
        </a:p>
      </dsp:txBody>
      <dsp:txXfrm>
        <a:off x="0" y="1683058"/>
        <a:ext cx="2754330" cy="1180575"/>
      </dsp:txXfrm>
    </dsp:sp>
    <dsp:sp modelId="{73C7A6C4-6918-4C88-A695-BBA90E14E46E}">
      <dsp:nvSpPr>
        <dsp:cNvPr id="0" name=""/>
        <dsp:cNvSpPr/>
      </dsp:nvSpPr>
      <dsp:spPr>
        <a:xfrm>
          <a:off x="763023" y="3286150"/>
          <a:ext cx="2361151" cy="1180575"/>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Red de Surber</a:t>
          </a:r>
          <a:endParaRPr lang="es-EC" sz="2100" kern="1200" dirty="0">
            <a:latin typeface="Times New Roman" panose="02020603050405020304" pitchFamily="18" charset="0"/>
            <a:cs typeface="Times New Roman" panose="02020603050405020304" pitchFamily="18" charset="0"/>
          </a:endParaRPr>
        </a:p>
      </dsp:txBody>
      <dsp:txXfrm>
        <a:off x="763023" y="3286150"/>
        <a:ext cx="2361151" cy="1180575"/>
      </dsp:txXfrm>
    </dsp:sp>
    <dsp:sp modelId="{A38C4C16-3A69-4AE0-B183-7C4BE9B990D1}">
      <dsp:nvSpPr>
        <dsp:cNvPr id="0" name=""/>
        <dsp:cNvSpPr/>
      </dsp:nvSpPr>
      <dsp:spPr>
        <a:xfrm>
          <a:off x="792821" y="5012801"/>
          <a:ext cx="2361151" cy="1180575"/>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Piedras y Hojarascas</a:t>
          </a:r>
          <a:endParaRPr lang="es-EC" sz="2100" kern="1200" dirty="0">
            <a:latin typeface="Times New Roman" panose="02020603050405020304" pitchFamily="18" charset="0"/>
            <a:cs typeface="Times New Roman" panose="02020603050405020304" pitchFamily="18" charset="0"/>
          </a:endParaRPr>
        </a:p>
      </dsp:txBody>
      <dsp:txXfrm>
        <a:off x="792821" y="5012801"/>
        <a:ext cx="2361151" cy="1180575"/>
      </dsp:txXfrm>
    </dsp:sp>
    <dsp:sp modelId="{DD154E59-BE78-40A6-986A-46396D39D67A}">
      <dsp:nvSpPr>
        <dsp:cNvPr id="0" name=""/>
        <dsp:cNvSpPr/>
      </dsp:nvSpPr>
      <dsp:spPr>
        <a:xfrm>
          <a:off x="5170207" y="1714768"/>
          <a:ext cx="2361151" cy="1180575"/>
        </a:xfrm>
        <a:prstGeom prst="rect">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b="1" kern="1200" dirty="0" smtClean="0">
              <a:latin typeface="Times New Roman" panose="02020603050405020304" pitchFamily="18" charset="0"/>
              <a:cs typeface="Times New Roman" panose="02020603050405020304" pitchFamily="18" charset="0"/>
            </a:rPr>
            <a:t>Fitoplancton</a:t>
          </a:r>
          <a:endParaRPr lang="es-EC" sz="2100" b="1" kern="1200" dirty="0">
            <a:latin typeface="Times New Roman" panose="02020603050405020304" pitchFamily="18" charset="0"/>
            <a:cs typeface="Times New Roman" panose="02020603050405020304" pitchFamily="18" charset="0"/>
          </a:endParaRPr>
        </a:p>
      </dsp:txBody>
      <dsp:txXfrm>
        <a:off x="5170207" y="1714768"/>
        <a:ext cx="2361151" cy="1180575"/>
      </dsp:txXfrm>
    </dsp:sp>
    <dsp:sp modelId="{B8EB168B-F362-42FB-8E3F-EF266D94987A}">
      <dsp:nvSpPr>
        <dsp:cNvPr id="0" name=""/>
        <dsp:cNvSpPr/>
      </dsp:nvSpPr>
      <dsp:spPr>
        <a:xfrm>
          <a:off x="5639904" y="3395495"/>
          <a:ext cx="2361151" cy="1180575"/>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1">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Filtración de Fitoplancton (red </a:t>
          </a:r>
          <a:r>
            <a:rPr lang="es-ES" sz="2100" kern="1200" dirty="0" smtClean="0">
              <a:latin typeface="Times New Roman" panose="02020603050405020304" pitchFamily="18" charset="0"/>
              <a:cs typeface="Times New Roman" panose="02020603050405020304" pitchFamily="18" charset="0"/>
            </a:rPr>
            <a:t>de arrastre de plancton de </a:t>
          </a:r>
          <a:r>
            <a:rPr lang="es-ES_tradnl" sz="2100" kern="1200" dirty="0" smtClean="0">
              <a:latin typeface="Times New Roman" panose="02020603050405020304" pitchFamily="18" charset="0"/>
              <a:cs typeface="Times New Roman" panose="02020603050405020304" pitchFamily="18" charset="0"/>
            </a:rPr>
            <a:t>24µs)</a:t>
          </a:r>
          <a:endParaRPr lang="es-EC" sz="2100" kern="1200" dirty="0">
            <a:latin typeface="Times New Roman" panose="02020603050405020304" pitchFamily="18" charset="0"/>
            <a:cs typeface="Times New Roman" panose="02020603050405020304" pitchFamily="18" charset="0"/>
          </a:endParaRPr>
        </a:p>
      </dsp:txBody>
      <dsp:txXfrm>
        <a:off x="5639904" y="3395495"/>
        <a:ext cx="2361151" cy="11805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3EAA9-95BB-4294-BB59-354CE72718C8}">
      <dsp:nvSpPr>
        <dsp:cNvPr id="0" name=""/>
        <dsp:cNvSpPr/>
      </dsp:nvSpPr>
      <dsp:spPr>
        <a:xfrm>
          <a:off x="59" y="0"/>
          <a:ext cx="3765818" cy="5124472"/>
        </a:xfrm>
        <a:prstGeom prst="roundRect">
          <a:avLst>
            <a:gd name="adj" fmla="val 10000"/>
          </a:avLst>
        </a:prstGeom>
        <a:solidFill>
          <a:schemeClr val="accent3">
            <a:tint val="4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tint val="40000"/>
              <a:hueOff val="0"/>
              <a:satOff val="0"/>
              <a:lumOff val="0"/>
              <a:alphaOff val="0"/>
              <a:shade val="80000"/>
            </a:schemeClr>
          </a:contourClr>
        </a:sp3d>
      </dsp:spPr>
      <dsp:style>
        <a:lnRef idx="0">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000" b="1" kern="1200" cap="small" dirty="0" smtClean="0">
            <a:latin typeface="Baskerville Old Face" pitchFamily="18" charset="0"/>
          </a:endParaRPr>
        </a:p>
        <a:p>
          <a:pPr lvl="0" algn="ctr" defTabSz="444500">
            <a:lnSpc>
              <a:spcPct val="90000"/>
            </a:lnSpc>
            <a:spcBef>
              <a:spcPct val="0"/>
            </a:spcBef>
            <a:spcAft>
              <a:spcPct val="35000"/>
            </a:spcAft>
          </a:pPr>
          <a:endParaRPr lang="es-EC" sz="1800" b="1" kern="1200" cap="small" dirty="0" smtClean="0">
            <a:latin typeface="Baskerville Old Face" pitchFamily="18" charset="0"/>
          </a:endParaRPr>
        </a:p>
        <a:p>
          <a:pPr lvl="0" algn="ctr" defTabSz="444500">
            <a:lnSpc>
              <a:spcPct val="90000"/>
            </a:lnSpc>
            <a:spcBef>
              <a:spcPct val="0"/>
            </a:spcBef>
            <a:spcAft>
              <a:spcPct val="35000"/>
            </a:spcAft>
          </a:pPr>
          <a:endParaRPr lang="es-EC" sz="1800" b="1" kern="1200" cap="small" dirty="0" smtClean="0">
            <a:latin typeface="Baskerville Old Face" pitchFamily="18" charset="0"/>
          </a:endParaRPr>
        </a:p>
        <a:p>
          <a:pPr lvl="0" algn="ctr" defTabSz="444500">
            <a:lnSpc>
              <a:spcPct val="90000"/>
            </a:lnSpc>
            <a:spcBef>
              <a:spcPct val="0"/>
            </a:spcBef>
            <a:spcAft>
              <a:spcPct val="35000"/>
            </a:spcAft>
          </a:pPr>
          <a:endParaRPr lang="es-EC" sz="1800" b="1" kern="1200" cap="small" dirty="0" smtClean="0">
            <a:latin typeface="Baskerville Old Face" pitchFamily="18" charset="0"/>
          </a:endParaRPr>
        </a:p>
        <a:p>
          <a:pPr lvl="0" algn="ctr" defTabSz="444500">
            <a:lnSpc>
              <a:spcPct val="90000"/>
            </a:lnSpc>
            <a:spcBef>
              <a:spcPct val="0"/>
            </a:spcBef>
            <a:spcAft>
              <a:spcPct val="35000"/>
            </a:spcAft>
          </a:pPr>
          <a:r>
            <a:rPr lang="es-EC" sz="2000" b="1" kern="1200" cap="small" dirty="0" err="1" smtClean="0">
              <a:latin typeface="Times New Roman" panose="02020603050405020304" pitchFamily="18" charset="0"/>
              <a:cs typeface="Times New Roman" panose="02020603050405020304" pitchFamily="18" charset="0"/>
            </a:rPr>
            <a:t>Macroinvertebrados</a:t>
          </a:r>
          <a:endParaRPr lang="es-EC" sz="2000" b="1" kern="1200" cap="small" dirty="0" smtClean="0">
            <a:latin typeface="Times New Roman" panose="02020603050405020304" pitchFamily="18" charset="0"/>
            <a:cs typeface="Times New Roman" panose="02020603050405020304" pitchFamily="18" charset="0"/>
          </a:endParaRPr>
        </a:p>
        <a:p>
          <a:pPr lvl="0" algn="ctr" defTabSz="444500">
            <a:lnSpc>
              <a:spcPct val="90000"/>
            </a:lnSpc>
            <a:spcBef>
              <a:spcPct val="0"/>
            </a:spcBef>
            <a:spcAft>
              <a:spcPct val="35000"/>
            </a:spcAft>
          </a:pPr>
          <a:endParaRPr lang="es-EC" sz="1800" b="1" kern="1200" cap="small" dirty="0" smtClean="0">
            <a:latin typeface="Times New Roman" panose="02020603050405020304" pitchFamily="18" charset="0"/>
            <a:cs typeface="Times New Roman" panose="02020603050405020304" pitchFamily="18" charset="0"/>
          </a:endParaRPr>
        </a:p>
        <a:p>
          <a:pPr lvl="0" algn="just" defTabSz="444500">
            <a:lnSpc>
              <a:spcPct val="90000"/>
            </a:lnSpc>
            <a:spcBef>
              <a:spcPct val="0"/>
            </a:spcBef>
            <a:spcAft>
              <a:spcPct val="35000"/>
            </a:spcAft>
          </a:pPr>
          <a:r>
            <a:rPr lang="es-ES_tradnl" sz="1800" kern="1200" dirty="0" smtClean="0">
              <a:latin typeface="Times New Roman" panose="02020603050405020304" pitchFamily="18" charset="0"/>
              <a:cs typeface="Times New Roman" panose="02020603050405020304" pitchFamily="18" charset="0"/>
            </a:rPr>
            <a:t>Limpieza de las muestras </a:t>
          </a:r>
        </a:p>
        <a:p>
          <a:pPr lvl="0" algn="just" defTabSz="444500">
            <a:lnSpc>
              <a:spcPct val="90000"/>
            </a:lnSpc>
            <a:spcBef>
              <a:spcPct val="0"/>
            </a:spcBef>
            <a:spcAft>
              <a:spcPct val="35000"/>
            </a:spcAft>
          </a:pPr>
          <a:endParaRPr lang="es-ES" sz="1800" kern="1200" dirty="0" smtClean="0">
            <a:latin typeface="Times New Roman" panose="02020603050405020304" pitchFamily="18" charset="0"/>
            <a:cs typeface="Times New Roman" panose="02020603050405020304" pitchFamily="18" charset="0"/>
          </a:endParaRPr>
        </a:p>
        <a:p>
          <a:pPr lvl="0" algn="just" defTabSz="444500">
            <a:lnSpc>
              <a:spcPct val="90000"/>
            </a:lnSpc>
            <a:spcBef>
              <a:spcPct val="0"/>
            </a:spcBef>
            <a:spcAft>
              <a:spcPct val="35000"/>
            </a:spcAft>
          </a:pPr>
          <a:r>
            <a:rPr lang="es-ES_tradnl" sz="1800" kern="1200" dirty="0" smtClean="0">
              <a:latin typeface="Times New Roman" panose="02020603050405020304" pitchFamily="18" charset="0"/>
              <a:cs typeface="Times New Roman" panose="02020603050405020304" pitchFamily="18" charset="0"/>
            </a:rPr>
            <a:t>Agrupamiento de individuos con características similares</a:t>
          </a:r>
        </a:p>
        <a:p>
          <a:pPr lvl="0" algn="just" defTabSz="444500">
            <a:lnSpc>
              <a:spcPct val="90000"/>
            </a:lnSpc>
            <a:spcBef>
              <a:spcPct val="0"/>
            </a:spcBef>
            <a:spcAft>
              <a:spcPct val="35000"/>
            </a:spcAft>
          </a:pPr>
          <a:endParaRPr lang="es-ES" sz="1800" kern="1200" dirty="0" smtClean="0">
            <a:latin typeface="Times New Roman" panose="02020603050405020304" pitchFamily="18" charset="0"/>
            <a:cs typeface="Times New Roman" panose="02020603050405020304" pitchFamily="18" charset="0"/>
          </a:endParaRPr>
        </a:p>
        <a:p>
          <a:pPr lvl="0" algn="just" defTabSz="444500">
            <a:lnSpc>
              <a:spcPct val="90000"/>
            </a:lnSpc>
            <a:spcBef>
              <a:spcPct val="0"/>
            </a:spcBef>
            <a:spcAft>
              <a:spcPct val="35000"/>
            </a:spcAft>
          </a:pPr>
          <a:r>
            <a:rPr lang="es-ES" sz="1800" kern="1200" dirty="0" smtClean="0">
              <a:latin typeface="Times New Roman" panose="02020603050405020304" pitchFamily="18" charset="0"/>
              <a:cs typeface="Times New Roman" panose="02020603050405020304" pitchFamily="18" charset="0"/>
            </a:rPr>
            <a:t>Identificación de los especímenes en división, familia, género </a:t>
          </a:r>
        </a:p>
        <a:p>
          <a:pPr lvl="0" algn="just" defTabSz="444500">
            <a:lnSpc>
              <a:spcPct val="90000"/>
            </a:lnSpc>
            <a:spcBef>
              <a:spcPct val="0"/>
            </a:spcBef>
            <a:spcAft>
              <a:spcPct val="35000"/>
            </a:spcAft>
          </a:pPr>
          <a:endParaRPr lang="es-ES" sz="1800" kern="1200" dirty="0" smtClean="0">
            <a:latin typeface="Times New Roman" panose="02020603050405020304" pitchFamily="18" charset="0"/>
            <a:cs typeface="Times New Roman" panose="02020603050405020304" pitchFamily="18" charset="0"/>
          </a:endParaRPr>
        </a:p>
        <a:p>
          <a:pPr lvl="0" algn="just" defTabSz="444500">
            <a:lnSpc>
              <a:spcPct val="90000"/>
            </a:lnSpc>
            <a:spcBef>
              <a:spcPct val="0"/>
            </a:spcBef>
            <a:spcAft>
              <a:spcPct val="35000"/>
            </a:spcAft>
          </a:pPr>
          <a:r>
            <a:rPr lang="es-ES" sz="1800" kern="1200" dirty="0" smtClean="0">
              <a:latin typeface="Times New Roman" panose="02020603050405020304" pitchFamily="18" charset="0"/>
              <a:cs typeface="Times New Roman" panose="02020603050405020304" pitchFamily="18" charset="0"/>
            </a:rPr>
            <a:t>Conteo de individuos</a:t>
          </a:r>
          <a:endParaRPr lang="es-EC" sz="1800" b="1" kern="1200" cap="small" dirty="0" smtClean="0">
            <a:latin typeface="Times New Roman" panose="02020603050405020304" pitchFamily="18" charset="0"/>
            <a:cs typeface="Times New Roman" panose="02020603050405020304" pitchFamily="18" charset="0"/>
          </a:endParaRPr>
        </a:p>
      </dsp:txBody>
      <dsp:txXfrm>
        <a:off x="59" y="0"/>
        <a:ext cx="3765818" cy="1537341"/>
      </dsp:txXfrm>
    </dsp:sp>
    <dsp:sp modelId="{19165DFF-EDB0-4D9F-888B-0CE313B81740}">
      <dsp:nvSpPr>
        <dsp:cNvPr id="0" name=""/>
        <dsp:cNvSpPr/>
      </dsp:nvSpPr>
      <dsp:spPr>
        <a:xfrm>
          <a:off x="4015242" y="0"/>
          <a:ext cx="3847609" cy="5124472"/>
        </a:xfrm>
        <a:prstGeom prst="roundRect">
          <a:avLst>
            <a:gd name="adj" fmla="val 10000"/>
          </a:avLst>
        </a:prstGeom>
        <a:solidFill>
          <a:schemeClr val="accent3">
            <a:tint val="4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tint val="40000"/>
              <a:hueOff val="0"/>
              <a:satOff val="0"/>
              <a:lumOff val="0"/>
              <a:alphaOff val="0"/>
              <a:shade val="80000"/>
            </a:schemeClr>
          </a:contourClr>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2000" b="1" kern="1200" cap="small" dirty="0" smtClean="0">
            <a:latin typeface="Baskerville Old Face" pitchFamily="18" charset="0"/>
          </a:endParaRPr>
        </a:p>
        <a:p>
          <a:pPr lvl="0" algn="ctr" defTabSz="889000">
            <a:lnSpc>
              <a:spcPct val="90000"/>
            </a:lnSpc>
            <a:spcBef>
              <a:spcPct val="0"/>
            </a:spcBef>
            <a:spcAft>
              <a:spcPct val="35000"/>
            </a:spcAft>
          </a:pPr>
          <a:endParaRPr lang="es-EC" sz="1800" b="1" kern="1200" cap="small" dirty="0" smtClean="0">
            <a:latin typeface="Baskerville Old Face" pitchFamily="18" charset="0"/>
          </a:endParaRPr>
        </a:p>
        <a:p>
          <a:pPr lvl="0" algn="ctr" defTabSz="889000">
            <a:lnSpc>
              <a:spcPct val="90000"/>
            </a:lnSpc>
            <a:spcBef>
              <a:spcPct val="0"/>
            </a:spcBef>
            <a:spcAft>
              <a:spcPct val="35000"/>
            </a:spcAft>
          </a:pPr>
          <a:endParaRPr lang="es-EC" sz="1800" b="1" kern="1200" cap="small"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endParaRPr lang="es-EC" sz="1800" b="1" kern="1200" cap="small"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endParaRPr lang="es-EC" sz="1800" b="1" kern="1200" cap="small"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endParaRPr lang="es-EC" sz="1800" b="1" kern="1200" cap="small"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r>
            <a:rPr lang="es-EC" sz="2000" b="1" kern="1200" cap="small" dirty="0" smtClean="0">
              <a:latin typeface="Times New Roman" panose="02020603050405020304" pitchFamily="18" charset="0"/>
              <a:cs typeface="Times New Roman" panose="02020603050405020304" pitchFamily="18" charset="0"/>
            </a:rPr>
            <a:t>Fitoplancton</a:t>
          </a:r>
        </a:p>
        <a:p>
          <a:pPr lvl="0" algn="just" defTabSz="889000">
            <a:lnSpc>
              <a:spcPct val="90000"/>
            </a:lnSpc>
            <a:spcBef>
              <a:spcPct val="0"/>
            </a:spcBef>
            <a:spcAft>
              <a:spcPct val="35000"/>
            </a:spcAft>
          </a:pPr>
          <a:endParaRPr lang="es-EC" sz="1800" kern="1200" dirty="0" smtClean="0">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Sedimentación (decantación) de muestras</a:t>
          </a:r>
        </a:p>
        <a:p>
          <a:pPr lvl="0" algn="just" defTabSz="889000">
            <a:lnSpc>
              <a:spcPct val="90000"/>
            </a:lnSpc>
            <a:spcBef>
              <a:spcPct val="0"/>
            </a:spcBef>
            <a:spcAft>
              <a:spcPct val="35000"/>
            </a:spcAft>
          </a:pPr>
          <a:endParaRPr lang="es-EC" sz="1800" kern="1200" dirty="0" smtClean="0">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Se extrajo 4ml de muestras decantada</a:t>
          </a:r>
        </a:p>
        <a:p>
          <a:pPr marL="0" marR="0" lvl="0" indent="0" algn="just" defTabSz="914400" eaLnBrk="1" fontAlgn="auto" latinLnBrk="0" hangingPunct="1">
            <a:lnSpc>
              <a:spcPct val="100000"/>
            </a:lnSpc>
            <a:spcBef>
              <a:spcPct val="0"/>
            </a:spcBef>
            <a:spcAft>
              <a:spcPts val="0"/>
            </a:spcAft>
            <a:buClrTx/>
            <a:buSzTx/>
            <a:buFontTx/>
            <a:buNone/>
            <a:tabLst/>
            <a:defRPr/>
          </a:pPr>
          <a:endParaRPr lang="es-EC" sz="1800" kern="1200" dirty="0" smtClean="0">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0"/>
            </a:spcBef>
            <a:spcAft>
              <a:spcPts val="0"/>
            </a:spcAft>
            <a:buClrTx/>
            <a:buSzTx/>
            <a:buFontTx/>
            <a:buNone/>
            <a:tabLst/>
            <a:defRPr/>
          </a:pPr>
          <a:r>
            <a:rPr lang="es-EC" sz="1800" kern="1200" dirty="0" smtClean="0">
              <a:latin typeface="Times New Roman" panose="02020603050405020304" pitchFamily="18" charset="0"/>
              <a:cs typeface="Times New Roman" panose="02020603050405020304" pitchFamily="18" charset="0"/>
            </a:rPr>
            <a:t>Barrido de placa (cámara </a:t>
          </a:r>
          <a:r>
            <a:rPr lang="es-EC" sz="1800" kern="1200" dirty="0" err="1" smtClean="0">
              <a:latin typeface="Times New Roman" panose="02020603050405020304" pitchFamily="18" charset="0"/>
              <a:cs typeface="Times New Roman" panose="02020603050405020304" pitchFamily="18" charset="0"/>
            </a:rPr>
            <a:t>Sedgwick</a:t>
          </a:r>
          <a:r>
            <a:rPr lang="es-EC" sz="1800" kern="1200" dirty="0" smtClean="0">
              <a:latin typeface="Times New Roman" panose="02020603050405020304" pitchFamily="18" charset="0"/>
              <a:cs typeface="Times New Roman" panose="02020603050405020304" pitchFamily="18" charset="0"/>
            </a:rPr>
            <a:t> - Rafter) con lente objetivo de 40 x y un ocular de 10x</a:t>
          </a:r>
          <a:endParaRPr lang="es-EC" sz="1800" b="1" kern="1200" cap="small" dirty="0" smtClean="0">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endParaRPr lang="es-EC" sz="1800" kern="1200" dirty="0" smtClean="0">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Identificación y conteo </a:t>
          </a:r>
          <a:r>
            <a:rPr lang="es-ES" sz="1800" kern="1200" dirty="0" smtClean="0">
              <a:latin typeface="Times New Roman" panose="02020603050405020304" pitchFamily="18" charset="0"/>
              <a:cs typeface="Times New Roman" panose="02020603050405020304" pitchFamily="18" charset="0"/>
            </a:rPr>
            <a:t>de especímenes</a:t>
          </a:r>
        </a:p>
        <a:p>
          <a:pPr lvl="0" algn="just" defTabSz="889000">
            <a:lnSpc>
              <a:spcPct val="90000"/>
            </a:lnSpc>
            <a:spcBef>
              <a:spcPct val="0"/>
            </a:spcBef>
            <a:spcAft>
              <a:spcPct val="35000"/>
            </a:spcAft>
          </a:pPr>
          <a:endParaRPr lang="es-EC" sz="1800" kern="1200" dirty="0" smtClean="0">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endParaRPr lang="es-EC" sz="1800" kern="1200" dirty="0" smtClean="0">
            <a:latin typeface="Times New Roman" panose="02020603050405020304" pitchFamily="18" charset="0"/>
            <a:cs typeface="Times New Roman" panose="02020603050405020304" pitchFamily="18" charset="0"/>
          </a:endParaRPr>
        </a:p>
      </dsp:txBody>
      <dsp:txXfrm>
        <a:off x="4015242" y="0"/>
        <a:ext cx="3847609" cy="15373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7DF77-656A-4C67-B569-86DBDFC7B896}">
      <dsp:nvSpPr>
        <dsp:cNvPr id="0" name=""/>
        <dsp:cNvSpPr/>
      </dsp:nvSpPr>
      <dsp:spPr>
        <a:xfrm>
          <a:off x="3143274" y="1996784"/>
          <a:ext cx="806842" cy="1203473"/>
        </a:xfrm>
        <a:custGeom>
          <a:avLst/>
          <a:gdLst/>
          <a:ahLst/>
          <a:cxnLst/>
          <a:rect l="0" t="0" r="0" b="0"/>
          <a:pathLst>
            <a:path>
              <a:moveTo>
                <a:pt x="806842" y="0"/>
              </a:moveTo>
              <a:lnTo>
                <a:pt x="806842" y="1203473"/>
              </a:lnTo>
              <a:lnTo>
                <a:pt x="0" y="120347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9F226F-F9A2-4A78-8C61-77297FD05CBC}">
      <dsp:nvSpPr>
        <dsp:cNvPr id="0" name=""/>
        <dsp:cNvSpPr/>
      </dsp:nvSpPr>
      <dsp:spPr>
        <a:xfrm>
          <a:off x="3950117" y="1996784"/>
          <a:ext cx="264723" cy="1897727"/>
        </a:xfrm>
        <a:custGeom>
          <a:avLst/>
          <a:gdLst/>
          <a:ahLst/>
          <a:cxnLst/>
          <a:rect l="0" t="0" r="0" b="0"/>
          <a:pathLst>
            <a:path>
              <a:moveTo>
                <a:pt x="0" y="0"/>
              </a:moveTo>
              <a:lnTo>
                <a:pt x="0" y="1897727"/>
              </a:lnTo>
              <a:lnTo>
                <a:pt x="264723" y="18977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F28F57-2092-4100-9F4E-861719544B92}">
      <dsp:nvSpPr>
        <dsp:cNvPr id="0" name=""/>
        <dsp:cNvSpPr/>
      </dsp:nvSpPr>
      <dsp:spPr>
        <a:xfrm>
          <a:off x="3771489" y="964358"/>
          <a:ext cx="1119990" cy="464400"/>
        </a:xfrm>
        <a:custGeom>
          <a:avLst/>
          <a:gdLst/>
          <a:ahLst/>
          <a:cxnLst/>
          <a:rect l="0" t="0" r="0" b="0"/>
          <a:pathLst>
            <a:path>
              <a:moveTo>
                <a:pt x="0" y="0"/>
              </a:moveTo>
              <a:lnTo>
                <a:pt x="0" y="358139"/>
              </a:lnTo>
              <a:lnTo>
                <a:pt x="1119990" y="358139"/>
              </a:lnTo>
              <a:lnTo>
                <a:pt x="1119990" y="46440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D78D31-8EDE-4A1F-926F-9F7439C66D8E}">
      <dsp:nvSpPr>
        <dsp:cNvPr id="0" name=""/>
        <dsp:cNvSpPr/>
      </dsp:nvSpPr>
      <dsp:spPr>
        <a:xfrm>
          <a:off x="2643210" y="357188"/>
          <a:ext cx="2256558" cy="607170"/>
        </a:xfrm>
        <a:prstGeom prst="rect">
          <a:avLst/>
        </a:prstGeom>
        <a:gradFill rotWithShape="1">
          <a:gsLst>
            <a:gs pos="0">
              <a:schemeClr val="accent2">
                <a:tint val="35000"/>
                <a:satMod val="253000"/>
              </a:schemeClr>
            </a:gs>
            <a:gs pos="50000">
              <a:schemeClr val="accent2">
                <a:tint val="42000"/>
                <a:satMod val="255000"/>
              </a:schemeClr>
            </a:gs>
            <a:gs pos="97000">
              <a:schemeClr val="accent2">
                <a:tint val="53000"/>
                <a:satMod val="260000"/>
              </a:schemeClr>
            </a:gs>
            <a:gs pos="100000">
              <a:schemeClr val="accent2">
                <a:tint val="56000"/>
                <a:satMod val="275000"/>
              </a:schemeClr>
            </a:gs>
          </a:gsLst>
          <a:path path="circle">
            <a:fillToRect l="50000" t="50000" r="50000" b="50000"/>
          </a:path>
        </a:gradFill>
        <a:ln w="9525" cap="flat" cmpd="sng" algn="ctr">
          <a:solidFill>
            <a:schemeClr val="accent2"/>
          </a:solidFill>
          <a:prstDash val="solid"/>
        </a:ln>
        <a:effectLst>
          <a:outerShdw blurRad="63500" dist="25400" dir="5400000" rotWithShape="0">
            <a:srgbClr val="000000">
              <a:alpha val="43137"/>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ÍNDICE DE DIVERSIDAD</a:t>
          </a:r>
          <a:endParaRPr lang="es-EC" sz="2000" kern="1200" dirty="0">
            <a:latin typeface="Times New Roman" pitchFamily="18" charset="0"/>
            <a:cs typeface="Times New Roman" pitchFamily="18" charset="0"/>
          </a:endParaRPr>
        </a:p>
      </dsp:txBody>
      <dsp:txXfrm>
        <a:off x="2643210" y="357188"/>
        <a:ext cx="2256558" cy="607170"/>
      </dsp:txXfrm>
    </dsp:sp>
    <dsp:sp modelId="{AE358D9B-1F0C-4D16-B2BB-5D25EC99C96E}">
      <dsp:nvSpPr>
        <dsp:cNvPr id="0" name=""/>
        <dsp:cNvSpPr/>
      </dsp:nvSpPr>
      <dsp:spPr>
        <a:xfrm>
          <a:off x="3714776" y="1428759"/>
          <a:ext cx="2353407" cy="568025"/>
        </a:xfrm>
        <a:prstGeom prst="rect">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SHANNON – WEAVER (H)</a:t>
          </a:r>
          <a:endParaRPr lang="es-EC" sz="1800" kern="1200" dirty="0">
            <a:latin typeface="Times New Roman" pitchFamily="18" charset="0"/>
            <a:cs typeface="Times New Roman" pitchFamily="18" charset="0"/>
          </a:endParaRPr>
        </a:p>
      </dsp:txBody>
      <dsp:txXfrm>
        <a:off x="3714776" y="1428759"/>
        <a:ext cx="2353407" cy="568025"/>
      </dsp:txXfrm>
    </dsp:sp>
    <dsp:sp modelId="{A7CA330C-DD8A-4874-9DAB-940D33CA5858}">
      <dsp:nvSpPr>
        <dsp:cNvPr id="0" name=""/>
        <dsp:cNvSpPr/>
      </dsp:nvSpPr>
      <dsp:spPr>
        <a:xfrm>
          <a:off x="4214840" y="3074114"/>
          <a:ext cx="3032354" cy="1640795"/>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baseline="0" dirty="0" smtClean="0">
              <a:latin typeface="Times New Roman" pitchFamily="18" charset="0"/>
              <a:cs typeface="Times New Roman" pitchFamily="18" charset="0"/>
            </a:rPr>
            <a:t>PONDERACIÓN</a:t>
          </a:r>
        </a:p>
        <a:p>
          <a:pPr lvl="0" algn="ctr" defTabSz="711200">
            <a:lnSpc>
              <a:spcPct val="90000"/>
            </a:lnSpc>
            <a:spcBef>
              <a:spcPct val="0"/>
            </a:spcBef>
            <a:spcAft>
              <a:spcPct val="35000"/>
            </a:spcAft>
          </a:pPr>
          <a:r>
            <a:rPr lang="es-EC" sz="1600" kern="1200" baseline="0" dirty="0" smtClean="0">
              <a:latin typeface="Times New Roman" pitchFamily="18" charset="0"/>
              <a:cs typeface="Times New Roman" pitchFamily="18" charset="0"/>
            </a:rPr>
            <a:t>1,5 Diversidad Baja</a:t>
          </a:r>
        </a:p>
        <a:p>
          <a:pPr lvl="0" algn="ctr" defTabSz="711200">
            <a:lnSpc>
              <a:spcPct val="90000"/>
            </a:lnSpc>
            <a:spcBef>
              <a:spcPct val="0"/>
            </a:spcBef>
            <a:spcAft>
              <a:spcPct val="35000"/>
            </a:spcAft>
          </a:pPr>
          <a:r>
            <a:rPr lang="es-EC" sz="1600" kern="1200" baseline="0" dirty="0" smtClean="0">
              <a:latin typeface="Times New Roman" pitchFamily="18" charset="0"/>
              <a:cs typeface="Times New Roman" pitchFamily="18" charset="0"/>
            </a:rPr>
            <a:t>1,6 a 3,4 Diversidad Media </a:t>
          </a:r>
        </a:p>
        <a:p>
          <a:pPr lvl="0" algn="ctr" defTabSz="711200">
            <a:lnSpc>
              <a:spcPct val="90000"/>
            </a:lnSpc>
            <a:spcBef>
              <a:spcPct val="0"/>
            </a:spcBef>
            <a:spcAft>
              <a:spcPct val="35000"/>
            </a:spcAft>
          </a:pPr>
          <a:r>
            <a:rPr lang="es-EC" sz="1600" kern="1200" baseline="0" dirty="0" smtClean="0">
              <a:latin typeface="Times New Roman" pitchFamily="18" charset="0"/>
              <a:cs typeface="Times New Roman" pitchFamily="18" charset="0"/>
            </a:rPr>
            <a:t>= o mayor que 3,5 Diversidad Alta </a:t>
          </a:r>
        </a:p>
        <a:p>
          <a:pPr lvl="0" algn="ctr" defTabSz="711200">
            <a:lnSpc>
              <a:spcPct val="90000"/>
            </a:lnSpc>
            <a:spcBef>
              <a:spcPct val="0"/>
            </a:spcBef>
            <a:spcAft>
              <a:spcPct val="35000"/>
            </a:spcAft>
          </a:pPr>
          <a:endParaRPr lang="es-EC" sz="2000" kern="1200" dirty="0">
            <a:latin typeface="Times New Roman" pitchFamily="18" charset="0"/>
            <a:cs typeface="Times New Roman" pitchFamily="18" charset="0"/>
          </a:endParaRPr>
        </a:p>
      </dsp:txBody>
      <dsp:txXfrm>
        <a:off x="4214840" y="3074114"/>
        <a:ext cx="3032354" cy="1640795"/>
      </dsp:txXfrm>
    </dsp:sp>
    <dsp:sp modelId="{7BD884DC-8248-4099-96C1-B8A625DAF33D}">
      <dsp:nvSpPr>
        <dsp:cNvPr id="0" name=""/>
        <dsp:cNvSpPr/>
      </dsp:nvSpPr>
      <dsp:spPr>
        <a:xfrm>
          <a:off x="689901" y="2357454"/>
          <a:ext cx="2453373" cy="1685607"/>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Contempla</a:t>
          </a:r>
          <a:r>
            <a:rPr lang="es-EC" sz="1900" kern="1200" baseline="0" dirty="0" smtClean="0">
              <a:latin typeface="Times New Roman" pitchFamily="18" charset="0"/>
              <a:cs typeface="Times New Roman" pitchFamily="18" charset="0"/>
            </a:rPr>
            <a:t> la riqueza de especies y abundancia</a:t>
          </a:r>
        </a:p>
        <a:p>
          <a:pPr lvl="0" algn="ctr" defTabSz="844550">
            <a:lnSpc>
              <a:spcPct val="90000"/>
            </a:lnSpc>
            <a:spcBef>
              <a:spcPct val="0"/>
            </a:spcBef>
            <a:spcAft>
              <a:spcPct val="35000"/>
            </a:spcAft>
          </a:pPr>
          <a:r>
            <a:rPr lang="es-EC" sz="1900" kern="1200" baseline="0" dirty="0" smtClean="0">
              <a:latin typeface="Times New Roman" pitchFamily="18" charset="0"/>
              <a:cs typeface="Times New Roman" pitchFamily="18" charset="0"/>
            </a:rPr>
            <a:t>A mayor valor del índice mayor diversidad del ecosistema</a:t>
          </a:r>
        </a:p>
      </dsp:txBody>
      <dsp:txXfrm>
        <a:off x="689901" y="2357454"/>
        <a:ext cx="2453373" cy="16856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C3A74-E5A3-4542-8A0B-18746B8D3EA3}">
      <dsp:nvSpPr>
        <dsp:cNvPr id="0" name=""/>
        <dsp:cNvSpPr/>
      </dsp:nvSpPr>
      <dsp:spPr>
        <a:xfrm>
          <a:off x="2794131" y="2643217"/>
          <a:ext cx="3278093" cy="854606"/>
        </a:xfrm>
        <a:prstGeom prst="flowChartTerminator">
          <a:avLst/>
        </a:prstGeom>
        <a:solidFill>
          <a:schemeClr val="accent1">
            <a:lumMod val="75000"/>
          </a:schemeClr>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latin typeface="Times New Roman" panose="02020603050405020304" pitchFamily="18" charset="0"/>
              <a:cs typeface="Times New Roman" panose="02020603050405020304" pitchFamily="18" charset="0"/>
            </a:rPr>
            <a:t>MACROINVERTEBRADOS</a:t>
          </a:r>
          <a:endParaRPr lang="es-EC" sz="1800" b="1" kern="1200" dirty="0">
            <a:latin typeface="Times New Roman" panose="02020603050405020304" pitchFamily="18" charset="0"/>
            <a:cs typeface="Times New Roman" panose="02020603050405020304" pitchFamily="18" charset="0"/>
          </a:endParaRPr>
        </a:p>
      </dsp:txBody>
      <dsp:txXfrm>
        <a:off x="2948626" y="2768361"/>
        <a:ext cx="2969103" cy="604318"/>
      </dsp:txXfrm>
    </dsp:sp>
    <dsp:sp modelId="{B378472E-94F2-42C2-9214-2473BDAA3AA0}">
      <dsp:nvSpPr>
        <dsp:cNvPr id="0" name=""/>
        <dsp:cNvSpPr/>
      </dsp:nvSpPr>
      <dsp:spPr>
        <a:xfrm rot="15110726">
          <a:off x="3197887" y="1666692"/>
          <a:ext cx="1397405" cy="676149"/>
        </a:xfrm>
        <a:prstGeom prst="leftArrow">
          <a:avLst>
            <a:gd name="adj1" fmla="val 60000"/>
            <a:gd name="adj2" fmla="val 5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sp>
    <dsp:sp modelId="{F7D06E9D-CE65-48D5-95C4-68018449DEA0}">
      <dsp:nvSpPr>
        <dsp:cNvPr id="0" name=""/>
        <dsp:cNvSpPr/>
      </dsp:nvSpPr>
      <dsp:spPr>
        <a:xfrm>
          <a:off x="2705908" y="338114"/>
          <a:ext cx="2253833" cy="1803066"/>
        </a:xfrm>
        <a:prstGeom prst="roundRect">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 BMWP</a:t>
          </a:r>
        </a:p>
        <a:p>
          <a:pPr lvl="0" algn="ctr" defTabSz="1066800">
            <a:lnSpc>
              <a:spcPct val="90000"/>
            </a:lnSpc>
            <a:spcBef>
              <a:spcPct val="0"/>
            </a:spcBef>
            <a:spcAft>
              <a:spcPct val="35000"/>
            </a:spcAft>
          </a:pPr>
          <a:r>
            <a:rPr lang="es-EC" sz="2000" b="0" i="1" kern="1200" dirty="0" smtClean="0">
              <a:latin typeface="Times New Roman" panose="02020603050405020304" pitchFamily="18" charset="0"/>
              <a:cs typeface="Times New Roman" panose="02020603050405020304" pitchFamily="18" charset="0"/>
            </a:rPr>
            <a:t>(Bilogical Monitoring Working Party)</a:t>
          </a:r>
          <a:endParaRPr lang="es-EC" sz="2000" b="0" kern="1200" dirty="0">
            <a:latin typeface="Times New Roman" panose="02020603050405020304" pitchFamily="18" charset="0"/>
            <a:cs typeface="Times New Roman" panose="02020603050405020304" pitchFamily="18" charset="0"/>
          </a:endParaRPr>
        </a:p>
      </dsp:txBody>
      <dsp:txXfrm>
        <a:off x="2793926" y="426132"/>
        <a:ext cx="2077797" cy="1627030"/>
      </dsp:txXfrm>
    </dsp:sp>
    <dsp:sp modelId="{F7F23962-0EE2-4C97-BF3D-5EABC0A17AAD}">
      <dsp:nvSpPr>
        <dsp:cNvPr id="0" name=""/>
        <dsp:cNvSpPr/>
      </dsp:nvSpPr>
      <dsp:spPr>
        <a:xfrm rot="21529320">
          <a:off x="6209589" y="2623324"/>
          <a:ext cx="1508042" cy="676149"/>
        </a:xfrm>
        <a:prstGeom prst="leftArrow">
          <a:avLst>
            <a:gd name="adj1" fmla="val 60000"/>
            <a:gd name="adj2" fmla="val 50000"/>
          </a:avLst>
        </a:prstGeom>
        <a:gradFill rotWithShape="0">
          <a:gsLst>
            <a:gs pos="0">
              <a:schemeClr val="accent3">
                <a:hueOff val="-2790486"/>
                <a:satOff val="-15286"/>
                <a:lumOff val="4706"/>
                <a:alphaOff val="0"/>
                <a:tint val="35000"/>
                <a:satMod val="253000"/>
              </a:schemeClr>
            </a:gs>
            <a:gs pos="50000">
              <a:schemeClr val="accent3">
                <a:hueOff val="-2790486"/>
                <a:satOff val="-15286"/>
                <a:lumOff val="4706"/>
                <a:alphaOff val="0"/>
                <a:tint val="42000"/>
                <a:satMod val="255000"/>
              </a:schemeClr>
            </a:gs>
            <a:gs pos="97000">
              <a:schemeClr val="accent3">
                <a:hueOff val="-2790486"/>
                <a:satOff val="-15286"/>
                <a:lumOff val="4706"/>
                <a:alphaOff val="0"/>
                <a:tint val="53000"/>
                <a:satMod val="260000"/>
              </a:schemeClr>
            </a:gs>
            <a:gs pos="100000">
              <a:schemeClr val="accent3">
                <a:hueOff val="-2790486"/>
                <a:satOff val="-15286"/>
                <a:lumOff val="4706"/>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sp>
    <dsp:sp modelId="{38DFB687-8847-4589-B9DB-44D7A073673F}">
      <dsp:nvSpPr>
        <dsp:cNvPr id="0" name=""/>
        <dsp:cNvSpPr/>
      </dsp:nvSpPr>
      <dsp:spPr>
        <a:xfrm>
          <a:off x="6681249" y="2214596"/>
          <a:ext cx="1962750" cy="1579035"/>
        </a:xfrm>
        <a:prstGeom prst="roundRect">
          <a:avLst/>
        </a:prstGeom>
        <a:gradFill rotWithShape="0">
          <a:gsLst>
            <a:gs pos="0">
              <a:schemeClr val="accent3">
                <a:hueOff val="-2790486"/>
                <a:satOff val="-15286"/>
                <a:lumOff val="4706"/>
                <a:alphaOff val="0"/>
                <a:tint val="35000"/>
                <a:satMod val="253000"/>
              </a:schemeClr>
            </a:gs>
            <a:gs pos="50000">
              <a:schemeClr val="accent3">
                <a:hueOff val="-2790486"/>
                <a:satOff val="-15286"/>
                <a:lumOff val="4706"/>
                <a:alphaOff val="0"/>
                <a:tint val="42000"/>
                <a:satMod val="255000"/>
              </a:schemeClr>
            </a:gs>
            <a:gs pos="97000">
              <a:schemeClr val="accent3">
                <a:hueOff val="-2790486"/>
                <a:satOff val="-15286"/>
                <a:lumOff val="4706"/>
                <a:alphaOff val="0"/>
                <a:tint val="53000"/>
                <a:satMod val="260000"/>
              </a:schemeClr>
            </a:gs>
            <a:gs pos="100000">
              <a:schemeClr val="accent3">
                <a:hueOff val="-2790486"/>
                <a:satOff val="-15286"/>
                <a:lumOff val="4706"/>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 de Sensibilidad</a:t>
          </a:r>
          <a:endParaRPr lang="es-EC" sz="2400" kern="1200" dirty="0">
            <a:latin typeface="Times New Roman" panose="02020603050405020304" pitchFamily="18" charset="0"/>
            <a:cs typeface="Times New Roman" panose="02020603050405020304" pitchFamily="18" charset="0"/>
          </a:endParaRPr>
        </a:p>
      </dsp:txBody>
      <dsp:txXfrm>
        <a:off x="6758331" y="2291678"/>
        <a:ext cx="1808586" cy="1424871"/>
      </dsp:txXfrm>
    </dsp:sp>
    <dsp:sp modelId="{0906E3DD-E11B-4076-82FA-F2935C461320}">
      <dsp:nvSpPr>
        <dsp:cNvPr id="0" name=""/>
        <dsp:cNvSpPr/>
      </dsp:nvSpPr>
      <dsp:spPr>
        <a:xfrm rot="11252707">
          <a:off x="1049457" y="2416769"/>
          <a:ext cx="1764551" cy="676149"/>
        </a:xfrm>
        <a:prstGeom prst="leftArrow">
          <a:avLst>
            <a:gd name="adj1" fmla="val 60000"/>
            <a:gd name="adj2" fmla="val 50000"/>
          </a:avLst>
        </a:prstGeom>
        <a:gradFill rotWithShape="0">
          <a:gsLst>
            <a:gs pos="0">
              <a:schemeClr val="accent3">
                <a:hueOff val="-5580972"/>
                <a:satOff val="-30571"/>
                <a:lumOff val="9412"/>
                <a:alphaOff val="0"/>
                <a:tint val="35000"/>
                <a:satMod val="253000"/>
              </a:schemeClr>
            </a:gs>
            <a:gs pos="50000">
              <a:schemeClr val="accent3">
                <a:hueOff val="-5580972"/>
                <a:satOff val="-30571"/>
                <a:lumOff val="9412"/>
                <a:alphaOff val="0"/>
                <a:tint val="42000"/>
                <a:satMod val="255000"/>
              </a:schemeClr>
            </a:gs>
            <a:gs pos="97000">
              <a:schemeClr val="accent3">
                <a:hueOff val="-5580972"/>
                <a:satOff val="-30571"/>
                <a:lumOff val="9412"/>
                <a:alphaOff val="0"/>
                <a:tint val="53000"/>
                <a:satMod val="260000"/>
              </a:schemeClr>
            </a:gs>
            <a:gs pos="100000">
              <a:schemeClr val="accent3">
                <a:hueOff val="-5580972"/>
                <a:satOff val="-30571"/>
                <a:lumOff val="941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sp>
    <dsp:sp modelId="{57F6D1A8-6BE6-43F5-928B-772A19869F60}">
      <dsp:nvSpPr>
        <dsp:cNvPr id="0" name=""/>
        <dsp:cNvSpPr/>
      </dsp:nvSpPr>
      <dsp:spPr>
        <a:xfrm>
          <a:off x="132210" y="1730254"/>
          <a:ext cx="1977242" cy="1803066"/>
        </a:xfrm>
        <a:prstGeom prst="roundRect">
          <a:avLst/>
        </a:prstGeom>
        <a:gradFill rotWithShape="0">
          <a:gsLst>
            <a:gs pos="0">
              <a:schemeClr val="accent3">
                <a:hueOff val="-5580972"/>
                <a:satOff val="-30571"/>
                <a:lumOff val="9412"/>
                <a:alphaOff val="0"/>
                <a:tint val="35000"/>
                <a:satMod val="253000"/>
              </a:schemeClr>
            </a:gs>
            <a:gs pos="50000">
              <a:schemeClr val="accent3">
                <a:hueOff val="-5580972"/>
                <a:satOff val="-30571"/>
                <a:lumOff val="9412"/>
                <a:alphaOff val="0"/>
                <a:tint val="42000"/>
                <a:satMod val="255000"/>
              </a:schemeClr>
            </a:gs>
            <a:gs pos="97000">
              <a:schemeClr val="accent3">
                <a:hueOff val="-5580972"/>
                <a:satOff val="-30571"/>
                <a:lumOff val="9412"/>
                <a:alphaOff val="0"/>
                <a:tint val="53000"/>
                <a:satMod val="260000"/>
              </a:schemeClr>
            </a:gs>
            <a:gs pos="100000">
              <a:schemeClr val="accent3">
                <a:hueOff val="-5580972"/>
                <a:satOff val="-30571"/>
                <a:lumOff val="941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 EPT</a:t>
          </a:r>
        </a:p>
        <a:p>
          <a:pPr lvl="0" algn="ctr" defTabSz="1066800">
            <a:lnSpc>
              <a:spcPct val="90000"/>
            </a:lnSpc>
            <a:spcBef>
              <a:spcPct val="0"/>
            </a:spcBef>
            <a:spcAft>
              <a:spcPct val="35000"/>
            </a:spcAft>
          </a:pPr>
          <a:r>
            <a:rPr lang="es-ES" sz="1800" b="0" i="1" kern="1200" dirty="0" smtClean="0">
              <a:latin typeface="Times New Roman" panose="02020603050405020304" pitchFamily="18" charset="0"/>
              <a:cs typeface="Times New Roman" panose="02020603050405020304" pitchFamily="18" charset="0"/>
            </a:rPr>
            <a:t>(Ephemeroptera, Plecóptera, Trichoptera)</a:t>
          </a:r>
          <a:endParaRPr lang="es-EC" sz="1800" b="0" kern="1200" dirty="0">
            <a:latin typeface="Times New Roman" panose="02020603050405020304" pitchFamily="18" charset="0"/>
            <a:cs typeface="Times New Roman" panose="02020603050405020304" pitchFamily="18" charset="0"/>
          </a:endParaRPr>
        </a:p>
      </dsp:txBody>
      <dsp:txXfrm>
        <a:off x="220228" y="1818272"/>
        <a:ext cx="1801206" cy="16270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C3A74-E5A3-4542-8A0B-18746B8D3EA3}">
      <dsp:nvSpPr>
        <dsp:cNvPr id="0" name=""/>
        <dsp:cNvSpPr/>
      </dsp:nvSpPr>
      <dsp:spPr>
        <a:xfrm>
          <a:off x="2071719" y="10"/>
          <a:ext cx="4467623" cy="941593"/>
        </a:xfrm>
        <a:prstGeom prst="flowChartTerminator">
          <a:avLst/>
        </a:prstGeom>
        <a:solidFill>
          <a:schemeClr val="accent2">
            <a:lumMod val="60000"/>
            <a:lumOff val="40000"/>
          </a:schemeClr>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s-EC" sz="5000" b="1" kern="1200" dirty="0" smtClean="0">
              <a:latin typeface="Times New Roman" panose="02020603050405020304" pitchFamily="18" charset="0"/>
              <a:cs typeface="Times New Roman" panose="02020603050405020304" pitchFamily="18" charset="0"/>
            </a:rPr>
            <a:t>Fitoplancton</a:t>
          </a:r>
          <a:endParaRPr lang="es-EC" sz="5000" b="1" kern="1200" dirty="0">
            <a:latin typeface="Times New Roman" panose="02020603050405020304" pitchFamily="18" charset="0"/>
            <a:cs typeface="Times New Roman" panose="02020603050405020304" pitchFamily="18" charset="0"/>
          </a:endParaRPr>
        </a:p>
      </dsp:txBody>
      <dsp:txXfrm>
        <a:off x="2282276" y="137892"/>
        <a:ext cx="4046509" cy="665829"/>
      </dsp:txXfrm>
    </dsp:sp>
    <dsp:sp modelId="{F7F23962-0EE2-4C97-BF3D-5EABC0A17AAD}">
      <dsp:nvSpPr>
        <dsp:cNvPr id="0" name=""/>
        <dsp:cNvSpPr/>
      </dsp:nvSpPr>
      <dsp:spPr>
        <a:xfrm rot="8267387">
          <a:off x="1541393" y="1414901"/>
          <a:ext cx="2450814" cy="771554"/>
        </a:xfrm>
        <a:prstGeom prst="leftArrow">
          <a:avLst>
            <a:gd name="adj1" fmla="val 60000"/>
            <a:gd name="adj2" fmla="val 50000"/>
          </a:avLst>
        </a:prstGeom>
        <a:solidFill>
          <a:schemeClr val="accent3">
            <a:lumMod val="60000"/>
            <a:lumOff val="40000"/>
          </a:schemeClr>
        </a:soli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sp>
    <dsp:sp modelId="{38DFB687-8847-4589-B9DB-44D7A073673F}">
      <dsp:nvSpPr>
        <dsp:cNvPr id="0" name=""/>
        <dsp:cNvSpPr/>
      </dsp:nvSpPr>
      <dsp:spPr>
        <a:xfrm>
          <a:off x="357197" y="1643068"/>
          <a:ext cx="3043678" cy="2057477"/>
        </a:xfrm>
        <a:prstGeom prst="roundRect">
          <a:avLst/>
        </a:prstGeom>
        <a:solidFill>
          <a:schemeClr val="accent3">
            <a:lumMod val="60000"/>
            <a:lumOff val="40000"/>
          </a:schemeClr>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0" i="0" kern="1200" dirty="0" smtClean="0">
              <a:latin typeface="Times New Roman" panose="02020603050405020304" pitchFamily="18" charset="0"/>
              <a:cs typeface="Times New Roman" panose="02020603050405020304" pitchFamily="18" charset="0"/>
            </a:rPr>
            <a:t>Índice de Polución Orgánica</a:t>
          </a:r>
        </a:p>
        <a:p>
          <a:pPr lvl="0" algn="ctr" defTabSz="1066800">
            <a:lnSpc>
              <a:spcPct val="90000"/>
            </a:lnSpc>
            <a:spcBef>
              <a:spcPct val="0"/>
            </a:spcBef>
            <a:spcAft>
              <a:spcPct val="35000"/>
            </a:spcAft>
          </a:pPr>
          <a:r>
            <a:rPr lang="es-EC" sz="2400" i="1" kern="1200" dirty="0" smtClean="0">
              <a:latin typeface="Times New Roman" panose="02020603050405020304" pitchFamily="18" charset="0"/>
              <a:cs typeface="Times New Roman" panose="02020603050405020304" pitchFamily="18" charset="0"/>
            </a:rPr>
            <a:t>(O.P.I. )</a:t>
          </a:r>
          <a:r>
            <a:rPr lang="es-ES" sz="2400" b="1" i="1" kern="1200" dirty="0" smtClean="0">
              <a:latin typeface="Times New Roman" panose="02020603050405020304" pitchFamily="18" charset="0"/>
              <a:cs typeface="Times New Roman" panose="02020603050405020304" pitchFamily="18" charset="0"/>
            </a:rPr>
            <a:t> </a:t>
          </a:r>
          <a:endParaRPr lang="es-EC" sz="2400" i="1" kern="1200" dirty="0">
            <a:latin typeface="Times New Roman" panose="02020603050405020304" pitchFamily="18" charset="0"/>
            <a:cs typeface="Times New Roman" panose="02020603050405020304" pitchFamily="18" charset="0"/>
          </a:endParaRPr>
        </a:p>
      </dsp:txBody>
      <dsp:txXfrm>
        <a:off x="457635" y="1743506"/>
        <a:ext cx="2842802" cy="1856601"/>
      </dsp:txXfrm>
    </dsp:sp>
    <dsp:sp modelId="{5C767158-D5F2-40A5-A015-C574A25A4788}">
      <dsp:nvSpPr>
        <dsp:cNvPr id="0" name=""/>
        <dsp:cNvSpPr/>
      </dsp:nvSpPr>
      <dsp:spPr>
        <a:xfrm rot="2450426">
          <a:off x="4638898" y="1462179"/>
          <a:ext cx="2519602" cy="771554"/>
        </a:xfrm>
        <a:prstGeom prst="leftArrow">
          <a:avLst>
            <a:gd name="adj1" fmla="val 60000"/>
            <a:gd name="adj2" fmla="val 50000"/>
          </a:avLst>
        </a:prstGeom>
        <a:solidFill>
          <a:schemeClr val="accent4">
            <a:lumMod val="60000"/>
            <a:lumOff val="40000"/>
          </a:schemeClr>
        </a:soli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sp>
    <dsp:sp modelId="{8E1256A7-9E6E-4E18-8A92-1F072B73C4D4}">
      <dsp:nvSpPr>
        <dsp:cNvPr id="0" name=""/>
        <dsp:cNvSpPr/>
      </dsp:nvSpPr>
      <dsp:spPr>
        <a:xfrm>
          <a:off x="5345874" y="1643070"/>
          <a:ext cx="3011813" cy="2057477"/>
        </a:xfrm>
        <a:prstGeom prst="round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 Saprobiano de </a:t>
          </a:r>
          <a:r>
            <a:rPr lang="es-EC" sz="2400" kern="1200" smtClean="0">
              <a:latin typeface="Times New Roman" panose="02020603050405020304" pitchFamily="18" charset="0"/>
              <a:cs typeface="Times New Roman" panose="02020603050405020304" pitchFamily="18" charset="0"/>
            </a:rPr>
            <a:t>Pantle </a:t>
          </a:r>
          <a:r>
            <a:rPr lang="es-EC" sz="2400" kern="1200" dirty="0" smtClean="0">
              <a:latin typeface="Times New Roman" panose="02020603050405020304" pitchFamily="18" charset="0"/>
              <a:cs typeface="Times New Roman" panose="02020603050405020304" pitchFamily="18" charset="0"/>
            </a:rPr>
            <a:t>y Buck</a:t>
          </a:r>
          <a:endParaRPr lang="es-EC" sz="2400" kern="1200" dirty="0">
            <a:latin typeface="Times New Roman" panose="02020603050405020304" pitchFamily="18" charset="0"/>
            <a:cs typeface="Times New Roman" panose="02020603050405020304" pitchFamily="18" charset="0"/>
          </a:endParaRPr>
        </a:p>
      </dsp:txBody>
      <dsp:txXfrm>
        <a:off x="5446312" y="1743508"/>
        <a:ext cx="2810937" cy="18566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F226F-F9A2-4A78-8C61-77297FD05CBC}">
      <dsp:nvSpPr>
        <dsp:cNvPr id="0" name=""/>
        <dsp:cNvSpPr/>
      </dsp:nvSpPr>
      <dsp:spPr>
        <a:xfrm>
          <a:off x="1432412" y="1650412"/>
          <a:ext cx="91440" cy="1022572"/>
        </a:xfrm>
        <a:custGeom>
          <a:avLst/>
          <a:gdLst/>
          <a:ahLst/>
          <a:cxnLst/>
          <a:rect l="0" t="0" r="0" b="0"/>
          <a:pathLst>
            <a:path>
              <a:moveTo>
                <a:pt x="45720" y="0"/>
              </a:moveTo>
              <a:lnTo>
                <a:pt x="45720" y="1022572"/>
              </a:lnTo>
              <a:lnTo>
                <a:pt x="105047" y="102257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F28F57-2092-4100-9F4E-861719544B92}">
      <dsp:nvSpPr>
        <dsp:cNvPr id="0" name=""/>
        <dsp:cNvSpPr/>
      </dsp:nvSpPr>
      <dsp:spPr>
        <a:xfrm>
          <a:off x="2215352" y="636964"/>
          <a:ext cx="91440" cy="411043"/>
        </a:xfrm>
        <a:custGeom>
          <a:avLst/>
          <a:gdLst/>
          <a:ahLst/>
          <a:cxnLst/>
          <a:rect l="0" t="0" r="0" b="0"/>
          <a:pathLst>
            <a:path>
              <a:moveTo>
                <a:pt x="45720" y="0"/>
              </a:moveTo>
              <a:lnTo>
                <a:pt x="45720" y="41104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D78D31-8EDE-4A1F-926F-9F7439C66D8E}">
      <dsp:nvSpPr>
        <dsp:cNvPr id="0" name=""/>
        <dsp:cNvSpPr/>
      </dsp:nvSpPr>
      <dsp:spPr>
        <a:xfrm>
          <a:off x="1033363" y="62"/>
          <a:ext cx="2455418" cy="636902"/>
        </a:xfrm>
        <a:prstGeom prst="rect">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itchFamily="18" charset="0"/>
              <a:cs typeface="Times New Roman" pitchFamily="18" charset="0"/>
            </a:rPr>
            <a:t>MÉTODO UTILIZADO </a:t>
          </a:r>
          <a:endParaRPr lang="es-EC" sz="2000" b="1" kern="1200" dirty="0">
            <a:latin typeface="Times New Roman" pitchFamily="18" charset="0"/>
            <a:cs typeface="Times New Roman" pitchFamily="18" charset="0"/>
          </a:endParaRPr>
        </a:p>
      </dsp:txBody>
      <dsp:txXfrm>
        <a:off x="1033363" y="62"/>
        <a:ext cx="2455418" cy="636902"/>
      </dsp:txXfrm>
    </dsp:sp>
    <dsp:sp modelId="{AE358D9B-1F0C-4D16-B2BB-5D25EC99C96E}">
      <dsp:nvSpPr>
        <dsp:cNvPr id="0" name=""/>
        <dsp:cNvSpPr/>
      </dsp:nvSpPr>
      <dsp:spPr>
        <a:xfrm>
          <a:off x="1282397" y="1048008"/>
          <a:ext cx="1957350" cy="602404"/>
        </a:xfrm>
        <a:prstGeom prst="rect">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Analítico sintético </a:t>
          </a:r>
          <a:endParaRPr lang="es-EC" sz="1800" kern="1200" dirty="0">
            <a:latin typeface="Times New Roman" pitchFamily="18" charset="0"/>
            <a:cs typeface="Times New Roman" pitchFamily="18" charset="0"/>
          </a:endParaRPr>
        </a:p>
      </dsp:txBody>
      <dsp:txXfrm>
        <a:off x="1282397" y="1048008"/>
        <a:ext cx="1957350" cy="602404"/>
      </dsp:txXfrm>
    </dsp:sp>
    <dsp:sp modelId="{A7CA330C-DD8A-4874-9DAB-940D33CA5858}">
      <dsp:nvSpPr>
        <dsp:cNvPr id="0" name=""/>
        <dsp:cNvSpPr/>
      </dsp:nvSpPr>
      <dsp:spPr>
        <a:xfrm>
          <a:off x="1537459" y="2061518"/>
          <a:ext cx="2068645" cy="1222933"/>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baseline="0" dirty="0" smtClean="0">
              <a:latin typeface="Times New Roman" pitchFamily="18" charset="0"/>
              <a:cs typeface="Times New Roman" pitchFamily="18" charset="0"/>
            </a:rPr>
            <a:t>Participación de la comunidad </a:t>
          </a:r>
        </a:p>
      </dsp:txBody>
      <dsp:txXfrm>
        <a:off x="1537459" y="2061518"/>
        <a:ext cx="2068645" cy="12229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78D31-8EDE-4A1F-926F-9F7439C66D8E}">
      <dsp:nvSpPr>
        <dsp:cNvPr id="0" name=""/>
        <dsp:cNvSpPr/>
      </dsp:nvSpPr>
      <dsp:spPr>
        <a:xfrm>
          <a:off x="434" y="524011"/>
          <a:ext cx="3478367" cy="796268"/>
        </a:xfrm>
        <a:prstGeom prst="rect">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itchFamily="18" charset="0"/>
              <a:cs typeface="Times New Roman" pitchFamily="18" charset="0"/>
            </a:rPr>
            <a:t>TÉCNICAS E INSTRUMENTOS UTILIZADOS</a:t>
          </a:r>
          <a:endParaRPr lang="es-EC" sz="2000" b="1" kern="1200" dirty="0">
            <a:latin typeface="Times New Roman" pitchFamily="18" charset="0"/>
            <a:cs typeface="Times New Roman" pitchFamily="18" charset="0"/>
          </a:endParaRPr>
        </a:p>
      </dsp:txBody>
      <dsp:txXfrm>
        <a:off x="434" y="524011"/>
        <a:ext cx="3478367" cy="7962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FB04E-7614-471C-B8D7-63519241D04C}">
      <dsp:nvSpPr>
        <dsp:cNvPr id="0" name=""/>
        <dsp:cNvSpPr/>
      </dsp:nvSpPr>
      <dsp:spPr>
        <a:xfrm>
          <a:off x="744661" y="1380847"/>
          <a:ext cx="309162" cy="13392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93318-175E-491A-AEB7-7D0ED859E4CF}">
      <dsp:nvSpPr>
        <dsp:cNvPr id="0" name=""/>
        <dsp:cNvSpPr/>
      </dsp:nvSpPr>
      <dsp:spPr>
        <a:xfrm>
          <a:off x="130612" y="1075836"/>
          <a:ext cx="2387351" cy="3837899"/>
        </a:xfrm>
        <a:prstGeom prst="roundRect">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b="1" kern="1200" dirty="0" smtClean="0">
              <a:latin typeface="Times New Roman" panose="02020603050405020304" pitchFamily="18" charset="0"/>
              <a:cs typeface="Times New Roman" panose="02020603050405020304" pitchFamily="18" charset="0"/>
            </a:rPr>
            <a:t>JUSTIFICACIÓN</a:t>
          </a:r>
          <a:r>
            <a:rPr lang="es-EC" sz="1700" kern="1200" dirty="0" smtClean="0">
              <a:latin typeface="Times New Roman" panose="02020603050405020304" pitchFamily="18" charset="0"/>
              <a:cs typeface="Times New Roman" panose="02020603050405020304" pitchFamily="18" charset="0"/>
            </a:rPr>
            <a:t> </a:t>
          </a:r>
        </a:p>
        <a:p>
          <a:pPr lvl="0" algn="just" defTabSz="755650">
            <a:lnSpc>
              <a:spcPct val="90000"/>
            </a:lnSpc>
            <a:spcBef>
              <a:spcPct val="0"/>
            </a:spcBef>
            <a:spcAft>
              <a:spcPct val="35000"/>
            </a:spcAft>
          </a:pPr>
          <a:endParaRPr lang="es-EC" sz="1700" kern="1200" dirty="0" smtClean="0">
            <a:latin typeface="Times New Roman" panose="02020603050405020304" pitchFamily="18" charset="0"/>
            <a:cs typeface="Times New Roman" panose="02020603050405020304" pitchFamily="18" charset="0"/>
          </a:endParaRPr>
        </a:p>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Lograr mayor bienestar en los pobladores</a:t>
          </a:r>
        </a:p>
        <a:p>
          <a:pPr lvl="0" algn="just" defTabSz="755650">
            <a:lnSpc>
              <a:spcPct val="90000"/>
            </a:lnSpc>
            <a:spcBef>
              <a:spcPct val="0"/>
            </a:spcBef>
            <a:spcAft>
              <a:spcPct val="35000"/>
            </a:spcAft>
          </a:pPr>
          <a:endParaRPr lang="es-EC" sz="1700" kern="1200" dirty="0" smtClean="0">
            <a:latin typeface="Times New Roman" panose="02020603050405020304" pitchFamily="18" charset="0"/>
            <a:cs typeface="Times New Roman" panose="02020603050405020304" pitchFamily="18" charset="0"/>
          </a:endParaRPr>
        </a:p>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El plan a proponerse está compuesto por insumos, procesos, resultados e impacto, elementos que constituyen los componentes del proceso de monitoreo</a:t>
          </a:r>
          <a:endParaRPr lang="es-ES" sz="1700" kern="1200" dirty="0">
            <a:latin typeface="Times New Roman" panose="02020603050405020304" pitchFamily="18" charset="0"/>
            <a:cs typeface="Times New Roman" panose="02020603050405020304" pitchFamily="18" charset="0"/>
          </a:endParaRPr>
        </a:p>
      </dsp:txBody>
      <dsp:txXfrm>
        <a:off x="247153" y="1192377"/>
        <a:ext cx="2154269" cy="3604817"/>
      </dsp:txXfrm>
    </dsp:sp>
    <dsp:sp modelId="{DC4E112D-914E-44FD-9885-5B89F15DECBD}">
      <dsp:nvSpPr>
        <dsp:cNvPr id="0" name=""/>
        <dsp:cNvSpPr/>
      </dsp:nvSpPr>
      <dsp:spPr>
        <a:xfrm>
          <a:off x="2717233" y="1062564"/>
          <a:ext cx="2363234" cy="3864444"/>
        </a:xfrm>
        <a:prstGeom prst="roundRect">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latin typeface="Times New Roman" panose="02020603050405020304" pitchFamily="18" charset="0"/>
              <a:cs typeface="Times New Roman" panose="02020603050405020304" pitchFamily="18" charset="0"/>
            </a:rPr>
            <a:t>PROPÓSITO</a:t>
          </a:r>
        </a:p>
        <a:p>
          <a:pPr lvl="0" algn="ctr" defTabSz="755650">
            <a:lnSpc>
              <a:spcPct val="90000"/>
            </a:lnSpc>
            <a:spcBef>
              <a:spcPct val="0"/>
            </a:spcBef>
            <a:spcAft>
              <a:spcPct val="35000"/>
            </a:spcAft>
          </a:pPr>
          <a:endParaRPr lang="es-EC" sz="1700" kern="1200" dirty="0" smtClean="0">
            <a:latin typeface="Times New Roman" panose="02020603050405020304" pitchFamily="18" charset="0"/>
            <a:cs typeface="Times New Roman" panose="02020603050405020304" pitchFamily="18" charset="0"/>
          </a:endParaRPr>
        </a:p>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Implantar un Plan de Monitoreo con la ayuda de los miembros de la comunidad y de la JAAP para controlar los cambios que puedan afectar al sistema hídrico en esta localidad</a:t>
          </a:r>
          <a:endParaRPr lang="es-ES" sz="1700" kern="1200" dirty="0">
            <a:latin typeface="Times New Roman" panose="02020603050405020304" pitchFamily="18" charset="0"/>
            <a:cs typeface="Times New Roman" panose="02020603050405020304" pitchFamily="18" charset="0"/>
          </a:endParaRPr>
        </a:p>
      </dsp:txBody>
      <dsp:txXfrm>
        <a:off x="2832597" y="1177928"/>
        <a:ext cx="2132506" cy="3633716"/>
      </dsp:txXfrm>
    </dsp:sp>
    <dsp:sp modelId="{ABB040B3-94C5-405A-92D4-75C7EF5D2114}">
      <dsp:nvSpPr>
        <dsp:cNvPr id="0" name=""/>
        <dsp:cNvSpPr/>
      </dsp:nvSpPr>
      <dsp:spPr>
        <a:xfrm>
          <a:off x="5399271" y="1066988"/>
          <a:ext cx="2512827" cy="3855596"/>
        </a:xfrm>
        <a:prstGeom prst="roundRect">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latin typeface="Times New Roman" panose="02020603050405020304" pitchFamily="18" charset="0"/>
              <a:cs typeface="Times New Roman" panose="02020603050405020304" pitchFamily="18" charset="0"/>
            </a:rPr>
            <a:t>ALCANCE E IMPACTO</a:t>
          </a:r>
        </a:p>
        <a:p>
          <a:pPr lvl="0" algn="just" defTabSz="755650">
            <a:lnSpc>
              <a:spcPct val="90000"/>
            </a:lnSpc>
            <a:spcBef>
              <a:spcPct val="0"/>
            </a:spcBef>
            <a:spcAft>
              <a:spcPct val="35000"/>
            </a:spcAft>
          </a:pPr>
          <a:r>
            <a:rPr lang="es-EC" sz="1700" b="1" kern="1200" dirty="0" smtClean="0">
              <a:latin typeface="Times New Roman" panose="02020603050405020304" pitchFamily="18" charset="0"/>
              <a:cs typeface="Times New Roman" panose="02020603050405020304" pitchFamily="18" charset="0"/>
            </a:rPr>
            <a:t>Ambiental:</a:t>
          </a:r>
          <a:r>
            <a:rPr lang="es-EC" sz="1700" kern="1200" dirty="0" smtClean="0">
              <a:latin typeface="Times New Roman" panose="02020603050405020304" pitchFamily="18" charset="0"/>
              <a:cs typeface="Times New Roman" panose="02020603050405020304" pitchFamily="18" charset="0"/>
            </a:rPr>
            <a:t> Medidas preventivas y correctivas para la conservación del sistema hídrico </a:t>
          </a:r>
        </a:p>
        <a:p>
          <a:pPr lvl="0" algn="just" defTabSz="755650">
            <a:lnSpc>
              <a:spcPct val="90000"/>
            </a:lnSpc>
            <a:spcBef>
              <a:spcPct val="0"/>
            </a:spcBef>
            <a:spcAft>
              <a:spcPct val="35000"/>
            </a:spcAft>
          </a:pPr>
          <a:r>
            <a:rPr lang="es-EC" sz="1700" b="1" kern="1200" dirty="0" smtClean="0">
              <a:latin typeface="Times New Roman" panose="02020603050405020304" pitchFamily="18" charset="0"/>
              <a:cs typeface="Times New Roman" panose="02020603050405020304" pitchFamily="18" charset="0"/>
            </a:rPr>
            <a:t>Social:</a:t>
          </a:r>
          <a:r>
            <a:rPr lang="es-EC" sz="1700" kern="1200" dirty="0" smtClean="0">
              <a:latin typeface="Times New Roman" panose="02020603050405020304" pitchFamily="18" charset="0"/>
              <a:cs typeface="Times New Roman" panose="02020603050405020304" pitchFamily="18" charset="0"/>
            </a:rPr>
            <a:t> Disminución del promedio de casos de gastroenteritis y parasitosis</a:t>
          </a:r>
        </a:p>
        <a:p>
          <a:pPr lvl="0" algn="just" defTabSz="755650">
            <a:lnSpc>
              <a:spcPct val="90000"/>
            </a:lnSpc>
            <a:spcBef>
              <a:spcPct val="0"/>
            </a:spcBef>
            <a:spcAft>
              <a:spcPct val="35000"/>
            </a:spcAft>
          </a:pPr>
          <a:r>
            <a:rPr lang="es-EC" sz="1700" b="1" kern="1200" dirty="0" smtClean="0">
              <a:latin typeface="Times New Roman" panose="02020603050405020304" pitchFamily="18" charset="0"/>
              <a:cs typeface="Times New Roman" panose="02020603050405020304" pitchFamily="18" charset="0"/>
            </a:rPr>
            <a:t>Económico: </a:t>
          </a:r>
          <a:r>
            <a:rPr lang="es-EC" sz="1700" kern="1200" dirty="0" smtClean="0">
              <a:latin typeface="Times New Roman" panose="02020603050405020304" pitchFamily="18" charset="0"/>
              <a:cs typeface="Times New Roman" panose="02020603050405020304" pitchFamily="18" charset="0"/>
            </a:rPr>
            <a:t>Manteniendo la fuente hídrica en buen estado</a:t>
          </a:r>
          <a:endParaRPr lang="es-ES" sz="1700" kern="1200" dirty="0">
            <a:latin typeface="Times New Roman" panose="02020603050405020304" pitchFamily="18" charset="0"/>
            <a:cs typeface="Times New Roman" panose="02020603050405020304" pitchFamily="18" charset="0"/>
          </a:endParaRPr>
        </a:p>
      </dsp:txBody>
      <dsp:txXfrm>
        <a:off x="5521937" y="1189654"/>
        <a:ext cx="2267495" cy="36102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6C429-FCD5-463F-88E9-C663174772B0}">
      <dsp:nvSpPr>
        <dsp:cNvPr id="0" name=""/>
        <dsp:cNvSpPr/>
      </dsp:nvSpPr>
      <dsp:spPr>
        <a:xfrm>
          <a:off x="855" y="191484"/>
          <a:ext cx="3114101" cy="1557050"/>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C" sz="2200" b="1" kern="1200" dirty="0" smtClean="0">
              <a:latin typeface="Times New Roman" panose="02020603050405020304" pitchFamily="18" charset="0"/>
              <a:cs typeface="Times New Roman" panose="02020603050405020304" pitchFamily="18" charset="0"/>
            </a:rPr>
            <a:t>MARCO LÓGICO </a:t>
          </a:r>
          <a:endParaRPr lang="es-EC" sz="2200" b="1" kern="1200" dirty="0">
            <a:latin typeface="Times New Roman" panose="02020603050405020304" pitchFamily="18" charset="0"/>
            <a:cs typeface="Times New Roman" panose="02020603050405020304" pitchFamily="18" charset="0"/>
          </a:endParaRPr>
        </a:p>
      </dsp:txBody>
      <dsp:txXfrm>
        <a:off x="46459" y="237088"/>
        <a:ext cx="3022893" cy="1465842"/>
      </dsp:txXfrm>
    </dsp:sp>
    <dsp:sp modelId="{DC83D7C8-FE20-4C51-B24C-AEF930DA8AB0}">
      <dsp:nvSpPr>
        <dsp:cNvPr id="0" name=""/>
        <dsp:cNvSpPr/>
      </dsp:nvSpPr>
      <dsp:spPr>
        <a:xfrm>
          <a:off x="312265" y="1748535"/>
          <a:ext cx="311410" cy="1167788"/>
        </a:xfrm>
        <a:custGeom>
          <a:avLst/>
          <a:gdLst/>
          <a:ahLst/>
          <a:cxnLst/>
          <a:rect l="0" t="0" r="0" b="0"/>
          <a:pathLst>
            <a:path>
              <a:moveTo>
                <a:pt x="0" y="0"/>
              </a:moveTo>
              <a:lnTo>
                <a:pt x="0" y="1167788"/>
              </a:lnTo>
              <a:lnTo>
                <a:pt x="311410" y="1167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3C3DBA-8A18-41D4-84FF-9640D7727897}">
      <dsp:nvSpPr>
        <dsp:cNvPr id="0" name=""/>
        <dsp:cNvSpPr/>
      </dsp:nvSpPr>
      <dsp:spPr>
        <a:xfrm>
          <a:off x="623675" y="2137798"/>
          <a:ext cx="2491281" cy="1557050"/>
        </a:xfrm>
        <a:prstGeom prst="roundRect">
          <a:avLst>
            <a:gd name="adj" fmla="val 10000"/>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Técnica utilizada para facilitar el proceso de conceptualización, diseño, ejecución y evaluación de proyectos</a:t>
          </a:r>
          <a:endParaRPr lang="es-EC" sz="1700" kern="1200" dirty="0">
            <a:latin typeface="Times New Roman" panose="02020603050405020304" pitchFamily="18" charset="0"/>
            <a:cs typeface="Times New Roman" panose="02020603050405020304" pitchFamily="18" charset="0"/>
          </a:endParaRPr>
        </a:p>
      </dsp:txBody>
      <dsp:txXfrm>
        <a:off x="669279" y="2183402"/>
        <a:ext cx="2400073" cy="1465842"/>
      </dsp:txXfrm>
    </dsp:sp>
    <dsp:sp modelId="{B6586F45-0C42-4730-AF65-EBE862055696}">
      <dsp:nvSpPr>
        <dsp:cNvPr id="0" name=""/>
        <dsp:cNvSpPr/>
      </dsp:nvSpPr>
      <dsp:spPr>
        <a:xfrm>
          <a:off x="3893482" y="191484"/>
          <a:ext cx="3114101" cy="1557050"/>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C" sz="2200" b="1" kern="1200" dirty="0" smtClean="0">
              <a:latin typeface="Times New Roman" panose="02020603050405020304" pitchFamily="18" charset="0"/>
              <a:cs typeface="Times New Roman" panose="02020603050405020304" pitchFamily="18" charset="0"/>
            </a:rPr>
            <a:t>MATRIZ DE PLANIFICACIÓN DEL MARCO LÓGICO</a:t>
          </a:r>
          <a:endParaRPr lang="es-EC" sz="2200" b="1" kern="1200" dirty="0">
            <a:latin typeface="Times New Roman" panose="02020603050405020304" pitchFamily="18" charset="0"/>
            <a:cs typeface="Times New Roman" panose="02020603050405020304" pitchFamily="18" charset="0"/>
          </a:endParaRPr>
        </a:p>
      </dsp:txBody>
      <dsp:txXfrm>
        <a:off x="3939086" y="237088"/>
        <a:ext cx="3022893" cy="1465842"/>
      </dsp:txXfrm>
    </dsp:sp>
    <dsp:sp modelId="{2E28AC65-3297-4960-BC19-4FB3E5D573CF}">
      <dsp:nvSpPr>
        <dsp:cNvPr id="0" name=""/>
        <dsp:cNvSpPr/>
      </dsp:nvSpPr>
      <dsp:spPr>
        <a:xfrm>
          <a:off x="4204892" y="1748535"/>
          <a:ext cx="311410" cy="1167788"/>
        </a:xfrm>
        <a:custGeom>
          <a:avLst/>
          <a:gdLst/>
          <a:ahLst/>
          <a:cxnLst/>
          <a:rect l="0" t="0" r="0" b="0"/>
          <a:pathLst>
            <a:path>
              <a:moveTo>
                <a:pt x="0" y="0"/>
              </a:moveTo>
              <a:lnTo>
                <a:pt x="0" y="1167788"/>
              </a:lnTo>
              <a:lnTo>
                <a:pt x="311410" y="1167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0A74A3-D955-46DE-828A-0DB1525A5775}">
      <dsp:nvSpPr>
        <dsp:cNvPr id="0" name=""/>
        <dsp:cNvSpPr/>
      </dsp:nvSpPr>
      <dsp:spPr>
        <a:xfrm>
          <a:off x="4516303" y="2137798"/>
          <a:ext cx="2491281" cy="1557050"/>
        </a:xfrm>
        <a:prstGeom prst="roundRect">
          <a:avLst>
            <a:gd name="adj" fmla="val 10000"/>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2385" tIns="21590" rIns="32385" bIns="21590" numCol="1" spcCol="1270" anchor="ctr" anchorCtr="0">
          <a:noAutofit/>
        </a:bodyPr>
        <a:lstStyle/>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*Resumen narrativo de los objetivos y las actividades </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*Indicadores</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*Medios de Verificación</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*Supuestos</a:t>
          </a:r>
          <a:endParaRPr lang="es-EC" sz="1700" kern="1200" dirty="0">
            <a:latin typeface="Times New Roman" panose="02020603050405020304" pitchFamily="18" charset="0"/>
            <a:cs typeface="Times New Roman" panose="02020603050405020304" pitchFamily="18" charset="0"/>
          </a:endParaRPr>
        </a:p>
      </dsp:txBody>
      <dsp:txXfrm>
        <a:off x="4561907" y="2183402"/>
        <a:ext cx="2400073" cy="1465842"/>
      </dsp:txXfrm>
    </dsp:sp>
    <dsp:sp modelId="{491D41B5-F2FD-4F41-808A-87D71DBC98AA}">
      <dsp:nvSpPr>
        <dsp:cNvPr id="0" name=""/>
        <dsp:cNvSpPr/>
      </dsp:nvSpPr>
      <dsp:spPr>
        <a:xfrm>
          <a:off x="4204892" y="1748535"/>
          <a:ext cx="311410" cy="3114101"/>
        </a:xfrm>
        <a:custGeom>
          <a:avLst/>
          <a:gdLst/>
          <a:ahLst/>
          <a:cxnLst/>
          <a:rect l="0" t="0" r="0" b="0"/>
          <a:pathLst>
            <a:path>
              <a:moveTo>
                <a:pt x="0" y="0"/>
              </a:moveTo>
              <a:lnTo>
                <a:pt x="0" y="3114101"/>
              </a:lnTo>
              <a:lnTo>
                <a:pt x="311410" y="31141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7BE9F8-00E0-4DFC-A1B8-470C30F9D93A}">
      <dsp:nvSpPr>
        <dsp:cNvPr id="0" name=""/>
        <dsp:cNvSpPr/>
      </dsp:nvSpPr>
      <dsp:spPr>
        <a:xfrm>
          <a:off x="4516303" y="4084112"/>
          <a:ext cx="2491281" cy="1557050"/>
        </a:xfrm>
        <a:prstGeom prst="roundRect">
          <a:avLst>
            <a:gd name="adj" fmla="val 10000"/>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2385" tIns="21590" rIns="32385" bIns="21590" numCol="1" spcCol="1270" anchor="ctr" anchorCtr="0">
          <a:noAutofit/>
        </a:bodyPr>
        <a:lstStyle/>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*Fin al cual el proyecto contribuye</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*Propósito logrado</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*Componentes</a:t>
          </a:r>
        </a:p>
        <a:p>
          <a:pPr lvl="0" algn="l"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*Actividades</a:t>
          </a:r>
          <a:endParaRPr lang="es-EC" sz="1700" kern="1200" dirty="0">
            <a:latin typeface="Times New Roman" panose="02020603050405020304" pitchFamily="18" charset="0"/>
            <a:cs typeface="Times New Roman" panose="02020603050405020304" pitchFamily="18" charset="0"/>
          </a:endParaRPr>
        </a:p>
      </dsp:txBody>
      <dsp:txXfrm>
        <a:off x="4561907" y="4129716"/>
        <a:ext cx="2400073" cy="1465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7DA5C-5BC2-4043-BF5F-6A246654BC9C}">
      <dsp:nvSpPr>
        <dsp:cNvPr id="0" name=""/>
        <dsp:cNvSpPr/>
      </dsp:nvSpPr>
      <dsp:spPr>
        <a:xfrm>
          <a:off x="2553" y="123911"/>
          <a:ext cx="1997708" cy="590468"/>
        </a:xfrm>
        <a:prstGeom prst="roundRect">
          <a:avLst>
            <a:gd name="adj" fmla="val 10000"/>
          </a:avLst>
        </a:prstGeom>
        <a:solidFill>
          <a:schemeClr val="accent1">
            <a:lumMod val="20000"/>
            <a:lumOff val="80000"/>
          </a:schemeClr>
        </a:solidFill>
        <a:ln w="25400" cap="flat" cmpd="sng" algn="ctr">
          <a:solidFill>
            <a:schemeClr val="accent1"/>
          </a:solidFill>
          <a:prstDash val="solid"/>
        </a:ln>
        <a:effectLst/>
        <a:scene3d>
          <a:camera prst="orthographicFront"/>
          <a:lightRig rig="flat" dir="t"/>
        </a:scene3d>
        <a:sp3d/>
      </dsp:spPr>
      <dsp:style>
        <a:lnRef idx="2">
          <a:schemeClr val="accent1"/>
        </a:lnRef>
        <a:fillRef idx="1">
          <a:schemeClr val="lt1"/>
        </a:fillRef>
        <a:effectRef idx="0">
          <a:schemeClr val="accent1"/>
        </a:effectRef>
        <a:fontRef idx="minor">
          <a:schemeClr val="dk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b="1" u="none" kern="1200" dirty="0" smtClean="0">
              <a:solidFill>
                <a:schemeClr val="tx1"/>
              </a:solidFill>
              <a:latin typeface="Times New Roman" pitchFamily="18" charset="0"/>
              <a:cs typeface="Times New Roman" pitchFamily="18" charset="0"/>
            </a:rPr>
            <a:t>OBJETIVOS ESPECÍFICOS</a:t>
          </a:r>
          <a:endParaRPr lang="es-CO" sz="1600" b="1" u="none" kern="1200" dirty="0">
            <a:solidFill>
              <a:schemeClr val="tx1"/>
            </a:solidFill>
            <a:latin typeface="Times New Roman" pitchFamily="18" charset="0"/>
            <a:cs typeface="Times New Roman" pitchFamily="18" charset="0"/>
          </a:endParaRPr>
        </a:p>
      </dsp:txBody>
      <dsp:txXfrm>
        <a:off x="19847" y="141205"/>
        <a:ext cx="1963120" cy="5558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32C53-7B2A-47C6-A53C-8F14DCFAFD17}">
      <dsp:nvSpPr>
        <dsp:cNvPr id="0" name=""/>
        <dsp:cNvSpPr/>
      </dsp:nvSpPr>
      <dsp:spPr>
        <a:xfrm rot="5400000">
          <a:off x="67135" y="1342558"/>
          <a:ext cx="969714" cy="1103986"/>
        </a:xfrm>
        <a:prstGeom prst="bentUpArrow">
          <a:avLst>
            <a:gd name="adj1" fmla="val 32840"/>
            <a:gd name="adj2" fmla="val 25000"/>
            <a:gd name="adj3" fmla="val 35780"/>
          </a:avLst>
        </a:prstGeom>
        <a:gradFill rotWithShape="1">
          <a:gsLst>
            <a:gs pos="0">
              <a:schemeClr val="dk1">
                <a:tint val="35000"/>
                <a:satMod val="253000"/>
              </a:schemeClr>
            </a:gs>
            <a:gs pos="50000">
              <a:schemeClr val="dk1">
                <a:tint val="42000"/>
                <a:satMod val="255000"/>
              </a:schemeClr>
            </a:gs>
            <a:gs pos="97000">
              <a:schemeClr val="dk1">
                <a:tint val="53000"/>
                <a:satMod val="260000"/>
              </a:schemeClr>
            </a:gs>
            <a:gs pos="100000">
              <a:schemeClr val="dk1">
                <a:tint val="56000"/>
                <a:satMod val="275000"/>
              </a:schemeClr>
            </a:gs>
          </a:gsLst>
          <a:path path="circle">
            <a:fillToRect l="50000" t="50000" r="50000" b="50000"/>
          </a:path>
        </a:gradFill>
        <a:ln w="9525" cap="flat" cmpd="sng" algn="ctr">
          <a:solidFill>
            <a:schemeClr val="dk1"/>
          </a:solidFill>
          <a:prstDash val="solid"/>
        </a:ln>
        <a:effectLst>
          <a:outerShdw blurRad="63500" dist="25400" dir="5400000" rotWithShape="0">
            <a:srgbClr val="000000">
              <a:alpha val="43137"/>
            </a:srgbClr>
          </a:outerShdw>
        </a:effectLst>
      </dsp:spPr>
      <dsp:style>
        <a:lnRef idx="1">
          <a:schemeClr val="dk1"/>
        </a:lnRef>
        <a:fillRef idx="2">
          <a:schemeClr val="dk1"/>
        </a:fillRef>
        <a:effectRef idx="1">
          <a:schemeClr val="dk1"/>
        </a:effectRef>
        <a:fontRef idx="minor">
          <a:schemeClr val="dk1"/>
        </a:fontRef>
      </dsp:style>
    </dsp:sp>
    <dsp:sp modelId="{13FC82B5-191D-4A8F-9B81-9440AA0BE81F}">
      <dsp:nvSpPr>
        <dsp:cNvPr id="0" name=""/>
        <dsp:cNvSpPr/>
      </dsp:nvSpPr>
      <dsp:spPr>
        <a:xfrm>
          <a:off x="0" y="195251"/>
          <a:ext cx="1632429" cy="1142647"/>
        </a:xfrm>
        <a:prstGeom prst="roundRect">
          <a:avLst>
            <a:gd name="adj" fmla="val 1667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OBJETIVO</a:t>
          </a:r>
          <a:r>
            <a:rPr lang="es-EC" sz="1900" kern="1200" dirty="0" smtClean="0"/>
            <a:t> </a:t>
          </a:r>
          <a:endParaRPr lang="es-EC" sz="1900" kern="1200" dirty="0"/>
        </a:p>
      </dsp:txBody>
      <dsp:txXfrm>
        <a:off x="55789" y="251040"/>
        <a:ext cx="1520851" cy="1031069"/>
      </dsp:txXfrm>
    </dsp:sp>
    <dsp:sp modelId="{CCD52163-D120-48EB-8FD2-9A401F184703}">
      <dsp:nvSpPr>
        <dsp:cNvPr id="0" name=""/>
        <dsp:cNvSpPr/>
      </dsp:nvSpPr>
      <dsp:spPr>
        <a:xfrm>
          <a:off x="1885883" y="266687"/>
          <a:ext cx="3493896" cy="923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latin typeface="Times New Roman" panose="02020603050405020304" pitchFamily="18" charset="0"/>
              <a:cs typeface="Times New Roman" panose="02020603050405020304" pitchFamily="18" charset="0"/>
            </a:rPr>
            <a:t>Realizar el proceso de monitoreo de forma permanente como medio para controlar la calidad de agua de la quebrada San José</a:t>
          </a:r>
          <a:endParaRPr lang="es-EC" sz="1500" kern="1200" dirty="0">
            <a:latin typeface="Times New Roman" panose="02020603050405020304" pitchFamily="18" charset="0"/>
            <a:cs typeface="Times New Roman" panose="02020603050405020304" pitchFamily="18" charset="0"/>
          </a:endParaRPr>
        </a:p>
      </dsp:txBody>
      <dsp:txXfrm>
        <a:off x="1885883" y="266687"/>
        <a:ext cx="3493896" cy="923538"/>
      </dsp:txXfrm>
    </dsp:sp>
    <dsp:sp modelId="{439B77E6-EA13-4DFE-A9B1-85A4C937E552}">
      <dsp:nvSpPr>
        <dsp:cNvPr id="0" name=""/>
        <dsp:cNvSpPr/>
      </dsp:nvSpPr>
      <dsp:spPr>
        <a:xfrm rot="5400000">
          <a:off x="1381523" y="2771324"/>
          <a:ext cx="969714" cy="1103986"/>
        </a:xfrm>
        <a:prstGeom prst="bentUpArrow">
          <a:avLst>
            <a:gd name="adj1" fmla="val 32840"/>
            <a:gd name="adj2" fmla="val 25000"/>
            <a:gd name="adj3" fmla="val 35780"/>
          </a:avLst>
        </a:prstGeom>
        <a:gradFill rotWithShape="1">
          <a:gsLst>
            <a:gs pos="0">
              <a:schemeClr val="dk1">
                <a:tint val="35000"/>
                <a:satMod val="253000"/>
              </a:schemeClr>
            </a:gs>
            <a:gs pos="50000">
              <a:schemeClr val="dk1">
                <a:tint val="42000"/>
                <a:satMod val="255000"/>
              </a:schemeClr>
            </a:gs>
            <a:gs pos="97000">
              <a:schemeClr val="dk1">
                <a:tint val="53000"/>
                <a:satMod val="260000"/>
              </a:schemeClr>
            </a:gs>
            <a:gs pos="100000">
              <a:schemeClr val="dk1">
                <a:tint val="56000"/>
                <a:satMod val="275000"/>
              </a:schemeClr>
            </a:gs>
          </a:gsLst>
          <a:path path="circle">
            <a:fillToRect l="50000" t="50000" r="50000" b="50000"/>
          </a:path>
        </a:gradFill>
        <a:ln w="9525" cap="flat" cmpd="sng" algn="ctr">
          <a:solidFill>
            <a:schemeClr val="dk1"/>
          </a:solidFill>
          <a:prstDash val="solid"/>
        </a:ln>
        <a:effectLst>
          <a:outerShdw blurRad="63500" dist="25400" dir="5400000" rotWithShape="0">
            <a:srgbClr val="000000">
              <a:alpha val="43137"/>
            </a:srgbClr>
          </a:outerShdw>
        </a:effectLst>
      </dsp:spPr>
      <dsp:style>
        <a:lnRef idx="1">
          <a:schemeClr val="dk1"/>
        </a:lnRef>
        <a:fillRef idx="2">
          <a:schemeClr val="dk1"/>
        </a:fillRef>
        <a:effectRef idx="1">
          <a:schemeClr val="dk1"/>
        </a:effectRef>
        <a:fontRef idx="minor">
          <a:schemeClr val="dk1"/>
        </a:fontRef>
      </dsp:style>
    </dsp:sp>
    <dsp:sp modelId="{857B745E-A88D-4ECD-B269-3FA3C0C9A67C}">
      <dsp:nvSpPr>
        <dsp:cNvPr id="0" name=""/>
        <dsp:cNvSpPr/>
      </dsp:nvSpPr>
      <dsp:spPr>
        <a:xfrm>
          <a:off x="1100064" y="1624006"/>
          <a:ext cx="1632429" cy="1142647"/>
        </a:xfrm>
        <a:prstGeom prst="roundRect">
          <a:avLst>
            <a:gd name="adj" fmla="val 16670"/>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Estaciones de monitoreo</a:t>
          </a:r>
          <a:endParaRPr lang="es-EC" sz="1900" kern="1200" dirty="0">
            <a:latin typeface="Times New Roman" pitchFamily="18" charset="0"/>
            <a:cs typeface="Times New Roman" pitchFamily="18" charset="0"/>
          </a:endParaRPr>
        </a:p>
      </dsp:txBody>
      <dsp:txXfrm>
        <a:off x="1155853" y="1679795"/>
        <a:ext cx="1520851" cy="1031069"/>
      </dsp:txXfrm>
    </dsp:sp>
    <dsp:sp modelId="{38F4D8EF-7E43-4DFA-8B8F-9CAD68A4F90F}">
      <dsp:nvSpPr>
        <dsp:cNvPr id="0" name=""/>
        <dsp:cNvSpPr/>
      </dsp:nvSpPr>
      <dsp:spPr>
        <a:xfrm>
          <a:off x="2957457" y="1624010"/>
          <a:ext cx="3022477" cy="923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just" defTabSz="666750">
            <a:lnSpc>
              <a:spcPct val="90000"/>
            </a:lnSpc>
            <a:spcBef>
              <a:spcPct val="0"/>
            </a:spcBef>
            <a:spcAft>
              <a:spcPct val="15000"/>
            </a:spcAft>
            <a:buChar char="••"/>
          </a:pPr>
          <a:r>
            <a:rPr lang="es-EC" sz="1500" kern="1200" dirty="0" smtClean="0">
              <a:latin typeface="Times New Roman" panose="02020603050405020304" pitchFamily="18" charset="0"/>
              <a:cs typeface="Times New Roman" panose="02020603050405020304" pitchFamily="18" charset="0"/>
            </a:rPr>
            <a:t>Las estaciones de monitoreo serán las mismas consideradas para la investigación</a:t>
          </a:r>
          <a:endParaRPr lang="es-EC" sz="1500" kern="1200" dirty="0">
            <a:latin typeface="Times New Roman" panose="02020603050405020304" pitchFamily="18" charset="0"/>
            <a:cs typeface="Times New Roman" panose="02020603050405020304" pitchFamily="18" charset="0"/>
          </a:endParaRPr>
        </a:p>
      </dsp:txBody>
      <dsp:txXfrm>
        <a:off x="2957457" y="1624010"/>
        <a:ext cx="3022477" cy="923538"/>
      </dsp:txXfrm>
    </dsp:sp>
    <dsp:sp modelId="{7FFC1215-D954-4C29-BB31-D90A0A8EB2F6}">
      <dsp:nvSpPr>
        <dsp:cNvPr id="0" name=""/>
        <dsp:cNvSpPr/>
      </dsp:nvSpPr>
      <dsp:spPr>
        <a:xfrm>
          <a:off x="2385955" y="3124206"/>
          <a:ext cx="1632429" cy="1142647"/>
        </a:xfrm>
        <a:prstGeom prst="roundRect">
          <a:avLst>
            <a:gd name="adj" fmla="val 16670"/>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latin typeface="Times New Roman" pitchFamily="18" charset="0"/>
              <a:cs typeface="Times New Roman" pitchFamily="18" charset="0"/>
            </a:rPr>
            <a:t>Metodología y parámetros del monitoreo </a:t>
          </a:r>
          <a:endParaRPr lang="es-EC" sz="1900" kern="1200" dirty="0">
            <a:latin typeface="Times New Roman" pitchFamily="18" charset="0"/>
            <a:cs typeface="Times New Roman" pitchFamily="18" charset="0"/>
          </a:endParaRPr>
        </a:p>
      </dsp:txBody>
      <dsp:txXfrm>
        <a:off x="2441744" y="3179995"/>
        <a:ext cx="1520851" cy="1031069"/>
      </dsp:txXfrm>
    </dsp:sp>
    <dsp:sp modelId="{EC53E652-0425-459C-BC2E-CAC2E0AB2265}">
      <dsp:nvSpPr>
        <dsp:cNvPr id="0" name=""/>
        <dsp:cNvSpPr/>
      </dsp:nvSpPr>
      <dsp:spPr>
        <a:xfrm>
          <a:off x="4124359" y="2838454"/>
          <a:ext cx="3838490" cy="2230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Descripción de los Métodos de Pre-muestreo</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Descripción de los Métodos de Muestreo</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Parámetros de monitoreo </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Consideraciones para el monitoreo </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Frecuencia de  monitoreo y cronograma de ejecución </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Actividades post monitoreo</a:t>
          </a:r>
          <a:endParaRPr lang="es-EC" sz="1500" b="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s-EC" sz="1500" b="0" kern="1200" dirty="0" smtClean="0">
              <a:latin typeface="Times New Roman" panose="02020603050405020304" pitchFamily="18" charset="0"/>
              <a:cs typeface="Times New Roman" panose="02020603050405020304" pitchFamily="18" charset="0"/>
            </a:rPr>
            <a:t>Responsables </a:t>
          </a:r>
          <a:endParaRPr lang="es-EC" sz="1500" b="0" kern="1200" dirty="0">
            <a:latin typeface="Times New Roman" panose="02020603050405020304" pitchFamily="18" charset="0"/>
            <a:cs typeface="Times New Roman" panose="02020603050405020304" pitchFamily="18" charset="0"/>
          </a:endParaRPr>
        </a:p>
      </dsp:txBody>
      <dsp:txXfrm>
        <a:off x="4124359" y="2838454"/>
        <a:ext cx="3838490" cy="2230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2AE83-3669-433E-A9FB-06A7977267A6}">
      <dsp:nvSpPr>
        <dsp:cNvPr id="0" name=""/>
        <dsp:cNvSpPr/>
      </dsp:nvSpPr>
      <dsp:spPr>
        <a:xfrm>
          <a:off x="0" y="0"/>
          <a:ext cx="1998310" cy="713475"/>
        </a:xfrm>
        <a:prstGeom prst="roundRect">
          <a:avLst>
            <a:gd name="adj" fmla="val 10000"/>
          </a:avLst>
        </a:prstGeom>
        <a:solidFill>
          <a:schemeClr val="accent3">
            <a:lumMod val="20000"/>
            <a:lumOff val="80000"/>
          </a:schemeClr>
        </a:solidFill>
        <a:ln w="25400" cap="flat" cmpd="sng" algn="ctr">
          <a:solidFill>
            <a:schemeClr val="accent3"/>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i="0" u="none" kern="1200" cap="none" spc="0" dirty="0" smtClean="0">
              <a:ln w="10160">
                <a:prstDash val="solid"/>
              </a:ln>
              <a:effectLst/>
              <a:latin typeface="Times New Roman" pitchFamily="18" charset="0"/>
              <a:cs typeface="Times New Roman" pitchFamily="18" charset="0"/>
            </a:rPr>
            <a:t>PREGUNTAS DIRECTRÍCES</a:t>
          </a:r>
          <a:endParaRPr lang="es-CO" sz="1600" b="1" i="0" u="none" kern="1200" cap="none" spc="0" dirty="0">
            <a:ln w="10160">
              <a:prstDash val="solid"/>
            </a:ln>
            <a:effectLst/>
            <a:latin typeface="Times New Roman" pitchFamily="18" charset="0"/>
            <a:cs typeface="Times New Roman" pitchFamily="18" charset="0"/>
          </a:endParaRPr>
        </a:p>
      </dsp:txBody>
      <dsp:txXfrm>
        <a:off x="20897" y="20897"/>
        <a:ext cx="1956516" cy="671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C6AB-0A6C-4F03-9EE6-39333C46AE17}">
      <dsp:nvSpPr>
        <dsp:cNvPr id="0" name=""/>
        <dsp:cNvSpPr/>
      </dsp:nvSpPr>
      <dsp:spPr>
        <a:xfrm rot="5400000">
          <a:off x="5088927" y="-830903"/>
          <a:ext cx="1760130" cy="3930715"/>
        </a:xfrm>
        <a:prstGeom prst="round2SameRect">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Cualitativo</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Cuantitativo </a:t>
          </a:r>
          <a:endParaRPr lang="es-EC" sz="2000" kern="1200" dirty="0">
            <a:latin typeface="Times New Roman" panose="02020603050405020304" pitchFamily="18" charset="0"/>
            <a:cs typeface="Times New Roman" panose="02020603050405020304" pitchFamily="18" charset="0"/>
          </a:endParaRPr>
        </a:p>
      </dsp:txBody>
      <dsp:txXfrm rot="-5400000">
        <a:off x="4003635" y="340311"/>
        <a:ext cx="3844793" cy="1588286"/>
      </dsp:txXfrm>
    </dsp:sp>
    <dsp:sp modelId="{D1FA786D-A82E-4E76-9582-357E817DCD69}">
      <dsp:nvSpPr>
        <dsp:cNvPr id="0" name=""/>
        <dsp:cNvSpPr/>
      </dsp:nvSpPr>
      <dsp:spPr>
        <a:xfrm>
          <a:off x="100683" y="0"/>
          <a:ext cx="3190189" cy="2295886"/>
        </a:xfrm>
        <a:prstGeom prst="roundRect">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latin typeface="Times New Roman" panose="02020603050405020304" pitchFamily="18" charset="0"/>
              <a:cs typeface="Times New Roman" panose="02020603050405020304" pitchFamily="18" charset="0"/>
            </a:rPr>
            <a:t>ENFOQUE DE LA INVESTIGACIÓN </a:t>
          </a:r>
          <a:endParaRPr lang="es-EC" sz="2200" b="1" kern="1200" dirty="0">
            <a:latin typeface="Times New Roman" panose="02020603050405020304" pitchFamily="18" charset="0"/>
            <a:cs typeface="Times New Roman" panose="02020603050405020304" pitchFamily="18" charset="0"/>
          </a:endParaRPr>
        </a:p>
      </dsp:txBody>
      <dsp:txXfrm>
        <a:off x="212759" y="112076"/>
        <a:ext cx="2966037" cy="2071734"/>
      </dsp:txXfrm>
    </dsp:sp>
    <dsp:sp modelId="{5D0A86D4-40B3-411D-8B1C-841B64E4CE5E}">
      <dsp:nvSpPr>
        <dsp:cNvPr id="0" name=""/>
        <dsp:cNvSpPr/>
      </dsp:nvSpPr>
      <dsp:spPr>
        <a:xfrm rot="5400000">
          <a:off x="5140092" y="1670478"/>
          <a:ext cx="1592954" cy="3995560"/>
        </a:xfrm>
        <a:prstGeom prst="round2SameRect">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Investigación Documental</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Investigación de Campo</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Investigación de Laboratorio </a:t>
          </a:r>
          <a:endParaRPr lang="es-EC" sz="2000" kern="1200" dirty="0">
            <a:latin typeface="Times New Roman" panose="02020603050405020304" pitchFamily="18" charset="0"/>
            <a:cs typeface="Times New Roman" panose="02020603050405020304" pitchFamily="18" charset="0"/>
          </a:endParaRPr>
        </a:p>
      </dsp:txBody>
      <dsp:txXfrm rot="-5400000">
        <a:off x="3938789" y="2949543"/>
        <a:ext cx="3917798" cy="1437430"/>
      </dsp:txXfrm>
    </dsp:sp>
    <dsp:sp modelId="{77D598E7-3956-4631-BF1D-5205CB3D07E3}">
      <dsp:nvSpPr>
        <dsp:cNvPr id="0" name=""/>
        <dsp:cNvSpPr/>
      </dsp:nvSpPr>
      <dsp:spPr>
        <a:xfrm>
          <a:off x="28322" y="2593860"/>
          <a:ext cx="3191132" cy="2148796"/>
        </a:xfrm>
        <a:prstGeom prst="roundRect">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latin typeface="Times New Roman" panose="02020603050405020304" pitchFamily="18" charset="0"/>
              <a:cs typeface="Times New Roman" panose="02020603050405020304" pitchFamily="18" charset="0"/>
            </a:rPr>
            <a:t>MODALIDAD </a:t>
          </a:r>
        </a:p>
        <a:p>
          <a:pPr lvl="0" algn="ctr" defTabSz="977900">
            <a:lnSpc>
              <a:spcPct val="90000"/>
            </a:lnSpc>
            <a:spcBef>
              <a:spcPct val="0"/>
            </a:spcBef>
            <a:spcAft>
              <a:spcPct val="35000"/>
            </a:spcAft>
          </a:pPr>
          <a:r>
            <a:rPr lang="es-EC" sz="2200" b="1" kern="1200" dirty="0" smtClean="0">
              <a:latin typeface="Times New Roman" panose="02020603050405020304" pitchFamily="18" charset="0"/>
              <a:cs typeface="Times New Roman" panose="02020603050405020304" pitchFamily="18" charset="0"/>
            </a:rPr>
            <a:t>DE LA INVESTIGACIÓN</a:t>
          </a:r>
          <a:endParaRPr lang="es-EC" sz="2200" b="1" kern="1200" dirty="0">
            <a:latin typeface="Times New Roman" panose="02020603050405020304" pitchFamily="18" charset="0"/>
            <a:cs typeface="Times New Roman" panose="02020603050405020304" pitchFamily="18" charset="0"/>
          </a:endParaRPr>
        </a:p>
      </dsp:txBody>
      <dsp:txXfrm>
        <a:off x="133218" y="2698756"/>
        <a:ext cx="2981340" cy="1939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E0A3A-BBFF-4EEC-9295-55591F1597FC}">
      <dsp:nvSpPr>
        <dsp:cNvPr id="0" name=""/>
        <dsp:cNvSpPr/>
      </dsp:nvSpPr>
      <dsp:spPr>
        <a:xfrm>
          <a:off x="1795" y="665647"/>
          <a:ext cx="2102859" cy="1343647"/>
        </a:xfrm>
        <a:prstGeom prst="roundRect">
          <a:avLst>
            <a:gd name="adj" fmla="val 10000"/>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latin typeface="Times New Roman" pitchFamily="18" charset="0"/>
              <a:cs typeface="Times New Roman" pitchFamily="18" charset="0"/>
            </a:rPr>
            <a:t>VARIABLES DEL ESTUDIO</a:t>
          </a:r>
          <a:endParaRPr lang="es-EC" sz="2300" b="1" kern="1200" dirty="0">
            <a:latin typeface="Times New Roman" pitchFamily="18" charset="0"/>
            <a:cs typeface="Times New Roman" pitchFamily="18" charset="0"/>
          </a:endParaRPr>
        </a:p>
      </dsp:txBody>
      <dsp:txXfrm>
        <a:off x="41149" y="705001"/>
        <a:ext cx="2024151" cy="1264939"/>
      </dsp:txXfrm>
    </dsp:sp>
    <dsp:sp modelId="{A1935C58-73D3-476B-A637-07414CA46E7A}">
      <dsp:nvSpPr>
        <dsp:cNvPr id="0" name=""/>
        <dsp:cNvSpPr/>
      </dsp:nvSpPr>
      <dsp:spPr>
        <a:xfrm rot="19457599">
          <a:off x="2017813" y="1036301"/>
          <a:ext cx="923920" cy="63105"/>
        </a:xfrm>
        <a:custGeom>
          <a:avLst/>
          <a:gdLst/>
          <a:ahLst/>
          <a:cxnLst/>
          <a:rect l="0" t="0" r="0" b="0"/>
          <a:pathLst>
            <a:path>
              <a:moveTo>
                <a:pt x="0" y="31552"/>
              </a:moveTo>
              <a:lnTo>
                <a:pt x="923920" y="315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456675" y="1044756"/>
        <a:ext cx="46196" cy="46196"/>
      </dsp:txXfrm>
    </dsp:sp>
    <dsp:sp modelId="{35C39451-6310-4A25-982E-3E68FF60CAB8}">
      <dsp:nvSpPr>
        <dsp:cNvPr id="0" name=""/>
        <dsp:cNvSpPr/>
      </dsp:nvSpPr>
      <dsp:spPr>
        <a:xfrm>
          <a:off x="2854892" y="329339"/>
          <a:ext cx="1875594" cy="937797"/>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itchFamily="18" charset="0"/>
              <a:cs typeface="Times New Roman" pitchFamily="18" charset="0"/>
            </a:rPr>
            <a:t>Independiente</a:t>
          </a:r>
          <a:endParaRPr lang="es-EC" sz="2300" kern="1200" dirty="0">
            <a:latin typeface="Times New Roman" pitchFamily="18" charset="0"/>
            <a:cs typeface="Times New Roman" pitchFamily="18" charset="0"/>
          </a:endParaRPr>
        </a:p>
      </dsp:txBody>
      <dsp:txXfrm>
        <a:off x="2882359" y="356806"/>
        <a:ext cx="1820660" cy="882863"/>
      </dsp:txXfrm>
    </dsp:sp>
    <dsp:sp modelId="{6E588002-6D9B-423C-B076-6EFFD978EE0A}">
      <dsp:nvSpPr>
        <dsp:cNvPr id="0" name=""/>
        <dsp:cNvSpPr/>
      </dsp:nvSpPr>
      <dsp:spPr>
        <a:xfrm>
          <a:off x="4730486" y="766684"/>
          <a:ext cx="750237" cy="63105"/>
        </a:xfrm>
        <a:custGeom>
          <a:avLst/>
          <a:gdLst/>
          <a:ahLst/>
          <a:cxnLst/>
          <a:rect l="0" t="0" r="0" b="0"/>
          <a:pathLst>
            <a:path>
              <a:moveTo>
                <a:pt x="0" y="31552"/>
              </a:moveTo>
              <a:lnTo>
                <a:pt x="750237" y="315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5086849" y="779481"/>
        <a:ext cx="37511" cy="37511"/>
      </dsp:txXfrm>
    </dsp:sp>
    <dsp:sp modelId="{DA4DC742-6DC7-4CE9-81C7-12E7E74E3534}">
      <dsp:nvSpPr>
        <dsp:cNvPr id="0" name=""/>
        <dsp:cNvSpPr/>
      </dsp:nvSpPr>
      <dsp:spPr>
        <a:xfrm>
          <a:off x="5480724" y="329339"/>
          <a:ext cx="1875594" cy="937797"/>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itchFamily="18" charset="0"/>
              <a:cs typeface="Times New Roman" pitchFamily="18" charset="0"/>
            </a:rPr>
            <a:t>Calidad de agua</a:t>
          </a:r>
          <a:endParaRPr lang="es-EC" sz="2300" kern="1200" dirty="0">
            <a:latin typeface="Times New Roman" pitchFamily="18" charset="0"/>
            <a:cs typeface="Times New Roman" pitchFamily="18" charset="0"/>
          </a:endParaRPr>
        </a:p>
      </dsp:txBody>
      <dsp:txXfrm>
        <a:off x="5508191" y="356806"/>
        <a:ext cx="1820660" cy="882863"/>
      </dsp:txXfrm>
    </dsp:sp>
    <dsp:sp modelId="{418FF31A-AD7F-43D8-82D2-36384553DDDC}">
      <dsp:nvSpPr>
        <dsp:cNvPr id="0" name=""/>
        <dsp:cNvSpPr/>
      </dsp:nvSpPr>
      <dsp:spPr>
        <a:xfrm rot="2142401">
          <a:off x="2017813" y="1575534"/>
          <a:ext cx="923920" cy="63105"/>
        </a:xfrm>
        <a:custGeom>
          <a:avLst/>
          <a:gdLst/>
          <a:ahLst/>
          <a:cxnLst/>
          <a:rect l="0" t="0" r="0" b="0"/>
          <a:pathLst>
            <a:path>
              <a:moveTo>
                <a:pt x="0" y="31552"/>
              </a:moveTo>
              <a:lnTo>
                <a:pt x="923920" y="315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456675" y="1583989"/>
        <a:ext cx="46196" cy="46196"/>
      </dsp:txXfrm>
    </dsp:sp>
    <dsp:sp modelId="{3C6F4FFA-3632-451F-8359-E0832B831868}">
      <dsp:nvSpPr>
        <dsp:cNvPr id="0" name=""/>
        <dsp:cNvSpPr/>
      </dsp:nvSpPr>
      <dsp:spPr>
        <a:xfrm>
          <a:off x="2854892" y="1407805"/>
          <a:ext cx="1875594" cy="937797"/>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itchFamily="18" charset="0"/>
              <a:cs typeface="Times New Roman" pitchFamily="18" charset="0"/>
            </a:rPr>
            <a:t>Dependiente</a:t>
          </a:r>
          <a:endParaRPr lang="es-EC" sz="2300" kern="1200" dirty="0">
            <a:latin typeface="Times New Roman" pitchFamily="18" charset="0"/>
            <a:cs typeface="Times New Roman" pitchFamily="18" charset="0"/>
          </a:endParaRPr>
        </a:p>
      </dsp:txBody>
      <dsp:txXfrm>
        <a:off x="2882359" y="1435272"/>
        <a:ext cx="1820660" cy="882863"/>
      </dsp:txXfrm>
    </dsp:sp>
    <dsp:sp modelId="{C6A533F1-9BFA-41CB-BE57-44D5D40F8166}">
      <dsp:nvSpPr>
        <dsp:cNvPr id="0" name=""/>
        <dsp:cNvSpPr/>
      </dsp:nvSpPr>
      <dsp:spPr>
        <a:xfrm>
          <a:off x="4730486" y="1845151"/>
          <a:ext cx="750237" cy="63105"/>
        </a:xfrm>
        <a:custGeom>
          <a:avLst/>
          <a:gdLst/>
          <a:ahLst/>
          <a:cxnLst/>
          <a:rect l="0" t="0" r="0" b="0"/>
          <a:pathLst>
            <a:path>
              <a:moveTo>
                <a:pt x="0" y="31552"/>
              </a:moveTo>
              <a:lnTo>
                <a:pt x="750237" y="315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5086849" y="1857948"/>
        <a:ext cx="37511" cy="37511"/>
      </dsp:txXfrm>
    </dsp:sp>
    <dsp:sp modelId="{31AEFF82-932C-4BC8-9BF2-A038E78A60E2}">
      <dsp:nvSpPr>
        <dsp:cNvPr id="0" name=""/>
        <dsp:cNvSpPr/>
      </dsp:nvSpPr>
      <dsp:spPr>
        <a:xfrm>
          <a:off x="5480724" y="1407805"/>
          <a:ext cx="1875594" cy="937797"/>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itchFamily="18" charset="0"/>
              <a:cs typeface="Times New Roman" pitchFamily="18" charset="0"/>
            </a:rPr>
            <a:t>Plan de monitoreo</a:t>
          </a:r>
          <a:endParaRPr lang="es-EC" sz="2300" kern="1200" dirty="0">
            <a:latin typeface="Times New Roman" pitchFamily="18" charset="0"/>
            <a:cs typeface="Times New Roman" pitchFamily="18" charset="0"/>
          </a:endParaRPr>
        </a:p>
      </dsp:txBody>
      <dsp:txXfrm>
        <a:off x="5508191" y="1435272"/>
        <a:ext cx="1820660" cy="8828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E0A3A-BBFF-4EEC-9295-55591F1597FC}">
      <dsp:nvSpPr>
        <dsp:cNvPr id="0" name=""/>
        <dsp:cNvSpPr/>
      </dsp:nvSpPr>
      <dsp:spPr>
        <a:xfrm>
          <a:off x="0" y="500063"/>
          <a:ext cx="2668213" cy="1357327"/>
        </a:xfrm>
        <a:prstGeom prst="roundRect">
          <a:avLst>
            <a:gd name="adj" fmla="val 10000"/>
          </a:avLst>
        </a:prstGeom>
        <a:gradFill rotWithShape="1">
          <a:gsLst>
            <a:gs pos="0">
              <a:schemeClr val="accent3">
                <a:tint val="35000"/>
                <a:satMod val="253000"/>
              </a:schemeClr>
            </a:gs>
            <a:gs pos="50000">
              <a:schemeClr val="accent3">
                <a:tint val="42000"/>
                <a:satMod val="255000"/>
              </a:schemeClr>
            </a:gs>
            <a:gs pos="97000">
              <a:schemeClr val="accent3">
                <a:tint val="53000"/>
                <a:satMod val="260000"/>
              </a:schemeClr>
            </a:gs>
            <a:gs pos="100000">
              <a:schemeClr val="accent3">
                <a:tint val="56000"/>
                <a:satMod val="275000"/>
              </a:schemeClr>
            </a:gs>
          </a:gsLst>
          <a:path path="circle">
            <a:fillToRect l="50000" t="50000" r="50000" b="50000"/>
          </a:path>
        </a:gradFill>
        <a:ln w="9525" cap="flat" cmpd="sng" algn="ctr">
          <a:solidFill>
            <a:schemeClr val="accent3"/>
          </a:solidFill>
          <a:prstDash val="solid"/>
        </a:ln>
        <a:effectLst>
          <a:outerShdw blurRad="63500" dist="25400" dir="5400000" rotWithShape="0">
            <a:srgbClr val="000000">
              <a:alpha val="43137"/>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latin typeface="Times New Roman" panose="02020603050405020304" pitchFamily="18" charset="0"/>
              <a:cs typeface="Times New Roman" panose="02020603050405020304" pitchFamily="18" charset="0"/>
            </a:rPr>
            <a:t>MÉTODOS DE INVESTIGACIÓN UTILIZADOS</a:t>
          </a:r>
          <a:endParaRPr lang="es-EC" sz="2300" kern="1200" dirty="0"/>
        </a:p>
      </dsp:txBody>
      <dsp:txXfrm>
        <a:off x="39755" y="539818"/>
        <a:ext cx="2588703" cy="1277817"/>
      </dsp:txXfrm>
    </dsp:sp>
    <dsp:sp modelId="{A1935C58-73D3-476B-A637-07414CA46E7A}">
      <dsp:nvSpPr>
        <dsp:cNvPr id="0" name=""/>
        <dsp:cNvSpPr/>
      </dsp:nvSpPr>
      <dsp:spPr>
        <a:xfrm rot="20637613">
          <a:off x="2623867" y="822183"/>
          <a:ext cx="2278272" cy="83590"/>
        </a:xfrm>
        <a:custGeom>
          <a:avLst/>
          <a:gdLst/>
          <a:ahLst/>
          <a:cxnLst/>
          <a:rect l="0" t="0" r="0" b="0"/>
          <a:pathLst>
            <a:path>
              <a:moveTo>
                <a:pt x="0" y="41795"/>
              </a:moveTo>
              <a:lnTo>
                <a:pt x="2278272" y="41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dirty="0"/>
        </a:p>
      </dsp:txBody>
      <dsp:txXfrm>
        <a:off x="3706046" y="807021"/>
        <a:ext cx="113913" cy="113913"/>
      </dsp:txXfrm>
    </dsp:sp>
    <dsp:sp modelId="{35C39451-6310-4A25-982E-3E68FF60CAB8}">
      <dsp:nvSpPr>
        <dsp:cNvPr id="0" name=""/>
        <dsp:cNvSpPr/>
      </dsp:nvSpPr>
      <dsp:spPr>
        <a:xfrm>
          <a:off x="4857793" y="1841"/>
          <a:ext cx="2189555" cy="1094777"/>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latin typeface="Times New Roman" panose="02020603050405020304" pitchFamily="18" charset="0"/>
              <a:cs typeface="Times New Roman" panose="02020603050405020304" pitchFamily="18" charset="0"/>
            </a:rPr>
            <a:t>De recolección In Situ </a:t>
          </a:r>
          <a:endParaRPr lang="es-EC" sz="2500" kern="1200" dirty="0"/>
        </a:p>
      </dsp:txBody>
      <dsp:txXfrm>
        <a:off x="4889858" y="33906"/>
        <a:ext cx="2125425" cy="1030647"/>
      </dsp:txXfrm>
    </dsp:sp>
    <dsp:sp modelId="{418FF31A-AD7F-43D8-82D2-36384553DDDC}">
      <dsp:nvSpPr>
        <dsp:cNvPr id="0" name=""/>
        <dsp:cNvSpPr/>
      </dsp:nvSpPr>
      <dsp:spPr>
        <a:xfrm rot="962387">
          <a:off x="2623867" y="1451680"/>
          <a:ext cx="2278272" cy="83590"/>
        </a:xfrm>
        <a:custGeom>
          <a:avLst/>
          <a:gdLst/>
          <a:ahLst/>
          <a:cxnLst/>
          <a:rect l="0" t="0" r="0" b="0"/>
          <a:pathLst>
            <a:path>
              <a:moveTo>
                <a:pt x="0" y="41795"/>
              </a:moveTo>
              <a:lnTo>
                <a:pt x="2278272" y="41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dirty="0"/>
        </a:p>
      </dsp:txBody>
      <dsp:txXfrm>
        <a:off x="3706046" y="1436518"/>
        <a:ext cx="113913" cy="113913"/>
      </dsp:txXfrm>
    </dsp:sp>
    <dsp:sp modelId="{3C6F4FFA-3632-451F-8359-E0832B831868}">
      <dsp:nvSpPr>
        <dsp:cNvPr id="0" name=""/>
        <dsp:cNvSpPr/>
      </dsp:nvSpPr>
      <dsp:spPr>
        <a:xfrm>
          <a:off x="4857793" y="1260835"/>
          <a:ext cx="2189555" cy="1094777"/>
        </a:xfrm>
        <a:prstGeom prst="roundRect">
          <a:avLst>
            <a:gd name="adj" fmla="val 10000"/>
          </a:avLst>
        </a:prstGeom>
        <a:gradFill rotWithShape="1">
          <a:gsLst>
            <a:gs pos="0">
              <a:schemeClr val="accent6">
                <a:tint val="35000"/>
                <a:satMod val="253000"/>
              </a:schemeClr>
            </a:gs>
            <a:gs pos="50000">
              <a:schemeClr val="accent6">
                <a:tint val="42000"/>
                <a:satMod val="255000"/>
              </a:schemeClr>
            </a:gs>
            <a:gs pos="97000">
              <a:schemeClr val="accent6">
                <a:tint val="53000"/>
                <a:satMod val="260000"/>
              </a:schemeClr>
            </a:gs>
            <a:gs pos="100000">
              <a:schemeClr val="accent6">
                <a:tint val="56000"/>
                <a:satMod val="275000"/>
              </a:schemeClr>
            </a:gs>
          </a:gsLst>
          <a:path path="circle">
            <a:fillToRect l="50000" t="50000" r="50000" b="50000"/>
          </a:path>
        </a:gradFill>
        <a:ln w="9525" cap="flat" cmpd="sng" algn="ctr">
          <a:solidFill>
            <a:schemeClr val="accent6"/>
          </a:solidFill>
          <a:prstDash val="solid"/>
        </a:ln>
        <a:effectLst>
          <a:outerShdw blurRad="63500" dist="25400" dir="5400000" rotWithShape="0">
            <a:srgbClr val="000000">
              <a:alpha val="43137"/>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latin typeface="Times New Roman" panose="02020603050405020304" pitchFamily="18" charset="0"/>
              <a:cs typeface="Times New Roman" panose="02020603050405020304" pitchFamily="18" charset="0"/>
            </a:rPr>
            <a:t>Analítico aplicado a laboratorio</a:t>
          </a:r>
          <a:endParaRPr lang="es-EC" sz="2500" kern="1200" dirty="0"/>
        </a:p>
      </dsp:txBody>
      <dsp:txXfrm>
        <a:off x="4889858" y="1292900"/>
        <a:ext cx="2125425" cy="10306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7DA5C-5BC2-4043-BF5F-6A246654BC9C}">
      <dsp:nvSpPr>
        <dsp:cNvPr id="0" name=""/>
        <dsp:cNvSpPr/>
      </dsp:nvSpPr>
      <dsp:spPr>
        <a:xfrm>
          <a:off x="2555" y="0"/>
          <a:ext cx="1997708" cy="590468"/>
        </a:xfrm>
        <a:prstGeom prst="roundRect">
          <a:avLst>
            <a:gd name="adj" fmla="val 10000"/>
          </a:avLst>
        </a:prstGeom>
        <a:solidFill>
          <a:schemeClr val="accent3">
            <a:lumMod val="20000"/>
            <a:lumOff val="80000"/>
          </a:schemeClr>
        </a:solidFill>
        <a:ln w="25400" cap="flat" cmpd="sng" algn="ctr">
          <a:solidFill>
            <a:schemeClr val="accent3"/>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b="1" u="none" kern="1200" dirty="0" smtClean="0">
              <a:solidFill>
                <a:schemeClr val="tx1"/>
              </a:solidFill>
              <a:latin typeface="Times New Roman" pitchFamily="18" charset="0"/>
              <a:cs typeface="Times New Roman" pitchFamily="18" charset="0"/>
            </a:rPr>
            <a:t>MATERIALES Y EQUIPOS </a:t>
          </a:r>
          <a:endParaRPr lang="es-CO" sz="1600" b="1" u="none" kern="1200" dirty="0">
            <a:solidFill>
              <a:schemeClr val="tx1"/>
            </a:solidFill>
            <a:latin typeface="Times New Roman" pitchFamily="18" charset="0"/>
            <a:cs typeface="Times New Roman" pitchFamily="18" charset="0"/>
          </a:endParaRPr>
        </a:p>
      </dsp:txBody>
      <dsp:txXfrm>
        <a:off x="19849" y="17294"/>
        <a:ext cx="1963120" cy="555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2AE83-3669-433E-A9FB-06A7977267A6}">
      <dsp:nvSpPr>
        <dsp:cNvPr id="0" name=""/>
        <dsp:cNvSpPr/>
      </dsp:nvSpPr>
      <dsp:spPr>
        <a:xfrm>
          <a:off x="0" y="142661"/>
          <a:ext cx="2000264" cy="571718"/>
        </a:xfrm>
        <a:prstGeom prst="roundRect">
          <a:avLst>
            <a:gd name="adj" fmla="val 10000"/>
          </a:avLst>
        </a:prstGeom>
        <a:solidFill>
          <a:schemeClr val="accent6">
            <a:lumMod val="20000"/>
            <a:lumOff val="80000"/>
          </a:schemeClr>
        </a:solidFill>
        <a:ln w="25400" cap="flat" cmpd="sng" algn="ctr">
          <a:solidFill>
            <a:schemeClr val="accent6"/>
          </a:solidFill>
          <a:prstDash val="solid"/>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cap="none" spc="0" dirty="0" smtClean="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RECURSOS HUMANOS</a:t>
          </a:r>
          <a:endParaRPr lang="es-CO" sz="1600" b="1" kern="1200"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sp:txBody>
      <dsp:txXfrm>
        <a:off x="16745" y="159406"/>
        <a:ext cx="1966774" cy="5382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2AE83-3669-433E-A9FB-06A7977267A6}">
      <dsp:nvSpPr>
        <dsp:cNvPr id="0" name=""/>
        <dsp:cNvSpPr/>
      </dsp:nvSpPr>
      <dsp:spPr>
        <a:xfrm>
          <a:off x="224739" y="176839"/>
          <a:ext cx="2479478" cy="708688"/>
        </a:xfrm>
        <a:prstGeom prst="roundRect">
          <a:avLst>
            <a:gd name="adj" fmla="val 10000"/>
          </a:avLst>
        </a:prstGeom>
        <a:gradFill rotWithShape="1">
          <a:gsLst>
            <a:gs pos="0">
              <a:schemeClr val="accent2">
                <a:tint val="35000"/>
                <a:satMod val="253000"/>
              </a:schemeClr>
            </a:gs>
            <a:gs pos="50000">
              <a:schemeClr val="accent2">
                <a:tint val="42000"/>
                <a:satMod val="255000"/>
              </a:schemeClr>
            </a:gs>
            <a:gs pos="97000">
              <a:schemeClr val="accent2">
                <a:tint val="53000"/>
                <a:satMod val="260000"/>
              </a:schemeClr>
            </a:gs>
            <a:gs pos="100000">
              <a:schemeClr val="accent2">
                <a:tint val="56000"/>
                <a:satMod val="275000"/>
              </a:schemeClr>
            </a:gs>
          </a:gsLst>
          <a:path path="circle">
            <a:fillToRect l="50000" t="50000" r="50000" b="50000"/>
          </a:path>
        </a:gradFill>
        <a:ln w="9525" cap="flat" cmpd="sng" algn="ctr">
          <a:solidFill>
            <a:schemeClr val="accent2"/>
          </a:solidFill>
          <a:prstDash val="solid"/>
        </a:ln>
        <a:effectLst>
          <a:outerShdw blurRad="63500" dist="25400" dir="5400000" rotWithShape="0">
            <a:srgbClr val="000000">
              <a:alpha val="43137"/>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RECURSOS UTILIZADOS</a:t>
          </a:r>
          <a:endParaRPr lang="es-CO" sz="2000" b="1" kern="1200" cap="none" spc="0" dirty="0">
            <a:ln w="10160">
              <a:noFill/>
              <a:prstDash val="solid"/>
            </a:ln>
            <a:solidFill>
              <a:sysClr val="windowText" lastClr="00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dsp:txBody>
      <dsp:txXfrm>
        <a:off x="245496" y="197596"/>
        <a:ext cx="2437964" cy="6671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20" name="19 Marcador de pie de página"/>
          <p:cNvSpPr>
            <a:spLocks noGrp="1"/>
          </p:cNvSpPr>
          <p:nvPr>
            <p:ph type="ftr" sz="quarter" idx="11"/>
          </p:nvPr>
        </p:nvSpPr>
        <p:spPr/>
        <p:txBody>
          <a:bodyPr/>
          <a:lstStyle>
            <a:extLst/>
          </a:lstStyle>
          <a:p>
            <a:endParaRPr lang="es-ES" dirty="0"/>
          </a:p>
        </p:txBody>
      </p:sp>
      <p:sp>
        <p:nvSpPr>
          <p:cNvPr id="10" name="9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5" name="4 Marcador de pie de página"/>
          <p:cNvSpPr>
            <a:spLocks noGrp="1"/>
          </p:cNvSpPr>
          <p:nvPr>
            <p:ph type="ftr" sz="quarter" idx="11"/>
          </p:nvPr>
        </p:nvSpPr>
        <p:spPr/>
        <p:txBody>
          <a:bodyPr/>
          <a:lstStyle>
            <a:extLst/>
          </a:lstStyle>
          <a:p>
            <a:endParaRPr lang="es-ES" dirty="0"/>
          </a:p>
        </p:txBody>
      </p:sp>
      <p:sp>
        <p:nvSpPr>
          <p:cNvPr id="6" name="5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8" name="7 Marcador de pie de página"/>
          <p:cNvSpPr>
            <a:spLocks noGrp="1"/>
          </p:cNvSpPr>
          <p:nvPr>
            <p:ph type="ftr" sz="quarter" idx="11"/>
          </p:nvPr>
        </p:nvSpPr>
        <p:spPr/>
        <p:txBody>
          <a:bodyPr/>
          <a:lstStyle>
            <a:extLst/>
          </a:lstStyle>
          <a:p>
            <a:endParaRPr lang="es-ES" dirty="0"/>
          </a:p>
        </p:txBody>
      </p:sp>
      <p:sp>
        <p:nvSpPr>
          <p:cNvPr id="9" name="8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4" name="3 Marcador de pie de página"/>
          <p:cNvSpPr>
            <a:spLocks noGrp="1"/>
          </p:cNvSpPr>
          <p:nvPr>
            <p:ph type="ftr" sz="quarter" idx="11"/>
          </p:nvPr>
        </p:nvSpPr>
        <p:spPr/>
        <p:txBody>
          <a:bodyPr/>
          <a:lstStyle>
            <a:extLst/>
          </a:lstStyle>
          <a:p>
            <a:endParaRPr lang="es-ES" dirty="0"/>
          </a:p>
        </p:txBody>
      </p:sp>
      <p:sp>
        <p:nvSpPr>
          <p:cNvPr id="5" name="4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3" name="2 Marcador de pie de página"/>
          <p:cNvSpPr>
            <a:spLocks noGrp="1"/>
          </p:cNvSpPr>
          <p:nvPr>
            <p:ph type="ftr" sz="quarter" idx="11"/>
          </p:nvPr>
        </p:nvSpPr>
        <p:spPr/>
        <p:txBody>
          <a:bodyPr/>
          <a:lstStyle>
            <a:extLst/>
          </a:lstStyle>
          <a:p>
            <a:endParaRPr lang="es-ES" dirty="0"/>
          </a:p>
        </p:txBody>
      </p:sp>
      <p:sp>
        <p:nvSpPr>
          <p:cNvPr id="4" name="3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C9C0AECC-0477-4438-A319-1D192F016744}" type="datetimeFigureOut">
              <a:rPr lang="es-ES" smtClean="0"/>
              <a:pPr/>
              <a:t>23/09/2014</a:t>
            </a:fld>
            <a:endParaRPr lang="es-ES" dirty="0"/>
          </a:p>
        </p:txBody>
      </p:sp>
      <p:sp>
        <p:nvSpPr>
          <p:cNvPr id="6" name="5 Marcador de pie de página"/>
          <p:cNvSpPr>
            <a:spLocks noGrp="1"/>
          </p:cNvSpPr>
          <p:nvPr>
            <p:ph type="ftr" sz="quarter" idx="11"/>
          </p:nvPr>
        </p:nvSpPr>
        <p:spPr/>
        <p:txBody>
          <a:bodyPr/>
          <a:lstStyle>
            <a:extLst/>
          </a:lstStyle>
          <a:p>
            <a:endParaRPr lang="es-ES" dirty="0"/>
          </a:p>
        </p:txBody>
      </p:sp>
      <p:sp>
        <p:nvSpPr>
          <p:cNvPr id="7" name="6 Marcador de número de diapositiva"/>
          <p:cNvSpPr>
            <a:spLocks noGrp="1"/>
          </p:cNvSpPr>
          <p:nvPr>
            <p:ph type="sldNum" sz="quarter" idx="12"/>
          </p:nvPr>
        </p:nvSpPr>
        <p:spPr/>
        <p:txBody>
          <a:bodyPr/>
          <a:lstStyle>
            <a:extLst/>
          </a:lstStyle>
          <a:p>
            <a:fld id="{FB55AC4E-8444-4BCF-B85C-A33FC422B8F5}" type="slidenum">
              <a:rPr lang="es-ES" smtClean="0"/>
              <a:pPr/>
              <a:t>‹Nº›</a:t>
            </a:fld>
            <a:endParaRPr lang="es-ES" dirty="0"/>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dirty="0"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9C0AECC-0477-4438-A319-1D192F016744}" type="datetimeFigureOut">
              <a:rPr lang="es-ES" smtClean="0"/>
              <a:pPr/>
              <a:t>23/09/2014</a:t>
            </a:fld>
            <a:endParaRPr lang="es-ES" dirty="0"/>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S" dirty="0"/>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B55AC4E-8444-4BCF-B85C-A33FC422B8F5}" type="slidenum">
              <a:rPr lang="es-ES" smtClean="0"/>
              <a:pPr/>
              <a:t>‹Nº›</a:t>
            </a:fld>
            <a:endParaRPr lang="es-ES" dirty="0"/>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1.xml"/><Relationship Id="rId7" Type="http://schemas.openxmlformats.org/officeDocument/2006/relationships/image" Target="../media/image18.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microsoft.com/office/2007/relationships/diagramDrawing" Target="../diagrams/drawing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4.xml"/><Relationship Id="rId7"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microsoft.com/office/2007/relationships/diagramDrawing" Target="../diagrams/drawing14.xml"/><Relationship Id="rId4" Type="http://schemas.openxmlformats.org/officeDocument/2006/relationships/diagramLayout" Target="../diagrams/layout14.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5.xml"/><Relationship Id="rId7"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microsoft.com/office/2007/relationships/diagramDrawing" Target="../diagrams/drawing15.xml"/><Relationship Id="rId4" Type="http://schemas.openxmlformats.org/officeDocument/2006/relationships/diagramLayout" Target="../diagrams/layout15.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diagramLayout" Target="../diagrams/layout16.xml"/><Relationship Id="rId7" Type="http://schemas.openxmlformats.org/officeDocument/2006/relationships/diagramLayout" Target="../diagrams/layout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openxmlformats.org/officeDocument/2006/relationships/diagramData" Target="../diagrams/data17.xml"/><Relationship Id="rId11" Type="http://schemas.microsoft.com/office/2007/relationships/diagramDrawing" Target="../diagrams/drawing17.xml"/><Relationship Id="rId5" Type="http://schemas.openxmlformats.org/officeDocument/2006/relationships/diagramColors" Target="../diagrams/colors16.xml"/><Relationship Id="rId10" Type="http://schemas.microsoft.com/office/2007/relationships/diagramDrawing" Target="../diagrams/drawing16.xml"/><Relationship Id="rId4" Type="http://schemas.openxmlformats.org/officeDocument/2006/relationships/diagramQuickStyle" Target="../diagrams/quickStyle16.xml"/><Relationship Id="rId9" Type="http://schemas.openxmlformats.org/officeDocument/2006/relationships/diagramColors" Target="../diagrams/colors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diagramLayout" Target="../diagrams/layout5.xml"/><Relationship Id="rId7" Type="http://schemas.openxmlformats.org/officeDocument/2006/relationships/diagramLayout" Target="../diagrams/layout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microsoft.com/office/2007/relationships/diagramDrawing" Target="../diagrams/drawing6.xml"/><Relationship Id="rId5" Type="http://schemas.openxmlformats.org/officeDocument/2006/relationships/diagramColors" Target="../diagrams/colors5.xml"/><Relationship Id="rId10" Type="http://schemas.microsoft.com/office/2007/relationships/diagramDrawing" Target="../diagrams/drawing5.xml"/><Relationship Id="rId4" Type="http://schemas.openxmlformats.org/officeDocument/2006/relationships/diagramQuickStyle" Target="../diagrams/quickStyle5.xml"/><Relationship Id="rId9" Type="http://schemas.openxmlformats.org/officeDocument/2006/relationships/diagramColors" Target="../diagrams/colors6.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Colors" Target="../diagrams/colors9.xml"/><Relationship Id="rId18" Type="http://schemas.microsoft.com/office/2007/relationships/diagramDrawing" Target="../diagrams/drawing8.xml"/><Relationship Id="rId3" Type="http://schemas.openxmlformats.org/officeDocument/2006/relationships/diagramLayout" Target="../diagrams/layout7.xml"/><Relationship Id="rId7" Type="http://schemas.openxmlformats.org/officeDocument/2006/relationships/diagramLayout" Target="../diagrams/layout8.xml"/><Relationship Id="rId12" Type="http://schemas.openxmlformats.org/officeDocument/2006/relationships/diagramQuickStyle" Target="../diagrams/quickStyle9.xml"/><Relationship Id="rId17" Type="http://schemas.microsoft.com/office/2007/relationships/diagramDrawing" Target="../diagrams/drawing7.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1.xml"/><Relationship Id="rId6" Type="http://schemas.openxmlformats.org/officeDocument/2006/relationships/diagramData" Target="../diagrams/data8.xml"/><Relationship Id="rId11" Type="http://schemas.openxmlformats.org/officeDocument/2006/relationships/diagramLayout" Target="../diagrams/layout9.xml"/><Relationship Id="rId5" Type="http://schemas.openxmlformats.org/officeDocument/2006/relationships/diagramColors" Target="../diagrams/colors7.xml"/><Relationship Id="rId10" Type="http://schemas.openxmlformats.org/officeDocument/2006/relationships/diagramData" Target="../diagrams/data9.xml"/><Relationship Id="rId4" Type="http://schemas.openxmlformats.org/officeDocument/2006/relationships/diagramQuickStyle" Target="../diagrams/quickStyle7.xml"/><Relationship Id="rId9" Type="http://schemas.openxmlformats.org/officeDocument/2006/relationships/diagramColors" Target="../diagrams/colors8.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00100" y="214290"/>
            <a:ext cx="7572428" cy="1323439"/>
          </a:xfrm>
          <a:prstGeom prst="rect">
            <a:avLst/>
          </a:prstGeom>
          <a:noFill/>
        </p:spPr>
        <p:txBody>
          <a:bodyPr wrap="square" rtlCol="0" anchor="ctr">
            <a:spAutoFit/>
          </a:bodyPr>
          <a:lstStyle/>
          <a:p>
            <a:pPr lvl="0" algn="ctr"/>
            <a:r>
              <a:rPr kumimoji="0" lang="es-EC" sz="4000" b="1" u="none" strike="noStrike" normalizeH="0" baseline="0" dirty="0" smtClean="0">
                <a:ln w="1905"/>
                <a:solidFill>
                  <a:schemeClr val="accent3">
                    <a:lumMod val="75000"/>
                  </a:schemeClr>
                </a:solidFill>
                <a:effectLst>
                  <a:innerShdw blurRad="69850" dist="43180" dir="5400000">
                    <a:srgbClr val="000000">
                      <a:alpha val="65000"/>
                    </a:srgbClr>
                  </a:innerShdw>
                </a:effectLst>
                <a:latin typeface="Algerian" pitchFamily="82" charset="0"/>
                <a:ea typeface="Calibri" pitchFamily="34" charset="0"/>
                <a:cs typeface="Arial" pitchFamily="34" charset="0"/>
              </a:rPr>
              <a:t>UNIVERSIDAD TÉCNICA </a:t>
            </a:r>
          </a:p>
          <a:p>
            <a:pPr lvl="0" algn="ctr"/>
            <a:r>
              <a:rPr kumimoji="0" lang="es-EC" sz="4000" b="1" u="none" strike="noStrike" normalizeH="0" baseline="0" dirty="0" smtClean="0">
                <a:ln w="1905"/>
                <a:solidFill>
                  <a:schemeClr val="accent3">
                    <a:lumMod val="75000"/>
                  </a:schemeClr>
                </a:solidFill>
                <a:effectLst>
                  <a:innerShdw blurRad="69850" dist="43180" dir="5400000">
                    <a:srgbClr val="000000">
                      <a:alpha val="65000"/>
                    </a:srgbClr>
                  </a:innerShdw>
                </a:effectLst>
                <a:latin typeface="Algerian" pitchFamily="82" charset="0"/>
                <a:ea typeface="Calibri" pitchFamily="34" charset="0"/>
                <a:cs typeface="Arial" pitchFamily="34" charset="0"/>
              </a:rPr>
              <a:t>DEL NORTE</a:t>
            </a:r>
          </a:p>
        </p:txBody>
      </p:sp>
      <p:sp>
        <p:nvSpPr>
          <p:cNvPr id="11" name="10 CuadroTexto"/>
          <p:cNvSpPr txBox="1"/>
          <p:nvPr/>
        </p:nvSpPr>
        <p:spPr>
          <a:xfrm>
            <a:off x="500034" y="1285860"/>
            <a:ext cx="8429684" cy="1754326"/>
          </a:xfrm>
          <a:prstGeom prst="rect">
            <a:avLst/>
          </a:prstGeom>
          <a:noFill/>
        </p:spPr>
        <p:txBody>
          <a:bodyPr wrap="square" rtlCol="0">
            <a:spAutoFit/>
          </a:bodyPr>
          <a:lstStyle/>
          <a:p>
            <a:pPr lvl="0" indent="449263" fontAlgn="base">
              <a:spcBef>
                <a:spcPct val="0"/>
              </a:spcBef>
              <a:spcAft>
                <a:spcPct val="0"/>
              </a:spcAft>
            </a:pPr>
            <a:endParaRPr kumimoji="0" lang="es-ES" sz="2000" b="0" i="0" u="none" strike="noStrike" cap="none" normalizeH="0" baseline="0" dirty="0" smtClean="0">
              <a:ln>
                <a:noFill/>
              </a:ln>
              <a:effectLst/>
              <a:latin typeface="Bodoni MT" pitchFamily="18" charset="0"/>
              <a:cs typeface="Arial" pitchFamily="34" charset="0"/>
            </a:endParaRPr>
          </a:p>
          <a:p>
            <a:pPr indent="449263" algn="ctr" eaLnBrk="0" fontAlgn="base" hangingPunct="0">
              <a:spcBef>
                <a:spcPct val="0"/>
              </a:spcBef>
              <a:spcAft>
                <a:spcPct val="0"/>
              </a:spcAft>
            </a:pPr>
            <a:r>
              <a:rPr lang="es-ES" sz="2400" b="1" i="1" dirty="0" smtClean="0">
                <a:ln w="1905"/>
                <a:effectLst>
                  <a:innerShdw blurRad="69850" dist="43180" dir="5400000">
                    <a:srgbClr val="000000">
                      <a:alpha val="65000"/>
                    </a:srgbClr>
                  </a:innerShdw>
                </a:effectLst>
                <a:latin typeface="Bodoni MT" pitchFamily="18" charset="0"/>
                <a:ea typeface="Calibri" pitchFamily="34" charset="0"/>
                <a:cs typeface="Arial" pitchFamily="34" charset="0"/>
              </a:rPr>
              <a:t>FACULTAD DE INGENIERÍA EN CIENCIAS AGROPECUARIAS Y AMBIENTALES</a:t>
            </a:r>
            <a:endParaRPr lang="es-EC" sz="2400" b="1" i="1" dirty="0" smtClean="0">
              <a:ln w="1905"/>
              <a:effectLst>
                <a:innerShdw blurRad="69850" dist="43180" dir="5400000">
                  <a:srgbClr val="000000">
                    <a:alpha val="65000"/>
                  </a:srgbClr>
                </a:innerShdw>
              </a:effectLst>
              <a:latin typeface="Bodoni MT" pitchFamily="18" charset="0"/>
              <a:ea typeface="Calibri" pitchFamily="34" charset="0"/>
              <a:cs typeface="Arial" pitchFamily="34" charset="0"/>
            </a:endParaRPr>
          </a:p>
          <a:p>
            <a:pPr lvl="0" indent="449263" algn="ctr" eaLnBrk="0" fontAlgn="base" hangingPunct="0">
              <a:spcBef>
                <a:spcPct val="0"/>
              </a:spcBef>
              <a:spcAft>
                <a:spcPct val="0"/>
              </a:spcAft>
            </a:pPr>
            <a:endParaRPr kumimoji="0" lang="es-ES" sz="2000" b="1" i="1"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MT" pitchFamily="18" charset="0"/>
              <a:cs typeface="Arial" pitchFamily="34" charset="0"/>
            </a:endParaRPr>
          </a:p>
          <a:p>
            <a:endParaRPr lang="es-ES" sz="2000" dirty="0">
              <a:solidFill>
                <a:schemeClr val="bg1"/>
              </a:solidFill>
              <a:latin typeface="Bodoni MT" pitchFamily="18" charset="0"/>
            </a:endParaRPr>
          </a:p>
        </p:txBody>
      </p:sp>
      <p:sp>
        <p:nvSpPr>
          <p:cNvPr id="12" name="11 CuadroTexto"/>
          <p:cNvSpPr txBox="1"/>
          <p:nvPr/>
        </p:nvSpPr>
        <p:spPr>
          <a:xfrm>
            <a:off x="1000100" y="3643314"/>
            <a:ext cx="8072494" cy="2215991"/>
          </a:xfrm>
          <a:prstGeom prst="rect">
            <a:avLst/>
          </a:prstGeom>
          <a:noFill/>
        </p:spPr>
        <p:txBody>
          <a:bodyPr wrap="square" rtlCol="0">
            <a:spAutoFit/>
          </a:bodyPr>
          <a:lstStyle/>
          <a:p>
            <a:pPr lvl="0" indent="449263" algn="just" eaLnBrk="0" fontAlgn="base" hangingPunct="0">
              <a:spcBef>
                <a:spcPct val="0"/>
              </a:spcBef>
              <a:spcAft>
                <a:spcPct val="0"/>
              </a:spcAft>
            </a:pPr>
            <a:r>
              <a:rPr kumimoji="0" lang="es-EC" sz="2000" b="1" i="0" u="none" strike="noStrike" normalizeH="0" baseline="0" dirty="0" smtClean="0">
                <a:ln w="1905">
                  <a:solidFill>
                    <a:srgbClr val="7030A0"/>
                  </a:solidFill>
                </a:ln>
                <a:effectLst>
                  <a:innerShdw blurRad="69850" dist="43180" dir="5400000">
                    <a:srgbClr val="000000">
                      <a:alpha val="65000"/>
                    </a:srgbClr>
                  </a:innerShdw>
                </a:effectLst>
                <a:latin typeface="Book Antiqua" pitchFamily="18" charset="0"/>
                <a:ea typeface="Calibri" pitchFamily="34" charset="0"/>
                <a:cs typeface="Arial" pitchFamily="34" charset="0"/>
              </a:rPr>
              <a:t>TEMA: </a:t>
            </a:r>
          </a:p>
          <a:p>
            <a:pPr indent="449263" algn="just" eaLnBrk="0" fontAlgn="base" hangingPunct="0">
              <a:spcBef>
                <a:spcPct val="0"/>
              </a:spcBef>
              <a:spcAft>
                <a:spcPct val="0"/>
              </a:spcAft>
            </a:pP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 Antiqua" pitchFamily="18" charset="0"/>
                <a:ea typeface="Calibri" pitchFamily="34" charset="0"/>
                <a:cs typeface="Arial" pitchFamily="34" charset="0"/>
              </a:rPr>
              <a:t>“ESTUDIO DE LA CALIDAD DEL AGUA CON LA UTILIZACIÓN DE BIOINDICADORES ACUÁTICOS Y FORMULACIÓN DE UN PLAN DE MONITOREO EN CHICAL, PROVINCIA DEL CARCHI”</a:t>
            </a:r>
            <a:endPar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 Antiqua" pitchFamily="18" charset="0"/>
              <a:ea typeface="Calibri" pitchFamily="34" charset="0"/>
              <a:cs typeface="Arial" pitchFamily="34" charset="0"/>
            </a:endParaRPr>
          </a:p>
          <a:p>
            <a:pPr lvl="0" indent="449263" algn="just" eaLnBrk="0" fontAlgn="base" hangingPunct="0">
              <a:spcBef>
                <a:spcPct val="0"/>
              </a:spcBef>
              <a:spcAft>
                <a:spcPct val="0"/>
              </a:spcAft>
            </a:pPr>
            <a:endParaRPr kumimoji="0" lang="es-ES" sz="20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 Antiqua" pitchFamily="18" charset="0"/>
              <a:cs typeface="Arial" pitchFamily="34" charset="0"/>
            </a:endParaRPr>
          </a:p>
          <a:p>
            <a:endPar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6 CuadroTexto"/>
          <p:cNvSpPr txBox="1"/>
          <p:nvPr/>
        </p:nvSpPr>
        <p:spPr>
          <a:xfrm>
            <a:off x="4500562" y="5747769"/>
            <a:ext cx="4500594" cy="153888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449263" algn="r" eaLnBrk="0" fontAlgn="base" hangingPunct="0">
              <a:spcBef>
                <a:spcPct val="0"/>
              </a:spcBef>
              <a:spcAft>
                <a:spcPct val="0"/>
              </a:spcAft>
            </a:pPr>
            <a:endPar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a:p>
            <a:pPr lvl="0" indent="449263" algn="r" eaLnBrk="0" fontAlgn="base" hangingPunct="0">
              <a:spcBef>
                <a:spcPct val="0"/>
              </a:spcBef>
              <a:spcAft>
                <a:spcPct val="0"/>
              </a:spcAft>
            </a:pPr>
            <a:r>
              <a:rPr lang="es-EC" sz="2000" b="1" dirty="0" smtClean="0">
                <a:ln w="11430"/>
                <a:effectLst>
                  <a:outerShdw blurRad="50800" dist="39000" dir="5460000" algn="tl">
                    <a:srgbClr val="000000">
                      <a:alpha val="38000"/>
                    </a:srgbClr>
                  </a:outerShdw>
                </a:effectLst>
                <a:latin typeface="Baskerville Old Face" pitchFamily="18" charset="0"/>
              </a:rPr>
              <a:t>Marín Cartagena María Fernanda</a:t>
            </a:r>
          </a:p>
          <a:p>
            <a:pPr lvl="0" indent="449263" algn="r" eaLnBrk="0" fontAlgn="base" hangingPunct="0">
              <a:spcBef>
                <a:spcPct val="0"/>
              </a:spcBef>
              <a:spcAft>
                <a:spcPct val="0"/>
              </a:spcAft>
            </a:pPr>
            <a:r>
              <a:rPr lang="es-EC" sz="2000" b="1" dirty="0" smtClean="0">
                <a:ln w="11430"/>
                <a:effectLst>
                  <a:outerShdw blurRad="50800" dist="39000" dir="5460000" algn="tl">
                    <a:srgbClr val="000000">
                      <a:alpha val="38000"/>
                    </a:srgbClr>
                  </a:outerShdw>
                </a:effectLst>
                <a:latin typeface="Baskerville Old Face" pitchFamily="18" charset="0"/>
              </a:rPr>
              <a:t>Zurita Muños Eliana Verónica</a:t>
            </a:r>
            <a:endParaRPr lang="es-ES" sz="2000" b="1" dirty="0" smtClean="0">
              <a:ln w="11430"/>
              <a:effectLst>
                <a:outerShdw blurRad="50800" dist="39000" dir="5460000" algn="tl">
                  <a:srgbClr val="000000">
                    <a:alpha val="38000"/>
                  </a:srgbClr>
                </a:outerShdw>
              </a:effectLst>
              <a:latin typeface="Baskerville Old Face" pitchFamily="18" charset="0"/>
            </a:endParaRPr>
          </a:p>
          <a:p>
            <a:pPr lvl="0" indent="449263" algn="r" eaLnBrk="0" fontAlgn="base" hangingPunct="0">
              <a:spcBef>
                <a:spcPct val="0"/>
              </a:spcBef>
              <a:spcAft>
                <a:spcPct val="0"/>
              </a:spcAft>
            </a:pPr>
            <a:endParaRPr lang="es-EC" b="1" dirty="0" smtClean="0">
              <a:ln w="11430"/>
              <a:effectLst>
                <a:outerShdw blurRad="50800" dist="39000" dir="5460000" algn="tl">
                  <a:srgbClr val="000000">
                    <a:alpha val="38000"/>
                  </a:srgbClr>
                </a:outerShdw>
              </a:effectLst>
              <a:latin typeface="Arial" pitchFamily="34" charset="0"/>
              <a:ea typeface="Calibri" pitchFamily="34" charset="0"/>
              <a:cs typeface="Arial" pitchFamily="34" charset="0"/>
            </a:endParaRPr>
          </a:p>
          <a:p>
            <a:pPr lvl="0" indent="449263" algn="r" eaLnBrk="0" fontAlgn="base" hangingPunct="0">
              <a:spcBef>
                <a:spcPct val="0"/>
              </a:spcBef>
              <a:spcAft>
                <a:spcPct val="0"/>
              </a:spcAft>
            </a:pPr>
            <a:r>
              <a:rPr lang="es-EC" b="1" dirty="0" smtClean="0">
                <a:ln w="11430"/>
                <a:effectLst>
                  <a:outerShdw blurRad="50800" dist="39000" dir="5460000" algn="tl">
                    <a:srgbClr val="000000">
                      <a:alpha val="38000"/>
                    </a:srgbClr>
                  </a:outerShdw>
                </a:effectLst>
                <a:latin typeface="Arial" pitchFamily="34" charset="0"/>
                <a:ea typeface="Calibri" pitchFamily="34" charset="0"/>
                <a:cs typeface="Arial" pitchFamily="34" charset="0"/>
              </a:rPr>
              <a:t>           </a:t>
            </a: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Calibri" pitchFamily="34" charset="0"/>
                <a:cs typeface="Arial" pitchFamily="34" charset="0"/>
              </a:rPr>
              <a:t>                                            </a:t>
            </a:r>
            <a:endPar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357158" y="119958"/>
            <a:ext cx="1571636" cy="1523092"/>
          </a:xfrm>
          <a:prstGeom prst="rect">
            <a:avLst/>
          </a:prstGeom>
          <a:noFill/>
          <a:ln w="9525">
            <a:noFill/>
            <a:miter lim="800000"/>
            <a:headEnd/>
            <a:tailEnd/>
          </a:ln>
          <a:effectLst/>
        </p:spPr>
      </p:pic>
      <p:sp>
        <p:nvSpPr>
          <p:cNvPr id="9" name="8 CuadroTexto"/>
          <p:cNvSpPr txBox="1"/>
          <p:nvPr/>
        </p:nvSpPr>
        <p:spPr>
          <a:xfrm>
            <a:off x="6357950" y="5497313"/>
            <a:ext cx="2571768" cy="646331"/>
          </a:xfrm>
          <a:prstGeom prst="rect">
            <a:avLst/>
          </a:prstGeom>
          <a:noFill/>
        </p:spPr>
        <p:txBody>
          <a:bodyPr wrap="square" rtlCol="0">
            <a:spAutoFit/>
          </a:bodyPr>
          <a:lstStyle/>
          <a:p>
            <a:pPr algn="r"/>
            <a:r>
              <a:rPr lang="es-EC" b="1" dirty="0" smtClean="0">
                <a:ln w="1905">
                  <a:solidFill>
                    <a:schemeClr val="accent6">
                      <a:lumMod val="75000"/>
                    </a:schemeClr>
                  </a:solidFill>
                </a:ln>
                <a:effectLst>
                  <a:innerShdw blurRad="69850" dist="43180" dir="5400000">
                    <a:srgbClr val="000000">
                      <a:alpha val="65000"/>
                    </a:srgbClr>
                  </a:innerShdw>
                </a:effectLst>
                <a:latin typeface="Book Antiqua" pitchFamily="18" charset="0"/>
                <a:ea typeface="Calibri" pitchFamily="34" charset="0"/>
                <a:cs typeface="Arial" pitchFamily="34" charset="0"/>
              </a:rPr>
              <a:t>AUTORES</a:t>
            </a:r>
            <a:r>
              <a:rPr lang="es-EC" b="1" dirty="0" smtClean="0">
                <a:ln w="1905">
                  <a:solidFill>
                    <a:schemeClr val="accent6">
                      <a:lumMod val="75000"/>
                    </a:schemeClr>
                  </a:solidFill>
                </a:ln>
                <a:solidFill>
                  <a:schemeClr val="accent6">
                    <a:lumMod val="50000"/>
                  </a:schemeClr>
                </a:solidFill>
                <a:effectLst>
                  <a:innerShdw blurRad="69850" dist="43180" dir="5400000">
                    <a:srgbClr val="000000">
                      <a:alpha val="65000"/>
                    </a:srgbClr>
                  </a:innerShdw>
                </a:effectLst>
                <a:latin typeface="Book Antiqua" pitchFamily="18" charset="0"/>
                <a:ea typeface="Calibri" pitchFamily="34" charset="0"/>
                <a:cs typeface="Arial" pitchFamily="34" charset="0"/>
              </a:rPr>
              <a:t>:</a:t>
            </a:r>
          </a:p>
          <a:p>
            <a:pPr algn="r"/>
            <a:endParaRPr lang="es-EC" dirty="0"/>
          </a:p>
        </p:txBody>
      </p:sp>
      <p:pic>
        <p:nvPicPr>
          <p:cNvPr id="8" name="7 Imagen"/>
          <p:cNvPicPr/>
          <p:nvPr/>
        </p:nvPicPr>
        <p:blipFill rotWithShape="1">
          <a:blip r:embed="rId3" cstate="print">
            <a:extLst>
              <a:ext uri="{28A0092B-C50C-407E-A947-70E740481C1C}">
                <a14:useLocalDpi xmlns:a14="http://schemas.microsoft.com/office/drawing/2010/main" xmlns="" val="0"/>
              </a:ext>
            </a:extLst>
          </a:blip>
          <a:srcRect r="27350"/>
          <a:stretch/>
        </p:blipFill>
        <p:spPr bwMode="auto">
          <a:xfrm>
            <a:off x="7500958" y="142852"/>
            <a:ext cx="1571604" cy="1357322"/>
          </a:xfrm>
          <a:prstGeom prst="rect">
            <a:avLst/>
          </a:prstGeom>
          <a:noFill/>
          <a:ln>
            <a:noFill/>
          </a:ln>
          <a:extLst>
            <a:ext uri="{53640926-AAD7-44D8-BBD7-CCE9431645EC}">
              <a14:shadowObscured xmlns:a14="http://schemas.microsoft.com/office/drawing/2010/main" xmlns=""/>
            </a:ext>
          </a:extLst>
        </p:spPr>
      </p:pic>
      <p:sp>
        <p:nvSpPr>
          <p:cNvPr id="13" name="12 CuadroTexto"/>
          <p:cNvSpPr txBox="1"/>
          <p:nvPr/>
        </p:nvSpPr>
        <p:spPr>
          <a:xfrm>
            <a:off x="714316" y="2214554"/>
            <a:ext cx="8429684" cy="169277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449263" fontAlgn="base">
              <a:spcBef>
                <a:spcPct val="0"/>
              </a:spcBef>
              <a:spcAft>
                <a:spcPct val="0"/>
              </a:spcAft>
            </a:pPr>
            <a:endParaRPr kumimoji="0" lang="es-ES" sz="2000" b="1" i="0" u="none" strike="noStrike" normalizeH="0" baseline="0" dirty="0" smtClean="0">
              <a:ln w="11430"/>
              <a:effectLst>
                <a:outerShdw blurRad="50800" dist="39000" dir="5460000" algn="tl">
                  <a:srgbClr val="000000">
                    <a:alpha val="38000"/>
                  </a:srgbClr>
                </a:outerShdw>
              </a:effectLst>
              <a:latin typeface="Bodoni MT" pitchFamily="18" charset="0"/>
              <a:cs typeface="Arial" pitchFamily="34" charset="0"/>
            </a:endParaRPr>
          </a:p>
          <a:p>
            <a:pPr algn="ctr"/>
            <a:r>
              <a:rPr lang="es-ES" sz="2200" b="1" dirty="0" smtClean="0">
                <a:ln w="11430"/>
                <a:effectLst>
                  <a:outerShdw blurRad="50800" dist="39000" dir="5460000" algn="tl">
                    <a:srgbClr val="000000">
                      <a:alpha val="38000"/>
                    </a:srgbClr>
                  </a:outerShdw>
                </a:effectLst>
              </a:rPr>
              <a:t>ESCUELA DE INGENIERÍA EN RECURSOS</a:t>
            </a:r>
          </a:p>
          <a:p>
            <a:pPr algn="ctr"/>
            <a:r>
              <a:rPr lang="es-ES" sz="2200" b="1" dirty="0" smtClean="0">
                <a:ln w="11430"/>
                <a:effectLst>
                  <a:outerShdw blurRad="50800" dist="39000" dir="5460000" algn="tl">
                    <a:srgbClr val="000000">
                      <a:alpha val="38000"/>
                    </a:srgbClr>
                  </a:outerShdw>
                </a:effectLst>
              </a:rPr>
              <a:t> NATURALES RENOVABLES</a:t>
            </a:r>
            <a:endParaRPr lang="es-EC" sz="2200" b="1" dirty="0" smtClean="0">
              <a:ln w="11430"/>
              <a:effectLst>
                <a:outerShdw blurRad="50800" dist="39000" dir="5460000" algn="tl">
                  <a:srgbClr val="000000">
                    <a:alpha val="38000"/>
                  </a:srgbClr>
                </a:outerShdw>
              </a:effectLst>
            </a:endParaRPr>
          </a:p>
          <a:p>
            <a:pPr lvl="0" indent="449263" algn="ctr" eaLnBrk="0" fontAlgn="base" hangingPunct="0">
              <a:spcBef>
                <a:spcPct val="0"/>
              </a:spcBef>
              <a:spcAft>
                <a:spcPct val="0"/>
              </a:spcAft>
            </a:pPr>
            <a:endParaRPr kumimoji="0" lang="es-ES" sz="2000" b="1" i="1"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doni MT" pitchFamily="18" charset="0"/>
              <a:cs typeface="Arial" pitchFamily="34" charset="0"/>
            </a:endParaRPr>
          </a:p>
          <a:p>
            <a:endParaRPr lang="es-E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doni MT"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xmlns="" val="0"/>
              </a:ext>
            </a:extLst>
          </a:blip>
          <a:srcRect l="3162" t="3314" r="3722" b="17043"/>
          <a:stretch/>
        </p:blipFill>
        <p:spPr bwMode="auto">
          <a:xfrm>
            <a:off x="2428860" y="642894"/>
            <a:ext cx="5357850" cy="6215106"/>
          </a:xfrm>
          <a:prstGeom prst="rect">
            <a:avLst/>
          </a:prstGeom>
          <a:ln>
            <a:noFill/>
          </a:ln>
          <a:extLst>
            <a:ext uri="{53640926-AAD7-44D8-BBD7-CCE9431645EC}">
              <a14:shadowObscured xmlns:a14="http://schemas.microsoft.com/office/drawing/2010/main" xmlns=""/>
            </a:ext>
          </a:extLst>
        </p:spPr>
      </p:pic>
      <p:sp>
        <p:nvSpPr>
          <p:cNvPr id="3" name="2 CuadroTexto"/>
          <p:cNvSpPr txBox="1"/>
          <p:nvPr/>
        </p:nvSpPr>
        <p:spPr>
          <a:xfrm>
            <a:off x="3571868" y="285728"/>
            <a:ext cx="3214710" cy="400110"/>
          </a:xfrm>
          <a:prstGeom prst="rect">
            <a:avLst/>
          </a:prstGeom>
          <a:noFill/>
        </p:spPr>
        <p:txBody>
          <a:bodyPr wrap="square" rtlCol="0">
            <a:spAutoFit/>
          </a:bodyPr>
          <a:lstStyle/>
          <a:p>
            <a:pPr algn="ctr"/>
            <a:r>
              <a:rPr lang="es-EC" sz="2000"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TIPOS DE SUELO</a:t>
            </a:r>
          </a:p>
        </p:txBody>
      </p:sp>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xmlns="" val="0"/>
              </a:ext>
            </a:extLst>
          </a:blip>
          <a:srcRect l="3489" t="3315" r="3187" b="16839"/>
          <a:stretch/>
        </p:blipFill>
        <p:spPr bwMode="auto">
          <a:xfrm>
            <a:off x="2428860" y="571480"/>
            <a:ext cx="5429288" cy="6286520"/>
          </a:xfrm>
          <a:prstGeom prst="rect">
            <a:avLst/>
          </a:prstGeom>
          <a:ln>
            <a:noFill/>
          </a:ln>
          <a:extLst>
            <a:ext uri="{53640926-AAD7-44D8-BBD7-CCE9431645EC}">
              <a14:shadowObscured xmlns:a14="http://schemas.microsoft.com/office/drawing/2010/main" xmlns=""/>
            </a:ext>
          </a:extLst>
        </p:spPr>
      </p:pic>
      <p:sp>
        <p:nvSpPr>
          <p:cNvPr id="3" name="2 CuadroTexto"/>
          <p:cNvSpPr txBox="1"/>
          <p:nvPr/>
        </p:nvSpPr>
        <p:spPr>
          <a:xfrm>
            <a:off x="3143240" y="171370"/>
            <a:ext cx="4071966" cy="400110"/>
          </a:xfrm>
          <a:prstGeom prst="rect">
            <a:avLst/>
          </a:prstGeom>
          <a:noFill/>
        </p:spPr>
        <p:txBody>
          <a:bodyPr wrap="square" rtlCol="0">
            <a:spAutoFit/>
          </a:bodyPr>
          <a:lstStyle/>
          <a:p>
            <a:pPr algn="ctr"/>
            <a:r>
              <a:rPr lang="es-EC" sz="2000"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USO ACTUAL DEL SUELO 2011</a:t>
            </a:r>
          </a:p>
        </p:txBody>
      </p:sp>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xmlns="" val="0"/>
              </a:ext>
            </a:extLst>
          </a:blip>
          <a:srcRect l="3598" t="3854" r="3514" b="17301"/>
          <a:stretch/>
        </p:blipFill>
        <p:spPr bwMode="auto">
          <a:xfrm>
            <a:off x="2428860" y="571480"/>
            <a:ext cx="5429288" cy="6286520"/>
          </a:xfrm>
          <a:prstGeom prst="rect">
            <a:avLst/>
          </a:prstGeom>
          <a:ln>
            <a:noFill/>
          </a:ln>
          <a:extLst>
            <a:ext uri="{53640926-AAD7-44D8-BBD7-CCE9431645EC}">
              <a14:shadowObscured xmlns:a14="http://schemas.microsoft.com/office/drawing/2010/main" xmlns=""/>
            </a:ext>
          </a:extLst>
        </p:spPr>
      </p:pic>
      <p:sp>
        <p:nvSpPr>
          <p:cNvPr id="3" name="2 CuadroTexto"/>
          <p:cNvSpPr txBox="1"/>
          <p:nvPr/>
        </p:nvSpPr>
        <p:spPr>
          <a:xfrm>
            <a:off x="3571868" y="171370"/>
            <a:ext cx="3214710" cy="400110"/>
          </a:xfrm>
          <a:prstGeom prst="rect">
            <a:avLst/>
          </a:prstGeom>
          <a:noFill/>
        </p:spPr>
        <p:txBody>
          <a:bodyPr wrap="square" rtlCol="0">
            <a:spAutoFit/>
          </a:bodyPr>
          <a:lstStyle/>
          <a:p>
            <a:pPr algn="ctr"/>
            <a:r>
              <a:rPr lang="es-EC" sz="2000"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MAPA CLIMATOLÓGICO </a:t>
            </a:r>
          </a:p>
        </p:txBody>
      </p:sp>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25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DESCRIPCIÓN DE LAS FASES PARA LA EVALUACIÓN DE LA CALIDAD DE AGUA</a:t>
            </a:r>
            <a:endParaRPr lang="es-EC" sz="25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1313701755"/>
              </p:ext>
            </p:extLst>
          </p:nvPr>
        </p:nvGraphicFramePr>
        <p:xfrm>
          <a:off x="1138244" y="1285860"/>
          <a:ext cx="7862912"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4151605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130 CuadroTexto"/>
          <p:cNvSpPr txBox="1"/>
          <p:nvPr/>
        </p:nvSpPr>
        <p:spPr>
          <a:xfrm>
            <a:off x="1475882" y="785794"/>
            <a:ext cx="1015663" cy="5786478"/>
          </a:xfrm>
          <a:prstGeom prst="rect">
            <a:avLst/>
          </a:prstGeom>
          <a:noFill/>
        </p:spPr>
        <p:txBody>
          <a:bodyPr vert="vert270" wrap="square" rtlCol="0" anchor="ctr">
            <a:spAutoFit/>
          </a:bodyPr>
          <a:lstStyle/>
          <a:p>
            <a:pPr algn="ctr"/>
            <a:r>
              <a:rPr lang="es-EC" b="1" cap="small" dirty="0" smtClean="0">
                <a:latin typeface="Baskerville Old Face" pitchFamily="18" charset="0"/>
              </a:rPr>
              <a:t>Lista de chequeo para la caracterización de los sitios de monitoreo de macroinvertebrados y fitoplancton </a:t>
            </a:r>
          </a:p>
        </p:txBody>
      </p:sp>
      <p:grpSp>
        <p:nvGrpSpPr>
          <p:cNvPr id="7" name="6 Grupo"/>
          <p:cNvGrpSpPr/>
          <p:nvPr/>
        </p:nvGrpSpPr>
        <p:grpSpPr>
          <a:xfrm>
            <a:off x="2857488" y="214314"/>
            <a:ext cx="5000660" cy="6500834"/>
            <a:chOff x="2000232" y="-214338"/>
            <a:chExt cx="6000792" cy="9560530"/>
          </a:xfrm>
        </p:grpSpPr>
        <p:pic>
          <p:nvPicPr>
            <p:cNvPr id="8" name="Picture 3"/>
            <p:cNvPicPr>
              <a:picLocks noChangeAspect="1" noChangeArrowheads="1"/>
            </p:cNvPicPr>
            <p:nvPr/>
          </p:nvPicPr>
          <p:blipFill>
            <a:blip r:embed="rId2"/>
            <a:srcRect l="27148" t="22812" r="24219" b="27500"/>
            <a:stretch>
              <a:fillRect/>
            </a:stretch>
          </p:blipFill>
          <p:spPr bwMode="auto">
            <a:xfrm>
              <a:off x="2071670" y="3000372"/>
              <a:ext cx="5929354" cy="3786214"/>
            </a:xfrm>
            <a:prstGeom prst="rect">
              <a:avLst/>
            </a:prstGeom>
            <a:noFill/>
            <a:ln w="9525">
              <a:noFill/>
              <a:miter lim="800000"/>
              <a:headEnd/>
              <a:tailEnd/>
            </a:ln>
            <a:effectLst/>
          </p:spPr>
        </p:pic>
        <p:pic>
          <p:nvPicPr>
            <p:cNvPr id="9" name="Picture 4"/>
            <p:cNvPicPr>
              <a:picLocks noChangeAspect="1" noChangeArrowheads="1"/>
            </p:cNvPicPr>
            <p:nvPr/>
          </p:nvPicPr>
          <p:blipFill>
            <a:blip r:embed="rId3"/>
            <a:srcRect l="27734" t="32187" r="24805" b="24687"/>
            <a:stretch>
              <a:fillRect/>
            </a:stretch>
          </p:blipFill>
          <p:spPr bwMode="auto">
            <a:xfrm>
              <a:off x="2143108" y="-214338"/>
              <a:ext cx="5786478" cy="3286148"/>
            </a:xfrm>
            <a:prstGeom prst="rect">
              <a:avLst/>
            </a:prstGeom>
            <a:noFill/>
            <a:ln w="9525">
              <a:noFill/>
              <a:miter lim="800000"/>
              <a:headEnd/>
              <a:tailEnd/>
            </a:ln>
            <a:effectLst/>
          </p:spPr>
        </p:pic>
        <p:pic>
          <p:nvPicPr>
            <p:cNvPr id="10" name="Picture 5"/>
            <p:cNvPicPr>
              <a:picLocks noChangeAspect="1" noChangeArrowheads="1"/>
            </p:cNvPicPr>
            <p:nvPr/>
          </p:nvPicPr>
          <p:blipFill>
            <a:blip r:embed="rId4"/>
            <a:srcRect l="26562" t="41901" r="24805" b="25625"/>
            <a:stretch>
              <a:fillRect/>
            </a:stretch>
          </p:blipFill>
          <p:spPr bwMode="auto">
            <a:xfrm>
              <a:off x="2000232" y="6871702"/>
              <a:ext cx="5929354" cy="2474490"/>
            </a:xfrm>
            <a:prstGeom prst="rect">
              <a:avLst/>
            </a:prstGeom>
            <a:noFill/>
            <a:ln w="9525">
              <a:noFill/>
              <a:miter lim="800000"/>
              <a:headEnd/>
              <a:tailEnd/>
            </a:ln>
            <a:effectLst/>
          </p:spPr>
        </p:pic>
      </p:grpSp>
      <p:sp>
        <p:nvSpPr>
          <p:cNvPr id="11" name="10 CuadroTexto"/>
          <p:cNvSpPr txBox="1"/>
          <p:nvPr/>
        </p:nvSpPr>
        <p:spPr>
          <a:xfrm>
            <a:off x="4714876" y="6596414"/>
            <a:ext cx="1857388" cy="261610"/>
          </a:xfrm>
          <a:prstGeom prst="rect">
            <a:avLst/>
          </a:prstGeom>
          <a:noFill/>
        </p:spPr>
        <p:txBody>
          <a:bodyPr wrap="square" rtlCol="0">
            <a:spAutoFit/>
          </a:bodyPr>
          <a:lstStyle/>
          <a:p>
            <a:r>
              <a:rPr lang="es-EC" sz="1100" b="1" dirty="0" smtClean="0">
                <a:latin typeface="Tempus Sans ITC" pitchFamily="82" charset="0"/>
                <a:cs typeface="Times New Roman" pitchFamily="18" charset="0"/>
              </a:rPr>
              <a:t>Fuente: </a:t>
            </a:r>
            <a:r>
              <a:rPr lang="es-EC" sz="1100" dirty="0" smtClean="0">
                <a:latin typeface="Tempus Sans ITC" pitchFamily="82" charset="0"/>
                <a:cs typeface="Times New Roman" pitchFamily="18" charset="0"/>
              </a:rPr>
              <a:t>Mafla, 2005</a:t>
            </a:r>
            <a:endParaRPr lang="es-EC" sz="1100" dirty="0">
              <a:latin typeface="Tempus Sans ITC" pitchFamily="82" charset="0"/>
              <a:cs typeface="Times New Roman" pitchFamily="18" charset="0"/>
            </a:endParaRPr>
          </a:p>
        </p:txBody>
      </p:sp>
      <p:sp>
        <p:nvSpPr>
          <p:cNvPr id="13"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 name="3 CuadroTexto"/>
          <p:cNvSpPr txBox="1"/>
          <p:nvPr/>
        </p:nvSpPr>
        <p:spPr>
          <a:xfrm>
            <a:off x="714348" y="-214338"/>
            <a:ext cx="8715404" cy="769441"/>
          </a:xfrm>
          <a:prstGeom prst="rect">
            <a:avLst/>
          </a:prstGeom>
          <a:noFill/>
        </p:spPr>
        <p:txBody>
          <a:bodyPr wrap="square" rtlCol="0">
            <a:spAutoFit/>
          </a:bodyPr>
          <a:lstStyle/>
          <a:p>
            <a:endParaRPr lang="es-EC" sz="2200" dirty="0" smtClean="0"/>
          </a:p>
          <a:p>
            <a:pPr algn="ctr"/>
            <a:r>
              <a:rPr lang="es-EC" sz="22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TIPO DE MUESTREO DESARROLLADO</a:t>
            </a:r>
            <a:endParaRPr lang="es-EC" sz="2200" b="1" dirty="0" smtClean="0"/>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xmlns="" val="0"/>
              </a:ext>
            </a:extLst>
          </a:blip>
          <a:srcRect l="4322" t="2988" r="3244" b="16761"/>
          <a:stretch/>
        </p:blipFill>
        <p:spPr>
          <a:xfrm>
            <a:off x="2568740" y="500042"/>
            <a:ext cx="5146532" cy="6320303"/>
          </a:xfrm>
          <a:prstGeom prst="rect">
            <a:avLst/>
          </a:prstGeom>
        </p:spPr>
      </p:pic>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pic>
        <p:nvPicPr>
          <p:cNvPr id="7" name="6 Imagen" descr="G:\PUNTOS DE MONITOREO FINAL.jpg"/>
          <p:cNvPicPr/>
          <p:nvPr/>
        </p:nvPicPr>
        <p:blipFill>
          <a:blip r:embed="rId3" cstate="print"/>
          <a:srcRect b="17444"/>
          <a:stretch>
            <a:fillRect/>
          </a:stretch>
        </p:blipFill>
        <p:spPr bwMode="auto">
          <a:xfrm>
            <a:off x="2500298" y="571480"/>
            <a:ext cx="5143536" cy="6215082"/>
          </a:xfrm>
          <a:prstGeom prst="rect">
            <a:avLst/>
          </a:prstGeom>
          <a:noFill/>
          <a:ln w="9525">
            <a:noFill/>
            <a:miter lim="800000"/>
            <a:headEnd/>
            <a:tailEnd/>
          </a:ln>
        </p:spPr>
      </p:pic>
      <p:grpSp>
        <p:nvGrpSpPr>
          <p:cNvPr id="30" name="29 Grupo"/>
          <p:cNvGrpSpPr/>
          <p:nvPr/>
        </p:nvGrpSpPr>
        <p:grpSpPr>
          <a:xfrm>
            <a:off x="5178762" y="3058230"/>
            <a:ext cx="3608080" cy="1942406"/>
            <a:chOff x="5178762" y="3058230"/>
            <a:chExt cx="3608080" cy="1942406"/>
          </a:xfrm>
        </p:grpSpPr>
        <p:grpSp>
          <p:nvGrpSpPr>
            <p:cNvPr id="29" name="28 Grupo"/>
            <p:cNvGrpSpPr/>
            <p:nvPr/>
          </p:nvGrpSpPr>
          <p:grpSpPr>
            <a:xfrm>
              <a:off x="5178762" y="3058230"/>
              <a:ext cx="1536378" cy="1942406"/>
              <a:chOff x="5178762" y="3058230"/>
              <a:chExt cx="1536378" cy="1942406"/>
            </a:xfrm>
          </p:grpSpPr>
          <p:cxnSp>
            <p:nvCxnSpPr>
              <p:cNvPr id="12" name="11 Conector recto"/>
              <p:cNvCxnSpPr/>
              <p:nvPr/>
            </p:nvCxnSpPr>
            <p:spPr>
              <a:xfrm rot="5400000">
                <a:off x="5322099" y="3750471"/>
                <a:ext cx="1714512" cy="785818"/>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13 Conector recto"/>
              <p:cNvCxnSpPr>
                <a:stCxn id="8" idx="3"/>
              </p:cNvCxnSpPr>
              <p:nvPr/>
            </p:nvCxnSpPr>
            <p:spPr>
              <a:xfrm>
                <a:off x="5943973" y="3058230"/>
                <a:ext cx="628291" cy="227894"/>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15 Conector recto"/>
              <p:cNvCxnSpPr/>
              <p:nvPr/>
            </p:nvCxnSpPr>
            <p:spPr>
              <a:xfrm>
                <a:off x="5643570" y="3857628"/>
                <a:ext cx="1071570" cy="500066"/>
              </a:xfrm>
              <a:prstGeom prst="line">
                <a:avLst/>
              </a:prstGeom>
            </p:spPr>
            <p:style>
              <a:lnRef idx="2">
                <a:schemeClr val="accent3"/>
              </a:lnRef>
              <a:fillRef idx="0">
                <a:schemeClr val="accent3"/>
              </a:fillRef>
              <a:effectRef idx="1">
                <a:schemeClr val="accent3"/>
              </a:effectRef>
              <a:fontRef idx="minor">
                <a:schemeClr val="tx1"/>
              </a:fontRef>
            </p:style>
          </p:cxnSp>
          <p:cxnSp>
            <p:nvCxnSpPr>
              <p:cNvPr id="20" name="19 Conector recto"/>
              <p:cNvCxnSpPr>
                <a:stCxn id="10" idx="3"/>
              </p:cNvCxnSpPr>
              <p:nvPr/>
            </p:nvCxnSpPr>
            <p:spPr>
              <a:xfrm>
                <a:off x="5178762" y="4782217"/>
                <a:ext cx="607684" cy="218419"/>
              </a:xfrm>
              <a:prstGeom prst="line">
                <a:avLst/>
              </a:prstGeom>
            </p:spPr>
            <p:style>
              <a:lnRef idx="2">
                <a:schemeClr val="accent3"/>
              </a:lnRef>
              <a:fillRef idx="0">
                <a:schemeClr val="accent3"/>
              </a:fillRef>
              <a:effectRef idx="1">
                <a:schemeClr val="accent3"/>
              </a:effectRef>
              <a:fontRef idx="minor">
                <a:schemeClr val="tx1"/>
              </a:fontRef>
            </p:style>
          </p:cxnSp>
        </p:grpSp>
        <p:sp>
          <p:nvSpPr>
            <p:cNvPr id="22" name="21 CuadroTexto"/>
            <p:cNvSpPr txBox="1"/>
            <p:nvPr/>
          </p:nvSpPr>
          <p:spPr>
            <a:xfrm>
              <a:off x="6715140" y="3929066"/>
              <a:ext cx="207170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600" b="1" dirty="0" err="1" smtClean="0">
                  <a:latin typeface="Times New Roman" pitchFamily="18" charset="0"/>
                  <a:cs typeface="Times New Roman" pitchFamily="18" charset="0"/>
                </a:rPr>
                <a:t>Transectos</a:t>
              </a:r>
              <a:r>
                <a:rPr lang="es-EC" sz="1600" b="1" dirty="0" smtClean="0">
                  <a:latin typeface="Times New Roman" pitchFamily="18" charset="0"/>
                  <a:cs typeface="Times New Roman" pitchFamily="18" charset="0"/>
                </a:rPr>
                <a:t> de 120m </a:t>
              </a:r>
              <a:r>
                <a:rPr lang="es-EC" sz="1600" dirty="0" smtClean="0">
                  <a:latin typeface="Times New Roman" pitchFamily="18" charset="0"/>
                  <a:cs typeface="Times New Roman" pitchFamily="18" charset="0"/>
                </a:rPr>
                <a:t>(3 puntos para el monitoreo)</a:t>
              </a:r>
              <a:endParaRPr lang="es-EC" sz="1600" dirty="0">
                <a:latin typeface="Times New Roman" pitchFamily="18" charset="0"/>
                <a:cs typeface="Times New Roman" pitchFamily="18" charset="0"/>
              </a:endParaRPr>
            </a:p>
          </p:txBody>
        </p:sp>
      </p:grpSp>
      <p:grpSp>
        <p:nvGrpSpPr>
          <p:cNvPr id="31" name="30 Grupo"/>
          <p:cNvGrpSpPr/>
          <p:nvPr/>
        </p:nvGrpSpPr>
        <p:grpSpPr>
          <a:xfrm>
            <a:off x="4929190" y="2714620"/>
            <a:ext cx="1021391" cy="2306381"/>
            <a:chOff x="4929190" y="2714620"/>
            <a:chExt cx="1021391" cy="2306381"/>
          </a:xfrm>
        </p:grpSpPr>
        <p:sp>
          <p:nvSpPr>
            <p:cNvPr id="8" name="7 Rectángulo"/>
            <p:cNvSpPr/>
            <p:nvPr/>
          </p:nvSpPr>
          <p:spPr>
            <a:xfrm rot="1213627">
              <a:off x="5736267" y="2733955"/>
              <a:ext cx="214314" cy="5744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9" name="8 Rectángulo"/>
            <p:cNvSpPr/>
            <p:nvPr/>
          </p:nvSpPr>
          <p:spPr>
            <a:xfrm rot="1612578">
              <a:off x="5404651" y="3551510"/>
              <a:ext cx="214314" cy="5744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0" name="9 Rectángulo"/>
            <p:cNvSpPr/>
            <p:nvPr/>
          </p:nvSpPr>
          <p:spPr>
            <a:xfrm rot="1612578">
              <a:off x="4976023" y="4446549"/>
              <a:ext cx="214314" cy="5744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23" name="22 Hexágono"/>
            <p:cNvSpPr/>
            <p:nvPr/>
          </p:nvSpPr>
          <p:spPr>
            <a:xfrm>
              <a:off x="5857884" y="2714620"/>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Hexágono"/>
            <p:cNvSpPr/>
            <p:nvPr/>
          </p:nvSpPr>
          <p:spPr>
            <a:xfrm>
              <a:off x="5715008" y="3214686"/>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Hexágono"/>
            <p:cNvSpPr/>
            <p:nvPr/>
          </p:nvSpPr>
          <p:spPr>
            <a:xfrm>
              <a:off x="5643570" y="3571876"/>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Hexágono"/>
            <p:cNvSpPr/>
            <p:nvPr/>
          </p:nvSpPr>
          <p:spPr>
            <a:xfrm>
              <a:off x="5357818" y="4071942"/>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Hexágono"/>
            <p:cNvSpPr/>
            <p:nvPr/>
          </p:nvSpPr>
          <p:spPr>
            <a:xfrm>
              <a:off x="5143504" y="4429132"/>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Hexágono"/>
            <p:cNvSpPr/>
            <p:nvPr/>
          </p:nvSpPr>
          <p:spPr>
            <a:xfrm>
              <a:off x="4929190" y="4929198"/>
              <a:ext cx="72000" cy="72000"/>
            </a:xfrm>
            <a:prstGeom prst="hexagon">
              <a:avLst/>
            </a:prstGeom>
            <a:solidFill>
              <a:srgbClr val="FFFF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1000" fill="hold"/>
                                        <p:tgtEl>
                                          <p:spTgt spid="4"/>
                                        </p:tgtEl>
                                        <p:attrNameLst>
                                          <p:attrName>style.color</p:attrName>
                                        </p:attrNameLst>
                                      </p:cBhvr>
                                      <p:by>
                                        <p:hsl h="0" s="12549" l="25098"/>
                                      </p:by>
                                    </p:animClr>
                                    <p:animClr clrSpc="hsl" dir="cw">
                                      <p:cBhvr>
                                        <p:cTn id="7" dur="1000" fill="hold"/>
                                        <p:tgtEl>
                                          <p:spTgt spid="4"/>
                                        </p:tgtEl>
                                        <p:attrNameLst>
                                          <p:attrName>fillcolor</p:attrName>
                                        </p:attrNameLst>
                                      </p:cBhvr>
                                      <p:by>
                                        <p:hsl h="0" s="12549" l="25098"/>
                                      </p:by>
                                    </p:animClr>
                                    <p:animClr clrSpc="hsl" dir="cw">
                                      <p:cBhvr>
                                        <p:cTn id="8" dur="1000" fill="hold"/>
                                        <p:tgtEl>
                                          <p:spTgt spid="4"/>
                                        </p:tgtEl>
                                        <p:attrNameLst>
                                          <p:attrName>stroke.color</p:attrName>
                                        </p:attrNameLst>
                                      </p:cBhvr>
                                      <p:by>
                                        <p:hsl h="0" s="12549" l="25098"/>
                                      </p:by>
                                    </p:animClr>
                                    <p:set>
                                      <p:cBhvr>
                                        <p:cTn id="9" dur="10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amond(in)">
                                      <p:cBhvr>
                                        <p:cTn id="3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57290" y="285728"/>
            <a:ext cx="7406640" cy="689098"/>
          </a:xfrm>
        </p:spPr>
        <p:txBody>
          <a:bodyPr>
            <a:noAutofit/>
          </a:bodyPr>
          <a:lstStyle/>
          <a:p>
            <a:pPr algn="ctr"/>
            <a:r>
              <a:rPr lang="es-EC" sz="28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CARACTERIZACIÓN DE LOS SITIOS DE MONITOREO </a:t>
            </a:r>
            <a:endParaRPr lang="es-EC" sz="2800" b="1" dirty="0" smtClean="0"/>
          </a:p>
        </p:txBody>
      </p:sp>
      <p:graphicFrame>
        <p:nvGraphicFramePr>
          <p:cNvPr id="5" name="4 Tabla"/>
          <p:cNvGraphicFramePr>
            <a:graphicFrameLocks noGrp="1"/>
          </p:cNvGraphicFramePr>
          <p:nvPr>
            <p:extLst>
              <p:ext uri="{D42A27DB-BD31-4B8C-83A1-F6EECF244321}">
                <p14:modId xmlns:p14="http://schemas.microsoft.com/office/powerpoint/2010/main" xmlns="" val="2415205221"/>
              </p:ext>
            </p:extLst>
          </p:nvPr>
        </p:nvGraphicFramePr>
        <p:xfrm>
          <a:off x="428597" y="928670"/>
          <a:ext cx="8429684" cy="5643601"/>
        </p:xfrm>
        <a:graphic>
          <a:graphicData uri="http://schemas.openxmlformats.org/drawingml/2006/table">
            <a:tbl>
              <a:tblPr firstRow="1" bandRow="1">
                <a:tableStyleId>{5940675A-B579-460E-94D1-54222C63F5DA}</a:tableStyleId>
              </a:tblPr>
              <a:tblGrid>
                <a:gridCol w="1099523"/>
                <a:gridCol w="1686558"/>
                <a:gridCol w="1758618"/>
                <a:gridCol w="2153889"/>
                <a:gridCol w="1731096"/>
              </a:tblGrid>
              <a:tr h="599633">
                <a:tc>
                  <a:txBody>
                    <a:bodyPr/>
                    <a:lstStyle/>
                    <a:p>
                      <a:pPr algn="ctr"/>
                      <a:r>
                        <a:rPr lang="es-ES" sz="1400" b="1" i="0" dirty="0" smtClean="0">
                          <a:latin typeface="Times New Roman" panose="02020603050405020304" pitchFamily="18" charset="0"/>
                          <a:cs typeface="Times New Roman" panose="02020603050405020304" pitchFamily="18" charset="0"/>
                        </a:rPr>
                        <a:t>Sitios de Muestreo</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Coordenadas UTM WGS84</a:t>
                      </a:r>
                      <a:r>
                        <a:rPr lang="es-ES" sz="1400" b="1" i="0" baseline="0" dirty="0" smtClean="0">
                          <a:latin typeface="Times New Roman" panose="02020603050405020304" pitchFamily="18" charset="0"/>
                          <a:cs typeface="Times New Roman" panose="02020603050405020304" pitchFamily="18" charset="0"/>
                        </a:rPr>
                        <a:t> Z 17 S</a:t>
                      </a:r>
                      <a:endParaRPr lang="es-ES" sz="1400" b="1" i="0" dirty="0" smtClean="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Profundidad y Caudal</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Vegetación</a:t>
                      </a:r>
                      <a:r>
                        <a:rPr lang="es-ES" sz="1400" b="1" i="0" baseline="0" dirty="0" smtClean="0">
                          <a:latin typeface="Times New Roman" panose="02020603050405020304" pitchFamily="18" charset="0"/>
                          <a:cs typeface="Times New Roman" panose="02020603050405020304" pitchFamily="18" charset="0"/>
                        </a:rPr>
                        <a:t> Predominante</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Características</a:t>
                      </a:r>
                      <a:endParaRPr lang="es-ES" sz="1400" b="1" i="0" dirty="0">
                        <a:latin typeface="Times New Roman" panose="02020603050405020304" pitchFamily="18" charset="0"/>
                        <a:cs typeface="Times New Roman" panose="02020603050405020304" pitchFamily="18" charset="0"/>
                      </a:endParaRPr>
                    </a:p>
                  </a:txBody>
                  <a:tcPr anchor="ctr"/>
                </a:tc>
              </a:tr>
              <a:tr h="98763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i="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i="0" dirty="0" smtClean="0">
                          <a:latin typeface="Times New Roman" panose="02020603050405020304" pitchFamily="18" charset="0"/>
                          <a:cs typeface="Times New Roman" panose="02020603050405020304" pitchFamily="18" charset="0"/>
                        </a:rPr>
                        <a:t>Sitio A</a:t>
                      </a:r>
                      <a:endParaRPr lang="es-ES" sz="1900" i="0" dirty="0" smtClean="0">
                        <a:latin typeface="Times New Roman" panose="02020603050405020304" pitchFamily="18" charset="0"/>
                        <a:cs typeface="Times New Roman" panose="02020603050405020304" pitchFamily="18" charset="0"/>
                      </a:endParaRPr>
                    </a:p>
                  </a:txBody>
                  <a:tcPr/>
                </a:tc>
                <a:tc>
                  <a:txBody>
                    <a:bodyPr/>
                    <a:lstStyle/>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1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813840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100100934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 1430 msnm </a:t>
                      </a:r>
                    </a:p>
                  </a:txBody>
                  <a:tcPr marL="68580" marR="68580" marT="0" marB="0">
                    <a:lnB w="12700" cap="flat" cmpd="sng" algn="ctr">
                      <a:solidFill>
                        <a:schemeClr val="tx1"/>
                      </a:solidFill>
                      <a:prstDash val="solid"/>
                      <a:round/>
                      <a:headEnd type="none" w="med" len="med"/>
                      <a:tailEnd type="none" w="med" len="med"/>
                    </a:lnB>
                  </a:tcPr>
                </a:tc>
                <a:tc rowSpan="3">
                  <a:txBody>
                    <a:bodyPr/>
                    <a:lstStyle/>
                    <a:p>
                      <a:pPr algn="l"/>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Entre 0,5 a 1 m  y de ancho entre 3 a 5 m aproximadamente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Caudal = 0,44 </a:t>
                      </a:r>
                      <a:r>
                        <a:rPr kumimoji="0" lang="es-EC" sz="1400" kern="1200" dirty="0" smtClean="0">
                          <a:solidFill>
                            <a:schemeClr val="tx1"/>
                          </a:solidFill>
                          <a:latin typeface="Times New Roman" pitchFamily="18" charset="0"/>
                          <a:ea typeface="+mn-ea"/>
                          <a:cs typeface="Times New Roman" pitchFamily="18" charset="0"/>
                        </a:rPr>
                        <a:t>m</a:t>
                      </a:r>
                      <a:r>
                        <a:rPr kumimoji="0" lang="es-EC" sz="1400" kern="1200" baseline="30000" dirty="0" smtClean="0">
                          <a:solidFill>
                            <a:schemeClr val="tx1"/>
                          </a:solidFill>
                          <a:latin typeface="Times New Roman" pitchFamily="18" charset="0"/>
                          <a:ea typeface="+mn-ea"/>
                          <a:cs typeface="Times New Roman" pitchFamily="18" charset="0"/>
                        </a:rPr>
                        <a:t>3</a:t>
                      </a:r>
                      <a:r>
                        <a:rPr kumimoji="0" lang="es-EC" sz="1400" kern="1200" dirty="0" smtClean="0">
                          <a:solidFill>
                            <a:schemeClr val="tx1"/>
                          </a:solidFill>
                          <a:latin typeface="Times New Roman" pitchFamily="18" charset="0"/>
                          <a:ea typeface="+mn-ea"/>
                          <a:cs typeface="Times New Roman" pitchFamily="18" charset="0"/>
                        </a:rPr>
                        <a:t>/s </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Rascadera – </a:t>
                      </a:r>
                      <a:r>
                        <a:rPr kumimoji="0" lang="es-EC" sz="1400" i="1" kern="1200" dirty="0" smtClean="0">
                          <a:solidFill>
                            <a:schemeClr val="tx1"/>
                          </a:solidFill>
                          <a:latin typeface="Times New Roman" panose="02020603050405020304" pitchFamily="18" charset="0"/>
                          <a:ea typeface="+mn-ea"/>
                          <a:cs typeface="Times New Roman" panose="02020603050405020304" pitchFamily="18" charset="0"/>
                        </a:rPr>
                        <a:t>Xanthosoma sagittifolium</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Cadillo - </a:t>
                      </a:r>
                      <a:r>
                        <a:rPr kumimoji="0" lang="es-EC" sz="1400" i="1" kern="1200" dirty="0" smtClean="0">
                          <a:solidFill>
                            <a:schemeClr val="tx1"/>
                          </a:solidFill>
                          <a:latin typeface="Times New Roman" panose="02020603050405020304" pitchFamily="18" charset="0"/>
                          <a:ea typeface="+mn-ea"/>
                          <a:cs typeface="Times New Roman" panose="02020603050405020304" pitchFamily="18" charset="0"/>
                        </a:rPr>
                        <a:t>Bidens pilosa</a:t>
                      </a:r>
                      <a:endParaRPr kumimoji="0" lang="es-EC" sz="1400" i="0" kern="120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Bromelia – </a:t>
                      </a:r>
                      <a:r>
                        <a:rPr kumimoji="0" lang="es-EC" sz="1400" i="1" kern="1200" dirty="0" smtClean="0">
                          <a:solidFill>
                            <a:schemeClr val="tx1"/>
                          </a:solidFill>
                          <a:latin typeface="Times New Roman" panose="02020603050405020304" pitchFamily="18" charset="0"/>
                          <a:ea typeface="+mn-ea"/>
                          <a:cs typeface="Times New Roman" panose="02020603050405020304" pitchFamily="18" charset="0"/>
                        </a:rPr>
                        <a:t>Tillandsia sp</a:t>
                      </a: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t>
                      </a: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Helecho arbóreo - </a:t>
                      </a:r>
                      <a:r>
                        <a:rPr kumimoji="0" lang="es-EC" sz="1400" i="1" kern="1200" dirty="0" smtClean="0">
                          <a:solidFill>
                            <a:schemeClr val="tx1"/>
                          </a:solidFill>
                          <a:latin typeface="Times New Roman" panose="02020603050405020304" pitchFamily="18" charset="0"/>
                          <a:ea typeface="+mn-ea"/>
                          <a:cs typeface="Times New Roman" panose="02020603050405020304" pitchFamily="18" charset="0"/>
                        </a:rPr>
                        <a:t>Cyathea albifrons</a:t>
                      </a:r>
                      <a:endParaRPr lang="es-ES" sz="1400" i="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Pendiente fuerte</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Afloramiento rocosos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Drenajes torrentosos</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Temperatura medida in-situ entre de 21,7 °C a 23,96 °C</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Humedad relativa 78,95%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Vegetación muy densa (Bi/Va), No existen vías ni senderos de acceso</a:t>
                      </a:r>
                      <a:endParaRPr lang="es-ES" sz="1400" i="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r>
              <a:tr h="987630">
                <a:tc vMerge="1">
                  <a:txBody>
                    <a:bodyPr/>
                    <a:lstStyle/>
                    <a:p>
                      <a:endParaRPr lang="es-EC"/>
                    </a:p>
                  </a:txBody>
                  <a:tcPr/>
                </a:tc>
                <a:tc>
                  <a:txBody>
                    <a:bodyPr/>
                    <a:lstStyle/>
                    <a:p>
                      <a:pPr algn="l"/>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 PUNTO 2 </a:t>
                      </a:r>
                    </a:p>
                    <a:p>
                      <a:pPr marL="0" algn="l" rtl="0" eaLnBrk="1" latinLnBrk="0" hangingPunct="1"/>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X: 813837 </a:t>
                      </a:r>
                    </a:p>
                    <a:p>
                      <a:pPr marL="0" algn="l" rtl="0" eaLnBrk="1" latinLnBrk="0" hangingPunct="1"/>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Y:100100949 </a:t>
                      </a:r>
                    </a:p>
                    <a:p>
                      <a:pPr marL="0" algn="l" rtl="0" eaLnBrk="1" latinLnBrk="0" hangingPunct="1"/>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Altitud: 1426 msnm </a:t>
                      </a: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r h="3068708">
                <a:tc vMerge="1">
                  <a:txBody>
                    <a:bodyPr/>
                    <a:lstStyle/>
                    <a:p>
                      <a:endParaRPr lang="es-EC"/>
                    </a:p>
                  </a:txBody>
                  <a:tcPr/>
                </a:tc>
                <a:tc>
                  <a:txBody>
                    <a:bodyPr/>
                    <a:lstStyle/>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3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813830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100100943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Altitud:1426 msnm </a:t>
                      </a:r>
                    </a:p>
                  </a:txBody>
                  <a:tcPr marL="68580" marR="68580" marT="0" marB="0">
                    <a:lnT w="12700" cap="flat" cmpd="sng" algn="ctr">
                      <a:solidFill>
                        <a:schemeClr val="tx1"/>
                      </a:solidFill>
                      <a:prstDash val="solid"/>
                      <a:round/>
                      <a:headEnd type="none" w="med" len="med"/>
                      <a:tailEnd type="none" w="med" len="med"/>
                    </a:lnT>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p:pic>
        <p:nvPicPr>
          <p:cNvPr id="11" name="10 Imagen" descr="D:\FOTOS TESIS\SALIDAS - CAMPO\P1040442.JPG"/>
          <p:cNvPicPr/>
          <p:nvPr/>
        </p:nvPicPr>
        <p:blipFill>
          <a:blip r:embed="rId2" cstate="print"/>
          <a:srcRect r="5227"/>
          <a:stretch>
            <a:fillRect/>
          </a:stretch>
        </p:blipFill>
        <p:spPr bwMode="auto">
          <a:xfrm>
            <a:off x="428596" y="928670"/>
            <a:ext cx="8501122" cy="5643602"/>
          </a:xfrm>
          <a:prstGeom prst="rect">
            <a:avLst/>
          </a:prstGeom>
          <a:noFill/>
          <a:ln w="12700">
            <a:solidFill>
              <a:schemeClr val="tx1"/>
            </a:solidFill>
            <a:miter lim="800000"/>
            <a:headEnd/>
            <a:tailEnd/>
          </a:ln>
        </p:spPr>
      </p:pic>
      <p:sp>
        <p:nvSpPr>
          <p:cNvPr id="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3974788516"/>
              </p:ext>
            </p:extLst>
          </p:nvPr>
        </p:nvGraphicFramePr>
        <p:xfrm>
          <a:off x="357160" y="214290"/>
          <a:ext cx="8643996" cy="6500833"/>
        </p:xfrm>
        <a:graphic>
          <a:graphicData uri="http://schemas.openxmlformats.org/drawingml/2006/table">
            <a:tbl>
              <a:tblPr firstRow="1" bandRow="1">
                <a:tableStyleId>{5940675A-B579-460E-94D1-54222C63F5DA}</a:tableStyleId>
              </a:tblPr>
              <a:tblGrid>
                <a:gridCol w="944301"/>
                <a:gridCol w="1670689"/>
                <a:gridCol w="1719028"/>
                <a:gridCol w="2276098"/>
                <a:gridCol w="2033880"/>
              </a:tblGrid>
              <a:tr h="748591">
                <a:tc>
                  <a:txBody>
                    <a:bodyPr/>
                    <a:lstStyle/>
                    <a:p>
                      <a:pPr algn="ctr"/>
                      <a:r>
                        <a:rPr lang="es-ES" sz="1400" b="1" i="0" dirty="0" smtClean="0">
                          <a:latin typeface="Times New Roman" panose="02020603050405020304" pitchFamily="18" charset="0"/>
                          <a:cs typeface="Times New Roman" panose="02020603050405020304" pitchFamily="18" charset="0"/>
                        </a:rPr>
                        <a:t>Sitios de Muestreo</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Coordenadas UTM</a:t>
                      </a:r>
                      <a:r>
                        <a:rPr lang="es-ES" sz="1400" b="1" i="0" baseline="0" dirty="0" smtClean="0">
                          <a:latin typeface="Times New Roman" panose="02020603050405020304" pitchFamily="18" charset="0"/>
                          <a:cs typeface="Times New Roman" panose="02020603050405020304" pitchFamily="18" charset="0"/>
                        </a:rPr>
                        <a:t> </a:t>
                      </a:r>
                      <a:r>
                        <a:rPr lang="es-ES" sz="1400" b="1" i="0" dirty="0" smtClean="0">
                          <a:latin typeface="Times New Roman" panose="02020603050405020304" pitchFamily="18" charset="0"/>
                          <a:cs typeface="Times New Roman" panose="02020603050405020304" pitchFamily="18" charset="0"/>
                        </a:rPr>
                        <a:t>WGS</a:t>
                      </a:r>
                      <a:r>
                        <a:rPr lang="es-ES" sz="1400" b="1" i="0" baseline="0" dirty="0" smtClean="0">
                          <a:latin typeface="Times New Roman" panose="02020603050405020304" pitchFamily="18" charset="0"/>
                          <a:cs typeface="Times New Roman" panose="02020603050405020304" pitchFamily="18" charset="0"/>
                        </a:rPr>
                        <a:t> 84 Z 17 S</a:t>
                      </a:r>
                      <a:endParaRPr lang="es-ES" sz="1400" b="1" i="0" dirty="0" smtClean="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Profundidad y Caudal</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Vegetación</a:t>
                      </a:r>
                      <a:r>
                        <a:rPr lang="es-ES" sz="1400" b="1" i="0" baseline="0" dirty="0" smtClean="0">
                          <a:latin typeface="Times New Roman" panose="02020603050405020304" pitchFamily="18" charset="0"/>
                          <a:cs typeface="Times New Roman" panose="02020603050405020304" pitchFamily="18" charset="0"/>
                        </a:rPr>
                        <a:t> Predominante</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Características</a:t>
                      </a:r>
                      <a:endParaRPr lang="es-ES" sz="1400" b="1" i="0" dirty="0">
                        <a:latin typeface="Times New Roman" panose="02020603050405020304" pitchFamily="18" charset="0"/>
                        <a:cs typeface="Times New Roman" panose="02020603050405020304" pitchFamily="18" charset="0"/>
                      </a:endParaRPr>
                    </a:p>
                  </a:txBody>
                  <a:tcPr anchor="ctr"/>
                </a:tc>
              </a:tr>
              <a:tr h="1158017">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i="0" dirty="0" smtClean="0">
                          <a:latin typeface="Times New Roman" panose="02020603050405020304" pitchFamily="18" charset="0"/>
                          <a:cs typeface="Times New Roman" panose="02020603050405020304" pitchFamily="18" charset="0"/>
                        </a:rPr>
                        <a:t>Sitio B</a:t>
                      </a:r>
                      <a:endParaRPr lang="es-ES" sz="1900" i="0" dirty="0" smtClean="0">
                        <a:latin typeface="Times New Roman" panose="02020603050405020304" pitchFamily="18" charset="0"/>
                        <a:cs typeface="Times New Roman" panose="02020603050405020304" pitchFamily="18" charset="0"/>
                      </a:endParaRPr>
                    </a:p>
                  </a:txBody>
                  <a:tcPr/>
                </a:tc>
                <a:tc>
                  <a:txBody>
                    <a:bodyPr/>
                    <a:lstStyle/>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1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813865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100101007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Altitud:1366 msnm </a:t>
                      </a:r>
                    </a:p>
                  </a:txBody>
                  <a:tcPr marL="68580" marR="68580" marT="0" marB="0">
                    <a:lnB w="12700" cap="flat" cmpd="sng" algn="ctr">
                      <a:solidFill>
                        <a:schemeClr val="tx1"/>
                      </a:solidFill>
                      <a:prstDash val="solid"/>
                      <a:round/>
                      <a:headEnd type="none" w="med" len="med"/>
                      <a:tailEnd type="none" w="med" len="med"/>
                    </a:lnB>
                  </a:tcPr>
                </a:tc>
                <a:tc rowSpan="3">
                  <a:txBody>
                    <a:bodyPr/>
                    <a:lstStyle/>
                    <a:p>
                      <a:pPr algn="l"/>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Entre 0,5 a 1,5 m  y ancho entre 2,5 a 5 m aproximadamente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Caudal = 0,45 </a:t>
                      </a:r>
                      <a:r>
                        <a:rPr kumimoji="0" lang="es-EC" sz="1400" kern="1200" dirty="0" smtClean="0">
                          <a:solidFill>
                            <a:schemeClr val="tx1"/>
                          </a:solidFill>
                          <a:latin typeface="Times New Roman" pitchFamily="18" charset="0"/>
                          <a:ea typeface="+mn-ea"/>
                          <a:cs typeface="Times New Roman" pitchFamily="18" charset="0"/>
                        </a:rPr>
                        <a:t>m</a:t>
                      </a:r>
                      <a:r>
                        <a:rPr kumimoji="0" lang="es-EC" sz="1400" kern="1200" baseline="30000" dirty="0" smtClean="0">
                          <a:solidFill>
                            <a:schemeClr val="tx1"/>
                          </a:solidFill>
                          <a:latin typeface="Times New Roman" pitchFamily="18" charset="0"/>
                          <a:ea typeface="+mn-ea"/>
                          <a:cs typeface="Times New Roman" pitchFamily="18" charset="0"/>
                        </a:rPr>
                        <a:t>3</a:t>
                      </a:r>
                      <a:r>
                        <a:rPr kumimoji="0" lang="es-EC" sz="1400" kern="1200" dirty="0" smtClean="0">
                          <a:solidFill>
                            <a:schemeClr val="tx1"/>
                          </a:solidFill>
                          <a:latin typeface="Times New Roman" pitchFamily="18" charset="0"/>
                          <a:ea typeface="+mn-ea"/>
                          <a:cs typeface="Times New Roman" pitchFamily="18" charset="0"/>
                        </a:rPr>
                        <a:t>/s</a:t>
                      </a:r>
                      <a:r>
                        <a:rPr kumimoji="0" lang="es-EC" sz="1800" kern="1200" dirty="0" smtClean="0">
                          <a:solidFill>
                            <a:schemeClr val="tx1"/>
                          </a:solidFill>
                          <a:latin typeface="+mn-lt"/>
                          <a:ea typeface="+mn-ea"/>
                          <a:cs typeface="+mn-cs"/>
                        </a:rPr>
                        <a:t> </a:t>
                      </a:r>
                    </a:p>
                    <a:p>
                      <a:pPr algn="l"/>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 </a:t>
                      </a:r>
                      <a:endParaRPr lang="es-ES" sz="1400" i="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kern="1200" baseline="0" dirty="0" smtClean="0">
                          <a:solidFill>
                            <a:schemeClr val="tx1"/>
                          </a:solidFill>
                          <a:latin typeface="Times New Roman" panose="02020603050405020304" pitchFamily="18" charset="0"/>
                          <a:ea typeface="+mn-ea"/>
                          <a:cs typeface="Times New Roman" panose="02020603050405020304" pitchFamily="18" charset="0"/>
                        </a:rPr>
                        <a:t>Cadillo - </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Bidens pilosa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Cedro de Guayana </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Cedrela odorate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Arrayan – </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Myrcianthes leucoxyla</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Helecho arbóreo </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Cyathea albifrons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Yarumo</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 Cecropia peltata,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Corozo de teta </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Bactris minor</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Chilca</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 Baccharis latifolia,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Dormidera</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 Mimosa </a:t>
                      </a:r>
                      <a:r>
                        <a:rPr kumimoji="0" lang="es-EC" sz="1400" i="1" kern="1200" baseline="0" dirty="0" err="1" smtClean="0">
                          <a:solidFill>
                            <a:schemeClr val="tx1"/>
                          </a:solidFill>
                          <a:latin typeface="Times New Roman" panose="02020603050405020304" pitchFamily="18" charset="0"/>
                          <a:ea typeface="+mn-ea"/>
                          <a:cs typeface="Times New Roman" panose="02020603050405020304" pitchFamily="18" charset="0"/>
                        </a:rPr>
                        <a:t>pudica</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y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Rascadera</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 </a:t>
                      </a:r>
                      <a:r>
                        <a:rPr kumimoji="0" lang="es-EC" sz="1400" i="1" kern="1200" baseline="0" dirty="0" err="1" smtClean="0">
                          <a:solidFill>
                            <a:schemeClr val="tx1"/>
                          </a:solidFill>
                          <a:latin typeface="Times New Roman" panose="02020603050405020304" pitchFamily="18" charset="0"/>
                          <a:ea typeface="+mn-ea"/>
                          <a:cs typeface="Times New Roman" panose="02020603050405020304" pitchFamily="18" charset="0"/>
                        </a:rPr>
                        <a:t>Xanthosoma</a:t>
                      </a:r>
                      <a:r>
                        <a:rPr kumimoji="0" lang="es-EC" sz="14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400" i="1" kern="1200" baseline="0" dirty="0" err="1" smtClean="0">
                          <a:solidFill>
                            <a:schemeClr val="tx1"/>
                          </a:solidFill>
                          <a:latin typeface="Times New Roman" panose="02020603050405020304" pitchFamily="18" charset="0"/>
                          <a:ea typeface="+mn-ea"/>
                          <a:cs typeface="Times New Roman" panose="02020603050405020304" pitchFamily="18" charset="0"/>
                        </a:rPr>
                        <a:t>sagittifolium</a:t>
                      </a:r>
                      <a:endParaRPr kumimoji="0" lang="es-EC" sz="1400" i="0" kern="1200" dirty="0" smtClean="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Pendiente moderada a fuerte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Afloramientos rocosos y sin olor</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Drenajes medianamente torrentosos y mayor presencia de pozos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Temperatura medida in-situ entre de entre 22,1 °C a 25,13 °C</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Humedad relativa 76,38%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Vegetación menos densa, zona de transición,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nivel de acceso medio</a:t>
                      </a:r>
                      <a:endParaRPr kumimoji="0" lang="es-ES" sz="1400" i="0" kern="1200" baseline="0" dirty="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r>
              <a:tr h="1158017">
                <a:tc vMerge="1">
                  <a:txBody>
                    <a:bodyPr/>
                    <a:lstStyle/>
                    <a:p>
                      <a:endParaRPr lang="es-EC"/>
                    </a:p>
                  </a:txBody>
                  <a:tcPr/>
                </a:tc>
                <a:tc>
                  <a:txBody>
                    <a:bodyPr/>
                    <a:lstStyle/>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2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813861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Y:100101018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Altitud:1382 msnm </a:t>
                      </a: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r h="3436208">
                <a:tc vMerge="1">
                  <a:txBody>
                    <a:bodyPr/>
                    <a:lstStyle/>
                    <a:p>
                      <a:endParaRPr lang="es-EC"/>
                    </a:p>
                  </a:txBody>
                  <a:tcPr/>
                </a:tc>
                <a:tc>
                  <a:txBody>
                    <a:bodyPr/>
                    <a:lstStyle/>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3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813899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100101023 </a:t>
                      </a:r>
                    </a:p>
                    <a:p>
                      <a:pPr algn="l"/>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Altitud:1357 msnm </a:t>
                      </a:r>
                      <a:endParaRPr kumimoji="0" lang="es-EC" sz="1400" i="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p:pic>
        <p:nvPicPr>
          <p:cNvPr id="10" name="9 Imagen" descr="D:\FOTOS TESIS\SALIDAS - CAMPO\P1040428.JPG"/>
          <p:cNvPicPr/>
          <p:nvPr/>
        </p:nvPicPr>
        <p:blipFill>
          <a:blip r:embed="rId2" cstate="print"/>
          <a:srcRect r="8886"/>
          <a:stretch>
            <a:fillRect/>
          </a:stretch>
        </p:blipFill>
        <p:spPr bwMode="auto">
          <a:xfrm>
            <a:off x="357158" y="214290"/>
            <a:ext cx="8643998" cy="6500858"/>
          </a:xfrm>
          <a:prstGeom prst="rect">
            <a:avLst/>
          </a:prstGeom>
          <a:noFill/>
          <a:ln w="12700">
            <a:solidFill>
              <a:schemeClr val="tx1"/>
            </a:solidFill>
            <a:miter lim="800000"/>
            <a:headEnd/>
            <a:tailEnd/>
          </a:ln>
        </p:spPr>
      </p:pic>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3751088358"/>
              </p:ext>
            </p:extLst>
          </p:nvPr>
        </p:nvGraphicFramePr>
        <p:xfrm>
          <a:off x="357157" y="218146"/>
          <a:ext cx="8572561" cy="6568440"/>
        </p:xfrm>
        <a:graphic>
          <a:graphicData uri="http://schemas.openxmlformats.org/drawingml/2006/table">
            <a:tbl>
              <a:tblPr firstRow="1" bandRow="1">
                <a:tableStyleId>{5940675A-B579-460E-94D1-54222C63F5DA}</a:tableStyleId>
              </a:tblPr>
              <a:tblGrid>
                <a:gridCol w="928695"/>
                <a:gridCol w="1428760"/>
                <a:gridCol w="1783529"/>
                <a:gridCol w="2760654"/>
                <a:gridCol w="1670923"/>
              </a:tblGrid>
              <a:tr h="385722">
                <a:tc>
                  <a:txBody>
                    <a:bodyPr/>
                    <a:lstStyle/>
                    <a:p>
                      <a:pPr algn="ctr"/>
                      <a:r>
                        <a:rPr lang="es-ES" sz="1400" b="1" i="0" dirty="0" smtClean="0">
                          <a:latin typeface="Times New Roman" panose="02020603050405020304" pitchFamily="18" charset="0"/>
                          <a:cs typeface="Times New Roman" panose="02020603050405020304" pitchFamily="18" charset="0"/>
                        </a:rPr>
                        <a:t>Sitios de Muestreo</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Coordenadas  UTM WGS 84 Z 17 S</a:t>
                      </a: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Profundidad y Caudal</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Vegetación</a:t>
                      </a:r>
                      <a:r>
                        <a:rPr lang="es-ES" sz="1400" b="1" i="0" baseline="0" dirty="0" smtClean="0">
                          <a:latin typeface="Times New Roman" panose="02020603050405020304" pitchFamily="18" charset="0"/>
                          <a:cs typeface="Times New Roman" panose="02020603050405020304" pitchFamily="18" charset="0"/>
                        </a:rPr>
                        <a:t> Predominante</a:t>
                      </a:r>
                      <a:endParaRPr lang="es-ES" sz="1400" b="1" i="0" dirty="0">
                        <a:latin typeface="Times New Roman" panose="02020603050405020304" pitchFamily="18" charset="0"/>
                        <a:cs typeface="Times New Roman" panose="02020603050405020304" pitchFamily="18" charset="0"/>
                      </a:endParaRPr>
                    </a:p>
                  </a:txBody>
                  <a:tcPr anchor="ctr"/>
                </a:tc>
                <a:tc>
                  <a:txBody>
                    <a:bodyPr/>
                    <a:lstStyle/>
                    <a:p>
                      <a:pPr algn="ctr"/>
                      <a:r>
                        <a:rPr lang="es-ES" sz="1400" b="1" i="0" dirty="0" smtClean="0">
                          <a:latin typeface="Times New Roman" panose="02020603050405020304" pitchFamily="18" charset="0"/>
                          <a:cs typeface="Times New Roman" panose="02020603050405020304" pitchFamily="18" charset="0"/>
                        </a:rPr>
                        <a:t>Características</a:t>
                      </a:r>
                      <a:endParaRPr lang="es-ES" sz="1400" b="1" i="0" dirty="0">
                        <a:latin typeface="Times New Roman" panose="02020603050405020304" pitchFamily="18" charset="0"/>
                        <a:cs typeface="Times New Roman" panose="02020603050405020304" pitchFamily="18" charset="0"/>
                      </a:endParaRPr>
                    </a:p>
                  </a:txBody>
                  <a:tcPr anchor="ctr"/>
                </a:tc>
              </a:tr>
              <a:tr h="1169957">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900" b="1" i="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0" i="0" dirty="0" smtClean="0">
                          <a:latin typeface="Times New Roman" panose="02020603050405020304" pitchFamily="18" charset="0"/>
                          <a:cs typeface="Times New Roman" panose="02020603050405020304" pitchFamily="18" charset="0"/>
                        </a:rPr>
                        <a:t>Sitio C</a:t>
                      </a:r>
                      <a:endParaRPr lang="es-ES" sz="1900" b="0" i="0" dirty="0" smtClean="0">
                        <a:latin typeface="Times New Roman" panose="02020603050405020304" pitchFamily="18" charset="0"/>
                        <a:cs typeface="Times New Roman" panose="02020603050405020304" pitchFamily="18" charset="0"/>
                      </a:endParaRPr>
                    </a:p>
                  </a:txBody>
                  <a:tcPr/>
                </a:tc>
                <a:tc>
                  <a:txBody>
                    <a:bodyPr/>
                    <a:lstStyle/>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1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813887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100101068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Altitud:1347 msnm </a:t>
                      </a:r>
                      <a:endParaRPr kumimoji="0" lang="es-EC" sz="1400" i="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rowSpan="3">
                  <a:txBody>
                    <a:bodyPr/>
                    <a:lstStyle/>
                    <a:p>
                      <a:pPr algn="l"/>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Entre 0,5 a 1,5 m  y ancho entre 2,0 a 4 m aproximadamente</a:t>
                      </a:r>
                    </a:p>
                    <a:p>
                      <a:pPr algn="l"/>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Caudal = 0,25 </a:t>
                      </a:r>
                      <a:r>
                        <a:rPr kumimoji="0" lang="es-EC" sz="1400" kern="1200" dirty="0" smtClean="0">
                          <a:solidFill>
                            <a:schemeClr val="tx1"/>
                          </a:solidFill>
                          <a:latin typeface="Times New Roman" pitchFamily="18" charset="0"/>
                          <a:ea typeface="+mn-ea"/>
                          <a:cs typeface="Times New Roman" pitchFamily="18" charset="0"/>
                        </a:rPr>
                        <a:t>m</a:t>
                      </a:r>
                      <a:r>
                        <a:rPr kumimoji="0" lang="es-EC" sz="1400" kern="1200" baseline="30000" dirty="0" smtClean="0">
                          <a:solidFill>
                            <a:schemeClr val="tx1"/>
                          </a:solidFill>
                          <a:latin typeface="Times New Roman" pitchFamily="18" charset="0"/>
                          <a:ea typeface="+mn-ea"/>
                          <a:cs typeface="Times New Roman" pitchFamily="18" charset="0"/>
                        </a:rPr>
                        <a:t>3</a:t>
                      </a:r>
                      <a:r>
                        <a:rPr kumimoji="0" lang="es-EC" sz="1400" kern="1200" dirty="0" smtClean="0">
                          <a:solidFill>
                            <a:schemeClr val="tx1"/>
                          </a:solidFill>
                          <a:latin typeface="Times New Roman" pitchFamily="18" charset="0"/>
                          <a:ea typeface="+mn-ea"/>
                          <a:cs typeface="Times New Roman" pitchFamily="18" charset="0"/>
                        </a:rPr>
                        <a:t>/s</a:t>
                      </a:r>
                      <a:r>
                        <a:rPr kumimoji="0" lang="es-EC" sz="1800" kern="1200" dirty="0" smtClean="0">
                          <a:solidFill>
                            <a:schemeClr val="tx1"/>
                          </a:solidFill>
                          <a:latin typeface="+mn-lt"/>
                          <a:ea typeface="+mn-ea"/>
                          <a:cs typeface="+mn-cs"/>
                        </a:rPr>
                        <a:t> </a:t>
                      </a:r>
                    </a:p>
                    <a:p>
                      <a:pPr algn="l"/>
                      <a:endParaRPr kumimoji="0" lang="es-ES" sz="1400" i="0" kern="1200" baseline="0" dirty="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Cedro de Guayana-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Cedrela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odorate</a:t>
                      </a: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Arrayan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Myrcianthes</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leucoxyla</a:t>
                      </a: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Guadua - </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Guadua angustifolia</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Plátano </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Musa paradisiaca</a:t>
                      </a: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Helecho arbóreo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Cyathea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albifrons</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err="1" smtClean="0">
                          <a:solidFill>
                            <a:schemeClr val="tx1"/>
                          </a:solidFill>
                          <a:latin typeface="Times New Roman" panose="02020603050405020304" pitchFamily="18" charset="0"/>
                          <a:ea typeface="+mn-ea"/>
                          <a:cs typeface="Times New Roman" panose="02020603050405020304" pitchFamily="18" charset="0"/>
                        </a:rPr>
                        <a:t>Yarumo</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Cecropia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peltata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Guayaba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Psidium</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guajava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Corozo de teta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Bactris</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minor</a:t>
                      </a: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Chilca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Baccharis</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latifolia</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Árbol de  Caucho - </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Ficus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elastica</a:t>
                      </a: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Dormidera - </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Mimosa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pudica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err="1" smtClean="0">
                          <a:solidFill>
                            <a:schemeClr val="tx1"/>
                          </a:solidFill>
                          <a:latin typeface="Times New Roman" panose="02020603050405020304" pitchFamily="18" charset="0"/>
                          <a:ea typeface="+mn-ea"/>
                          <a:cs typeface="Times New Roman" panose="02020603050405020304" pitchFamily="18" charset="0"/>
                        </a:rPr>
                        <a:t>Bromelia</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Tillandsia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sp</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Rascadera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Xanthosoma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sagittifolium</a:t>
                      </a:r>
                      <a:endPar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Mora silvestre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Rubus</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ulmifolius</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y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300" i="0" kern="1200" baseline="0" dirty="0" smtClean="0">
                          <a:solidFill>
                            <a:schemeClr val="tx1"/>
                          </a:solidFill>
                          <a:latin typeface="Times New Roman" panose="02020603050405020304" pitchFamily="18" charset="0"/>
                          <a:ea typeface="+mn-ea"/>
                          <a:cs typeface="Times New Roman" panose="02020603050405020304" pitchFamily="18" charset="0"/>
                        </a:rPr>
                        <a:t>Yuca –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Manihot</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s-EC" sz="1300" i="1" kern="1200" baseline="0" dirty="0" err="1" smtClean="0">
                          <a:solidFill>
                            <a:schemeClr val="tx1"/>
                          </a:solidFill>
                          <a:latin typeface="Times New Roman" panose="02020603050405020304" pitchFamily="18" charset="0"/>
                          <a:ea typeface="+mn-ea"/>
                          <a:cs typeface="Times New Roman" panose="02020603050405020304" pitchFamily="18" charset="0"/>
                        </a:rPr>
                        <a:t>esculenta</a:t>
                      </a:r>
                      <a:r>
                        <a:rPr kumimoji="0" lang="es-EC" sz="1300" i="1" kern="1200" baseline="0" dirty="0" smtClean="0">
                          <a:solidFill>
                            <a:schemeClr val="tx1"/>
                          </a:solidFill>
                          <a:latin typeface="Times New Roman" panose="02020603050405020304" pitchFamily="18" charset="0"/>
                          <a:ea typeface="+mn-ea"/>
                          <a:cs typeface="Times New Roman" panose="02020603050405020304" pitchFamily="18" charset="0"/>
                        </a:rPr>
                        <a:t>. </a:t>
                      </a:r>
                      <a:endParaRPr kumimoji="0" lang="es-EC" sz="1300" i="0" kern="1200" dirty="0" smtClean="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Cultivos y pastizales, además se localiza el sistema de captación de agua potable para la comunidad, nivel de acceso medio</a:t>
                      </a:r>
                      <a:endParaRPr kumimoji="0" lang="es-ES"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Temperatura medida in-situ entre de entre 20,6 °C a 24,4 °C</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rPr>
                        <a:t>Humedad relativa 77,73%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es-EC" sz="1400" i="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r>
              <a:tr h="1169957">
                <a:tc vMerge="1">
                  <a:txBody>
                    <a:bodyPr/>
                    <a:lstStyle/>
                    <a:p>
                      <a:endParaRPr lang="es-EC"/>
                    </a:p>
                  </a:txBody>
                  <a:tcPr/>
                </a:tc>
                <a:tc>
                  <a:txBody>
                    <a:bodyPr/>
                    <a:lstStyle/>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2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813880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Y:100101063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Altitud:1350 msnm </a:t>
                      </a:r>
                      <a:endParaRPr kumimoji="0" lang="es-EC" sz="1400" i="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r h="3214459">
                <a:tc vMerge="1">
                  <a:txBody>
                    <a:bodyPr/>
                    <a:lstStyle/>
                    <a:p>
                      <a:endParaRPr lang="es-EC"/>
                    </a:p>
                  </a:txBody>
                  <a:tcPr/>
                </a:tc>
                <a:tc>
                  <a:txBody>
                    <a:bodyPr/>
                    <a:lstStyle/>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PUNTO 3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X: 813889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Y: 100101060 </a:t>
                      </a:r>
                    </a:p>
                    <a:p>
                      <a:r>
                        <a:rPr kumimoji="0" lang="es-EC" sz="1400" i="0" kern="1200" dirty="0" smtClean="0">
                          <a:solidFill>
                            <a:schemeClr val="tx1"/>
                          </a:solidFill>
                          <a:latin typeface="Times New Roman" panose="02020603050405020304" pitchFamily="18" charset="0"/>
                          <a:ea typeface="+mn-ea"/>
                          <a:cs typeface="Times New Roman" panose="02020603050405020304" pitchFamily="18" charset="0"/>
                        </a:rPr>
                        <a:t>Altitud:1348 msnm </a:t>
                      </a:r>
                      <a:endParaRPr kumimoji="0" lang="es-EC" sz="1400" i="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p:pic>
        <p:nvPicPr>
          <p:cNvPr id="9" name="8 Imagen" descr="D:\FOTOS TESIS\SALIDAS - CAMPO\P1040468.JPG"/>
          <p:cNvPicPr/>
          <p:nvPr/>
        </p:nvPicPr>
        <p:blipFill>
          <a:blip r:embed="rId2" cstate="print"/>
          <a:srcRect/>
          <a:stretch>
            <a:fillRect/>
          </a:stretch>
        </p:blipFill>
        <p:spPr bwMode="auto">
          <a:xfrm>
            <a:off x="357158" y="214290"/>
            <a:ext cx="8572560" cy="6572272"/>
          </a:xfrm>
          <a:prstGeom prst="rect">
            <a:avLst/>
          </a:prstGeom>
          <a:noFill/>
          <a:ln w="12700">
            <a:solidFill>
              <a:schemeClr val="tx1"/>
            </a:solidFill>
            <a:miter lim="800000"/>
            <a:headEnd/>
            <a:tailEnd/>
          </a:ln>
        </p:spPr>
      </p:pic>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Marcador de contenido"/>
          <p:cNvGraphicFramePr>
            <a:graphicFrameLocks noGrp="1"/>
          </p:cNvGraphicFramePr>
          <p:nvPr>
            <p:ph sz="half" idx="1"/>
            <p:extLst>
              <p:ext uri="{D42A27DB-BD31-4B8C-83A1-F6EECF244321}">
                <p14:modId xmlns:p14="http://schemas.microsoft.com/office/powerpoint/2010/main" xmlns="" val="3713163194"/>
              </p:ext>
            </p:extLst>
          </p:nvPr>
        </p:nvGraphicFramePr>
        <p:xfrm>
          <a:off x="928662" y="285728"/>
          <a:ext cx="8001056" cy="6215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D:\FOTOS TESIS\SALIDAS - CAMPO\P1020540.JPG"/>
          <p:cNvPicPr>
            <a:picLocks noGrp="1" noChangeAspect="1" noChangeArrowheads="1"/>
          </p:cNvPicPr>
          <p:nvPr>
            <p:ph sz="half" idx="1"/>
          </p:nvPr>
        </p:nvPicPr>
        <p:blipFill>
          <a:blip r:embed="rId6" cstate="print"/>
          <a:srcRect l="27170" t="42245" r="55252" b="18506"/>
          <a:stretch>
            <a:fillRect/>
          </a:stretch>
        </p:blipFill>
        <p:spPr bwMode="auto">
          <a:xfrm>
            <a:off x="7143768" y="4968862"/>
            <a:ext cx="1143008" cy="1674848"/>
          </a:xfrm>
          <a:prstGeom prst="rect">
            <a:avLst/>
          </a:prstGeom>
          <a:noFill/>
        </p:spPr>
      </p:pic>
      <p:pic>
        <p:nvPicPr>
          <p:cNvPr id="7" name="Picture 3" descr="D:\FOTOS TESIS\SALIDAS - CAMPO\P1020555.JPG"/>
          <p:cNvPicPr>
            <a:picLocks noGrp="1" noChangeAspect="1" noChangeArrowheads="1"/>
          </p:cNvPicPr>
          <p:nvPr>
            <p:ph sz="half" idx="1"/>
          </p:nvPr>
        </p:nvPicPr>
        <p:blipFill>
          <a:blip r:embed="rId7" cstate="print"/>
          <a:srcRect/>
          <a:stretch>
            <a:fillRect/>
          </a:stretch>
        </p:blipFill>
        <p:spPr bwMode="auto">
          <a:xfrm>
            <a:off x="4286248" y="5286388"/>
            <a:ext cx="1857388" cy="1298965"/>
          </a:xfrm>
          <a:prstGeom prst="rect">
            <a:avLst/>
          </a:prstGeom>
          <a:noFill/>
        </p:spPr>
      </p:pic>
      <p:pic>
        <p:nvPicPr>
          <p:cNvPr id="8" name="Picture 4" descr="D:\FOTOS TESIS\SALIDAS - CAMPO\P1040410.JPG"/>
          <p:cNvPicPr>
            <a:picLocks noGrp="1" noChangeAspect="1" noChangeArrowheads="1"/>
          </p:cNvPicPr>
          <p:nvPr>
            <p:ph sz="half" idx="1"/>
          </p:nvPr>
        </p:nvPicPr>
        <p:blipFill>
          <a:blip r:embed="rId8" cstate="print"/>
          <a:srcRect l="40842" t="57871" r="10330"/>
          <a:stretch>
            <a:fillRect/>
          </a:stretch>
        </p:blipFill>
        <p:spPr bwMode="auto">
          <a:xfrm>
            <a:off x="4214810" y="3584400"/>
            <a:ext cx="1857388" cy="1201922"/>
          </a:xfrm>
          <a:prstGeom prst="rect">
            <a:avLst/>
          </a:prstGeom>
          <a:noFill/>
        </p:spPr>
      </p:pic>
      <p:sp>
        <p:nvSpPr>
          <p:cNvPr id="10"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00100" y="1000108"/>
            <a:ext cx="3929090" cy="5630307"/>
          </a:xfrm>
        </p:spPr>
        <p:txBody>
          <a:bodyPr>
            <a:normAutofit fontScale="55000" lnSpcReduction="20000"/>
          </a:bodyPr>
          <a:lstStyle/>
          <a:p>
            <a:pPr algn="ctr">
              <a:buNone/>
            </a:pPr>
            <a:r>
              <a:rPr lang="es-EC" sz="3300" b="1" u="sng" dirty="0" smtClean="0">
                <a:ln w="1905"/>
                <a:solidFill>
                  <a:schemeClr val="accent4">
                    <a:lumMod val="75000"/>
                  </a:schemeClr>
                </a:solidFill>
                <a:effectLst>
                  <a:innerShdw blurRad="69850" dist="43180" dir="5400000">
                    <a:srgbClr val="000000">
                      <a:alpha val="65000"/>
                    </a:srgbClr>
                  </a:innerShdw>
                </a:effectLst>
                <a:latin typeface="Times New Roman" pitchFamily="18" charset="0"/>
                <a:cs typeface="Times New Roman" pitchFamily="18" charset="0"/>
              </a:rPr>
              <a:t>PROBLEMA </a:t>
            </a:r>
          </a:p>
          <a:p>
            <a:pPr algn="just">
              <a:buNone/>
            </a:pPr>
            <a:r>
              <a:rPr lang="es-ES" sz="1800" dirty="0" smtClean="0">
                <a:solidFill>
                  <a:schemeClr val="accent3">
                    <a:lumMod val="75000"/>
                  </a:schemeClr>
                </a:solidFill>
                <a:latin typeface="Times New Roman" panose="02020603050405020304" pitchFamily="18" charset="0"/>
                <a:cs typeface="Times New Roman" panose="02020603050405020304" pitchFamily="18" charset="0"/>
              </a:rPr>
              <a:t> </a:t>
            </a:r>
          </a:p>
          <a:p>
            <a:pPr algn="just">
              <a:buFont typeface="Wingdings" pitchFamily="2" charset="2"/>
              <a:buChar char="v"/>
            </a:pPr>
            <a:r>
              <a:rPr lang="es-ES" sz="2100" dirty="0" smtClean="0">
                <a:solidFill>
                  <a:schemeClr val="accent3">
                    <a:lumMod val="75000"/>
                  </a:schemeClr>
                </a:solidFill>
                <a:latin typeface="Times New Roman" panose="02020603050405020304" pitchFamily="18" charset="0"/>
                <a:cs typeface="Times New Roman" panose="02020603050405020304" pitchFamily="18" charset="0"/>
              </a:rPr>
              <a:t>S</a:t>
            </a: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istema de captación no adecuado</a:t>
            </a:r>
          </a:p>
          <a:p>
            <a:pPr algn="just">
              <a:buNone/>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Tratamiento que se le da al agua es solo cloración</a:t>
            </a:r>
          </a:p>
          <a:p>
            <a:pPr algn="just">
              <a:buNone/>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Ningún control de calidad de agua en la fuente</a:t>
            </a:r>
          </a:p>
          <a:p>
            <a:pPr algn="just">
              <a:buFont typeface="Wingdings" pitchFamily="2" charset="2"/>
              <a:buChar char="v"/>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Presencia de cultivos y pastizales</a:t>
            </a:r>
          </a:p>
          <a:p>
            <a:pPr algn="just">
              <a:buFont typeface="Wingdings" pitchFamily="2" charset="2"/>
              <a:buChar char="v"/>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Confusión entre agua potable y clorada</a:t>
            </a:r>
          </a:p>
          <a:p>
            <a:pPr algn="just">
              <a:buNone/>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C" sz="2600" dirty="0" smtClean="0">
                <a:solidFill>
                  <a:schemeClr val="accent3">
                    <a:lumMod val="75000"/>
                  </a:schemeClr>
                </a:solidFill>
                <a:latin typeface="Times New Roman" panose="02020603050405020304" pitchFamily="18" charset="0"/>
                <a:cs typeface="Times New Roman" panose="02020603050405020304" pitchFamily="18" charset="0"/>
              </a:rPr>
              <a:t>Idiosincrasia de la comunidad </a:t>
            </a: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Ningún tipo de análisis, ni monitoreo en la fuente</a:t>
            </a:r>
          </a:p>
          <a:p>
            <a:pPr algn="just">
              <a:buNone/>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Limitados recursos económicos para la realización de análisis físico químicos </a:t>
            </a:r>
          </a:p>
          <a:p>
            <a:pPr algn="just">
              <a:buNone/>
            </a:pPr>
            <a:endParaRPr lang="es-ES" sz="2600" dirty="0" smtClean="0">
              <a:solidFill>
                <a:schemeClr val="accent3">
                  <a:lumMod val="75000"/>
                </a:schemeClr>
              </a:solidFill>
              <a:latin typeface="Times New Roman" panose="02020603050405020304" pitchFamily="18" charset="0"/>
              <a:cs typeface="Times New Roman" panose="02020603050405020304" pitchFamily="18" charset="0"/>
            </a:endParaRPr>
          </a:p>
          <a:p>
            <a:pPr algn="just">
              <a:buFont typeface="Wingdings" pitchFamily="2" charset="2"/>
              <a:buChar char="v"/>
            </a:pPr>
            <a:r>
              <a:rPr lang="es-ES" sz="2600" dirty="0" smtClean="0">
                <a:solidFill>
                  <a:schemeClr val="accent3">
                    <a:lumMod val="75000"/>
                  </a:schemeClr>
                </a:solidFill>
                <a:latin typeface="Times New Roman" panose="02020603050405020304" pitchFamily="18" charset="0"/>
                <a:cs typeface="Times New Roman" panose="02020603050405020304" pitchFamily="18" charset="0"/>
              </a:rPr>
              <a:t>Presencia de varios microorganismos nocivos para la salud</a:t>
            </a:r>
          </a:p>
          <a:p>
            <a:pPr algn="just">
              <a:buNone/>
            </a:pPr>
            <a:endParaRPr lang="es-ES" sz="1800" dirty="0">
              <a:solidFill>
                <a:schemeClr val="accent3">
                  <a:lumMod val="75000"/>
                </a:schemeClr>
              </a:solidFill>
              <a:latin typeface="Times New Roman" panose="02020603050405020304" pitchFamily="18" charset="0"/>
              <a:cs typeface="Times New Roman" panose="02020603050405020304" pitchFamily="18" charset="0"/>
            </a:endParaRPr>
          </a:p>
          <a:p>
            <a:pPr algn="just">
              <a:buNone/>
            </a:pPr>
            <a:endParaRPr lang="es-ES" sz="1800" dirty="0">
              <a:solidFill>
                <a:schemeClr val="accent3">
                  <a:lumMod val="75000"/>
                </a:schemeClr>
              </a:solidFill>
              <a:latin typeface="Times New Roman" panose="02020603050405020304" pitchFamily="18" charset="0"/>
              <a:cs typeface="Times New Roman" panose="02020603050405020304" pitchFamily="18" charset="0"/>
            </a:endParaRPr>
          </a:p>
          <a:p>
            <a:pPr>
              <a:buNone/>
            </a:pPr>
            <a:endParaRPr lang="es-EC" sz="2000" dirty="0" smtClean="0">
              <a:latin typeface="Baskerville Old Face" pitchFamily="18" charset="0"/>
            </a:endParaRPr>
          </a:p>
          <a:p>
            <a:pPr>
              <a:buNone/>
            </a:pPr>
            <a:endParaRPr lang="es-EC" sz="2000" dirty="0" smtClean="0"/>
          </a:p>
        </p:txBody>
      </p:sp>
      <p:sp>
        <p:nvSpPr>
          <p:cNvPr id="6" name="5 CuadroTexto"/>
          <p:cNvSpPr txBox="1"/>
          <p:nvPr/>
        </p:nvSpPr>
        <p:spPr>
          <a:xfrm>
            <a:off x="1142976" y="285728"/>
            <a:ext cx="7858180" cy="584775"/>
          </a:xfrm>
          <a:prstGeom prst="rect">
            <a:avLst/>
          </a:prstGeom>
          <a:noFill/>
        </p:spPr>
        <p:txBody>
          <a:bodyPr wrap="square" rtlCol="0">
            <a:spAutoFit/>
          </a:bodyPr>
          <a:lstStyle/>
          <a:p>
            <a:pPr algn="ctr">
              <a:buNone/>
            </a:pPr>
            <a:r>
              <a:rPr lang="es-EC"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introducción</a:t>
            </a:r>
            <a:endParaRPr lang="es-EC" sz="2000" dirty="0" smtClean="0">
              <a:latin typeface="Baskerville Old Face" pitchFamily="18" charset="0"/>
            </a:endParaRPr>
          </a:p>
        </p:txBody>
      </p:sp>
      <p:sp>
        <p:nvSpPr>
          <p:cNvPr id="7" name="2 Marcador de contenido"/>
          <p:cNvSpPr txBox="1">
            <a:spLocks/>
          </p:cNvSpPr>
          <p:nvPr/>
        </p:nvSpPr>
        <p:spPr>
          <a:xfrm>
            <a:off x="4857752" y="785794"/>
            <a:ext cx="4071934" cy="5630307"/>
          </a:xfrm>
          <a:prstGeom prst="rect">
            <a:avLst/>
          </a:prstGeom>
        </p:spPr>
        <p:txBody>
          <a:bodyPr>
            <a:noAutofit/>
          </a:bodyPr>
          <a:lstStyle/>
          <a:p>
            <a:pPr algn="ctr">
              <a:buNone/>
            </a:pPr>
            <a:endParaRPr lang="es-EC" sz="12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a:p>
            <a:pPr algn="ctr">
              <a:buNone/>
            </a:pPr>
            <a:r>
              <a:rPr lang="es-EC" b="1" u="sng" dirty="0" smtClean="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JUSTIFICACIÓN</a:t>
            </a:r>
          </a:p>
          <a:p>
            <a:pPr algn="ctr">
              <a:lnSpc>
                <a:spcPct val="120000"/>
              </a:lnSpc>
              <a:buNone/>
            </a:pPr>
            <a:endParaRPr lang="es-EC" sz="12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a:p>
            <a:pPr marL="365760" indent="-283464" algn="just">
              <a:buClr>
                <a:schemeClr val="accent1"/>
              </a:buClr>
              <a:buSzPct val="80000"/>
              <a:buFont typeface="Wingdings" pitchFamily="2" charset="2"/>
              <a:buChar char="v"/>
            </a:pP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En el lugar no existe una investigación de este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tipo</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Condiciones ecológicas ideales (cultivos y pastizales</a:t>
            </a: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Los macroinvertebrados junto al fitoplancton, son indicadores puntuales de materia orgánica, eutrofización y </a:t>
            </a: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acidificación</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Mayor nivel de sensibilidad, bajos costos, métodos simples de muestreo y </a:t>
            </a:r>
            <a:r>
              <a:rPr lang="es-ES" sz="1400" dirty="0" smtClean="0">
                <a:solidFill>
                  <a:schemeClr val="accent2">
                    <a:lumMod val="75000"/>
                  </a:schemeClr>
                </a:solidFill>
                <a:latin typeface="Times New Roman" panose="02020603050405020304" pitchFamily="18" charset="0"/>
                <a:cs typeface="Times New Roman" panose="02020603050405020304" pitchFamily="18" charset="0"/>
              </a:rPr>
              <a:t>análisis</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Almacenan información a través del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tiempo</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Altos costos de los análisis físico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químicos</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Determinar el grado de contaminación de la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quebrada</a:t>
            </a:r>
          </a:p>
          <a:p>
            <a:pPr marL="365760" indent="-283464" algn="just">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a:p>
            <a:pPr marL="365760" indent="-283464" algn="just">
              <a:buClr>
                <a:schemeClr val="accent1"/>
              </a:buClr>
              <a:buSzPct val="80000"/>
              <a:buFont typeface="Wingdings" pitchFamily="2" charset="2"/>
              <a:buChar char="v"/>
            </a:pP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Optimización de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recursos </a:t>
            </a:r>
            <a:r>
              <a:rPr lang="es-EC" sz="1400" dirty="0" smtClean="0">
                <a:solidFill>
                  <a:schemeClr val="accent2">
                    <a:lumMod val="75000"/>
                  </a:schemeClr>
                </a:solidFill>
                <a:latin typeface="Times New Roman" panose="02020603050405020304" pitchFamily="18" charset="0"/>
                <a:cs typeface="Times New Roman" panose="02020603050405020304" pitchFamily="18" charset="0"/>
              </a:rPr>
              <a:t>económicos </a:t>
            </a:r>
          </a:p>
          <a:p>
            <a:pPr marL="365760" indent="-283464" algn="just">
              <a:lnSpc>
                <a:spcPct val="120000"/>
              </a:lnSpc>
              <a:spcBef>
                <a:spcPts val="600"/>
              </a:spcBef>
              <a:buClr>
                <a:schemeClr val="accent1"/>
              </a:buClr>
              <a:buSzPct val="80000"/>
              <a:buFont typeface="Wingdings" pitchFamily="2" charset="2"/>
              <a:buChar char="v"/>
            </a:pPr>
            <a:endParaRPr lang="es-EC" sz="1400" dirty="0" smtClean="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t>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0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IDENTIFICACIÓN TAXONÓMICA Y CONTEO DE ESPECÍMENES</a:t>
            </a:r>
            <a:endParaRPr lang="es-EC" sz="3000" dirty="0"/>
          </a:p>
        </p:txBody>
      </p:sp>
      <p:graphicFrame>
        <p:nvGraphicFramePr>
          <p:cNvPr id="6" name="Marcador de contenido 3"/>
          <p:cNvGraphicFramePr>
            <a:graphicFrameLocks noGrp="1"/>
          </p:cNvGraphicFramePr>
          <p:nvPr>
            <p:ph idx="1"/>
            <p:extLst>
              <p:ext uri="{D42A27DB-BD31-4B8C-83A1-F6EECF244321}">
                <p14:modId xmlns:p14="http://schemas.microsoft.com/office/powerpoint/2010/main" xmlns="" val="379290350"/>
              </p:ext>
            </p:extLst>
          </p:nvPr>
        </p:nvGraphicFramePr>
        <p:xfrm>
          <a:off x="1071538" y="1447800"/>
          <a:ext cx="7862912" cy="512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extLst>
      <p:ext uri="{BB962C8B-B14F-4D97-AF65-F5344CB8AC3E}">
        <p14:creationId xmlns:p14="http://schemas.microsoft.com/office/powerpoint/2010/main" xmlns="" val="2751439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pPr algn="ctr"/>
            <a:r>
              <a:rPr lang="es-EC" sz="28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ea typeface="+mn-ea"/>
                <a:cs typeface="+mn-cs"/>
              </a:rPr>
              <a:t>ANÁLISIS  DE LA DIVERSIDAD BENTÓNICA Y FITOPLANCTÓNICA</a:t>
            </a:r>
          </a:p>
        </p:txBody>
      </p:sp>
      <p:graphicFrame>
        <p:nvGraphicFramePr>
          <p:cNvPr id="6" name="5 Diagrama"/>
          <p:cNvGraphicFramePr/>
          <p:nvPr>
            <p:extLst>
              <p:ext uri="{D42A27DB-BD31-4B8C-83A1-F6EECF244321}">
                <p14:modId xmlns:p14="http://schemas.microsoft.com/office/powerpoint/2010/main" xmlns="" val="3623143994"/>
              </p:ext>
            </p:extLst>
          </p:nvPr>
        </p:nvGraphicFramePr>
        <p:xfrm>
          <a:off x="1071538" y="1500174"/>
          <a:ext cx="7858180"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FOTOS TESIS\MACROINVERTEBRADOS\P1020733.JPG"/>
          <p:cNvPicPr>
            <a:picLocks noChangeAspect="1" noChangeArrowheads="1"/>
          </p:cNvPicPr>
          <p:nvPr/>
        </p:nvPicPr>
        <p:blipFill>
          <a:blip r:embed="rId2" cstate="print"/>
          <a:srcRect l="21009" t="21512" r="30469" b="30473"/>
          <a:stretch>
            <a:fillRect/>
          </a:stretch>
        </p:blipFill>
        <p:spPr bwMode="auto">
          <a:xfrm>
            <a:off x="0" y="0"/>
            <a:ext cx="9144000" cy="6858000"/>
          </a:xfrm>
          <a:prstGeom prst="rect">
            <a:avLst/>
          </a:prstGeom>
          <a:noFill/>
        </p:spPr>
      </p:pic>
      <p:sp>
        <p:nvSpPr>
          <p:cNvPr id="5" name="4 Título"/>
          <p:cNvSpPr>
            <a:spLocks noGrp="1"/>
          </p:cNvSpPr>
          <p:nvPr>
            <p:ph type="title"/>
          </p:nvPr>
        </p:nvSpPr>
        <p:spPr>
          <a:xfrm>
            <a:off x="1000100" y="214290"/>
            <a:ext cx="7498080" cy="1143000"/>
          </a:xfrm>
        </p:spPr>
        <p:txBody>
          <a:bodyPr>
            <a:normAutofit fontScale="90000"/>
          </a:bodyPr>
          <a:lstStyle/>
          <a:p>
            <a:pPr algn="ctr"/>
            <a:r>
              <a:rPr lang="es-EC" sz="36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ea typeface="+mn-ea"/>
                <a:cs typeface="+mn-cs"/>
              </a:rPr>
              <a:t>EVALUACIÓN DE LA CALIDAD DEL AGUA</a:t>
            </a: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xmlns="" val="1510405230"/>
              </p:ext>
            </p:extLst>
          </p:nvPr>
        </p:nvGraphicFramePr>
        <p:xfrm>
          <a:off x="285720" y="1214422"/>
          <a:ext cx="8786874" cy="5500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7"/>
          <a:srcRect l="41602" t="60000" r="40820" b="21250"/>
          <a:stretch>
            <a:fillRect/>
          </a:stretch>
        </p:blipFill>
        <p:spPr bwMode="auto">
          <a:xfrm>
            <a:off x="214282" y="5072070"/>
            <a:ext cx="2571736" cy="1714516"/>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l="35938" t="51875" r="35351" b="21875"/>
          <a:stretch>
            <a:fillRect/>
          </a:stretch>
        </p:blipFill>
        <p:spPr bwMode="auto">
          <a:xfrm>
            <a:off x="5572132" y="1285860"/>
            <a:ext cx="3500462" cy="2000264"/>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l="34179" t="51875" r="33594" b="30312"/>
          <a:stretch>
            <a:fillRect/>
          </a:stretch>
        </p:blipFill>
        <p:spPr bwMode="auto">
          <a:xfrm>
            <a:off x="5214942" y="5286388"/>
            <a:ext cx="3929090" cy="1571612"/>
          </a:xfrm>
          <a:prstGeom prst="rect">
            <a:avLst/>
          </a:prstGeom>
          <a:noFill/>
          <a:ln w="9525">
            <a:noFill/>
            <a:miter lim="800000"/>
            <a:headEnd/>
            <a:tailEnd/>
          </a:ln>
          <a:effectLst/>
        </p:spPr>
      </p:pic>
      <p:cxnSp>
        <p:nvCxnSpPr>
          <p:cNvPr id="11" name="10 Conector recto"/>
          <p:cNvCxnSpPr/>
          <p:nvPr/>
        </p:nvCxnSpPr>
        <p:spPr>
          <a:xfrm rot="5400000">
            <a:off x="1142976" y="4928404"/>
            <a:ext cx="285752" cy="1588"/>
          </a:xfrm>
          <a:prstGeom prst="line">
            <a:avLst/>
          </a:prstGeom>
        </p:spPr>
        <p:style>
          <a:lnRef idx="2">
            <a:schemeClr val="accent4"/>
          </a:lnRef>
          <a:fillRef idx="0">
            <a:schemeClr val="accent4"/>
          </a:fillRef>
          <a:effectRef idx="1">
            <a:schemeClr val="accent4"/>
          </a:effectRef>
          <a:fontRef idx="minor">
            <a:schemeClr val="tx1"/>
          </a:fontRef>
        </p:style>
      </p:cxnSp>
      <p:cxnSp>
        <p:nvCxnSpPr>
          <p:cNvPr id="13" name="12 Conector recto"/>
          <p:cNvCxnSpPr/>
          <p:nvPr/>
        </p:nvCxnSpPr>
        <p:spPr>
          <a:xfrm>
            <a:off x="5286380" y="2285992"/>
            <a:ext cx="285752"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5" name="14 Conector recto"/>
          <p:cNvCxnSpPr/>
          <p:nvPr/>
        </p:nvCxnSpPr>
        <p:spPr>
          <a:xfrm rot="5400000">
            <a:off x="7536677" y="5179231"/>
            <a:ext cx="214314" cy="1588"/>
          </a:xfrm>
          <a:prstGeom prst="line">
            <a:avLst/>
          </a:prstGeom>
        </p:spPr>
        <p:style>
          <a:lnRef idx="2">
            <a:schemeClr val="accent4"/>
          </a:lnRef>
          <a:fillRef idx="0">
            <a:schemeClr val="accent4"/>
          </a:fillRef>
          <a:effectRef idx="1">
            <a:schemeClr val="accent4"/>
          </a:effectRef>
          <a:fontRef idx="minor">
            <a:schemeClr val="tx1"/>
          </a:fontRef>
        </p:style>
      </p:cxnSp>
      <p:sp>
        <p:nvSpPr>
          <p:cNvPr id="16" name="Elipse 1"/>
          <p:cNvSpPr/>
          <p:nvPr/>
        </p:nvSpPr>
        <p:spPr>
          <a:xfrm>
            <a:off x="142844" y="650081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D:\FOTOS TESIS\FITOPLANCTON RECONOCIDO\ACHNANTES - P1030426.JPG"/>
          <p:cNvPicPr>
            <a:picLocks noChangeAspect="1" noChangeArrowheads="1"/>
          </p:cNvPicPr>
          <p:nvPr/>
        </p:nvPicPr>
        <p:blipFill>
          <a:blip r:embed="rId2">
            <a:lum bright="70000" contrast="-70000"/>
          </a:blip>
          <a:srcRect l="30469" t="17904" r="30469" b="23908"/>
          <a:stretch>
            <a:fillRect/>
          </a:stretch>
        </p:blipFill>
        <p:spPr bwMode="auto">
          <a:xfrm>
            <a:off x="0" y="0"/>
            <a:ext cx="9143999" cy="6858000"/>
          </a:xfrm>
          <a:prstGeom prst="rect">
            <a:avLst/>
          </a:prstGeom>
          <a:noFill/>
        </p:spPr>
      </p:pic>
      <p:graphicFrame>
        <p:nvGraphicFramePr>
          <p:cNvPr id="4" name="6 Marcador de contenido"/>
          <p:cNvGraphicFramePr>
            <a:graphicFrameLocks noGrp="1"/>
          </p:cNvGraphicFramePr>
          <p:nvPr>
            <p:ph idx="1"/>
            <p:extLst>
              <p:ext uri="{D42A27DB-BD31-4B8C-83A1-F6EECF244321}">
                <p14:modId xmlns:p14="http://schemas.microsoft.com/office/powerpoint/2010/main" xmlns="" val="793998367"/>
              </p:ext>
            </p:extLst>
          </p:nvPr>
        </p:nvGraphicFramePr>
        <p:xfrm>
          <a:off x="357158" y="428604"/>
          <a:ext cx="8577292" cy="581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9" name="Picture 3"/>
          <p:cNvPicPr>
            <a:picLocks noChangeAspect="1" noChangeArrowheads="1"/>
          </p:cNvPicPr>
          <p:nvPr/>
        </p:nvPicPr>
        <p:blipFill>
          <a:blip r:embed="rId7"/>
          <a:srcRect l="39453" t="60625" r="39453" b="28125"/>
          <a:stretch>
            <a:fillRect/>
          </a:stretch>
        </p:blipFill>
        <p:spPr bwMode="auto">
          <a:xfrm>
            <a:off x="285720" y="5000636"/>
            <a:ext cx="4214842" cy="1714512"/>
          </a:xfrm>
          <a:prstGeom prst="rect">
            <a:avLst/>
          </a:prstGeom>
          <a:noFill/>
          <a:ln w="9525">
            <a:noFill/>
            <a:miter lim="800000"/>
            <a:headEnd/>
            <a:tailEnd/>
          </a:ln>
          <a:effectLst/>
        </p:spPr>
      </p:pic>
      <p:pic>
        <p:nvPicPr>
          <p:cNvPr id="4100" name="Picture 4"/>
          <p:cNvPicPr>
            <a:picLocks noChangeAspect="1" noChangeArrowheads="1"/>
          </p:cNvPicPr>
          <p:nvPr/>
        </p:nvPicPr>
        <p:blipFill>
          <a:blip r:embed="rId8"/>
          <a:srcRect l="33008" t="70625" r="40039" b="12500"/>
          <a:stretch>
            <a:fillRect/>
          </a:stretch>
        </p:blipFill>
        <p:spPr bwMode="auto">
          <a:xfrm>
            <a:off x="4762562" y="5000636"/>
            <a:ext cx="4381470" cy="1714488"/>
          </a:xfrm>
          <a:prstGeom prst="rect">
            <a:avLst/>
          </a:prstGeom>
          <a:noFill/>
          <a:ln w="9525">
            <a:noFill/>
            <a:miter lim="800000"/>
            <a:headEnd/>
            <a:tailEnd/>
          </a:ln>
          <a:effectLst/>
        </p:spPr>
      </p:pic>
      <p:pic>
        <p:nvPicPr>
          <p:cNvPr id="4101" name="Picture 5"/>
          <p:cNvPicPr>
            <a:picLocks noChangeAspect="1" noChangeArrowheads="1"/>
          </p:cNvPicPr>
          <p:nvPr/>
        </p:nvPicPr>
        <p:blipFill>
          <a:blip r:embed="rId8"/>
          <a:srcRect l="49219" t="48750" r="43750" b="44922"/>
          <a:stretch>
            <a:fillRect/>
          </a:stretch>
        </p:blipFill>
        <p:spPr bwMode="auto">
          <a:xfrm>
            <a:off x="6858016" y="4286256"/>
            <a:ext cx="1143008" cy="642942"/>
          </a:xfrm>
          <a:prstGeom prst="rect">
            <a:avLst/>
          </a:prstGeom>
          <a:noFill/>
          <a:ln w="9525">
            <a:noFill/>
            <a:miter lim="800000"/>
            <a:headEnd/>
            <a:tailEnd/>
          </a:ln>
          <a:effectLst/>
        </p:spPr>
      </p:pic>
      <p:pic>
        <p:nvPicPr>
          <p:cNvPr id="4103" name="Picture 7"/>
          <p:cNvPicPr>
            <a:picLocks noChangeAspect="1" noChangeArrowheads="1"/>
          </p:cNvPicPr>
          <p:nvPr/>
        </p:nvPicPr>
        <p:blipFill>
          <a:blip r:embed="rId9"/>
          <a:srcRect l="47461" t="35625" r="46094" b="57812"/>
          <a:stretch>
            <a:fillRect/>
          </a:stretch>
        </p:blipFill>
        <p:spPr bwMode="auto">
          <a:xfrm>
            <a:off x="1928794" y="4286256"/>
            <a:ext cx="1010337" cy="642942"/>
          </a:xfrm>
          <a:prstGeom prst="rect">
            <a:avLst/>
          </a:prstGeom>
          <a:noFill/>
          <a:ln w="9525">
            <a:noFill/>
            <a:miter lim="800000"/>
            <a:headEnd/>
            <a:tailEnd/>
          </a:ln>
          <a:effectLst/>
        </p:spPr>
      </p:pic>
      <p:sp>
        <p:nvSpPr>
          <p:cNvPr id="9" name="Elipse 1"/>
          <p:cNvSpPr/>
          <p:nvPr/>
        </p:nvSpPr>
        <p:spPr>
          <a:xfrm>
            <a:off x="214282" y="6357958"/>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5852" y="428604"/>
            <a:ext cx="7498080" cy="1428760"/>
          </a:xfrm>
        </p:spPr>
        <p:txBody>
          <a:bodyPr>
            <a:noAutofit/>
          </a:bodyPr>
          <a:lstStyle/>
          <a:p>
            <a:pPr algn="ctr"/>
            <a:r>
              <a:rPr lang="es-ES_tradnl" sz="2400" b="1" u="sng" dirty="0" smtClean="0">
                <a:ln w="1905"/>
                <a:solidFill>
                  <a:schemeClr val="accent4">
                    <a:lumMod val="75000"/>
                  </a:schemeClr>
                </a:solidFill>
                <a:effectLst>
                  <a:innerShdw blurRad="69850" dist="43180" dir="5400000">
                    <a:srgbClr val="000000">
                      <a:alpha val="65000"/>
                    </a:srgbClr>
                  </a:innerShdw>
                </a:effectLst>
                <a:latin typeface="Times New Roman" pitchFamily="18" charset="0"/>
                <a:ea typeface="+mn-ea"/>
                <a:cs typeface="Times New Roman" pitchFamily="18" charset="0"/>
              </a:rPr>
              <a:t>COMPARACIÓN</a:t>
            </a:r>
            <a:r>
              <a:rPr lang="es-ES" sz="2400" b="1" u="sng" dirty="0" smtClean="0">
                <a:ln w="1905"/>
                <a:solidFill>
                  <a:schemeClr val="accent4">
                    <a:lumMod val="75000"/>
                  </a:schemeClr>
                </a:solidFill>
                <a:effectLst>
                  <a:innerShdw blurRad="69850" dist="43180" dir="5400000">
                    <a:srgbClr val="000000">
                      <a:alpha val="65000"/>
                    </a:srgbClr>
                  </a:innerShdw>
                </a:effectLst>
                <a:latin typeface="Times New Roman" pitchFamily="18" charset="0"/>
                <a:ea typeface="+mn-ea"/>
                <a:cs typeface="Times New Roman" pitchFamily="18" charset="0"/>
              </a:rPr>
              <a:t> DE LA EVALUACIÓN DE CALIDAD DE AGUA ENTRE LOS SITIOS DE </a:t>
            </a:r>
            <a:r>
              <a:rPr lang="es-ES" sz="2400" b="1" u="sng" dirty="0" smtClean="0">
                <a:ln w="1905"/>
                <a:solidFill>
                  <a:schemeClr val="accent4">
                    <a:lumMod val="75000"/>
                  </a:schemeClr>
                </a:solidFill>
                <a:effectLst>
                  <a:innerShdw blurRad="69850" dist="43180" dir="5400000">
                    <a:srgbClr val="000000">
                      <a:alpha val="65000"/>
                    </a:srgbClr>
                  </a:innerShdw>
                </a:effectLst>
                <a:latin typeface="Times New Roman" pitchFamily="18" charset="0"/>
                <a:ea typeface="+mn-ea"/>
                <a:cs typeface="Times New Roman" pitchFamily="18" charset="0"/>
              </a:rPr>
              <a:t>MONITOREO</a:t>
            </a:r>
            <a:r>
              <a:rPr lang="es-ES" sz="3200" dirty="0" smtClean="0">
                <a:latin typeface="Times New Roman" pitchFamily="18" charset="0"/>
                <a:cs typeface="Times New Roman" pitchFamily="18" charset="0"/>
              </a:rPr>
              <a:t/>
            </a:r>
            <a:br>
              <a:rPr lang="es-ES" sz="3200" dirty="0" smtClean="0">
                <a:latin typeface="Times New Roman" pitchFamily="18" charset="0"/>
                <a:cs typeface="Times New Roman" pitchFamily="18" charset="0"/>
              </a:rPr>
            </a:br>
            <a:endParaRPr lang="es-EC" sz="3200" dirty="0">
              <a:latin typeface="Times New Roman" pitchFamily="18" charset="0"/>
              <a:cs typeface="Times New Roman" pitchFamily="18" charset="0"/>
            </a:endParaRPr>
          </a:p>
        </p:txBody>
      </p:sp>
      <p:grpSp>
        <p:nvGrpSpPr>
          <p:cNvPr id="5" name="4 Marcador de contenido"/>
          <p:cNvGrpSpPr>
            <a:grpSpLocks noGrp="1"/>
          </p:cNvGrpSpPr>
          <p:nvPr/>
        </p:nvGrpSpPr>
        <p:grpSpPr>
          <a:xfrm>
            <a:off x="3929058" y="3857628"/>
            <a:ext cx="5143536" cy="2000264"/>
            <a:chOff x="1971895" y="4321332"/>
            <a:chExt cx="4696085" cy="1648184"/>
          </a:xfrm>
        </p:grpSpPr>
        <p:sp>
          <p:nvSpPr>
            <p:cNvPr id="6" name="5 Flecha curvada hacia arriba"/>
            <p:cNvSpPr/>
            <p:nvPr/>
          </p:nvSpPr>
          <p:spPr>
            <a:xfrm>
              <a:off x="4162595" y="5469450"/>
              <a:ext cx="2143140" cy="500066"/>
            </a:xfrm>
            <a:prstGeom prst="curved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solidFill>
                  <a:schemeClr val="tx1"/>
                </a:solidFill>
              </a:endParaRPr>
            </a:p>
          </p:txBody>
        </p:sp>
        <p:sp>
          <p:nvSpPr>
            <p:cNvPr id="7" name="6 Rectángulo"/>
            <p:cNvSpPr/>
            <p:nvPr/>
          </p:nvSpPr>
          <p:spPr>
            <a:xfrm>
              <a:off x="1971895" y="5065673"/>
              <a:ext cx="801771" cy="27487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_tradnl" dirty="0" smtClean="0"/>
                <a:t>Sitio A</a:t>
              </a:r>
              <a:endParaRPr lang="es-EC" dirty="0"/>
            </a:p>
          </p:txBody>
        </p:sp>
        <p:sp>
          <p:nvSpPr>
            <p:cNvPr id="8" name="7 Rectángulo"/>
            <p:cNvSpPr/>
            <p:nvPr/>
          </p:nvSpPr>
          <p:spPr>
            <a:xfrm>
              <a:off x="3976321" y="5072074"/>
              <a:ext cx="744501" cy="27487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_tradnl" dirty="0" smtClean="0"/>
                <a:t>Sitio B </a:t>
              </a:r>
              <a:endParaRPr lang="es-ES" dirty="0"/>
            </a:p>
          </p:txBody>
        </p:sp>
        <p:sp>
          <p:nvSpPr>
            <p:cNvPr id="9" name="8 Rectángulo"/>
            <p:cNvSpPr/>
            <p:nvPr/>
          </p:nvSpPr>
          <p:spPr>
            <a:xfrm>
              <a:off x="5955793" y="5072074"/>
              <a:ext cx="712187" cy="27487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s-ES_tradnl" dirty="0" smtClean="0"/>
                <a:t>Sitio C </a:t>
              </a:r>
              <a:endParaRPr lang="es-ES" dirty="0"/>
            </a:p>
          </p:txBody>
        </p:sp>
        <p:sp>
          <p:nvSpPr>
            <p:cNvPr id="11" name="10 Flecha curvada hacia arriba"/>
            <p:cNvSpPr/>
            <p:nvPr/>
          </p:nvSpPr>
          <p:spPr>
            <a:xfrm rot="10800000" flipH="1">
              <a:off x="2258242" y="4480834"/>
              <a:ext cx="2299883" cy="584839"/>
            </a:xfrm>
            <a:prstGeom prst="curved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solidFill>
                  <a:schemeClr val="tx1"/>
                </a:solidFill>
              </a:endParaRPr>
            </a:p>
          </p:txBody>
        </p:sp>
        <p:sp>
          <p:nvSpPr>
            <p:cNvPr id="12" name="11 Flecha curvada hacia arriba"/>
            <p:cNvSpPr/>
            <p:nvPr/>
          </p:nvSpPr>
          <p:spPr>
            <a:xfrm rot="10800000" flipH="1">
              <a:off x="2218068" y="4321332"/>
              <a:ext cx="4344364" cy="737346"/>
            </a:xfrm>
            <a:prstGeom prst="curved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solidFill>
                  <a:schemeClr val="tx1"/>
                </a:solidFill>
              </a:endParaRPr>
            </a:p>
          </p:txBody>
        </p:sp>
      </p:grpSp>
      <p:sp>
        <p:nvSpPr>
          <p:cNvPr id="15" name="14 Rectángulo"/>
          <p:cNvSpPr/>
          <p:nvPr/>
        </p:nvSpPr>
        <p:spPr>
          <a:xfrm>
            <a:off x="4714876" y="1571612"/>
            <a:ext cx="3643338" cy="646331"/>
          </a:xfrm>
          <a:prstGeom prst="rect">
            <a:avLst/>
          </a:prstGeom>
        </p:spPr>
        <p:txBody>
          <a:bodyPr wrap="square">
            <a:spAutoFit/>
          </a:bodyPr>
          <a:lstStyle/>
          <a:p>
            <a:pPr algn="ctr"/>
            <a:r>
              <a:rPr lang="es-ES" b="1" dirty="0" smtClean="0">
                <a:solidFill>
                  <a:schemeClr val="accent2">
                    <a:lumMod val="75000"/>
                  </a:schemeClr>
                </a:solidFill>
                <a:latin typeface="Times New Roman" panose="02020603050405020304" pitchFamily="18" charset="0"/>
                <a:cs typeface="Times New Roman" panose="02020603050405020304" pitchFamily="18" charset="0"/>
              </a:rPr>
              <a:t>   PRUEBA DE KRUSKAL -WALLIS</a:t>
            </a:r>
            <a:endParaRPr lang="es-E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6"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622326" y="2428869"/>
            <a:ext cx="4164515" cy="642942"/>
          </a:xfrm>
          <a:prstGeom prst="rect">
            <a:avLst/>
          </a:prstGeom>
          <a:noFill/>
        </p:spPr>
      </p:pic>
      <p:sp>
        <p:nvSpPr>
          <p:cNvPr id="19" name="18 Flecha izquierda y derecha"/>
          <p:cNvSpPr/>
          <p:nvPr/>
        </p:nvSpPr>
        <p:spPr>
          <a:xfrm>
            <a:off x="4873434" y="4857760"/>
            <a:ext cx="1129069" cy="193574"/>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2" name="21 Flecha izquierda y derecha"/>
          <p:cNvSpPr/>
          <p:nvPr/>
        </p:nvSpPr>
        <p:spPr>
          <a:xfrm>
            <a:off x="7000892" y="4857760"/>
            <a:ext cx="1254521" cy="193574"/>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
        <p:nvSpPr>
          <p:cNvPr id="35" name="34 Rectángulo"/>
          <p:cNvSpPr/>
          <p:nvPr/>
        </p:nvSpPr>
        <p:spPr>
          <a:xfrm>
            <a:off x="714348" y="1571612"/>
            <a:ext cx="3643338" cy="369332"/>
          </a:xfrm>
          <a:prstGeom prst="rect">
            <a:avLst/>
          </a:prstGeom>
        </p:spPr>
        <p:txBody>
          <a:bodyPr wrap="square">
            <a:spAutoFit/>
          </a:bodyPr>
          <a:lstStyle/>
          <a:p>
            <a:pPr algn="ctr"/>
            <a:r>
              <a:rPr lang="es-ES" b="1" dirty="0" smtClean="0">
                <a:solidFill>
                  <a:schemeClr val="accent2">
                    <a:lumMod val="75000"/>
                  </a:schemeClr>
                </a:solidFill>
                <a:latin typeface="Times New Roman" panose="02020603050405020304" pitchFamily="18" charset="0"/>
                <a:cs typeface="Times New Roman" panose="02020603050405020304" pitchFamily="18" charset="0"/>
              </a:rPr>
              <a:t>   FACTORES EN ESTUDIO</a:t>
            </a:r>
            <a:endParaRPr lang="es-E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26" name="Picture 2" descr="D:\FOTOS TESIS\FITOPLANCTON RECONOCIDO\ACHNANTES - P1030426.JPG"/>
          <p:cNvPicPr>
            <a:picLocks noChangeAspect="1" noChangeArrowheads="1"/>
          </p:cNvPicPr>
          <p:nvPr/>
        </p:nvPicPr>
        <p:blipFill>
          <a:blip r:embed="rId3" cstate="print"/>
          <a:srcRect l="28048" t="21193" r="28877" b="25378"/>
          <a:stretch>
            <a:fillRect/>
          </a:stretch>
        </p:blipFill>
        <p:spPr bwMode="auto">
          <a:xfrm>
            <a:off x="1357290" y="2000240"/>
            <a:ext cx="2303876" cy="2143140"/>
          </a:xfrm>
          <a:prstGeom prst="rect">
            <a:avLst/>
          </a:prstGeom>
          <a:ln>
            <a:noFill/>
          </a:ln>
          <a:effectLst>
            <a:softEdge rad="112500"/>
          </a:effectLst>
        </p:spPr>
      </p:pic>
      <p:pic>
        <p:nvPicPr>
          <p:cNvPr id="1027" name="Picture 3" descr="D:\FOTOS TESIS\MACROINVERTEBRADOS\P1020997.JPG"/>
          <p:cNvPicPr>
            <a:picLocks noChangeAspect="1" noChangeArrowheads="1"/>
          </p:cNvPicPr>
          <p:nvPr/>
        </p:nvPicPr>
        <p:blipFill>
          <a:blip r:embed="rId4" cstate="print"/>
          <a:srcRect l="25634" t="17904" r="2956" b="21873"/>
          <a:stretch>
            <a:fillRect/>
          </a:stretch>
        </p:blipFill>
        <p:spPr bwMode="auto">
          <a:xfrm>
            <a:off x="992376" y="4429132"/>
            <a:ext cx="2936682" cy="1857388"/>
          </a:xfrm>
          <a:prstGeom prst="rect">
            <a:avLst/>
          </a:prstGeom>
          <a:ln>
            <a:noFill/>
          </a:ln>
          <a:effectLst>
            <a:softEdge rad="112500"/>
          </a:effectLst>
        </p:spPr>
      </p:pic>
      <p:sp>
        <p:nvSpPr>
          <p:cNvPr id="37" name="36 CuadroTexto"/>
          <p:cNvSpPr txBox="1"/>
          <p:nvPr/>
        </p:nvSpPr>
        <p:spPr>
          <a:xfrm>
            <a:off x="1500166" y="2071678"/>
            <a:ext cx="285752" cy="369332"/>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b="1" dirty="0" smtClean="0">
                <a:latin typeface="Times New Roman" pitchFamily="18" charset="0"/>
                <a:cs typeface="Times New Roman" pitchFamily="18" charset="0"/>
              </a:rPr>
              <a:t>I</a:t>
            </a:r>
            <a:endParaRPr lang="es-EC" b="1" dirty="0">
              <a:latin typeface="Times New Roman" pitchFamily="18" charset="0"/>
              <a:cs typeface="Times New Roman" pitchFamily="18" charset="0"/>
            </a:endParaRPr>
          </a:p>
        </p:txBody>
      </p:sp>
      <p:sp>
        <p:nvSpPr>
          <p:cNvPr id="38" name="37 CuadroTexto"/>
          <p:cNvSpPr txBox="1"/>
          <p:nvPr/>
        </p:nvSpPr>
        <p:spPr>
          <a:xfrm>
            <a:off x="3286116" y="4500570"/>
            <a:ext cx="500066" cy="369332"/>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b="1" dirty="0" smtClean="0">
                <a:latin typeface="Times New Roman" pitchFamily="18" charset="0"/>
                <a:cs typeface="Times New Roman" pitchFamily="18" charset="0"/>
              </a:rPr>
              <a:t>II</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C" sz="2900" b="1" u="sng" dirty="0" smtClean="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METODOLOGÍA UTILIZADA </a:t>
            </a:r>
            <a:r>
              <a:rPr lang="es-EC" sz="2900" b="1" u="sng" dirty="0" smtClean="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PARA EL DIAGNÓSTICO </a:t>
            </a:r>
            <a:r>
              <a:rPr lang="es-EC" sz="2900" b="1" u="sng" dirty="0" smtClean="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PREVIO AL PLAN DE MONITOREO </a:t>
            </a:r>
            <a:endParaRPr lang="es-EC" sz="2900" b="1" u="sng" dirty="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1853995796"/>
              </p:ext>
            </p:extLst>
          </p:nvPr>
        </p:nvGraphicFramePr>
        <p:xfrm>
          <a:off x="4357686" y="2923242"/>
          <a:ext cx="4634836" cy="3248025"/>
        </p:xfrm>
        <a:graphic>
          <a:graphicData uri="http://schemas.openxmlformats.org/drawingml/2006/table">
            <a:tbl>
              <a:tblPr firstRow="1" firstCol="1" bandRow="1">
                <a:tableStyleId>{8799B23B-EC83-4686-B30A-512413B5E67A}</a:tableStyleId>
              </a:tblPr>
              <a:tblGrid>
                <a:gridCol w="2048421"/>
                <a:gridCol w="2586415"/>
              </a:tblGrid>
              <a:tr h="359912">
                <a:tc>
                  <a:txBody>
                    <a:bodyPr/>
                    <a:lstStyle/>
                    <a:p>
                      <a:pPr algn="ctr">
                        <a:lnSpc>
                          <a:spcPct val="150000"/>
                        </a:lnSpc>
                        <a:spcAft>
                          <a:spcPts val="0"/>
                        </a:spcAft>
                      </a:pPr>
                      <a:r>
                        <a:rPr lang="es-ES" sz="1600" dirty="0" smtClean="0">
                          <a:effectLst/>
                          <a:latin typeface="Times New Roman" pitchFamily="18" charset="0"/>
                          <a:cs typeface="Times New Roman" pitchFamily="18" charset="0"/>
                        </a:rPr>
                        <a:t>TÉCNICA</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solidFill>
                      <a:schemeClr val="accent3">
                        <a:lumMod val="40000"/>
                        <a:lumOff val="60000"/>
                      </a:schemeClr>
                    </a:solidFill>
                  </a:tcPr>
                </a:tc>
                <a:tc>
                  <a:txBody>
                    <a:bodyPr/>
                    <a:lstStyle/>
                    <a:p>
                      <a:pPr algn="ctr">
                        <a:lnSpc>
                          <a:spcPct val="150000"/>
                        </a:lnSpc>
                        <a:spcAft>
                          <a:spcPts val="0"/>
                        </a:spcAft>
                      </a:pPr>
                      <a:r>
                        <a:rPr lang="es-ES" sz="1600" dirty="0" smtClean="0">
                          <a:effectLst/>
                          <a:latin typeface="Times New Roman" pitchFamily="18" charset="0"/>
                          <a:cs typeface="Times New Roman" pitchFamily="18" charset="0"/>
                        </a:rPr>
                        <a:t>INSTRUMENTOS</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solidFill>
                      <a:schemeClr val="accent3">
                        <a:lumMod val="40000"/>
                        <a:lumOff val="60000"/>
                      </a:schemeClr>
                    </a:solidFill>
                  </a:tcPr>
                </a:tc>
              </a:tr>
              <a:tr h="676710">
                <a:tc>
                  <a:txBody>
                    <a:bodyPr/>
                    <a:lstStyle/>
                    <a:p>
                      <a:pPr algn="just">
                        <a:lnSpc>
                          <a:spcPct val="150000"/>
                        </a:lnSpc>
                        <a:spcAft>
                          <a:spcPts val="0"/>
                        </a:spcAft>
                      </a:pPr>
                      <a:r>
                        <a:rPr lang="es-ES" sz="1600" dirty="0">
                          <a:effectLst/>
                          <a:latin typeface="Times New Roman" pitchFamily="18" charset="0"/>
                          <a:cs typeface="Times New Roman" pitchFamily="18" charset="0"/>
                        </a:rPr>
                        <a:t>Foro participativo</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solidFill>
                      <a:schemeClr val="accent3">
                        <a:lumMod val="20000"/>
                        <a:lumOff val="80000"/>
                      </a:schemeClr>
                    </a:solidFill>
                  </a:tcPr>
                </a:tc>
                <a:tc>
                  <a:txBody>
                    <a:bodyPr/>
                    <a:lstStyle/>
                    <a:p>
                      <a:pPr algn="just">
                        <a:lnSpc>
                          <a:spcPct val="150000"/>
                        </a:lnSpc>
                        <a:spcAft>
                          <a:spcPts val="0"/>
                        </a:spcAft>
                      </a:pPr>
                      <a:r>
                        <a:rPr lang="es-ES" sz="1600" dirty="0">
                          <a:effectLst/>
                          <a:latin typeface="Times New Roman" pitchFamily="18" charset="0"/>
                          <a:cs typeface="Times New Roman" pitchFamily="18" charset="0"/>
                        </a:rPr>
                        <a:t>Esquematización, cuadros sinópticos</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noFill/>
                  </a:tcPr>
                </a:tc>
              </a:tr>
              <a:tr h="676710">
                <a:tc>
                  <a:txBody>
                    <a:bodyPr/>
                    <a:lstStyle/>
                    <a:p>
                      <a:pPr algn="just">
                        <a:lnSpc>
                          <a:spcPct val="150000"/>
                        </a:lnSpc>
                        <a:spcAft>
                          <a:spcPts val="0"/>
                        </a:spcAft>
                      </a:pPr>
                      <a:r>
                        <a:rPr lang="es-ES" sz="1600" dirty="0">
                          <a:effectLst/>
                          <a:latin typeface="Times New Roman" pitchFamily="18" charset="0"/>
                          <a:cs typeface="Times New Roman" pitchFamily="18" charset="0"/>
                        </a:rPr>
                        <a:t>Lluvia de ideas</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solidFill>
                      <a:schemeClr val="accent3">
                        <a:lumMod val="20000"/>
                        <a:lumOff val="80000"/>
                      </a:schemeClr>
                    </a:solidFill>
                  </a:tcPr>
                </a:tc>
                <a:tc>
                  <a:txBody>
                    <a:bodyPr/>
                    <a:lstStyle/>
                    <a:p>
                      <a:pPr algn="just">
                        <a:lnSpc>
                          <a:spcPct val="150000"/>
                        </a:lnSpc>
                        <a:spcAft>
                          <a:spcPts val="0"/>
                        </a:spcAft>
                      </a:pPr>
                      <a:r>
                        <a:rPr lang="es-ES" sz="1600" dirty="0">
                          <a:effectLst/>
                          <a:latin typeface="Times New Roman" pitchFamily="18" charset="0"/>
                          <a:cs typeface="Times New Roman" pitchFamily="18" charset="0"/>
                        </a:rPr>
                        <a:t>Constelación de ideas, árbol de problemas</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tc>
              </a:tr>
              <a:tr h="436505">
                <a:tc>
                  <a:txBody>
                    <a:bodyPr/>
                    <a:lstStyle/>
                    <a:p>
                      <a:pPr algn="just">
                        <a:lnSpc>
                          <a:spcPct val="150000"/>
                        </a:lnSpc>
                        <a:spcAft>
                          <a:spcPts val="0"/>
                        </a:spcAft>
                      </a:pPr>
                      <a:r>
                        <a:rPr lang="es-ES" sz="1600" dirty="0" smtClean="0">
                          <a:effectLst/>
                          <a:latin typeface="Times New Roman" pitchFamily="18" charset="0"/>
                          <a:cs typeface="Times New Roman" pitchFamily="18" charset="0"/>
                        </a:rPr>
                        <a:t>Elaboración participativa del plan </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solidFill>
                      <a:schemeClr val="accent3">
                        <a:lumMod val="20000"/>
                        <a:lumOff val="80000"/>
                      </a:schemeClr>
                    </a:solidFill>
                  </a:tcPr>
                </a:tc>
                <a:tc>
                  <a:txBody>
                    <a:bodyPr/>
                    <a:lstStyle/>
                    <a:p>
                      <a:pPr algn="just">
                        <a:lnSpc>
                          <a:spcPct val="150000"/>
                        </a:lnSpc>
                        <a:spcAft>
                          <a:spcPts val="0"/>
                        </a:spcAft>
                      </a:pPr>
                      <a:r>
                        <a:rPr lang="es-ES" sz="1600" dirty="0">
                          <a:effectLst/>
                          <a:latin typeface="Times New Roman" pitchFamily="18" charset="0"/>
                          <a:cs typeface="Times New Roman" pitchFamily="18" charset="0"/>
                        </a:rPr>
                        <a:t>Acta aprobatoria</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noFill/>
                  </a:tcPr>
                </a:tc>
              </a:tr>
              <a:tr h="719825">
                <a:tc>
                  <a:txBody>
                    <a:bodyPr/>
                    <a:lstStyle/>
                    <a:p>
                      <a:pPr algn="just">
                        <a:lnSpc>
                          <a:spcPct val="150000"/>
                        </a:lnSpc>
                        <a:spcAft>
                          <a:spcPts val="0"/>
                        </a:spcAft>
                      </a:pPr>
                      <a:r>
                        <a:rPr lang="es-ES" sz="1600" dirty="0">
                          <a:effectLst/>
                          <a:latin typeface="Times New Roman" pitchFamily="18" charset="0"/>
                          <a:cs typeface="Times New Roman" pitchFamily="18" charset="0"/>
                        </a:rPr>
                        <a:t>Documental </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solidFill>
                      <a:schemeClr val="accent3">
                        <a:lumMod val="20000"/>
                        <a:lumOff val="80000"/>
                      </a:schemeClr>
                    </a:solidFill>
                  </a:tcPr>
                </a:tc>
                <a:tc>
                  <a:txBody>
                    <a:bodyPr/>
                    <a:lstStyle/>
                    <a:p>
                      <a:pPr algn="just">
                        <a:lnSpc>
                          <a:spcPct val="150000"/>
                        </a:lnSpc>
                        <a:spcAft>
                          <a:spcPts val="0"/>
                        </a:spcAft>
                      </a:pPr>
                      <a:r>
                        <a:rPr lang="es-ES" sz="1600" dirty="0">
                          <a:effectLst/>
                          <a:latin typeface="Times New Roman" pitchFamily="18" charset="0"/>
                          <a:cs typeface="Times New Roman" pitchFamily="18" charset="0"/>
                        </a:rPr>
                        <a:t>Documentos referentes al marco </a:t>
                      </a:r>
                      <a:r>
                        <a:rPr lang="es-ES" sz="1600" dirty="0" smtClean="0">
                          <a:effectLst/>
                          <a:latin typeface="Times New Roman" pitchFamily="18" charset="0"/>
                          <a:cs typeface="Times New Roman" pitchFamily="18" charset="0"/>
                        </a:rPr>
                        <a:t>lógico</a:t>
                      </a:r>
                      <a:endParaRPr lang="es-EC" sz="1600" dirty="0">
                        <a:effectLst/>
                        <a:latin typeface="Times New Roman" pitchFamily="18" charset="0"/>
                        <a:ea typeface="Times New Roman" panose="02020603050405020304" pitchFamily="18" charset="0"/>
                        <a:cs typeface="Times New Roman" pitchFamily="18" charset="0"/>
                      </a:endParaRPr>
                    </a:p>
                  </a:txBody>
                  <a:tcPr marL="68580" marR="68580" marT="0" marB="0" anchor="ctr"/>
                </a:tc>
              </a:tr>
            </a:tbl>
          </a:graphicData>
        </a:graphic>
      </p:graphicFrame>
      <p:graphicFrame>
        <p:nvGraphicFramePr>
          <p:cNvPr id="6" name="5 Diagrama"/>
          <p:cNvGraphicFramePr/>
          <p:nvPr>
            <p:extLst>
              <p:ext uri="{D42A27DB-BD31-4B8C-83A1-F6EECF244321}">
                <p14:modId xmlns:p14="http://schemas.microsoft.com/office/powerpoint/2010/main" xmlns="" val="3242251274"/>
              </p:ext>
            </p:extLst>
          </p:nvPr>
        </p:nvGraphicFramePr>
        <p:xfrm>
          <a:off x="251520" y="1844824"/>
          <a:ext cx="4873744" cy="3284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5 Diagrama"/>
          <p:cNvGraphicFramePr/>
          <p:nvPr>
            <p:extLst>
              <p:ext uri="{D42A27DB-BD31-4B8C-83A1-F6EECF244321}">
                <p14:modId xmlns:p14="http://schemas.microsoft.com/office/powerpoint/2010/main" xmlns="" val="2938904208"/>
              </p:ext>
            </p:extLst>
          </p:nvPr>
        </p:nvGraphicFramePr>
        <p:xfrm>
          <a:off x="5000628" y="1196752"/>
          <a:ext cx="3479236" cy="18442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Conector recto 3"/>
          <p:cNvSpPr/>
          <p:nvPr/>
        </p:nvSpPr>
        <p:spPr>
          <a:xfrm>
            <a:off x="6876256" y="2521014"/>
            <a:ext cx="91440" cy="407920"/>
          </a:xfrm>
          <a:custGeom>
            <a:avLst/>
            <a:gdLst/>
            <a:ahLst/>
            <a:cxnLst/>
            <a:rect l="0" t="0" r="0" b="0"/>
            <a:pathLst>
              <a:path>
                <a:moveTo>
                  <a:pt x="45720" y="0"/>
                </a:moveTo>
                <a:lnTo>
                  <a:pt x="45720" y="4079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4020479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32" name="31 Grupo"/>
          <p:cNvGrpSpPr/>
          <p:nvPr/>
        </p:nvGrpSpPr>
        <p:grpSpPr>
          <a:xfrm>
            <a:off x="1000100" y="714356"/>
            <a:ext cx="7929618" cy="5997710"/>
            <a:chOff x="1357290" y="701560"/>
            <a:chExt cx="7358114" cy="5997710"/>
          </a:xfrm>
        </p:grpSpPr>
        <p:grpSp>
          <p:nvGrpSpPr>
            <p:cNvPr id="30" name="29 Grupo"/>
            <p:cNvGrpSpPr/>
            <p:nvPr/>
          </p:nvGrpSpPr>
          <p:grpSpPr>
            <a:xfrm>
              <a:off x="1357290" y="701560"/>
              <a:ext cx="7358114" cy="5584960"/>
              <a:chOff x="82550" y="662646"/>
              <a:chExt cx="5842000" cy="4458629"/>
            </a:xfrm>
          </p:grpSpPr>
          <p:sp>
            <p:nvSpPr>
              <p:cNvPr id="3095" name="Rectángulo redondeado 48"/>
              <p:cNvSpPr>
                <a:spLocks/>
              </p:cNvSpPr>
              <p:nvPr/>
            </p:nvSpPr>
            <p:spPr bwMode="auto">
              <a:xfrm>
                <a:off x="319088" y="4249738"/>
                <a:ext cx="1200150" cy="630237"/>
              </a:xfrm>
              <a:prstGeom prst="roundRect">
                <a:avLst>
                  <a:gd name="adj" fmla="val 10000"/>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Los análisis realizados son  muy pocos </a:t>
                </a:r>
                <a:endParaRPr kumimoji="0" lang="es-EC"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4" name="Rectángulo redondeado 49"/>
              <p:cNvSpPr>
                <a:spLocks/>
              </p:cNvSpPr>
              <p:nvPr/>
            </p:nvSpPr>
            <p:spPr bwMode="auto">
              <a:xfrm>
                <a:off x="1947863" y="2719388"/>
                <a:ext cx="3041650" cy="806450"/>
              </a:xfrm>
              <a:prstGeom prst="roundRect">
                <a:avLst>
                  <a:gd name="adj" fmla="val 10000"/>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0" i="0" u="none" strike="noStrike" cap="none" normalizeH="0" baseline="0" dirty="0" smtClean="0">
                    <a:ln>
                      <a:noFill/>
                    </a:ln>
                    <a:solidFill>
                      <a:srgbClr val="000000"/>
                    </a:solidFill>
                    <a:effectLst/>
                    <a:latin typeface="Times New Roman" pitchFamily="18" charset="0"/>
                    <a:cs typeface="Times New Roman" pitchFamily="18" charset="0"/>
                  </a:rPr>
                  <a:t>Deficiente control de la calidad del agua que se consume en la comunidad de Chical, provincia del </a:t>
                </a:r>
                <a:r>
                  <a:rPr kumimoji="0" lang="es-EC" sz="1600" b="0" i="0" u="none" strike="noStrike" cap="none" normalizeH="0" baseline="0" dirty="0" smtClean="0">
                    <a:ln>
                      <a:noFill/>
                    </a:ln>
                    <a:solidFill>
                      <a:srgbClr val="000000"/>
                    </a:solidFill>
                    <a:effectLst/>
                    <a:latin typeface="Times New Roman" pitchFamily="18" charset="0"/>
                    <a:cs typeface="Times New Roman" pitchFamily="18" charset="0"/>
                  </a:rPr>
                  <a:t>Carchi</a:t>
                </a:r>
                <a:endParaRPr kumimoji="0" lang="es-EC" sz="105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3" name="Rectángulo redondeado 50"/>
              <p:cNvSpPr>
                <a:spLocks/>
              </p:cNvSpPr>
              <p:nvPr/>
            </p:nvSpPr>
            <p:spPr bwMode="auto">
              <a:xfrm>
                <a:off x="3006725" y="4214813"/>
                <a:ext cx="1276350" cy="781050"/>
              </a:xfrm>
              <a:prstGeom prst="roundRect">
                <a:avLst>
                  <a:gd name="adj" fmla="val 10000"/>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Inexistencia de información actualizada respecto a la calidad del agua</a:t>
                </a:r>
                <a:endParaRPr kumimoji="0" lang="es-EC"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2" name="Rectángulo redondeado 51"/>
              <p:cNvSpPr>
                <a:spLocks/>
              </p:cNvSpPr>
              <p:nvPr/>
            </p:nvSpPr>
            <p:spPr bwMode="auto">
              <a:xfrm>
                <a:off x="1638300" y="1177925"/>
                <a:ext cx="1362075" cy="674688"/>
              </a:xfrm>
              <a:prstGeom prst="roundRect">
                <a:avLst>
                  <a:gd name="adj" fmla="val 10000"/>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Idiosincrasia </a:t>
                </a:r>
                <a:r>
                  <a:rPr kumimoji="0" lang="es-EC"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 la comunidad al confiar en el agua </a:t>
                </a:r>
                <a:r>
                  <a:rPr kumimoji="0" lang="es-EC"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clorada</a:t>
                </a:r>
                <a:endParaRPr kumimoji="0" lang="es-EC"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1" name="AutoShape 19"/>
              <p:cNvSpPr>
                <a:spLocks/>
              </p:cNvSpPr>
              <p:nvPr/>
            </p:nvSpPr>
            <p:spPr bwMode="auto">
              <a:xfrm>
                <a:off x="3076575" y="1187450"/>
                <a:ext cx="1400175" cy="674688"/>
              </a:xfrm>
              <a:prstGeom prst="roundRect">
                <a:avLst>
                  <a:gd name="adj" fmla="val 10000"/>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Los pocos análisis realizados de forma </a:t>
                </a: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esporádica</a:t>
                </a:r>
                <a:endParaRPr kumimoji="0" lang="es-EC"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0" name="Rectángulo redondeado 53"/>
              <p:cNvSpPr>
                <a:spLocks/>
              </p:cNvSpPr>
              <p:nvPr/>
            </p:nvSpPr>
            <p:spPr bwMode="auto">
              <a:xfrm>
                <a:off x="1568450" y="4224338"/>
                <a:ext cx="1323975" cy="771525"/>
              </a:xfrm>
              <a:prstGeom prst="roundRect">
                <a:avLst>
                  <a:gd name="adj" fmla="val 10000"/>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Desinterés </a:t>
                </a:r>
                <a:r>
                  <a:rPr kumimoji="0" lang="es-EC" sz="1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comunitario en exigir otras formas de tratamiento de agua</a:t>
                </a:r>
                <a:endParaRPr kumimoji="0" lang="es-EC"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89" name="AutoShape 17"/>
              <p:cNvSpPr>
                <a:spLocks/>
              </p:cNvSpPr>
              <p:nvPr/>
            </p:nvSpPr>
            <p:spPr bwMode="auto">
              <a:xfrm>
                <a:off x="82550" y="1187450"/>
                <a:ext cx="1504950" cy="674688"/>
              </a:xfrm>
              <a:prstGeom prst="roundRect">
                <a:avLst>
                  <a:gd name="adj" fmla="val 10000"/>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Escasez de recursos económicos para realizar análisis físico químicos del agua</a:t>
                </a:r>
                <a:endParaRPr kumimoji="0" lang="es-EC"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96" name="Rectángulo redondeado 52"/>
              <p:cNvSpPr>
                <a:spLocks/>
              </p:cNvSpPr>
              <p:nvPr/>
            </p:nvSpPr>
            <p:spPr bwMode="auto">
              <a:xfrm>
                <a:off x="2314374" y="662646"/>
                <a:ext cx="1504950" cy="339725"/>
              </a:xfrm>
              <a:prstGeom prst="roundRect">
                <a:avLst>
                  <a:gd name="adj" fmla="val 10000"/>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000" b="1" i="0" u="none" strike="noStrike" cap="none" normalizeH="0" baseline="0" dirty="0" smtClean="0">
                    <a:ln>
                      <a:noFill/>
                    </a:ln>
                    <a:solidFill>
                      <a:srgbClr val="000000"/>
                    </a:solidFill>
                    <a:effectLst/>
                    <a:latin typeface="Times New Roman" pitchFamily="18" charset="0"/>
                    <a:cs typeface="Times New Roman" pitchFamily="18" charset="0"/>
                  </a:rPr>
                  <a:t>CAUSAS</a:t>
                </a:r>
                <a:endParaRPr kumimoji="0" lang="es-EC"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88" name="AutoShape 16"/>
              <p:cNvSpPr>
                <a:spLocks/>
              </p:cNvSpPr>
              <p:nvPr/>
            </p:nvSpPr>
            <p:spPr bwMode="auto">
              <a:xfrm>
                <a:off x="139700" y="2897942"/>
                <a:ext cx="1590675" cy="341312"/>
              </a:xfrm>
              <a:prstGeom prst="roundRect">
                <a:avLst>
                  <a:gd name="adj" fmla="val 10000"/>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0000"/>
                    </a:solidFill>
                    <a:effectLst/>
                    <a:latin typeface="Times New Roman" pitchFamily="18" charset="0"/>
                    <a:cs typeface="Times New Roman" pitchFamily="18" charset="0"/>
                  </a:rPr>
                  <a:t>PROBLEMA</a:t>
                </a:r>
                <a:endParaRPr kumimoji="0" lang="es-EC"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87" name="73 Conector recto"/>
              <p:cNvSpPr>
                <a:spLocks noChangeShapeType="1"/>
              </p:cNvSpPr>
              <p:nvPr/>
            </p:nvSpPr>
            <p:spPr bwMode="auto">
              <a:xfrm>
                <a:off x="688975" y="2444750"/>
                <a:ext cx="4394200" cy="6350"/>
              </a:xfrm>
              <a:prstGeom prst="line">
                <a:avLst/>
              </a:prstGeom>
              <a:noFill/>
              <a:ln w="19050">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6" name="71 Conector recto"/>
              <p:cNvSpPr>
                <a:spLocks noChangeShapeType="1"/>
              </p:cNvSpPr>
              <p:nvPr/>
            </p:nvSpPr>
            <p:spPr bwMode="auto">
              <a:xfrm>
                <a:off x="688975" y="1905000"/>
                <a:ext cx="0" cy="534988"/>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5" name="70 Conector recto"/>
              <p:cNvSpPr>
                <a:spLocks noChangeShapeType="1"/>
              </p:cNvSpPr>
              <p:nvPr/>
            </p:nvSpPr>
            <p:spPr bwMode="auto">
              <a:xfrm>
                <a:off x="2349500" y="1917700"/>
                <a:ext cx="0" cy="53340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4" name="Line 12"/>
              <p:cNvSpPr>
                <a:spLocks noChangeShapeType="1"/>
              </p:cNvSpPr>
              <p:nvPr/>
            </p:nvSpPr>
            <p:spPr bwMode="auto">
              <a:xfrm>
                <a:off x="3746500" y="1898650"/>
                <a:ext cx="0" cy="53975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3" name="47 Conector recto"/>
              <p:cNvSpPr>
                <a:spLocks noChangeShapeType="1"/>
              </p:cNvSpPr>
              <p:nvPr/>
            </p:nvSpPr>
            <p:spPr bwMode="auto">
              <a:xfrm>
                <a:off x="806450" y="3803650"/>
                <a:ext cx="4221163" cy="0"/>
              </a:xfrm>
              <a:prstGeom prst="line">
                <a:avLst/>
              </a:prstGeom>
              <a:noFill/>
              <a:ln w="19050">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2" name="54 Conector recto"/>
              <p:cNvSpPr>
                <a:spLocks noChangeShapeType="1"/>
              </p:cNvSpPr>
              <p:nvPr/>
            </p:nvSpPr>
            <p:spPr bwMode="auto">
              <a:xfrm>
                <a:off x="823913" y="3806825"/>
                <a:ext cx="0" cy="41910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1" name="55 Conector recto"/>
              <p:cNvSpPr>
                <a:spLocks noChangeShapeType="1"/>
              </p:cNvSpPr>
              <p:nvPr/>
            </p:nvSpPr>
            <p:spPr bwMode="auto">
              <a:xfrm>
                <a:off x="2892425" y="3811588"/>
                <a:ext cx="0" cy="3175"/>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80" name="56 Conector recto"/>
              <p:cNvSpPr>
                <a:spLocks noChangeShapeType="1"/>
              </p:cNvSpPr>
              <p:nvPr/>
            </p:nvSpPr>
            <p:spPr bwMode="auto">
              <a:xfrm>
                <a:off x="5016500" y="3808413"/>
                <a:ext cx="0" cy="41910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79" name="83 Conector recto"/>
              <p:cNvSpPr>
                <a:spLocks noChangeShapeType="1"/>
              </p:cNvSpPr>
              <p:nvPr/>
            </p:nvSpPr>
            <p:spPr bwMode="auto">
              <a:xfrm>
                <a:off x="3316288" y="3519488"/>
                <a:ext cx="0" cy="284162"/>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78" name="AutoShape 6"/>
              <p:cNvSpPr>
                <a:spLocks/>
              </p:cNvSpPr>
              <p:nvPr/>
            </p:nvSpPr>
            <p:spPr bwMode="auto">
              <a:xfrm>
                <a:off x="4524375" y="1177925"/>
                <a:ext cx="1400175" cy="674688"/>
              </a:xfrm>
              <a:prstGeom prst="roundRect">
                <a:avLst>
                  <a:gd name="adj" fmla="val 10000"/>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Presencia de organismos </a:t>
                </a: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nocivos </a:t>
                </a:r>
                <a:r>
                  <a:rPr kumimoji="0" lang="es-EC" sz="1200" b="0" i="0" u="none" strike="noStrike" cap="none" normalizeH="0" baseline="0" dirty="0" smtClean="0">
                    <a:ln>
                      <a:noFill/>
                    </a:ln>
                    <a:solidFill>
                      <a:srgbClr val="000000"/>
                    </a:solidFill>
                    <a:effectLst/>
                    <a:latin typeface="Times New Roman" pitchFamily="18" charset="0"/>
                    <a:cs typeface="Times New Roman" pitchFamily="18" charset="0"/>
                  </a:rPr>
                  <a:t>para la salud comunitaria</a:t>
                </a:r>
                <a:endParaRPr kumimoji="0" lang="es-EC"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7" name="AutoShape 5"/>
              <p:cNvSpPr>
                <a:spLocks/>
              </p:cNvSpPr>
              <p:nvPr/>
            </p:nvSpPr>
            <p:spPr bwMode="auto">
              <a:xfrm>
                <a:off x="4522788" y="4232275"/>
                <a:ext cx="1276350" cy="889000"/>
              </a:xfrm>
              <a:prstGeom prst="roundRect">
                <a:avLst>
                  <a:gd name="adj" fmla="val 10000"/>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Propagación de enfermedades diarreicas y de </a:t>
                </a:r>
                <a:r>
                  <a:rPr kumimoji="0" lang="es-EC"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parasitosis</a:t>
                </a:r>
                <a:endParaRPr kumimoji="0" lang="es-EC"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6" name="Line 4"/>
              <p:cNvSpPr>
                <a:spLocks noChangeShapeType="1"/>
              </p:cNvSpPr>
              <p:nvPr/>
            </p:nvSpPr>
            <p:spPr bwMode="auto">
              <a:xfrm>
                <a:off x="5080000" y="1897063"/>
                <a:ext cx="0" cy="555625"/>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75" name="Line 3"/>
              <p:cNvSpPr>
                <a:spLocks noChangeShapeType="1"/>
              </p:cNvSpPr>
              <p:nvPr/>
            </p:nvSpPr>
            <p:spPr bwMode="auto">
              <a:xfrm>
                <a:off x="3294063" y="2471738"/>
                <a:ext cx="0" cy="23495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74" name="Line 2"/>
              <p:cNvSpPr>
                <a:spLocks noChangeShapeType="1"/>
              </p:cNvSpPr>
              <p:nvPr/>
            </p:nvSpPr>
            <p:spPr bwMode="auto">
              <a:xfrm>
                <a:off x="2349500" y="3802063"/>
                <a:ext cx="0" cy="41910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sp>
            <p:nvSpPr>
              <p:cNvPr id="3073" name="Line 1"/>
              <p:cNvSpPr>
                <a:spLocks noChangeShapeType="1"/>
              </p:cNvSpPr>
              <p:nvPr/>
            </p:nvSpPr>
            <p:spPr bwMode="auto">
              <a:xfrm>
                <a:off x="3746500" y="3810000"/>
                <a:ext cx="0" cy="419100"/>
              </a:xfrm>
              <a:prstGeom prst="line">
                <a:avLst/>
              </a:prstGeom>
              <a:noFill/>
              <a:ln w="28575">
                <a:solidFill>
                  <a:srgbClr val="4A7EBB"/>
                </a:solidFill>
                <a:round/>
                <a:headEnd/>
                <a:tailEnd/>
              </a:ln>
            </p:spPr>
            <p:txBody>
              <a:bodyPr vert="horz" wrap="square" lIns="91440" tIns="45720" rIns="91440" bIns="45720" numCol="1" anchor="t" anchorCtr="0" compatLnSpc="1">
                <a:prstTxWarp prst="textNoShape">
                  <a:avLst/>
                </a:prstTxWarp>
              </a:bodyPr>
              <a:lstStyle/>
              <a:p>
                <a:endParaRPr lang="es-EC" sz="2400">
                  <a:latin typeface="Times New Roman" pitchFamily="18" charset="0"/>
                  <a:cs typeface="Times New Roman" pitchFamily="18" charset="0"/>
                </a:endParaRPr>
              </a:p>
            </p:txBody>
          </p:sp>
        </p:grpSp>
        <p:sp>
          <p:nvSpPr>
            <p:cNvPr id="3110" name="AutoShape 81"/>
            <p:cNvSpPr>
              <a:spLocks/>
            </p:cNvSpPr>
            <p:nvPr/>
          </p:nvSpPr>
          <p:spPr bwMode="auto">
            <a:xfrm>
              <a:off x="4338647" y="6357958"/>
              <a:ext cx="1590675" cy="341312"/>
            </a:xfrm>
            <a:prstGeom prst="roundRect">
              <a:avLst>
                <a:gd name="adj" fmla="val 10000"/>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2000" b="1" i="0" u="none" strike="noStrike" cap="none" normalizeH="0" baseline="0" dirty="0" smtClean="0">
                  <a:ln>
                    <a:noFill/>
                  </a:ln>
                  <a:solidFill>
                    <a:srgbClr val="000000"/>
                  </a:solidFill>
                  <a:effectLst/>
                  <a:latin typeface="Times New Roman" pitchFamily="18" charset="0"/>
                  <a:cs typeface="Arial" pitchFamily="34" charset="0"/>
                </a:rPr>
                <a:t>EFECTOS</a:t>
              </a:r>
              <a:endParaRPr kumimoji="0" lang="es-EC"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3" name="32 CuadroTexto"/>
          <p:cNvSpPr txBox="1"/>
          <p:nvPr/>
        </p:nvSpPr>
        <p:spPr>
          <a:xfrm>
            <a:off x="1928794" y="214290"/>
            <a:ext cx="6072230" cy="461665"/>
          </a:xfrm>
          <a:prstGeom prst="rect">
            <a:avLst/>
          </a:prstGeom>
          <a:noFill/>
        </p:spPr>
        <p:txBody>
          <a:bodyPr wrap="square" rtlCol="0">
            <a:spAutoFit/>
          </a:bodyPr>
          <a:lstStyle/>
          <a:p>
            <a:pPr algn="ctr"/>
            <a:r>
              <a:rPr lang="es-EC" sz="2400" b="1" u="sng" dirty="0" smtClean="0">
                <a:ln w="1905"/>
                <a:solidFill>
                  <a:schemeClr val="accent4">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ÁRBOL DE PROBLEMAS </a:t>
            </a:r>
            <a:r>
              <a:rPr lang="es-EC" sz="2400" dirty="0" smtClean="0"/>
              <a:t> </a:t>
            </a:r>
            <a:endParaRPr lang="es-EC"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128769"/>
            <a:ext cx="8786842" cy="2300363"/>
          </a:xfrm>
        </p:spPr>
        <p:txBody>
          <a:bodyPr>
            <a:normAutofit/>
          </a:bodyPr>
          <a:lstStyle/>
          <a:p>
            <a:pPr algn="ctr"/>
            <a:r>
              <a:rPr lang="es-EC"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ea typeface="+mn-ea"/>
                <a:cs typeface="+mn-cs"/>
              </a:rPr>
              <a:t>ANALISIS E INTERPRETACION DE RESULTADOS calidad de agua</a:t>
            </a:r>
            <a:endParaRPr lang="es-EC"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ea typeface="+mn-ea"/>
              <a:cs typeface="+mn-cs"/>
            </a:endParaRPr>
          </a:p>
        </p:txBody>
      </p:sp>
      <p:pic>
        <p:nvPicPr>
          <p:cNvPr id="13" name="12 Imagen" descr="http://t3.gstatic.com/images?q=tbn:ANd9GcTQbNN8cRpwY6SI8RlAxRqgB4y-dxU4Ibtda2FczAFcraVCT_6AcQ"/>
          <p:cNvPicPr/>
          <p:nvPr/>
        </p:nvPicPr>
        <p:blipFill>
          <a:blip r:embed="rId2">
            <a:extLst>
              <a:ext uri="{28A0092B-C50C-407E-A947-70E740481C1C}">
                <a14:useLocalDpi xmlns:a14="http://schemas.microsoft.com/office/drawing/2010/main" xmlns="" val="0"/>
              </a:ext>
            </a:extLst>
          </a:blip>
          <a:srcRect/>
          <a:stretch>
            <a:fillRect/>
          </a:stretch>
        </p:blipFill>
        <p:spPr bwMode="auto">
          <a:xfrm rot="1390471">
            <a:off x="6547014" y="585914"/>
            <a:ext cx="2297412" cy="1993539"/>
          </a:xfrm>
          <a:prstGeom prst="rect">
            <a:avLst/>
          </a:prstGeom>
          <a:noFill/>
          <a:ln>
            <a:noFill/>
          </a:ln>
        </p:spPr>
      </p:pic>
      <p:pic>
        <p:nvPicPr>
          <p:cNvPr id="16" name="15 Imagen" descr="C:\Users\Eliana\Desktop\FOTOS TESIS\LABORATORIO\P1020636.JPG"/>
          <p:cNvPicPr/>
          <p:nvPr/>
        </p:nvPicPr>
        <p:blipFill rotWithShape="1">
          <a:blip r:embed="rId3" cstate="print">
            <a:lum bright="10000"/>
            <a:extLst>
              <a:ext uri="{28A0092B-C50C-407E-A947-70E740481C1C}">
                <a14:useLocalDpi xmlns:a14="http://schemas.microsoft.com/office/drawing/2010/main" xmlns="" val="0"/>
              </a:ext>
            </a:extLst>
          </a:blip>
          <a:srcRect l="13709" t="29612" r="34585" b="5041"/>
          <a:stretch/>
        </p:blipFill>
        <p:spPr bwMode="auto">
          <a:xfrm rot="20378749">
            <a:off x="665003" y="497964"/>
            <a:ext cx="2390909" cy="1944066"/>
          </a:xfrm>
          <a:prstGeom prst="rect">
            <a:avLst/>
          </a:prstGeom>
          <a:noFill/>
          <a:ln>
            <a:noFill/>
          </a:ln>
          <a:extLst>
            <a:ext uri="{53640926-AAD7-44D8-BBD7-CCE9431645EC}">
              <a14:shadowObscured xmlns:a14="http://schemas.microsoft.com/office/drawing/2010/main" xmlns=""/>
            </a:ext>
          </a:extLst>
        </p:spPr>
      </p:pic>
      <p:pic>
        <p:nvPicPr>
          <p:cNvPr id="15" name="Imagen 14" descr="D:\FOTOS TESIS\FITOPLANCTON RECONOCIDO\PEDIASTRUM - P1030269.JPG"/>
          <p:cNvPicPr/>
          <p:nvPr/>
        </p:nvPicPr>
        <p:blipFill>
          <a:blip r:embed="rId4" cstate="print">
            <a:lum bright="20000"/>
          </a:blip>
          <a:srcRect l="32868" t="20486" r="9141" b="3819"/>
          <a:stretch>
            <a:fillRect/>
          </a:stretch>
        </p:blipFill>
        <p:spPr bwMode="auto">
          <a:xfrm>
            <a:off x="3571868" y="160665"/>
            <a:ext cx="2536749" cy="2339641"/>
          </a:xfrm>
          <a:prstGeom prst="rect">
            <a:avLst/>
          </a:prstGeom>
          <a:noFill/>
          <a:ln w="9525">
            <a:noFill/>
            <a:miter lim="800000"/>
            <a:headEnd/>
            <a:tailEnd/>
          </a:ln>
        </p:spPr>
      </p:pic>
      <p:pic>
        <p:nvPicPr>
          <p:cNvPr id="17" name="Imagen 16" descr="G:\FOTOS TESIS FITO\103\P1030465 FRAGILARIA.JPG"/>
          <p:cNvPicPr/>
          <p:nvPr/>
        </p:nvPicPr>
        <p:blipFill rotWithShape="1">
          <a:blip r:embed="rId5" cstate="print">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l="6336" t="9823" r="25295" b="17878"/>
          <a:stretch/>
        </p:blipFill>
        <p:spPr bwMode="auto">
          <a:xfrm rot="20604121">
            <a:off x="845511" y="4509032"/>
            <a:ext cx="2293826" cy="2128714"/>
          </a:xfrm>
          <a:prstGeom prst="rect">
            <a:avLst/>
          </a:prstGeom>
          <a:noFill/>
          <a:ln>
            <a:noFill/>
          </a:ln>
          <a:extLst>
            <a:ext uri="{53640926-AAD7-44D8-BBD7-CCE9431645EC}">
              <a14:shadowObscured xmlns:a14="http://schemas.microsoft.com/office/drawing/2010/main" xmlns=""/>
            </a:ext>
          </a:extLst>
        </p:spPr>
      </p:pic>
      <p:pic>
        <p:nvPicPr>
          <p:cNvPr id="19" name="irc_mi" descr="http://bugguide.net/images/raw/IKEKSK6KQKOK4KBKRK6KSKCKBQAKMKF0WQAKBQLSVQF0BQOKVQCKIKF0IKLS8KCKBQOK8KBK5KY0AQ.jpg"/>
          <p:cNvPicPr/>
          <p:nvPr/>
        </p:nvPicPr>
        <p:blipFill>
          <a:blip r:embed="rId7" cstate="print">
            <a:lum contrast="-30000"/>
          </a:blip>
          <a:srcRect/>
          <a:stretch>
            <a:fillRect/>
          </a:stretch>
        </p:blipFill>
        <p:spPr bwMode="auto">
          <a:xfrm rot="1239737">
            <a:off x="6579171" y="4386315"/>
            <a:ext cx="2207214" cy="2225298"/>
          </a:xfrm>
          <a:prstGeom prst="rect">
            <a:avLst/>
          </a:prstGeom>
          <a:noFill/>
          <a:ln w="9525">
            <a:noFill/>
            <a:miter lim="800000"/>
            <a:headEnd/>
            <a:tailEnd/>
          </a:ln>
        </p:spPr>
      </p:pic>
      <p:pic>
        <p:nvPicPr>
          <p:cNvPr id="21" name="Imagen 20" descr="C:\Users\Eliana\Desktop\MACRO\P1030009.JPG"/>
          <p:cNvPicPr/>
          <p:nvPr/>
        </p:nvPicPr>
        <p:blipFill rotWithShape="1">
          <a:blip r:embed="rId8" cstate="print">
            <a:extLst>
              <a:ext uri="{28A0092B-C50C-407E-A947-70E740481C1C}">
                <a14:useLocalDpi xmlns:a14="http://schemas.microsoft.com/office/drawing/2010/main" xmlns="" val="0"/>
              </a:ext>
            </a:extLst>
          </a:blip>
          <a:srcRect l="21494" r="13082" b="3378"/>
          <a:stretch/>
        </p:blipFill>
        <p:spPr bwMode="auto">
          <a:xfrm>
            <a:off x="3643306" y="3997028"/>
            <a:ext cx="2500330" cy="2286016"/>
          </a:xfrm>
          <a:prstGeom prst="rect">
            <a:avLst/>
          </a:prstGeom>
          <a:noFill/>
          <a:ln>
            <a:noFill/>
          </a:ln>
          <a:extLst>
            <a:ext uri="{53640926-AAD7-44D8-BBD7-CCE9431645EC}">
              <a14:shadowObscured xmlns:a14="http://schemas.microsoft.com/office/drawing/2010/main" xmlns=""/>
            </a:ext>
          </a:extLst>
        </p:spPr>
      </p:pic>
      <p:sp>
        <p:nvSpPr>
          <p:cNvPr id="10"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sz="2000" b="1" dirty="0">
                <a:solidFill>
                  <a:schemeClr val="accent4">
                    <a:lumMod val="75000"/>
                  </a:schemeClr>
                </a:solidFill>
                <a:effectLst/>
                <a:latin typeface="Baskerville Old Face" panose="02020602080505020303" pitchFamily="18" charset="0"/>
              </a:rPr>
              <a:t>DIVERSIDAD DE COMUNIDADES BENTÓNICAS (</a:t>
            </a:r>
            <a:r>
              <a:rPr lang="es-ES_tradnl" sz="2000" b="1" dirty="0" smtClean="0">
                <a:solidFill>
                  <a:schemeClr val="accent4">
                    <a:lumMod val="75000"/>
                  </a:schemeClr>
                </a:solidFill>
                <a:effectLst/>
                <a:latin typeface="Baskerville Old Face" panose="02020602080505020303" pitchFamily="18" charset="0"/>
              </a:rPr>
              <a:t>MACROINVERTEBRADOS ACUÁTICOS)</a:t>
            </a:r>
            <a:endParaRPr lang="es-EC" sz="2000" dirty="0"/>
          </a:p>
        </p:txBody>
      </p:sp>
      <p:pic>
        <p:nvPicPr>
          <p:cNvPr id="3" name="Imagen 2"/>
          <p:cNvPicPr>
            <a:picLocks noChangeAspect="1"/>
          </p:cNvPicPr>
          <p:nvPr/>
        </p:nvPicPr>
        <p:blipFill rotWithShape="1">
          <a:blip r:embed="rId2"/>
          <a:srcRect l="17347" t="22439" r="11259" b="25390"/>
          <a:stretch/>
        </p:blipFill>
        <p:spPr>
          <a:xfrm>
            <a:off x="1142976" y="1928802"/>
            <a:ext cx="7845443" cy="3223322"/>
          </a:xfrm>
          <a:prstGeom prst="rect">
            <a:avLst/>
          </a:prstGeom>
        </p:spPr>
      </p:pic>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extLst>
      <p:ext uri="{BB962C8B-B14F-4D97-AF65-F5344CB8AC3E}">
        <p14:creationId xmlns:p14="http://schemas.microsoft.com/office/powerpoint/2010/main" xmlns="" val="1404271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00100" y="357214"/>
            <a:ext cx="7933588" cy="6858000"/>
          </a:xfrm>
        </p:spPr>
        <p:txBody>
          <a:bodyPr>
            <a:normAutofit/>
          </a:bodyPr>
          <a:lstStyle/>
          <a:p>
            <a:pPr lvl="0" algn="ctr">
              <a:buNone/>
            </a:pPr>
            <a:r>
              <a:rPr lang="es-ES" sz="2800" b="1" dirty="0" smtClean="0">
                <a:solidFill>
                  <a:schemeClr val="accent4">
                    <a:lumMod val="60000"/>
                    <a:lumOff val="40000"/>
                  </a:schemeClr>
                </a:solidFill>
                <a:latin typeface="Times New Roman" pitchFamily="18" charset="0"/>
                <a:cs typeface="Times New Roman" pitchFamily="18" charset="0"/>
              </a:rPr>
              <a:t>OTROS RESULTADOS: </a:t>
            </a:r>
          </a:p>
          <a:p>
            <a:pPr lvl="0" algn="ctr">
              <a:buNone/>
            </a:pPr>
            <a:r>
              <a:rPr lang="es-ES" sz="2800" b="1" u="sng" dirty="0" smtClean="0">
                <a:solidFill>
                  <a:schemeClr val="accent4">
                    <a:lumMod val="60000"/>
                    <a:lumOff val="40000"/>
                  </a:schemeClr>
                </a:solidFill>
                <a:latin typeface="Times New Roman" pitchFamily="18" charset="0"/>
                <a:cs typeface="Times New Roman" pitchFamily="18" charset="0"/>
              </a:rPr>
              <a:t>ANÁLISIS MES A MES </a:t>
            </a:r>
          </a:p>
          <a:p>
            <a:pPr lvl="0" algn="just">
              <a:buNone/>
            </a:pPr>
            <a:endParaRPr lang="es-ES" dirty="0" smtClean="0">
              <a:latin typeface="Times New Roman" pitchFamily="18" charset="0"/>
              <a:cs typeface="Times New Roman" pitchFamily="18" charset="0"/>
            </a:endParaRPr>
          </a:p>
          <a:p>
            <a:pPr lvl="0" algn="just"/>
            <a:r>
              <a:rPr lang="es-ES" sz="2800" dirty="0" smtClean="0">
                <a:solidFill>
                  <a:schemeClr val="accent1">
                    <a:lumMod val="75000"/>
                  </a:schemeClr>
                </a:solidFill>
                <a:latin typeface="Times New Roman" pitchFamily="18" charset="0"/>
                <a:cs typeface="Times New Roman" pitchFamily="18" charset="0"/>
              </a:rPr>
              <a:t>La familia </a:t>
            </a:r>
            <a:r>
              <a:rPr lang="es-ES" sz="2800" b="1" dirty="0" err="1" smtClean="0">
                <a:solidFill>
                  <a:schemeClr val="accent1">
                    <a:lumMod val="75000"/>
                  </a:schemeClr>
                </a:solidFill>
                <a:latin typeface="Times New Roman" pitchFamily="18" charset="0"/>
                <a:cs typeface="Times New Roman" pitchFamily="18" charset="0"/>
              </a:rPr>
              <a:t>Hidropsychidae</a:t>
            </a:r>
            <a:r>
              <a:rPr lang="es-ES" sz="2800" dirty="0" smtClean="0">
                <a:solidFill>
                  <a:schemeClr val="accent1">
                    <a:lumMod val="75000"/>
                  </a:schemeClr>
                </a:solidFill>
                <a:latin typeface="Times New Roman" pitchFamily="18" charset="0"/>
                <a:cs typeface="Times New Roman" pitchFamily="18" charset="0"/>
              </a:rPr>
              <a:t> fue el máximo representante seguido de la </a:t>
            </a:r>
            <a:r>
              <a:rPr lang="es-ES" sz="2800" b="1" dirty="0" err="1" smtClean="0">
                <a:solidFill>
                  <a:schemeClr val="accent1">
                    <a:lumMod val="75000"/>
                  </a:schemeClr>
                </a:solidFill>
                <a:latin typeface="Times New Roman" pitchFamily="18" charset="0"/>
                <a:cs typeface="Times New Roman" pitchFamily="18" charset="0"/>
              </a:rPr>
              <a:t>Veliidae</a:t>
            </a:r>
            <a:r>
              <a:rPr lang="es-ES" sz="2800" b="1" dirty="0" smtClean="0">
                <a:solidFill>
                  <a:schemeClr val="accent1">
                    <a:lumMod val="75000"/>
                  </a:schemeClr>
                </a:solidFill>
                <a:latin typeface="Times New Roman" pitchFamily="18" charset="0"/>
                <a:cs typeface="Times New Roman" pitchFamily="18" charset="0"/>
              </a:rPr>
              <a:t>, </a:t>
            </a:r>
            <a:r>
              <a:rPr lang="es-ES" sz="2800" dirty="0" smtClean="0">
                <a:solidFill>
                  <a:schemeClr val="accent1">
                    <a:lumMod val="75000"/>
                  </a:schemeClr>
                </a:solidFill>
                <a:latin typeface="Times New Roman" pitchFamily="18" charset="0"/>
                <a:cs typeface="Times New Roman" pitchFamily="18" charset="0"/>
              </a:rPr>
              <a:t> </a:t>
            </a:r>
            <a:r>
              <a:rPr lang="es-ES" sz="2800" b="1" dirty="0" err="1" smtClean="0">
                <a:solidFill>
                  <a:schemeClr val="accent1">
                    <a:lumMod val="75000"/>
                  </a:schemeClr>
                </a:solidFill>
                <a:latin typeface="Times New Roman" pitchFamily="18" charset="0"/>
                <a:cs typeface="Times New Roman" pitchFamily="18" charset="0"/>
              </a:rPr>
              <a:t>Leptophlebiidae</a:t>
            </a:r>
            <a:r>
              <a:rPr lang="es-ES" sz="2800" dirty="0" smtClean="0">
                <a:solidFill>
                  <a:schemeClr val="accent1">
                    <a:lumMod val="75000"/>
                  </a:schemeClr>
                </a:solidFill>
                <a:latin typeface="Times New Roman" pitchFamily="18" charset="0"/>
                <a:cs typeface="Times New Roman" pitchFamily="18" charset="0"/>
              </a:rPr>
              <a:t>, </a:t>
            </a:r>
            <a:r>
              <a:rPr lang="es-ES" sz="2800" b="1" dirty="0" err="1" smtClean="0">
                <a:solidFill>
                  <a:schemeClr val="accent1">
                    <a:lumMod val="75000"/>
                  </a:schemeClr>
                </a:solidFill>
                <a:latin typeface="Times New Roman" pitchFamily="18" charset="0"/>
                <a:cs typeface="Times New Roman" pitchFamily="18" charset="0"/>
              </a:rPr>
              <a:t>Elmidae</a:t>
            </a:r>
            <a:r>
              <a:rPr lang="es-ES" sz="2800" b="1" dirty="0" smtClean="0">
                <a:solidFill>
                  <a:schemeClr val="accent1">
                    <a:lumMod val="75000"/>
                  </a:schemeClr>
                </a:solidFill>
                <a:latin typeface="Times New Roman" pitchFamily="18" charset="0"/>
                <a:cs typeface="Times New Roman" pitchFamily="18" charset="0"/>
              </a:rPr>
              <a:t> </a:t>
            </a:r>
            <a:endParaRPr lang="es-EC" sz="2800" b="1" dirty="0" smtClean="0">
              <a:solidFill>
                <a:schemeClr val="accent1">
                  <a:lumMod val="75000"/>
                </a:schemeClr>
              </a:solidFill>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a:t>
            </a:r>
            <a:endParaRPr lang="es-EC" sz="2800" dirty="0" smtClean="0">
              <a:latin typeface="Times New Roman" pitchFamily="18" charset="0"/>
              <a:cs typeface="Times New Roman" pitchFamily="18" charset="0"/>
            </a:endParaRPr>
          </a:p>
          <a:p>
            <a:pPr lvl="0" algn="just"/>
            <a:r>
              <a:rPr lang="es-ES" sz="2800" dirty="0" smtClean="0">
                <a:solidFill>
                  <a:schemeClr val="accent5">
                    <a:lumMod val="75000"/>
                  </a:schemeClr>
                </a:solidFill>
                <a:latin typeface="Times New Roman" pitchFamily="18" charset="0"/>
                <a:cs typeface="Times New Roman" pitchFamily="18" charset="0"/>
              </a:rPr>
              <a:t>Presencia de la familia </a:t>
            </a:r>
            <a:r>
              <a:rPr lang="es-ES" sz="2800" dirty="0" err="1" smtClean="0">
                <a:solidFill>
                  <a:schemeClr val="accent5">
                    <a:lumMod val="75000"/>
                  </a:schemeClr>
                </a:solidFill>
                <a:latin typeface="Times New Roman" pitchFamily="18" charset="0"/>
                <a:cs typeface="Times New Roman" pitchFamily="18" charset="0"/>
              </a:rPr>
              <a:t>Astroblepidae</a:t>
            </a:r>
            <a:r>
              <a:rPr lang="es-ES" sz="2800" dirty="0" smtClean="0">
                <a:solidFill>
                  <a:schemeClr val="accent5">
                    <a:lumMod val="75000"/>
                  </a:schemeClr>
                </a:solidFill>
                <a:latin typeface="Times New Roman" pitchFamily="18" charset="0"/>
                <a:cs typeface="Times New Roman" pitchFamily="18" charset="0"/>
              </a:rPr>
              <a:t> (</a:t>
            </a:r>
            <a:r>
              <a:rPr lang="es-ES" sz="2800" i="1" dirty="0" err="1" smtClean="0">
                <a:solidFill>
                  <a:schemeClr val="accent5">
                    <a:lumMod val="75000"/>
                  </a:schemeClr>
                </a:solidFill>
                <a:latin typeface="Times New Roman" pitchFamily="18" charset="0"/>
                <a:cs typeface="Times New Roman" pitchFamily="18" charset="0"/>
              </a:rPr>
              <a:t>Astroblepus</a:t>
            </a:r>
            <a:r>
              <a:rPr lang="es-ES" sz="2800" dirty="0" smtClean="0">
                <a:solidFill>
                  <a:schemeClr val="accent5">
                    <a:lumMod val="75000"/>
                  </a:schemeClr>
                </a:solidFill>
                <a:latin typeface="Times New Roman" pitchFamily="18" charset="0"/>
                <a:cs typeface="Times New Roman" pitchFamily="18" charset="0"/>
              </a:rPr>
              <a:t>) – </a:t>
            </a:r>
            <a:r>
              <a:rPr lang="es-ES" sz="2800" dirty="0" err="1" smtClean="0">
                <a:solidFill>
                  <a:schemeClr val="accent5">
                    <a:lumMod val="75000"/>
                  </a:schemeClr>
                </a:solidFill>
                <a:latin typeface="Times New Roman" pitchFamily="18" charset="0"/>
                <a:cs typeface="Times New Roman" pitchFamily="18" charset="0"/>
              </a:rPr>
              <a:t>Preñadilla</a:t>
            </a:r>
            <a:r>
              <a:rPr lang="es-ES" sz="2800" dirty="0" smtClean="0">
                <a:solidFill>
                  <a:schemeClr val="accent5">
                    <a:lumMod val="75000"/>
                  </a:schemeClr>
                </a:solidFill>
                <a:latin typeface="Times New Roman" pitchFamily="18" charset="0"/>
                <a:cs typeface="Times New Roman" pitchFamily="18" charset="0"/>
              </a:rPr>
              <a:t> no contante ni abundante en los monitoreos</a:t>
            </a:r>
            <a:endParaRPr lang="es-EC" sz="2800" dirty="0">
              <a:latin typeface="Times New Roman" pitchFamily="18" charset="0"/>
              <a:cs typeface="Times New Roman" pitchFamily="18" charset="0"/>
            </a:endParaRPr>
          </a:p>
        </p:txBody>
      </p:sp>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xmlns="" val="1493047087"/>
              </p:ext>
            </p:extLst>
          </p:nvPr>
        </p:nvGraphicFramePr>
        <p:xfrm>
          <a:off x="1214414" y="1052736"/>
          <a:ext cx="2000264"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xmlns="" val="4196372211"/>
              </p:ext>
            </p:extLst>
          </p:nvPr>
        </p:nvGraphicFramePr>
        <p:xfrm>
          <a:off x="1214414" y="3786190"/>
          <a:ext cx="2000264" cy="7143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10 CuadroTexto"/>
          <p:cNvSpPr txBox="1"/>
          <p:nvPr/>
        </p:nvSpPr>
        <p:spPr>
          <a:xfrm>
            <a:off x="3857620" y="714356"/>
            <a:ext cx="4714908"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es-EC" dirty="0" smtClean="0">
                <a:latin typeface="Times New Roman" pitchFamily="18" charset="0"/>
                <a:cs typeface="Times New Roman" pitchFamily="18" charset="0"/>
              </a:rPr>
              <a:t>Estudiar la calidad del agua en la quebrada “San José”, comunidad de El Chical, mediante la utilización de indicadores biológicos, para elaborar conjuntamente con la comunidad un plan de monitoreo</a:t>
            </a:r>
          </a:p>
        </p:txBody>
      </p:sp>
      <p:grpSp>
        <p:nvGrpSpPr>
          <p:cNvPr id="18" name="17 Grupo"/>
          <p:cNvGrpSpPr/>
          <p:nvPr/>
        </p:nvGrpSpPr>
        <p:grpSpPr>
          <a:xfrm>
            <a:off x="3851920" y="2428868"/>
            <a:ext cx="4714908" cy="3777461"/>
            <a:chOff x="3851920" y="2469951"/>
            <a:chExt cx="4714908" cy="3777461"/>
          </a:xfrm>
        </p:grpSpPr>
        <p:sp>
          <p:nvSpPr>
            <p:cNvPr id="7" name="11 CuadroTexto"/>
            <p:cNvSpPr txBox="1"/>
            <p:nvPr/>
          </p:nvSpPr>
          <p:spPr>
            <a:xfrm>
              <a:off x="3857620" y="2469951"/>
              <a:ext cx="4709208"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r>
                <a:rPr lang="es-EC" dirty="0" smtClean="0">
                  <a:latin typeface="Times New Roman" pitchFamily="18" charset="0"/>
                  <a:cs typeface="Times New Roman" pitchFamily="18" charset="0"/>
                </a:rPr>
                <a:t>Calcular la diversidad de los macroinvertebrados acuáticos y fitoplancton para verificar el estado biológico del cauce</a:t>
              </a:r>
            </a:p>
          </p:txBody>
        </p:sp>
        <p:sp>
          <p:nvSpPr>
            <p:cNvPr id="12" name="18 CuadroTexto"/>
            <p:cNvSpPr txBox="1"/>
            <p:nvPr/>
          </p:nvSpPr>
          <p:spPr>
            <a:xfrm>
              <a:off x="3851920" y="3761199"/>
              <a:ext cx="4714908"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r>
                <a:rPr lang="es-EC" dirty="0" smtClean="0">
                  <a:latin typeface="Times New Roman" pitchFamily="18" charset="0"/>
                  <a:cs typeface="Times New Roman" pitchFamily="18" charset="0"/>
                </a:rPr>
                <a:t>Evaluar los indicadores biológicos presentes en la fuente de agua utilizada para proveer de la misma a la comunidad</a:t>
              </a:r>
            </a:p>
          </p:txBody>
        </p:sp>
        <p:sp>
          <p:nvSpPr>
            <p:cNvPr id="13" name="18 CuadroTexto"/>
            <p:cNvSpPr txBox="1"/>
            <p:nvPr/>
          </p:nvSpPr>
          <p:spPr>
            <a:xfrm>
              <a:off x="3857620" y="5047083"/>
              <a:ext cx="470920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r>
                <a:rPr lang="es-EC" dirty="0" smtClean="0">
                  <a:latin typeface="Times New Roman" pitchFamily="18" charset="0"/>
                  <a:cs typeface="Times New Roman" pitchFamily="18" charset="0"/>
                </a:rPr>
                <a:t>Formular un plan de monitoreo mediante técnicas participativas que pueda ser empleado por la Junta Administradora de Agua Potable y la comunidad de El Chical</a:t>
              </a:r>
            </a:p>
          </p:txBody>
        </p:sp>
      </p:grpSp>
      <p:grpSp>
        <p:nvGrpSpPr>
          <p:cNvPr id="17" name="Grupo 16"/>
          <p:cNvGrpSpPr/>
          <p:nvPr/>
        </p:nvGrpSpPr>
        <p:grpSpPr>
          <a:xfrm>
            <a:off x="3214678" y="2886092"/>
            <a:ext cx="633938" cy="2559132"/>
            <a:chOff x="3214678" y="2886092"/>
            <a:chExt cx="633938" cy="2559132"/>
          </a:xfrm>
        </p:grpSpPr>
        <p:cxnSp>
          <p:nvCxnSpPr>
            <p:cNvPr id="9" name="22 Conector recto"/>
            <p:cNvCxnSpPr/>
            <p:nvPr/>
          </p:nvCxnSpPr>
          <p:spPr>
            <a:xfrm flipH="1">
              <a:off x="3428990" y="2887681"/>
              <a:ext cx="2" cy="2557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27 Conector recto"/>
            <p:cNvCxnSpPr/>
            <p:nvPr/>
          </p:nvCxnSpPr>
          <p:spPr>
            <a:xfrm flipV="1">
              <a:off x="3437996" y="2886092"/>
              <a:ext cx="410620" cy="1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31 Conector recto"/>
            <p:cNvCxnSpPr/>
            <p:nvPr/>
          </p:nvCxnSpPr>
          <p:spPr>
            <a:xfrm>
              <a:off x="3214678" y="4208297"/>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29 Conector recto"/>
            <p:cNvCxnSpPr/>
            <p:nvPr/>
          </p:nvCxnSpPr>
          <p:spPr>
            <a:xfrm>
              <a:off x="3419872" y="4208297"/>
              <a:ext cx="410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29 Conector recto"/>
            <p:cNvCxnSpPr/>
            <p:nvPr/>
          </p:nvCxnSpPr>
          <p:spPr>
            <a:xfrm>
              <a:off x="3428992" y="5445224"/>
              <a:ext cx="410621"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29 Conector recto"/>
          <p:cNvCxnSpPr/>
          <p:nvPr/>
        </p:nvCxnSpPr>
        <p:spPr>
          <a:xfrm>
            <a:off x="3214678" y="1334818"/>
            <a:ext cx="642942"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sz="2000" b="1" dirty="0" smtClean="0">
                <a:solidFill>
                  <a:schemeClr val="accent4">
                    <a:lumMod val="75000"/>
                  </a:schemeClr>
                </a:solidFill>
                <a:effectLst/>
                <a:latin typeface="Baskerville Old Face" panose="02020602080505020303" pitchFamily="18" charset="0"/>
              </a:rPr>
              <a:t/>
            </a:r>
            <a:br>
              <a:rPr lang="es-ES_tradnl" sz="2000" b="1" dirty="0" smtClean="0">
                <a:solidFill>
                  <a:schemeClr val="accent4">
                    <a:lumMod val="75000"/>
                  </a:schemeClr>
                </a:solidFill>
                <a:effectLst/>
                <a:latin typeface="Baskerville Old Face" panose="02020602080505020303" pitchFamily="18" charset="0"/>
              </a:rPr>
            </a:br>
            <a:r>
              <a:rPr lang="es-ES_tradnl" sz="2000" b="1" dirty="0" smtClean="0">
                <a:solidFill>
                  <a:schemeClr val="accent4">
                    <a:lumMod val="75000"/>
                  </a:schemeClr>
                </a:solidFill>
                <a:effectLst/>
                <a:latin typeface="Baskerville Old Face" panose="02020602080505020303" pitchFamily="18" charset="0"/>
              </a:rPr>
              <a:t>DIVERSIDAD DE COMUNIDADES FITOPLANCTÓNICAS </a:t>
            </a:r>
            <a:r>
              <a:rPr lang="es-EC" sz="2000" b="1" i="1" dirty="0" smtClean="0">
                <a:effectLst/>
              </a:rPr>
              <a:t/>
            </a:r>
            <a:br>
              <a:rPr lang="es-EC" sz="2000" b="1" i="1" dirty="0" smtClean="0">
                <a:effectLst/>
              </a:rPr>
            </a:br>
            <a:endParaRPr lang="es-EC" sz="2000" dirty="0"/>
          </a:p>
        </p:txBody>
      </p:sp>
      <p:cxnSp>
        <p:nvCxnSpPr>
          <p:cNvPr id="5" name="AutoShape 84"/>
          <p:cNvCxnSpPr>
            <a:cxnSpLocks noChangeShapeType="1"/>
          </p:cNvCxnSpPr>
          <p:nvPr/>
        </p:nvCxnSpPr>
        <p:spPr bwMode="auto">
          <a:xfrm>
            <a:off x="6070600" y="8828088"/>
            <a:ext cx="68263" cy="0"/>
          </a:xfrm>
          <a:prstGeom prst="straightConnector1">
            <a:avLst/>
          </a:prstGeom>
          <a:noFill/>
          <a:ln w="9525">
            <a:solidFill>
              <a:srgbClr val="000000"/>
            </a:solidFill>
            <a:round/>
            <a:headEnd/>
            <a:tailEnd/>
          </a:ln>
          <a:extLst>
            <a:ext uri="{909E8E84-426E-40DD-AFC4-6F175D3DCCD1}">
              <a14:hiddenFill xmlns:a14="http://schemas.microsoft.com/office/drawing/2010/main" xmlns="">
                <a:noFill/>
              </a14:hiddenFill>
            </a:ext>
          </a:extLst>
        </p:spPr>
      </p:cxnSp>
      <p:cxnSp>
        <p:nvCxnSpPr>
          <p:cNvPr id="6" name="AutoShape 85"/>
          <p:cNvCxnSpPr>
            <a:cxnSpLocks noChangeShapeType="1"/>
          </p:cNvCxnSpPr>
          <p:nvPr/>
        </p:nvCxnSpPr>
        <p:spPr bwMode="auto">
          <a:xfrm>
            <a:off x="7826375" y="8823325"/>
            <a:ext cx="66675" cy="0"/>
          </a:xfrm>
          <a:prstGeom prst="straightConnector1">
            <a:avLst/>
          </a:prstGeom>
          <a:noFill/>
          <a:ln w="9525">
            <a:solidFill>
              <a:srgbClr val="000000"/>
            </a:solidFill>
            <a:round/>
            <a:headEnd/>
            <a:tailEnd/>
          </a:ln>
          <a:extLst>
            <a:ext uri="{909E8E84-426E-40DD-AFC4-6F175D3DCCD1}">
              <a14:hiddenFill xmlns:a14="http://schemas.microsoft.com/office/drawing/2010/main" xmlns="">
                <a:noFill/>
              </a14:hiddenFill>
            </a:ext>
          </a:extLst>
        </p:spPr>
      </p:cxnSp>
      <p:pic>
        <p:nvPicPr>
          <p:cNvPr id="3" name="Imagen 2"/>
          <p:cNvPicPr>
            <a:picLocks noChangeAspect="1"/>
          </p:cNvPicPr>
          <p:nvPr/>
        </p:nvPicPr>
        <p:blipFill rotWithShape="1">
          <a:blip r:embed="rId2"/>
          <a:srcRect l="17347" t="22438" r="11259" b="24406"/>
          <a:stretch/>
        </p:blipFill>
        <p:spPr>
          <a:xfrm>
            <a:off x="1036261" y="1844824"/>
            <a:ext cx="8084898" cy="3384376"/>
          </a:xfrm>
          <a:prstGeom prst="rect">
            <a:avLst/>
          </a:prstGeom>
        </p:spPr>
      </p:pic>
      <p:sp>
        <p:nvSpPr>
          <p:cNvPr id="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2717870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57224" y="0"/>
            <a:ext cx="8143900" cy="6858000"/>
          </a:xfrm>
        </p:spPr>
        <p:txBody>
          <a:bodyPr>
            <a:normAutofit/>
          </a:bodyPr>
          <a:lstStyle/>
          <a:p>
            <a:pPr algn="ctr">
              <a:buNone/>
            </a:pPr>
            <a:endParaRPr lang="es-ES" sz="2800" b="1" dirty="0" smtClean="0">
              <a:latin typeface="Times New Roman" pitchFamily="18" charset="0"/>
              <a:cs typeface="Times New Roman" pitchFamily="18" charset="0"/>
            </a:endParaRPr>
          </a:p>
          <a:p>
            <a:pPr algn="ctr">
              <a:buNone/>
            </a:pPr>
            <a:r>
              <a:rPr lang="es-ES" sz="2800" b="1" dirty="0" smtClean="0">
                <a:solidFill>
                  <a:schemeClr val="accent2">
                    <a:lumMod val="60000"/>
                    <a:lumOff val="40000"/>
                  </a:schemeClr>
                </a:solidFill>
                <a:latin typeface="Times New Roman" pitchFamily="18" charset="0"/>
                <a:cs typeface="Times New Roman" pitchFamily="18" charset="0"/>
              </a:rPr>
              <a:t>OTROS RESULTADOS: </a:t>
            </a:r>
          </a:p>
          <a:p>
            <a:pPr algn="ctr">
              <a:buNone/>
            </a:pPr>
            <a:r>
              <a:rPr lang="es-ES" sz="2800" b="1" u="sng" dirty="0" smtClean="0">
                <a:solidFill>
                  <a:schemeClr val="accent2">
                    <a:lumMod val="60000"/>
                    <a:lumOff val="40000"/>
                  </a:schemeClr>
                </a:solidFill>
                <a:latin typeface="Times New Roman" pitchFamily="18" charset="0"/>
                <a:cs typeface="Times New Roman" pitchFamily="18" charset="0"/>
              </a:rPr>
              <a:t>ANÁLISIS MES A MES </a:t>
            </a:r>
          </a:p>
          <a:p>
            <a:pPr lvl="0" algn="just">
              <a:buNone/>
            </a:pPr>
            <a:endParaRPr lang="es-ES" sz="2800" dirty="0" smtClean="0">
              <a:latin typeface="Times New Roman" pitchFamily="18" charset="0"/>
              <a:cs typeface="Times New Roman" pitchFamily="18" charset="0"/>
            </a:endParaRPr>
          </a:p>
          <a:p>
            <a:pPr lvl="0" algn="just"/>
            <a:r>
              <a:rPr lang="es-ES" sz="2800" dirty="0" smtClean="0">
                <a:solidFill>
                  <a:schemeClr val="accent3">
                    <a:lumMod val="75000"/>
                  </a:schemeClr>
                </a:solidFill>
                <a:latin typeface="Times New Roman" pitchFamily="18" charset="0"/>
                <a:cs typeface="Times New Roman" pitchFamily="18" charset="0"/>
              </a:rPr>
              <a:t>Las especies fitoplanctónicas más representativas fueron: </a:t>
            </a:r>
            <a:r>
              <a:rPr lang="es-ES" sz="2800" b="1" i="1" dirty="0" smtClean="0">
                <a:solidFill>
                  <a:schemeClr val="accent3">
                    <a:lumMod val="75000"/>
                  </a:schemeClr>
                </a:solidFill>
                <a:latin typeface="Times New Roman" pitchFamily="18" charset="0"/>
                <a:cs typeface="Times New Roman" pitchFamily="18" charset="0"/>
              </a:rPr>
              <a:t>Fragilaria</a:t>
            </a:r>
            <a:r>
              <a:rPr lang="es-ES" sz="2800" dirty="0" smtClean="0">
                <a:solidFill>
                  <a:schemeClr val="accent3">
                    <a:lumMod val="75000"/>
                  </a:schemeClr>
                </a:solidFill>
                <a:latin typeface="Times New Roman" pitchFamily="18" charset="0"/>
                <a:cs typeface="Times New Roman" pitchFamily="18" charset="0"/>
              </a:rPr>
              <a:t>, </a:t>
            </a:r>
            <a:r>
              <a:rPr lang="es-ES" sz="2800" b="1" i="1" dirty="0" smtClean="0">
                <a:solidFill>
                  <a:schemeClr val="accent3">
                    <a:lumMod val="75000"/>
                  </a:schemeClr>
                </a:solidFill>
                <a:latin typeface="Times New Roman" pitchFamily="18" charset="0"/>
                <a:cs typeface="Times New Roman" pitchFamily="18" charset="0"/>
              </a:rPr>
              <a:t>Pediastrum </a:t>
            </a:r>
            <a:r>
              <a:rPr lang="es-ES" sz="2800" b="1" dirty="0" smtClean="0">
                <a:solidFill>
                  <a:schemeClr val="accent3">
                    <a:lumMod val="75000"/>
                  </a:schemeClr>
                </a:solidFill>
                <a:latin typeface="Times New Roman" pitchFamily="18" charset="0"/>
                <a:cs typeface="Times New Roman" pitchFamily="18" charset="0"/>
              </a:rPr>
              <a:t>y </a:t>
            </a:r>
            <a:r>
              <a:rPr lang="es-ES" sz="2800" b="1" i="1" dirty="0" smtClean="0">
                <a:solidFill>
                  <a:schemeClr val="accent3">
                    <a:lumMod val="75000"/>
                  </a:schemeClr>
                </a:solidFill>
                <a:latin typeface="Times New Roman" pitchFamily="18" charset="0"/>
                <a:cs typeface="Times New Roman" pitchFamily="18" charset="0"/>
              </a:rPr>
              <a:t>Microcystis</a:t>
            </a:r>
            <a:endParaRPr lang="es-EC" sz="2800" dirty="0" smtClean="0">
              <a:solidFill>
                <a:schemeClr val="accent3">
                  <a:lumMod val="75000"/>
                </a:schemeClr>
              </a:solidFill>
              <a:latin typeface="Times New Roman" pitchFamily="18" charset="0"/>
              <a:cs typeface="Times New Roman" pitchFamily="18" charset="0"/>
            </a:endParaRPr>
          </a:p>
          <a:p>
            <a:pPr algn="just">
              <a:buNone/>
            </a:pPr>
            <a:endParaRPr lang="es-EC" sz="2800" dirty="0" smtClean="0">
              <a:latin typeface="Times New Roman" pitchFamily="18" charset="0"/>
              <a:cs typeface="Times New Roman" pitchFamily="18" charset="0"/>
            </a:endParaRPr>
          </a:p>
          <a:p>
            <a:pPr lvl="0" algn="just"/>
            <a:r>
              <a:rPr lang="es-ES" sz="2800" dirty="0" smtClean="0">
                <a:solidFill>
                  <a:schemeClr val="accent4">
                    <a:lumMod val="60000"/>
                    <a:lumOff val="40000"/>
                  </a:schemeClr>
                </a:solidFill>
                <a:latin typeface="Times New Roman" pitchFamily="18" charset="0"/>
                <a:cs typeface="Times New Roman" pitchFamily="18" charset="0"/>
              </a:rPr>
              <a:t> Se observó un mayor número de familias, especies e individuos, en el sitio B</a:t>
            </a:r>
            <a:endParaRPr lang="es-EC" sz="2800" dirty="0" smtClean="0">
              <a:solidFill>
                <a:schemeClr val="accent4">
                  <a:lumMod val="60000"/>
                  <a:lumOff val="40000"/>
                </a:schemeClr>
              </a:solidFill>
              <a:latin typeface="Times New Roman" pitchFamily="18" charset="0"/>
              <a:cs typeface="Times New Roman" pitchFamily="18" charset="0"/>
            </a:endParaRPr>
          </a:p>
          <a:p>
            <a:pPr algn="just"/>
            <a:endParaRPr lang="es-EC" sz="2800" dirty="0">
              <a:latin typeface="Times New Roman" pitchFamily="18" charset="0"/>
              <a:cs typeface="Times New Roman" pitchFamily="18" charset="0"/>
            </a:endParaRPr>
          </a:p>
        </p:txBody>
      </p:sp>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5608" y="214298"/>
            <a:ext cx="7498080" cy="1143000"/>
          </a:xfrm>
        </p:spPr>
        <p:txBody>
          <a:bodyPr>
            <a:normAutofit fontScale="90000"/>
          </a:bodyPr>
          <a:lstStyle/>
          <a:p>
            <a:pPr algn="ctr"/>
            <a:r>
              <a:rPr lang="es-EC"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MACROINVERTEBRADOS ACUÁTICOS</a:t>
            </a:r>
            <a:endParaRPr lang="es-EC" dirty="0"/>
          </a:p>
        </p:txBody>
      </p:sp>
      <p:pic>
        <p:nvPicPr>
          <p:cNvPr id="5" name="Imagen 4"/>
          <p:cNvPicPr/>
          <p:nvPr/>
        </p:nvPicPr>
        <p:blipFill rotWithShape="1">
          <a:blip r:embed="rId2"/>
          <a:srcRect l="23351" t="38529" r="23221" b="32312"/>
          <a:stretch/>
        </p:blipFill>
        <p:spPr bwMode="auto">
          <a:xfrm>
            <a:off x="1000100" y="1548812"/>
            <a:ext cx="8072462" cy="5023460"/>
          </a:xfrm>
          <a:prstGeom prst="rect">
            <a:avLst/>
          </a:prstGeom>
          <a:ln>
            <a:noFill/>
          </a:ln>
          <a:extLst>
            <a:ext uri="{53640926-AAD7-44D8-BBD7-CCE9431645EC}">
              <a14:shadowObscured xmlns:a14="http://schemas.microsoft.com/office/drawing/2010/main" xmlns=""/>
            </a:ext>
          </a:extLst>
        </p:spPr>
      </p:pic>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extLst>
      <p:ext uri="{BB962C8B-B14F-4D97-AF65-F5344CB8AC3E}">
        <p14:creationId xmlns:p14="http://schemas.microsoft.com/office/powerpoint/2010/main" xmlns="" val="1176129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4414" y="142860"/>
            <a:ext cx="7498080" cy="1143000"/>
          </a:xfrm>
        </p:spPr>
        <p:txBody>
          <a:bodyPr/>
          <a:lstStyle/>
          <a:p>
            <a:pPr algn="ctr"/>
            <a:r>
              <a:rPr lang="es-EC"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FITOPLANCTON</a:t>
            </a:r>
            <a:endParaRPr lang="es-EC" dirty="0"/>
          </a:p>
        </p:txBody>
      </p:sp>
      <p:pic>
        <p:nvPicPr>
          <p:cNvPr id="6" name="Imagen 5"/>
          <p:cNvPicPr/>
          <p:nvPr/>
        </p:nvPicPr>
        <p:blipFill rotWithShape="1">
          <a:blip r:embed="rId2"/>
          <a:srcRect l="24522" t="24447" r="24453" b="17838"/>
          <a:stretch/>
        </p:blipFill>
        <p:spPr bwMode="auto">
          <a:xfrm>
            <a:off x="1043608" y="1316828"/>
            <a:ext cx="7957548" cy="5112568"/>
          </a:xfrm>
          <a:prstGeom prst="rect">
            <a:avLst/>
          </a:prstGeom>
          <a:ln>
            <a:noFill/>
          </a:ln>
          <a:extLst>
            <a:ext uri="{53640926-AAD7-44D8-BBD7-CCE9431645EC}">
              <a14:shadowObscured xmlns:a14="http://schemas.microsoft.com/office/drawing/2010/main" xmlns=""/>
            </a:ext>
          </a:extLst>
        </p:spPr>
      </p:pic>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3523515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80" y="188640"/>
            <a:ext cx="8572528" cy="1311534"/>
          </a:xfrm>
        </p:spPr>
        <p:txBody>
          <a:bodyPr>
            <a:noAutofit/>
          </a:bodyPr>
          <a:lstStyle/>
          <a:p>
            <a:pPr lvl="2" algn="ctr" rtl="0">
              <a:spcBef>
                <a:spcPct val="0"/>
              </a:spcBef>
            </a:pPr>
            <a:r>
              <a:rPr lang="es-ES" sz="24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COMPARACIÓN DE LA EVALUACIÓN  DE CALIDAD DE AGUA ENTRE LOS  SITIOS DE </a:t>
            </a:r>
            <a:r>
              <a:rPr lang="es-ES" sz="24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MONITOREO </a:t>
            </a:r>
            <a:endParaRPr lang="es-EC" sz="36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p:txBody>
      </p:sp>
      <p:sp>
        <p:nvSpPr>
          <p:cNvPr id="5" name="4 Rectángulo"/>
          <p:cNvSpPr/>
          <p:nvPr/>
        </p:nvSpPr>
        <p:spPr>
          <a:xfrm>
            <a:off x="2099144" y="1571612"/>
            <a:ext cx="5830442" cy="707886"/>
          </a:xfrm>
          <a:prstGeom prst="rect">
            <a:avLst/>
          </a:prstGeom>
        </p:spPr>
        <p:txBody>
          <a:bodyPr wrap="none">
            <a:spAutoFit/>
          </a:bodyPr>
          <a:lstStyle/>
          <a:p>
            <a:pPr marL="0" lvl="2"/>
            <a:r>
              <a:rPr lang="es-ES" sz="2000" b="1" dirty="0" smtClean="0">
                <a:latin typeface="Baskerville Old Face" pitchFamily="18" charset="0"/>
              </a:rPr>
              <a:t>Prueba de Kruskal – Wallis para Índice de Diversidad</a:t>
            </a:r>
            <a:endParaRPr lang="es-EC" sz="2000" b="1" dirty="0">
              <a:latin typeface="Baskerville Old Face" pitchFamily="18" charset="0"/>
            </a:endParaRPr>
          </a:p>
          <a:p>
            <a:endParaRPr lang="es-ES" sz="2000" dirty="0">
              <a:latin typeface="Baskerville Old Face" pitchFamily="18" charset="0"/>
            </a:endParaRPr>
          </a:p>
        </p:txBody>
      </p:sp>
      <p:graphicFrame>
        <p:nvGraphicFramePr>
          <p:cNvPr id="6" name="5 Tabla"/>
          <p:cNvGraphicFramePr>
            <a:graphicFrameLocks noGrp="1"/>
          </p:cNvGraphicFramePr>
          <p:nvPr/>
        </p:nvGraphicFramePr>
        <p:xfrm>
          <a:off x="1366536" y="2214554"/>
          <a:ext cx="5491480" cy="731520"/>
        </p:xfrm>
        <a:graphic>
          <a:graphicData uri="http://schemas.openxmlformats.org/drawingml/2006/table">
            <a:tbl>
              <a:tblPr/>
              <a:tblGrid>
                <a:gridCol w="1636812"/>
                <a:gridCol w="3854668"/>
              </a:tblGrid>
              <a:tr h="268606">
                <a:tc>
                  <a:txBody>
                    <a:bodyPr/>
                    <a:lstStyle/>
                    <a:p>
                      <a:pPr>
                        <a:lnSpc>
                          <a:spcPct val="150000"/>
                        </a:lnSpc>
                        <a:spcAft>
                          <a:spcPts val="0"/>
                        </a:spcAft>
                      </a:pPr>
                      <a:r>
                        <a:rPr lang="es-ES" sz="1600" dirty="0">
                          <a:latin typeface="Baskerville Old Face" pitchFamily="18" charset="0"/>
                          <a:ea typeface="Times New Roman"/>
                          <a:cs typeface="Times New Roman"/>
                        </a:rPr>
                        <a:t>H</a:t>
                      </a:r>
                      <a:r>
                        <a:rPr lang="es-ES" sz="1600" baseline="-25000" dirty="0">
                          <a:latin typeface="Baskerville Old Face" pitchFamily="18" charset="0"/>
                          <a:ea typeface="Times New Roman"/>
                          <a:cs typeface="Times New Roman"/>
                        </a:rPr>
                        <a:t>o</a:t>
                      </a:r>
                      <a:r>
                        <a:rPr lang="es-ES" sz="1600" dirty="0">
                          <a:latin typeface="Baskerville Old Face" pitchFamily="18" charset="0"/>
                          <a:ea typeface="Times New Roman"/>
                          <a:cs typeface="Times New Roman"/>
                        </a:rPr>
                        <a:t>: S</a:t>
                      </a:r>
                      <a:r>
                        <a:rPr lang="es-ES" sz="1600" baseline="-25000" dirty="0">
                          <a:latin typeface="Baskerville Old Face" pitchFamily="18" charset="0"/>
                          <a:ea typeface="Times New Roman"/>
                          <a:cs typeface="Times New Roman"/>
                        </a:rPr>
                        <a:t>A</a:t>
                      </a:r>
                      <a:r>
                        <a:rPr lang="es-ES" sz="1600" dirty="0">
                          <a:latin typeface="Baskerville Old Face" pitchFamily="18" charset="0"/>
                          <a:ea typeface="Times New Roman"/>
                          <a:cs typeface="Times New Roman"/>
                        </a:rPr>
                        <a:t> =  S</a:t>
                      </a:r>
                      <a:r>
                        <a:rPr lang="es-ES" sz="1600" baseline="-25000" dirty="0">
                          <a:latin typeface="Baskerville Old Face" pitchFamily="18" charset="0"/>
                          <a:ea typeface="Times New Roman"/>
                          <a:cs typeface="Times New Roman"/>
                        </a:rPr>
                        <a:t>B </a:t>
                      </a:r>
                      <a:r>
                        <a:rPr lang="es-ES" sz="1600" dirty="0">
                          <a:latin typeface="Baskerville Old Face" pitchFamily="18" charset="0"/>
                          <a:ea typeface="Times New Roman"/>
                          <a:cs typeface="Times New Roman"/>
                        </a:rPr>
                        <a:t>=  S</a:t>
                      </a:r>
                      <a:r>
                        <a:rPr lang="es-ES" sz="1600" baseline="-25000" dirty="0">
                          <a:latin typeface="Baskerville Old Face" pitchFamily="18" charset="0"/>
                          <a:ea typeface="Times New Roman"/>
                          <a:cs typeface="Times New Roman"/>
                        </a:rPr>
                        <a:t>C</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s-ES" sz="1600" dirty="0">
                          <a:latin typeface="Baskerville Old Face" pitchFamily="18" charset="0"/>
                          <a:ea typeface="Times New Roman"/>
                          <a:cs typeface="Times New Roman"/>
                        </a:rPr>
                        <a:t>Todos los sitios de muestreo son iguales</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r>
              <a:tr h="268606">
                <a:tc>
                  <a:txBody>
                    <a:bodyPr/>
                    <a:lstStyle/>
                    <a:p>
                      <a:pPr>
                        <a:lnSpc>
                          <a:spcPct val="150000"/>
                        </a:lnSpc>
                        <a:spcAft>
                          <a:spcPts val="0"/>
                        </a:spcAft>
                      </a:pPr>
                      <a:r>
                        <a:rPr lang="es-ES" sz="1600" dirty="0">
                          <a:latin typeface="Baskerville Old Face" pitchFamily="18" charset="0"/>
                          <a:ea typeface="Times New Roman"/>
                          <a:cs typeface="Times New Roman"/>
                        </a:rPr>
                        <a:t>H</a:t>
                      </a:r>
                      <a:r>
                        <a:rPr lang="es-ES" sz="1600" baseline="-25000" dirty="0">
                          <a:latin typeface="Baskerville Old Face" pitchFamily="18" charset="0"/>
                          <a:ea typeface="Times New Roman"/>
                          <a:cs typeface="Times New Roman"/>
                        </a:rPr>
                        <a:t>a</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A</a:t>
                      </a:r>
                      <a:r>
                        <a:rPr lang="es-ES" sz="1600" dirty="0" smtClean="0">
                          <a:latin typeface="Baskerville Old Face" pitchFamily="18" charset="0"/>
                          <a:ea typeface="Times New Roman"/>
                          <a:cs typeface="Times New Roman"/>
                        </a:rPr>
                        <a:t>  </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B</a:t>
                      </a:r>
                      <a:r>
                        <a:rPr lang="es-ES" sz="1600" dirty="0" smtClean="0">
                          <a:latin typeface="Baskerville Old Face" pitchFamily="18" charset="0"/>
                          <a:ea typeface="Times New Roman"/>
                          <a:cs typeface="Times New Roman"/>
                        </a:rPr>
                        <a:t>  </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C</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s-ES" sz="1600" dirty="0">
                          <a:latin typeface="Baskerville Old Face" pitchFamily="18" charset="0"/>
                          <a:ea typeface="Times New Roman"/>
                          <a:cs typeface="Times New Roman"/>
                        </a:rPr>
                        <a:t>No todos los sitios de muestreo son iguales</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r>
            </a:tbl>
          </a:graphicData>
        </a:graphic>
      </p:graphicFrame>
      <p:pic>
        <p:nvPicPr>
          <p:cNvPr id="3" name="Imagen 2"/>
          <p:cNvPicPr>
            <a:picLocks noChangeAspect="1"/>
          </p:cNvPicPr>
          <p:nvPr/>
        </p:nvPicPr>
        <p:blipFill rotWithShape="1">
          <a:blip r:embed="rId2"/>
          <a:srcRect l="29523" t="24406" r="28969" b="38188"/>
          <a:stretch/>
        </p:blipFill>
        <p:spPr>
          <a:xfrm>
            <a:off x="2090887" y="3284984"/>
            <a:ext cx="5400600" cy="2736304"/>
          </a:xfrm>
          <a:prstGeom prst="rect">
            <a:avLst/>
          </a:prstGeom>
        </p:spPr>
      </p:pic>
      <p:sp>
        <p:nvSpPr>
          <p:cNvPr id="8"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41924" y="814312"/>
            <a:ext cx="5745484" cy="400110"/>
          </a:xfrm>
          <a:prstGeom prst="rect">
            <a:avLst/>
          </a:prstGeom>
        </p:spPr>
        <p:txBody>
          <a:bodyPr wrap="none">
            <a:spAutoFit/>
          </a:bodyPr>
          <a:lstStyle/>
          <a:p>
            <a:pPr marL="0" lvl="2"/>
            <a:r>
              <a:rPr lang="es-ES" sz="2000" b="1" dirty="0">
                <a:latin typeface="Baskerville Old Face" pitchFamily="18" charset="0"/>
              </a:rPr>
              <a:t>Prueba de </a:t>
            </a:r>
            <a:r>
              <a:rPr lang="es-ES" sz="2000" b="1" dirty="0" err="1">
                <a:latin typeface="Baskerville Old Face" pitchFamily="18" charset="0"/>
              </a:rPr>
              <a:t>Kruskal</a:t>
            </a:r>
            <a:r>
              <a:rPr lang="es-ES" sz="2000" b="1" dirty="0">
                <a:latin typeface="Baskerville Old Face" pitchFamily="18" charset="0"/>
              </a:rPr>
              <a:t> – Wallis </a:t>
            </a:r>
            <a:r>
              <a:rPr lang="es-ES" sz="2000" b="1" dirty="0" smtClean="0">
                <a:latin typeface="Baskerville Old Face" pitchFamily="18" charset="0"/>
              </a:rPr>
              <a:t>para Índices </a:t>
            </a:r>
            <a:r>
              <a:rPr lang="es-ES" sz="2000" b="1" dirty="0">
                <a:latin typeface="Baskerville Old Face" pitchFamily="18" charset="0"/>
              </a:rPr>
              <a:t>de </a:t>
            </a:r>
            <a:r>
              <a:rPr lang="es-ES" sz="2000" b="1" dirty="0" smtClean="0">
                <a:latin typeface="Baskerville Old Face" pitchFamily="18" charset="0"/>
              </a:rPr>
              <a:t>Biológicos</a:t>
            </a:r>
            <a:endParaRPr lang="es-EC" sz="2000" b="1" dirty="0">
              <a:latin typeface="Baskerville Old Face" pitchFamily="18" charset="0"/>
            </a:endParaRPr>
          </a:p>
        </p:txBody>
      </p:sp>
      <p:graphicFrame>
        <p:nvGraphicFramePr>
          <p:cNvPr id="5" name="4 Tabla"/>
          <p:cNvGraphicFramePr>
            <a:graphicFrameLocks noGrp="1"/>
          </p:cNvGraphicFramePr>
          <p:nvPr/>
        </p:nvGraphicFramePr>
        <p:xfrm>
          <a:off x="1366536" y="1571612"/>
          <a:ext cx="5491480" cy="731520"/>
        </p:xfrm>
        <a:graphic>
          <a:graphicData uri="http://schemas.openxmlformats.org/drawingml/2006/table">
            <a:tbl>
              <a:tblPr/>
              <a:tblGrid>
                <a:gridCol w="1636812"/>
                <a:gridCol w="3854668"/>
              </a:tblGrid>
              <a:tr h="268606">
                <a:tc>
                  <a:txBody>
                    <a:bodyPr/>
                    <a:lstStyle/>
                    <a:p>
                      <a:pPr>
                        <a:lnSpc>
                          <a:spcPct val="150000"/>
                        </a:lnSpc>
                        <a:spcAft>
                          <a:spcPts val="0"/>
                        </a:spcAft>
                      </a:pPr>
                      <a:r>
                        <a:rPr lang="es-ES" sz="1600" dirty="0">
                          <a:latin typeface="Baskerville Old Face" pitchFamily="18" charset="0"/>
                          <a:ea typeface="Times New Roman"/>
                          <a:cs typeface="Times New Roman"/>
                        </a:rPr>
                        <a:t>H</a:t>
                      </a:r>
                      <a:r>
                        <a:rPr lang="es-ES" sz="1600" baseline="-25000" dirty="0">
                          <a:latin typeface="Baskerville Old Face" pitchFamily="18" charset="0"/>
                          <a:ea typeface="Times New Roman"/>
                          <a:cs typeface="Times New Roman"/>
                        </a:rPr>
                        <a:t>o</a:t>
                      </a:r>
                      <a:r>
                        <a:rPr lang="es-ES" sz="1600" dirty="0">
                          <a:latin typeface="Baskerville Old Face" pitchFamily="18" charset="0"/>
                          <a:ea typeface="Times New Roman"/>
                          <a:cs typeface="Times New Roman"/>
                        </a:rPr>
                        <a:t>: S</a:t>
                      </a:r>
                      <a:r>
                        <a:rPr lang="es-ES" sz="1600" baseline="-25000" dirty="0">
                          <a:latin typeface="Baskerville Old Face" pitchFamily="18" charset="0"/>
                          <a:ea typeface="Times New Roman"/>
                          <a:cs typeface="Times New Roman"/>
                        </a:rPr>
                        <a:t>A</a:t>
                      </a:r>
                      <a:r>
                        <a:rPr lang="es-ES" sz="1600" dirty="0">
                          <a:latin typeface="Baskerville Old Face" pitchFamily="18" charset="0"/>
                          <a:ea typeface="Times New Roman"/>
                          <a:cs typeface="Times New Roman"/>
                        </a:rPr>
                        <a:t> =  S</a:t>
                      </a:r>
                      <a:r>
                        <a:rPr lang="es-ES" sz="1600" baseline="-25000" dirty="0">
                          <a:latin typeface="Baskerville Old Face" pitchFamily="18" charset="0"/>
                          <a:ea typeface="Times New Roman"/>
                          <a:cs typeface="Times New Roman"/>
                        </a:rPr>
                        <a:t>B </a:t>
                      </a:r>
                      <a:r>
                        <a:rPr lang="es-ES" sz="1600" dirty="0">
                          <a:latin typeface="Baskerville Old Face" pitchFamily="18" charset="0"/>
                          <a:ea typeface="Times New Roman"/>
                          <a:cs typeface="Times New Roman"/>
                        </a:rPr>
                        <a:t>=  S</a:t>
                      </a:r>
                      <a:r>
                        <a:rPr lang="es-ES" sz="1600" baseline="-25000" dirty="0">
                          <a:latin typeface="Baskerville Old Face" pitchFamily="18" charset="0"/>
                          <a:ea typeface="Times New Roman"/>
                          <a:cs typeface="Times New Roman"/>
                        </a:rPr>
                        <a:t>C</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s-ES" sz="1600" dirty="0">
                          <a:latin typeface="Baskerville Old Face" pitchFamily="18" charset="0"/>
                          <a:ea typeface="Times New Roman"/>
                          <a:cs typeface="Times New Roman"/>
                        </a:rPr>
                        <a:t>Todos los sitios de muestreo son iguales</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r>
              <a:tr h="268606">
                <a:tc>
                  <a:txBody>
                    <a:bodyPr/>
                    <a:lstStyle/>
                    <a:p>
                      <a:pPr>
                        <a:lnSpc>
                          <a:spcPct val="150000"/>
                        </a:lnSpc>
                        <a:spcAft>
                          <a:spcPts val="0"/>
                        </a:spcAft>
                      </a:pPr>
                      <a:r>
                        <a:rPr lang="es-ES" sz="1600" dirty="0">
                          <a:latin typeface="Baskerville Old Face" pitchFamily="18" charset="0"/>
                          <a:ea typeface="Times New Roman"/>
                          <a:cs typeface="Times New Roman"/>
                        </a:rPr>
                        <a:t>H</a:t>
                      </a:r>
                      <a:r>
                        <a:rPr lang="es-ES" sz="1600" baseline="-25000" dirty="0">
                          <a:latin typeface="Baskerville Old Face" pitchFamily="18" charset="0"/>
                          <a:ea typeface="Times New Roman"/>
                          <a:cs typeface="Times New Roman"/>
                        </a:rPr>
                        <a:t>a</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A</a:t>
                      </a:r>
                      <a:r>
                        <a:rPr lang="es-ES" sz="1600" dirty="0" smtClean="0">
                          <a:latin typeface="Baskerville Old Face" pitchFamily="18" charset="0"/>
                          <a:ea typeface="Times New Roman"/>
                          <a:cs typeface="Times New Roman"/>
                        </a:rPr>
                        <a:t>  </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B</a:t>
                      </a:r>
                      <a:r>
                        <a:rPr lang="es-ES" sz="1600" dirty="0" smtClean="0">
                          <a:latin typeface="Baskerville Old Face" pitchFamily="18" charset="0"/>
                          <a:ea typeface="Times New Roman"/>
                          <a:cs typeface="Times New Roman"/>
                        </a:rPr>
                        <a:t>  </a:t>
                      </a:r>
                      <a:r>
                        <a:rPr lang="es-ES" sz="1600" dirty="0">
                          <a:latin typeface="Baskerville Old Face" pitchFamily="18" charset="0"/>
                          <a:ea typeface="Times New Roman"/>
                          <a:cs typeface="Times New Roman"/>
                        </a:rPr>
                        <a:t>≠ </a:t>
                      </a:r>
                      <a:r>
                        <a:rPr lang="es-ES" sz="1600" dirty="0" smtClean="0">
                          <a:latin typeface="Baskerville Old Face" pitchFamily="18" charset="0"/>
                          <a:ea typeface="Times New Roman"/>
                          <a:cs typeface="Times New Roman"/>
                        </a:rPr>
                        <a:t>S</a:t>
                      </a:r>
                      <a:r>
                        <a:rPr lang="es-ES" sz="1600" baseline="-25000" dirty="0">
                          <a:latin typeface="Baskerville Old Face" pitchFamily="18" charset="0"/>
                          <a:ea typeface="Times New Roman"/>
                          <a:cs typeface="Times New Roman"/>
                        </a:rPr>
                        <a:t>C</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s-ES" sz="1600" dirty="0">
                          <a:latin typeface="Baskerville Old Face" pitchFamily="18" charset="0"/>
                          <a:ea typeface="Times New Roman"/>
                          <a:cs typeface="Times New Roman"/>
                        </a:rPr>
                        <a:t>No todos los sitios de muestreo son iguales</a:t>
                      </a:r>
                      <a:endParaRPr lang="es-EC" sz="1600" dirty="0">
                        <a:latin typeface="Baskerville Old Face" pitchFamily="18" charset="0"/>
                        <a:ea typeface="Calibri"/>
                        <a:cs typeface="Times New Roman"/>
                      </a:endParaRPr>
                    </a:p>
                  </a:txBody>
                  <a:tcPr marL="68580" marR="68580" marT="0" marB="0">
                    <a:lnL>
                      <a:noFill/>
                    </a:lnL>
                    <a:lnR>
                      <a:noFill/>
                    </a:lnR>
                    <a:lnT>
                      <a:noFill/>
                    </a:lnT>
                    <a:lnB>
                      <a:noFill/>
                    </a:lnB>
                  </a:tcPr>
                </a:tc>
              </a:tr>
            </a:tbl>
          </a:graphicData>
        </a:graphic>
      </p:graphicFrame>
      <p:pic>
        <p:nvPicPr>
          <p:cNvPr id="2" name="Imagen 1"/>
          <p:cNvPicPr>
            <a:picLocks noChangeAspect="1"/>
          </p:cNvPicPr>
          <p:nvPr/>
        </p:nvPicPr>
        <p:blipFill rotWithShape="1">
          <a:blip r:embed="rId2"/>
          <a:srcRect l="23988" t="28344" r="22882" b="22438"/>
          <a:stretch/>
        </p:blipFill>
        <p:spPr>
          <a:xfrm>
            <a:off x="1458282" y="2492896"/>
            <a:ext cx="6912768" cy="3600400"/>
          </a:xfrm>
          <a:prstGeom prst="rect">
            <a:avLst/>
          </a:prstGeom>
        </p:spPr>
      </p:pic>
      <p:sp>
        <p:nvSpPr>
          <p:cNvPr id="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0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PROPUESTA  </a:t>
            </a:r>
            <a:br>
              <a:rPr lang="es-ES" sz="30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br>
            <a:r>
              <a:rPr lang="es-ES" sz="30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«PLAN </a:t>
            </a:r>
            <a:r>
              <a:rPr lang="es-ES" sz="30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DE </a:t>
            </a:r>
            <a:r>
              <a:rPr lang="es-ES" sz="30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MONITOREO»</a:t>
            </a:r>
            <a:endParaRPr lang="es-ES" sz="30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xmlns="" val="938502544"/>
              </p:ext>
            </p:extLst>
          </p:nvPr>
        </p:nvGraphicFramePr>
        <p:xfrm>
          <a:off x="1043608" y="857232"/>
          <a:ext cx="8100392"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extLst>
      <p:ext uri="{BB962C8B-B14F-4D97-AF65-F5344CB8AC3E}">
        <p14:creationId xmlns:p14="http://schemas.microsoft.com/office/powerpoint/2010/main" xmlns="" val="1117830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xmlns="" val="1019085057"/>
              </p:ext>
            </p:extLst>
          </p:nvPr>
        </p:nvGraphicFramePr>
        <p:xfrm>
          <a:off x="1524000" y="548680"/>
          <a:ext cx="700844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2355670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435608" y="274638"/>
            <a:ext cx="7498080" cy="1143000"/>
          </a:xfrm>
        </p:spPr>
        <p:txBody>
          <a:bodyPr>
            <a:normAutofit fontScale="90000"/>
          </a:bodyPr>
          <a:lstStyle/>
          <a:p>
            <a:pPr algn="ctr"/>
            <a:r>
              <a:rPr lang="es-ES_tradnl" sz="3100" dirty="0" smtClean="0">
                <a:effectLst/>
                <a:latin typeface="Times New Roman" panose="02020603050405020304" pitchFamily="18" charset="0"/>
                <a:cs typeface="Times New Roman" panose="02020603050405020304" pitchFamily="18" charset="0"/>
              </a:rPr>
              <a:t/>
            </a:r>
            <a:br>
              <a:rPr lang="es-ES_tradnl" sz="3100" dirty="0" smtClean="0">
                <a:effectLst/>
                <a:latin typeface="Times New Roman" panose="02020603050405020304" pitchFamily="18" charset="0"/>
                <a:cs typeface="Times New Roman" panose="02020603050405020304" pitchFamily="18" charset="0"/>
              </a:rPr>
            </a:br>
            <a:r>
              <a:rPr lang="es-ES_tradnl" sz="31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Resultados Marco lógico del Plan de Monitoreo de la Quebrada San José  </a:t>
            </a:r>
            <a:r>
              <a:rPr lang="es-EC" sz="31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
            </a:r>
            <a:br>
              <a:rPr lang="es-EC" sz="31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br>
            <a:endParaRPr lang="es-ES" sz="31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p:txBody>
      </p:sp>
      <p:sp>
        <p:nvSpPr>
          <p:cNvPr id="6" name="Elipse 1"/>
          <p:cNvSpPr/>
          <p:nvPr/>
        </p:nvSpPr>
        <p:spPr>
          <a:xfrm>
            <a:off x="285720" y="6500834"/>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pic>
        <p:nvPicPr>
          <p:cNvPr id="1028" name="Picture 4"/>
          <p:cNvPicPr>
            <a:picLocks noChangeAspect="1" noChangeArrowheads="1"/>
          </p:cNvPicPr>
          <p:nvPr/>
        </p:nvPicPr>
        <p:blipFill>
          <a:blip r:embed="rId2"/>
          <a:srcRect l="17578" t="30000" r="16211" b="13750"/>
          <a:stretch>
            <a:fillRect/>
          </a:stretch>
        </p:blipFill>
        <p:spPr bwMode="auto">
          <a:xfrm>
            <a:off x="1000100" y="1571612"/>
            <a:ext cx="8072494" cy="4286280"/>
          </a:xfrm>
          <a:prstGeom prst="rect">
            <a:avLst/>
          </a:prstGeom>
          <a:noFill/>
          <a:ln w="9525">
            <a:noFill/>
            <a:miter lim="800000"/>
            <a:headEnd/>
            <a:tailEnd/>
          </a:ln>
          <a:effectLst/>
        </p:spPr>
      </p:pic>
    </p:spTree>
    <p:extLst>
      <p:ext uri="{BB962C8B-B14F-4D97-AF65-F5344CB8AC3E}">
        <p14:creationId xmlns:p14="http://schemas.microsoft.com/office/powerpoint/2010/main" xmlns="" val="3561142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pic>
        <p:nvPicPr>
          <p:cNvPr id="2051" name="Picture 3"/>
          <p:cNvPicPr>
            <a:picLocks noChangeAspect="1" noChangeArrowheads="1"/>
          </p:cNvPicPr>
          <p:nvPr/>
        </p:nvPicPr>
        <p:blipFill>
          <a:blip r:embed="rId2"/>
          <a:srcRect l="17578" t="32812" r="16211" b="20312"/>
          <a:stretch>
            <a:fillRect/>
          </a:stretch>
        </p:blipFill>
        <p:spPr bwMode="auto">
          <a:xfrm>
            <a:off x="1000100" y="1643050"/>
            <a:ext cx="8072494" cy="3571900"/>
          </a:xfrm>
          <a:prstGeom prst="rect">
            <a:avLst/>
          </a:prstGeom>
          <a:noFill/>
          <a:ln w="9525">
            <a:noFill/>
            <a:miter lim="800000"/>
            <a:headEnd/>
            <a:tailEnd/>
          </a:ln>
          <a:effectLst/>
        </p:spPr>
      </p:pic>
    </p:spTree>
    <p:extLst>
      <p:ext uri="{BB962C8B-B14F-4D97-AF65-F5344CB8AC3E}">
        <p14:creationId xmlns:p14="http://schemas.microsoft.com/office/powerpoint/2010/main" xmlns="" val="664241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9 Diagrama"/>
          <p:cNvGraphicFramePr/>
          <p:nvPr>
            <p:extLst>
              <p:ext uri="{D42A27DB-BD31-4B8C-83A1-F6EECF244321}">
                <p14:modId xmlns:p14="http://schemas.microsoft.com/office/powerpoint/2010/main" xmlns="" val="35963723"/>
              </p:ext>
            </p:extLst>
          </p:nvPr>
        </p:nvGraphicFramePr>
        <p:xfrm>
          <a:off x="1214414" y="2714620"/>
          <a:ext cx="2000264"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32 Conector recto de flecha"/>
          <p:cNvCxnSpPr/>
          <p:nvPr/>
        </p:nvCxnSpPr>
        <p:spPr>
          <a:xfrm>
            <a:off x="3214678" y="3071810"/>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15 CuadroTexto"/>
          <p:cNvSpPr txBox="1"/>
          <p:nvPr/>
        </p:nvSpPr>
        <p:spPr>
          <a:xfrm>
            <a:off x="3643306" y="1265527"/>
            <a:ext cx="5357850" cy="387798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r>
              <a:rPr lang="es-EC" b="1" dirty="0" smtClean="0">
                <a:latin typeface="Times New Roman" pitchFamily="18" charset="0"/>
                <a:cs typeface="Times New Roman" pitchFamily="18" charset="0"/>
              </a:rPr>
              <a:t>PP: </a:t>
            </a:r>
            <a:r>
              <a:rPr lang="es-EC" dirty="0" smtClean="0">
                <a:latin typeface="Times New Roman" pitchFamily="18" charset="0"/>
                <a:cs typeface="Times New Roman" pitchFamily="18" charset="0"/>
              </a:rPr>
              <a:t>¿Cómo </a:t>
            </a:r>
            <a:r>
              <a:rPr lang="es-EC" dirty="0">
                <a:latin typeface="Times New Roman" pitchFamily="18" charset="0"/>
                <a:cs typeface="Times New Roman" pitchFamily="18" charset="0"/>
              </a:rPr>
              <a:t>determinar la calidad del agua de la comunidad de </a:t>
            </a:r>
            <a:r>
              <a:rPr lang="es-EC" dirty="0" smtClean="0">
                <a:latin typeface="Times New Roman" pitchFamily="18" charset="0"/>
                <a:cs typeface="Times New Roman" pitchFamily="18" charset="0"/>
              </a:rPr>
              <a:t>El Chical </a:t>
            </a:r>
            <a:r>
              <a:rPr lang="es-EC" dirty="0">
                <a:latin typeface="Times New Roman" pitchFamily="18" charset="0"/>
                <a:cs typeface="Times New Roman" pitchFamily="18" charset="0"/>
              </a:rPr>
              <a:t>para un posterior monitoreo?</a:t>
            </a:r>
            <a:endParaRPr lang="es-EC" dirty="0" smtClean="0">
              <a:latin typeface="Times New Roman" pitchFamily="18" charset="0"/>
              <a:cs typeface="Times New Roman" pitchFamily="18" charset="0"/>
            </a:endParaRPr>
          </a:p>
          <a:p>
            <a:pPr lvl="0" algn="just"/>
            <a:endParaRPr lang="es-EC" dirty="0">
              <a:latin typeface="Times New Roman" pitchFamily="18" charset="0"/>
              <a:cs typeface="Times New Roman" pitchFamily="18" charset="0"/>
            </a:endParaRPr>
          </a:p>
          <a:p>
            <a:pPr algn="just"/>
            <a:r>
              <a:rPr lang="es-EC" b="1" dirty="0" smtClean="0">
                <a:latin typeface="Times New Roman" pitchFamily="18" charset="0"/>
                <a:cs typeface="Times New Roman" pitchFamily="18" charset="0"/>
              </a:rPr>
              <a:t>PE: </a:t>
            </a:r>
            <a:r>
              <a:rPr lang="es-EC" dirty="0" smtClean="0">
                <a:latin typeface="Times New Roman" pitchFamily="18" charset="0"/>
                <a:cs typeface="Times New Roman" pitchFamily="18" charset="0"/>
              </a:rPr>
              <a:t>¿El cálculo de la diversidad de comunidades bentónicas y fitoplanctónicas permitirá conocer el estado del cauce?</a:t>
            </a:r>
          </a:p>
          <a:p>
            <a:pPr lvl="0" algn="just"/>
            <a:endParaRPr lang="es-EC" dirty="0" smtClean="0">
              <a:latin typeface="Times New Roman" pitchFamily="18" charset="0"/>
              <a:cs typeface="Times New Roman" pitchFamily="18" charset="0"/>
            </a:endParaRPr>
          </a:p>
          <a:p>
            <a:pPr lvl="0" algn="just"/>
            <a:r>
              <a:rPr lang="es-EC" dirty="0" smtClean="0">
                <a:latin typeface="Times New Roman" pitchFamily="18" charset="0"/>
                <a:cs typeface="Times New Roman" pitchFamily="18" charset="0"/>
              </a:rPr>
              <a:t>¿</a:t>
            </a:r>
            <a:r>
              <a:rPr lang="es-EC" dirty="0">
                <a:latin typeface="Times New Roman" pitchFamily="18" charset="0"/>
                <a:cs typeface="Times New Roman" pitchFamily="18" charset="0"/>
              </a:rPr>
              <a:t>Cuáles son los principales indicadores biológicos </a:t>
            </a:r>
            <a:r>
              <a:rPr lang="es-EC" dirty="0" smtClean="0">
                <a:latin typeface="Times New Roman" pitchFamily="18" charset="0"/>
                <a:cs typeface="Times New Roman" pitchFamily="18" charset="0"/>
              </a:rPr>
              <a:t>que </a:t>
            </a:r>
            <a:r>
              <a:rPr lang="es-EC" dirty="0">
                <a:latin typeface="Times New Roman" pitchFamily="18" charset="0"/>
                <a:cs typeface="Times New Roman" pitchFamily="18" charset="0"/>
              </a:rPr>
              <a:t>constituyen un estudio de la calidad de agua</a:t>
            </a:r>
            <a:r>
              <a:rPr lang="es-EC" dirty="0" smtClean="0">
                <a:latin typeface="Times New Roman" pitchFamily="18" charset="0"/>
                <a:cs typeface="Times New Roman" pitchFamily="18" charset="0"/>
              </a:rPr>
              <a:t>?</a:t>
            </a:r>
          </a:p>
          <a:p>
            <a:pPr lvl="0" algn="just"/>
            <a:endParaRPr lang="es-ES" dirty="0">
              <a:latin typeface="Times New Roman" pitchFamily="18" charset="0"/>
              <a:cs typeface="Times New Roman" pitchFamily="18" charset="0"/>
            </a:endParaRPr>
          </a:p>
          <a:p>
            <a:pPr lvl="0" algn="just"/>
            <a:r>
              <a:rPr lang="es-EC" dirty="0" smtClean="0">
                <a:latin typeface="Times New Roman" pitchFamily="18" charset="0"/>
                <a:cs typeface="Times New Roman" pitchFamily="18" charset="0"/>
              </a:rPr>
              <a:t>¿La participación comunitaria permitirá a la población de El Chical empoderarse en la ejecución y autogestión del proyecto?</a:t>
            </a:r>
          </a:p>
          <a:p>
            <a:pPr marL="0" lvl="3" algn="just"/>
            <a:endParaRPr lang="es-ES" sz="1200" dirty="0" smtClean="0">
              <a:latin typeface="Arial" pitchFamily="34" charset="0"/>
              <a:cs typeface="Arial" pitchFamily="34" charset="0"/>
            </a:endParaRPr>
          </a:p>
        </p:txBody>
      </p:sp>
      <p:sp>
        <p:nvSpPr>
          <p:cNvPr id="9"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t>M</a:t>
            </a:r>
          </a:p>
        </p:txBody>
      </p:sp>
    </p:spTree>
    <p:extLst>
      <p:ext uri="{BB962C8B-B14F-4D97-AF65-F5344CB8AC3E}">
        <p14:creationId xmlns:p14="http://schemas.microsoft.com/office/powerpoint/2010/main" xmlns="" val="1782022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pic>
        <p:nvPicPr>
          <p:cNvPr id="3076" name="Picture 4"/>
          <p:cNvPicPr>
            <a:picLocks noChangeAspect="1" noChangeArrowheads="1"/>
          </p:cNvPicPr>
          <p:nvPr/>
        </p:nvPicPr>
        <p:blipFill>
          <a:blip r:embed="rId2"/>
          <a:srcRect l="17578" t="22500" r="16211" b="8125"/>
          <a:stretch>
            <a:fillRect/>
          </a:stretch>
        </p:blipFill>
        <p:spPr bwMode="auto">
          <a:xfrm>
            <a:off x="857224" y="714356"/>
            <a:ext cx="8143932" cy="5500726"/>
          </a:xfrm>
          <a:prstGeom prst="rect">
            <a:avLst/>
          </a:prstGeom>
          <a:noFill/>
          <a:ln w="9525">
            <a:noFill/>
            <a:miter lim="800000"/>
            <a:headEnd/>
            <a:tailEnd/>
          </a:ln>
          <a:effectLst/>
        </p:spPr>
      </p:pic>
    </p:spTree>
    <p:extLst>
      <p:ext uri="{BB962C8B-B14F-4D97-AF65-F5344CB8AC3E}">
        <p14:creationId xmlns:p14="http://schemas.microsoft.com/office/powerpoint/2010/main" xmlns="" val="3843820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pic>
        <p:nvPicPr>
          <p:cNvPr id="4099" name="Picture 3"/>
          <p:cNvPicPr>
            <a:picLocks noChangeAspect="1" noChangeArrowheads="1"/>
          </p:cNvPicPr>
          <p:nvPr/>
        </p:nvPicPr>
        <p:blipFill>
          <a:blip r:embed="rId2"/>
          <a:srcRect l="17578" t="25313" r="16210" b="15624"/>
          <a:stretch>
            <a:fillRect/>
          </a:stretch>
        </p:blipFill>
        <p:spPr bwMode="auto">
          <a:xfrm>
            <a:off x="1000100" y="1214422"/>
            <a:ext cx="8072494" cy="4500594"/>
          </a:xfrm>
          <a:prstGeom prst="rect">
            <a:avLst/>
          </a:prstGeom>
          <a:noFill/>
          <a:ln w="9525">
            <a:noFill/>
            <a:miter lim="800000"/>
            <a:headEnd/>
            <a:tailEnd/>
          </a:ln>
          <a:effectLst/>
        </p:spPr>
      </p:pic>
    </p:spTree>
    <p:extLst>
      <p:ext uri="{BB962C8B-B14F-4D97-AF65-F5344CB8AC3E}">
        <p14:creationId xmlns:p14="http://schemas.microsoft.com/office/powerpoint/2010/main" xmlns="" val="3144814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pic>
        <p:nvPicPr>
          <p:cNvPr id="5122" name="Picture 2"/>
          <p:cNvPicPr>
            <a:picLocks noChangeAspect="1" noChangeArrowheads="1"/>
          </p:cNvPicPr>
          <p:nvPr/>
        </p:nvPicPr>
        <p:blipFill>
          <a:blip r:embed="rId2"/>
          <a:srcRect l="17578" t="21562" r="15625" b="11875"/>
          <a:stretch>
            <a:fillRect/>
          </a:stretch>
        </p:blipFill>
        <p:spPr bwMode="auto">
          <a:xfrm>
            <a:off x="1000100" y="785794"/>
            <a:ext cx="8143932" cy="5072098"/>
          </a:xfrm>
          <a:prstGeom prst="rect">
            <a:avLst/>
          </a:prstGeom>
          <a:noFill/>
          <a:ln w="9525">
            <a:noFill/>
            <a:miter lim="800000"/>
            <a:headEnd/>
            <a:tailEnd/>
          </a:ln>
          <a:effectLst/>
        </p:spPr>
      </p:pic>
    </p:spTree>
    <p:extLst>
      <p:ext uri="{BB962C8B-B14F-4D97-AF65-F5344CB8AC3E}">
        <p14:creationId xmlns:p14="http://schemas.microsoft.com/office/powerpoint/2010/main" xmlns="" val="3491831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C" sz="2400" b="1" cap="small" dirty="0" smtClean="0">
                <a:effectLst/>
              </a:rPr>
              <a:t/>
            </a:r>
            <a:br>
              <a:rPr lang="es-EC" sz="2400" b="1" cap="small" dirty="0" smtClean="0">
                <a:effectLst/>
              </a:rPr>
            </a:br>
            <a:r>
              <a:rPr lang="es-EC" sz="22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PROCESO </a:t>
            </a:r>
            <a:r>
              <a:rPr lang="es-EC" sz="22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METODOLOGÍCO PARA  </a:t>
            </a:r>
            <a:r>
              <a:rPr lang="es-EC" sz="22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EL MONITOREO DE </a:t>
            </a:r>
            <a:r>
              <a:rPr lang="es-EC" sz="2200" b="1" u="sng"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MACROINVERTEBRADOS Y FITOPLANCTON</a:t>
            </a:r>
            <a:r>
              <a:rPr lang="es-EC" sz="22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
            </a:r>
            <a:br>
              <a:rPr lang="es-EC" sz="22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br>
            <a:endParaRPr lang="es-EC" sz="22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1765737302"/>
              </p:ext>
            </p:extLst>
          </p:nvPr>
        </p:nvGraphicFramePr>
        <p:xfrm>
          <a:off x="1181150" y="1447800"/>
          <a:ext cx="796285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extLst>
      <p:ext uri="{BB962C8B-B14F-4D97-AF65-F5344CB8AC3E}">
        <p14:creationId xmlns:p14="http://schemas.microsoft.com/office/powerpoint/2010/main" xmlns="" val="24038129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71538" y="415333"/>
            <a:ext cx="7858180" cy="584775"/>
          </a:xfrm>
          <a:prstGeom prst="rect">
            <a:avLst/>
          </a:prstGeom>
          <a:noFill/>
        </p:spPr>
        <p:txBody>
          <a:bodyPr wrap="square" rtlCol="0">
            <a:spAutoFit/>
          </a:bodyPr>
          <a:lstStyle/>
          <a:p>
            <a:pPr algn="ctr">
              <a:buNone/>
            </a:pPr>
            <a:r>
              <a:rPr lang="es-EC"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Conclusiones DE CALIDAD DE AGUA</a:t>
            </a:r>
            <a:endParaRPr lang="es-EC" sz="2000" dirty="0" smtClean="0">
              <a:latin typeface="Baskerville Old Face" pitchFamily="18" charset="0"/>
            </a:endParaRPr>
          </a:p>
        </p:txBody>
      </p:sp>
      <p:sp>
        <p:nvSpPr>
          <p:cNvPr id="4" name="3 Marcador de contenido"/>
          <p:cNvSpPr>
            <a:spLocks noGrp="1"/>
          </p:cNvSpPr>
          <p:nvPr>
            <p:ph idx="1"/>
          </p:nvPr>
        </p:nvSpPr>
        <p:spPr>
          <a:xfrm>
            <a:off x="642942" y="1143008"/>
            <a:ext cx="8501090" cy="5786454"/>
          </a:xfrm>
        </p:spPr>
        <p:txBody>
          <a:bodyPr>
            <a:noAutofit/>
          </a:bodyPr>
          <a:lstStyle/>
          <a:p>
            <a:pPr algn="just"/>
            <a:r>
              <a:rPr lang="es-EC" sz="1800" dirty="0" smtClean="0">
                <a:latin typeface="Times New Roman" panose="02020603050405020304" pitchFamily="18" charset="0"/>
                <a:cs typeface="Times New Roman" panose="02020603050405020304" pitchFamily="18" charset="0"/>
              </a:rPr>
              <a:t>La calidad de agua de la quebrada San José en los sitios monitoreados A, B y C es ligeramente contaminada, rica en oxígeno y con la presencia de muchas especies animales y vegetales, concluyendo que el agua es de Buena </a:t>
            </a:r>
            <a:r>
              <a:rPr lang="es-EC" sz="1800" dirty="0" smtClean="0">
                <a:latin typeface="Times New Roman" panose="02020603050405020304" pitchFamily="18" charset="0"/>
                <a:cs typeface="Times New Roman" panose="02020603050405020304" pitchFamily="18" charset="0"/>
              </a:rPr>
              <a:t>Calidad</a:t>
            </a:r>
          </a:p>
          <a:p>
            <a:pPr algn="just">
              <a:buNone/>
            </a:pPr>
            <a:endParaRPr lang="es-EC" sz="1800" dirty="0" smtClean="0">
              <a:latin typeface="Times New Roman" panose="02020603050405020304" pitchFamily="18" charset="0"/>
              <a:cs typeface="Times New Roman" panose="02020603050405020304" pitchFamily="18" charset="0"/>
            </a:endParaRPr>
          </a:p>
          <a:p>
            <a:pPr algn="just"/>
            <a:r>
              <a:rPr lang="es-EC" sz="1800" dirty="0" smtClean="0">
                <a:latin typeface="Times New Roman" panose="02020603050405020304" pitchFamily="18" charset="0"/>
                <a:cs typeface="Times New Roman" panose="02020603050405020304" pitchFamily="18" charset="0"/>
              </a:rPr>
              <a:t>El </a:t>
            </a:r>
            <a:r>
              <a:rPr lang="es-EC" sz="1800" dirty="0" smtClean="0">
                <a:latin typeface="Times New Roman" panose="02020603050405020304" pitchFamily="18" charset="0"/>
                <a:cs typeface="Times New Roman" panose="02020603050405020304" pitchFamily="18" charset="0"/>
              </a:rPr>
              <a:t>área estudiada presenta diversidad media tanto bentónica como fitoplanctónica; sin embargo, al comparar estos valores se establece que el sitio más diverso en lo concerniente a macroinvertebrados fue el C, menos diverso el A y B, en cuanto a fitoplancton fue el B seguido del A y menos diverso el C</a:t>
            </a:r>
            <a:r>
              <a:rPr lang="es-EC" sz="1800" dirty="0" smtClean="0">
                <a:latin typeface="Times New Roman" panose="02020603050405020304" pitchFamily="18" charset="0"/>
                <a:cs typeface="Times New Roman" panose="02020603050405020304" pitchFamily="18" charset="0"/>
              </a:rPr>
              <a:t>.</a:t>
            </a:r>
          </a:p>
          <a:p>
            <a:pPr algn="just"/>
            <a:endParaRPr lang="es-EC" sz="1800" dirty="0" smtClean="0">
              <a:latin typeface="Times New Roman" panose="02020603050405020304" pitchFamily="18" charset="0"/>
              <a:cs typeface="Times New Roman" panose="02020603050405020304" pitchFamily="18" charset="0"/>
            </a:endParaRPr>
          </a:p>
          <a:p>
            <a:pPr algn="just"/>
            <a:r>
              <a:rPr lang="es-EC" sz="1800" dirty="0" smtClean="0">
                <a:latin typeface="Times New Roman" panose="02020603050405020304" pitchFamily="18" charset="0"/>
                <a:cs typeface="Times New Roman" panose="02020603050405020304" pitchFamily="18" charset="0"/>
              </a:rPr>
              <a:t>La abundancia de individuos bentónicos observados en el  sitio A, B y C con el mayor número fueron de las familias Trichoptera, Coleóptera, Plecóptera y Ephemeroptera respecto a las demás familias de macroinvertebrados presentes en las muestras. Mientras que las especies fitoplanctónicas más abundantes fueron Fragilaria, Pediastrum indicadoras de aguas ricas en nutrientes y Microcystis indicadora de un cierto grado de contaminación orgánica. La presencia de estas familias son indicadoras de aguas corrientes, limpias y bien oxigenadas y que el sistema estudiado mantiene buenas condiciones ecológicas.</a:t>
            </a:r>
          </a:p>
          <a:p>
            <a:pPr algn="just">
              <a:buNone/>
            </a:pPr>
            <a:endParaRPr lang="es-EC" sz="1800" dirty="0">
              <a:latin typeface="Times New Roman" pitchFamily="18" charset="0"/>
              <a:cs typeface="Times New Roman" pitchFamily="18" charset="0"/>
            </a:endParaRPr>
          </a:p>
          <a:p>
            <a:pPr algn="just">
              <a:buNone/>
            </a:pPr>
            <a:endParaRPr lang="es-MX" sz="1800" dirty="0" smtClean="0">
              <a:latin typeface="Times New Roman" pitchFamily="18" charset="0"/>
              <a:cs typeface="Times New Roman" pitchFamily="18" charset="0"/>
            </a:endParaRPr>
          </a:p>
          <a:p>
            <a:pPr algn="just">
              <a:buNone/>
            </a:pPr>
            <a:endParaRPr lang="es-EC" sz="1800" dirty="0">
              <a:latin typeface="Times New Roman" pitchFamily="18" charset="0"/>
              <a:cs typeface="Times New Roman" pitchFamily="18" charset="0"/>
            </a:endParaRPr>
          </a:p>
          <a:p>
            <a:pPr algn="just"/>
            <a:endParaRPr lang="es-MX" sz="1800" dirty="0">
              <a:latin typeface="Times New Roman" pitchFamily="18" charset="0"/>
              <a:cs typeface="Times New Roman" pitchFamily="18" charset="0"/>
            </a:endParaRPr>
          </a:p>
          <a:p>
            <a:pPr algn="just"/>
            <a:endParaRPr lang="es-EC" sz="1800" dirty="0">
              <a:latin typeface="Times New Roman" pitchFamily="18" charset="0"/>
              <a:cs typeface="Times New Roman" pitchFamily="18" charset="0"/>
            </a:endParaRPr>
          </a:p>
          <a:p>
            <a:pPr algn="just"/>
            <a:endParaRPr lang="es-EC" sz="1800" dirty="0" smtClean="0">
              <a:latin typeface="Times New Roman" pitchFamily="18" charset="0"/>
              <a:cs typeface="Times New Roman" pitchFamily="18" charset="0"/>
            </a:endParaRPr>
          </a:p>
          <a:p>
            <a:pPr algn="just"/>
            <a:endParaRPr lang="es-EC" sz="1800" dirty="0" smtClean="0">
              <a:latin typeface="Times New Roman" pitchFamily="18" charset="0"/>
              <a:cs typeface="Times New Roman" pitchFamily="18" charset="0"/>
            </a:endParaRPr>
          </a:p>
          <a:p>
            <a:pPr algn="just"/>
            <a:endParaRPr lang="es-EC"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a:xfrm>
            <a:off x="1000100" y="1143008"/>
            <a:ext cx="7933588" cy="6143644"/>
          </a:xfrm>
        </p:spPr>
        <p:txBody>
          <a:bodyPr>
            <a:noAutofit/>
          </a:bodyPr>
          <a:lstStyle/>
          <a:p>
            <a:pPr algn="just"/>
            <a:r>
              <a:rPr lang="es-EC" sz="1600" dirty="0" smtClean="0">
                <a:latin typeface="Times New Roman" pitchFamily="18" charset="0"/>
                <a:cs typeface="Times New Roman" pitchFamily="18" charset="0"/>
              </a:rPr>
              <a:t>El plan de monitoreo permitió el trabajo conjuntamente con todos los actores clave (comunidad en general y autoridades) para verificar, determinar posibles causas de contaminación y controlar cambios actuales y futuros; aspectos esenciales que se </a:t>
            </a:r>
            <a:r>
              <a:rPr lang="es-EC" sz="1600" dirty="0" smtClean="0">
                <a:latin typeface="Times New Roman" pitchFamily="18" charset="0"/>
                <a:cs typeface="Times New Roman" pitchFamily="18" charset="0"/>
              </a:rPr>
              <a:t>requiere para </a:t>
            </a:r>
            <a:r>
              <a:rPr lang="es-EC" sz="1600" dirty="0" smtClean="0">
                <a:latin typeface="Times New Roman" pitchFamily="18" charset="0"/>
                <a:cs typeface="Times New Roman" pitchFamily="18" charset="0"/>
              </a:rPr>
              <a:t>que se empoderen de todo el proceso de monitoreo.</a:t>
            </a:r>
          </a:p>
          <a:p>
            <a:pPr algn="just">
              <a:buNone/>
            </a:pPr>
            <a:endParaRPr lang="es-EC" sz="1600" dirty="0" smtClean="0">
              <a:latin typeface="Times New Roman" pitchFamily="18" charset="0"/>
              <a:cs typeface="Times New Roman" pitchFamily="18" charset="0"/>
            </a:endParaRPr>
          </a:p>
          <a:p>
            <a:pPr algn="just"/>
            <a:r>
              <a:rPr lang="es-EC" sz="1600" dirty="0" smtClean="0">
                <a:latin typeface="Times New Roman" pitchFamily="18" charset="0"/>
                <a:cs typeface="Times New Roman" pitchFamily="18" charset="0"/>
              </a:rPr>
              <a:t>El Programa de Educación y Concientización Ambiental permitirá a los autores claves adquirir una conciencia ambientalista, que se conviertan en actores directos para la conservación de los recursos naturales que poseen, enfatizando en el recurso agua. Según la experiencia inicial en los talleres realizados, la población de El Chical tuvo gran interés en asistir a eventos de capacitación y se vio el agrado por aprender los temas de índole ambiental</a:t>
            </a:r>
            <a:r>
              <a:rPr lang="es-EC" sz="1600" dirty="0" smtClean="0">
                <a:latin typeface="Times New Roman" pitchFamily="18" charset="0"/>
                <a:cs typeface="Times New Roman" pitchFamily="18" charset="0"/>
              </a:rPr>
              <a:t>.</a:t>
            </a:r>
          </a:p>
          <a:p>
            <a:pPr algn="just">
              <a:buNone/>
            </a:pPr>
            <a:r>
              <a:rPr lang="es-EC" sz="1600" dirty="0" smtClean="0">
                <a:latin typeface="Times New Roman" pitchFamily="18" charset="0"/>
                <a:cs typeface="Times New Roman" pitchFamily="18" charset="0"/>
              </a:rPr>
              <a:t> </a:t>
            </a:r>
          </a:p>
          <a:p>
            <a:pPr algn="just"/>
            <a:r>
              <a:rPr lang="es-EC" sz="1600" dirty="0" smtClean="0">
                <a:latin typeface="Times New Roman" pitchFamily="18" charset="0"/>
                <a:cs typeface="Times New Roman" pitchFamily="18" charset="0"/>
              </a:rPr>
              <a:t>La importancia del Programa de Monitoreo Biológico radica en que los organismos biológicos existentes en una fuente de captación se constituyen en indicadores que denotan la buena o mala calidad del agua. Como ya se demostró el monitoreo por bioindicadores constituyó un método confiable, de fácil aplicación y económico para evaluar la dinámica ambiental de los ecosistemas acuáticos.</a:t>
            </a:r>
          </a:p>
          <a:p>
            <a:pPr algn="just">
              <a:buNone/>
            </a:pPr>
            <a:r>
              <a:rPr lang="es-EC" sz="1600" dirty="0" smtClean="0">
                <a:latin typeface="Times New Roman" pitchFamily="18" charset="0"/>
                <a:cs typeface="Times New Roman" pitchFamily="18" charset="0"/>
              </a:rPr>
              <a:t> </a:t>
            </a:r>
          </a:p>
          <a:p>
            <a:pPr algn="just"/>
            <a:r>
              <a:rPr lang="es-EC" sz="1600" dirty="0" smtClean="0">
                <a:latin typeface="Times New Roman" pitchFamily="18" charset="0"/>
                <a:cs typeface="Times New Roman" pitchFamily="18" charset="0"/>
              </a:rPr>
              <a:t>El Programa de Difusión de la información contribuirá con las bases de datos y material promocional generando grandes ventajas de información para otros estudios similares o relacionados con el presente tema de investigación.</a:t>
            </a:r>
          </a:p>
          <a:p>
            <a:endParaRPr lang="es-EC" sz="1600" dirty="0" smtClean="0"/>
          </a:p>
          <a:p>
            <a:pPr algn="just"/>
            <a:endParaRPr lang="es-EC" sz="1600" dirty="0">
              <a:latin typeface="Times New Roman" panose="02020603050405020304" pitchFamily="18" charset="0"/>
              <a:cs typeface="Times New Roman" panose="02020603050405020304" pitchFamily="18" charset="0"/>
            </a:endParaRPr>
          </a:p>
          <a:p>
            <a:pPr algn="just"/>
            <a:endParaRPr lang="es-EC" sz="1600" dirty="0">
              <a:latin typeface="Times New Roman" panose="02020603050405020304" pitchFamily="18" charset="0"/>
              <a:cs typeface="Times New Roman" panose="02020603050405020304" pitchFamily="18" charset="0"/>
            </a:endParaRPr>
          </a:p>
        </p:txBody>
      </p:sp>
      <p:sp>
        <p:nvSpPr>
          <p:cNvPr id="8" name="Rectángulo 7"/>
          <p:cNvSpPr/>
          <p:nvPr/>
        </p:nvSpPr>
        <p:spPr>
          <a:xfrm>
            <a:off x="1071538" y="142852"/>
            <a:ext cx="7858180" cy="1077218"/>
          </a:xfrm>
          <a:prstGeom prst="rect">
            <a:avLst/>
          </a:prstGeom>
        </p:spPr>
        <p:txBody>
          <a:bodyPr wrap="square">
            <a:spAutoFit/>
          </a:bodyPr>
          <a:lstStyle/>
          <a:p>
            <a:pPr algn="ctr">
              <a:buNone/>
            </a:pPr>
            <a:r>
              <a:rPr lang="es-EC"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Conclusiones </a:t>
            </a:r>
            <a:r>
              <a:rPr lang="es-EC"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para el plan de monitoreo</a:t>
            </a:r>
            <a:endParaRPr lang="es-EC" sz="3200" dirty="0">
              <a:latin typeface="Baskerville Old Face" pitchFamily="18" charset="0"/>
            </a:endParaRPr>
          </a:p>
        </p:txBody>
      </p:sp>
    </p:spTree>
    <p:extLst>
      <p:ext uri="{BB962C8B-B14F-4D97-AF65-F5344CB8AC3E}">
        <p14:creationId xmlns:p14="http://schemas.microsoft.com/office/powerpoint/2010/main" xmlns="" val="1330966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5608" y="-24"/>
            <a:ext cx="7498080" cy="1143000"/>
          </a:xfrm>
        </p:spPr>
        <p:txBody>
          <a:bodyPr/>
          <a:lstStyle/>
          <a:p>
            <a:pPr algn="ctr"/>
            <a:r>
              <a:rPr lang="es-EC" sz="4000" b="1" u="sng" dirty="0">
                <a:ln w="1905"/>
                <a:solidFill>
                  <a:schemeClr val="accent4">
                    <a:lumMod val="75000"/>
                  </a:schemeClr>
                </a:solidFill>
                <a:effectLst>
                  <a:innerShdw blurRad="69850" dist="43180" dir="5400000">
                    <a:srgbClr val="000000">
                      <a:alpha val="65000"/>
                    </a:srgbClr>
                  </a:innerShdw>
                </a:effectLst>
                <a:latin typeface="Baskerville Old Face" pitchFamily="18" charset="0"/>
              </a:rPr>
              <a:t>RECOMENDACIONES</a:t>
            </a:r>
            <a:r>
              <a:rPr lang="es-EC" dirty="0"/>
              <a:t> </a:t>
            </a:r>
          </a:p>
        </p:txBody>
      </p:sp>
      <p:sp>
        <p:nvSpPr>
          <p:cNvPr id="3" name="Marcador de contenido 2"/>
          <p:cNvSpPr>
            <a:spLocks noGrp="1"/>
          </p:cNvSpPr>
          <p:nvPr>
            <p:ph idx="1"/>
          </p:nvPr>
        </p:nvSpPr>
        <p:spPr>
          <a:xfrm>
            <a:off x="1000100" y="1071546"/>
            <a:ext cx="7715304" cy="5429288"/>
          </a:xfrm>
        </p:spPr>
        <p:txBody>
          <a:bodyPr>
            <a:noAutofit/>
          </a:bodyPr>
          <a:lstStyle/>
          <a:p>
            <a:pPr algn="just"/>
            <a:r>
              <a:rPr lang="es-EC" sz="1800" dirty="0" smtClean="0">
                <a:latin typeface="Times New Roman" pitchFamily="18" charset="0"/>
                <a:cs typeface="Times New Roman" pitchFamily="18" charset="0"/>
              </a:rPr>
              <a:t>La fuente de captación mantiene en buen estado natural y el agua de ésta es de buena calidad, apta para el consumo humano aun cuando todavía dicha agua no pueda ser considerada como “potable”; por lo que se recomienda a la comunidad una participación más activa en lo referente al cuidado y conservación de las fuentes de agua, ya que permitirá mantener o mejorar esta condición.</a:t>
            </a:r>
          </a:p>
          <a:p>
            <a:pPr algn="just">
              <a:buNone/>
            </a:pPr>
            <a:endParaRPr lang="es-EC" sz="1800" dirty="0" smtClean="0">
              <a:latin typeface="Times New Roman" pitchFamily="18" charset="0"/>
              <a:cs typeface="Times New Roman" pitchFamily="18" charset="0"/>
            </a:endParaRPr>
          </a:p>
          <a:p>
            <a:pPr algn="just"/>
            <a:r>
              <a:rPr lang="es-EC" sz="1800" dirty="0" smtClean="0">
                <a:latin typeface="Times New Roman" pitchFamily="18" charset="0"/>
                <a:cs typeface="Times New Roman" pitchFamily="18" charset="0"/>
              </a:rPr>
              <a:t>La presencia de Anacystis (</a:t>
            </a:r>
            <a:r>
              <a:rPr lang="es-EC" sz="1800" i="1" dirty="0" smtClean="0">
                <a:latin typeface="Times New Roman" pitchFamily="18" charset="0"/>
                <a:cs typeface="Times New Roman" pitchFamily="18" charset="0"/>
              </a:rPr>
              <a:t>Microcystis</a:t>
            </a:r>
            <a:r>
              <a:rPr lang="es-EC" sz="1800" dirty="0" smtClean="0">
                <a:latin typeface="Times New Roman" pitchFamily="18" charset="0"/>
                <a:cs typeface="Times New Roman" pitchFamily="18" charset="0"/>
              </a:rPr>
              <a:t>) en el estudio evidenció un grado de contaminación orgánica, lo que puede repercutir en la salud de la población; por ser una especie de alga que produce una toxina que en grandes cantidades acumuladas en el organismo puede causar incluso la muerte, </a:t>
            </a:r>
            <a:r>
              <a:rPr lang="es-EC" sz="1800" dirty="0" smtClean="0">
                <a:latin typeface="Times New Roman" pitchFamily="18" charset="0"/>
                <a:cs typeface="Times New Roman" pitchFamily="18" charset="0"/>
              </a:rPr>
              <a:t>por tal razón se debe </a:t>
            </a:r>
            <a:r>
              <a:rPr lang="es-EC" sz="1800" dirty="0" smtClean="0">
                <a:latin typeface="Times New Roman" pitchFamily="18" charset="0"/>
                <a:cs typeface="Times New Roman" pitchFamily="18" charset="0"/>
              </a:rPr>
              <a:t>tener un control minucioso respecto al tema de las algas y </a:t>
            </a:r>
            <a:r>
              <a:rPr lang="es-EC" sz="1800" dirty="0" err="1" smtClean="0">
                <a:latin typeface="Times New Roman" pitchFamily="18" charset="0"/>
                <a:cs typeface="Times New Roman" pitchFamily="18" charset="0"/>
              </a:rPr>
              <a:t>embullir</a:t>
            </a:r>
            <a:r>
              <a:rPr lang="es-EC" sz="1800" dirty="0" smtClean="0">
                <a:latin typeface="Times New Roman" pitchFamily="18" charset="0"/>
                <a:cs typeface="Times New Roman" pitchFamily="18" charset="0"/>
              </a:rPr>
              <a:t> el agua antes de su consumo.</a:t>
            </a:r>
          </a:p>
          <a:p>
            <a:pPr algn="just">
              <a:buNone/>
            </a:pPr>
            <a:endParaRPr lang="es-EC" sz="1800" dirty="0" smtClean="0">
              <a:latin typeface="Times New Roman" pitchFamily="18" charset="0"/>
              <a:cs typeface="Times New Roman" pitchFamily="18" charset="0"/>
            </a:endParaRPr>
          </a:p>
          <a:p>
            <a:pPr algn="just"/>
            <a:r>
              <a:rPr lang="es-EC" sz="1800" dirty="0" smtClean="0">
                <a:latin typeface="Times New Roman" pitchFamily="18" charset="0"/>
                <a:cs typeface="Times New Roman" pitchFamily="18" charset="0"/>
              </a:rPr>
              <a:t>A los investigadores del área ambiental o biológica, promover y desarrollar estudios de flora y fauna, para ampliar la información de la biodiversidad en aquellos ecosistemas similares a los de este estudio, y de esa forma poder establecer una relación existente entre macroinvertebrados acuáticos, fitoplancton, vegetación y fauna.</a:t>
            </a:r>
          </a:p>
          <a:p>
            <a:pPr>
              <a:buNone/>
            </a:pPr>
            <a:endParaRPr lang="es-EC" sz="1600" dirty="0" smtClean="0"/>
          </a:p>
          <a:p>
            <a:pPr algn="just"/>
            <a:endParaRPr lang="es-EC"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994511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idx="1"/>
          </p:nvPr>
        </p:nvSpPr>
        <p:spPr>
          <a:xfrm>
            <a:off x="928662" y="1285860"/>
            <a:ext cx="8005026" cy="5500726"/>
          </a:xfrm>
        </p:spPr>
        <p:txBody>
          <a:bodyPr>
            <a:noAutofit/>
          </a:bodyPr>
          <a:lstStyle/>
          <a:p>
            <a:pPr algn="just"/>
            <a:r>
              <a:rPr lang="es-EC" sz="1800" dirty="0" smtClean="0">
                <a:latin typeface="Times New Roman" pitchFamily="18" charset="0"/>
                <a:cs typeface="Times New Roman" pitchFamily="18" charset="0"/>
              </a:rPr>
              <a:t>A la Junta Administradora de Agua Potable y a la comunidad del El Chical se recomienda trabajar conjuntamente, apropiarse y aplicar  la propuesta de Plan de Monitoreo para evaluar la calidad del agua periódicamente y mejorar el sistema de captación del agua con el fin de optimizar su aprovechamiento. Adicional, realizar  análisis Físico - Químicos del agua por lo menos una vez al año y compararlos con los análisis biológicos y de esta manera reafirmar los resultados que se puedan dar en posteriores monitoreos.</a:t>
            </a:r>
          </a:p>
          <a:p>
            <a:pPr algn="just">
              <a:buNone/>
            </a:pPr>
            <a:r>
              <a:rPr lang="es-EC" sz="1800" dirty="0" smtClean="0">
                <a:latin typeface="Times New Roman" pitchFamily="18" charset="0"/>
                <a:cs typeface="Times New Roman" pitchFamily="18" charset="0"/>
              </a:rPr>
              <a:t> </a:t>
            </a:r>
          </a:p>
          <a:p>
            <a:pPr algn="just"/>
            <a:r>
              <a:rPr lang="es-EC" sz="1800" dirty="0" smtClean="0">
                <a:latin typeface="Times New Roman" pitchFamily="18" charset="0"/>
                <a:cs typeface="Times New Roman" pitchFamily="18" charset="0"/>
              </a:rPr>
              <a:t>Igualmente, a los organismos gubernamentales pertinentes como la Junta Parroquial y la Secretaría Nacional de Agua se les recomienda apoyar esta tipo de propuesta y promover su financiamiento para que tenga sostenibilidad económica y para que genere mayor empoderamiento por parte de los moradores de la comunidad de El Chical.</a:t>
            </a:r>
          </a:p>
          <a:p>
            <a:pPr algn="just">
              <a:buNone/>
            </a:pPr>
            <a:r>
              <a:rPr lang="es-EC" sz="1600" dirty="0">
                <a:latin typeface="Times New Roman" panose="02020603050405020304" pitchFamily="18" charset="0"/>
                <a:cs typeface="Times New Roman" panose="02020603050405020304" pitchFamily="18" charset="0"/>
              </a:rPr>
              <a:t> </a:t>
            </a:r>
          </a:p>
          <a:p>
            <a:pPr algn="just"/>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xmlns="" val="1345966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FOTOS TESIS\SALIDAS - CAMPO\P1020532.JPG"/>
          <p:cNvPicPr>
            <a:picLocks noGrp="1" noChangeAspect="1" noChangeArrowheads="1"/>
          </p:cNvPicPr>
          <p:nvPr>
            <p:ph idx="1"/>
          </p:nvPr>
        </p:nvPicPr>
        <p:blipFill>
          <a:blip r:embed="rId2" cstate="print"/>
          <a:srcRect/>
          <a:stretch>
            <a:fillRect/>
          </a:stretch>
        </p:blipFill>
        <p:spPr bwMode="auto">
          <a:xfrm>
            <a:off x="1301722" y="1000108"/>
            <a:ext cx="7524777" cy="5643583"/>
          </a:xfrm>
          <a:prstGeom prst="rect">
            <a:avLst/>
          </a:prstGeom>
          <a:noFill/>
        </p:spPr>
      </p:pic>
      <p:sp>
        <p:nvSpPr>
          <p:cNvPr id="5" name="4 CuadroTexto"/>
          <p:cNvSpPr txBox="1"/>
          <p:nvPr/>
        </p:nvSpPr>
        <p:spPr>
          <a:xfrm>
            <a:off x="7286644" y="1142965"/>
            <a:ext cx="1000132" cy="677108"/>
          </a:xfrm>
          <a:prstGeom prst="rect">
            <a:avLst/>
          </a:prstGeom>
          <a:noFill/>
        </p:spPr>
        <p:txBody>
          <a:bodyPr wrap="square" rtlCol="0">
            <a:spAutoFit/>
          </a:bodyPr>
          <a:lstStyle/>
          <a:p>
            <a:r>
              <a:rPr lang="es-EC" sz="1900" b="1" dirty="0" smtClean="0">
                <a:solidFill>
                  <a:schemeClr val="bg1"/>
                </a:solidFill>
                <a:latin typeface="Times New Roman" pitchFamily="18" charset="0"/>
                <a:cs typeface="Times New Roman" pitchFamily="18" charset="0"/>
              </a:rPr>
              <a:t>Sitio A </a:t>
            </a:r>
          </a:p>
          <a:p>
            <a:r>
              <a:rPr lang="es-EC" sz="1900" b="1" dirty="0" smtClean="0">
                <a:solidFill>
                  <a:schemeClr val="bg1"/>
                </a:solidFill>
                <a:latin typeface="Times New Roman" pitchFamily="18" charset="0"/>
                <a:cs typeface="Times New Roman" pitchFamily="18" charset="0"/>
              </a:rPr>
              <a:t>Punto 1 </a:t>
            </a:r>
            <a:endParaRPr lang="es-EC" sz="1900" b="1" dirty="0">
              <a:solidFill>
                <a:schemeClr val="bg1"/>
              </a:solidFill>
              <a:latin typeface="Times New Roman" pitchFamily="18" charset="0"/>
              <a:cs typeface="Times New Roman" pitchFamily="18" charset="0"/>
            </a:endParaRPr>
          </a:p>
        </p:txBody>
      </p:sp>
      <p:sp>
        <p:nvSpPr>
          <p:cNvPr id="6" name="5 CuadroTexto"/>
          <p:cNvSpPr txBox="1"/>
          <p:nvPr/>
        </p:nvSpPr>
        <p:spPr>
          <a:xfrm>
            <a:off x="1357290" y="357166"/>
            <a:ext cx="7429552" cy="461665"/>
          </a:xfrm>
          <a:prstGeom prst="rect">
            <a:avLst/>
          </a:prstGeom>
          <a:noFill/>
        </p:spPr>
        <p:txBody>
          <a:bodyPr wrap="square" rtlCol="0">
            <a:spAutoFit/>
          </a:bodyPr>
          <a:lstStyle/>
          <a:p>
            <a:pPr algn="ctr"/>
            <a:r>
              <a:rPr lang="es-EC" sz="2400" b="1" cap="small" dirty="0" smtClean="0">
                <a:latin typeface="Baskerville Old Face" pitchFamily="18" charset="0"/>
              </a:rPr>
              <a:t>PUNTOS DE CONTROL – SITIOS DE MUESTREO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FOTOS TESIS\SALIDAS - CAMPO\P1020552.JPG"/>
          <p:cNvPicPr>
            <a:picLocks noGrp="1" noChangeAspect="1" noChangeArrowheads="1"/>
          </p:cNvPicPr>
          <p:nvPr>
            <p:ph idx="1"/>
          </p:nvPr>
        </p:nvPicPr>
        <p:blipFill>
          <a:blip r:embed="rId2" cstate="print"/>
          <a:srcRect r="14249" b="-2540"/>
          <a:stretch>
            <a:fillRect/>
          </a:stretch>
        </p:blipFill>
        <p:spPr bwMode="auto">
          <a:xfrm>
            <a:off x="1298123" y="571480"/>
            <a:ext cx="7631595" cy="5980507"/>
          </a:xfrm>
          <a:prstGeom prst="rect">
            <a:avLst/>
          </a:prstGeom>
          <a:noFill/>
        </p:spPr>
      </p:pic>
      <p:sp>
        <p:nvSpPr>
          <p:cNvPr id="4" name="3 CuadroTexto"/>
          <p:cNvSpPr txBox="1"/>
          <p:nvPr/>
        </p:nvSpPr>
        <p:spPr>
          <a:xfrm>
            <a:off x="6798850" y="642918"/>
            <a:ext cx="1000132" cy="677108"/>
          </a:xfrm>
          <a:prstGeom prst="rect">
            <a:avLst/>
          </a:prstGeom>
          <a:noFill/>
        </p:spPr>
        <p:txBody>
          <a:bodyPr wrap="square" rtlCol="0">
            <a:spAutoFit/>
          </a:bodyPr>
          <a:lstStyle/>
          <a:p>
            <a:r>
              <a:rPr lang="es-EC" sz="1900" b="1" dirty="0" smtClean="0">
                <a:solidFill>
                  <a:srgbClr val="CC3300"/>
                </a:solidFill>
                <a:latin typeface="Times New Roman" pitchFamily="18" charset="0"/>
                <a:cs typeface="Times New Roman" pitchFamily="18" charset="0"/>
              </a:rPr>
              <a:t>Sitio A </a:t>
            </a:r>
          </a:p>
          <a:p>
            <a:r>
              <a:rPr lang="es-EC" sz="1900" b="1" dirty="0" smtClean="0">
                <a:solidFill>
                  <a:srgbClr val="CC3300"/>
                </a:solidFill>
                <a:latin typeface="Times New Roman" pitchFamily="18" charset="0"/>
                <a:cs typeface="Times New Roman" pitchFamily="18" charset="0"/>
              </a:rPr>
              <a:t>Punto 3 </a:t>
            </a:r>
            <a:endParaRPr lang="es-EC" sz="1900" b="1" dirty="0">
              <a:solidFill>
                <a:srgbClr val="CC33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C" sz="3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Metodología de la investigación</a:t>
            </a:r>
            <a:endParaRPr lang="es-EC" sz="35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3787487318"/>
              </p:ext>
            </p:extLst>
          </p:nvPr>
        </p:nvGraphicFramePr>
        <p:xfrm>
          <a:off x="1138244" y="1628796"/>
          <a:ext cx="7934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t>Z</a:t>
            </a:r>
          </a:p>
        </p:txBody>
      </p:sp>
      <p:sp>
        <p:nvSpPr>
          <p:cNvPr id="7" name="6 Flecha derecha"/>
          <p:cNvSpPr/>
          <p:nvPr/>
        </p:nvSpPr>
        <p:spPr>
          <a:xfrm>
            <a:off x="4429124" y="2571744"/>
            <a:ext cx="714380"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Flecha derecha"/>
          <p:cNvSpPr/>
          <p:nvPr/>
        </p:nvSpPr>
        <p:spPr>
          <a:xfrm>
            <a:off x="4357686" y="5072074"/>
            <a:ext cx="714380"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Tree>
    <p:extLst>
      <p:ext uri="{BB962C8B-B14F-4D97-AF65-F5344CB8AC3E}">
        <p14:creationId xmlns:p14="http://schemas.microsoft.com/office/powerpoint/2010/main" xmlns="" val="2667182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FOTOS TESIS\SALIDAS - CAMPO\P1020554.JPG"/>
          <p:cNvPicPr>
            <a:picLocks noGrp="1" noChangeAspect="1" noChangeArrowheads="1"/>
          </p:cNvPicPr>
          <p:nvPr>
            <p:ph idx="1"/>
          </p:nvPr>
        </p:nvPicPr>
        <p:blipFill>
          <a:blip r:embed="rId2" cstate="print"/>
          <a:srcRect/>
          <a:stretch>
            <a:fillRect/>
          </a:stretch>
        </p:blipFill>
        <p:spPr bwMode="auto">
          <a:xfrm>
            <a:off x="1214414" y="538185"/>
            <a:ext cx="7759696" cy="5819773"/>
          </a:xfrm>
          <a:prstGeom prst="rect">
            <a:avLst/>
          </a:prstGeom>
          <a:noFill/>
        </p:spPr>
      </p:pic>
      <p:sp>
        <p:nvSpPr>
          <p:cNvPr id="3" name="2 CuadroTexto"/>
          <p:cNvSpPr txBox="1"/>
          <p:nvPr/>
        </p:nvSpPr>
        <p:spPr>
          <a:xfrm>
            <a:off x="6715140" y="571480"/>
            <a:ext cx="1785950" cy="646331"/>
          </a:xfrm>
          <a:prstGeom prst="rect">
            <a:avLst/>
          </a:prstGeom>
          <a:noFill/>
        </p:spPr>
        <p:txBody>
          <a:bodyPr wrap="square" rtlCol="0">
            <a:spAutoFit/>
          </a:bodyPr>
          <a:lstStyle/>
          <a:p>
            <a:r>
              <a:rPr lang="es-EC" b="1" dirty="0" smtClean="0">
                <a:solidFill>
                  <a:schemeClr val="bg1"/>
                </a:solidFill>
                <a:latin typeface="Times New Roman" pitchFamily="18" charset="0"/>
                <a:cs typeface="Times New Roman" pitchFamily="18" charset="0"/>
              </a:rPr>
              <a:t>Sitio B</a:t>
            </a:r>
          </a:p>
          <a:p>
            <a:r>
              <a:rPr lang="es-EC" b="1" dirty="0" smtClean="0">
                <a:solidFill>
                  <a:schemeClr val="bg1"/>
                </a:solidFill>
                <a:latin typeface="Times New Roman" pitchFamily="18" charset="0"/>
                <a:cs typeface="Times New Roman" pitchFamily="18" charset="0"/>
              </a:rPr>
              <a:t>Punto 1 </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FOTOS TESIS\SALIDAS - CAMPO\P1020548.JPG"/>
          <p:cNvPicPr>
            <a:picLocks noGrp="1" noChangeAspect="1" noChangeArrowheads="1"/>
          </p:cNvPicPr>
          <p:nvPr>
            <p:ph idx="1"/>
          </p:nvPr>
        </p:nvPicPr>
        <p:blipFill>
          <a:blip r:embed="rId2" cstate="print"/>
          <a:srcRect/>
          <a:stretch>
            <a:fillRect/>
          </a:stretch>
        </p:blipFill>
        <p:spPr bwMode="auto">
          <a:xfrm>
            <a:off x="1428728" y="714356"/>
            <a:ext cx="7378725" cy="5534044"/>
          </a:xfrm>
          <a:prstGeom prst="rect">
            <a:avLst/>
          </a:prstGeom>
          <a:noFill/>
        </p:spPr>
      </p:pic>
      <p:sp>
        <p:nvSpPr>
          <p:cNvPr id="10" name="9 CuadroTexto"/>
          <p:cNvSpPr txBox="1"/>
          <p:nvPr/>
        </p:nvSpPr>
        <p:spPr>
          <a:xfrm>
            <a:off x="1571604" y="857232"/>
            <a:ext cx="1785950" cy="646331"/>
          </a:xfrm>
          <a:prstGeom prst="rect">
            <a:avLst/>
          </a:prstGeom>
          <a:noFill/>
        </p:spPr>
        <p:txBody>
          <a:bodyPr wrap="square" rtlCol="0">
            <a:spAutoFit/>
          </a:bodyPr>
          <a:lstStyle/>
          <a:p>
            <a:r>
              <a:rPr lang="es-EC" b="1" dirty="0" smtClean="0">
                <a:solidFill>
                  <a:schemeClr val="bg1"/>
                </a:solidFill>
                <a:latin typeface="Times New Roman" pitchFamily="18" charset="0"/>
                <a:cs typeface="Times New Roman" pitchFamily="18" charset="0"/>
              </a:rPr>
              <a:t>Sitio B</a:t>
            </a:r>
          </a:p>
          <a:p>
            <a:r>
              <a:rPr lang="es-EC" b="1" dirty="0" smtClean="0">
                <a:solidFill>
                  <a:schemeClr val="bg1"/>
                </a:solidFill>
                <a:latin typeface="Times New Roman" pitchFamily="18" charset="0"/>
                <a:cs typeface="Times New Roman" pitchFamily="18" charset="0"/>
              </a:rPr>
              <a:t>Punto 3 </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FOTOS TESIS\SALIDAS - CAMPO\P1020566.JPG"/>
          <p:cNvPicPr>
            <a:picLocks noGrp="1" noChangeAspect="1" noChangeArrowheads="1"/>
          </p:cNvPicPr>
          <p:nvPr>
            <p:ph idx="1"/>
          </p:nvPr>
        </p:nvPicPr>
        <p:blipFill>
          <a:blip r:embed="rId2" cstate="print"/>
          <a:srcRect/>
          <a:stretch>
            <a:fillRect/>
          </a:stretch>
        </p:blipFill>
        <p:spPr bwMode="auto">
          <a:xfrm>
            <a:off x="1142976" y="466723"/>
            <a:ext cx="7858180" cy="5891235"/>
          </a:xfrm>
          <a:prstGeom prst="rect">
            <a:avLst/>
          </a:prstGeom>
          <a:noFill/>
        </p:spPr>
      </p:pic>
      <p:sp>
        <p:nvSpPr>
          <p:cNvPr id="3" name="2 CuadroTexto"/>
          <p:cNvSpPr txBox="1"/>
          <p:nvPr/>
        </p:nvSpPr>
        <p:spPr>
          <a:xfrm>
            <a:off x="6715140" y="571480"/>
            <a:ext cx="1785950" cy="646331"/>
          </a:xfrm>
          <a:prstGeom prst="rect">
            <a:avLst/>
          </a:prstGeom>
          <a:noFill/>
        </p:spPr>
        <p:txBody>
          <a:bodyPr wrap="square" rtlCol="0">
            <a:spAutoFit/>
          </a:bodyPr>
          <a:lstStyle/>
          <a:p>
            <a:r>
              <a:rPr lang="es-EC" b="1" dirty="0" smtClean="0">
                <a:solidFill>
                  <a:srgbClr val="CC3300"/>
                </a:solidFill>
                <a:latin typeface="Times New Roman" pitchFamily="18" charset="0"/>
                <a:cs typeface="Times New Roman" pitchFamily="18" charset="0"/>
              </a:rPr>
              <a:t>Sitio C</a:t>
            </a:r>
          </a:p>
          <a:p>
            <a:r>
              <a:rPr lang="es-EC" b="1" dirty="0" smtClean="0">
                <a:solidFill>
                  <a:srgbClr val="CC3300"/>
                </a:solidFill>
                <a:latin typeface="Times New Roman" pitchFamily="18" charset="0"/>
                <a:cs typeface="Times New Roman" pitchFamily="18" charset="0"/>
              </a:rPr>
              <a:t>Punto 1 </a:t>
            </a:r>
            <a:endParaRPr lang="es-EC" b="1" dirty="0">
              <a:solidFill>
                <a:srgbClr val="CC33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FOTOS TESIS\SALIDAS - CAMPO\P1020570.JPG"/>
          <p:cNvPicPr>
            <a:picLocks noGrp="1" noChangeAspect="1" noChangeArrowheads="1"/>
          </p:cNvPicPr>
          <p:nvPr>
            <p:ph idx="1"/>
          </p:nvPr>
        </p:nvPicPr>
        <p:blipFill>
          <a:blip r:embed="rId2" cstate="print"/>
          <a:srcRect/>
          <a:stretch>
            <a:fillRect/>
          </a:stretch>
        </p:blipFill>
        <p:spPr bwMode="auto">
          <a:xfrm>
            <a:off x="2955922" y="357166"/>
            <a:ext cx="4687912" cy="6250549"/>
          </a:xfrm>
          <a:prstGeom prst="rect">
            <a:avLst/>
          </a:prstGeom>
          <a:noFill/>
        </p:spPr>
      </p:pic>
      <p:sp>
        <p:nvSpPr>
          <p:cNvPr id="7" name="6 Rectángulo"/>
          <p:cNvSpPr/>
          <p:nvPr/>
        </p:nvSpPr>
        <p:spPr>
          <a:xfrm>
            <a:off x="1500166" y="3071810"/>
            <a:ext cx="1428760" cy="646331"/>
          </a:xfrm>
          <a:prstGeom prst="rect">
            <a:avLst/>
          </a:prstGeom>
        </p:spPr>
        <p:txBody>
          <a:bodyPr wrap="square">
            <a:spAutoFit/>
          </a:bodyPr>
          <a:lstStyle/>
          <a:p>
            <a:pPr algn="ctr"/>
            <a:r>
              <a:rPr lang="es-EC" b="1" dirty="0" smtClean="0">
                <a:latin typeface="Times New Roman" pitchFamily="18" charset="0"/>
                <a:cs typeface="Times New Roman" pitchFamily="18" charset="0"/>
              </a:rPr>
              <a:t>Sitio C</a:t>
            </a:r>
          </a:p>
          <a:p>
            <a:pPr algn="ctr"/>
            <a:r>
              <a:rPr lang="es-EC" b="1" dirty="0" smtClean="0">
                <a:latin typeface="Times New Roman" pitchFamily="18" charset="0"/>
                <a:cs typeface="Times New Roman" pitchFamily="18" charset="0"/>
              </a:rPr>
              <a:t>Punto 3 </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FOTOS TESIS\SALIDAS - CAMPO\P1040377.JPG"/>
          <p:cNvPicPr>
            <a:picLocks noGrp="1" noChangeAspect="1" noChangeArrowheads="1"/>
          </p:cNvPicPr>
          <p:nvPr>
            <p:ph idx="1"/>
          </p:nvPr>
        </p:nvPicPr>
        <p:blipFill>
          <a:blip r:embed="rId2" cstate="print"/>
          <a:srcRect/>
          <a:stretch>
            <a:fillRect/>
          </a:stretch>
        </p:blipFill>
        <p:spPr bwMode="auto">
          <a:xfrm>
            <a:off x="1285852" y="571480"/>
            <a:ext cx="7572428" cy="5929354"/>
          </a:xfrm>
          <a:prstGeom prst="rect">
            <a:avLst/>
          </a:prstGeom>
          <a:noFill/>
        </p:spPr>
      </p:pic>
      <p:sp>
        <p:nvSpPr>
          <p:cNvPr id="3" name="2 CuadroTexto"/>
          <p:cNvSpPr txBox="1"/>
          <p:nvPr/>
        </p:nvSpPr>
        <p:spPr>
          <a:xfrm>
            <a:off x="3786182" y="642918"/>
            <a:ext cx="3357586" cy="369332"/>
          </a:xfrm>
          <a:prstGeom prst="rect">
            <a:avLst/>
          </a:prstGeom>
          <a:noFill/>
        </p:spPr>
        <p:txBody>
          <a:bodyPr wrap="square" rtlCol="0">
            <a:spAutoFit/>
          </a:bodyPr>
          <a:lstStyle/>
          <a:p>
            <a:r>
              <a:rPr lang="es-EC" b="1" dirty="0" smtClean="0">
                <a:solidFill>
                  <a:schemeClr val="bg1"/>
                </a:solidFill>
                <a:latin typeface="Times New Roman" pitchFamily="18" charset="0"/>
                <a:cs typeface="Times New Roman" pitchFamily="18" charset="0"/>
              </a:rPr>
              <a:t>CULTIVOS Y PASTIZALES</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FOTOS TESIS\SALIDAS - CAMPO\P1040454.JPG"/>
          <p:cNvPicPr>
            <a:picLocks noGrp="1" noChangeAspect="1" noChangeArrowheads="1"/>
          </p:cNvPicPr>
          <p:nvPr>
            <p:ph idx="1"/>
          </p:nvPr>
        </p:nvPicPr>
        <p:blipFill>
          <a:blip r:embed="rId2" cstate="print"/>
          <a:srcRect/>
          <a:stretch>
            <a:fillRect/>
          </a:stretch>
        </p:blipFill>
        <p:spPr bwMode="auto">
          <a:xfrm>
            <a:off x="1142976" y="571480"/>
            <a:ext cx="7569227" cy="5929354"/>
          </a:xfrm>
          <a:prstGeom prst="rect">
            <a:avLst/>
          </a:prstGeom>
          <a:noFill/>
        </p:spPr>
      </p:pic>
      <p:sp>
        <p:nvSpPr>
          <p:cNvPr id="3" name="2 CuadroTexto"/>
          <p:cNvSpPr txBox="1"/>
          <p:nvPr/>
        </p:nvSpPr>
        <p:spPr>
          <a:xfrm>
            <a:off x="4214810" y="857232"/>
            <a:ext cx="1857388" cy="369332"/>
          </a:xfrm>
          <a:prstGeom prst="rect">
            <a:avLst/>
          </a:prstGeom>
          <a:noFill/>
        </p:spPr>
        <p:txBody>
          <a:bodyPr wrap="square" rtlCol="0">
            <a:spAutoFit/>
          </a:bodyPr>
          <a:lstStyle/>
          <a:p>
            <a:pPr algn="ctr"/>
            <a:r>
              <a:rPr lang="es-EC" b="1" dirty="0" smtClean="0">
                <a:latin typeface="Times New Roman" pitchFamily="18" charset="0"/>
                <a:cs typeface="Times New Roman" pitchFamily="18" charset="0"/>
              </a:rPr>
              <a:t>CULTIVOS</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FOTOS TESIS\SALIDAS - CAMPO\P1040387.JPG"/>
          <p:cNvPicPr>
            <a:picLocks noGrp="1" noChangeAspect="1" noChangeArrowheads="1"/>
          </p:cNvPicPr>
          <p:nvPr>
            <p:ph idx="1"/>
          </p:nvPr>
        </p:nvPicPr>
        <p:blipFill>
          <a:blip r:embed="rId2" cstate="print"/>
          <a:srcRect/>
          <a:stretch>
            <a:fillRect/>
          </a:stretch>
        </p:blipFill>
        <p:spPr bwMode="auto">
          <a:xfrm>
            <a:off x="1098552" y="642918"/>
            <a:ext cx="7545414" cy="5605482"/>
          </a:xfrm>
          <a:prstGeom prst="rect">
            <a:avLst/>
          </a:prstGeom>
          <a:noFill/>
        </p:spPr>
      </p:pic>
      <p:sp>
        <p:nvSpPr>
          <p:cNvPr id="5" name="4 CuadroTexto"/>
          <p:cNvSpPr txBox="1"/>
          <p:nvPr/>
        </p:nvSpPr>
        <p:spPr>
          <a:xfrm>
            <a:off x="2571736" y="5286388"/>
            <a:ext cx="4500594" cy="461665"/>
          </a:xfrm>
          <a:prstGeom prst="rect">
            <a:avLst/>
          </a:prstGeom>
          <a:noFill/>
        </p:spPr>
        <p:txBody>
          <a:bodyPr wrap="square" rtlCol="0">
            <a:spAutoFit/>
          </a:bodyPr>
          <a:lstStyle/>
          <a:p>
            <a:pPr algn="ctr"/>
            <a:r>
              <a:rPr lang="es-EC" sz="2400" b="1" dirty="0" smtClean="0">
                <a:latin typeface="Times New Roman" pitchFamily="18" charset="0"/>
                <a:cs typeface="Times New Roman" pitchFamily="18" charset="0"/>
              </a:rPr>
              <a:t>SISTEMA DE CAPTACIÓN </a:t>
            </a:r>
            <a:endParaRPr lang="es-EC"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FOTOS TESIS\SALIDAS - CAMPO\P1040382.JPG"/>
          <p:cNvPicPr>
            <a:picLocks noGrp="1" noChangeAspect="1" noChangeArrowheads="1"/>
          </p:cNvPicPr>
          <p:nvPr>
            <p:ph idx="1"/>
          </p:nvPr>
        </p:nvPicPr>
        <p:blipFill>
          <a:blip r:embed="rId2" cstate="print"/>
          <a:srcRect/>
          <a:stretch>
            <a:fillRect/>
          </a:stretch>
        </p:blipFill>
        <p:spPr bwMode="auto">
          <a:xfrm>
            <a:off x="1149326" y="428604"/>
            <a:ext cx="7780392" cy="5819796"/>
          </a:xfrm>
          <a:prstGeom prst="rect">
            <a:avLst/>
          </a:prstGeom>
          <a:noFill/>
        </p:spPr>
      </p:pic>
      <p:sp>
        <p:nvSpPr>
          <p:cNvPr id="3" name="2 CuadroTexto"/>
          <p:cNvSpPr txBox="1"/>
          <p:nvPr/>
        </p:nvSpPr>
        <p:spPr>
          <a:xfrm>
            <a:off x="3214678" y="5143512"/>
            <a:ext cx="4500594" cy="461665"/>
          </a:xfrm>
          <a:prstGeom prst="rect">
            <a:avLst/>
          </a:prstGeom>
          <a:noFill/>
        </p:spPr>
        <p:txBody>
          <a:bodyPr wrap="square" rtlCol="0">
            <a:spAutoFit/>
          </a:bodyPr>
          <a:lstStyle/>
          <a:p>
            <a:pPr algn="ctr"/>
            <a:r>
              <a:rPr lang="es-EC" sz="2400" b="1" dirty="0" smtClean="0">
                <a:solidFill>
                  <a:schemeClr val="bg1"/>
                </a:solidFill>
                <a:latin typeface="Times New Roman" pitchFamily="18" charset="0"/>
                <a:cs typeface="Times New Roman" pitchFamily="18" charset="0"/>
              </a:rPr>
              <a:t>SISTEMA DE CAPTACIÓN </a:t>
            </a:r>
            <a:endParaRPr lang="es-EC"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FOTOS TESIS\SALIDAS - CAMPO\P1040386.JPG"/>
          <p:cNvPicPr>
            <a:picLocks noGrp="1" noChangeAspect="1" noChangeArrowheads="1"/>
          </p:cNvPicPr>
          <p:nvPr>
            <p:ph idx="1"/>
          </p:nvPr>
        </p:nvPicPr>
        <p:blipFill>
          <a:blip r:embed="rId2" cstate="print"/>
          <a:srcRect/>
          <a:stretch>
            <a:fillRect/>
          </a:stretch>
        </p:blipFill>
        <p:spPr bwMode="auto">
          <a:xfrm>
            <a:off x="1196950" y="555982"/>
            <a:ext cx="7589891" cy="5801976"/>
          </a:xfrm>
          <a:prstGeom prst="rect">
            <a:avLst/>
          </a:prstGeom>
          <a:noFill/>
        </p:spPr>
      </p:pic>
      <p:sp>
        <p:nvSpPr>
          <p:cNvPr id="3" name="2 CuadroTexto"/>
          <p:cNvSpPr txBox="1"/>
          <p:nvPr/>
        </p:nvSpPr>
        <p:spPr>
          <a:xfrm>
            <a:off x="2857488" y="857232"/>
            <a:ext cx="4500594" cy="461665"/>
          </a:xfrm>
          <a:prstGeom prst="rect">
            <a:avLst/>
          </a:prstGeom>
          <a:noFill/>
        </p:spPr>
        <p:txBody>
          <a:bodyPr wrap="square" rtlCol="0">
            <a:spAutoFit/>
          </a:bodyPr>
          <a:lstStyle/>
          <a:p>
            <a:pPr algn="ctr"/>
            <a:r>
              <a:rPr lang="es-EC" sz="2400" b="1" dirty="0" smtClean="0">
                <a:solidFill>
                  <a:schemeClr val="bg1"/>
                </a:solidFill>
                <a:latin typeface="Times New Roman" pitchFamily="18" charset="0"/>
                <a:cs typeface="Times New Roman" pitchFamily="18" charset="0"/>
              </a:rPr>
              <a:t>SISTEMA DE CAPTACIÓN </a:t>
            </a:r>
            <a:endParaRPr lang="es-EC"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FOTOS TESIS\SALIDAS - CAMPO\P1020857.JPG"/>
          <p:cNvPicPr>
            <a:picLocks noGrp="1" noChangeAspect="1" noChangeArrowheads="1"/>
          </p:cNvPicPr>
          <p:nvPr>
            <p:ph idx="1"/>
          </p:nvPr>
        </p:nvPicPr>
        <p:blipFill>
          <a:blip r:embed="rId2" cstate="print"/>
          <a:srcRect/>
          <a:stretch>
            <a:fillRect/>
          </a:stretch>
        </p:blipFill>
        <p:spPr bwMode="auto">
          <a:xfrm>
            <a:off x="1214414" y="642918"/>
            <a:ext cx="7572428" cy="5605482"/>
          </a:xfrm>
          <a:prstGeom prst="rect">
            <a:avLst/>
          </a:prstGeom>
          <a:noFill/>
        </p:spPr>
      </p:pic>
      <p:sp>
        <p:nvSpPr>
          <p:cNvPr id="5" name="4 CuadroTexto"/>
          <p:cNvSpPr txBox="1"/>
          <p:nvPr/>
        </p:nvSpPr>
        <p:spPr>
          <a:xfrm>
            <a:off x="2500298" y="928670"/>
            <a:ext cx="5500726" cy="369332"/>
          </a:xfrm>
          <a:prstGeom prst="rect">
            <a:avLst/>
          </a:prstGeom>
          <a:noFill/>
        </p:spPr>
        <p:txBody>
          <a:bodyPr wrap="square" rtlCol="0">
            <a:spAutoFit/>
          </a:bodyPr>
          <a:lstStyle/>
          <a:p>
            <a:pPr algn="ctr"/>
            <a:r>
              <a:rPr lang="es-EC" b="1" dirty="0" smtClean="0">
                <a:solidFill>
                  <a:schemeClr val="bg1"/>
                </a:solidFill>
                <a:latin typeface="Times New Roman" pitchFamily="18" charset="0"/>
                <a:cs typeface="Times New Roman" pitchFamily="18" charset="0"/>
              </a:rPr>
              <a:t>RECOLECTA DE MACROINVERTEBRADOS</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1357290" y="785794"/>
          <a:ext cx="7358114" cy="2674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nvGraphicFramePr>
        <p:xfrm>
          <a:off x="1285852" y="4071942"/>
          <a:ext cx="7358114" cy="2357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extLst>
      <p:ext uri="{BB962C8B-B14F-4D97-AF65-F5344CB8AC3E}">
        <p14:creationId xmlns:p14="http://schemas.microsoft.com/office/powerpoint/2010/main" xmlns="" val="1051150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FOTOS TESIS\SALIDAS - CAMPO\P1040399.JPG"/>
          <p:cNvPicPr>
            <a:picLocks noGrp="1" noChangeAspect="1" noChangeArrowheads="1"/>
          </p:cNvPicPr>
          <p:nvPr>
            <p:ph idx="1"/>
          </p:nvPr>
        </p:nvPicPr>
        <p:blipFill>
          <a:blip r:embed="rId2" cstate="print"/>
          <a:srcRect/>
          <a:stretch>
            <a:fillRect/>
          </a:stretch>
        </p:blipFill>
        <p:spPr bwMode="auto">
          <a:xfrm>
            <a:off x="1142976" y="500043"/>
            <a:ext cx="7664478" cy="5748358"/>
          </a:xfrm>
          <a:prstGeom prst="rect">
            <a:avLst/>
          </a:prstGeom>
          <a:noFill/>
        </p:spPr>
      </p:pic>
      <p:sp>
        <p:nvSpPr>
          <p:cNvPr id="5" name="4 CuadroTexto"/>
          <p:cNvSpPr txBox="1"/>
          <p:nvPr/>
        </p:nvSpPr>
        <p:spPr>
          <a:xfrm>
            <a:off x="2428860" y="5572140"/>
            <a:ext cx="5643602" cy="369332"/>
          </a:xfrm>
          <a:prstGeom prst="rect">
            <a:avLst/>
          </a:prstGeom>
          <a:noFill/>
        </p:spPr>
        <p:txBody>
          <a:bodyPr wrap="square" rtlCol="0">
            <a:spAutoFit/>
          </a:bodyPr>
          <a:lstStyle/>
          <a:p>
            <a:pPr algn="ctr"/>
            <a:r>
              <a:rPr lang="es-EC" b="1" dirty="0" smtClean="0">
                <a:solidFill>
                  <a:schemeClr val="bg1"/>
                </a:solidFill>
                <a:latin typeface="Times New Roman" pitchFamily="18" charset="0"/>
                <a:cs typeface="Times New Roman" pitchFamily="18" charset="0"/>
              </a:rPr>
              <a:t>COLECTA DE MUESTRAS FITOPLANTÓNICAS </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FOTOS TESIS\SALIDAS - CAMPO\P1040390.JPG"/>
          <p:cNvPicPr>
            <a:picLocks noGrp="1" noChangeAspect="1" noChangeArrowheads="1"/>
          </p:cNvPicPr>
          <p:nvPr>
            <p:ph idx="1"/>
          </p:nvPr>
        </p:nvPicPr>
        <p:blipFill>
          <a:blip r:embed="rId2" cstate="print"/>
          <a:srcRect/>
          <a:stretch>
            <a:fillRect/>
          </a:stretch>
        </p:blipFill>
        <p:spPr bwMode="auto">
          <a:xfrm>
            <a:off x="1214414" y="681038"/>
            <a:ext cx="7569227" cy="5676920"/>
          </a:xfrm>
          <a:prstGeom prst="rect">
            <a:avLst/>
          </a:prstGeom>
          <a:noFill/>
        </p:spPr>
      </p:pic>
      <p:sp>
        <p:nvSpPr>
          <p:cNvPr id="5" name="4 CuadroTexto"/>
          <p:cNvSpPr txBox="1"/>
          <p:nvPr/>
        </p:nvSpPr>
        <p:spPr>
          <a:xfrm>
            <a:off x="2500298" y="928670"/>
            <a:ext cx="5500726" cy="646331"/>
          </a:xfrm>
          <a:prstGeom prst="rect">
            <a:avLst/>
          </a:prstGeom>
          <a:noFill/>
        </p:spPr>
        <p:txBody>
          <a:bodyPr wrap="square" rtlCol="0">
            <a:spAutoFit/>
          </a:bodyPr>
          <a:lstStyle/>
          <a:p>
            <a:pPr algn="ctr"/>
            <a:r>
              <a:rPr lang="es-EC" b="1" dirty="0" smtClean="0">
                <a:solidFill>
                  <a:schemeClr val="bg1"/>
                </a:solidFill>
                <a:latin typeface="Times New Roman" pitchFamily="18" charset="0"/>
                <a:cs typeface="Times New Roman" pitchFamily="18" charset="0"/>
              </a:rPr>
              <a:t>COLECTA DE MUESTRAS DE AGUA  (ANÁLISIS FÍSICO  - QUÍMICOS) </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FOTOS TESIS\SALIDAS - CAMPO\P1020578.JPG"/>
          <p:cNvPicPr>
            <a:picLocks noGrp="1" noChangeAspect="1" noChangeArrowheads="1"/>
          </p:cNvPicPr>
          <p:nvPr>
            <p:ph idx="1"/>
          </p:nvPr>
        </p:nvPicPr>
        <p:blipFill>
          <a:blip r:embed="rId2" cstate="print"/>
          <a:srcRect/>
          <a:stretch>
            <a:fillRect/>
          </a:stretch>
        </p:blipFill>
        <p:spPr bwMode="auto">
          <a:xfrm>
            <a:off x="3384550" y="357166"/>
            <a:ext cx="4616474" cy="6155299"/>
          </a:xfrm>
          <a:prstGeom prst="rect">
            <a:avLst/>
          </a:prstGeom>
          <a:noFill/>
        </p:spPr>
      </p:pic>
      <p:sp>
        <p:nvSpPr>
          <p:cNvPr id="5" name="4 CuadroTexto"/>
          <p:cNvSpPr txBox="1"/>
          <p:nvPr/>
        </p:nvSpPr>
        <p:spPr>
          <a:xfrm>
            <a:off x="1000100" y="2928934"/>
            <a:ext cx="2357454" cy="923330"/>
          </a:xfrm>
          <a:prstGeom prst="rect">
            <a:avLst/>
          </a:prstGeom>
          <a:noFill/>
        </p:spPr>
        <p:txBody>
          <a:bodyPr wrap="square" rtlCol="0">
            <a:spAutoFit/>
          </a:bodyPr>
          <a:lstStyle/>
          <a:p>
            <a:pPr algn="ctr"/>
            <a:r>
              <a:rPr lang="es-EC" b="1" dirty="0" smtClean="0">
                <a:latin typeface="Times New Roman" pitchFamily="18" charset="0"/>
                <a:cs typeface="Times New Roman" pitchFamily="18" charset="0"/>
              </a:rPr>
              <a:t>TOMA DE DATOS DE UBICACIÓN  CON  GPS</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FOTOS TESIS\SALIDAS - CAMPO\P1040506.JPG"/>
          <p:cNvPicPr>
            <a:picLocks noGrp="1" noChangeAspect="1" noChangeArrowheads="1"/>
          </p:cNvPicPr>
          <p:nvPr>
            <p:ph idx="1"/>
          </p:nvPr>
        </p:nvPicPr>
        <p:blipFill>
          <a:blip r:embed="rId2" cstate="print"/>
          <a:srcRect/>
          <a:stretch>
            <a:fillRect/>
          </a:stretch>
        </p:blipFill>
        <p:spPr bwMode="auto">
          <a:xfrm>
            <a:off x="1196950" y="571480"/>
            <a:ext cx="7589891" cy="5676920"/>
          </a:xfrm>
          <a:prstGeom prst="rect">
            <a:avLst/>
          </a:prstGeom>
          <a:noFill/>
        </p:spPr>
      </p:pic>
      <p:sp>
        <p:nvSpPr>
          <p:cNvPr id="3" name="2 CuadroTexto"/>
          <p:cNvSpPr txBox="1"/>
          <p:nvPr/>
        </p:nvSpPr>
        <p:spPr>
          <a:xfrm>
            <a:off x="3714744" y="857232"/>
            <a:ext cx="3857652" cy="369332"/>
          </a:xfrm>
          <a:prstGeom prst="rect">
            <a:avLst/>
          </a:prstGeom>
          <a:noFill/>
        </p:spPr>
        <p:txBody>
          <a:bodyPr wrap="square" rtlCol="0">
            <a:spAutoFit/>
          </a:bodyPr>
          <a:lstStyle/>
          <a:p>
            <a:r>
              <a:rPr lang="es-EC" b="1" dirty="0" smtClean="0">
                <a:solidFill>
                  <a:schemeClr val="bg1"/>
                </a:solidFill>
                <a:latin typeface="Times New Roman" pitchFamily="18" charset="0"/>
                <a:cs typeface="Times New Roman" pitchFamily="18" charset="0"/>
              </a:rPr>
              <a:t>MATERIALES Y EQUIPOS</a:t>
            </a:r>
            <a:endParaRPr lang="es-EC"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srcRect l="53906" t="28125" r="14453" b="18437"/>
          <a:stretch>
            <a:fillRect/>
          </a:stretch>
        </p:blipFill>
        <p:spPr bwMode="auto">
          <a:xfrm>
            <a:off x="2182994" y="642918"/>
            <a:ext cx="5675154" cy="6215082"/>
          </a:xfrm>
          <a:prstGeom prst="rect">
            <a:avLst/>
          </a:prstGeom>
          <a:noFill/>
          <a:ln w="9525">
            <a:noFill/>
            <a:miter lim="800000"/>
            <a:headEnd/>
            <a:tailEnd/>
          </a:ln>
          <a:effectLst/>
        </p:spPr>
      </p:pic>
      <p:sp>
        <p:nvSpPr>
          <p:cNvPr id="14" name="13 CuadroTexto"/>
          <p:cNvSpPr txBox="1"/>
          <p:nvPr/>
        </p:nvSpPr>
        <p:spPr>
          <a:xfrm>
            <a:off x="2928926" y="214290"/>
            <a:ext cx="4286280" cy="369332"/>
          </a:xfrm>
          <a:prstGeom prst="rect">
            <a:avLst/>
          </a:prstGeom>
          <a:noFill/>
        </p:spPr>
        <p:txBody>
          <a:bodyPr wrap="square" rtlCol="0">
            <a:spAutoFit/>
          </a:bodyPr>
          <a:lstStyle/>
          <a:p>
            <a:pPr algn="ctr"/>
            <a:r>
              <a:rPr lang="es-ES" b="1" cap="small" dirty="0" smtClean="0">
                <a:latin typeface="Times New Roman" pitchFamily="18" charset="0"/>
                <a:cs typeface="Times New Roman" pitchFamily="18" charset="0"/>
              </a:rPr>
              <a:t>Macroinvertebrados reconocidos</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l="16260" t="20937" r="52930" b="20937"/>
          <a:stretch>
            <a:fillRect/>
          </a:stretch>
        </p:blipFill>
        <p:spPr bwMode="auto">
          <a:xfrm>
            <a:off x="2285984" y="339040"/>
            <a:ext cx="5286412" cy="62332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srcRect l="54492" t="20625" r="14453" b="10000"/>
          <a:stretch>
            <a:fillRect/>
          </a:stretch>
        </p:blipFill>
        <p:spPr bwMode="auto">
          <a:xfrm>
            <a:off x="2643175" y="214290"/>
            <a:ext cx="4643470" cy="6483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l="16406" t="26250" r="53125" b="21250"/>
          <a:stretch>
            <a:fillRect/>
          </a:stretch>
        </p:blipFill>
        <p:spPr bwMode="auto">
          <a:xfrm>
            <a:off x="2280881" y="285728"/>
            <a:ext cx="5505829" cy="63579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l="16406" t="25312" r="53125" b="20312"/>
          <a:stretch>
            <a:fillRect/>
          </a:stretch>
        </p:blipFill>
        <p:spPr bwMode="auto">
          <a:xfrm>
            <a:off x="2357422" y="714356"/>
            <a:ext cx="5444068" cy="6072230"/>
          </a:xfrm>
          <a:prstGeom prst="rect">
            <a:avLst/>
          </a:prstGeom>
          <a:noFill/>
          <a:ln w="9525">
            <a:noFill/>
            <a:miter lim="800000"/>
            <a:headEnd/>
            <a:tailEnd/>
          </a:ln>
          <a:effectLst/>
        </p:spPr>
      </p:pic>
      <p:sp>
        <p:nvSpPr>
          <p:cNvPr id="5" name="4 CuadroTexto"/>
          <p:cNvSpPr txBox="1"/>
          <p:nvPr/>
        </p:nvSpPr>
        <p:spPr>
          <a:xfrm>
            <a:off x="2928926" y="214290"/>
            <a:ext cx="4286280" cy="369332"/>
          </a:xfrm>
          <a:prstGeom prst="rect">
            <a:avLst/>
          </a:prstGeom>
          <a:noFill/>
        </p:spPr>
        <p:txBody>
          <a:bodyPr wrap="square" rtlCol="0">
            <a:spAutoFit/>
          </a:bodyPr>
          <a:lstStyle/>
          <a:p>
            <a:pPr algn="ctr"/>
            <a:r>
              <a:rPr lang="es-ES" b="1" cap="small" dirty="0" smtClean="0">
                <a:latin typeface="Times New Roman" pitchFamily="18" charset="0"/>
                <a:cs typeface="Times New Roman" pitchFamily="18" charset="0"/>
              </a:rPr>
              <a:t>Fitoplancton reconocido</a:t>
            </a:r>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l="54492" t="20625" r="15039" b="28750"/>
          <a:stretch>
            <a:fillRect/>
          </a:stretch>
        </p:blipFill>
        <p:spPr bwMode="auto">
          <a:xfrm>
            <a:off x="2214546" y="357165"/>
            <a:ext cx="5701476" cy="62351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t>Z</a:t>
            </a:r>
          </a:p>
        </p:txBody>
      </p:sp>
      <p:sp>
        <p:nvSpPr>
          <p:cNvPr id="15" name="Rectángulo 2"/>
          <p:cNvSpPr/>
          <p:nvPr/>
        </p:nvSpPr>
        <p:spPr>
          <a:xfrm>
            <a:off x="971600" y="2852936"/>
            <a:ext cx="2808312" cy="2308324"/>
          </a:xfrm>
          <a:prstGeom prst="rect">
            <a:avLst/>
          </a:prstGeom>
        </p:spPr>
        <p:txBody>
          <a:bodyPr wrap="square">
            <a:spAutoFit/>
          </a:bodyPr>
          <a:lstStyle/>
          <a:p>
            <a:pPr marL="285750" lvl="0" indent="-285750">
              <a:buFont typeface="Arial" panose="020B0604020202020204" pitchFamily="34" charset="0"/>
              <a:buChar char="•"/>
            </a:pPr>
            <a:r>
              <a:rPr lang="es-EC" dirty="0">
                <a:latin typeface="Times New Roman" pitchFamily="18" charset="0"/>
                <a:cs typeface="Times New Roman" pitchFamily="18" charset="0"/>
              </a:rPr>
              <a:t>Director de Tesis y asesores</a:t>
            </a:r>
          </a:p>
          <a:p>
            <a:pPr marL="285750" lvl="0" indent="-285750">
              <a:buFont typeface="Arial" panose="020B0604020202020204" pitchFamily="34" charset="0"/>
              <a:buChar char="•"/>
            </a:pPr>
            <a:r>
              <a:rPr lang="es-EC" dirty="0">
                <a:latin typeface="Times New Roman" pitchFamily="18" charset="0"/>
                <a:cs typeface="Times New Roman" pitchFamily="18" charset="0"/>
              </a:rPr>
              <a:t>Investigadores del proyecto</a:t>
            </a:r>
          </a:p>
          <a:p>
            <a:pPr marL="285750" lvl="0" indent="-285750">
              <a:buFont typeface="Arial" panose="020B0604020202020204" pitchFamily="34" charset="0"/>
              <a:buChar char="•"/>
            </a:pPr>
            <a:r>
              <a:rPr lang="es-EC" dirty="0">
                <a:latin typeface="Times New Roman" pitchFamily="18" charset="0"/>
                <a:cs typeface="Times New Roman" pitchFamily="18" charset="0"/>
              </a:rPr>
              <a:t>Miembros de la Junta Administra de Agua Potable </a:t>
            </a:r>
          </a:p>
          <a:p>
            <a:pPr marL="285750" lvl="0" indent="-285750">
              <a:buFont typeface="Arial" panose="020B0604020202020204" pitchFamily="34" charset="0"/>
              <a:buChar char="•"/>
            </a:pPr>
            <a:r>
              <a:rPr lang="es-EC" dirty="0">
                <a:latin typeface="Times New Roman" pitchFamily="18" charset="0"/>
                <a:cs typeface="Times New Roman" pitchFamily="18" charset="0"/>
              </a:rPr>
              <a:t>Comunidad de El Chical</a:t>
            </a:r>
          </a:p>
        </p:txBody>
      </p:sp>
      <p:graphicFrame>
        <p:nvGraphicFramePr>
          <p:cNvPr id="19" name="Tabla 18"/>
          <p:cNvGraphicFramePr>
            <a:graphicFrameLocks noGrp="1"/>
          </p:cNvGraphicFramePr>
          <p:nvPr>
            <p:extLst>
              <p:ext uri="{D42A27DB-BD31-4B8C-83A1-F6EECF244321}">
                <p14:modId xmlns:p14="http://schemas.microsoft.com/office/powerpoint/2010/main" xmlns="" val="2838900255"/>
              </p:ext>
            </p:extLst>
          </p:nvPr>
        </p:nvGraphicFramePr>
        <p:xfrm>
          <a:off x="3635896" y="3356992"/>
          <a:ext cx="2376264" cy="3585307"/>
        </p:xfrm>
        <a:graphic>
          <a:graphicData uri="http://schemas.openxmlformats.org/drawingml/2006/table">
            <a:tbl>
              <a:tblPr firstRow="1" firstCol="1" bandRow="1">
                <a:tableStyleId>{5940675A-B579-460E-94D1-54222C63F5DA}</a:tableStyleId>
              </a:tblPr>
              <a:tblGrid>
                <a:gridCol w="1216686"/>
                <a:gridCol w="1159578"/>
              </a:tblGrid>
              <a:tr h="288032">
                <a:tc>
                  <a:txBody>
                    <a:bodyPr/>
                    <a:lstStyle/>
                    <a:p>
                      <a:pPr marL="171450" indent="-171450" algn="just">
                        <a:lnSpc>
                          <a:spcPct val="100000"/>
                        </a:lnSpc>
                        <a:spcAft>
                          <a:spcPts val="0"/>
                        </a:spcAft>
                        <a:buFont typeface="Arial" panose="020B0604020202020204" pitchFamily="34" charset="0"/>
                        <a:buChar char="•"/>
                      </a:pPr>
                      <a:r>
                        <a:rPr lang="es-ES" sz="900" dirty="0" smtClean="0">
                          <a:effectLst/>
                          <a:latin typeface="Times New Roman" panose="02020603050405020304" pitchFamily="18" charset="0"/>
                          <a:cs typeface="Times New Roman" panose="02020603050405020304" pitchFamily="18" charset="0"/>
                        </a:rPr>
                        <a:t>GPS</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Móvil y sensor de medio ambiente y temperatura</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56307">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Libreta de campo</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Listas de chequeo</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9775">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Red Surber</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Red de arrastre plancton de 24us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3997">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Lápiz para etiquetas</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Etiquetas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461">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Cronómetro</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Flexómetro de 100m</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68316">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Cámara fotográfica y Filmadora</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Contenedor plástico de 40 litros de capacidad</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9590">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Transeum</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Formalina</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Culer</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Royo de piola</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1774">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Estacas de madera de 50 cm</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Envase plástico de 4 litros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7082">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Envases plásticos de 200 ml</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Gotero de 10ml</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30158">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Envases plásticos de 1 litro</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Guantes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334">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Pinzas</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Vaso de medición</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2430">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Cintas de color</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Cinta adhesiva</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Tijeras</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Impermeables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171450" indent="-171450" algn="just">
                        <a:lnSpc>
                          <a:spcPct val="100000"/>
                        </a:lnSpc>
                        <a:spcAft>
                          <a:spcPts val="0"/>
                        </a:spcAft>
                        <a:buFont typeface="Arial" panose="020B0604020202020204" pitchFamily="34" charset="0"/>
                        <a:buChar char="•"/>
                      </a:pPr>
                      <a:r>
                        <a:rPr lang="es-ES" sz="900" dirty="0">
                          <a:effectLst/>
                          <a:latin typeface="Times New Roman" panose="02020603050405020304" pitchFamily="18" charset="0"/>
                          <a:cs typeface="Times New Roman" panose="02020603050405020304" pitchFamily="18" charset="0"/>
                        </a:rPr>
                        <a:t>Botas de caucho</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just">
                        <a:lnSpc>
                          <a:spcPct val="100000"/>
                        </a:lnSpc>
                        <a:buFont typeface="Arial" panose="020B0604020202020204" pitchFamily="34" charset="0"/>
                        <a:buChar char="•"/>
                      </a:pPr>
                      <a:endParaRPr lang="es-EC" sz="900" dirty="0">
                        <a:effectLst/>
                        <a:latin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20" name="Tabla 20"/>
          <p:cNvGraphicFramePr>
            <a:graphicFrameLocks noGrp="1"/>
          </p:cNvGraphicFramePr>
          <p:nvPr>
            <p:extLst>
              <p:ext uri="{D42A27DB-BD31-4B8C-83A1-F6EECF244321}">
                <p14:modId xmlns:p14="http://schemas.microsoft.com/office/powerpoint/2010/main" xmlns="" val="1832783665"/>
              </p:ext>
            </p:extLst>
          </p:nvPr>
        </p:nvGraphicFramePr>
        <p:xfrm>
          <a:off x="6187628" y="3354030"/>
          <a:ext cx="1048668" cy="3329940"/>
        </p:xfrm>
        <a:graphic>
          <a:graphicData uri="http://schemas.openxmlformats.org/drawingml/2006/table">
            <a:tbl>
              <a:tblPr firstRow="1" firstCol="1" bandRow="1">
                <a:tableStyleId>{5940675A-B579-460E-94D1-54222C63F5DA}</a:tableStyleId>
              </a:tblPr>
              <a:tblGrid>
                <a:gridCol w="1048668"/>
              </a:tblGrid>
              <a:tr h="164803">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Estereoscopio</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3228">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Microscopio</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05636">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Cámara Sedwin Rafter</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6800">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Cubre objetos</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9208">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Cajas Petri</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Pinzas</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Agujas de disección</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196">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Pipetas  pauster</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1612">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Claves de dicotómicas</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2776">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Láminas de identificación</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5948">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Bandeja blanca</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2166">
                <a:tc>
                  <a:txBody>
                    <a:bodyPr/>
                    <a:lstStyle/>
                    <a:p>
                      <a:pPr marL="171450" indent="-171450" algn="just">
                        <a:lnSpc>
                          <a:spcPct val="115000"/>
                        </a:lnSpc>
                        <a:spcAft>
                          <a:spcPts val="0"/>
                        </a:spcAft>
                        <a:buFont typeface="Arial" panose="020B0604020202020204" pitchFamily="34" charset="0"/>
                        <a:buChar char="•"/>
                      </a:pPr>
                      <a:r>
                        <a:rPr lang="es-ES" sz="1000" dirty="0">
                          <a:effectLst/>
                          <a:latin typeface="Times New Roman" panose="02020603050405020304" pitchFamily="18" charset="0"/>
                          <a:cs typeface="Times New Roman" panose="02020603050405020304" pitchFamily="18" charset="0"/>
                        </a:rPr>
                        <a:t>Tubos de ensayo</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21" name="Tabla 21"/>
          <p:cNvGraphicFramePr>
            <a:graphicFrameLocks noGrp="1"/>
          </p:cNvGraphicFramePr>
          <p:nvPr>
            <p:extLst>
              <p:ext uri="{D42A27DB-BD31-4B8C-83A1-F6EECF244321}">
                <p14:modId xmlns:p14="http://schemas.microsoft.com/office/powerpoint/2010/main" xmlns="" val="3659924057"/>
              </p:ext>
            </p:extLst>
          </p:nvPr>
        </p:nvGraphicFramePr>
        <p:xfrm>
          <a:off x="7312267" y="3693173"/>
          <a:ext cx="1724229" cy="1593215"/>
        </p:xfrm>
        <a:graphic>
          <a:graphicData uri="http://schemas.openxmlformats.org/drawingml/2006/table">
            <a:tbl>
              <a:tblPr firstRow="1" firstCol="1" bandRow="1">
                <a:tableStyleId>{5940675A-B579-460E-94D1-54222C63F5DA}</a:tableStyleId>
              </a:tblPr>
              <a:tblGrid>
                <a:gridCol w="869350"/>
                <a:gridCol w="854879"/>
              </a:tblGrid>
              <a:tr h="54610">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Computadora</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Arc View 10.1</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66395">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Impresora</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Microsoft Word</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4465">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Resmas de papel tamaño A4</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Microsoft Excel</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95910">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Material de escritorio</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ES" sz="1000" dirty="0">
                          <a:effectLst/>
                          <a:latin typeface="Times New Roman" panose="02020603050405020304" pitchFamily="18" charset="0"/>
                          <a:cs typeface="Times New Roman" panose="02020603050405020304" pitchFamily="18" charset="0"/>
                        </a:rPr>
                        <a:t>Microsoft PowerPoint</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cxnSp>
        <p:nvCxnSpPr>
          <p:cNvPr id="11" name="31 Conector recto"/>
          <p:cNvCxnSpPr>
            <a:endCxn id="17" idx="0"/>
          </p:cNvCxnSpPr>
          <p:nvPr/>
        </p:nvCxnSpPr>
        <p:spPr>
          <a:xfrm rot="16200000" flipH="1">
            <a:off x="6526217" y="2644502"/>
            <a:ext cx="415528" cy="3484"/>
          </a:xfrm>
          <a:prstGeom prst="line">
            <a:avLst/>
          </a:prstGeom>
        </p:spPr>
        <p:style>
          <a:lnRef idx="1">
            <a:schemeClr val="accent3"/>
          </a:lnRef>
          <a:fillRef idx="0">
            <a:schemeClr val="accent3"/>
          </a:fillRef>
          <a:effectRef idx="0">
            <a:schemeClr val="accent3"/>
          </a:effectRef>
          <a:fontRef idx="minor">
            <a:schemeClr val="tx1"/>
          </a:fontRef>
        </p:style>
      </p:cxnSp>
      <p:grpSp>
        <p:nvGrpSpPr>
          <p:cNvPr id="34" name="33 Grupo"/>
          <p:cNvGrpSpPr/>
          <p:nvPr/>
        </p:nvGrpSpPr>
        <p:grpSpPr>
          <a:xfrm>
            <a:off x="1465302" y="285728"/>
            <a:ext cx="7464416" cy="3241513"/>
            <a:chOff x="1465302" y="285728"/>
            <a:chExt cx="7464416" cy="3241513"/>
          </a:xfrm>
        </p:grpSpPr>
        <p:sp>
          <p:nvSpPr>
            <p:cNvPr id="16" name="Rectángulo 8"/>
            <p:cNvSpPr/>
            <p:nvPr/>
          </p:nvSpPr>
          <p:spPr>
            <a:xfrm>
              <a:off x="4355976" y="2852936"/>
              <a:ext cx="972108"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MX" dirty="0">
                  <a:latin typeface="Times New Roman" pitchFamily="18" charset="0"/>
                  <a:cs typeface="Times New Roman" pitchFamily="18" charset="0"/>
                </a:rPr>
                <a:t>Campo </a:t>
              </a:r>
            </a:p>
          </p:txBody>
        </p:sp>
        <p:sp>
          <p:nvSpPr>
            <p:cNvPr id="17" name="Rectángulo 15"/>
            <p:cNvSpPr/>
            <p:nvPr/>
          </p:nvSpPr>
          <p:spPr>
            <a:xfrm>
              <a:off x="6084168" y="2854008"/>
              <a:ext cx="1303109"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MX" dirty="0" smtClean="0">
                  <a:latin typeface="Times New Roman" pitchFamily="18" charset="0"/>
                  <a:cs typeface="Times New Roman" pitchFamily="18" charset="0"/>
                </a:rPr>
                <a:t>Laboratorio</a:t>
              </a:r>
              <a:endParaRPr lang="es-MX" dirty="0">
                <a:latin typeface="Times New Roman" pitchFamily="18" charset="0"/>
                <a:cs typeface="Times New Roman" pitchFamily="18" charset="0"/>
              </a:endParaRPr>
            </a:p>
          </p:txBody>
        </p:sp>
        <p:sp>
          <p:nvSpPr>
            <p:cNvPr id="18" name="Rectángulo 16"/>
            <p:cNvSpPr/>
            <p:nvPr/>
          </p:nvSpPr>
          <p:spPr>
            <a:xfrm>
              <a:off x="7740352" y="2880910"/>
              <a:ext cx="118936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dirty="0" smtClean="0">
                  <a:latin typeface="Times New Roman" pitchFamily="18" charset="0"/>
                  <a:cs typeface="Times New Roman" pitchFamily="18" charset="0"/>
                </a:rPr>
                <a:t>Oficina y </a:t>
              </a:r>
            </a:p>
            <a:p>
              <a:pPr algn="just"/>
              <a:r>
                <a:rPr lang="es-MX" dirty="0" smtClean="0">
                  <a:latin typeface="Times New Roman" pitchFamily="18" charset="0"/>
                  <a:cs typeface="Times New Roman" pitchFamily="18" charset="0"/>
                </a:rPr>
                <a:t>Software </a:t>
              </a:r>
              <a:endParaRPr lang="es-MX" dirty="0">
                <a:latin typeface="Times New Roman" pitchFamily="18" charset="0"/>
                <a:cs typeface="Times New Roman" pitchFamily="18" charset="0"/>
              </a:endParaRPr>
            </a:p>
          </p:txBody>
        </p:sp>
        <p:graphicFrame>
          <p:nvGraphicFramePr>
            <p:cNvPr id="10" name="9 Diagrama"/>
            <p:cNvGraphicFramePr/>
            <p:nvPr>
              <p:extLst>
                <p:ext uri="{D42A27DB-BD31-4B8C-83A1-F6EECF244321}">
                  <p14:modId xmlns:p14="http://schemas.microsoft.com/office/powerpoint/2010/main" xmlns="" val="1544165776"/>
                </p:ext>
              </p:extLst>
            </p:nvPr>
          </p:nvGraphicFramePr>
          <p:xfrm>
            <a:off x="5716369" y="1857364"/>
            <a:ext cx="2000264"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2"/>
            <p:cNvGrpSpPr/>
            <p:nvPr/>
          </p:nvGrpSpPr>
          <p:grpSpPr>
            <a:xfrm>
              <a:off x="1465302" y="1718683"/>
              <a:ext cx="2000264" cy="1210251"/>
              <a:chOff x="1357290" y="2428868"/>
              <a:chExt cx="2000264" cy="1210251"/>
            </a:xfrm>
          </p:grpSpPr>
          <p:graphicFrame>
            <p:nvGraphicFramePr>
              <p:cNvPr id="13" name="12 Diagrama"/>
              <p:cNvGraphicFramePr/>
              <p:nvPr>
                <p:extLst>
                  <p:ext uri="{D42A27DB-BD31-4B8C-83A1-F6EECF244321}">
                    <p14:modId xmlns:p14="http://schemas.microsoft.com/office/powerpoint/2010/main" xmlns="" val="2914484591"/>
                  </p:ext>
                </p:extLst>
              </p:nvPr>
            </p:nvGraphicFramePr>
            <p:xfrm>
              <a:off x="1357290" y="2428868"/>
              <a:ext cx="2000264" cy="7143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4" name="29 Conector recto"/>
              <p:cNvCxnSpPr/>
              <p:nvPr/>
            </p:nvCxnSpPr>
            <p:spPr>
              <a:xfrm>
                <a:off x="2267744" y="3140968"/>
                <a:ext cx="0" cy="498151"/>
              </a:xfrm>
              <a:prstGeom prst="line">
                <a:avLst/>
              </a:prstGeom>
            </p:spPr>
            <p:style>
              <a:lnRef idx="1">
                <a:schemeClr val="accent6"/>
              </a:lnRef>
              <a:fillRef idx="0">
                <a:schemeClr val="accent6"/>
              </a:fillRef>
              <a:effectRef idx="0">
                <a:schemeClr val="accent6"/>
              </a:effectRef>
              <a:fontRef idx="minor">
                <a:schemeClr val="tx1"/>
              </a:fontRef>
            </p:style>
          </p:cxnSp>
        </p:grpSp>
        <p:graphicFrame>
          <p:nvGraphicFramePr>
            <p:cNvPr id="23" name="22 Diagrama"/>
            <p:cNvGraphicFramePr/>
            <p:nvPr>
              <p:extLst>
                <p:ext uri="{D42A27DB-BD31-4B8C-83A1-F6EECF244321}">
                  <p14:modId xmlns:p14="http://schemas.microsoft.com/office/powerpoint/2010/main" xmlns="" val="2914484591"/>
                </p:ext>
              </p:extLst>
            </p:nvPr>
          </p:nvGraphicFramePr>
          <p:xfrm>
            <a:off x="2928926" y="285728"/>
            <a:ext cx="2928958" cy="8855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24" name="29 Conector recto"/>
            <p:cNvCxnSpPr/>
            <p:nvPr/>
          </p:nvCxnSpPr>
          <p:spPr>
            <a:xfrm rot="5400000">
              <a:off x="4156095" y="1370021"/>
              <a:ext cx="403182"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25 Conector recto"/>
            <p:cNvCxnSpPr/>
            <p:nvPr/>
          </p:nvCxnSpPr>
          <p:spPr>
            <a:xfrm>
              <a:off x="2428860" y="1571612"/>
              <a:ext cx="4357718"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27 Conector recto"/>
            <p:cNvCxnSpPr/>
            <p:nvPr/>
          </p:nvCxnSpPr>
          <p:spPr>
            <a:xfrm rot="5400000">
              <a:off x="6643702" y="1714488"/>
              <a:ext cx="285752"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29 Conector recto"/>
            <p:cNvCxnSpPr/>
            <p:nvPr/>
          </p:nvCxnSpPr>
          <p:spPr>
            <a:xfrm rot="5400000">
              <a:off x="2285984" y="1714488"/>
              <a:ext cx="285752" cy="1588"/>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xmlns="" val="13552164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srcRect l="16406" t="22500" r="52539" b="11875"/>
          <a:stretch>
            <a:fillRect/>
          </a:stretch>
        </p:blipFill>
        <p:spPr bwMode="auto">
          <a:xfrm>
            <a:off x="2500298" y="299206"/>
            <a:ext cx="4857784" cy="64159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l="54492" t="22500" r="15039" b="23125"/>
          <a:stretch>
            <a:fillRect/>
          </a:stretch>
        </p:blipFill>
        <p:spPr bwMode="auto">
          <a:xfrm>
            <a:off x="2322934" y="428604"/>
            <a:ext cx="5315973" cy="6143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Reunión con la comunidad </a:t>
            </a:r>
            <a:endParaRPr lang="es-EC" dirty="0"/>
          </a:p>
        </p:txBody>
      </p:sp>
      <p:pic>
        <p:nvPicPr>
          <p:cNvPr id="4" name="Imagen 3" descr="H:\ \FOTOS TESIS SOCIALIZACIÓN\P1070012.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385138"/>
            <a:ext cx="3688189" cy="4132094"/>
          </a:xfrm>
          <a:prstGeom prst="rect">
            <a:avLst/>
          </a:prstGeom>
          <a:noFill/>
          <a:ln>
            <a:noFill/>
          </a:ln>
        </p:spPr>
      </p:pic>
      <p:pic>
        <p:nvPicPr>
          <p:cNvPr id="5" name="Imagen 4" descr="H:\ \FOTOS TESIS SOCIALIZACIÓN\P107000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3796" y="1385138"/>
            <a:ext cx="3809891" cy="4132094"/>
          </a:xfrm>
          <a:prstGeom prst="rect">
            <a:avLst/>
          </a:prstGeom>
          <a:noFill/>
          <a:ln>
            <a:noFill/>
          </a:ln>
        </p:spPr>
      </p:pic>
    </p:spTree>
    <p:extLst>
      <p:ext uri="{BB962C8B-B14F-4D97-AF65-F5344CB8AC3E}">
        <p14:creationId xmlns:p14="http://schemas.microsoft.com/office/powerpoint/2010/main" xmlns="" val="20842267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Socialización de resultados </a:t>
            </a:r>
            <a:endParaRPr lang="es-EC" dirty="0"/>
          </a:p>
        </p:txBody>
      </p:sp>
      <p:pic>
        <p:nvPicPr>
          <p:cNvPr id="4" name="Imagen 3" descr="H:\ \FOTOS TESIS SOCIALIZACIÓN\P107003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628800"/>
            <a:ext cx="3888432" cy="4176464"/>
          </a:xfrm>
          <a:prstGeom prst="rect">
            <a:avLst/>
          </a:prstGeom>
          <a:noFill/>
          <a:ln>
            <a:noFill/>
          </a:ln>
        </p:spPr>
      </p:pic>
      <p:pic>
        <p:nvPicPr>
          <p:cNvPr id="5" name="Imagen 4" descr="H:\ \FOTOS TESIS SOCIALIZACIÓN\P1070034.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0073" y="1628800"/>
            <a:ext cx="3713616" cy="4176464"/>
          </a:xfrm>
          <a:prstGeom prst="rect">
            <a:avLst/>
          </a:prstGeom>
          <a:noFill/>
          <a:ln>
            <a:noFill/>
          </a:ln>
        </p:spPr>
      </p:pic>
    </p:spTree>
    <p:extLst>
      <p:ext uri="{BB962C8B-B14F-4D97-AF65-F5344CB8AC3E}">
        <p14:creationId xmlns:p14="http://schemas.microsoft.com/office/powerpoint/2010/main" xmlns="" val="20515701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D:\FOTOS TESIS\SALIDAS - CAMPO\P1040229.JPG"/>
          <p:cNvPicPr>
            <a:picLocks noChangeAspect="1" noChangeArrowheads="1"/>
          </p:cNvPicPr>
          <p:nvPr/>
        </p:nvPicPr>
        <p:blipFill>
          <a:blip r:embed="rId2" cstate="print"/>
          <a:srcRect/>
          <a:stretch>
            <a:fillRect/>
          </a:stretch>
        </p:blipFill>
        <p:spPr bwMode="auto">
          <a:xfrm>
            <a:off x="3848364" y="0"/>
            <a:ext cx="5295636" cy="7061168"/>
          </a:xfrm>
          <a:prstGeom prst="rect">
            <a:avLst/>
          </a:prstGeom>
          <a:noFill/>
        </p:spPr>
      </p:pic>
      <p:pic>
        <p:nvPicPr>
          <p:cNvPr id="6150" name="Picture 6" descr="D:\FOTOS TESIS\P1050444.JPG"/>
          <p:cNvPicPr>
            <a:picLocks noChangeAspect="1" noChangeArrowheads="1"/>
          </p:cNvPicPr>
          <p:nvPr/>
        </p:nvPicPr>
        <p:blipFill>
          <a:blip r:embed="rId3" cstate="print"/>
          <a:srcRect r="19878"/>
          <a:stretch>
            <a:fillRect/>
          </a:stretch>
        </p:blipFill>
        <p:spPr bwMode="auto">
          <a:xfrm>
            <a:off x="-714412" y="0"/>
            <a:ext cx="5143536" cy="6858000"/>
          </a:xfrm>
          <a:prstGeom prst="rect">
            <a:avLst/>
          </a:prstGeom>
          <a:noFill/>
        </p:spPr>
      </p:pic>
      <p:sp>
        <p:nvSpPr>
          <p:cNvPr id="3" name="2 Marcador de contenido"/>
          <p:cNvSpPr>
            <a:spLocks noGrp="1"/>
          </p:cNvSpPr>
          <p:nvPr>
            <p:ph idx="1"/>
          </p:nvPr>
        </p:nvSpPr>
        <p:spPr>
          <a:xfrm>
            <a:off x="638940" y="428604"/>
            <a:ext cx="8219340" cy="5819796"/>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uNone/>
            </a:pPr>
            <a:endParaRPr lang="es-EC" b="1" dirty="0" smtClean="0">
              <a:ln/>
              <a:solidFill>
                <a:schemeClr val="accent3"/>
              </a:solidFill>
              <a:latin typeface="Times New Roman" pitchFamily="18" charset="0"/>
              <a:cs typeface="Times New Roman" pitchFamily="18" charset="0"/>
            </a:endParaRPr>
          </a:p>
          <a:p>
            <a:pPr algn="ctr">
              <a:buNone/>
            </a:pPr>
            <a:endParaRPr lang="es-EC" b="1" dirty="0" smtClean="0">
              <a:ln/>
              <a:solidFill>
                <a:schemeClr val="accent3"/>
              </a:solidFill>
              <a:latin typeface="Times New Roman" pitchFamily="18" charset="0"/>
              <a:cs typeface="Times New Roman" pitchFamily="18" charset="0"/>
            </a:endParaRPr>
          </a:p>
          <a:p>
            <a:pPr algn="ctr">
              <a:buNone/>
            </a:pPr>
            <a:endParaRPr lang="es-EC" b="1" dirty="0" smtClean="0">
              <a:ln/>
              <a:solidFill>
                <a:schemeClr val="accent3"/>
              </a:solidFill>
              <a:latin typeface="Times New Roman" pitchFamily="18" charset="0"/>
              <a:cs typeface="Times New Roman" pitchFamily="18" charset="0"/>
            </a:endParaRPr>
          </a:p>
          <a:p>
            <a:pPr algn="ctr">
              <a:buNone/>
            </a:pPr>
            <a:endParaRPr lang="es-EC" b="1" dirty="0" smtClean="0">
              <a:ln/>
              <a:solidFill>
                <a:schemeClr val="accent3"/>
              </a:solidFill>
              <a:latin typeface="Times New Roman" pitchFamily="18" charset="0"/>
              <a:cs typeface="Times New Roman" pitchFamily="18" charset="0"/>
            </a:endParaRPr>
          </a:p>
          <a:p>
            <a:pPr algn="ctr">
              <a:buNone/>
            </a:pPr>
            <a:r>
              <a:rPr lang="es-EC" sz="8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GRACIAS </a:t>
            </a:r>
            <a:endParaRPr lang="es-EC" sz="8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endParaRPr>
          </a:p>
        </p:txBody>
      </p:sp>
      <p:pic>
        <p:nvPicPr>
          <p:cNvPr id="6147" name="Picture 3" descr="D:\FOTOS TESIS\MACROINVERTEBRADOS\P1020992.JPG"/>
          <p:cNvPicPr>
            <a:picLocks noChangeAspect="1" noChangeArrowheads="1"/>
          </p:cNvPicPr>
          <p:nvPr/>
        </p:nvPicPr>
        <p:blipFill>
          <a:blip r:embed="rId4" cstate="print"/>
          <a:srcRect l="15516" t="12560" r="20399" b="30473"/>
          <a:stretch>
            <a:fillRect/>
          </a:stretch>
        </p:blipFill>
        <p:spPr bwMode="auto">
          <a:xfrm rot="20403910">
            <a:off x="188326" y="5019155"/>
            <a:ext cx="2250267" cy="1500174"/>
          </a:xfrm>
          <a:prstGeom prst="rect">
            <a:avLst/>
          </a:prstGeom>
          <a:noFill/>
        </p:spPr>
      </p:pic>
      <p:pic>
        <p:nvPicPr>
          <p:cNvPr id="6148" name="Picture 4" descr="D:\FOTOS TESIS\MACROINVERTEBRADOS\P1020998.JPG"/>
          <p:cNvPicPr>
            <a:picLocks noChangeAspect="1" noChangeArrowheads="1"/>
          </p:cNvPicPr>
          <p:nvPr/>
        </p:nvPicPr>
        <p:blipFill>
          <a:blip r:embed="rId5" cstate="print"/>
          <a:srcRect l="16174" t="10580" b="16583"/>
          <a:stretch>
            <a:fillRect/>
          </a:stretch>
        </p:blipFill>
        <p:spPr bwMode="auto">
          <a:xfrm rot="1656069">
            <a:off x="6876889" y="331740"/>
            <a:ext cx="2072206" cy="1350357"/>
          </a:xfrm>
          <a:prstGeom prst="rect">
            <a:avLst/>
          </a:prstGeom>
          <a:noFill/>
        </p:spPr>
      </p:pic>
      <p:pic>
        <p:nvPicPr>
          <p:cNvPr id="6149" name="Picture 5" descr="D:\FOTOS TESIS\MACROINVERTEBRADOS\P1030554.JPG"/>
          <p:cNvPicPr>
            <a:picLocks noChangeAspect="1" noChangeArrowheads="1"/>
          </p:cNvPicPr>
          <p:nvPr/>
        </p:nvPicPr>
        <p:blipFill>
          <a:blip r:embed="rId6" cstate="print"/>
          <a:srcRect l="18873" t="30464" r="13685" b="11348"/>
          <a:stretch>
            <a:fillRect/>
          </a:stretch>
        </p:blipFill>
        <p:spPr bwMode="auto">
          <a:xfrm rot="1087432">
            <a:off x="6470088" y="4903103"/>
            <a:ext cx="2485432" cy="1608217"/>
          </a:xfrm>
          <a:prstGeom prst="rect">
            <a:avLst/>
          </a:prstGeom>
          <a:noFill/>
        </p:spPr>
      </p:pic>
      <p:pic>
        <p:nvPicPr>
          <p:cNvPr id="7" name="6 Imagen" descr="http://protist.i.hosei.ac.jp/PDB/Images/Sarcodina/Heliozoa/Actinophrys/Actinophrys.jpg"/>
          <p:cNvPicPr/>
          <p:nvPr/>
        </p:nvPicPr>
        <p:blipFill>
          <a:blip r:embed="rId7"/>
          <a:srcRect t="54924" r="55638"/>
          <a:stretch>
            <a:fillRect/>
          </a:stretch>
        </p:blipFill>
        <p:spPr bwMode="auto">
          <a:xfrm rot="20471865">
            <a:off x="194867" y="169537"/>
            <a:ext cx="1287541" cy="1422394"/>
          </a:xfrm>
          <a:prstGeom prst="rect">
            <a:avLst/>
          </a:prstGeom>
          <a:noFill/>
          <a:ln w="9525">
            <a:noFill/>
            <a:miter lim="800000"/>
            <a:headEnd/>
            <a:tailEnd/>
          </a:ln>
        </p:spPr>
      </p:pic>
      <p:pic>
        <p:nvPicPr>
          <p:cNvPr id="8" name="7 Imagen" descr="G:\FOTOS TESIS\104\P1040914.JPG"/>
          <p:cNvPicPr/>
          <p:nvPr/>
        </p:nvPicPr>
        <p:blipFill rotWithShape="1">
          <a:blip r:embed="rId8" cstate="print">
            <a:extLst>
              <a:ext uri="{28A0092B-C50C-407E-A947-70E740481C1C}">
                <a14:useLocalDpi xmlns:a14="http://schemas.microsoft.com/office/drawing/2010/main" xmlns="" val="0"/>
              </a:ext>
            </a:extLst>
          </a:blip>
          <a:srcRect l="39087" t="25176" r="45103" b="54770"/>
          <a:stretch/>
        </p:blipFill>
        <p:spPr bwMode="auto">
          <a:xfrm rot="5400000">
            <a:off x="3656655" y="4742358"/>
            <a:ext cx="1800074" cy="1316499"/>
          </a:xfrm>
          <a:prstGeom prst="rect">
            <a:avLst/>
          </a:prstGeom>
          <a:noFill/>
          <a:ln>
            <a:noFill/>
          </a:ln>
          <a:extLst>
            <a:ext uri="{53640926-AAD7-44D8-BBD7-CCE9431645EC}">
              <a14:shadowObscured xmlns:a14="http://schemas.microsoft.com/office/drawing/2010/main" xmlns=""/>
            </a:ext>
          </a:extLst>
        </p:spPr>
      </p:pic>
      <p:pic>
        <p:nvPicPr>
          <p:cNvPr id="9" name="8 Imagen" descr="G:\FOTOS TESIS FITO\TODAS\P1030574 EUGLENA DESMODESMUS.JPG"/>
          <p:cNvPicPr/>
          <p:nvPr/>
        </p:nvPicPr>
        <p:blipFill rotWithShape="1">
          <a:blip r:embed="rId9" cstate="print">
            <a:extLst>
              <a:ext uri="{28A0092B-C50C-407E-A947-70E740481C1C}">
                <a14:useLocalDpi xmlns:a14="http://schemas.microsoft.com/office/drawing/2010/main" xmlns="" val="0"/>
              </a:ext>
            </a:extLst>
          </a:blip>
          <a:srcRect l="32126" t="30823" r="33629" b="26119"/>
          <a:stretch/>
        </p:blipFill>
        <p:spPr bwMode="auto">
          <a:xfrm rot="5566830">
            <a:off x="3736519" y="369093"/>
            <a:ext cx="1485900" cy="1114425"/>
          </a:xfrm>
          <a:prstGeom prst="rect">
            <a:avLst/>
          </a:prstGeom>
          <a:noFill/>
          <a:ln>
            <a:noFill/>
          </a:ln>
          <a:extLst>
            <a:ext uri="{53640926-AAD7-44D8-BBD7-CCE9431645EC}">
              <a14:shadowObscured xmlns:a14="http://schemas.microsoft.com/office/drawing/2010/main" xmlns=""/>
            </a:ext>
          </a:extLst>
        </p:spPr>
      </p:pic>
      <p:pic>
        <p:nvPicPr>
          <p:cNvPr id="10" name="9 Imagen" descr="G:\ECOLOGIA ACUATICA\fotos para identificar\DSC01808.JPG"/>
          <p:cNvPicPr/>
          <p:nvPr/>
        </p:nvPicPr>
        <p:blipFill>
          <a:blip r:embed="rId10" cstate="print"/>
          <a:srcRect l="35737" t="13972" r="18890" b="31930"/>
          <a:stretch>
            <a:fillRect/>
          </a:stretch>
        </p:blipFill>
        <p:spPr bwMode="auto">
          <a:xfrm rot="15337330">
            <a:off x="7667954" y="2845481"/>
            <a:ext cx="1391270" cy="1254642"/>
          </a:xfrm>
          <a:prstGeom prst="ellipse">
            <a:avLst/>
          </a:prstGeom>
          <a:ln>
            <a:noFill/>
          </a:ln>
          <a:effectLst/>
        </p:spPr>
      </p:pic>
      <p:pic>
        <p:nvPicPr>
          <p:cNvPr id="11" name="10 Imagen" descr="G:\FOTOS TESIS FITO\103_\P1030921.JPG"/>
          <p:cNvPicPr/>
          <p:nvPr/>
        </p:nvPicPr>
        <p:blipFill rotWithShape="1">
          <a:blip r:embed="rId11" cstate="print">
            <a:extLst>
              <a:ext uri="{28A0092B-C50C-407E-A947-70E740481C1C}">
                <a14:useLocalDpi xmlns:a14="http://schemas.microsoft.com/office/drawing/2010/main" xmlns="" val="0"/>
              </a:ext>
            </a:extLst>
          </a:blip>
          <a:srcRect l="37021" t="39895" r="34426" b="27559"/>
          <a:stretch/>
        </p:blipFill>
        <p:spPr bwMode="auto">
          <a:xfrm>
            <a:off x="149083" y="2857496"/>
            <a:ext cx="1565397" cy="1386885"/>
          </a:xfrm>
          <a:prstGeom prst="rect">
            <a:avLst/>
          </a:prstGeom>
          <a:noFill/>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CUMENTOS TESIS\FER\MAPAS_NUEVOS_TESIS\MAPAS NUEVOS 06-03-2014\MAPA_DE_UBICACION_FINAL.jpg"/>
          <p:cNvPicPr>
            <a:picLocks noChangeAspect="1" noChangeArrowheads="1"/>
          </p:cNvPicPr>
          <p:nvPr/>
        </p:nvPicPr>
        <p:blipFill>
          <a:blip r:embed="rId2" cstate="print"/>
          <a:srcRect l="4887" t="3424" r="1982" b="18820"/>
          <a:stretch>
            <a:fillRect/>
          </a:stretch>
        </p:blipFill>
        <p:spPr bwMode="auto">
          <a:xfrm>
            <a:off x="2500298" y="857232"/>
            <a:ext cx="5081767" cy="6000792"/>
          </a:xfrm>
          <a:prstGeom prst="rect">
            <a:avLst/>
          </a:prstGeom>
          <a:noFill/>
        </p:spPr>
      </p:pic>
      <p:sp>
        <p:nvSpPr>
          <p:cNvPr id="6" name="5 CuadroTexto"/>
          <p:cNvSpPr txBox="1"/>
          <p:nvPr/>
        </p:nvSpPr>
        <p:spPr>
          <a:xfrm rot="16200000">
            <a:off x="-886924" y="3530074"/>
            <a:ext cx="5572140" cy="369332"/>
          </a:xfrm>
          <a:prstGeom prst="rect">
            <a:avLst/>
          </a:prstGeom>
          <a:noFill/>
        </p:spPr>
        <p:txBody>
          <a:bodyPr wrap="square" rtlCol="0">
            <a:spAutoFit/>
          </a:bodyPr>
          <a:lstStyle/>
          <a:p>
            <a:pPr marL="0" lvl="2" algn="ctr"/>
            <a:r>
              <a:rPr lang="es-ES"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ÁREA DE  ESTUDIO</a:t>
            </a:r>
            <a:endParaRPr lang="es-EC"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7" name="Título 1"/>
          <p:cNvSpPr>
            <a:spLocks noGrp="1"/>
          </p:cNvSpPr>
          <p:nvPr>
            <p:ph type="title"/>
          </p:nvPr>
        </p:nvSpPr>
        <p:spPr>
          <a:xfrm>
            <a:off x="500034" y="71414"/>
            <a:ext cx="9001188" cy="785818"/>
          </a:xfrm>
        </p:spPr>
        <p:txBody>
          <a:bodyPr>
            <a:noAutofit/>
          </a:bodyPr>
          <a:lstStyle/>
          <a:p>
            <a:pPr algn="ctr"/>
            <a:r>
              <a:rPr lang="es-EC"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Metodología </a:t>
            </a:r>
            <a:r>
              <a:rPr lang="es-EC"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UTILIZADA PARA DETERMINAR  </a:t>
            </a:r>
            <a:br>
              <a:rPr lang="es-EC"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br>
            <a:r>
              <a:rPr lang="es-EC"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la CALIDAD DE AGUA</a:t>
            </a:r>
            <a:endParaRPr lang="es-EC" sz="2400" dirty="0"/>
          </a:p>
        </p:txBody>
      </p:sp>
      <p:sp>
        <p:nvSpPr>
          <p:cNvPr id="8"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M</a:t>
            </a:r>
            <a:endParaRPr lang="es-EC" sz="1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xmlns="" val="0"/>
              </a:ext>
            </a:extLst>
          </a:blip>
          <a:srcRect l="3958" t="3800" r="3958" b="16400"/>
          <a:stretch/>
        </p:blipFill>
        <p:spPr>
          <a:xfrm>
            <a:off x="2500298" y="699411"/>
            <a:ext cx="5072098" cy="6158589"/>
          </a:xfrm>
          <a:prstGeom prst="rect">
            <a:avLst/>
          </a:prstGeom>
        </p:spPr>
      </p:pic>
      <p:sp>
        <p:nvSpPr>
          <p:cNvPr id="3" name="2 CuadroTexto"/>
          <p:cNvSpPr txBox="1"/>
          <p:nvPr/>
        </p:nvSpPr>
        <p:spPr>
          <a:xfrm>
            <a:off x="3571868" y="214290"/>
            <a:ext cx="3214710" cy="400110"/>
          </a:xfrm>
          <a:prstGeom prst="rect">
            <a:avLst/>
          </a:prstGeom>
          <a:noFill/>
        </p:spPr>
        <p:txBody>
          <a:bodyPr wrap="square" rtlCol="0">
            <a:spAutoFit/>
          </a:bodyPr>
          <a:lstStyle/>
          <a:p>
            <a:pPr algn="ctr"/>
            <a:r>
              <a:rPr lang="es-EC" sz="2000" b="1" dirty="0" smtClean="0">
                <a:ln w="1905"/>
                <a:solidFill>
                  <a:schemeClr val="accent4">
                    <a:lumMod val="75000"/>
                  </a:schemeClr>
                </a:solidFill>
                <a:effectLst>
                  <a:innerShdw blurRad="69850" dist="43180" dir="5400000">
                    <a:srgbClr val="000000">
                      <a:alpha val="65000"/>
                    </a:srgbClr>
                  </a:innerShdw>
                </a:effectLst>
                <a:latin typeface="Baskerville Old Face" pitchFamily="18" charset="0"/>
              </a:rPr>
              <a:t>MAPA HIDROLÓGICO</a:t>
            </a:r>
          </a:p>
        </p:txBody>
      </p:sp>
      <p:sp>
        <p:nvSpPr>
          <p:cNvPr id="5" name="Elipse 1"/>
          <p:cNvSpPr/>
          <p:nvPr/>
        </p:nvSpPr>
        <p:spPr>
          <a:xfrm>
            <a:off x="285720" y="6286520"/>
            <a:ext cx="392978"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Z</a:t>
            </a:r>
            <a:endParaRPr lang="es-EC" sz="1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apositivas para tesis">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26-04-2014</Template>
  <TotalTime>1022</TotalTime>
  <Words>2640</Words>
  <Application>Microsoft Office PowerPoint</Application>
  <PresentationFormat>Presentación en pantalla (4:3)</PresentationFormat>
  <Paragraphs>659</Paragraphs>
  <Slides>74</Slides>
  <Notes>0</Notes>
  <HiddenSlides>0</HiddenSlides>
  <MMClips>0</MMClips>
  <ScaleCrop>false</ScaleCrop>
  <HeadingPairs>
    <vt:vector size="4" baseType="variant">
      <vt:variant>
        <vt:lpstr>Tema</vt:lpstr>
      </vt:variant>
      <vt:variant>
        <vt:i4>1</vt:i4>
      </vt:variant>
      <vt:variant>
        <vt:lpstr>Títulos de diapositiva</vt:lpstr>
      </vt:variant>
      <vt:variant>
        <vt:i4>74</vt:i4>
      </vt:variant>
    </vt:vector>
  </HeadingPairs>
  <TitlesOfParts>
    <vt:vector size="75" baseType="lpstr">
      <vt:lpstr>diapositivas para tesis</vt:lpstr>
      <vt:lpstr>Diapositiva 1</vt:lpstr>
      <vt:lpstr>Diapositiva 2</vt:lpstr>
      <vt:lpstr>Diapositiva 3</vt:lpstr>
      <vt:lpstr>Diapositiva 4</vt:lpstr>
      <vt:lpstr>Metodología de la investigación</vt:lpstr>
      <vt:lpstr>Diapositiva 6</vt:lpstr>
      <vt:lpstr>Diapositiva 7</vt:lpstr>
      <vt:lpstr>Metodología UTILIZADA PARA DETERMINAR   la CALIDAD DE AGUA</vt:lpstr>
      <vt:lpstr>Diapositiva 9</vt:lpstr>
      <vt:lpstr>Diapositiva 10</vt:lpstr>
      <vt:lpstr>Diapositiva 11</vt:lpstr>
      <vt:lpstr>Diapositiva 12</vt:lpstr>
      <vt:lpstr>DESCRIPCIÓN DE LAS FASES PARA LA EVALUACIÓN DE LA CALIDAD DE AGUA</vt:lpstr>
      <vt:lpstr>Diapositiva 14</vt:lpstr>
      <vt:lpstr>Diapositiva 15</vt:lpstr>
      <vt:lpstr>CARACTERIZACIÓN DE LOS SITIOS DE MONITOREO </vt:lpstr>
      <vt:lpstr>Diapositiva 17</vt:lpstr>
      <vt:lpstr>Diapositiva 18</vt:lpstr>
      <vt:lpstr>Diapositiva 19</vt:lpstr>
      <vt:lpstr>IDENTIFICACIÓN TAXONÓMICA Y CONTEO DE ESPECÍMENES</vt:lpstr>
      <vt:lpstr>ANÁLISIS  DE LA DIVERSIDAD BENTÓNICA Y FITOPLANCTÓNICA</vt:lpstr>
      <vt:lpstr>EVALUACIÓN DE LA CALIDAD DEL AGUA</vt:lpstr>
      <vt:lpstr>Diapositiva 23</vt:lpstr>
      <vt:lpstr>COMPARACIÓN DE LA EVALUACIÓN DE CALIDAD DE AGUA ENTRE LOS SITIOS DE MONITOREO </vt:lpstr>
      <vt:lpstr>METODOLOGÍA UTILIZADA PARA EL DIAGNÓSTICO PREVIO AL PLAN DE MONITOREO </vt:lpstr>
      <vt:lpstr>Diapositiva 26</vt:lpstr>
      <vt:lpstr>ANALISIS E INTERPRETACION DE RESULTADOS calidad de agua</vt:lpstr>
      <vt:lpstr>DIVERSIDAD DE COMUNIDADES BENTÓNICAS (MACROINVERTEBRADOS ACUÁTICOS)</vt:lpstr>
      <vt:lpstr>Diapositiva 29</vt:lpstr>
      <vt:lpstr> DIVERSIDAD DE COMUNIDADES FITOPLANCTÓNICAS  </vt:lpstr>
      <vt:lpstr>Diapositiva 31</vt:lpstr>
      <vt:lpstr>MACROINVERTEBRADOS ACUÁTICOS</vt:lpstr>
      <vt:lpstr>FITOPLANCTON</vt:lpstr>
      <vt:lpstr>COMPARACIÓN DE LA EVALUACIÓN  DE CALIDAD DE AGUA ENTRE LOS  SITIOS DE MONITOREO </vt:lpstr>
      <vt:lpstr>Diapositiva 35</vt:lpstr>
      <vt:lpstr>PROPUESTA   «PLAN DE MONITOREO»</vt:lpstr>
      <vt:lpstr>Diapositiva 37</vt:lpstr>
      <vt:lpstr> Resultados Marco lógico del Plan de Monitoreo de la Quebrada San José   </vt:lpstr>
      <vt:lpstr>Diapositiva 39</vt:lpstr>
      <vt:lpstr>Diapositiva 40</vt:lpstr>
      <vt:lpstr>Diapositiva 41</vt:lpstr>
      <vt:lpstr>Diapositiva 42</vt:lpstr>
      <vt:lpstr> PROCESO METODOLOGÍCO PARA  EL MONITOREO DE MACROINVERTEBRADOS Y FITOPLANCTON </vt:lpstr>
      <vt:lpstr>Diapositiva 44</vt:lpstr>
      <vt:lpstr>Diapositiva 45</vt:lpstr>
      <vt:lpstr>RECOMENDACIONES </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Reunión con la comunidad </vt:lpstr>
      <vt:lpstr>Socialización de resultados </vt:lpstr>
      <vt:lpstr>Diapositiva 74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ESTUDIANTE</dc:creator>
  <cp:lastModifiedBy>Mafer</cp:lastModifiedBy>
  <cp:revision>109</cp:revision>
  <dcterms:created xsi:type="dcterms:W3CDTF">2014-05-13T16:14:51Z</dcterms:created>
  <dcterms:modified xsi:type="dcterms:W3CDTF">2014-09-23T19:14:51Z</dcterms:modified>
</cp:coreProperties>
</file>