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78" r:id="rId4"/>
    <p:sldId id="279" r:id="rId5"/>
    <p:sldId id="259" r:id="rId6"/>
    <p:sldId id="282" r:id="rId7"/>
    <p:sldId id="292" r:id="rId8"/>
    <p:sldId id="260" r:id="rId9"/>
    <p:sldId id="291" r:id="rId10"/>
    <p:sldId id="268" r:id="rId11"/>
    <p:sldId id="269" r:id="rId12"/>
    <p:sldId id="270" r:id="rId13"/>
    <p:sldId id="271" r:id="rId14"/>
    <p:sldId id="272" r:id="rId15"/>
    <p:sldId id="276" r:id="rId16"/>
    <p:sldId id="290" r:id="rId17"/>
    <p:sldId id="283" r:id="rId18"/>
    <p:sldId id="289" r:id="rId19"/>
    <p:sldId id="285" r:id="rId20"/>
    <p:sldId id="288" r:id="rId21"/>
    <p:sldId id="293" r:id="rId22"/>
    <p:sldId id="286" r:id="rId23"/>
    <p:sldId id="294" r:id="rId24"/>
    <p:sldId id="275" r:id="rId25"/>
    <p:sldId id="284" r:id="rId26"/>
    <p:sldId id="295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E1FA5-88A3-448E-9EC1-D08738AAF57C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3C622CA-7954-47BE-8EC1-24DA15CC89F1}">
      <dgm:prSet custT="1"/>
      <dgm:spPr/>
      <dgm:t>
        <a:bodyPr/>
        <a:lstStyle/>
        <a:p>
          <a:r>
            <a:rPr lang="es-EC" sz="1200" dirty="0" smtClean="0"/>
            <a:t>En Imbabura las estadísticas apuntan que mujeres adolescentes entre 12 y 18 años de edad, son madres dos veces.</a:t>
          </a:r>
          <a:endParaRPr lang="es-E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A7BEA-F819-49DC-88E6-C69DD5E7F5AF}" type="parTrans" cxnId="{A2995E19-A46F-4A74-9420-7B087CC673B2}">
      <dgm:prSet/>
      <dgm:spPr/>
      <dgm:t>
        <a:bodyPr/>
        <a:lstStyle/>
        <a:p>
          <a:endParaRPr lang="es-EC"/>
        </a:p>
      </dgm:t>
    </dgm:pt>
    <dgm:pt modelId="{D26411B9-6BBC-4E63-810D-FE84694D9C14}" type="sibTrans" cxnId="{A2995E19-A46F-4A74-9420-7B087CC673B2}">
      <dgm:prSet/>
      <dgm:spPr/>
      <dgm:t>
        <a:bodyPr/>
        <a:lstStyle/>
        <a:p>
          <a:endParaRPr lang="es-ES"/>
        </a:p>
      </dgm:t>
    </dgm:pt>
    <dgm:pt modelId="{854F7959-8946-476B-8A91-EE8302D31477}">
      <dgm:prSet custT="1"/>
      <dgm:spPr/>
      <dgm:t>
        <a:bodyPr/>
        <a:lstStyle/>
        <a:p>
          <a:r>
            <a:rPr lang="es-EC" sz="1200" dirty="0" smtClean="0"/>
            <a:t>En América Latina  10% de las adolescentes entre 15 y 19 años son madres y se estima que  un 38% de jóvenes quedan embarazadas antes de cumplir 20 años.</a:t>
          </a:r>
          <a:endParaRPr lang="es-E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D5BB6-9118-48AD-948D-3701B4226733}" type="parTrans" cxnId="{381E92DE-3E0C-4327-A7A5-0964B61CB737}">
      <dgm:prSet/>
      <dgm:spPr/>
      <dgm:t>
        <a:bodyPr/>
        <a:lstStyle/>
        <a:p>
          <a:endParaRPr lang="es-EC"/>
        </a:p>
      </dgm:t>
    </dgm:pt>
    <dgm:pt modelId="{551B8EFB-E424-4381-BCC4-ED602AA8D36C}" type="sibTrans" cxnId="{381E92DE-3E0C-4327-A7A5-0964B61CB737}">
      <dgm:prSet/>
      <dgm:spPr/>
      <dgm:t>
        <a:bodyPr/>
        <a:lstStyle/>
        <a:p>
          <a:endParaRPr lang="es-ES"/>
        </a:p>
      </dgm:t>
    </dgm:pt>
    <dgm:pt modelId="{EF8D1321-E767-4F72-B6BE-AE7842E1DC63}">
      <dgm:prSet custT="1"/>
      <dgm:spPr/>
      <dgm:t>
        <a:bodyPr/>
        <a:lstStyle/>
        <a:p>
          <a:r>
            <a:rPr lang="es-EC" sz="1200" dirty="0" smtClean="0"/>
            <a:t>El nuevo enfoque de salud reproductiva pone especial énfasis en dar prioridad a la equidad e igualdad de género</a:t>
          </a:r>
          <a:endParaRPr lang="es-E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5FBFB-42A7-4B1C-8B7A-2420300F23B9}" type="parTrans" cxnId="{4BCBBCFF-73E5-4B5C-8B71-F6AE0B0481B9}">
      <dgm:prSet/>
      <dgm:spPr/>
      <dgm:t>
        <a:bodyPr/>
        <a:lstStyle/>
        <a:p>
          <a:endParaRPr lang="en-US"/>
        </a:p>
      </dgm:t>
    </dgm:pt>
    <dgm:pt modelId="{0E206108-6938-45DF-9358-C334BD566FB2}" type="sibTrans" cxnId="{4BCBBCFF-73E5-4B5C-8B71-F6AE0B0481B9}">
      <dgm:prSet/>
      <dgm:spPr/>
      <dgm:t>
        <a:bodyPr/>
        <a:lstStyle/>
        <a:p>
          <a:endParaRPr lang="en-US"/>
        </a:p>
      </dgm:t>
    </dgm:pt>
    <dgm:pt modelId="{A572762D-EFF8-458E-8D7C-D04F262956E3}">
      <dgm:prSet custT="1"/>
      <dgm:spPr/>
      <dgm:t>
        <a:bodyPr/>
        <a:lstStyle/>
        <a:p>
          <a:r>
            <a:rPr lang="es-EC" sz="1200" smtClean="0"/>
            <a:t>En Ecuador las acciones de los Programas de Planificación Familiar, deberán asegurar la calidad de los servicios, incluir plenamente a hombres y mujeres priorizando la atención en adolescentes</a:t>
          </a:r>
          <a:endParaRPr lang="es-E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216EB-D215-4A34-A267-83C6457393DB}" type="parTrans" cxnId="{46BDC220-4B0C-4D00-AF5A-BA773C472E49}">
      <dgm:prSet/>
      <dgm:spPr/>
      <dgm:t>
        <a:bodyPr/>
        <a:lstStyle/>
        <a:p>
          <a:endParaRPr lang="en-US"/>
        </a:p>
      </dgm:t>
    </dgm:pt>
    <dgm:pt modelId="{5D719981-E069-43CF-9FEA-1E3AC9334536}" type="sibTrans" cxnId="{46BDC220-4B0C-4D00-AF5A-BA773C472E49}">
      <dgm:prSet/>
      <dgm:spPr/>
      <dgm:t>
        <a:bodyPr/>
        <a:lstStyle/>
        <a:p>
          <a:endParaRPr lang="en-US"/>
        </a:p>
      </dgm:t>
    </dgm:pt>
    <dgm:pt modelId="{C9291FE7-DACE-4D4A-9A11-51C669DA75C3}">
      <dgm:prSet custT="1"/>
      <dgm:spPr/>
      <dgm:t>
        <a:bodyPr/>
        <a:lstStyle/>
        <a:p>
          <a:r>
            <a:rPr lang="es-ES_tradnl" sz="1200" dirty="0" smtClean="0"/>
            <a:t>Descubrir condiciones </a:t>
          </a:r>
          <a:r>
            <a:rPr lang="es-ES_tradnl" sz="1200" dirty="0" err="1" smtClean="0"/>
            <a:t>sociodemográficas</a:t>
          </a:r>
          <a:r>
            <a:rPr lang="es-ES_tradnl" sz="1200" dirty="0" smtClean="0"/>
            <a:t> de las jóvenes adolescentes de la Unidad Educativa “Ibarra”, cualificar sus </a:t>
          </a:r>
          <a:r>
            <a:rPr lang="es-EC" sz="1200" dirty="0" smtClean="0"/>
            <a:t>niveles de conocimientos, factores protectores y de riesgo y acceso a la información sobre temas de Salud Sexual y Reproductiva</a:t>
          </a:r>
          <a:endParaRPr lang="es-E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6145A-5B6C-453E-BF02-56B285A3DD59}" type="parTrans" cxnId="{F01E2D22-68D7-4B6C-B296-B6B6D723C9F1}">
      <dgm:prSet/>
      <dgm:spPr/>
      <dgm:t>
        <a:bodyPr/>
        <a:lstStyle/>
        <a:p>
          <a:endParaRPr lang="en-US"/>
        </a:p>
      </dgm:t>
    </dgm:pt>
    <dgm:pt modelId="{404E535F-59E2-4C2B-80F8-B4D39F009566}" type="sibTrans" cxnId="{F01E2D22-68D7-4B6C-B296-B6B6D723C9F1}">
      <dgm:prSet/>
      <dgm:spPr/>
      <dgm:t>
        <a:bodyPr/>
        <a:lstStyle/>
        <a:p>
          <a:endParaRPr lang="en-US"/>
        </a:p>
      </dgm:t>
    </dgm:pt>
    <dgm:pt modelId="{01642D54-E735-495D-A524-A23D1031584A}" type="pres">
      <dgm:prSet presAssocID="{83EE1FA5-88A3-448E-9EC1-D08738AAF5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6B9F29-FE36-4F81-9F24-A6B5A2AAC05C}" type="pres">
      <dgm:prSet presAssocID="{854F7959-8946-476B-8A91-EE8302D31477}" presName="node" presStyleLbl="node1" presStyleIdx="0" presStyleCnt="5" custLinFactNeighborX="-17068" custLinFactNeighborY="306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299EC0-FF62-4747-82AE-F7EAC30C9327}" type="pres">
      <dgm:prSet presAssocID="{551B8EFB-E424-4381-BCC4-ED602AA8D36C}" presName="sibTrans" presStyleLbl="sibTrans2D1" presStyleIdx="0" presStyleCnt="4"/>
      <dgm:spPr/>
      <dgm:t>
        <a:bodyPr/>
        <a:lstStyle/>
        <a:p>
          <a:endParaRPr lang="es-EC"/>
        </a:p>
      </dgm:t>
    </dgm:pt>
    <dgm:pt modelId="{A1329958-1D52-4FDF-9E19-F2FDDB64CB00}" type="pres">
      <dgm:prSet presAssocID="{551B8EFB-E424-4381-BCC4-ED602AA8D36C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2370DC1C-EF6E-4005-A9D4-3A1043B9E7DA}" type="pres">
      <dgm:prSet presAssocID="{53C622CA-7954-47BE-8EC1-24DA15CC89F1}" presName="node" presStyleLbl="node1" presStyleIdx="1" presStyleCnt="5" custLinFactNeighborX="-2789" custLinFactNeighborY="357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4DD83-7944-4BBB-A5EE-92FA4EEDDA08}" type="pres">
      <dgm:prSet presAssocID="{D26411B9-6BBC-4E63-810D-FE84694D9C1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56F994A-FC5A-4BF9-880B-5FD5D6557955}" type="pres">
      <dgm:prSet presAssocID="{D26411B9-6BBC-4E63-810D-FE84694D9C1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03C60A-C837-4CBC-B671-64C4F931C80A}" type="pres">
      <dgm:prSet presAssocID="{A572762D-EFF8-458E-8D7C-D04F262956E3}" presName="node" presStyleLbl="node1" presStyleIdx="2" presStyleCnt="5" custLinFactNeighborX="296" custLinFactNeighborY="23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B1431-6237-4FD1-AF98-1982929AC417}" type="pres">
      <dgm:prSet presAssocID="{5D719981-E069-43CF-9FEA-1E3AC933453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6B3F2DA-FBF4-4308-A7E5-CBF4F97BB7C1}" type="pres">
      <dgm:prSet presAssocID="{5D719981-E069-43CF-9FEA-1E3AC933453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53B7398-B678-4CD2-9623-D322A33C5187}" type="pres">
      <dgm:prSet presAssocID="{EF8D1321-E767-4F72-B6BE-AE7842E1DC63}" presName="node" presStyleLbl="node1" presStyleIdx="3" presStyleCnt="5" custLinFactNeighborX="-26325" custLinFactNeighborY="15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C7838-3897-4A63-87C9-F521B636F604}" type="pres">
      <dgm:prSet presAssocID="{0E206108-6938-45DF-9358-C334BD566FB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54F439D-1AAA-4B1B-B464-734668C4CCF6}" type="pres">
      <dgm:prSet presAssocID="{0E206108-6938-45DF-9358-C334BD566FB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6EC739C-5D8F-419E-A6C0-AE47EE82C2F6}" type="pres">
      <dgm:prSet presAssocID="{C9291FE7-DACE-4D4A-9A11-51C669DA75C3}" presName="node" presStyleLbl="node1" presStyleIdx="4" presStyleCnt="5" custScaleX="202387" custLinFactNeighborX="10702" custLinFactNeighborY="3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DA0A2-CED0-4C68-AF15-B5CE3BD96047}" type="presOf" srcId="{53C622CA-7954-47BE-8EC1-24DA15CC89F1}" destId="{2370DC1C-EF6E-4005-A9D4-3A1043B9E7DA}" srcOrd="0" destOrd="0" presId="urn:microsoft.com/office/officeart/2005/8/layout/process5"/>
    <dgm:cxn modelId="{4BCBBCFF-73E5-4B5C-8B71-F6AE0B0481B9}" srcId="{83EE1FA5-88A3-448E-9EC1-D08738AAF57C}" destId="{EF8D1321-E767-4F72-B6BE-AE7842E1DC63}" srcOrd="3" destOrd="0" parTransId="{BCB5FBFB-42A7-4B1C-8B7A-2420300F23B9}" sibTransId="{0E206108-6938-45DF-9358-C334BD566FB2}"/>
    <dgm:cxn modelId="{8C60180F-E1E7-4AF4-81A6-B72126135D27}" type="presOf" srcId="{854F7959-8946-476B-8A91-EE8302D31477}" destId="{746B9F29-FE36-4F81-9F24-A6B5A2AAC05C}" srcOrd="0" destOrd="0" presId="urn:microsoft.com/office/officeart/2005/8/layout/process5"/>
    <dgm:cxn modelId="{3E51FCA8-C482-42BF-8DED-15474803FE93}" type="presOf" srcId="{D26411B9-6BBC-4E63-810D-FE84694D9C14}" destId="{E9C4DD83-7944-4BBB-A5EE-92FA4EEDDA08}" srcOrd="0" destOrd="0" presId="urn:microsoft.com/office/officeart/2005/8/layout/process5"/>
    <dgm:cxn modelId="{A65449A0-9F9A-46CD-8061-8EF8282D1B7D}" type="presOf" srcId="{83EE1FA5-88A3-448E-9EC1-D08738AAF57C}" destId="{01642D54-E735-495D-A524-A23D1031584A}" srcOrd="0" destOrd="0" presId="urn:microsoft.com/office/officeart/2005/8/layout/process5"/>
    <dgm:cxn modelId="{46BDC220-4B0C-4D00-AF5A-BA773C472E49}" srcId="{83EE1FA5-88A3-448E-9EC1-D08738AAF57C}" destId="{A572762D-EFF8-458E-8D7C-D04F262956E3}" srcOrd="2" destOrd="0" parTransId="{AAF216EB-D215-4A34-A267-83C6457393DB}" sibTransId="{5D719981-E069-43CF-9FEA-1E3AC9334536}"/>
    <dgm:cxn modelId="{6561F743-3D84-471C-866C-589691D328D4}" type="presOf" srcId="{EF8D1321-E767-4F72-B6BE-AE7842E1DC63}" destId="{F53B7398-B678-4CD2-9623-D322A33C5187}" srcOrd="0" destOrd="0" presId="urn:microsoft.com/office/officeart/2005/8/layout/process5"/>
    <dgm:cxn modelId="{A2995E19-A46F-4A74-9420-7B087CC673B2}" srcId="{83EE1FA5-88A3-448E-9EC1-D08738AAF57C}" destId="{53C622CA-7954-47BE-8EC1-24DA15CC89F1}" srcOrd="1" destOrd="0" parTransId="{F65A7BEA-F819-49DC-88E6-C69DD5E7F5AF}" sibTransId="{D26411B9-6BBC-4E63-810D-FE84694D9C14}"/>
    <dgm:cxn modelId="{67BEE08B-24BF-4775-8286-B3605942B083}" type="presOf" srcId="{551B8EFB-E424-4381-BCC4-ED602AA8D36C}" destId="{A1329958-1D52-4FDF-9E19-F2FDDB64CB00}" srcOrd="1" destOrd="0" presId="urn:microsoft.com/office/officeart/2005/8/layout/process5"/>
    <dgm:cxn modelId="{D8E8B918-5335-43D8-8776-D83328658626}" type="presOf" srcId="{5D719981-E069-43CF-9FEA-1E3AC9334536}" destId="{4E2B1431-6237-4FD1-AF98-1982929AC417}" srcOrd="0" destOrd="0" presId="urn:microsoft.com/office/officeart/2005/8/layout/process5"/>
    <dgm:cxn modelId="{26653167-3809-42C8-8B80-F6CF2C11C87E}" type="presOf" srcId="{D26411B9-6BBC-4E63-810D-FE84694D9C14}" destId="{F56F994A-FC5A-4BF9-880B-5FD5D6557955}" srcOrd="1" destOrd="0" presId="urn:microsoft.com/office/officeart/2005/8/layout/process5"/>
    <dgm:cxn modelId="{48D12967-C5EE-4397-BFFF-5391E694E3F9}" type="presOf" srcId="{A572762D-EFF8-458E-8D7C-D04F262956E3}" destId="{4803C60A-C837-4CBC-B671-64C4F931C80A}" srcOrd="0" destOrd="0" presId="urn:microsoft.com/office/officeart/2005/8/layout/process5"/>
    <dgm:cxn modelId="{E397F7E2-CC91-4D2F-8C32-87ED177AD465}" type="presOf" srcId="{C9291FE7-DACE-4D4A-9A11-51C669DA75C3}" destId="{A6EC739C-5D8F-419E-A6C0-AE47EE82C2F6}" srcOrd="0" destOrd="0" presId="urn:microsoft.com/office/officeart/2005/8/layout/process5"/>
    <dgm:cxn modelId="{381E92DE-3E0C-4327-A7A5-0964B61CB737}" srcId="{83EE1FA5-88A3-448E-9EC1-D08738AAF57C}" destId="{854F7959-8946-476B-8A91-EE8302D31477}" srcOrd="0" destOrd="0" parTransId="{DFFD5BB6-9118-48AD-948D-3701B4226733}" sibTransId="{551B8EFB-E424-4381-BCC4-ED602AA8D36C}"/>
    <dgm:cxn modelId="{1E1980AB-B3E8-47FC-9D42-A8572CB117BD}" type="presOf" srcId="{0E206108-6938-45DF-9358-C334BD566FB2}" destId="{2A9C7838-3897-4A63-87C9-F521B636F604}" srcOrd="0" destOrd="0" presId="urn:microsoft.com/office/officeart/2005/8/layout/process5"/>
    <dgm:cxn modelId="{F01E2D22-68D7-4B6C-B296-B6B6D723C9F1}" srcId="{83EE1FA5-88A3-448E-9EC1-D08738AAF57C}" destId="{C9291FE7-DACE-4D4A-9A11-51C669DA75C3}" srcOrd="4" destOrd="0" parTransId="{2456145A-5B6C-453E-BF02-56B285A3DD59}" sibTransId="{404E535F-59E2-4C2B-80F8-B4D39F009566}"/>
    <dgm:cxn modelId="{B486EBFB-2DDE-4F89-8A8D-009C596476F7}" type="presOf" srcId="{5D719981-E069-43CF-9FEA-1E3AC9334536}" destId="{D6B3F2DA-FBF4-4308-A7E5-CBF4F97BB7C1}" srcOrd="1" destOrd="0" presId="urn:microsoft.com/office/officeart/2005/8/layout/process5"/>
    <dgm:cxn modelId="{6CA84646-6547-4433-B9AB-A71D53DFC868}" type="presOf" srcId="{551B8EFB-E424-4381-BCC4-ED602AA8D36C}" destId="{12299EC0-FF62-4747-82AE-F7EAC30C9327}" srcOrd="0" destOrd="0" presId="urn:microsoft.com/office/officeart/2005/8/layout/process5"/>
    <dgm:cxn modelId="{16F41767-70D3-4E84-AA01-BE1B404AA981}" type="presOf" srcId="{0E206108-6938-45DF-9358-C334BD566FB2}" destId="{154F439D-1AAA-4B1B-B464-734668C4CCF6}" srcOrd="1" destOrd="0" presId="urn:microsoft.com/office/officeart/2005/8/layout/process5"/>
    <dgm:cxn modelId="{58C5A038-ADC7-46A1-9ADF-4D4A59356934}" type="presParOf" srcId="{01642D54-E735-495D-A524-A23D1031584A}" destId="{746B9F29-FE36-4F81-9F24-A6B5A2AAC05C}" srcOrd="0" destOrd="0" presId="urn:microsoft.com/office/officeart/2005/8/layout/process5"/>
    <dgm:cxn modelId="{872FF6C4-6BE2-4CF2-A075-DEF62B225C0F}" type="presParOf" srcId="{01642D54-E735-495D-A524-A23D1031584A}" destId="{12299EC0-FF62-4747-82AE-F7EAC30C9327}" srcOrd="1" destOrd="0" presId="urn:microsoft.com/office/officeart/2005/8/layout/process5"/>
    <dgm:cxn modelId="{29EAA27B-EAA1-4427-97C1-23BCEA1223CD}" type="presParOf" srcId="{12299EC0-FF62-4747-82AE-F7EAC30C9327}" destId="{A1329958-1D52-4FDF-9E19-F2FDDB64CB00}" srcOrd="0" destOrd="0" presId="urn:microsoft.com/office/officeart/2005/8/layout/process5"/>
    <dgm:cxn modelId="{DA6260F3-7DF0-48AE-955B-AD13ADA410FB}" type="presParOf" srcId="{01642D54-E735-495D-A524-A23D1031584A}" destId="{2370DC1C-EF6E-4005-A9D4-3A1043B9E7DA}" srcOrd="2" destOrd="0" presId="urn:microsoft.com/office/officeart/2005/8/layout/process5"/>
    <dgm:cxn modelId="{0E70A6A9-8767-4942-ABC2-C0285C9BC9E1}" type="presParOf" srcId="{01642D54-E735-495D-A524-A23D1031584A}" destId="{E9C4DD83-7944-4BBB-A5EE-92FA4EEDDA08}" srcOrd="3" destOrd="0" presId="urn:microsoft.com/office/officeart/2005/8/layout/process5"/>
    <dgm:cxn modelId="{790BE46F-68C3-44E9-ADB7-146A116886EC}" type="presParOf" srcId="{E9C4DD83-7944-4BBB-A5EE-92FA4EEDDA08}" destId="{F56F994A-FC5A-4BF9-880B-5FD5D6557955}" srcOrd="0" destOrd="0" presId="urn:microsoft.com/office/officeart/2005/8/layout/process5"/>
    <dgm:cxn modelId="{09C3B12B-E337-4264-BF04-47F54D27F999}" type="presParOf" srcId="{01642D54-E735-495D-A524-A23D1031584A}" destId="{4803C60A-C837-4CBC-B671-64C4F931C80A}" srcOrd="4" destOrd="0" presId="urn:microsoft.com/office/officeart/2005/8/layout/process5"/>
    <dgm:cxn modelId="{D2D3720E-ED71-4F8F-A1EB-551B9E900262}" type="presParOf" srcId="{01642D54-E735-495D-A524-A23D1031584A}" destId="{4E2B1431-6237-4FD1-AF98-1982929AC417}" srcOrd="5" destOrd="0" presId="urn:microsoft.com/office/officeart/2005/8/layout/process5"/>
    <dgm:cxn modelId="{DD04840B-CC60-4294-9906-5AE7E0946DFD}" type="presParOf" srcId="{4E2B1431-6237-4FD1-AF98-1982929AC417}" destId="{D6B3F2DA-FBF4-4308-A7E5-CBF4F97BB7C1}" srcOrd="0" destOrd="0" presId="urn:microsoft.com/office/officeart/2005/8/layout/process5"/>
    <dgm:cxn modelId="{202C988D-2679-4B18-B7E7-EE58D881B716}" type="presParOf" srcId="{01642D54-E735-495D-A524-A23D1031584A}" destId="{F53B7398-B678-4CD2-9623-D322A33C5187}" srcOrd="6" destOrd="0" presId="urn:microsoft.com/office/officeart/2005/8/layout/process5"/>
    <dgm:cxn modelId="{BF9B58BB-D833-420B-A88F-3511B1112FC3}" type="presParOf" srcId="{01642D54-E735-495D-A524-A23D1031584A}" destId="{2A9C7838-3897-4A63-87C9-F521B636F604}" srcOrd="7" destOrd="0" presId="urn:microsoft.com/office/officeart/2005/8/layout/process5"/>
    <dgm:cxn modelId="{3EBD0D2B-E61E-4672-B077-06FA38B7B8D5}" type="presParOf" srcId="{2A9C7838-3897-4A63-87C9-F521B636F604}" destId="{154F439D-1AAA-4B1B-B464-734668C4CCF6}" srcOrd="0" destOrd="0" presId="urn:microsoft.com/office/officeart/2005/8/layout/process5"/>
    <dgm:cxn modelId="{11670676-4DE0-4E70-A852-310FB1B2A001}" type="presParOf" srcId="{01642D54-E735-495D-A524-A23D1031584A}" destId="{A6EC739C-5D8F-419E-A6C0-AE47EE82C2F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F3A2C5-252F-4497-BF37-383BE7517D79}" type="doc">
      <dgm:prSet loTypeId="urn:microsoft.com/office/officeart/2008/layout/RadialCluster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E2A0C5A-3B52-47A8-9EF5-C19502BAC533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Diseño de la investigación</a:t>
          </a:r>
          <a:endParaRPr lang="es-ES" dirty="0">
            <a:solidFill>
              <a:schemeClr val="tx2">
                <a:lumMod val="50000"/>
              </a:schemeClr>
            </a:solidFill>
          </a:endParaRPr>
        </a:p>
      </dgm:t>
    </dgm:pt>
    <dgm:pt modelId="{2A7B4086-B701-4CC2-92BD-2A2A1D6E3E39}" type="parTrans" cxnId="{AB30E945-FDF8-4C47-AF3A-717098AFEA3C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DC6D73EE-738A-40D6-B371-55518454D55A}" type="sibTrans" cxnId="{AB30E945-FDF8-4C47-AF3A-717098AFEA3C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9BF8FF3E-C72C-4EDF-A858-F3F14FC4399E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2">
                  <a:lumMod val="50000"/>
                </a:schemeClr>
              </a:solidFill>
            </a:rPr>
            <a:t>Enfoque crítico social según </a:t>
          </a:r>
          <a:r>
            <a:rPr lang="es-ES" sz="1600" dirty="0" err="1" smtClean="0">
              <a:solidFill>
                <a:schemeClr val="tx2">
                  <a:lumMod val="50000"/>
                </a:schemeClr>
              </a:solidFill>
            </a:rPr>
            <a:t>Kurt</a:t>
          </a:r>
          <a:r>
            <a:rPr lang="es-ES" sz="1600" dirty="0" smtClean="0">
              <a:solidFill>
                <a:schemeClr val="tx2">
                  <a:lumMod val="50000"/>
                </a:schemeClr>
              </a:solidFill>
            </a:rPr>
            <a:t> Lewin</a:t>
          </a:r>
          <a:endParaRPr lang="es-ES" sz="1600" dirty="0">
            <a:solidFill>
              <a:schemeClr val="tx2">
                <a:lumMod val="50000"/>
              </a:schemeClr>
            </a:solidFill>
          </a:endParaRPr>
        </a:p>
      </dgm:t>
    </dgm:pt>
    <dgm:pt modelId="{8CEF6758-96AF-4DB7-BFB6-19011B5CD403}" type="parTrans" cxnId="{B47BA93A-A3FB-43FC-BFBA-08C0AE2CC235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5BC2217F-39D5-4E96-B5EA-CFC81A71A915}" type="sibTrans" cxnId="{B47BA93A-A3FB-43FC-BFBA-08C0AE2CC235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B3E8B8A8-C680-4F4D-92BE-929533E8D4E6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Se analizan los hechos y conceptualizan los problemas</a:t>
          </a:r>
          <a:endParaRPr lang="es-ES" dirty="0">
            <a:solidFill>
              <a:schemeClr val="tx2">
                <a:lumMod val="50000"/>
              </a:schemeClr>
            </a:solidFill>
          </a:endParaRPr>
        </a:p>
      </dgm:t>
    </dgm:pt>
    <dgm:pt modelId="{8CE125AB-E5DA-46D8-B732-33F65D2AD7A4}" type="parTrans" cxnId="{775C0C7A-30D1-4BD8-B907-9D536DA38EBC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A7D78C61-9C67-472A-9B7B-7FE91C8C8B89}" type="sibTrans" cxnId="{775C0C7A-30D1-4BD8-B907-9D536DA38EBC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179EE5E1-7095-46A4-BDDF-1098E8A32C38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2">
                  <a:lumMod val="50000"/>
                </a:schemeClr>
              </a:solidFill>
            </a:rPr>
            <a:t>Se planifican y ejecutan acciones pertinentes</a:t>
          </a:r>
          <a:endParaRPr lang="es-ES" sz="1600" dirty="0">
            <a:solidFill>
              <a:schemeClr val="tx2">
                <a:lumMod val="50000"/>
              </a:schemeClr>
            </a:solidFill>
          </a:endParaRPr>
        </a:p>
      </dgm:t>
    </dgm:pt>
    <dgm:pt modelId="{E8555B82-B92F-4B73-B451-CCE56E52CE20}" type="parTrans" cxnId="{89E6A954-99F6-4FF8-939C-6F6F0A5DDC57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D6745BBD-79D0-402C-AFB4-3EB1F8957412}" type="sibTrans" cxnId="{89E6A954-99F6-4FF8-939C-6F6F0A5DDC57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D3432D71-5245-460B-A629-DE4C8CDD1683}">
      <dgm:prSet/>
      <dgm:spPr/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Actuar  frente a las realidades sociales transformándolas desde el protagonismo de los actores.</a:t>
          </a:r>
          <a:endParaRPr lang="es-ES" dirty="0">
            <a:solidFill>
              <a:schemeClr val="tx2">
                <a:lumMod val="50000"/>
              </a:schemeClr>
            </a:solidFill>
          </a:endParaRPr>
        </a:p>
      </dgm:t>
    </dgm:pt>
    <dgm:pt modelId="{1A709825-20FA-4B1E-811C-002CCEF95CBB}" type="parTrans" cxnId="{462C687D-E6E4-4E99-BD43-7680B29DACC9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E694C48C-15E5-4E29-B9B1-9B1145C7F48F}" type="sibTrans" cxnId="{462C687D-E6E4-4E99-BD43-7680B29DACC9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E5C6129C-D4E7-4543-81BE-751F7B7664C1}">
      <dgm:prSet/>
      <dgm:spPr/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Lo prioritario es la dialéctica que se establecen entre los agentes sociales</a:t>
          </a:r>
          <a:endParaRPr lang="es-ES" dirty="0">
            <a:solidFill>
              <a:schemeClr val="tx2">
                <a:lumMod val="50000"/>
              </a:schemeClr>
            </a:solidFill>
          </a:endParaRPr>
        </a:p>
      </dgm:t>
    </dgm:pt>
    <dgm:pt modelId="{99008FBA-5E4A-4517-AEE8-B63A573CF75D}" type="parTrans" cxnId="{EBA9EE75-90C1-42B3-B56D-BAE6B95109FC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CAD00118-5E52-4F13-BA35-C4CE29919AAA}" type="sibTrans" cxnId="{EBA9EE75-90C1-42B3-B56D-BAE6B95109FC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DE30B463-0D85-49EE-90E9-DE6D8B746F16}" type="pres">
      <dgm:prSet presAssocID="{76F3A2C5-252F-4497-BF37-383BE7517D7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5C35DEF-5D3C-4E5F-9598-DEE798A29836}" type="pres">
      <dgm:prSet presAssocID="{2E2A0C5A-3B52-47A8-9EF5-C19502BAC533}" presName="singleCycle" presStyleCnt="0"/>
      <dgm:spPr/>
      <dgm:t>
        <a:bodyPr/>
        <a:lstStyle/>
        <a:p>
          <a:endParaRPr lang="es-EC"/>
        </a:p>
      </dgm:t>
    </dgm:pt>
    <dgm:pt modelId="{8890FFE8-82E8-4BE2-A0FC-2AA0EE60C26F}" type="pres">
      <dgm:prSet presAssocID="{2E2A0C5A-3B52-47A8-9EF5-C19502BAC533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2CCAB374-2CFC-47DD-AB62-34DE38FA32FB}" type="pres">
      <dgm:prSet presAssocID="{8CEF6758-96AF-4DB7-BFB6-19011B5CD403}" presName="Name56" presStyleLbl="parChTrans1D2" presStyleIdx="0" presStyleCnt="5"/>
      <dgm:spPr/>
      <dgm:t>
        <a:bodyPr/>
        <a:lstStyle/>
        <a:p>
          <a:endParaRPr lang="es-EC"/>
        </a:p>
      </dgm:t>
    </dgm:pt>
    <dgm:pt modelId="{7AB1AF41-9F2D-4EFC-860C-8F1026152974}" type="pres">
      <dgm:prSet presAssocID="{9BF8FF3E-C72C-4EDF-A858-F3F14FC4399E}" presName="text0" presStyleLbl="node1" presStyleIdx="1" presStyleCnt="6" custScaleX="142147" custScaleY="1426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5BA29-63FF-4FFC-9430-F0010781DE1A}" type="pres">
      <dgm:prSet presAssocID="{8CE125AB-E5DA-46D8-B732-33F65D2AD7A4}" presName="Name56" presStyleLbl="parChTrans1D2" presStyleIdx="1" presStyleCnt="5"/>
      <dgm:spPr/>
      <dgm:t>
        <a:bodyPr/>
        <a:lstStyle/>
        <a:p>
          <a:endParaRPr lang="es-EC"/>
        </a:p>
      </dgm:t>
    </dgm:pt>
    <dgm:pt modelId="{F7C7AE31-179E-4980-A277-DCB6420FEFCA}" type="pres">
      <dgm:prSet presAssocID="{B3E8B8A8-C680-4F4D-92BE-929533E8D4E6}" presName="text0" presStyleLbl="node1" presStyleIdx="2" presStyleCnt="6" custScaleX="136009" custScaleY="1390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F4D9D8-B511-418E-8A86-E3BAC26474E9}" type="pres">
      <dgm:prSet presAssocID="{99008FBA-5E4A-4517-AEE8-B63A573CF75D}" presName="Name56" presStyleLbl="parChTrans1D2" presStyleIdx="2" presStyleCnt="5"/>
      <dgm:spPr/>
      <dgm:t>
        <a:bodyPr/>
        <a:lstStyle/>
        <a:p>
          <a:endParaRPr lang="es-EC"/>
        </a:p>
      </dgm:t>
    </dgm:pt>
    <dgm:pt modelId="{FF91E842-9E43-49BF-B0D8-F3094528C476}" type="pres">
      <dgm:prSet presAssocID="{E5C6129C-D4E7-4543-81BE-751F7B7664C1}" presName="text0" presStyleLbl="node1" presStyleIdx="3" presStyleCnt="6" custScaleX="154388" custScaleY="143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D8097-77E7-4BC6-82C4-A79C27B2F972}" type="pres">
      <dgm:prSet presAssocID="{1A709825-20FA-4B1E-811C-002CCEF95CB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7CFC447F-7CDD-403A-89D8-7672CD57F6D0}" type="pres">
      <dgm:prSet presAssocID="{D3432D71-5245-460B-A629-DE4C8CDD1683}" presName="text0" presStyleLbl="node1" presStyleIdx="4" presStyleCnt="6" custScaleX="148071" custScaleY="138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45206-0DE4-4DF7-A9D7-1910DA5A1FAA}" type="pres">
      <dgm:prSet presAssocID="{E8555B82-B92F-4B73-B451-CCE56E52CE2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63022087-DAE3-4011-B881-117E4533F7AC}" type="pres">
      <dgm:prSet presAssocID="{179EE5E1-7095-46A4-BDDF-1098E8A32C38}" presName="text0" presStyleLbl="node1" presStyleIdx="5" presStyleCnt="6" custScaleX="143700" custScaleY="1368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9E6A954-99F6-4FF8-939C-6F6F0A5DDC57}" srcId="{2E2A0C5A-3B52-47A8-9EF5-C19502BAC533}" destId="{179EE5E1-7095-46A4-BDDF-1098E8A32C38}" srcOrd="4" destOrd="0" parTransId="{E8555B82-B92F-4B73-B451-CCE56E52CE20}" sibTransId="{D6745BBD-79D0-402C-AFB4-3EB1F8957412}"/>
    <dgm:cxn modelId="{93929DDC-20CE-4F06-818C-26F4CF169913}" type="presOf" srcId="{179EE5E1-7095-46A4-BDDF-1098E8A32C38}" destId="{63022087-DAE3-4011-B881-117E4533F7AC}" srcOrd="0" destOrd="0" presId="urn:microsoft.com/office/officeart/2008/layout/RadialCluster"/>
    <dgm:cxn modelId="{462C687D-E6E4-4E99-BD43-7680B29DACC9}" srcId="{2E2A0C5A-3B52-47A8-9EF5-C19502BAC533}" destId="{D3432D71-5245-460B-A629-DE4C8CDD1683}" srcOrd="3" destOrd="0" parTransId="{1A709825-20FA-4B1E-811C-002CCEF95CBB}" sibTransId="{E694C48C-15E5-4E29-B9B1-9B1145C7F48F}"/>
    <dgm:cxn modelId="{16B72B11-838C-4646-9F2D-9AB20E915BF5}" type="presOf" srcId="{1A709825-20FA-4B1E-811C-002CCEF95CBB}" destId="{F28D8097-77E7-4BC6-82C4-A79C27B2F972}" srcOrd="0" destOrd="0" presId="urn:microsoft.com/office/officeart/2008/layout/RadialCluster"/>
    <dgm:cxn modelId="{D0ABD85E-2733-4B6A-8C78-2A3FC24F3711}" type="presOf" srcId="{8CEF6758-96AF-4DB7-BFB6-19011B5CD403}" destId="{2CCAB374-2CFC-47DD-AB62-34DE38FA32FB}" srcOrd="0" destOrd="0" presId="urn:microsoft.com/office/officeart/2008/layout/RadialCluster"/>
    <dgm:cxn modelId="{41F0359A-D662-4BC7-9188-BD597BEA3882}" type="presOf" srcId="{9BF8FF3E-C72C-4EDF-A858-F3F14FC4399E}" destId="{7AB1AF41-9F2D-4EFC-860C-8F1026152974}" srcOrd="0" destOrd="0" presId="urn:microsoft.com/office/officeart/2008/layout/RadialCluster"/>
    <dgm:cxn modelId="{D21BBF7B-88E8-450F-BB23-A40CA0C2A0FC}" type="presOf" srcId="{8CE125AB-E5DA-46D8-B732-33F65D2AD7A4}" destId="{4775BA29-63FF-4FFC-9430-F0010781DE1A}" srcOrd="0" destOrd="0" presId="urn:microsoft.com/office/officeart/2008/layout/RadialCluster"/>
    <dgm:cxn modelId="{AB30E945-FDF8-4C47-AF3A-717098AFEA3C}" srcId="{76F3A2C5-252F-4497-BF37-383BE7517D79}" destId="{2E2A0C5A-3B52-47A8-9EF5-C19502BAC533}" srcOrd="0" destOrd="0" parTransId="{2A7B4086-B701-4CC2-92BD-2A2A1D6E3E39}" sibTransId="{DC6D73EE-738A-40D6-B371-55518454D55A}"/>
    <dgm:cxn modelId="{B47BA93A-A3FB-43FC-BFBA-08C0AE2CC235}" srcId="{2E2A0C5A-3B52-47A8-9EF5-C19502BAC533}" destId="{9BF8FF3E-C72C-4EDF-A858-F3F14FC4399E}" srcOrd="0" destOrd="0" parTransId="{8CEF6758-96AF-4DB7-BFB6-19011B5CD403}" sibTransId="{5BC2217F-39D5-4E96-B5EA-CFC81A71A915}"/>
    <dgm:cxn modelId="{528DF14D-A34D-4D4B-8578-6CE2A6CBDCAB}" type="presOf" srcId="{99008FBA-5E4A-4517-AEE8-B63A573CF75D}" destId="{EBF4D9D8-B511-418E-8A86-E3BAC26474E9}" srcOrd="0" destOrd="0" presId="urn:microsoft.com/office/officeart/2008/layout/RadialCluster"/>
    <dgm:cxn modelId="{0B6FEC5D-C788-46EA-A083-975193322280}" type="presOf" srcId="{76F3A2C5-252F-4497-BF37-383BE7517D79}" destId="{DE30B463-0D85-49EE-90E9-DE6D8B746F16}" srcOrd="0" destOrd="0" presId="urn:microsoft.com/office/officeart/2008/layout/RadialCluster"/>
    <dgm:cxn modelId="{3DEDFBC1-0DAE-4F0D-ACB0-9321A1E9D223}" type="presOf" srcId="{E8555B82-B92F-4B73-B451-CCE56E52CE20}" destId="{54C45206-0DE4-4DF7-A9D7-1910DA5A1FAA}" srcOrd="0" destOrd="0" presId="urn:microsoft.com/office/officeart/2008/layout/RadialCluster"/>
    <dgm:cxn modelId="{EE939839-1017-4135-BAE5-FA1BF9F800B5}" type="presOf" srcId="{E5C6129C-D4E7-4543-81BE-751F7B7664C1}" destId="{FF91E842-9E43-49BF-B0D8-F3094528C476}" srcOrd="0" destOrd="0" presId="urn:microsoft.com/office/officeart/2008/layout/RadialCluster"/>
    <dgm:cxn modelId="{BB477A6C-A202-4757-9045-CCCBDD77D54A}" type="presOf" srcId="{D3432D71-5245-460B-A629-DE4C8CDD1683}" destId="{7CFC447F-7CDD-403A-89D8-7672CD57F6D0}" srcOrd="0" destOrd="0" presId="urn:microsoft.com/office/officeart/2008/layout/RadialCluster"/>
    <dgm:cxn modelId="{EBA9EE75-90C1-42B3-B56D-BAE6B95109FC}" srcId="{2E2A0C5A-3B52-47A8-9EF5-C19502BAC533}" destId="{E5C6129C-D4E7-4543-81BE-751F7B7664C1}" srcOrd="2" destOrd="0" parTransId="{99008FBA-5E4A-4517-AEE8-B63A573CF75D}" sibTransId="{CAD00118-5E52-4F13-BA35-C4CE29919AAA}"/>
    <dgm:cxn modelId="{775C0C7A-30D1-4BD8-B907-9D536DA38EBC}" srcId="{2E2A0C5A-3B52-47A8-9EF5-C19502BAC533}" destId="{B3E8B8A8-C680-4F4D-92BE-929533E8D4E6}" srcOrd="1" destOrd="0" parTransId="{8CE125AB-E5DA-46D8-B732-33F65D2AD7A4}" sibTransId="{A7D78C61-9C67-472A-9B7B-7FE91C8C8B89}"/>
    <dgm:cxn modelId="{6F07ABCB-BDD2-4CF6-B1F4-7037BF60C13D}" type="presOf" srcId="{2E2A0C5A-3B52-47A8-9EF5-C19502BAC533}" destId="{8890FFE8-82E8-4BE2-A0FC-2AA0EE60C26F}" srcOrd="0" destOrd="0" presId="urn:microsoft.com/office/officeart/2008/layout/RadialCluster"/>
    <dgm:cxn modelId="{EABD3CC3-5254-4D53-A9B6-092F071B6C23}" type="presOf" srcId="{B3E8B8A8-C680-4F4D-92BE-929533E8D4E6}" destId="{F7C7AE31-179E-4980-A277-DCB6420FEFCA}" srcOrd="0" destOrd="0" presId="urn:microsoft.com/office/officeart/2008/layout/RadialCluster"/>
    <dgm:cxn modelId="{5169F580-7C29-4E17-9A3E-213FDC32BB9D}" type="presParOf" srcId="{DE30B463-0D85-49EE-90E9-DE6D8B746F16}" destId="{55C35DEF-5D3C-4E5F-9598-DEE798A29836}" srcOrd="0" destOrd="0" presId="urn:microsoft.com/office/officeart/2008/layout/RadialCluster"/>
    <dgm:cxn modelId="{9E29421E-CCF5-45DD-B4E8-609D10FF269B}" type="presParOf" srcId="{55C35DEF-5D3C-4E5F-9598-DEE798A29836}" destId="{8890FFE8-82E8-4BE2-A0FC-2AA0EE60C26F}" srcOrd="0" destOrd="0" presId="urn:microsoft.com/office/officeart/2008/layout/RadialCluster"/>
    <dgm:cxn modelId="{9F4CC22F-09F1-47CF-A6AE-9D0409FDD215}" type="presParOf" srcId="{55C35DEF-5D3C-4E5F-9598-DEE798A29836}" destId="{2CCAB374-2CFC-47DD-AB62-34DE38FA32FB}" srcOrd="1" destOrd="0" presId="urn:microsoft.com/office/officeart/2008/layout/RadialCluster"/>
    <dgm:cxn modelId="{08A2D716-AF6F-4CF3-9325-478B440C9BC0}" type="presParOf" srcId="{55C35DEF-5D3C-4E5F-9598-DEE798A29836}" destId="{7AB1AF41-9F2D-4EFC-860C-8F1026152974}" srcOrd="2" destOrd="0" presId="urn:microsoft.com/office/officeart/2008/layout/RadialCluster"/>
    <dgm:cxn modelId="{28724DB8-DBEF-42C5-A834-0721739A4FF9}" type="presParOf" srcId="{55C35DEF-5D3C-4E5F-9598-DEE798A29836}" destId="{4775BA29-63FF-4FFC-9430-F0010781DE1A}" srcOrd="3" destOrd="0" presId="urn:microsoft.com/office/officeart/2008/layout/RadialCluster"/>
    <dgm:cxn modelId="{671DF370-921B-4035-A014-5283B7D13C31}" type="presParOf" srcId="{55C35DEF-5D3C-4E5F-9598-DEE798A29836}" destId="{F7C7AE31-179E-4980-A277-DCB6420FEFCA}" srcOrd="4" destOrd="0" presId="urn:microsoft.com/office/officeart/2008/layout/RadialCluster"/>
    <dgm:cxn modelId="{5E9E517C-2608-410A-8415-9A12192B6169}" type="presParOf" srcId="{55C35DEF-5D3C-4E5F-9598-DEE798A29836}" destId="{EBF4D9D8-B511-418E-8A86-E3BAC26474E9}" srcOrd="5" destOrd="0" presId="urn:microsoft.com/office/officeart/2008/layout/RadialCluster"/>
    <dgm:cxn modelId="{9DF89F12-EDEB-4CB0-BD49-9625182A0A9A}" type="presParOf" srcId="{55C35DEF-5D3C-4E5F-9598-DEE798A29836}" destId="{FF91E842-9E43-49BF-B0D8-F3094528C476}" srcOrd="6" destOrd="0" presId="urn:microsoft.com/office/officeart/2008/layout/RadialCluster"/>
    <dgm:cxn modelId="{BCE3C17D-6EEC-48D1-9E95-6707B5A2474A}" type="presParOf" srcId="{55C35DEF-5D3C-4E5F-9598-DEE798A29836}" destId="{F28D8097-77E7-4BC6-82C4-A79C27B2F972}" srcOrd="7" destOrd="0" presId="urn:microsoft.com/office/officeart/2008/layout/RadialCluster"/>
    <dgm:cxn modelId="{0A3FCFD2-A6D3-419D-B3E9-05D2D6B5E7C5}" type="presParOf" srcId="{55C35DEF-5D3C-4E5F-9598-DEE798A29836}" destId="{7CFC447F-7CDD-403A-89D8-7672CD57F6D0}" srcOrd="8" destOrd="0" presId="urn:microsoft.com/office/officeart/2008/layout/RadialCluster"/>
    <dgm:cxn modelId="{B8B0B44E-81E6-4BD7-961D-562BB0783095}" type="presParOf" srcId="{55C35DEF-5D3C-4E5F-9598-DEE798A29836}" destId="{54C45206-0DE4-4DF7-A9D7-1910DA5A1FAA}" srcOrd="9" destOrd="0" presId="urn:microsoft.com/office/officeart/2008/layout/RadialCluster"/>
    <dgm:cxn modelId="{81F29031-D1BA-4F15-A601-91629DB7566A}" type="presParOf" srcId="{55C35DEF-5D3C-4E5F-9598-DEE798A29836}" destId="{63022087-DAE3-4011-B881-117E4533F7A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74E779-08BF-4CD8-84D7-1AD909DE826E}" type="doc">
      <dgm:prSet loTypeId="urn:microsoft.com/office/officeart/2005/8/layout/bProcess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3BC72BB2-2953-4DE4-A274-A2D5F60669B6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Identificación de la  viabilidad del proyecto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84261E46-D85B-4FD3-84D7-E9001500771C}" type="parTrans" cxnId="{2A68C4F4-AF5E-4EBD-9D6E-B224843B5525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A89C99AF-DD52-4B63-A282-F094EA8ADC04}" type="sibTrans" cxnId="{2A68C4F4-AF5E-4EBD-9D6E-B224843B5525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D9E5A453-4F4E-4F2E-AC1E-C94B730E6350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Determinación del tipo de investigación a realizar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8CA2A985-3054-4A56-A3D2-18B5FD42B6AB}" type="parTrans" cxnId="{AD08230A-4667-4A53-A0E8-C6B8154836E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1FC17D67-A23C-41F6-9D62-0636D6F585F3}" type="sibTrans" cxnId="{AD08230A-4667-4A53-A0E8-C6B8154836E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F31A55FC-64E6-4F3C-B284-18994EAEE94A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Determinación de las fuentes de datos a recolectar 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5DBF6144-262D-438F-811B-B372C1C30079}" type="parTrans" cxnId="{0D71B774-917D-4B02-9E2E-07049CF35B6A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865ED402-789F-4F04-A62B-1ABCEFF77738}" type="sibTrans" cxnId="{0D71B774-917D-4B02-9E2E-07049CF35B6A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B11BC103-18E8-464F-9020-3F9380D3F35D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Determinación de la muestra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524083CE-7377-4A4C-87C6-1EF4E1FEF2B5}" type="parTrans" cxnId="{E93B2ECF-237E-4483-ACE4-05CB3545A95F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8814166E-7032-4538-B31E-9ECDEC637C45}" type="sibTrans" cxnId="{E93B2ECF-237E-4483-ACE4-05CB3545A95F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3C1B4BC1-7EEF-4791-875E-21C1252C067A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Recolección de los datos obtenidos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A909AAA6-FF36-4F04-92B3-55951EE334E2}" type="parTrans" cxnId="{2A7F9AC8-6008-43B1-B19C-050F0D4BB3F9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92C0ACBF-1CED-48C1-BC01-7F7078B91E29}" type="sibTrans" cxnId="{2A7F9AC8-6008-43B1-B19C-050F0D4BB3F9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25E9C63A-FAD0-4AE2-977C-48C229B21F1A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Interpretación de la información recabada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4DD213C9-C582-45B5-884C-F74267BB7A4B}" type="parTrans" cxnId="{2C0CF87D-D2E2-46FD-9007-9DD5A5FF7A2F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8F5DA41F-37B6-4CD4-92D9-7F60B394F966}" type="sibTrans" cxnId="{2C0CF87D-D2E2-46FD-9007-9DD5A5FF7A2F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EDEF5FF1-B2F0-4872-A214-8E6AE6CC9239}" type="pres">
      <dgm:prSet presAssocID="{F474E779-08BF-4CD8-84D7-1AD909DE826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CC0B3F6-A400-4825-96F5-8D18364EE256}" type="pres">
      <dgm:prSet presAssocID="{3BC72BB2-2953-4DE4-A274-A2D5F60669B6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8DD6C-196F-4AEF-9459-03E244573D31}" type="pres">
      <dgm:prSet presAssocID="{A89C99AF-DD52-4B63-A282-F094EA8ADC0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16A8137-B6A0-46BD-82D2-6B65A1D2B083}" type="pres">
      <dgm:prSet presAssocID="{D9E5A453-4F4E-4F2E-AC1E-C94B730E6350}" presName="middleNode" presStyleCnt="0"/>
      <dgm:spPr/>
      <dgm:t>
        <a:bodyPr/>
        <a:lstStyle/>
        <a:p>
          <a:endParaRPr lang="en-US"/>
        </a:p>
      </dgm:t>
    </dgm:pt>
    <dgm:pt modelId="{4C5CB7CF-9F53-495A-9F1F-6A80A8C1E394}" type="pres">
      <dgm:prSet presAssocID="{D9E5A453-4F4E-4F2E-AC1E-C94B730E6350}" presName="padding" presStyleLbl="node1" presStyleIdx="0" presStyleCnt="6"/>
      <dgm:spPr/>
      <dgm:t>
        <a:bodyPr/>
        <a:lstStyle/>
        <a:p>
          <a:endParaRPr lang="en-US"/>
        </a:p>
      </dgm:t>
    </dgm:pt>
    <dgm:pt modelId="{9CC35919-CED1-4108-B2D6-F6D957A237B7}" type="pres">
      <dgm:prSet presAssocID="{D9E5A453-4F4E-4F2E-AC1E-C94B730E6350}" presName="shape" presStyleLbl="node1" presStyleIdx="1" presStyleCnt="6" custScaleX="131944" custScaleY="1523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9E8ED9-9953-4A10-BC77-1F322534FCD0}" type="pres">
      <dgm:prSet presAssocID="{1FC17D67-A23C-41F6-9D62-0636D6F585F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D1DF613-50F1-46B9-86BC-136A465461BD}" type="pres">
      <dgm:prSet presAssocID="{F31A55FC-64E6-4F3C-B284-18994EAEE94A}" presName="middleNode" presStyleCnt="0"/>
      <dgm:spPr/>
      <dgm:t>
        <a:bodyPr/>
        <a:lstStyle/>
        <a:p>
          <a:endParaRPr lang="en-US"/>
        </a:p>
      </dgm:t>
    </dgm:pt>
    <dgm:pt modelId="{C87CF130-414B-4038-9DDE-7B85E891DBE6}" type="pres">
      <dgm:prSet presAssocID="{F31A55FC-64E6-4F3C-B284-18994EAEE94A}" presName="padding" presStyleLbl="node1" presStyleIdx="1" presStyleCnt="6"/>
      <dgm:spPr/>
      <dgm:t>
        <a:bodyPr/>
        <a:lstStyle/>
        <a:p>
          <a:endParaRPr lang="en-US"/>
        </a:p>
      </dgm:t>
    </dgm:pt>
    <dgm:pt modelId="{C7EBABA4-DD4D-4CFC-9312-A7917A8FAB2A}" type="pres">
      <dgm:prSet presAssocID="{F31A55FC-64E6-4F3C-B284-18994EAEE94A}" presName="shape" presStyleLbl="node1" presStyleIdx="2" presStyleCnt="6" custScaleX="131944" custScaleY="152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1B6A4-1CEB-467D-A2FA-7435B1797A39}" type="pres">
      <dgm:prSet presAssocID="{865ED402-789F-4F04-A62B-1ABCEFF7773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F612671-30A0-4756-B858-C0E692A13017}" type="pres">
      <dgm:prSet presAssocID="{B11BC103-18E8-464F-9020-3F9380D3F35D}" presName="middleNode" presStyleCnt="0"/>
      <dgm:spPr/>
      <dgm:t>
        <a:bodyPr/>
        <a:lstStyle/>
        <a:p>
          <a:endParaRPr lang="en-US"/>
        </a:p>
      </dgm:t>
    </dgm:pt>
    <dgm:pt modelId="{24F8696B-9E23-4DFC-9B14-08864CE43010}" type="pres">
      <dgm:prSet presAssocID="{B11BC103-18E8-464F-9020-3F9380D3F35D}" presName="padding" presStyleLbl="node1" presStyleIdx="2" presStyleCnt="6"/>
      <dgm:spPr/>
      <dgm:t>
        <a:bodyPr/>
        <a:lstStyle/>
        <a:p>
          <a:endParaRPr lang="en-US"/>
        </a:p>
      </dgm:t>
    </dgm:pt>
    <dgm:pt modelId="{E9750A93-047B-433C-AF6B-883FFF46F128}" type="pres">
      <dgm:prSet presAssocID="{B11BC103-18E8-464F-9020-3F9380D3F35D}" presName="shape" presStyleLbl="node1" presStyleIdx="3" presStyleCnt="6" custScaleX="131944" custScaleY="152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8BE68-3C08-41EC-BF6E-761AB66C205E}" type="pres">
      <dgm:prSet presAssocID="{8814166E-7032-4538-B31E-9ECDEC637C4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F666E86-DE92-4E63-87FF-5CEF95399A4D}" type="pres">
      <dgm:prSet presAssocID="{3C1B4BC1-7EEF-4791-875E-21C1252C067A}" presName="middleNode" presStyleCnt="0"/>
      <dgm:spPr/>
      <dgm:t>
        <a:bodyPr/>
        <a:lstStyle/>
        <a:p>
          <a:endParaRPr lang="en-US"/>
        </a:p>
      </dgm:t>
    </dgm:pt>
    <dgm:pt modelId="{574A44D6-A198-4514-BEDE-C69F8BAC338B}" type="pres">
      <dgm:prSet presAssocID="{3C1B4BC1-7EEF-4791-875E-21C1252C067A}" presName="padding" presStyleLbl="node1" presStyleIdx="3" presStyleCnt="6"/>
      <dgm:spPr/>
      <dgm:t>
        <a:bodyPr/>
        <a:lstStyle/>
        <a:p>
          <a:endParaRPr lang="en-US"/>
        </a:p>
      </dgm:t>
    </dgm:pt>
    <dgm:pt modelId="{7278888B-E48A-4CC4-938F-37878FD21671}" type="pres">
      <dgm:prSet presAssocID="{3C1B4BC1-7EEF-4791-875E-21C1252C067A}" presName="shape" presStyleLbl="node1" presStyleIdx="4" presStyleCnt="6" custScaleX="132220" custScaleY="1417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6C741C-1ABF-4847-AE06-D0958C1BAF4C}" type="pres">
      <dgm:prSet presAssocID="{92C0ACBF-1CED-48C1-BC01-7F7078B91E2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A5A753C-C2B4-414A-BDC7-BEEE4FDA8E81}" type="pres">
      <dgm:prSet presAssocID="{25E9C63A-FAD0-4AE2-977C-48C229B21F1A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F68CB-CED8-40C2-97A5-950704ADBBF6}" type="presOf" srcId="{865ED402-789F-4F04-A62B-1ABCEFF77738}" destId="{B311B6A4-1CEB-467D-A2FA-7435B1797A39}" srcOrd="0" destOrd="0" presId="urn:microsoft.com/office/officeart/2005/8/layout/bProcess2"/>
    <dgm:cxn modelId="{AD08230A-4667-4A53-A0E8-C6B8154836E1}" srcId="{F474E779-08BF-4CD8-84D7-1AD909DE826E}" destId="{D9E5A453-4F4E-4F2E-AC1E-C94B730E6350}" srcOrd="1" destOrd="0" parTransId="{8CA2A985-3054-4A56-A3D2-18B5FD42B6AB}" sibTransId="{1FC17D67-A23C-41F6-9D62-0636D6F585F3}"/>
    <dgm:cxn modelId="{C5FFE828-9C31-4F56-8755-80A08767BC1A}" type="presOf" srcId="{8814166E-7032-4538-B31E-9ECDEC637C45}" destId="{2698BE68-3C08-41EC-BF6E-761AB66C205E}" srcOrd="0" destOrd="0" presId="urn:microsoft.com/office/officeart/2005/8/layout/bProcess2"/>
    <dgm:cxn modelId="{CCF16FFE-7A99-44F0-A5A8-7127C34C097E}" type="presOf" srcId="{D9E5A453-4F4E-4F2E-AC1E-C94B730E6350}" destId="{9CC35919-CED1-4108-B2D6-F6D957A237B7}" srcOrd="0" destOrd="0" presId="urn:microsoft.com/office/officeart/2005/8/layout/bProcess2"/>
    <dgm:cxn modelId="{6106472D-39CF-4345-9BC7-10813F4BF90E}" type="presOf" srcId="{92C0ACBF-1CED-48C1-BC01-7F7078B91E29}" destId="{476C741C-1ABF-4847-AE06-D0958C1BAF4C}" srcOrd="0" destOrd="0" presId="urn:microsoft.com/office/officeart/2005/8/layout/bProcess2"/>
    <dgm:cxn modelId="{0D71B774-917D-4B02-9E2E-07049CF35B6A}" srcId="{F474E779-08BF-4CD8-84D7-1AD909DE826E}" destId="{F31A55FC-64E6-4F3C-B284-18994EAEE94A}" srcOrd="2" destOrd="0" parTransId="{5DBF6144-262D-438F-811B-B372C1C30079}" sibTransId="{865ED402-789F-4F04-A62B-1ABCEFF77738}"/>
    <dgm:cxn modelId="{2C0CF87D-D2E2-46FD-9007-9DD5A5FF7A2F}" srcId="{F474E779-08BF-4CD8-84D7-1AD909DE826E}" destId="{25E9C63A-FAD0-4AE2-977C-48C229B21F1A}" srcOrd="5" destOrd="0" parTransId="{4DD213C9-C582-45B5-884C-F74267BB7A4B}" sibTransId="{8F5DA41F-37B6-4CD4-92D9-7F60B394F966}"/>
    <dgm:cxn modelId="{2A68C4F4-AF5E-4EBD-9D6E-B224843B5525}" srcId="{F474E779-08BF-4CD8-84D7-1AD909DE826E}" destId="{3BC72BB2-2953-4DE4-A274-A2D5F60669B6}" srcOrd="0" destOrd="0" parTransId="{84261E46-D85B-4FD3-84D7-E9001500771C}" sibTransId="{A89C99AF-DD52-4B63-A282-F094EA8ADC04}"/>
    <dgm:cxn modelId="{2A7F9AC8-6008-43B1-B19C-050F0D4BB3F9}" srcId="{F474E779-08BF-4CD8-84D7-1AD909DE826E}" destId="{3C1B4BC1-7EEF-4791-875E-21C1252C067A}" srcOrd="4" destOrd="0" parTransId="{A909AAA6-FF36-4F04-92B3-55951EE334E2}" sibTransId="{92C0ACBF-1CED-48C1-BC01-7F7078B91E29}"/>
    <dgm:cxn modelId="{32B61BE0-BEDB-4DDE-84EF-BD0726FCF9B0}" type="presOf" srcId="{F31A55FC-64E6-4F3C-B284-18994EAEE94A}" destId="{C7EBABA4-DD4D-4CFC-9312-A7917A8FAB2A}" srcOrd="0" destOrd="0" presId="urn:microsoft.com/office/officeart/2005/8/layout/bProcess2"/>
    <dgm:cxn modelId="{861F04D0-1047-425D-BDE7-D525FF84CD1C}" type="presOf" srcId="{25E9C63A-FAD0-4AE2-977C-48C229B21F1A}" destId="{3A5A753C-C2B4-414A-BDC7-BEEE4FDA8E81}" srcOrd="0" destOrd="0" presId="urn:microsoft.com/office/officeart/2005/8/layout/bProcess2"/>
    <dgm:cxn modelId="{ABD7CED9-7D78-465E-8659-0737DC324713}" type="presOf" srcId="{3C1B4BC1-7EEF-4791-875E-21C1252C067A}" destId="{7278888B-E48A-4CC4-938F-37878FD21671}" srcOrd="0" destOrd="0" presId="urn:microsoft.com/office/officeart/2005/8/layout/bProcess2"/>
    <dgm:cxn modelId="{D45BE336-2F67-4B7B-8444-BF973A5A65B3}" type="presOf" srcId="{1FC17D67-A23C-41F6-9D62-0636D6F585F3}" destId="{529E8ED9-9953-4A10-BC77-1F322534FCD0}" srcOrd="0" destOrd="0" presId="urn:microsoft.com/office/officeart/2005/8/layout/bProcess2"/>
    <dgm:cxn modelId="{E93B2ECF-237E-4483-ACE4-05CB3545A95F}" srcId="{F474E779-08BF-4CD8-84D7-1AD909DE826E}" destId="{B11BC103-18E8-464F-9020-3F9380D3F35D}" srcOrd="3" destOrd="0" parTransId="{524083CE-7377-4A4C-87C6-1EF4E1FEF2B5}" sibTransId="{8814166E-7032-4538-B31E-9ECDEC637C45}"/>
    <dgm:cxn modelId="{9B5C0004-2235-49B0-A5E3-A3461C5BB23E}" type="presOf" srcId="{F474E779-08BF-4CD8-84D7-1AD909DE826E}" destId="{EDEF5FF1-B2F0-4872-A214-8E6AE6CC9239}" srcOrd="0" destOrd="0" presId="urn:microsoft.com/office/officeart/2005/8/layout/bProcess2"/>
    <dgm:cxn modelId="{FA6EEFB7-ADFC-4026-B33A-5B238421376D}" type="presOf" srcId="{3BC72BB2-2953-4DE4-A274-A2D5F60669B6}" destId="{0CC0B3F6-A400-4825-96F5-8D18364EE256}" srcOrd="0" destOrd="0" presId="urn:microsoft.com/office/officeart/2005/8/layout/bProcess2"/>
    <dgm:cxn modelId="{674E758D-7E41-40B2-9846-848923FD5A68}" type="presOf" srcId="{B11BC103-18E8-464F-9020-3F9380D3F35D}" destId="{E9750A93-047B-433C-AF6B-883FFF46F128}" srcOrd="0" destOrd="0" presId="urn:microsoft.com/office/officeart/2005/8/layout/bProcess2"/>
    <dgm:cxn modelId="{002860CB-B76C-4096-8BD9-3669FCBA037A}" type="presOf" srcId="{A89C99AF-DD52-4B63-A282-F094EA8ADC04}" destId="{A3C8DD6C-196F-4AEF-9459-03E244573D31}" srcOrd="0" destOrd="0" presId="urn:microsoft.com/office/officeart/2005/8/layout/bProcess2"/>
    <dgm:cxn modelId="{A549C71A-03EE-46C2-9FEE-92734C8D7386}" type="presParOf" srcId="{EDEF5FF1-B2F0-4872-A214-8E6AE6CC9239}" destId="{0CC0B3F6-A400-4825-96F5-8D18364EE256}" srcOrd="0" destOrd="0" presId="urn:microsoft.com/office/officeart/2005/8/layout/bProcess2"/>
    <dgm:cxn modelId="{48A9E6A9-491F-405B-B693-A4143B722AAD}" type="presParOf" srcId="{EDEF5FF1-B2F0-4872-A214-8E6AE6CC9239}" destId="{A3C8DD6C-196F-4AEF-9459-03E244573D31}" srcOrd="1" destOrd="0" presId="urn:microsoft.com/office/officeart/2005/8/layout/bProcess2"/>
    <dgm:cxn modelId="{C4AA22A4-2A2E-4D7E-9D29-61C96B758CEE}" type="presParOf" srcId="{EDEF5FF1-B2F0-4872-A214-8E6AE6CC9239}" destId="{416A8137-B6A0-46BD-82D2-6B65A1D2B083}" srcOrd="2" destOrd="0" presId="urn:microsoft.com/office/officeart/2005/8/layout/bProcess2"/>
    <dgm:cxn modelId="{1905DCC1-C507-45BE-A553-60EE031B102A}" type="presParOf" srcId="{416A8137-B6A0-46BD-82D2-6B65A1D2B083}" destId="{4C5CB7CF-9F53-495A-9F1F-6A80A8C1E394}" srcOrd="0" destOrd="0" presId="urn:microsoft.com/office/officeart/2005/8/layout/bProcess2"/>
    <dgm:cxn modelId="{713E309D-1E5E-4925-A3D6-A131021AE673}" type="presParOf" srcId="{416A8137-B6A0-46BD-82D2-6B65A1D2B083}" destId="{9CC35919-CED1-4108-B2D6-F6D957A237B7}" srcOrd="1" destOrd="0" presId="urn:microsoft.com/office/officeart/2005/8/layout/bProcess2"/>
    <dgm:cxn modelId="{45631814-2A58-4D02-8877-26E89AE42E9E}" type="presParOf" srcId="{EDEF5FF1-B2F0-4872-A214-8E6AE6CC9239}" destId="{529E8ED9-9953-4A10-BC77-1F322534FCD0}" srcOrd="3" destOrd="0" presId="urn:microsoft.com/office/officeart/2005/8/layout/bProcess2"/>
    <dgm:cxn modelId="{DC336BAE-4E5C-40FF-9DFE-B8974C555CFC}" type="presParOf" srcId="{EDEF5FF1-B2F0-4872-A214-8E6AE6CC9239}" destId="{3D1DF613-50F1-46B9-86BC-136A465461BD}" srcOrd="4" destOrd="0" presId="urn:microsoft.com/office/officeart/2005/8/layout/bProcess2"/>
    <dgm:cxn modelId="{5CF637E2-4A17-4A7D-9A63-696F28B01A7C}" type="presParOf" srcId="{3D1DF613-50F1-46B9-86BC-136A465461BD}" destId="{C87CF130-414B-4038-9DDE-7B85E891DBE6}" srcOrd="0" destOrd="0" presId="urn:microsoft.com/office/officeart/2005/8/layout/bProcess2"/>
    <dgm:cxn modelId="{7308E153-52BC-431E-8AAF-0CB1E87A6FCD}" type="presParOf" srcId="{3D1DF613-50F1-46B9-86BC-136A465461BD}" destId="{C7EBABA4-DD4D-4CFC-9312-A7917A8FAB2A}" srcOrd="1" destOrd="0" presId="urn:microsoft.com/office/officeart/2005/8/layout/bProcess2"/>
    <dgm:cxn modelId="{FE9CE84D-2C49-4E7C-AC6F-8723AD88C63F}" type="presParOf" srcId="{EDEF5FF1-B2F0-4872-A214-8E6AE6CC9239}" destId="{B311B6A4-1CEB-467D-A2FA-7435B1797A39}" srcOrd="5" destOrd="0" presId="urn:microsoft.com/office/officeart/2005/8/layout/bProcess2"/>
    <dgm:cxn modelId="{E8DE13A4-8115-418F-AE40-BA79EF9ACC7C}" type="presParOf" srcId="{EDEF5FF1-B2F0-4872-A214-8E6AE6CC9239}" destId="{3F612671-30A0-4756-B858-C0E692A13017}" srcOrd="6" destOrd="0" presId="urn:microsoft.com/office/officeart/2005/8/layout/bProcess2"/>
    <dgm:cxn modelId="{15D5A13E-77BB-4E1A-A6D9-50001D011AD5}" type="presParOf" srcId="{3F612671-30A0-4756-B858-C0E692A13017}" destId="{24F8696B-9E23-4DFC-9B14-08864CE43010}" srcOrd="0" destOrd="0" presId="urn:microsoft.com/office/officeart/2005/8/layout/bProcess2"/>
    <dgm:cxn modelId="{300FCE03-D21F-4654-91EC-5411F49590AA}" type="presParOf" srcId="{3F612671-30A0-4756-B858-C0E692A13017}" destId="{E9750A93-047B-433C-AF6B-883FFF46F128}" srcOrd="1" destOrd="0" presId="urn:microsoft.com/office/officeart/2005/8/layout/bProcess2"/>
    <dgm:cxn modelId="{C00AB1AC-92D1-41CB-BF98-E5CE9309DCCF}" type="presParOf" srcId="{EDEF5FF1-B2F0-4872-A214-8E6AE6CC9239}" destId="{2698BE68-3C08-41EC-BF6E-761AB66C205E}" srcOrd="7" destOrd="0" presId="urn:microsoft.com/office/officeart/2005/8/layout/bProcess2"/>
    <dgm:cxn modelId="{F6EF460E-8C05-4653-BC58-2BF454CEF26C}" type="presParOf" srcId="{EDEF5FF1-B2F0-4872-A214-8E6AE6CC9239}" destId="{FF666E86-DE92-4E63-87FF-5CEF95399A4D}" srcOrd="8" destOrd="0" presId="urn:microsoft.com/office/officeart/2005/8/layout/bProcess2"/>
    <dgm:cxn modelId="{AC731139-2DB8-4378-AE05-748377948FFE}" type="presParOf" srcId="{FF666E86-DE92-4E63-87FF-5CEF95399A4D}" destId="{574A44D6-A198-4514-BEDE-C69F8BAC338B}" srcOrd="0" destOrd="0" presId="urn:microsoft.com/office/officeart/2005/8/layout/bProcess2"/>
    <dgm:cxn modelId="{4B1F2B82-2500-4FAC-A2A1-D17136DDCAD2}" type="presParOf" srcId="{FF666E86-DE92-4E63-87FF-5CEF95399A4D}" destId="{7278888B-E48A-4CC4-938F-37878FD21671}" srcOrd="1" destOrd="0" presId="urn:microsoft.com/office/officeart/2005/8/layout/bProcess2"/>
    <dgm:cxn modelId="{CF2551AE-611A-4BD0-8D4D-7F1302E5F50B}" type="presParOf" srcId="{EDEF5FF1-B2F0-4872-A214-8E6AE6CC9239}" destId="{476C741C-1ABF-4847-AE06-D0958C1BAF4C}" srcOrd="9" destOrd="0" presId="urn:microsoft.com/office/officeart/2005/8/layout/bProcess2"/>
    <dgm:cxn modelId="{88F98E66-3D0B-4D3E-9976-432D77B98697}" type="presParOf" srcId="{EDEF5FF1-B2F0-4872-A214-8E6AE6CC9239}" destId="{3A5A753C-C2B4-414A-BDC7-BEEE4FDA8E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B50E2F-8180-4872-B82C-74B71A9B4559}" type="doc">
      <dgm:prSet loTypeId="urn:microsoft.com/office/officeart/2005/8/layout/chart3" loCatId="cycle" qsTypeId="urn:microsoft.com/office/officeart/2005/8/quickstyle/3d4" qsCatId="3D" csTypeId="urn:microsoft.com/office/officeart/2005/8/colors/colorful2" csCatId="colorful" phldr="1"/>
      <dgm:spPr/>
    </dgm:pt>
    <dgm:pt modelId="{CB77D05D-34A4-42F0-8341-19229F31E067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La muestra corresponde a 160 estudiantes que participaron en el mural y corresponde a la fuente de información recabada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03C3C37F-EA94-4D06-AD51-ACCFE4A2071A}" type="parTrans" cxnId="{B15CBEC1-78A6-44BE-8FC7-D85DE93AFDDE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C6C490D0-7868-4305-AD98-F9705FA2DA61}" type="sibTrans" cxnId="{B15CBEC1-78A6-44BE-8FC7-D85DE93AFDDE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4FC0420D-ECDC-4C63-9047-BECA9BB056AF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Legalmente matriculadas en la Unidad Educativa Ibarra en el período 2012-2013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0C61ABA9-AC3A-4505-BAFD-0E3FEE2D7849}" type="parTrans" cxnId="{08BA49D6-49B9-42D3-88D9-CCAEC9A45EEA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FF708530-6C84-4C46-9313-26CF5FA73369}" type="sibTrans" cxnId="{08BA49D6-49B9-42D3-88D9-CCAEC9A45EEA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096E9CEB-7D00-49EA-9BDF-E1587F3D3011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La  población de estudio y sujeta a observación estuvo integrada por 400 </a:t>
          </a:r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estudiantes del primer año de bachillerato.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202D7C62-4B54-495E-B236-68390F3677C9}" type="parTrans" cxnId="{C40128F7-B15C-419F-849F-9EAE87448DE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CCD9AFD1-C7F5-4CA9-993F-5A3489F2EA71}" type="sibTrans" cxnId="{C40128F7-B15C-419F-849F-9EAE87448DE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F25BFBD5-84AD-457E-8F7F-46D833DB0204}" type="pres">
      <dgm:prSet presAssocID="{B3B50E2F-8180-4872-B82C-74B71A9B4559}" presName="compositeShape" presStyleCnt="0">
        <dgm:presLayoutVars>
          <dgm:chMax val="7"/>
          <dgm:dir/>
          <dgm:resizeHandles val="exact"/>
        </dgm:presLayoutVars>
      </dgm:prSet>
      <dgm:spPr/>
    </dgm:pt>
    <dgm:pt modelId="{348FBE2B-1F41-41EA-ABF4-4F423C3103C1}" type="pres">
      <dgm:prSet presAssocID="{B3B50E2F-8180-4872-B82C-74B71A9B4559}" presName="wedge1" presStyleLbl="node1" presStyleIdx="0" presStyleCnt="3"/>
      <dgm:spPr/>
      <dgm:t>
        <a:bodyPr/>
        <a:lstStyle/>
        <a:p>
          <a:endParaRPr lang="en-US"/>
        </a:p>
      </dgm:t>
    </dgm:pt>
    <dgm:pt modelId="{E458F315-2208-439C-A6C8-D78D5B5DEB1A}" type="pres">
      <dgm:prSet presAssocID="{B3B50E2F-8180-4872-B82C-74B71A9B45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BFF19-8AD5-4C52-B62F-553512254EA3}" type="pres">
      <dgm:prSet presAssocID="{B3B50E2F-8180-4872-B82C-74B71A9B4559}" presName="wedge2" presStyleLbl="node1" presStyleIdx="1" presStyleCnt="3"/>
      <dgm:spPr/>
      <dgm:t>
        <a:bodyPr/>
        <a:lstStyle/>
        <a:p>
          <a:endParaRPr lang="es-EC"/>
        </a:p>
      </dgm:t>
    </dgm:pt>
    <dgm:pt modelId="{24806EFE-2F80-46AF-A43C-1B45485EFDB2}" type="pres">
      <dgm:prSet presAssocID="{B3B50E2F-8180-4872-B82C-74B71A9B45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8E256-CAF9-4266-9F15-2947FC315DB0}" type="pres">
      <dgm:prSet presAssocID="{B3B50E2F-8180-4872-B82C-74B71A9B4559}" presName="wedge3" presStyleLbl="node1" presStyleIdx="2" presStyleCnt="3"/>
      <dgm:spPr/>
      <dgm:t>
        <a:bodyPr/>
        <a:lstStyle/>
        <a:p>
          <a:endParaRPr lang="en-US"/>
        </a:p>
      </dgm:t>
    </dgm:pt>
    <dgm:pt modelId="{93D9C165-B4DF-499A-904A-563DC7F81A01}" type="pres">
      <dgm:prSet presAssocID="{B3B50E2F-8180-4872-B82C-74B71A9B45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30FE2-2863-4C02-910A-83189E2CB43F}" type="presOf" srcId="{CB77D05D-34A4-42F0-8341-19229F31E067}" destId="{E458F315-2208-439C-A6C8-D78D5B5DEB1A}" srcOrd="1" destOrd="0" presId="urn:microsoft.com/office/officeart/2005/8/layout/chart3"/>
    <dgm:cxn modelId="{C88E6B98-CFB8-4F9B-8FD1-AC4AF1B1089E}" type="presOf" srcId="{096E9CEB-7D00-49EA-9BDF-E1587F3D3011}" destId="{93D9C165-B4DF-499A-904A-563DC7F81A01}" srcOrd="1" destOrd="0" presId="urn:microsoft.com/office/officeart/2005/8/layout/chart3"/>
    <dgm:cxn modelId="{B15CBEC1-78A6-44BE-8FC7-D85DE93AFDDE}" srcId="{B3B50E2F-8180-4872-B82C-74B71A9B4559}" destId="{CB77D05D-34A4-42F0-8341-19229F31E067}" srcOrd="0" destOrd="0" parTransId="{03C3C37F-EA94-4D06-AD51-ACCFE4A2071A}" sibTransId="{C6C490D0-7868-4305-AD98-F9705FA2DA61}"/>
    <dgm:cxn modelId="{A62B6768-3570-462C-B38C-FCE5C22C5AEC}" type="presOf" srcId="{4FC0420D-ECDC-4C63-9047-BECA9BB056AF}" destId="{EF6BFF19-8AD5-4C52-B62F-553512254EA3}" srcOrd="0" destOrd="0" presId="urn:microsoft.com/office/officeart/2005/8/layout/chart3"/>
    <dgm:cxn modelId="{8D76BA12-D807-446A-A1CC-BB0A8CE277CE}" type="presOf" srcId="{B3B50E2F-8180-4872-B82C-74B71A9B4559}" destId="{F25BFBD5-84AD-457E-8F7F-46D833DB0204}" srcOrd="0" destOrd="0" presId="urn:microsoft.com/office/officeart/2005/8/layout/chart3"/>
    <dgm:cxn modelId="{C40128F7-B15C-419F-849F-9EAE87448DE1}" srcId="{B3B50E2F-8180-4872-B82C-74B71A9B4559}" destId="{096E9CEB-7D00-49EA-9BDF-E1587F3D3011}" srcOrd="2" destOrd="0" parTransId="{202D7C62-4B54-495E-B236-68390F3677C9}" sibTransId="{CCD9AFD1-C7F5-4CA9-993F-5A3489F2EA71}"/>
    <dgm:cxn modelId="{08BA49D6-49B9-42D3-88D9-CCAEC9A45EEA}" srcId="{B3B50E2F-8180-4872-B82C-74B71A9B4559}" destId="{4FC0420D-ECDC-4C63-9047-BECA9BB056AF}" srcOrd="1" destOrd="0" parTransId="{0C61ABA9-AC3A-4505-BAFD-0E3FEE2D7849}" sibTransId="{FF708530-6C84-4C46-9313-26CF5FA73369}"/>
    <dgm:cxn modelId="{7B29C1C9-2BE5-47EF-874B-7B637E6DC69C}" type="presOf" srcId="{096E9CEB-7D00-49EA-9BDF-E1587F3D3011}" destId="{1578E256-CAF9-4266-9F15-2947FC315DB0}" srcOrd="0" destOrd="0" presId="urn:microsoft.com/office/officeart/2005/8/layout/chart3"/>
    <dgm:cxn modelId="{54B2FA4B-C24A-4CBB-8F3C-2831497C180A}" type="presOf" srcId="{4FC0420D-ECDC-4C63-9047-BECA9BB056AF}" destId="{24806EFE-2F80-46AF-A43C-1B45485EFDB2}" srcOrd="1" destOrd="0" presId="urn:microsoft.com/office/officeart/2005/8/layout/chart3"/>
    <dgm:cxn modelId="{3C3B9235-4BB6-4911-B699-37E80ADBA98F}" type="presOf" srcId="{CB77D05D-34A4-42F0-8341-19229F31E067}" destId="{348FBE2B-1F41-41EA-ABF4-4F423C3103C1}" srcOrd="0" destOrd="0" presId="urn:microsoft.com/office/officeart/2005/8/layout/chart3"/>
    <dgm:cxn modelId="{66606AE2-4D63-43B7-A96D-92D2CEB1E686}" type="presParOf" srcId="{F25BFBD5-84AD-457E-8F7F-46D833DB0204}" destId="{348FBE2B-1F41-41EA-ABF4-4F423C3103C1}" srcOrd="0" destOrd="0" presId="urn:microsoft.com/office/officeart/2005/8/layout/chart3"/>
    <dgm:cxn modelId="{4E0D5A64-BE6A-4D07-A5DF-53511612DC0B}" type="presParOf" srcId="{F25BFBD5-84AD-457E-8F7F-46D833DB0204}" destId="{E458F315-2208-439C-A6C8-D78D5B5DEB1A}" srcOrd="1" destOrd="0" presId="urn:microsoft.com/office/officeart/2005/8/layout/chart3"/>
    <dgm:cxn modelId="{086161DB-7D20-4A76-B5A1-5C9534EDFC86}" type="presParOf" srcId="{F25BFBD5-84AD-457E-8F7F-46D833DB0204}" destId="{EF6BFF19-8AD5-4C52-B62F-553512254EA3}" srcOrd="2" destOrd="0" presId="urn:microsoft.com/office/officeart/2005/8/layout/chart3"/>
    <dgm:cxn modelId="{14721B23-104E-48B2-A78F-16CE0C3CD6A9}" type="presParOf" srcId="{F25BFBD5-84AD-457E-8F7F-46D833DB0204}" destId="{24806EFE-2F80-46AF-A43C-1B45485EFDB2}" srcOrd="3" destOrd="0" presId="urn:microsoft.com/office/officeart/2005/8/layout/chart3"/>
    <dgm:cxn modelId="{FA09906F-2586-4EB5-AB32-22A0D791951F}" type="presParOf" srcId="{F25BFBD5-84AD-457E-8F7F-46D833DB0204}" destId="{1578E256-CAF9-4266-9F15-2947FC315DB0}" srcOrd="4" destOrd="0" presId="urn:microsoft.com/office/officeart/2005/8/layout/chart3"/>
    <dgm:cxn modelId="{30A45FC5-FF7E-4B0E-B6CD-C70342D7ED85}" type="presParOf" srcId="{F25BFBD5-84AD-457E-8F7F-46D833DB0204}" destId="{93D9C165-B4DF-499A-904A-563DC7F81A0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0522A9-7B75-4755-A1D1-34839B99984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A6A609E-FC52-432C-A063-F0062F444400}">
      <dgm:prSet phldrT="[Texto]"/>
      <dgm:spPr/>
      <dgm:t>
        <a:bodyPr/>
        <a:lstStyle/>
        <a:p>
          <a:r>
            <a:rPr lang="es-EC" dirty="0" smtClean="0"/>
            <a:t>Medios o  recursos utilizados para recolectar, analizar y conservar los datos de la investigación</a:t>
          </a:r>
          <a:endParaRPr lang="es-EC" dirty="0"/>
        </a:p>
      </dgm:t>
    </dgm:pt>
    <dgm:pt modelId="{8BC81CF0-BE69-4E6A-AC12-182C28A5C5F4}" type="parTrans" cxnId="{B2018F24-9A5F-4177-B2FF-6DAB4F567381}">
      <dgm:prSet/>
      <dgm:spPr/>
      <dgm:t>
        <a:bodyPr/>
        <a:lstStyle/>
        <a:p>
          <a:endParaRPr lang="es-EC"/>
        </a:p>
      </dgm:t>
    </dgm:pt>
    <dgm:pt modelId="{A92C0038-D603-4EA3-A3E9-79CE37B2AFDC}" type="sibTrans" cxnId="{B2018F24-9A5F-4177-B2FF-6DAB4F567381}">
      <dgm:prSet/>
      <dgm:spPr/>
      <dgm:t>
        <a:bodyPr/>
        <a:lstStyle/>
        <a:p>
          <a:endParaRPr lang="es-EC"/>
        </a:p>
      </dgm:t>
    </dgm:pt>
    <dgm:pt modelId="{0FBECA69-03EA-46B6-9BCA-513B69A574EE}">
      <dgm:prSet phldrT="[Texto]"/>
      <dgm:spPr/>
      <dgm:t>
        <a:bodyPr/>
        <a:lstStyle/>
        <a:p>
          <a:r>
            <a:rPr lang="es-EC" dirty="0" smtClean="0"/>
            <a:t>Feria</a:t>
          </a:r>
          <a:endParaRPr lang="es-EC" dirty="0"/>
        </a:p>
      </dgm:t>
    </dgm:pt>
    <dgm:pt modelId="{180B7D07-EFA5-4990-A8C1-940C682F0DC7}" type="parTrans" cxnId="{ACC3B5D5-17D1-4739-84BC-1FC091595BCE}">
      <dgm:prSet/>
      <dgm:spPr/>
      <dgm:t>
        <a:bodyPr/>
        <a:lstStyle/>
        <a:p>
          <a:endParaRPr lang="es-EC"/>
        </a:p>
      </dgm:t>
    </dgm:pt>
    <dgm:pt modelId="{5254E6D0-5CD8-42AB-A93D-F473B159D911}" type="sibTrans" cxnId="{ACC3B5D5-17D1-4739-84BC-1FC091595BCE}">
      <dgm:prSet/>
      <dgm:spPr/>
      <dgm:t>
        <a:bodyPr/>
        <a:lstStyle/>
        <a:p>
          <a:endParaRPr lang="es-EC"/>
        </a:p>
      </dgm:t>
    </dgm:pt>
    <dgm:pt modelId="{A82A3DB8-5E29-4F6D-ACE6-F545A81567A1}">
      <dgm:prSet phldrT="[Texto]"/>
      <dgm:spPr/>
      <dgm:t>
        <a:bodyPr/>
        <a:lstStyle/>
        <a:p>
          <a:r>
            <a:rPr lang="es-EC" dirty="0" smtClean="0"/>
            <a:t>Sociodrama</a:t>
          </a:r>
          <a:endParaRPr lang="es-EC" dirty="0"/>
        </a:p>
      </dgm:t>
    </dgm:pt>
    <dgm:pt modelId="{3DAB8D23-64EA-4425-ABE5-D4B0F2279A2A}" type="parTrans" cxnId="{3282E581-D70F-4881-AF60-44AA43A28D67}">
      <dgm:prSet/>
      <dgm:spPr/>
      <dgm:t>
        <a:bodyPr/>
        <a:lstStyle/>
        <a:p>
          <a:endParaRPr lang="es-EC"/>
        </a:p>
      </dgm:t>
    </dgm:pt>
    <dgm:pt modelId="{A9C4D3BC-57DA-4850-9455-02650837B5B0}" type="sibTrans" cxnId="{3282E581-D70F-4881-AF60-44AA43A28D67}">
      <dgm:prSet/>
      <dgm:spPr/>
      <dgm:t>
        <a:bodyPr/>
        <a:lstStyle/>
        <a:p>
          <a:endParaRPr lang="es-EC"/>
        </a:p>
      </dgm:t>
    </dgm:pt>
    <dgm:pt modelId="{DD577FC2-819A-41B3-B86A-8E1BCC018A49}">
      <dgm:prSet phldrT="[Texto]"/>
      <dgm:spPr/>
      <dgm:t>
        <a:bodyPr/>
        <a:lstStyle/>
        <a:p>
          <a:r>
            <a:rPr lang="es-EC" dirty="0" smtClean="0"/>
            <a:t>Mural</a:t>
          </a:r>
          <a:endParaRPr lang="es-EC" dirty="0"/>
        </a:p>
      </dgm:t>
    </dgm:pt>
    <dgm:pt modelId="{F2AFD12E-B1F2-4393-88C7-237E85A1D6F7}" type="parTrans" cxnId="{0DAE0961-41DE-4433-883C-721AA8DD0563}">
      <dgm:prSet/>
      <dgm:spPr/>
      <dgm:t>
        <a:bodyPr/>
        <a:lstStyle/>
        <a:p>
          <a:endParaRPr lang="es-EC"/>
        </a:p>
      </dgm:t>
    </dgm:pt>
    <dgm:pt modelId="{D7D9F3E7-957A-45A5-A911-7845A9B1F9E8}" type="sibTrans" cxnId="{0DAE0961-41DE-4433-883C-721AA8DD0563}">
      <dgm:prSet/>
      <dgm:spPr/>
      <dgm:t>
        <a:bodyPr/>
        <a:lstStyle/>
        <a:p>
          <a:endParaRPr lang="es-EC"/>
        </a:p>
      </dgm:t>
    </dgm:pt>
    <dgm:pt modelId="{B762B9AA-E285-44D8-A9AB-9E367AD6999A}" type="pres">
      <dgm:prSet presAssocID="{650522A9-7B75-4755-A1D1-34839B9998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B0C902-592F-4529-AFD6-D662AB1B3251}" type="pres">
      <dgm:prSet presAssocID="{DA6A609E-FC52-432C-A063-F0062F444400}" presName="centerShape" presStyleLbl="node0" presStyleIdx="0" presStyleCnt="1" custScaleY="117698"/>
      <dgm:spPr/>
      <dgm:t>
        <a:bodyPr/>
        <a:lstStyle/>
        <a:p>
          <a:endParaRPr lang="es-EC"/>
        </a:p>
      </dgm:t>
    </dgm:pt>
    <dgm:pt modelId="{4A20CFB9-E1C0-4FD4-BAA0-52A4A736E23F}" type="pres">
      <dgm:prSet presAssocID="{180B7D07-EFA5-4990-A8C1-940C682F0DC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14180DF-8CA7-4FB1-97B1-31BD117813EC}" type="pres">
      <dgm:prSet presAssocID="{0FBECA69-03EA-46B6-9BCA-513B69A574EE}" presName="node" presStyleLbl="node1" presStyleIdx="0" presStyleCnt="3" custScaleY="71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6D0D7-9395-4B65-89C1-C06650EA876D}" type="pres">
      <dgm:prSet presAssocID="{3DAB8D23-64EA-4425-ABE5-D4B0F2279A2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4EDB618-232F-4417-A62A-01FCF32D4135}" type="pres">
      <dgm:prSet presAssocID="{A82A3DB8-5E29-4F6D-ACE6-F545A81567A1}" presName="node" presStyleLbl="node1" presStyleIdx="1" presStyleCnt="3" custScaleY="7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F9C43-CE31-43A7-A1F5-98221E902773}" type="pres">
      <dgm:prSet presAssocID="{F2AFD12E-B1F2-4393-88C7-237E85A1D6F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72220B6-E2A1-48E9-BB43-4E4AB4E26B7A}" type="pres">
      <dgm:prSet presAssocID="{DD577FC2-819A-41B3-B86A-8E1BCC018A49}" presName="node" presStyleLbl="node1" presStyleIdx="2" presStyleCnt="3" custScaleY="6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1D2BD-FBDD-4F01-B99E-FF3E81F7EA73}" type="presOf" srcId="{F2AFD12E-B1F2-4393-88C7-237E85A1D6F7}" destId="{0C9F9C43-CE31-43A7-A1F5-98221E902773}" srcOrd="0" destOrd="0" presId="urn:microsoft.com/office/officeart/2005/8/layout/radial4"/>
    <dgm:cxn modelId="{473C057A-6089-4B85-A180-43A524794510}" type="presOf" srcId="{DD577FC2-819A-41B3-B86A-8E1BCC018A49}" destId="{D72220B6-E2A1-48E9-BB43-4E4AB4E26B7A}" srcOrd="0" destOrd="0" presId="urn:microsoft.com/office/officeart/2005/8/layout/radial4"/>
    <dgm:cxn modelId="{87735735-52BB-4A05-BC14-696C008784E0}" type="presOf" srcId="{3DAB8D23-64EA-4425-ABE5-D4B0F2279A2A}" destId="{D8C6D0D7-9395-4B65-89C1-C06650EA876D}" srcOrd="0" destOrd="0" presId="urn:microsoft.com/office/officeart/2005/8/layout/radial4"/>
    <dgm:cxn modelId="{B2018F24-9A5F-4177-B2FF-6DAB4F567381}" srcId="{650522A9-7B75-4755-A1D1-34839B999847}" destId="{DA6A609E-FC52-432C-A063-F0062F444400}" srcOrd="0" destOrd="0" parTransId="{8BC81CF0-BE69-4E6A-AC12-182C28A5C5F4}" sibTransId="{A92C0038-D603-4EA3-A3E9-79CE37B2AFDC}"/>
    <dgm:cxn modelId="{7FBE67DE-D2E6-4169-9D3C-2CB944A404C1}" type="presOf" srcId="{A82A3DB8-5E29-4F6D-ACE6-F545A81567A1}" destId="{24EDB618-232F-4417-A62A-01FCF32D4135}" srcOrd="0" destOrd="0" presId="urn:microsoft.com/office/officeart/2005/8/layout/radial4"/>
    <dgm:cxn modelId="{1E4B1EF0-43B7-4449-9DC1-BA531026F197}" type="presOf" srcId="{180B7D07-EFA5-4990-A8C1-940C682F0DC7}" destId="{4A20CFB9-E1C0-4FD4-BAA0-52A4A736E23F}" srcOrd="0" destOrd="0" presId="urn:microsoft.com/office/officeart/2005/8/layout/radial4"/>
    <dgm:cxn modelId="{6762C9C0-02FD-4ABC-A0AC-CFAA050DA85C}" type="presOf" srcId="{650522A9-7B75-4755-A1D1-34839B999847}" destId="{B762B9AA-E285-44D8-A9AB-9E367AD6999A}" srcOrd="0" destOrd="0" presId="urn:microsoft.com/office/officeart/2005/8/layout/radial4"/>
    <dgm:cxn modelId="{3282E581-D70F-4881-AF60-44AA43A28D67}" srcId="{DA6A609E-FC52-432C-A063-F0062F444400}" destId="{A82A3DB8-5E29-4F6D-ACE6-F545A81567A1}" srcOrd="1" destOrd="0" parTransId="{3DAB8D23-64EA-4425-ABE5-D4B0F2279A2A}" sibTransId="{A9C4D3BC-57DA-4850-9455-02650837B5B0}"/>
    <dgm:cxn modelId="{0DAE0961-41DE-4433-883C-721AA8DD0563}" srcId="{DA6A609E-FC52-432C-A063-F0062F444400}" destId="{DD577FC2-819A-41B3-B86A-8E1BCC018A49}" srcOrd="2" destOrd="0" parTransId="{F2AFD12E-B1F2-4393-88C7-237E85A1D6F7}" sibTransId="{D7D9F3E7-957A-45A5-A911-7845A9B1F9E8}"/>
    <dgm:cxn modelId="{18812A9A-9094-40BD-902B-1F86C5D27DE9}" type="presOf" srcId="{DA6A609E-FC52-432C-A063-F0062F444400}" destId="{FFB0C902-592F-4529-AFD6-D662AB1B3251}" srcOrd="0" destOrd="0" presId="urn:microsoft.com/office/officeart/2005/8/layout/radial4"/>
    <dgm:cxn modelId="{ACC3B5D5-17D1-4739-84BC-1FC091595BCE}" srcId="{DA6A609E-FC52-432C-A063-F0062F444400}" destId="{0FBECA69-03EA-46B6-9BCA-513B69A574EE}" srcOrd="0" destOrd="0" parTransId="{180B7D07-EFA5-4990-A8C1-940C682F0DC7}" sibTransId="{5254E6D0-5CD8-42AB-A93D-F473B159D911}"/>
    <dgm:cxn modelId="{B4BF2A62-DAE4-41F8-8616-D392AE83DE33}" type="presOf" srcId="{0FBECA69-03EA-46B6-9BCA-513B69A574EE}" destId="{414180DF-8CA7-4FB1-97B1-31BD117813EC}" srcOrd="0" destOrd="0" presId="urn:microsoft.com/office/officeart/2005/8/layout/radial4"/>
    <dgm:cxn modelId="{62EEA0E2-5A20-4764-AF18-CC63CE870B4F}" type="presParOf" srcId="{B762B9AA-E285-44D8-A9AB-9E367AD6999A}" destId="{FFB0C902-592F-4529-AFD6-D662AB1B3251}" srcOrd="0" destOrd="0" presId="urn:microsoft.com/office/officeart/2005/8/layout/radial4"/>
    <dgm:cxn modelId="{74EA3FA5-3E7B-40EE-A994-06135D70CE4C}" type="presParOf" srcId="{B762B9AA-E285-44D8-A9AB-9E367AD6999A}" destId="{4A20CFB9-E1C0-4FD4-BAA0-52A4A736E23F}" srcOrd="1" destOrd="0" presId="urn:microsoft.com/office/officeart/2005/8/layout/radial4"/>
    <dgm:cxn modelId="{1CE9BEB2-F2FC-4120-A354-66764D4CE73B}" type="presParOf" srcId="{B762B9AA-E285-44D8-A9AB-9E367AD6999A}" destId="{414180DF-8CA7-4FB1-97B1-31BD117813EC}" srcOrd="2" destOrd="0" presId="urn:microsoft.com/office/officeart/2005/8/layout/radial4"/>
    <dgm:cxn modelId="{858C0A23-297A-4039-B50F-6B775EE5464D}" type="presParOf" srcId="{B762B9AA-E285-44D8-A9AB-9E367AD6999A}" destId="{D8C6D0D7-9395-4B65-89C1-C06650EA876D}" srcOrd="3" destOrd="0" presId="urn:microsoft.com/office/officeart/2005/8/layout/radial4"/>
    <dgm:cxn modelId="{3C372B26-D08E-470B-BF2E-EC9150F5AAD8}" type="presParOf" srcId="{B762B9AA-E285-44D8-A9AB-9E367AD6999A}" destId="{24EDB618-232F-4417-A62A-01FCF32D4135}" srcOrd="4" destOrd="0" presId="urn:microsoft.com/office/officeart/2005/8/layout/radial4"/>
    <dgm:cxn modelId="{9A17B377-51DB-4729-808C-5AC774EF7E18}" type="presParOf" srcId="{B762B9AA-E285-44D8-A9AB-9E367AD6999A}" destId="{0C9F9C43-CE31-43A7-A1F5-98221E902773}" srcOrd="5" destOrd="0" presId="urn:microsoft.com/office/officeart/2005/8/layout/radial4"/>
    <dgm:cxn modelId="{67BE510D-0305-48B0-A8C8-0DBC4B2B95CA}" type="presParOf" srcId="{B762B9AA-E285-44D8-A9AB-9E367AD6999A}" destId="{D72220B6-E2A1-48E9-BB43-4E4AB4E26B7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B88B90-C0C2-4CC1-9A22-888F5BB027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9C34EF8-CD59-4E36-AEF9-223BF329A2AD}">
      <dgm:prSet phldrT="[Texto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EC" dirty="0" smtClean="0"/>
            <a:t>Características sociodemográficas de las adolescentes </a:t>
          </a:r>
          <a:endParaRPr lang="es-EC" dirty="0"/>
        </a:p>
      </dgm:t>
    </dgm:pt>
    <dgm:pt modelId="{A8191E3A-BDAD-44A6-9100-2F385FFD9CAE}" type="parTrans" cxnId="{93A07DD1-5BA7-41E2-9F09-8F5A1C7CD906}">
      <dgm:prSet/>
      <dgm:spPr/>
      <dgm:t>
        <a:bodyPr/>
        <a:lstStyle/>
        <a:p>
          <a:endParaRPr lang="es-EC"/>
        </a:p>
      </dgm:t>
    </dgm:pt>
    <dgm:pt modelId="{0439250E-C1A5-4392-A106-E223E901E798}" type="sibTrans" cxnId="{93A07DD1-5BA7-41E2-9F09-8F5A1C7CD906}">
      <dgm:prSet/>
      <dgm:spPr/>
      <dgm:t>
        <a:bodyPr/>
        <a:lstStyle/>
        <a:p>
          <a:endParaRPr lang="es-EC"/>
        </a:p>
      </dgm:t>
    </dgm:pt>
    <dgm:pt modelId="{870FF678-3D5F-4874-B99F-32A4AF03A6CF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C" dirty="0" smtClean="0"/>
            <a:t>Edad</a:t>
          </a:r>
          <a:endParaRPr lang="es-EC" dirty="0"/>
        </a:p>
      </dgm:t>
    </dgm:pt>
    <dgm:pt modelId="{A980954C-DBDB-4AE7-9132-64A1232EB9CB}" type="parTrans" cxnId="{FDB9D8EB-5495-4ABE-80C8-5C6249353E01}">
      <dgm:prSet/>
      <dgm:spPr/>
      <dgm:t>
        <a:bodyPr/>
        <a:lstStyle/>
        <a:p>
          <a:endParaRPr lang="es-EC"/>
        </a:p>
      </dgm:t>
    </dgm:pt>
    <dgm:pt modelId="{7C2F0AB5-85D7-47B7-88D1-C19FBB7480C7}" type="sibTrans" cxnId="{FDB9D8EB-5495-4ABE-80C8-5C6249353E01}">
      <dgm:prSet/>
      <dgm:spPr/>
      <dgm:t>
        <a:bodyPr/>
        <a:lstStyle/>
        <a:p>
          <a:endParaRPr lang="es-EC"/>
        </a:p>
      </dgm:t>
    </dgm:pt>
    <dgm:pt modelId="{A363FB80-6687-4D10-8985-070676EE3E20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C" dirty="0" smtClean="0"/>
            <a:t>Género</a:t>
          </a:r>
          <a:endParaRPr lang="es-EC" dirty="0"/>
        </a:p>
      </dgm:t>
    </dgm:pt>
    <dgm:pt modelId="{84A14412-6DC0-4367-8803-44364E073CB2}" type="parTrans" cxnId="{AD4ABD86-152E-4FB5-B924-6DFBBBBFC077}">
      <dgm:prSet/>
      <dgm:spPr/>
      <dgm:t>
        <a:bodyPr/>
        <a:lstStyle/>
        <a:p>
          <a:endParaRPr lang="es-EC"/>
        </a:p>
      </dgm:t>
    </dgm:pt>
    <dgm:pt modelId="{7B8829B2-1BE1-4AB0-8F0F-E207C5E53251}" type="sibTrans" cxnId="{AD4ABD86-152E-4FB5-B924-6DFBBBBFC077}">
      <dgm:prSet/>
      <dgm:spPr/>
      <dgm:t>
        <a:bodyPr/>
        <a:lstStyle/>
        <a:p>
          <a:endParaRPr lang="es-EC"/>
        </a:p>
      </dgm:t>
    </dgm:pt>
    <dgm:pt modelId="{54B2932C-C015-4B81-8B55-75A61782BF9A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C" dirty="0" smtClean="0"/>
            <a:t>Estado Civil</a:t>
          </a:r>
          <a:endParaRPr lang="es-EC" dirty="0"/>
        </a:p>
      </dgm:t>
    </dgm:pt>
    <dgm:pt modelId="{7F032BA3-15FA-41A8-9474-B9BB91C49A9D}" type="parTrans" cxnId="{E32272FC-7508-4B78-B811-C3EC3F357194}">
      <dgm:prSet/>
      <dgm:spPr/>
      <dgm:t>
        <a:bodyPr/>
        <a:lstStyle/>
        <a:p>
          <a:endParaRPr lang="es-EC"/>
        </a:p>
      </dgm:t>
    </dgm:pt>
    <dgm:pt modelId="{1FDB1FE0-C930-4821-A43D-59D47480A871}" type="sibTrans" cxnId="{E32272FC-7508-4B78-B811-C3EC3F357194}">
      <dgm:prSet/>
      <dgm:spPr/>
      <dgm:t>
        <a:bodyPr/>
        <a:lstStyle/>
        <a:p>
          <a:endParaRPr lang="es-EC"/>
        </a:p>
      </dgm:t>
    </dgm:pt>
    <dgm:pt modelId="{91FCAB8F-CDA4-4ED8-85B0-7BBBF162C086}">
      <dgm:prSet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s-EC" dirty="0" smtClean="0"/>
            <a:t>Nivel de instrucción</a:t>
          </a:r>
        </a:p>
        <a:p>
          <a:r>
            <a:rPr lang="es-EC" dirty="0" smtClean="0"/>
            <a:t>(padres)</a:t>
          </a:r>
          <a:endParaRPr lang="es-EC" dirty="0"/>
        </a:p>
      </dgm:t>
    </dgm:pt>
    <dgm:pt modelId="{ED5627E3-573E-4563-8599-08C158AB7747}" type="parTrans" cxnId="{10ED08A5-912F-43F5-98D3-30F78CAE7DE7}">
      <dgm:prSet/>
      <dgm:spPr/>
      <dgm:t>
        <a:bodyPr/>
        <a:lstStyle/>
        <a:p>
          <a:endParaRPr lang="es-EC"/>
        </a:p>
      </dgm:t>
    </dgm:pt>
    <dgm:pt modelId="{EEF40812-2EA3-4924-867B-38BF116A82FB}" type="sibTrans" cxnId="{10ED08A5-912F-43F5-98D3-30F78CAE7DE7}">
      <dgm:prSet/>
      <dgm:spPr/>
      <dgm:t>
        <a:bodyPr/>
        <a:lstStyle/>
        <a:p>
          <a:endParaRPr lang="es-EC"/>
        </a:p>
      </dgm:t>
    </dgm:pt>
    <dgm:pt modelId="{F1B74E74-169E-4D5C-85C2-D78A64BE36A6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C" dirty="0" smtClean="0"/>
            <a:t>Convivencia</a:t>
          </a:r>
          <a:endParaRPr lang="es-EC" dirty="0"/>
        </a:p>
      </dgm:t>
    </dgm:pt>
    <dgm:pt modelId="{0CC53A6B-C60D-4E68-BE41-07EAD6B492F2}" type="parTrans" cxnId="{ED5F9744-076E-42D9-8A01-4D1D46FE1EEE}">
      <dgm:prSet/>
      <dgm:spPr/>
      <dgm:t>
        <a:bodyPr/>
        <a:lstStyle/>
        <a:p>
          <a:endParaRPr lang="es-EC"/>
        </a:p>
      </dgm:t>
    </dgm:pt>
    <dgm:pt modelId="{44B895D6-E061-4E92-B44F-5761E4C0DF34}" type="sibTrans" cxnId="{ED5F9744-076E-42D9-8A01-4D1D46FE1EEE}">
      <dgm:prSet/>
      <dgm:spPr/>
      <dgm:t>
        <a:bodyPr/>
        <a:lstStyle/>
        <a:p>
          <a:endParaRPr lang="es-EC"/>
        </a:p>
      </dgm:t>
    </dgm:pt>
    <dgm:pt modelId="{90E2034D-77EA-4C35-AF22-6A3A3ACA2489}">
      <dgm:prSet/>
      <dgm:spPr/>
      <dgm:t>
        <a:bodyPr/>
        <a:lstStyle/>
        <a:p>
          <a:endParaRPr lang="en-US"/>
        </a:p>
      </dgm:t>
    </dgm:pt>
    <dgm:pt modelId="{B4E0ED6C-73C6-4B98-AE11-EFC85F3F39D9}" type="parTrans" cxnId="{E0D7B5DB-FC95-49D0-B4FB-85BBB1D703A7}">
      <dgm:prSet/>
      <dgm:spPr/>
      <dgm:t>
        <a:bodyPr/>
        <a:lstStyle/>
        <a:p>
          <a:endParaRPr lang="es-EC"/>
        </a:p>
      </dgm:t>
    </dgm:pt>
    <dgm:pt modelId="{E541C0F5-0848-434E-908A-9B777AB404B4}" type="sibTrans" cxnId="{E0D7B5DB-FC95-49D0-B4FB-85BBB1D703A7}">
      <dgm:prSet/>
      <dgm:spPr/>
      <dgm:t>
        <a:bodyPr/>
        <a:lstStyle/>
        <a:p>
          <a:endParaRPr lang="es-EC"/>
        </a:p>
      </dgm:t>
    </dgm:pt>
    <dgm:pt modelId="{780C31B7-D6F3-4EFF-B87C-AD1359A0E099}">
      <dgm:prSet/>
      <dgm:spPr/>
      <dgm:t>
        <a:bodyPr/>
        <a:lstStyle/>
        <a:p>
          <a:endParaRPr lang="en-US"/>
        </a:p>
      </dgm:t>
    </dgm:pt>
    <dgm:pt modelId="{9A7A9FA0-A5BD-4CA0-BC5E-2953EFB92562}" type="parTrans" cxnId="{D4AFA834-4EF0-4FC2-BC86-DFD0FA56F7A5}">
      <dgm:prSet/>
      <dgm:spPr/>
      <dgm:t>
        <a:bodyPr/>
        <a:lstStyle/>
        <a:p>
          <a:endParaRPr lang="es-EC"/>
        </a:p>
      </dgm:t>
    </dgm:pt>
    <dgm:pt modelId="{6685D1A8-4B64-44BF-8CB0-DC6AD526CA40}" type="sibTrans" cxnId="{D4AFA834-4EF0-4FC2-BC86-DFD0FA56F7A5}">
      <dgm:prSet/>
      <dgm:spPr/>
      <dgm:t>
        <a:bodyPr/>
        <a:lstStyle/>
        <a:p>
          <a:endParaRPr lang="es-EC"/>
        </a:p>
      </dgm:t>
    </dgm:pt>
    <dgm:pt modelId="{4B8FD49F-F59F-4B1A-B802-01CC780BAC23}">
      <dgm:prSet/>
      <dgm:spPr/>
      <dgm:t>
        <a:bodyPr/>
        <a:lstStyle/>
        <a:p>
          <a:endParaRPr lang="en-US" dirty="0"/>
        </a:p>
      </dgm:t>
    </dgm:pt>
    <dgm:pt modelId="{7BCF7B4A-7FCB-4ACB-846F-022552BD8A8B}" type="sibTrans" cxnId="{5E4705B7-F286-4CB8-B88C-7F26AB7F7F78}">
      <dgm:prSet/>
      <dgm:spPr/>
      <dgm:t>
        <a:bodyPr/>
        <a:lstStyle/>
        <a:p>
          <a:endParaRPr lang="es-EC"/>
        </a:p>
      </dgm:t>
    </dgm:pt>
    <dgm:pt modelId="{430F37F8-6FA3-4CC4-A8FA-FCCDB7A5945B}" type="parTrans" cxnId="{5E4705B7-F286-4CB8-B88C-7F26AB7F7F78}">
      <dgm:prSet/>
      <dgm:spPr/>
      <dgm:t>
        <a:bodyPr/>
        <a:lstStyle/>
        <a:p>
          <a:endParaRPr lang="es-EC"/>
        </a:p>
      </dgm:t>
    </dgm:pt>
    <dgm:pt modelId="{763B8829-6E1F-49D0-AC68-33E505FA4E65}" type="pres">
      <dgm:prSet presAssocID="{CEB88B90-C0C2-4CC1-9A22-888F5BB0277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2275E-46DB-409B-B3C7-5BF3F07E8313}" type="pres">
      <dgm:prSet presAssocID="{CEB88B90-C0C2-4CC1-9A22-888F5BB02777}" presName="radial" presStyleCnt="0">
        <dgm:presLayoutVars>
          <dgm:animLvl val="ctr"/>
        </dgm:presLayoutVars>
      </dgm:prSet>
      <dgm:spPr/>
    </dgm:pt>
    <dgm:pt modelId="{0E861AA5-91DF-4BA7-A07D-D59632803954}" type="pres">
      <dgm:prSet presAssocID="{39C34EF8-CD59-4E36-AEF9-223BF329A2AD}" presName="centerShape" presStyleLbl="vennNode1" presStyleIdx="0" presStyleCnt="6"/>
      <dgm:spPr/>
      <dgm:t>
        <a:bodyPr/>
        <a:lstStyle/>
        <a:p>
          <a:endParaRPr lang="es-EC"/>
        </a:p>
      </dgm:t>
    </dgm:pt>
    <dgm:pt modelId="{F77B22EA-E879-4692-A2FE-246543A8F97B}" type="pres">
      <dgm:prSet presAssocID="{870FF678-3D5F-4874-B99F-32A4AF03A6CF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F0EB2-2C9D-4091-95D8-FAAFEE18CC06}" type="pres">
      <dgm:prSet presAssocID="{F1B74E74-169E-4D5C-85C2-D78A64BE36A6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03E7C3-0DA5-4FB4-B37C-1125C81227BE}" type="pres">
      <dgm:prSet presAssocID="{91FCAB8F-CDA4-4ED8-85B0-7BBBF162C086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4FF6A-0C37-4B04-8B1E-47F3835E67B4}" type="pres">
      <dgm:prSet presAssocID="{A363FB80-6687-4D10-8985-070676EE3E20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8BBA01-E976-4D01-B126-AA42806D1B18}" type="pres">
      <dgm:prSet presAssocID="{54B2932C-C015-4B81-8B55-75A61782BF9A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D7B5DB-FC95-49D0-B4FB-85BBB1D703A7}" srcId="{CEB88B90-C0C2-4CC1-9A22-888F5BB02777}" destId="{90E2034D-77EA-4C35-AF22-6A3A3ACA2489}" srcOrd="2" destOrd="0" parTransId="{B4E0ED6C-73C6-4B98-AE11-EFC85F3F39D9}" sibTransId="{E541C0F5-0848-434E-908A-9B777AB404B4}"/>
    <dgm:cxn modelId="{AD4ABD86-152E-4FB5-B924-6DFBBBBFC077}" srcId="{39C34EF8-CD59-4E36-AEF9-223BF329A2AD}" destId="{A363FB80-6687-4D10-8985-070676EE3E20}" srcOrd="3" destOrd="0" parTransId="{84A14412-6DC0-4367-8803-44364E073CB2}" sibTransId="{7B8829B2-1BE1-4AB0-8F0F-E207C5E53251}"/>
    <dgm:cxn modelId="{5E4705B7-F286-4CB8-B88C-7F26AB7F7F78}" srcId="{CEB88B90-C0C2-4CC1-9A22-888F5BB02777}" destId="{4B8FD49F-F59F-4B1A-B802-01CC780BAC23}" srcOrd="1" destOrd="0" parTransId="{430F37F8-6FA3-4CC4-A8FA-FCCDB7A5945B}" sibTransId="{7BCF7B4A-7FCB-4ACB-846F-022552BD8A8B}"/>
    <dgm:cxn modelId="{71197815-D3C0-409B-B377-4F3A5128F12A}" type="presOf" srcId="{39C34EF8-CD59-4E36-AEF9-223BF329A2AD}" destId="{0E861AA5-91DF-4BA7-A07D-D59632803954}" srcOrd="0" destOrd="0" presId="urn:microsoft.com/office/officeart/2005/8/layout/radial3"/>
    <dgm:cxn modelId="{D4AFA834-4EF0-4FC2-BC86-DFD0FA56F7A5}" srcId="{CEB88B90-C0C2-4CC1-9A22-888F5BB02777}" destId="{780C31B7-D6F3-4EFF-B87C-AD1359A0E099}" srcOrd="3" destOrd="0" parTransId="{9A7A9FA0-A5BD-4CA0-BC5E-2953EFB92562}" sibTransId="{6685D1A8-4B64-44BF-8CB0-DC6AD526CA40}"/>
    <dgm:cxn modelId="{ED5F9744-076E-42D9-8A01-4D1D46FE1EEE}" srcId="{39C34EF8-CD59-4E36-AEF9-223BF329A2AD}" destId="{F1B74E74-169E-4D5C-85C2-D78A64BE36A6}" srcOrd="1" destOrd="0" parTransId="{0CC53A6B-C60D-4E68-BE41-07EAD6B492F2}" sibTransId="{44B895D6-E061-4E92-B44F-5761E4C0DF34}"/>
    <dgm:cxn modelId="{A5889CCA-9BA3-4C3F-8356-3CA64E6BC2E8}" type="presOf" srcId="{870FF678-3D5F-4874-B99F-32A4AF03A6CF}" destId="{F77B22EA-E879-4692-A2FE-246543A8F97B}" srcOrd="0" destOrd="0" presId="urn:microsoft.com/office/officeart/2005/8/layout/radial3"/>
    <dgm:cxn modelId="{DE606DD4-4FBF-4AFB-B31D-29AD06CF7C20}" type="presOf" srcId="{54B2932C-C015-4B81-8B55-75A61782BF9A}" destId="{1B8BBA01-E976-4D01-B126-AA42806D1B18}" srcOrd="0" destOrd="0" presId="urn:microsoft.com/office/officeart/2005/8/layout/radial3"/>
    <dgm:cxn modelId="{E32272FC-7508-4B78-B811-C3EC3F357194}" srcId="{39C34EF8-CD59-4E36-AEF9-223BF329A2AD}" destId="{54B2932C-C015-4B81-8B55-75A61782BF9A}" srcOrd="4" destOrd="0" parTransId="{7F032BA3-15FA-41A8-9474-B9BB91C49A9D}" sibTransId="{1FDB1FE0-C930-4821-A43D-59D47480A871}"/>
    <dgm:cxn modelId="{10ED08A5-912F-43F5-98D3-30F78CAE7DE7}" srcId="{39C34EF8-CD59-4E36-AEF9-223BF329A2AD}" destId="{91FCAB8F-CDA4-4ED8-85B0-7BBBF162C086}" srcOrd="2" destOrd="0" parTransId="{ED5627E3-573E-4563-8599-08C158AB7747}" sibTransId="{EEF40812-2EA3-4924-867B-38BF116A82FB}"/>
    <dgm:cxn modelId="{08C6021E-F5B9-4E22-BC3A-93FF28A35F96}" type="presOf" srcId="{91FCAB8F-CDA4-4ED8-85B0-7BBBF162C086}" destId="{5003E7C3-0DA5-4FB4-B37C-1125C81227BE}" srcOrd="0" destOrd="0" presId="urn:microsoft.com/office/officeart/2005/8/layout/radial3"/>
    <dgm:cxn modelId="{FDB9D8EB-5495-4ABE-80C8-5C6249353E01}" srcId="{39C34EF8-CD59-4E36-AEF9-223BF329A2AD}" destId="{870FF678-3D5F-4874-B99F-32A4AF03A6CF}" srcOrd="0" destOrd="0" parTransId="{A980954C-DBDB-4AE7-9132-64A1232EB9CB}" sibTransId="{7C2F0AB5-85D7-47B7-88D1-C19FBB7480C7}"/>
    <dgm:cxn modelId="{93A07DD1-5BA7-41E2-9F09-8F5A1C7CD906}" srcId="{CEB88B90-C0C2-4CC1-9A22-888F5BB02777}" destId="{39C34EF8-CD59-4E36-AEF9-223BF329A2AD}" srcOrd="0" destOrd="0" parTransId="{A8191E3A-BDAD-44A6-9100-2F385FFD9CAE}" sibTransId="{0439250E-C1A5-4392-A106-E223E901E798}"/>
    <dgm:cxn modelId="{5507F83B-B508-4B75-8494-6F6E22BCEA70}" type="presOf" srcId="{F1B74E74-169E-4D5C-85C2-D78A64BE36A6}" destId="{A6DF0EB2-2C9D-4091-95D8-FAAFEE18CC06}" srcOrd="0" destOrd="0" presId="urn:microsoft.com/office/officeart/2005/8/layout/radial3"/>
    <dgm:cxn modelId="{577E1738-D213-4594-9DE5-6E3ADEED49C6}" type="presOf" srcId="{CEB88B90-C0C2-4CC1-9A22-888F5BB02777}" destId="{763B8829-6E1F-49D0-AC68-33E505FA4E65}" srcOrd="0" destOrd="0" presId="urn:microsoft.com/office/officeart/2005/8/layout/radial3"/>
    <dgm:cxn modelId="{54279F5F-6C25-4F36-8864-E62EB3E5F2A4}" type="presOf" srcId="{A363FB80-6687-4D10-8985-070676EE3E20}" destId="{01C4FF6A-0C37-4B04-8B1E-47F3835E67B4}" srcOrd="0" destOrd="0" presId="urn:microsoft.com/office/officeart/2005/8/layout/radial3"/>
    <dgm:cxn modelId="{4EF6997D-0F8C-4B98-AF21-1EF1D00957A4}" type="presParOf" srcId="{763B8829-6E1F-49D0-AC68-33E505FA4E65}" destId="{7FF2275E-46DB-409B-B3C7-5BF3F07E8313}" srcOrd="0" destOrd="0" presId="urn:microsoft.com/office/officeart/2005/8/layout/radial3"/>
    <dgm:cxn modelId="{BCA06319-77B4-454F-AAC6-2F35331036A1}" type="presParOf" srcId="{7FF2275E-46DB-409B-B3C7-5BF3F07E8313}" destId="{0E861AA5-91DF-4BA7-A07D-D59632803954}" srcOrd="0" destOrd="0" presId="urn:microsoft.com/office/officeart/2005/8/layout/radial3"/>
    <dgm:cxn modelId="{3EBC36F1-887A-4901-8536-F1DAA5DE2460}" type="presParOf" srcId="{7FF2275E-46DB-409B-B3C7-5BF3F07E8313}" destId="{F77B22EA-E879-4692-A2FE-246543A8F97B}" srcOrd="1" destOrd="0" presId="urn:microsoft.com/office/officeart/2005/8/layout/radial3"/>
    <dgm:cxn modelId="{00404692-5FDC-4CB0-A1A4-41170DB9D32A}" type="presParOf" srcId="{7FF2275E-46DB-409B-B3C7-5BF3F07E8313}" destId="{A6DF0EB2-2C9D-4091-95D8-FAAFEE18CC06}" srcOrd="2" destOrd="0" presId="urn:microsoft.com/office/officeart/2005/8/layout/radial3"/>
    <dgm:cxn modelId="{CB0A79DB-C9F0-47C5-82D6-5E5D7C5295BF}" type="presParOf" srcId="{7FF2275E-46DB-409B-B3C7-5BF3F07E8313}" destId="{5003E7C3-0DA5-4FB4-B37C-1125C81227BE}" srcOrd="3" destOrd="0" presId="urn:microsoft.com/office/officeart/2005/8/layout/radial3"/>
    <dgm:cxn modelId="{D51CF590-A25C-4890-88FD-B22A5F28294B}" type="presParOf" srcId="{7FF2275E-46DB-409B-B3C7-5BF3F07E8313}" destId="{01C4FF6A-0C37-4B04-8B1E-47F3835E67B4}" srcOrd="4" destOrd="0" presId="urn:microsoft.com/office/officeart/2005/8/layout/radial3"/>
    <dgm:cxn modelId="{C35360C8-8946-406C-A7FD-629230F7DDF5}" type="presParOf" srcId="{7FF2275E-46DB-409B-B3C7-5BF3F07E8313}" destId="{1B8BBA01-E976-4D01-B126-AA42806D1B1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E3D9CC-E9C4-4C3A-8706-8FC5BD952A6D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50BF8F78-412D-4F6F-B0CF-C145D733E1FB}">
      <dgm:prSet phldrT="[Texto]"/>
      <dgm:spPr/>
      <dgm:t>
        <a:bodyPr/>
        <a:lstStyle/>
        <a:p>
          <a:r>
            <a:rPr lang="es-EC" dirty="0" smtClean="0"/>
            <a:t>Adolescentes del primer año de bachillerato  con edades que oscilan entre los 15 a 17 años predominio del sexo femenino.</a:t>
          </a:r>
          <a:endParaRPr lang="en-US" dirty="0"/>
        </a:p>
      </dgm:t>
    </dgm:pt>
    <dgm:pt modelId="{073DBE0F-5BE2-4ED1-95A4-3CEE75F335EA}" type="parTrans" cxnId="{E0391B72-53E5-487D-83BC-2F74C37ABC66}">
      <dgm:prSet/>
      <dgm:spPr/>
      <dgm:t>
        <a:bodyPr/>
        <a:lstStyle/>
        <a:p>
          <a:endParaRPr lang="en-US"/>
        </a:p>
      </dgm:t>
    </dgm:pt>
    <dgm:pt modelId="{A050F976-28FC-445D-8B07-8D001B3D27F7}" type="sibTrans" cxnId="{E0391B72-53E5-487D-83BC-2F74C37ABC66}">
      <dgm:prSet/>
      <dgm:spPr/>
      <dgm:t>
        <a:bodyPr/>
        <a:lstStyle/>
        <a:p>
          <a:endParaRPr lang="en-US"/>
        </a:p>
      </dgm:t>
    </dgm:pt>
    <dgm:pt modelId="{F75C6D7A-058D-43ED-B43F-A5ADAD0ECA19}">
      <dgm:prSet/>
      <dgm:spPr/>
      <dgm:t>
        <a:bodyPr/>
        <a:lstStyle/>
        <a:p>
          <a:r>
            <a:rPr lang="es-EC" dirty="0" smtClean="0"/>
            <a:t>El nivel de instrucción de padres de familia es secundaria, y dos pequeños grupos tienen la  primaria y superior completa. </a:t>
          </a:r>
          <a:endParaRPr lang="es-EC" dirty="0"/>
        </a:p>
      </dgm:t>
    </dgm:pt>
    <dgm:pt modelId="{EACE6FB6-2EB1-4EE4-B0D9-9558A16729B2}" type="parTrans" cxnId="{54BE0EAF-91E8-470F-91CD-BD80E15598DD}">
      <dgm:prSet/>
      <dgm:spPr/>
      <dgm:t>
        <a:bodyPr/>
        <a:lstStyle/>
        <a:p>
          <a:endParaRPr lang="en-US"/>
        </a:p>
      </dgm:t>
    </dgm:pt>
    <dgm:pt modelId="{8228C97E-121E-4693-9983-3A821B826559}" type="sibTrans" cxnId="{54BE0EAF-91E8-470F-91CD-BD80E15598DD}">
      <dgm:prSet/>
      <dgm:spPr/>
      <dgm:t>
        <a:bodyPr/>
        <a:lstStyle/>
        <a:p>
          <a:endParaRPr lang="en-US"/>
        </a:p>
      </dgm:t>
    </dgm:pt>
    <dgm:pt modelId="{51481FF7-148B-488D-AC24-C819C091E85D}">
      <dgm:prSet phldrT="[Texto]"/>
      <dgm:spPr/>
      <dgm:t>
        <a:bodyPr/>
        <a:lstStyle/>
        <a:p>
          <a:r>
            <a:rPr lang="es-ES" dirty="0" smtClean="0"/>
            <a:t>Totalidad de la muestra con estado civil solteras.</a:t>
          </a:r>
          <a:endParaRPr lang="en-US" dirty="0"/>
        </a:p>
      </dgm:t>
    </dgm:pt>
    <dgm:pt modelId="{9F8890A6-2B95-48E7-B639-7D7264AB6300}" type="parTrans" cxnId="{C57C3DC3-FD24-41A4-B5F0-D7990926E8AB}">
      <dgm:prSet/>
      <dgm:spPr/>
      <dgm:t>
        <a:bodyPr/>
        <a:lstStyle/>
        <a:p>
          <a:endParaRPr lang="en-US"/>
        </a:p>
      </dgm:t>
    </dgm:pt>
    <dgm:pt modelId="{7F75CF06-11DB-4A8B-8120-ACEAE75FDD54}" type="sibTrans" cxnId="{C57C3DC3-FD24-41A4-B5F0-D7990926E8AB}">
      <dgm:prSet/>
      <dgm:spPr/>
      <dgm:t>
        <a:bodyPr/>
        <a:lstStyle/>
        <a:p>
          <a:endParaRPr lang="en-US"/>
        </a:p>
      </dgm:t>
    </dgm:pt>
    <dgm:pt modelId="{ECFCD00F-D73E-4DCA-AAA2-F92C92020701}">
      <dgm:prSet phldrT="[Texto]"/>
      <dgm:spPr/>
      <dgm:t>
        <a:bodyPr/>
        <a:lstStyle/>
        <a:p>
          <a:r>
            <a:rPr lang="es-EC" smtClean="0"/>
            <a:t>Adolescentes  que viven con su madre, padre y hermanos, y un pequeño grupo de adolescentes viven con sus madres</a:t>
          </a:r>
          <a:endParaRPr lang="en-US" dirty="0"/>
        </a:p>
      </dgm:t>
    </dgm:pt>
    <dgm:pt modelId="{6C09513D-C391-45DC-98AE-B4E7739E162B}" type="parTrans" cxnId="{A61D17A6-C691-4CC3-A528-670E6ECCAAC4}">
      <dgm:prSet/>
      <dgm:spPr/>
      <dgm:t>
        <a:bodyPr/>
        <a:lstStyle/>
        <a:p>
          <a:endParaRPr lang="en-US"/>
        </a:p>
      </dgm:t>
    </dgm:pt>
    <dgm:pt modelId="{B89C2801-7CCD-4915-86C2-586C8203592E}" type="sibTrans" cxnId="{A61D17A6-C691-4CC3-A528-670E6ECCAAC4}">
      <dgm:prSet/>
      <dgm:spPr/>
      <dgm:t>
        <a:bodyPr/>
        <a:lstStyle/>
        <a:p>
          <a:endParaRPr lang="en-US"/>
        </a:p>
      </dgm:t>
    </dgm:pt>
    <dgm:pt modelId="{099885C3-88CD-402C-ADB2-0CF8F7002882}" type="pres">
      <dgm:prSet presAssocID="{ECE3D9CC-E9C4-4C3A-8706-8FC5BD952A6D}" presName="compositeShape" presStyleCnt="0">
        <dgm:presLayoutVars>
          <dgm:dir/>
          <dgm:resizeHandles/>
        </dgm:presLayoutVars>
      </dgm:prSet>
      <dgm:spPr/>
    </dgm:pt>
    <dgm:pt modelId="{F4277F49-7C8C-4E26-9F01-C91F79CD1F57}" type="pres">
      <dgm:prSet presAssocID="{ECE3D9CC-E9C4-4C3A-8706-8FC5BD952A6D}" presName="pyramid" presStyleLbl="node1" presStyleIdx="0" presStyleCnt="1"/>
      <dgm:spPr/>
    </dgm:pt>
    <dgm:pt modelId="{97BECC9C-7294-4CEB-9EB9-6B99FEFA76CC}" type="pres">
      <dgm:prSet presAssocID="{ECE3D9CC-E9C4-4C3A-8706-8FC5BD952A6D}" presName="theList" presStyleCnt="0"/>
      <dgm:spPr/>
    </dgm:pt>
    <dgm:pt modelId="{B38B2F32-0CA0-48D5-B675-32DD9BE88058}" type="pres">
      <dgm:prSet presAssocID="{50BF8F78-412D-4F6F-B0CF-C145D733E1F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4A0BE-73F8-4D78-9E36-91F66E80A3DC}" type="pres">
      <dgm:prSet presAssocID="{50BF8F78-412D-4F6F-B0CF-C145D733E1FB}" presName="aSpace" presStyleCnt="0"/>
      <dgm:spPr/>
    </dgm:pt>
    <dgm:pt modelId="{D573A97D-EB57-4398-9E06-9A98F460A057}" type="pres">
      <dgm:prSet presAssocID="{51481FF7-148B-488D-AC24-C819C091E85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F90AA-7C7B-4CA8-B14D-B1B721237B64}" type="pres">
      <dgm:prSet presAssocID="{51481FF7-148B-488D-AC24-C819C091E85D}" presName="aSpace" presStyleCnt="0"/>
      <dgm:spPr/>
    </dgm:pt>
    <dgm:pt modelId="{5DE003D1-1BD3-44EB-888A-A693DC36A225}" type="pres">
      <dgm:prSet presAssocID="{ECFCD00F-D73E-4DCA-AAA2-F92C9202070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58A32-1C1F-4487-9244-9B290EE628CB}" type="pres">
      <dgm:prSet presAssocID="{ECFCD00F-D73E-4DCA-AAA2-F92C92020701}" presName="aSpace" presStyleCnt="0"/>
      <dgm:spPr/>
    </dgm:pt>
    <dgm:pt modelId="{1728404C-BD8F-4CF5-B88B-3B9137C864B1}" type="pres">
      <dgm:prSet presAssocID="{F75C6D7A-058D-43ED-B43F-A5ADAD0ECA1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5A5A4-A585-46C5-85C3-95C92302E49F}" type="pres">
      <dgm:prSet presAssocID="{F75C6D7A-058D-43ED-B43F-A5ADAD0ECA19}" presName="aSpace" presStyleCnt="0"/>
      <dgm:spPr/>
    </dgm:pt>
  </dgm:ptLst>
  <dgm:cxnLst>
    <dgm:cxn modelId="{E0391B72-53E5-487D-83BC-2F74C37ABC66}" srcId="{ECE3D9CC-E9C4-4C3A-8706-8FC5BD952A6D}" destId="{50BF8F78-412D-4F6F-B0CF-C145D733E1FB}" srcOrd="0" destOrd="0" parTransId="{073DBE0F-5BE2-4ED1-95A4-3CEE75F335EA}" sibTransId="{A050F976-28FC-445D-8B07-8D001B3D27F7}"/>
    <dgm:cxn modelId="{C69B7A93-645D-440B-8F5A-EEBB5A66A07C}" type="presOf" srcId="{50BF8F78-412D-4F6F-B0CF-C145D733E1FB}" destId="{B38B2F32-0CA0-48D5-B675-32DD9BE88058}" srcOrd="0" destOrd="0" presId="urn:microsoft.com/office/officeart/2005/8/layout/pyramid2"/>
    <dgm:cxn modelId="{E9488FF6-EF85-4BD6-A69E-1B3BC205CF97}" type="presOf" srcId="{F75C6D7A-058D-43ED-B43F-A5ADAD0ECA19}" destId="{1728404C-BD8F-4CF5-B88B-3B9137C864B1}" srcOrd="0" destOrd="0" presId="urn:microsoft.com/office/officeart/2005/8/layout/pyramid2"/>
    <dgm:cxn modelId="{54BE0EAF-91E8-470F-91CD-BD80E15598DD}" srcId="{ECE3D9CC-E9C4-4C3A-8706-8FC5BD952A6D}" destId="{F75C6D7A-058D-43ED-B43F-A5ADAD0ECA19}" srcOrd="3" destOrd="0" parTransId="{EACE6FB6-2EB1-4EE4-B0D9-9558A16729B2}" sibTransId="{8228C97E-121E-4693-9983-3A821B826559}"/>
    <dgm:cxn modelId="{C57C3DC3-FD24-41A4-B5F0-D7990926E8AB}" srcId="{ECE3D9CC-E9C4-4C3A-8706-8FC5BD952A6D}" destId="{51481FF7-148B-488D-AC24-C819C091E85D}" srcOrd="1" destOrd="0" parTransId="{9F8890A6-2B95-48E7-B639-7D7264AB6300}" sibTransId="{7F75CF06-11DB-4A8B-8120-ACEAE75FDD54}"/>
    <dgm:cxn modelId="{A61D17A6-C691-4CC3-A528-670E6ECCAAC4}" srcId="{ECE3D9CC-E9C4-4C3A-8706-8FC5BD952A6D}" destId="{ECFCD00F-D73E-4DCA-AAA2-F92C92020701}" srcOrd="2" destOrd="0" parTransId="{6C09513D-C391-45DC-98AE-B4E7739E162B}" sibTransId="{B89C2801-7CCD-4915-86C2-586C8203592E}"/>
    <dgm:cxn modelId="{CC0D35A6-2D4F-40C3-8839-7FF5A21DBADF}" type="presOf" srcId="{51481FF7-148B-488D-AC24-C819C091E85D}" destId="{D573A97D-EB57-4398-9E06-9A98F460A057}" srcOrd="0" destOrd="0" presId="urn:microsoft.com/office/officeart/2005/8/layout/pyramid2"/>
    <dgm:cxn modelId="{D986A3B6-970D-49F6-887E-EF028AEA6B73}" type="presOf" srcId="{ECFCD00F-D73E-4DCA-AAA2-F92C92020701}" destId="{5DE003D1-1BD3-44EB-888A-A693DC36A225}" srcOrd="0" destOrd="0" presId="urn:microsoft.com/office/officeart/2005/8/layout/pyramid2"/>
    <dgm:cxn modelId="{AE5606F0-5395-45A5-B88F-1AA12D7E544D}" type="presOf" srcId="{ECE3D9CC-E9C4-4C3A-8706-8FC5BD952A6D}" destId="{099885C3-88CD-402C-ADB2-0CF8F7002882}" srcOrd="0" destOrd="0" presId="urn:microsoft.com/office/officeart/2005/8/layout/pyramid2"/>
    <dgm:cxn modelId="{5128D7C7-3427-43E9-B5CA-E9ADE224D94A}" type="presParOf" srcId="{099885C3-88CD-402C-ADB2-0CF8F7002882}" destId="{F4277F49-7C8C-4E26-9F01-C91F79CD1F57}" srcOrd="0" destOrd="0" presId="urn:microsoft.com/office/officeart/2005/8/layout/pyramid2"/>
    <dgm:cxn modelId="{58055A66-59AF-4446-BD39-2DDC6E4AE9CF}" type="presParOf" srcId="{099885C3-88CD-402C-ADB2-0CF8F7002882}" destId="{97BECC9C-7294-4CEB-9EB9-6B99FEFA76CC}" srcOrd="1" destOrd="0" presId="urn:microsoft.com/office/officeart/2005/8/layout/pyramid2"/>
    <dgm:cxn modelId="{5288AA9A-ED4B-4382-A97C-83481200EF26}" type="presParOf" srcId="{97BECC9C-7294-4CEB-9EB9-6B99FEFA76CC}" destId="{B38B2F32-0CA0-48D5-B675-32DD9BE88058}" srcOrd="0" destOrd="0" presId="urn:microsoft.com/office/officeart/2005/8/layout/pyramid2"/>
    <dgm:cxn modelId="{7B63CD85-A2B3-429C-BB43-953F2B9300CC}" type="presParOf" srcId="{97BECC9C-7294-4CEB-9EB9-6B99FEFA76CC}" destId="{6214A0BE-73F8-4D78-9E36-91F66E80A3DC}" srcOrd="1" destOrd="0" presId="urn:microsoft.com/office/officeart/2005/8/layout/pyramid2"/>
    <dgm:cxn modelId="{FF038966-22CE-4E4C-B138-A4FEBD18C03A}" type="presParOf" srcId="{97BECC9C-7294-4CEB-9EB9-6B99FEFA76CC}" destId="{D573A97D-EB57-4398-9E06-9A98F460A057}" srcOrd="2" destOrd="0" presId="urn:microsoft.com/office/officeart/2005/8/layout/pyramid2"/>
    <dgm:cxn modelId="{F293D5F0-A735-4379-8EC1-14CB2221BB2B}" type="presParOf" srcId="{97BECC9C-7294-4CEB-9EB9-6B99FEFA76CC}" destId="{820F90AA-7C7B-4CA8-B14D-B1B721237B64}" srcOrd="3" destOrd="0" presId="urn:microsoft.com/office/officeart/2005/8/layout/pyramid2"/>
    <dgm:cxn modelId="{EBA6C61E-3633-4BE1-A176-7D135938664F}" type="presParOf" srcId="{97BECC9C-7294-4CEB-9EB9-6B99FEFA76CC}" destId="{5DE003D1-1BD3-44EB-888A-A693DC36A225}" srcOrd="4" destOrd="0" presId="urn:microsoft.com/office/officeart/2005/8/layout/pyramid2"/>
    <dgm:cxn modelId="{291F3A27-5563-4888-9A17-AD7EC69F6009}" type="presParOf" srcId="{97BECC9C-7294-4CEB-9EB9-6B99FEFA76CC}" destId="{14858A32-1C1F-4487-9244-9B290EE628CB}" srcOrd="5" destOrd="0" presId="urn:microsoft.com/office/officeart/2005/8/layout/pyramid2"/>
    <dgm:cxn modelId="{629842EE-0E1E-4EB8-997A-6831FE6310A0}" type="presParOf" srcId="{97BECC9C-7294-4CEB-9EB9-6B99FEFA76CC}" destId="{1728404C-BD8F-4CF5-B88B-3B9137C864B1}" srcOrd="6" destOrd="0" presId="urn:microsoft.com/office/officeart/2005/8/layout/pyramid2"/>
    <dgm:cxn modelId="{27037AAE-2589-46CE-8DB5-8A18DE1CF6FF}" type="presParOf" srcId="{97BECC9C-7294-4CEB-9EB9-6B99FEFA76CC}" destId="{4285A5A4-A585-46C5-85C3-95C92302E49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9D36F7-B0B6-4466-ACAD-388304F4FD99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C98D265-3731-4C85-8C1F-41ABA58A9BCE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Conocimiento que poseen las jóvenes de los componentes de la política de salud sexual y reproductiva tomando en cuenta que conoce, que sabe y que practica</a:t>
          </a:r>
          <a:endParaRPr lang="es-ES" sz="18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DE97A-611D-468F-BED9-F5DC30AB7FBB}" type="parTrans" cxnId="{D6E68666-96AE-4442-97AB-668E2743D2C6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DD515B84-3875-4D7C-8731-17C3BDD5200C}" type="sibTrans" cxnId="{D6E68666-96AE-4442-97AB-668E2743D2C6}">
      <dgm:prSet/>
      <dgm:spPr/>
      <dgm:t>
        <a:bodyPr/>
        <a:lstStyle/>
        <a:p>
          <a:endParaRPr lang="es-ES">
            <a:solidFill>
              <a:schemeClr val="tx2">
                <a:lumMod val="50000"/>
              </a:schemeClr>
            </a:solidFill>
          </a:endParaRPr>
        </a:p>
      </dgm:t>
    </dgm:pt>
    <dgm:pt modelId="{EC392B78-D35B-4FCD-A3D3-57DB26FC4B2E}">
      <dgm:prSet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Conocen </a:t>
          </a:r>
          <a:r>
            <a:rPr lang="es-EC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políticas de salud sexual y reproductiva</a:t>
          </a:r>
        </a:p>
      </dgm:t>
    </dgm:pt>
    <dgm:pt modelId="{8409491F-5BCD-4CFA-A462-CEDECE0B689E}" type="parTrans" cxnId="{93845D43-F744-4B0F-98EB-555BB2B8A15E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D91137D4-38A5-478B-8241-453ED3FB3D5A}" type="sibTrans" cxnId="{93845D43-F744-4B0F-98EB-555BB2B8A15E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8C9E5909-0AD6-482D-A47D-30583C075DF9}">
      <dgm:prSet custT="1"/>
      <dgm:spPr/>
      <dgm:t>
        <a:bodyPr/>
        <a:lstStyle/>
        <a:p>
          <a:r>
            <a:rPr lang="es-EC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Conocen la existencia de los Derechos Sexuales y Reproductivos</a:t>
          </a:r>
        </a:p>
      </dgm:t>
    </dgm:pt>
    <dgm:pt modelId="{FBC75293-15DA-4DF0-A813-3493B0A0E2C4}" type="parTrans" cxnId="{C3025276-B22D-497F-A298-A9027255CCB0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29BD1F13-C5D0-4E2F-A6D6-1DDCC8CA4FDA}" type="sibTrans" cxnId="{C3025276-B22D-497F-A298-A9027255CCB0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118DD762-150B-452D-8559-31E7C8B3AB3B}">
      <dgm:prSet phldrT="[Texto]"/>
      <dgm:spPr/>
      <dgm:t>
        <a:bodyPr/>
        <a:lstStyle/>
        <a:p>
          <a:r>
            <a:rPr lang="es-E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Prácticas sexuales a temprana edad (15 años)</a:t>
          </a:r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0D8EDDC9-4775-4B3D-9DF2-201614BA7764}" type="parTrans" cxnId="{A69EB910-9E3E-43D8-8C40-20F061553A02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21898453-C195-4B88-89E5-6F90132EC1B6}" type="sibTrans" cxnId="{A69EB910-9E3E-43D8-8C40-20F061553A02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00842093-B1F8-4B9B-A6A7-76D96BAD57E4}">
      <dgm:prSet custT="1"/>
      <dgm:spPr/>
      <dgm:t>
        <a:bodyPr/>
        <a:lstStyle/>
        <a:p>
          <a:r>
            <a:rPr lang="es-EC" sz="160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Conocen </a:t>
          </a:r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sobre métodos anticonceptivos</a:t>
          </a:r>
        </a:p>
      </dgm:t>
    </dgm:pt>
    <dgm:pt modelId="{1F6F71EF-8052-4550-9447-34A489B55DE2}" type="parTrans" cxnId="{A788509C-D4CD-4E37-AFE4-4CCE8AB055E8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B5164667-6939-4E5B-B551-A8BCC3608B65}" type="sibTrans" cxnId="{A788509C-D4CD-4E37-AFE4-4CCE8AB055E8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01BCB492-3FEF-45FC-8BC1-BDFBEFE4C65C}" type="pres">
      <dgm:prSet presAssocID="{6F9D36F7-B0B6-4466-ACAD-388304F4FD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BB7CAA-D5EB-4C47-A866-993BAEE39F49}" type="pres">
      <dgm:prSet presAssocID="{1C98D265-3731-4C85-8C1F-41ABA58A9BCE}" presName="singleCycle" presStyleCnt="0"/>
      <dgm:spPr/>
    </dgm:pt>
    <dgm:pt modelId="{1E31EF65-FA0F-492F-8D3F-8CF0BA8DE27F}" type="pres">
      <dgm:prSet presAssocID="{1C98D265-3731-4C85-8C1F-41ABA58A9BCE}" presName="singleCenter" presStyleLbl="node1" presStyleIdx="0" presStyleCnt="5" custScaleX="156757" custScaleY="160360" custLinFactNeighborX="1133" custLinFactNeighborY="37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D65DDE4A-7D08-490B-AC15-D9DE7EF6A64B}" type="pres">
      <dgm:prSet presAssocID="{8409491F-5BCD-4CFA-A462-CEDECE0B689E}" presName="Name56" presStyleLbl="parChTrans1D2" presStyleIdx="0" presStyleCnt="4"/>
      <dgm:spPr/>
      <dgm:t>
        <a:bodyPr/>
        <a:lstStyle/>
        <a:p>
          <a:endParaRPr lang="es-EC"/>
        </a:p>
      </dgm:t>
    </dgm:pt>
    <dgm:pt modelId="{880FAE11-D12A-4E7C-A37F-009E3A253FEA}" type="pres">
      <dgm:prSet presAssocID="{EC392B78-D35B-4FCD-A3D3-57DB26FC4B2E}" presName="text0" presStyleLbl="node1" presStyleIdx="1" presStyleCnt="5" custScaleX="169402" custScaleY="1231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071896-1B05-4EAF-B3A2-21907160BD8E}" type="pres">
      <dgm:prSet presAssocID="{0D8EDDC9-4775-4B3D-9DF2-201614BA7764}" presName="Name56" presStyleLbl="parChTrans1D2" presStyleIdx="1" presStyleCnt="4"/>
      <dgm:spPr/>
      <dgm:t>
        <a:bodyPr/>
        <a:lstStyle/>
        <a:p>
          <a:endParaRPr lang="es-EC"/>
        </a:p>
      </dgm:t>
    </dgm:pt>
    <dgm:pt modelId="{BA0E3D59-3DBA-4269-A6F0-D47E7FB97D38}" type="pres">
      <dgm:prSet presAssocID="{118DD762-150B-452D-8559-31E7C8B3AB3B}" presName="text0" presStyleLbl="node1" presStyleIdx="2" presStyleCnt="5" custScaleX="153828" custScaleY="150598" custRadScaleRad="119631" custRadScaleInc="14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9C380B-C0EB-4EFC-972B-0F66951B4419}" type="pres">
      <dgm:prSet presAssocID="{FBC75293-15DA-4DF0-A813-3493B0A0E2C4}" presName="Name56" presStyleLbl="parChTrans1D2" presStyleIdx="2" presStyleCnt="4"/>
      <dgm:spPr/>
      <dgm:t>
        <a:bodyPr/>
        <a:lstStyle/>
        <a:p>
          <a:endParaRPr lang="es-EC"/>
        </a:p>
      </dgm:t>
    </dgm:pt>
    <dgm:pt modelId="{570D03E2-2218-46DD-988E-4CAE8DB0571C}" type="pres">
      <dgm:prSet presAssocID="{8C9E5909-0AD6-482D-A47D-30583C075DF9}" presName="text0" presStyleLbl="node1" presStyleIdx="3" presStyleCnt="5" custScaleX="169402" custScaleY="1181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BEBD1-D3F4-4FF1-AEBA-DD4B7935C78E}" type="pres">
      <dgm:prSet presAssocID="{1F6F71EF-8052-4550-9447-34A489B55DE2}" presName="Name56" presStyleLbl="parChTrans1D2" presStyleIdx="3" presStyleCnt="4"/>
      <dgm:spPr/>
      <dgm:t>
        <a:bodyPr/>
        <a:lstStyle/>
        <a:p>
          <a:endParaRPr lang="es-EC"/>
        </a:p>
      </dgm:t>
    </dgm:pt>
    <dgm:pt modelId="{D891F9DB-4615-4AA1-A593-94A0C178C2D2}" type="pres">
      <dgm:prSet presAssocID="{00842093-B1F8-4B9B-A6A7-76D96BAD57E4}" presName="text0" presStyleLbl="node1" presStyleIdx="4" presStyleCnt="5" custScaleX="161959" custScaleY="139841" custRadScaleRad="120302" custRadScaleInc="7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9DEC19-9744-4F9E-8C7D-F1D3607657E6}" type="presOf" srcId="{8C9E5909-0AD6-482D-A47D-30583C075DF9}" destId="{570D03E2-2218-46DD-988E-4CAE8DB0571C}" srcOrd="0" destOrd="0" presId="urn:microsoft.com/office/officeart/2008/layout/RadialCluster"/>
    <dgm:cxn modelId="{93845D43-F744-4B0F-98EB-555BB2B8A15E}" srcId="{1C98D265-3731-4C85-8C1F-41ABA58A9BCE}" destId="{EC392B78-D35B-4FCD-A3D3-57DB26FC4B2E}" srcOrd="0" destOrd="0" parTransId="{8409491F-5BCD-4CFA-A462-CEDECE0B689E}" sibTransId="{D91137D4-38A5-478B-8241-453ED3FB3D5A}"/>
    <dgm:cxn modelId="{AA46D3DC-B33B-4B5F-A592-C0DD798B7C8E}" type="presOf" srcId="{1F6F71EF-8052-4550-9447-34A489B55DE2}" destId="{7E6BEBD1-D3F4-4FF1-AEBA-DD4B7935C78E}" srcOrd="0" destOrd="0" presId="urn:microsoft.com/office/officeart/2008/layout/RadialCluster"/>
    <dgm:cxn modelId="{B70D6A02-203A-481A-BD94-2E7BB1C3C1E3}" type="presOf" srcId="{6F9D36F7-B0B6-4466-ACAD-388304F4FD99}" destId="{01BCB492-3FEF-45FC-8BC1-BDFBEFE4C65C}" srcOrd="0" destOrd="0" presId="urn:microsoft.com/office/officeart/2008/layout/RadialCluster"/>
    <dgm:cxn modelId="{CF777C6B-DE87-46F6-8132-14FCA1B9ABF5}" type="presOf" srcId="{8409491F-5BCD-4CFA-A462-CEDECE0B689E}" destId="{D65DDE4A-7D08-490B-AC15-D9DE7EF6A64B}" srcOrd="0" destOrd="0" presId="urn:microsoft.com/office/officeart/2008/layout/RadialCluster"/>
    <dgm:cxn modelId="{040EA008-68C2-451E-BD77-3293070311C3}" type="presOf" srcId="{FBC75293-15DA-4DF0-A813-3493B0A0E2C4}" destId="{A69C380B-C0EB-4EFC-972B-0F66951B4419}" srcOrd="0" destOrd="0" presId="urn:microsoft.com/office/officeart/2008/layout/RadialCluster"/>
    <dgm:cxn modelId="{CF8FEA3F-D801-4AFD-B038-79B5FD8E3F02}" type="presOf" srcId="{118DD762-150B-452D-8559-31E7C8B3AB3B}" destId="{BA0E3D59-3DBA-4269-A6F0-D47E7FB97D38}" srcOrd="0" destOrd="0" presId="urn:microsoft.com/office/officeart/2008/layout/RadialCluster"/>
    <dgm:cxn modelId="{DB77A246-D131-4C23-948B-ACE66AA5A4B6}" type="presOf" srcId="{0D8EDDC9-4775-4B3D-9DF2-201614BA7764}" destId="{EB071896-1B05-4EAF-B3A2-21907160BD8E}" srcOrd="0" destOrd="0" presId="urn:microsoft.com/office/officeart/2008/layout/RadialCluster"/>
    <dgm:cxn modelId="{6650CFF0-D89C-405D-80BC-9EDD387F19F9}" type="presOf" srcId="{EC392B78-D35B-4FCD-A3D3-57DB26FC4B2E}" destId="{880FAE11-D12A-4E7C-A37F-009E3A253FEA}" srcOrd="0" destOrd="0" presId="urn:microsoft.com/office/officeart/2008/layout/RadialCluster"/>
    <dgm:cxn modelId="{A788509C-D4CD-4E37-AFE4-4CCE8AB055E8}" srcId="{1C98D265-3731-4C85-8C1F-41ABA58A9BCE}" destId="{00842093-B1F8-4B9B-A6A7-76D96BAD57E4}" srcOrd="3" destOrd="0" parTransId="{1F6F71EF-8052-4550-9447-34A489B55DE2}" sibTransId="{B5164667-6939-4E5B-B551-A8BCC3608B65}"/>
    <dgm:cxn modelId="{A69EB910-9E3E-43D8-8C40-20F061553A02}" srcId="{1C98D265-3731-4C85-8C1F-41ABA58A9BCE}" destId="{118DD762-150B-452D-8559-31E7C8B3AB3B}" srcOrd="1" destOrd="0" parTransId="{0D8EDDC9-4775-4B3D-9DF2-201614BA7764}" sibTransId="{21898453-C195-4B88-89E5-6F90132EC1B6}"/>
    <dgm:cxn modelId="{CD1CD55B-F21D-4E13-85A6-68FC49EC3992}" type="presOf" srcId="{1C98D265-3731-4C85-8C1F-41ABA58A9BCE}" destId="{1E31EF65-FA0F-492F-8D3F-8CF0BA8DE27F}" srcOrd="0" destOrd="0" presId="urn:microsoft.com/office/officeart/2008/layout/RadialCluster"/>
    <dgm:cxn modelId="{D6E68666-96AE-4442-97AB-668E2743D2C6}" srcId="{6F9D36F7-B0B6-4466-ACAD-388304F4FD99}" destId="{1C98D265-3731-4C85-8C1F-41ABA58A9BCE}" srcOrd="0" destOrd="0" parTransId="{4B6DE97A-611D-468F-BED9-F5DC30AB7FBB}" sibTransId="{DD515B84-3875-4D7C-8731-17C3BDD5200C}"/>
    <dgm:cxn modelId="{C3025276-B22D-497F-A298-A9027255CCB0}" srcId="{1C98D265-3731-4C85-8C1F-41ABA58A9BCE}" destId="{8C9E5909-0AD6-482D-A47D-30583C075DF9}" srcOrd="2" destOrd="0" parTransId="{FBC75293-15DA-4DF0-A813-3493B0A0E2C4}" sibTransId="{29BD1F13-C5D0-4E2F-A6D6-1DDCC8CA4FDA}"/>
    <dgm:cxn modelId="{CA9FA9C4-FD60-4BBD-BB87-D18BD03EBD3D}" type="presOf" srcId="{00842093-B1F8-4B9B-A6A7-76D96BAD57E4}" destId="{D891F9DB-4615-4AA1-A593-94A0C178C2D2}" srcOrd="0" destOrd="0" presId="urn:microsoft.com/office/officeart/2008/layout/RadialCluster"/>
    <dgm:cxn modelId="{E982DE02-7201-40CD-A07C-EF3FCFF091B7}" type="presParOf" srcId="{01BCB492-3FEF-45FC-8BC1-BDFBEFE4C65C}" destId="{FABB7CAA-D5EB-4C47-A866-993BAEE39F49}" srcOrd="0" destOrd="0" presId="urn:microsoft.com/office/officeart/2008/layout/RadialCluster"/>
    <dgm:cxn modelId="{5B23A35C-302B-46A6-9196-F7DB63967441}" type="presParOf" srcId="{FABB7CAA-D5EB-4C47-A866-993BAEE39F49}" destId="{1E31EF65-FA0F-492F-8D3F-8CF0BA8DE27F}" srcOrd="0" destOrd="0" presId="urn:microsoft.com/office/officeart/2008/layout/RadialCluster"/>
    <dgm:cxn modelId="{5883F0FA-CBEA-4A98-85F1-6455DDA75A7D}" type="presParOf" srcId="{FABB7CAA-D5EB-4C47-A866-993BAEE39F49}" destId="{D65DDE4A-7D08-490B-AC15-D9DE7EF6A64B}" srcOrd="1" destOrd="0" presId="urn:microsoft.com/office/officeart/2008/layout/RadialCluster"/>
    <dgm:cxn modelId="{FDC5B897-4A64-4004-BCA6-0B8E031B8EA0}" type="presParOf" srcId="{FABB7CAA-D5EB-4C47-A866-993BAEE39F49}" destId="{880FAE11-D12A-4E7C-A37F-009E3A253FEA}" srcOrd="2" destOrd="0" presId="urn:microsoft.com/office/officeart/2008/layout/RadialCluster"/>
    <dgm:cxn modelId="{A92D871D-5504-41E3-944A-225DADE1A523}" type="presParOf" srcId="{FABB7CAA-D5EB-4C47-A866-993BAEE39F49}" destId="{EB071896-1B05-4EAF-B3A2-21907160BD8E}" srcOrd="3" destOrd="0" presId="urn:microsoft.com/office/officeart/2008/layout/RadialCluster"/>
    <dgm:cxn modelId="{9BF04C7B-8DC2-474E-A6E2-198AD79C7A4E}" type="presParOf" srcId="{FABB7CAA-D5EB-4C47-A866-993BAEE39F49}" destId="{BA0E3D59-3DBA-4269-A6F0-D47E7FB97D38}" srcOrd="4" destOrd="0" presId="urn:microsoft.com/office/officeart/2008/layout/RadialCluster"/>
    <dgm:cxn modelId="{2EEC2849-FDB2-4FBB-A25D-863B2434AD5D}" type="presParOf" srcId="{FABB7CAA-D5EB-4C47-A866-993BAEE39F49}" destId="{A69C380B-C0EB-4EFC-972B-0F66951B4419}" srcOrd="5" destOrd="0" presId="urn:microsoft.com/office/officeart/2008/layout/RadialCluster"/>
    <dgm:cxn modelId="{54379B03-391F-4FA1-8796-FF573F707ABF}" type="presParOf" srcId="{FABB7CAA-D5EB-4C47-A866-993BAEE39F49}" destId="{570D03E2-2218-46DD-988E-4CAE8DB0571C}" srcOrd="6" destOrd="0" presId="urn:microsoft.com/office/officeart/2008/layout/RadialCluster"/>
    <dgm:cxn modelId="{E72B8329-6437-4C74-9093-956541B67B75}" type="presParOf" srcId="{FABB7CAA-D5EB-4C47-A866-993BAEE39F49}" destId="{7E6BEBD1-D3F4-4FF1-AEBA-DD4B7935C78E}" srcOrd="7" destOrd="0" presId="urn:microsoft.com/office/officeart/2008/layout/RadialCluster"/>
    <dgm:cxn modelId="{8F0ABF8C-583B-4FFD-9F7E-3D5CA72C26BF}" type="presParOf" srcId="{FABB7CAA-D5EB-4C47-A866-993BAEE39F49}" destId="{D891F9DB-4615-4AA1-A593-94A0C178C2D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2F8348-8159-4B30-A9BD-5019DC9C27A0}" type="doc">
      <dgm:prSet loTypeId="urn:microsoft.com/office/officeart/2005/8/layout/cycle8" loCatId="cycle" qsTypeId="urn:microsoft.com/office/officeart/2005/8/quickstyle/simple1" qsCatId="simple" csTypeId="urn:microsoft.com/office/officeart/2005/8/colors/accent3_1" csCatId="accent3" phldr="1"/>
      <dgm:spPr/>
    </dgm:pt>
    <dgm:pt modelId="{6FEF287F-D585-4032-88F8-A851F786DD8D}">
      <dgm:prSet phldrT="[Texto]"/>
      <dgm:spPr/>
      <dgm:t>
        <a:bodyPr/>
        <a:lstStyle/>
        <a:p>
          <a:r>
            <a:rPr lang="es-EC" dirty="0" smtClean="0"/>
            <a:t>Adolescentes  que desconocen casi en su totalidad acerca de la Política de salud sexual y reproductiva</a:t>
          </a:r>
          <a:endParaRPr lang="en-US" dirty="0"/>
        </a:p>
      </dgm:t>
    </dgm:pt>
    <dgm:pt modelId="{860BC824-836A-4B56-8356-145E353C11C3}" type="parTrans" cxnId="{23AB7E5B-3D51-4F85-BA27-B95F7E623909}">
      <dgm:prSet/>
      <dgm:spPr/>
      <dgm:t>
        <a:bodyPr/>
        <a:lstStyle/>
        <a:p>
          <a:endParaRPr lang="en-US"/>
        </a:p>
      </dgm:t>
    </dgm:pt>
    <dgm:pt modelId="{5A6792F8-1679-4D0F-9A1A-8D8BF89794EF}" type="sibTrans" cxnId="{23AB7E5B-3D51-4F85-BA27-B95F7E623909}">
      <dgm:prSet/>
      <dgm:spPr/>
      <dgm:t>
        <a:bodyPr/>
        <a:lstStyle/>
        <a:p>
          <a:endParaRPr lang="en-US"/>
        </a:p>
      </dgm:t>
    </dgm:pt>
    <dgm:pt modelId="{23973CE3-426C-4BCF-90C6-6BF6E7F86B30}">
      <dgm:prSet phldrT="[Texto]"/>
      <dgm:spPr/>
      <dgm:t>
        <a:bodyPr/>
        <a:lstStyle/>
        <a:p>
          <a:r>
            <a:rPr lang="es-EC" dirty="0" smtClean="0"/>
            <a:t>Si tenían conocimiento sobre Derechos sexuales y reproductivos</a:t>
          </a:r>
          <a:endParaRPr lang="en-US" dirty="0"/>
        </a:p>
      </dgm:t>
    </dgm:pt>
    <dgm:pt modelId="{C948DD1F-7995-4EC9-AAC8-842C2CE355F1}" type="parTrans" cxnId="{8BDC8FEB-9456-4E67-9C72-E3AEFCD8F089}">
      <dgm:prSet/>
      <dgm:spPr/>
      <dgm:t>
        <a:bodyPr/>
        <a:lstStyle/>
        <a:p>
          <a:endParaRPr lang="en-US"/>
        </a:p>
      </dgm:t>
    </dgm:pt>
    <dgm:pt modelId="{CC69BB9C-4B53-4F5F-B4CC-19D8E2E928D5}" type="sibTrans" cxnId="{8BDC8FEB-9456-4E67-9C72-E3AEFCD8F089}">
      <dgm:prSet/>
      <dgm:spPr/>
      <dgm:t>
        <a:bodyPr/>
        <a:lstStyle/>
        <a:p>
          <a:endParaRPr lang="en-US"/>
        </a:p>
      </dgm:t>
    </dgm:pt>
    <dgm:pt modelId="{E4BDD8B1-5042-4D3E-AC04-8AB1C9E12BA6}">
      <dgm:prSet phldrT="[Texto]"/>
      <dgm:spPr/>
      <dgm:t>
        <a:bodyPr/>
        <a:lstStyle/>
        <a:p>
          <a:r>
            <a:rPr lang="es-EC" dirty="0" smtClean="0"/>
            <a:t>Casi la totalidad desconoce sobre métodos anticonceptivos y mucho menos sobre efectos secundarios-PAE</a:t>
          </a:r>
          <a:endParaRPr lang="en-US" dirty="0"/>
        </a:p>
      </dgm:t>
    </dgm:pt>
    <dgm:pt modelId="{F42DF10C-21A9-4AED-810C-48D81705F090}" type="parTrans" cxnId="{45315120-EAD2-44C8-8FC9-D6E582AC965C}">
      <dgm:prSet/>
      <dgm:spPr/>
      <dgm:t>
        <a:bodyPr/>
        <a:lstStyle/>
        <a:p>
          <a:endParaRPr lang="en-US"/>
        </a:p>
      </dgm:t>
    </dgm:pt>
    <dgm:pt modelId="{BBD54F99-BB3C-4F64-A4AB-3DE33A5D7A0B}" type="sibTrans" cxnId="{45315120-EAD2-44C8-8FC9-D6E582AC965C}">
      <dgm:prSet/>
      <dgm:spPr/>
      <dgm:t>
        <a:bodyPr/>
        <a:lstStyle/>
        <a:p>
          <a:endParaRPr lang="en-US"/>
        </a:p>
      </dgm:t>
    </dgm:pt>
    <dgm:pt modelId="{354E5674-98C8-46C0-994E-F5DD764F7D87}">
      <dgm:prSet phldrT="[Texto]"/>
      <dgm:spPr/>
      <dgm:t>
        <a:bodyPr/>
        <a:lstStyle/>
        <a:p>
          <a:r>
            <a:rPr lang="es-EC" dirty="0" smtClean="0"/>
            <a:t>Primera relación sexual a los 15 años, siendo los motivos Curiosidad o ingenuidad, pequeño grupo a los 10 y 14 años </a:t>
          </a:r>
          <a:endParaRPr lang="en-US" dirty="0"/>
        </a:p>
      </dgm:t>
    </dgm:pt>
    <dgm:pt modelId="{E8BC2A78-3DBA-4C9A-8BAB-C04116E5DA4C}" type="parTrans" cxnId="{6464E648-83B4-4DBF-AF3C-4499551FABE6}">
      <dgm:prSet/>
      <dgm:spPr/>
      <dgm:t>
        <a:bodyPr/>
        <a:lstStyle/>
        <a:p>
          <a:endParaRPr lang="en-US"/>
        </a:p>
      </dgm:t>
    </dgm:pt>
    <dgm:pt modelId="{DD3D619A-E932-4D9B-8284-8D9FE1A2210B}" type="sibTrans" cxnId="{6464E648-83B4-4DBF-AF3C-4499551FABE6}">
      <dgm:prSet/>
      <dgm:spPr/>
      <dgm:t>
        <a:bodyPr/>
        <a:lstStyle/>
        <a:p>
          <a:endParaRPr lang="en-US"/>
        </a:p>
      </dgm:t>
    </dgm:pt>
    <dgm:pt modelId="{FC3F252C-EC80-4BC6-94DB-1A60EB3F28E5}" type="pres">
      <dgm:prSet presAssocID="{2A2F8348-8159-4B30-A9BD-5019DC9C27A0}" presName="compositeShape" presStyleCnt="0">
        <dgm:presLayoutVars>
          <dgm:chMax val="7"/>
          <dgm:dir/>
          <dgm:resizeHandles val="exact"/>
        </dgm:presLayoutVars>
      </dgm:prSet>
      <dgm:spPr/>
    </dgm:pt>
    <dgm:pt modelId="{66F3170A-D2FA-4EB6-9A27-3E75208B822F}" type="pres">
      <dgm:prSet presAssocID="{2A2F8348-8159-4B30-A9BD-5019DC9C27A0}" presName="wedge1" presStyleLbl="node1" presStyleIdx="0" presStyleCnt="4"/>
      <dgm:spPr/>
      <dgm:t>
        <a:bodyPr/>
        <a:lstStyle/>
        <a:p>
          <a:endParaRPr lang="en-US"/>
        </a:p>
      </dgm:t>
    </dgm:pt>
    <dgm:pt modelId="{3FB0B526-3843-4FD5-A550-DFE0D1516C1A}" type="pres">
      <dgm:prSet presAssocID="{2A2F8348-8159-4B30-A9BD-5019DC9C27A0}" presName="dummy1a" presStyleCnt="0"/>
      <dgm:spPr/>
    </dgm:pt>
    <dgm:pt modelId="{DCC2A3D7-7E61-4B00-B601-F8553E5E38B3}" type="pres">
      <dgm:prSet presAssocID="{2A2F8348-8159-4B30-A9BD-5019DC9C27A0}" presName="dummy1b" presStyleCnt="0"/>
      <dgm:spPr/>
    </dgm:pt>
    <dgm:pt modelId="{29F03146-8A6C-44FA-8F50-DB0081A26330}" type="pres">
      <dgm:prSet presAssocID="{2A2F8348-8159-4B30-A9BD-5019DC9C27A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DE2B-A2BA-423A-B4CB-70512302398E}" type="pres">
      <dgm:prSet presAssocID="{2A2F8348-8159-4B30-A9BD-5019DC9C27A0}" presName="wedge2" presStyleLbl="node1" presStyleIdx="1" presStyleCnt="4"/>
      <dgm:spPr/>
      <dgm:t>
        <a:bodyPr/>
        <a:lstStyle/>
        <a:p>
          <a:endParaRPr lang="en-US"/>
        </a:p>
      </dgm:t>
    </dgm:pt>
    <dgm:pt modelId="{BC15869E-05D3-44A4-8E38-E31D45BB9F71}" type="pres">
      <dgm:prSet presAssocID="{2A2F8348-8159-4B30-A9BD-5019DC9C27A0}" presName="dummy2a" presStyleCnt="0"/>
      <dgm:spPr/>
    </dgm:pt>
    <dgm:pt modelId="{A80D76BD-BDB9-4F14-9BB2-68C812F482B5}" type="pres">
      <dgm:prSet presAssocID="{2A2F8348-8159-4B30-A9BD-5019DC9C27A0}" presName="dummy2b" presStyleCnt="0"/>
      <dgm:spPr/>
    </dgm:pt>
    <dgm:pt modelId="{C1AB2E32-913E-49AD-AB68-9A2D4D0F85BD}" type="pres">
      <dgm:prSet presAssocID="{2A2F8348-8159-4B30-A9BD-5019DC9C27A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4BD3B-4E4A-4668-B0A2-DA8F789590B1}" type="pres">
      <dgm:prSet presAssocID="{2A2F8348-8159-4B30-A9BD-5019DC9C27A0}" presName="wedge3" presStyleLbl="node1" presStyleIdx="2" presStyleCnt="4"/>
      <dgm:spPr/>
      <dgm:t>
        <a:bodyPr/>
        <a:lstStyle/>
        <a:p>
          <a:endParaRPr lang="en-US"/>
        </a:p>
      </dgm:t>
    </dgm:pt>
    <dgm:pt modelId="{B2440F06-0A22-47A2-A246-52F005272F4F}" type="pres">
      <dgm:prSet presAssocID="{2A2F8348-8159-4B30-A9BD-5019DC9C27A0}" presName="dummy3a" presStyleCnt="0"/>
      <dgm:spPr/>
    </dgm:pt>
    <dgm:pt modelId="{C26E4030-4012-4DE3-A379-3D9F69774A09}" type="pres">
      <dgm:prSet presAssocID="{2A2F8348-8159-4B30-A9BD-5019DC9C27A0}" presName="dummy3b" presStyleCnt="0"/>
      <dgm:spPr/>
    </dgm:pt>
    <dgm:pt modelId="{E5D32F0E-6DF5-4DDC-8A5A-C6B7ECCB076F}" type="pres">
      <dgm:prSet presAssocID="{2A2F8348-8159-4B30-A9BD-5019DC9C27A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2E84B-99C0-40C5-80D6-4A7DB14AF7D3}" type="pres">
      <dgm:prSet presAssocID="{2A2F8348-8159-4B30-A9BD-5019DC9C27A0}" presName="wedge4" presStyleLbl="node1" presStyleIdx="3" presStyleCnt="4"/>
      <dgm:spPr/>
      <dgm:t>
        <a:bodyPr/>
        <a:lstStyle/>
        <a:p>
          <a:endParaRPr lang="en-US"/>
        </a:p>
      </dgm:t>
    </dgm:pt>
    <dgm:pt modelId="{5F456336-62A4-4D35-A174-196279482DFF}" type="pres">
      <dgm:prSet presAssocID="{2A2F8348-8159-4B30-A9BD-5019DC9C27A0}" presName="dummy4a" presStyleCnt="0"/>
      <dgm:spPr/>
    </dgm:pt>
    <dgm:pt modelId="{8A16CB92-57AE-477C-8B93-1072B68FA741}" type="pres">
      <dgm:prSet presAssocID="{2A2F8348-8159-4B30-A9BD-5019DC9C27A0}" presName="dummy4b" presStyleCnt="0"/>
      <dgm:spPr/>
    </dgm:pt>
    <dgm:pt modelId="{12C9FDC6-19D9-4BFD-AEB7-5C73E7B2F746}" type="pres">
      <dgm:prSet presAssocID="{2A2F8348-8159-4B30-A9BD-5019DC9C27A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3101-4E75-4BB5-90E2-F5FA609D2ABD}" type="pres">
      <dgm:prSet presAssocID="{5A6792F8-1679-4D0F-9A1A-8D8BF89794EF}" presName="arrowWedge1" presStyleLbl="fgSibTrans2D1" presStyleIdx="0" presStyleCnt="4"/>
      <dgm:spPr/>
    </dgm:pt>
    <dgm:pt modelId="{B7A13E00-CDE3-424B-9463-9B454781C0C0}" type="pres">
      <dgm:prSet presAssocID="{CC69BB9C-4B53-4F5F-B4CC-19D8E2E928D5}" presName="arrowWedge2" presStyleLbl="fgSibTrans2D1" presStyleIdx="1" presStyleCnt="4"/>
      <dgm:spPr/>
    </dgm:pt>
    <dgm:pt modelId="{EA2D2CAB-5982-4CF6-8716-806D7D844D80}" type="pres">
      <dgm:prSet presAssocID="{BBD54F99-BB3C-4F64-A4AB-3DE33A5D7A0B}" presName="arrowWedge3" presStyleLbl="fgSibTrans2D1" presStyleIdx="2" presStyleCnt="4"/>
      <dgm:spPr/>
    </dgm:pt>
    <dgm:pt modelId="{32E5F4F1-E0FF-4C14-9A27-E16E682F8187}" type="pres">
      <dgm:prSet presAssocID="{DD3D619A-E932-4D9B-8284-8D9FE1A2210B}" presName="arrowWedge4" presStyleLbl="fgSibTrans2D1" presStyleIdx="3" presStyleCnt="4"/>
      <dgm:spPr/>
    </dgm:pt>
  </dgm:ptLst>
  <dgm:cxnLst>
    <dgm:cxn modelId="{8C2D2330-2BC7-4BA0-975B-5DC1A4F51DBB}" type="presOf" srcId="{354E5674-98C8-46C0-994E-F5DD764F7D87}" destId="{CD02E84B-99C0-40C5-80D6-4A7DB14AF7D3}" srcOrd="0" destOrd="0" presId="urn:microsoft.com/office/officeart/2005/8/layout/cycle8"/>
    <dgm:cxn modelId="{106237C5-3147-4453-AA94-753AAF7ADD57}" type="presOf" srcId="{354E5674-98C8-46C0-994E-F5DD764F7D87}" destId="{12C9FDC6-19D9-4BFD-AEB7-5C73E7B2F746}" srcOrd="1" destOrd="0" presId="urn:microsoft.com/office/officeart/2005/8/layout/cycle8"/>
    <dgm:cxn modelId="{5418A8E7-78BF-4A13-AE06-906B9866AA05}" type="presOf" srcId="{23973CE3-426C-4BCF-90C6-6BF6E7F86B30}" destId="{D8AFDE2B-A2BA-423A-B4CB-70512302398E}" srcOrd="0" destOrd="0" presId="urn:microsoft.com/office/officeart/2005/8/layout/cycle8"/>
    <dgm:cxn modelId="{61C7601E-16BD-4F25-9132-AA7406975E1C}" type="presOf" srcId="{2A2F8348-8159-4B30-A9BD-5019DC9C27A0}" destId="{FC3F252C-EC80-4BC6-94DB-1A60EB3F28E5}" srcOrd="0" destOrd="0" presId="urn:microsoft.com/office/officeart/2005/8/layout/cycle8"/>
    <dgm:cxn modelId="{23AB7E5B-3D51-4F85-BA27-B95F7E623909}" srcId="{2A2F8348-8159-4B30-A9BD-5019DC9C27A0}" destId="{6FEF287F-D585-4032-88F8-A851F786DD8D}" srcOrd="0" destOrd="0" parTransId="{860BC824-836A-4B56-8356-145E353C11C3}" sibTransId="{5A6792F8-1679-4D0F-9A1A-8D8BF89794EF}"/>
    <dgm:cxn modelId="{349F973E-A673-4CE3-B201-31D9764F2561}" type="presOf" srcId="{E4BDD8B1-5042-4D3E-AC04-8AB1C9E12BA6}" destId="{46F4BD3B-4E4A-4668-B0A2-DA8F789590B1}" srcOrd="0" destOrd="0" presId="urn:microsoft.com/office/officeart/2005/8/layout/cycle8"/>
    <dgm:cxn modelId="{8BDC8FEB-9456-4E67-9C72-E3AEFCD8F089}" srcId="{2A2F8348-8159-4B30-A9BD-5019DC9C27A0}" destId="{23973CE3-426C-4BCF-90C6-6BF6E7F86B30}" srcOrd="1" destOrd="0" parTransId="{C948DD1F-7995-4EC9-AAC8-842C2CE355F1}" sibTransId="{CC69BB9C-4B53-4F5F-B4CC-19D8E2E928D5}"/>
    <dgm:cxn modelId="{D15EBCED-387D-4B44-B867-74CF7A756B8D}" type="presOf" srcId="{E4BDD8B1-5042-4D3E-AC04-8AB1C9E12BA6}" destId="{E5D32F0E-6DF5-4DDC-8A5A-C6B7ECCB076F}" srcOrd="1" destOrd="0" presId="urn:microsoft.com/office/officeart/2005/8/layout/cycle8"/>
    <dgm:cxn modelId="{5436FA94-F9EB-41CF-9FCA-A84C5AD1592D}" type="presOf" srcId="{23973CE3-426C-4BCF-90C6-6BF6E7F86B30}" destId="{C1AB2E32-913E-49AD-AB68-9A2D4D0F85BD}" srcOrd="1" destOrd="0" presId="urn:microsoft.com/office/officeart/2005/8/layout/cycle8"/>
    <dgm:cxn modelId="{6464E648-83B4-4DBF-AF3C-4499551FABE6}" srcId="{2A2F8348-8159-4B30-A9BD-5019DC9C27A0}" destId="{354E5674-98C8-46C0-994E-F5DD764F7D87}" srcOrd="3" destOrd="0" parTransId="{E8BC2A78-3DBA-4C9A-8BAB-C04116E5DA4C}" sibTransId="{DD3D619A-E932-4D9B-8284-8D9FE1A2210B}"/>
    <dgm:cxn modelId="{45315120-EAD2-44C8-8FC9-D6E582AC965C}" srcId="{2A2F8348-8159-4B30-A9BD-5019DC9C27A0}" destId="{E4BDD8B1-5042-4D3E-AC04-8AB1C9E12BA6}" srcOrd="2" destOrd="0" parTransId="{F42DF10C-21A9-4AED-810C-48D81705F090}" sibTransId="{BBD54F99-BB3C-4F64-A4AB-3DE33A5D7A0B}"/>
    <dgm:cxn modelId="{C197FBA9-FFBA-47DE-AB81-D9BD05A92357}" type="presOf" srcId="{6FEF287F-D585-4032-88F8-A851F786DD8D}" destId="{66F3170A-D2FA-4EB6-9A27-3E75208B822F}" srcOrd="0" destOrd="0" presId="urn:microsoft.com/office/officeart/2005/8/layout/cycle8"/>
    <dgm:cxn modelId="{38116225-6EB5-4DAD-84A3-95328B0306E0}" type="presOf" srcId="{6FEF287F-D585-4032-88F8-A851F786DD8D}" destId="{29F03146-8A6C-44FA-8F50-DB0081A26330}" srcOrd="1" destOrd="0" presId="urn:microsoft.com/office/officeart/2005/8/layout/cycle8"/>
    <dgm:cxn modelId="{6E1D5268-8459-40BC-BD54-29A7EAFAF324}" type="presParOf" srcId="{FC3F252C-EC80-4BC6-94DB-1A60EB3F28E5}" destId="{66F3170A-D2FA-4EB6-9A27-3E75208B822F}" srcOrd="0" destOrd="0" presId="urn:microsoft.com/office/officeart/2005/8/layout/cycle8"/>
    <dgm:cxn modelId="{AFB6C306-3250-430A-9D03-CD1EFFCF8DDA}" type="presParOf" srcId="{FC3F252C-EC80-4BC6-94DB-1A60EB3F28E5}" destId="{3FB0B526-3843-4FD5-A550-DFE0D1516C1A}" srcOrd="1" destOrd="0" presId="urn:microsoft.com/office/officeart/2005/8/layout/cycle8"/>
    <dgm:cxn modelId="{FCA82DF1-9014-4A94-94D5-0B5DEB504FDE}" type="presParOf" srcId="{FC3F252C-EC80-4BC6-94DB-1A60EB3F28E5}" destId="{DCC2A3D7-7E61-4B00-B601-F8553E5E38B3}" srcOrd="2" destOrd="0" presId="urn:microsoft.com/office/officeart/2005/8/layout/cycle8"/>
    <dgm:cxn modelId="{DEEA8C17-9893-4397-975E-864DCE12C762}" type="presParOf" srcId="{FC3F252C-EC80-4BC6-94DB-1A60EB3F28E5}" destId="{29F03146-8A6C-44FA-8F50-DB0081A26330}" srcOrd="3" destOrd="0" presId="urn:microsoft.com/office/officeart/2005/8/layout/cycle8"/>
    <dgm:cxn modelId="{99B6CE8D-3AA8-44AF-891A-DD5743F8AA8A}" type="presParOf" srcId="{FC3F252C-EC80-4BC6-94DB-1A60EB3F28E5}" destId="{D8AFDE2B-A2BA-423A-B4CB-70512302398E}" srcOrd="4" destOrd="0" presId="urn:microsoft.com/office/officeart/2005/8/layout/cycle8"/>
    <dgm:cxn modelId="{6A33D81B-F824-4210-BA52-B15DFD2CFE60}" type="presParOf" srcId="{FC3F252C-EC80-4BC6-94DB-1A60EB3F28E5}" destId="{BC15869E-05D3-44A4-8E38-E31D45BB9F71}" srcOrd="5" destOrd="0" presId="urn:microsoft.com/office/officeart/2005/8/layout/cycle8"/>
    <dgm:cxn modelId="{1209B8E6-766C-4D86-8EFC-77AE4D70DA95}" type="presParOf" srcId="{FC3F252C-EC80-4BC6-94DB-1A60EB3F28E5}" destId="{A80D76BD-BDB9-4F14-9BB2-68C812F482B5}" srcOrd="6" destOrd="0" presId="urn:microsoft.com/office/officeart/2005/8/layout/cycle8"/>
    <dgm:cxn modelId="{1C4B9FE5-D571-45DB-8042-4525826DC693}" type="presParOf" srcId="{FC3F252C-EC80-4BC6-94DB-1A60EB3F28E5}" destId="{C1AB2E32-913E-49AD-AB68-9A2D4D0F85BD}" srcOrd="7" destOrd="0" presId="urn:microsoft.com/office/officeart/2005/8/layout/cycle8"/>
    <dgm:cxn modelId="{82A6E42E-F84F-4756-8958-8AC422EE95DC}" type="presParOf" srcId="{FC3F252C-EC80-4BC6-94DB-1A60EB3F28E5}" destId="{46F4BD3B-4E4A-4668-B0A2-DA8F789590B1}" srcOrd="8" destOrd="0" presId="urn:microsoft.com/office/officeart/2005/8/layout/cycle8"/>
    <dgm:cxn modelId="{CBC2841C-C6C6-47EE-9991-A191445F2CFE}" type="presParOf" srcId="{FC3F252C-EC80-4BC6-94DB-1A60EB3F28E5}" destId="{B2440F06-0A22-47A2-A246-52F005272F4F}" srcOrd="9" destOrd="0" presId="urn:microsoft.com/office/officeart/2005/8/layout/cycle8"/>
    <dgm:cxn modelId="{38FB993C-B0F2-47A2-8389-C53B3019B021}" type="presParOf" srcId="{FC3F252C-EC80-4BC6-94DB-1A60EB3F28E5}" destId="{C26E4030-4012-4DE3-A379-3D9F69774A09}" srcOrd="10" destOrd="0" presId="urn:microsoft.com/office/officeart/2005/8/layout/cycle8"/>
    <dgm:cxn modelId="{47123D42-7E3C-43C5-9FEC-2D1ECE849A10}" type="presParOf" srcId="{FC3F252C-EC80-4BC6-94DB-1A60EB3F28E5}" destId="{E5D32F0E-6DF5-4DDC-8A5A-C6B7ECCB076F}" srcOrd="11" destOrd="0" presId="urn:microsoft.com/office/officeart/2005/8/layout/cycle8"/>
    <dgm:cxn modelId="{1BC9DB07-3F86-4A21-B633-93203551750A}" type="presParOf" srcId="{FC3F252C-EC80-4BC6-94DB-1A60EB3F28E5}" destId="{CD02E84B-99C0-40C5-80D6-4A7DB14AF7D3}" srcOrd="12" destOrd="0" presId="urn:microsoft.com/office/officeart/2005/8/layout/cycle8"/>
    <dgm:cxn modelId="{C2A7E021-2639-48FD-AB9F-1CCED9815EB8}" type="presParOf" srcId="{FC3F252C-EC80-4BC6-94DB-1A60EB3F28E5}" destId="{5F456336-62A4-4D35-A174-196279482DFF}" srcOrd="13" destOrd="0" presId="urn:microsoft.com/office/officeart/2005/8/layout/cycle8"/>
    <dgm:cxn modelId="{1EFD69FA-2661-4BF6-8671-5E1B3DFE2F0E}" type="presParOf" srcId="{FC3F252C-EC80-4BC6-94DB-1A60EB3F28E5}" destId="{8A16CB92-57AE-477C-8B93-1072B68FA741}" srcOrd="14" destOrd="0" presId="urn:microsoft.com/office/officeart/2005/8/layout/cycle8"/>
    <dgm:cxn modelId="{F966DE06-24E7-4DE9-B919-5DAEAD8B6FA6}" type="presParOf" srcId="{FC3F252C-EC80-4BC6-94DB-1A60EB3F28E5}" destId="{12C9FDC6-19D9-4BFD-AEB7-5C73E7B2F746}" srcOrd="15" destOrd="0" presId="urn:microsoft.com/office/officeart/2005/8/layout/cycle8"/>
    <dgm:cxn modelId="{99637535-28C5-414A-9296-58961A577D2B}" type="presParOf" srcId="{FC3F252C-EC80-4BC6-94DB-1A60EB3F28E5}" destId="{54B73101-4E75-4BB5-90E2-F5FA609D2ABD}" srcOrd="16" destOrd="0" presId="urn:microsoft.com/office/officeart/2005/8/layout/cycle8"/>
    <dgm:cxn modelId="{82EE2780-F5D4-4DD7-A284-DF23C81AB51A}" type="presParOf" srcId="{FC3F252C-EC80-4BC6-94DB-1A60EB3F28E5}" destId="{B7A13E00-CDE3-424B-9463-9B454781C0C0}" srcOrd="17" destOrd="0" presId="urn:microsoft.com/office/officeart/2005/8/layout/cycle8"/>
    <dgm:cxn modelId="{A008E762-B39C-4791-9205-70425F485A06}" type="presParOf" srcId="{FC3F252C-EC80-4BC6-94DB-1A60EB3F28E5}" destId="{EA2D2CAB-5982-4CF6-8716-806D7D844D80}" srcOrd="18" destOrd="0" presId="urn:microsoft.com/office/officeart/2005/8/layout/cycle8"/>
    <dgm:cxn modelId="{7019AE76-B76E-42ED-92F4-58E23E207345}" type="presParOf" srcId="{FC3F252C-EC80-4BC6-94DB-1A60EB3F28E5}" destId="{32E5F4F1-E0FF-4C14-9A27-E16E682F818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5CFAA8-88C2-48BE-9C7E-D7CE1BC8C04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EACE8B-2EA5-49EE-8D4F-BA5046155A46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>
              <a:solidFill>
                <a:schemeClr val="tx2">
                  <a:lumMod val="50000"/>
                </a:schemeClr>
              </a:solidFill>
            </a:rPr>
            <a:t>Factores Protectores</a:t>
          </a:r>
        </a:p>
      </dgm:t>
    </dgm:pt>
    <dgm:pt modelId="{D4DEE2E8-A96C-406C-8BED-D33027894B9D}" type="parTrans" cxnId="{8637BCC2-48AF-4003-9AFF-C46B0DA590A6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61D945B5-2CAC-41A4-8534-B31F0C55C9F9}" type="sibTrans" cxnId="{8637BCC2-48AF-4003-9AFF-C46B0DA590A6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D4280F84-6536-4F81-9876-5C966863A064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Convivencia</a:t>
          </a:r>
        </a:p>
      </dgm:t>
    </dgm:pt>
    <dgm:pt modelId="{E1C608D1-7E21-466A-8522-9E299DC61DBF}" type="parTrans" cxnId="{024784A9-0EF2-4FED-BDA4-A1D998A0E48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F4C256F5-03B1-4751-BAED-6E467C7F6A0D}" type="sibTrans" cxnId="{024784A9-0EF2-4FED-BDA4-A1D998A0E48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845695DA-BFD4-43B3-945B-3474A5FB3023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Valores al momento de tener una relacion sexual</a:t>
          </a:r>
        </a:p>
      </dgm:t>
    </dgm:pt>
    <dgm:pt modelId="{B9C9A67E-AAEF-405B-B924-C7ED0CAF9F7C}" type="parTrans" cxnId="{EB3367DB-5D06-4C81-848C-453F04539ED8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1408F1B4-97B8-4554-86C0-3FFCC9AE514A}" type="sibTrans" cxnId="{EB3367DB-5D06-4C81-848C-453F04539ED8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DA4A1DE9-DAD1-4055-BD75-9D87E4A9336D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Proyecto de Vida</a:t>
          </a:r>
        </a:p>
      </dgm:t>
    </dgm:pt>
    <dgm:pt modelId="{95C99AE1-F70C-492E-9CF5-9A956FA2CF63}" type="parTrans" cxnId="{D8F863F3-22E2-432D-8BAA-A0F72942B5CE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F0C29E92-A8E7-41D1-AB1F-BAA9524D0705}" type="sibTrans" cxnId="{D8F863F3-22E2-432D-8BAA-A0F72942B5CE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3C46197D-F054-436A-8A74-5FABD521F3DB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Autoestima</a:t>
          </a:r>
        </a:p>
      </dgm:t>
    </dgm:pt>
    <dgm:pt modelId="{0717493B-5D10-43AE-AC3C-9004418839CA}" type="parTrans" cxnId="{7C371BF0-6ECF-422E-A531-5D87534EBE9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AA9309AB-215C-41C1-BD35-AAED653E0842}" type="sibTrans" cxnId="{7C371BF0-6ECF-422E-A531-5D87534EBE9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7FA91057-C4BF-4C0B-B0BE-DCEBB92899A0}" type="pres">
      <dgm:prSet presAssocID="{515CFAA8-88C2-48BE-9C7E-D7CE1BC8C0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B201E2-FE71-423D-A303-B19D4871CD50}" type="pres">
      <dgm:prSet presAssocID="{515CFAA8-88C2-48BE-9C7E-D7CE1BC8C047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389D1CC9-C27C-4F70-BDC0-FC89AEC21DC5}" type="pres">
      <dgm:prSet presAssocID="{78EACE8B-2EA5-49EE-8D4F-BA5046155A46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A9292B86-B0D7-4D8C-A36A-1C6737DE5951}" type="pres">
      <dgm:prSet presAssocID="{D4280F84-6536-4F81-9876-5C966863A064}" presName="node" presStyleLbl="vennNode1" presStyleIdx="1" presStyleCnt="5" custScaleX="128171" custScaleY="115893" custRadScaleRad="85532" custRadScaleInc="30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233A16-32F1-4C63-AE31-89316FECEFBA}" type="pres">
      <dgm:prSet presAssocID="{845695DA-BFD4-43B3-945B-3474A5FB3023}" presName="node" presStyleLbl="vennNode1" presStyleIdx="2" presStyleCnt="5" custScaleX="116555" custScaleY="137469" custRadScaleRad="925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A8010-3CB0-4CED-810E-CBF5A95A9BF9}" type="pres">
      <dgm:prSet presAssocID="{DA4A1DE9-DAD1-4055-BD75-9D87E4A9336D}" presName="node" presStyleLbl="vennNode1" presStyleIdx="3" presStyleCnt="5" custScaleX="102984" custScaleY="89213" custRadScaleRad="94954" custRadScaleInc="-1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08331-2E5C-4B0C-885A-B6B81D866FF8}" type="pres">
      <dgm:prSet presAssocID="{3C46197D-F054-436A-8A74-5FABD521F3DB}" presName="node" presStyleLbl="vennNode1" presStyleIdx="4" presStyleCnt="5" custScaleX="115267" custScaleY="122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F863F3-22E2-432D-8BAA-A0F72942B5CE}" srcId="{78EACE8B-2EA5-49EE-8D4F-BA5046155A46}" destId="{DA4A1DE9-DAD1-4055-BD75-9D87E4A9336D}" srcOrd="2" destOrd="0" parTransId="{95C99AE1-F70C-492E-9CF5-9A956FA2CF63}" sibTransId="{F0C29E92-A8E7-41D1-AB1F-BAA9524D0705}"/>
    <dgm:cxn modelId="{FE8BF478-13FD-4D20-A4B5-FBB8BC871D81}" type="presOf" srcId="{D4280F84-6536-4F81-9876-5C966863A064}" destId="{A9292B86-B0D7-4D8C-A36A-1C6737DE5951}" srcOrd="0" destOrd="0" presId="urn:microsoft.com/office/officeart/2005/8/layout/radial3"/>
    <dgm:cxn modelId="{8637BCC2-48AF-4003-9AFF-C46B0DA590A6}" srcId="{515CFAA8-88C2-48BE-9C7E-D7CE1BC8C047}" destId="{78EACE8B-2EA5-49EE-8D4F-BA5046155A46}" srcOrd="0" destOrd="0" parTransId="{D4DEE2E8-A96C-406C-8BED-D33027894B9D}" sibTransId="{61D945B5-2CAC-41A4-8534-B31F0C55C9F9}"/>
    <dgm:cxn modelId="{213BFD24-B913-4223-9DEB-93EB1CFD7E92}" type="presOf" srcId="{515CFAA8-88C2-48BE-9C7E-D7CE1BC8C047}" destId="{7FA91057-C4BF-4C0B-B0BE-DCEBB92899A0}" srcOrd="0" destOrd="0" presId="urn:microsoft.com/office/officeart/2005/8/layout/radial3"/>
    <dgm:cxn modelId="{7C371BF0-6ECF-422E-A531-5D87534EBE94}" srcId="{78EACE8B-2EA5-49EE-8D4F-BA5046155A46}" destId="{3C46197D-F054-436A-8A74-5FABD521F3DB}" srcOrd="3" destOrd="0" parTransId="{0717493B-5D10-43AE-AC3C-9004418839CA}" sibTransId="{AA9309AB-215C-41C1-BD35-AAED653E0842}"/>
    <dgm:cxn modelId="{AC876B00-F227-455A-9018-E25D01CA37DB}" type="presOf" srcId="{DA4A1DE9-DAD1-4055-BD75-9D87E4A9336D}" destId="{8D1A8010-3CB0-4CED-810E-CBF5A95A9BF9}" srcOrd="0" destOrd="0" presId="urn:microsoft.com/office/officeart/2005/8/layout/radial3"/>
    <dgm:cxn modelId="{024784A9-0EF2-4FED-BDA4-A1D998A0E484}" srcId="{78EACE8B-2EA5-49EE-8D4F-BA5046155A46}" destId="{D4280F84-6536-4F81-9876-5C966863A064}" srcOrd="0" destOrd="0" parTransId="{E1C608D1-7E21-466A-8522-9E299DC61DBF}" sibTransId="{F4C256F5-03B1-4751-BAED-6E467C7F6A0D}"/>
    <dgm:cxn modelId="{31E2E379-28E5-4682-8602-4045F3C75837}" type="presOf" srcId="{3C46197D-F054-436A-8A74-5FABD521F3DB}" destId="{34108331-2E5C-4B0C-885A-B6B81D866FF8}" srcOrd="0" destOrd="0" presId="urn:microsoft.com/office/officeart/2005/8/layout/radial3"/>
    <dgm:cxn modelId="{4B3FB3DB-10E1-41CF-9202-BE294F4989F8}" type="presOf" srcId="{78EACE8B-2EA5-49EE-8D4F-BA5046155A46}" destId="{389D1CC9-C27C-4F70-BDC0-FC89AEC21DC5}" srcOrd="0" destOrd="0" presId="urn:microsoft.com/office/officeart/2005/8/layout/radial3"/>
    <dgm:cxn modelId="{72C71EFD-520C-4466-A962-AFBD1A98E667}" type="presOf" srcId="{845695DA-BFD4-43B3-945B-3474A5FB3023}" destId="{A2233A16-32F1-4C63-AE31-89316FECEFBA}" srcOrd="0" destOrd="0" presId="urn:microsoft.com/office/officeart/2005/8/layout/radial3"/>
    <dgm:cxn modelId="{EB3367DB-5D06-4C81-848C-453F04539ED8}" srcId="{78EACE8B-2EA5-49EE-8D4F-BA5046155A46}" destId="{845695DA-BFD4-43B3-945B-3474A5FB3023}" srcOrd="1" destOrd="0" parTransId="{B9C9A67E-AAEF-405B-B924-C7ED0CAF9F7C}" sibTransId="{1408F1B4-97B8-4554-86C0-3FFCC9AE514A}"/>
    <dgm:cxn modelId="{0BCC906F-BBE2-4D1A-8AA5-EBA073F013EC}" type="presParOf" srcId="{7FA91057-C4BF-4C0B-B0BE-DCEBB92899A0}" destId="{A1B201E2-FE71-423D-A303-B19D4871CD50}" srcOrd="0" destOrd="0" presId="urn:microsoft.com/office/officeart/2005/8/layout/radial3"/>
    <dgm:cxn modelId="{69E10D56-B42C-4930-A56B-9FE0AF90AF5B}" type="presParOf" srcId="{A1B201E2-FE71-423D-A303-B19D4871CD50}" destId="{389D1CC9-C27C-4F70-BDC0-FC89AEC21DC5}" srcOrd="0" destOrd="0" presId="urn:microsoft.com/office/officeart/2005/8/layout/radial3"/>
    <dgm:cxn modelId="{8A487B58-33C3-43C1-A1F4-BCEC41F30CD0}" type="presParOf" srcId="{A1B201E2-FE71-423D-A303-B19D4871CD50}" destId="{A9292B86-B0D7-4D8C-A36A-1C6737DE5951}" srcOrd="1" destOrd="0" presId="urn:microsoft.com/office/officeart/2005/8/layout/radial3"/>
    <dgm:cxn modelId="{0A24D409-A4E4-4B23-9251-CE8DBD6F3E30}" type="presParOf" srcId="{A1B201E2-FE71-423D-A303-B19D4871CD50}" destId="{A2233A16-32F1-4C63-AE31-89316FECEFBA}" srcOrd="2" destOrd="0" presId="urn:microsoft.com/office/officeart/2005/8/layout/radial3"/>
    <dgm:cxn modelId="{4734D3ED-DA0C-4E76-BBB4-77AF102487DF}" type="presParOf" srcId="{A1B201E2-FE71-423D-A303-B19D4871CD50}" destId="{8D1A8010-3CB0-4CED-810E-CBF5A95A9BF9}" srcOrd="3" destOrd="0" presId="urn:microsoft.com/office/officeart/2005/8/layout/radial3"/>
    <dgm:cxn modelId="{72343114-53B0-4112-A9B3-A6D08E42F3D2}" type="presParOf" srcId="{A1B201E2-FE71-423D-A303-B19D4871CD50}" destId="{34108331-2E5C-4B0C-885A-B6B81D866FF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15CFAA8-88C2-48BE-9C7E-D7CE1BC8C04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EACE8B-2EA5-49EE-8D4F-BA5046155A46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>
              <a:solidFill>
                <a:schemeClr val="tx2">
                  <a:lumMod val="50000"/>
                </a:schemeClr>
              </a:solidFill>
            </a:rPr>
            <a:t>Factores de Riesgo</a:t>
          </a:r>
        </a:p>
      </dgm:t>
    </dgm:pt>
    <dgm:pt modelId="{D4DEE2E8-A96C-406C-8BED-D33027894B9D}" type="parTrans" cxnId="{8637BCC2-48AF-4003-9AFF-C46B0DA590A6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61D945B5-2CAC-41A4-8534-B31F0C55C9F9}" type="sibTrans" cxnId="{8637BCC2-48AF-4003-9AFF-C46B0DA590A6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D4280F84-6536-4F81-9876-5C966863A064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Desconocimiento sobre el uso de la píldora del día después</a:t>
          </a:r>
        </a:p>
      </dgm:t>
    </dgm:pt>
    <dgm:pt modelId="{E1C608D1-7E21-466A-8522-9E299DC61DBF}" type="parTrans" cxnId="{024784A9-0EF2-4FED-BDA4-A1D998A0E48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F4C256F5-03B1-4751-BAED-6E467C7F6A0D}" type="sibTrans" cxnId="{024784A9-0EF2-4FED-BDA4-A1D998A0E48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845695DA-BFD4-43B3-945B-3474A5FB3023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Edad</a:t>
          </a:r>
        </a:p>
      </dgm:t>
    </dgm:pt>
    <dgm:pt modelId="{B9C9A67E-AAEF-405B-B924-C7ED0CAF9F7C}" type="parTrans" cxnId="{EB3367DB-5D06-4C81-848C-453F04539ED8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1408F1B4-97B8-4554-86C0-3FFCC9AE514A}" type="sibTrans" cxnId="{EB3367DB-5D06-4C81-848C-453F04539ED8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DA4A1DE9-DAD1-4055-BD75-9D87E4A9336D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Edad de inicio de </a:t>
          </a:r>
          <a:r>
            <a:rPr lang="es-EC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actividad sexual</a:t>
          </a:r>
        </a:p>
      </dgm:t>
    </dgm:pt>
    <dgm:pt modelId="{95C99AE1-F70C-492E-9CF5-9A956FA2CF63}" type="parTrans" cxnId="{D8F863F3-22E2-432D-8BAA-A0F72942B5CE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F0C29E92-A8E7-41D1-AB1F-BAA9524D0705}" type="sibTrans" cxnId="{D8F863F3-22E2-432D-8BAA-A0F72942B5CE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3C46197D-F054-436A-8A74-5FABD521F3DB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género en el Hogar</a:t>
          </a:r>
        </a:p>
      </dgm:t>
    </dgm:pt>
    <dgm:pt modelId="{0717493B-5D10-43AE-AC3C-9004418839CA}" type="parTrans" cxnId="{7C371BF0-6ECF-422E-A531-5D87534EBE9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AA9309AB-215C-41C1-BD35-AAED653E0842}" type="sibTrans" cxnId="{7C371BF0-6ECF-422E-A531-5D87534EBE94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D79E3ADD-9FB5-4955-9262-0AC4949DB138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género en la sociedad</a:t>
          </a:r>
        </a:p>
      </dgm:t>
    </dgm:pt>
    <dgm:pt modelId="{E59402A5-04C6-4CF4-AB33-6DC18433C6F7}" type="parTrans" cxnId="{3E04DEE9-FA21-4D29-8BFC-8F0AD286A53A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5D99C87B-6EAF-4CFE-9002-D236E8AE54C9}" type="sibTrans" cxnId="{3E04DEE9-FA21-4D29-8BFC-8F0AD286A53A}">
      <dgm:prSet/>
      <dgm:spPr/>
      <dgm:t>
        <a:bodyPr/>
        <a:lstStyle/>
        <a:p>
          <a:endParaRPr lang="es-EC" sz="2400">
            <a:solidFill>
              <a:schemeClr val="tx2">
                <a:lumMod val="50000"/>
              </a:schemeClr>
            </a:solidFill>
          </a:endParaRPr>
        </a:p>
      </dgm:t>
    </dgm:pt>
    <dgm:pt modelId="{7FA91057-C4BF-4C0B-B0BE-DCEBB92899A0}" type="pres">
      <dgm:prSet presAssocID="{515CFAA8-88C2-48BE-9C7E-D7CE1BC8C0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B201E2-FE71-423D-A303-B19D4871CD50}" type="pres">
      <dgm:prSet presAssocID="{515CFAA8-88C2-48BE-9C7E-D7CE1BC8C047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389D1CC9-C27C-4F70-BDC0-FC89AEC21DC5}" type="pres">
      <dgm:prSet presAssocID="{78EACE8B-2EA5-49EE-8D4F-BA5046155A46}" presName="centerShape" presStyleLbl="vennNode1" presStyleIdx="0" presStyleCnt="6" custLinFactNeighborX="-1541" custLinFactNeighborY="1027"/>
      <dgm:spPr/>
      <dgm:t>
        <a:bodyPr/>
        <a:lstStyle/>
        <a:p>
          <a:endParaRPr lang="es-EC"/>
        </a:p>
      </dgm:t>
    </dgm:pt>
    <dgm:pt modelId="{A9292B86-B0D7-4D8C-A36A-1C6737DE5951}" type="pres">
      <dgm:prSet presAssocID="{D4280F84-6536-4F81-9876-5C966863A064}" presName="node" presStyleLbl="vennNode1" presStyleIdx="1" presStyleCnt="6" custScaleX="148468" custScaleY="123135" custRadScaleRad="111830" custRadScaleInc="-12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233A16-32F1-4C63-AE31-89316FECEFBA}" type="pres">
      <dgm:prSet presAssocID="{845695DA-BFD4-43B3-945B-3474A5FB3023}" presName="node" presStyleLbl="vennNode1" presStyleIdx="2" presStyleCnt="6" custRadScaleRad="104476" custRadScaleInc="1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A8010-3CB0-4CED-810E-CBF5A95A9BF9}" type="pres">
      <dgm:prSet presAssocID="{DA4A1DE9-DAD1-4055-BD75-9D87E4A9336D}" presName="node" presStyleLbl="vennNode1" presStyleIdx="3" presStyleCnt="6" custScaleX="102649" custRadScaleRad="105619" custRadScaleInc="-42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08331-2E5C-4B0C-885A-B6B81D866FF8}" type="pres">
      <dgm:prSet presAssocID="{3C46197D-F054-436A-8A74-5FABD521F3DB}" presName="node" presStyleLbl="vennNode1" presStyleIdx="4" presStyleCnt="6" custScaleX="107583" custRadScaleRad="110376" custRadScaleInc="8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3BB0DA-F180-4615-AE4F-A93EC96997A8}" type="pres">
      <dgm:prSet presAssocID="{D79E3ADD-9FB5-4955-9262-0AC4949DB138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56F70B-78D3-47B1-A6DE-8A2DFEAAD6B9}" type="presOf" srcId="{3C46197D-F054-436A-8A74-5FABD521F3DB}" destId="{34108331-2E5C-4B0C-885A-B6B81D866FF8}" srcOrd="0" destOrd="0" presId="urn:microsoft.com/office/officeart/2005/8/layout/radial3"/>
    <dgm:cxn modelId="{D8F863F3-22E2-432D-8BAA-A0F72942B5CE}" srcId="{78EACE8B-2EA5-49EE-8D4F-BA5046155A46}" destId="{DA4A1DE9-DAD1-4055-BD75-9D87E4A9336D}" srcOrd="2" destOrd="0" parTransId="{95C99AE1-F70C-492E-9CF5-9A956FA2CF63}" sibTransId="{F0C29E92-A8E7-41D1-AB1F-BAA9524D0705}"/>
    <dgm:cxn modelId="{2ECD0E3B-1639-4CCF-8F76-6100DF480048}" type="presOf" srcId="{515CFAA8-88C2-48BE-9C7E-D7CE1BC8C047}" destId="{7FA91057-C4BF-4C0B-B0BE-DCEBB92899A0}" srcOrd="0" destOrd="0" presId="urn:microsoft.com/office/officeart/2005/8/layout/radial3"/>
    <dgm:cxn modelId="{CFC41108-68EB-4A83-A507-B29061E4EC75}" type="presOf" srcId="{78EACE8B-2EA5-49EE-8D4F-BA5046155A46}" destId="{389D1CC9-C27C-4F70-BDC0-FC89AEC21DC5}" srcOrd="0" destOrd="0" presId="urn:microsoft.com/office/officeart/2005/8/layout/radial3"/>
    <dgm:cxn modelId="{8637BCC2-48AF-4003-9AFF-C46B0DA590A6}" srcId="{515CFAA8-88C2-48BE-9C7E-D7CE1BC8C047}" destId="{78EACE8B-2EA5-49EE-8D4F-BA5046155A46}" srcOrd="0" destOrd="0" parTransId="{D4DEE2E8-A96C-406C-8BED-D33027894B9D}" sibTransId="{61D945B5-2CAC-41A4-8534-B31F0C55C9F9}"/>
    <dgm:cxn modelId="{C6041122-D735-4CE3-9C63-4270B348C17A}" type="presOf" srcId="{845695DA-BFD4-43B3-945B-3474A5FB3023}" destId="{A2233A16-32F1-4C63-AE31-89316FECEFBA}" srcOrd="0" destOrd="0" presId="urn:microsoft.com/office/officeart/2005/8/layout/radial3"/>
    <dgm:cxn modelId="{7C371BF0-6ECF-422E-A531-5D87534EBE94}" srcId="{78EACE8B-2EA5-49EE-8D4F-BA5046155A46}" destId="{3C46197D-F054-436A-8A74-5FABD521F3DB}" srcOrd="3" destOrd="0" parTransId="{0717493B-5D10-43AE-AC3C-9004418839CA}" sibTransId="{AA9309AB-215C-41C1-BD35-AAED653E0842}"/>
    <dgm:cxn modelId="{024784A9-0EF2-4FED-BDA4-A1D998A0E484}" srcId="{78EACE8B-2EA5-49EE-8D4F-BA5046155A46}" destId="{D4280F84-6536-4F81-9876-5C966863A064}" srcOrd="0" destOrd="0" parTransId="{E1C608D1-7E21-466A-8522-9E299DC61DBF}" sibTransId="{F4C256F5-03B1-4751-BAED-6E467C7F6A0D}"/>
    <dgm:cxn modelId="{485DD37C-BB2B-4280-AADA-BA76C14001FD}" type="presOf" srcId="{D4280F84-6536-4F81-9876-5C966863A064}" destId="{A9292B86-B0D7-4D8C-A36A-1C6737DE5951}" srcOrd="0" destOrd="0" presId="urn:microsoft.com/office/officeart/2005/8/layout/radial3"/>
    <dgm:cxn modelId="{B2BF6D96-9BB5-47A1-B4C1-9447B3A57426}" type="presOf" srcId="{D79E3ADD-9FB5-4955-9262-0AC4949DB138}" destId="{7B3BB0DA-F180-4615-AE4F-A93EC96997A8}" srcOrd="0" destOrd="0" presId="urn:microsoft.com/office/officeart/2005/8/layout/radial3"/>
    <dgm:cxn modelId="{EB3367DB-5D06-4C81-848C-453F04539ED8}" srcId="{78EACE8B-2EA5-49EE-8D4F-BA5046155A46}" destId="{845695DA-BFD4-43B3-945B-3474A5FB3023}" srcOrd="1" destOrd="0" parTransId="{B9C9A67E-AAEF-405B-B924-C7ED0CAF9F7C}" sibTransId="{1408F1B4-97B8-4554-86C0-3FFCC9AE514A}"/>
    <dgm:cxn modelId="{E28E7F0D-D6D9-46AE-BBF6-B52DEDCBDB4D}" type="presOf" srcId="{DA4A1DE9-DAD1-4055-BD75-9D87E4A9336D}" destId="{8D1A8010-3CB0-4CED-810E-CBF5A95A9BF9}" srcOrd="0" destOrd="0" presId="urn:microsoft.com/office/officeart/2005/8/layout/radial3"/>
    <dgm:cxn modelId="{3E04DEE9-FA21-4D29-8BFC-8F0AD286A53A}" srcId="{78EACE8B-2EA5-49EE-8D4F-BA5046155A46}" destId="{D79E3ADD-9FB5-4955-9262-0AC4949DB138}" srcOrd="4" destOrd="0" parTransId="{E59402A5-04C6-4CF4-AB33-6DC18433C6F7}" sibTransId="{5D99C87B-6EAF-4CFE-9002-D236E8AE54C9}"/>
    <dgm:cxn modelId="{FCDF0B68-BE2F-4D9B-A59F-2C777C2638AA}" type="presParOf" srcId="{7FA91057-C4BF-4C0B-B0BE-DCEBB92899A0}" destId="{A1B201E2-FE71-423D-A303-B19D4871CD50}" srcOrd="0" destOrd="0" presId="urn:microsoft.com/office/officeart/2005/8/layout/radial3"/>
    <dgm:cxn modelId="{6675E939-6E6D-47B6-9913-748495C49121}" type="presParOf" srcId="{A1B201E2-FE71-423D-A303-B19D4871CD50}" destId="{389D1CC9-C27C-4F70-BDC0-FC89AEC21DC5}" srcOrd="0" destOrd="0" presId="urn:microsoft.com/office/officeart/2005/8/layout/radial3"/>
    <dgm:cxn modelId="{41423A1E-37C3-427C-A1B7-502389774286}" type="presParOf" srcId="{A1B201E2-FE71-423D-A303-B19D4871CD50}" destId="{A9292B86-B0D7-4D8C-A36A-1C6737DE5951}" srcOrd="1" destOrd="0" presId="urn:microsoft.com/office/officeart/2005/8/layout/radial3"/>
    <dgm:cxn modelId="{419BAFBA-B960-4DAE-BE94-42BF1BF2A1ED}" type="presParOf" srcId="{A1B201E2-FE71-423D-A303-B19D4871CD50}" destId="{A2233A16-32F1-4C63-AE31-89316FECEFBA}" srcOrd="2" destOrd="0" presId="urn:microsoft.com/office/officeart/2005/8/layout/radial3"/>
    <dgm:cxn modelId="{8BF17D15-E22F-4877-9646-902D8D635BA6}" type="presParOf" srcId="{A1B201E2-FE71-423D-A303-B19D4871CD50}" destId="{8D1A8010-3CB0-4CED-810E-CBF5A95A9BF9}" srcOrd="3" destOrd="0" presId="urn:microsoft.com/office/officeart/2005/8/layout/radial3"/>
    <dgm:cxn modelId="{4272F26D-51B3-4A59-A16A-1DE12D29843D}" type="presParOf" srcId="{A1B201E2-FE71-423D-A303-B19D4871CD50}" destId="{34108331-2E5C-4B0C-885A-B6B81D866FF8}" srcOrd="4" destOrd="0" presId="urn:microsoft.com/office/officeart/2005/8/layout/radial3"/>
    <dgm:cxn modelId="{DDF23845-DFD1-4A30-889E-134F288D2C56}" type="presParOf" srcId="{A1B201E2-FE71-423D-A303-B19D4871CD50}" destId="{7B3BB0DA-F180-4615-AE4F-A93EC96997A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DE153-9CB4-49B1-934D-1549542802BC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EACC010-F1AA-45B8-8C79-341C0043309E}">
      <dgm:prSet phldrT="[Texto]"/>
      <dgm:spPr/>
      <dgm:t>
        <a:bodyPr/>
        <a:lstStyle/>
        <a:p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Formulación del problema</a:t>
          </a:r>
          <a:endParaRPr lang="en-US" dirty="0"/>
        </a:p>
      </dgm:t>
    </dgm:pt>
    <dgm:pt modelId="{F2DC0D45-C676-456E-A6C0-45CA06C42A5E}" type="parTrans" cxnId="{89AFA590-C93A-4016-9765-E06278E851DA}">
      <dgm:prSet/>
      <dgm:spPr/>
      <dgm:t>
        <a:bodyPr/>
        <a:lstStyle/>
        <a:p>
          <a:endParaRPr lang="en-US"/>
        </a:p>
      </dgm:t>
    </dgm:pt>
    <dgm:pt modelId="{757BFD02-8F8B-467F-98EF-280299C9B6E0}" type="sibTrans" cxnId="{89AFA590-C93A-4016-9765-E06278E851DA}">
      <dgm:prSet/>
      <dgm:spPr/>
      <dgm:t>
        <a:bodyPr/>
        <a:lstStyle/>
        <a:p>
          <a:endParaRPr lang="en-US"/>
        </a:p>
      </dgm:t>
    </dgm:pt>
    <dgm:pt modelId="{BE5D8843-3E12-46B0-A0A7-0922C2653A88}">
      <dgm:prSet phldrT="[Texto]"/>
      <dgm:spPr/>
      <dgm:t>
        <a:bodyPr/>
        <a:lstStyle/>
        <a:p>
          <a:r>
            <a:rPr lang="es-MX" dirty="0" smtClean="0"/>
            <a:t>¿Cuál es la influencia de la educación en salud sexual y reproductiva con enfoque de género  en adolescentes de la Unidad Educativa “Ibarra”?</a:t>
          </a:r>
          <a:endParaRPr lang="en-US" dirty="0"/>
        </a:p>
      </dgm:t>
    </dgm:pt>
    <dgm:pt modelId="{339A430C-9940-430D-BE15-BE8B16307C7B}" type="parTrans" cxnId="{2F59A06A-B3FB-4EBD-A972-AF726636D5B8}">
      <dgm:prSet/>
      <dgm:spPr/>
      <dgm:t>
        <a:bodyPr/>
        <a:lstStyle/>
        <a:p>
          <a:endParaRPr lang="en-US"/>
        </a:p>
      </dgm:t>
    </dgm:pt>
    <dgm:pt modelId="{0C287A00-5489-4846-A82E-31D0823C19CF}" type="sibTrans" cxnId="{2F59A06A-B3FB-4EBD-A972-AF726636D5B8}">
      <dgm:prSet/>
      <dgm:spPr/>
      <dgm:t>
        <a:bodyPr/>
        <a:lstStyle/>
        <a:p>
          <a:endParaRPr lang="en-US"/>
        </a:p>
      </dgm:t>
    </dgm:pt>
    <dgm:pt modelId="{C9E25329-70B1-4383-A825-4977739CFB89}">
      <dgm:prSet/>
      <dgm:spPr/>
      <dgm:t>
        <a:bodyPr/>
        <a:lstStyle/>
        <a:p>
          <a:endParaRPr lang="es-ES" dirty="0"/>
        </a:p>
      </dgm:t>
    </dgm:pt>
    <dgm:pt modelId="{E43CE1AF-7738-4A38-A6FF-A9EF6BCA72A6}" type="parTrans" cxnId="{B38B1AF0-C6E1-400C-BB8B-7B666A3B72D3}">
      <dgm:prSet/>
      <dgm:spPr/>
      <dgm:t>
        <a:bodyPr/>
        <a:lstStyle/>
        <a:p>
          <a:endParaRPr lang="en-US"/>
        </a:p>
      </dgm:t>
    </dgm:pt>
    <dgm:pt modelId="{732FD000-1D09-4A25-A352-E4899FDD5495}" type="sibTrans" cxnId="{B38B1AF0-C6E1-400C-BB8B-7B666A3B72D3}">
      <dgm:prSet/>
      <dgm:spPr/>
      <dgm:t>
        <a:bodyPr/>
        <a:lstStyle/>
        <a:p>
          <a:endParaRPr lang="en-US"/>
        </a:p>
      </dgm:t>
    </dgm:pt>
    <dgm:pt modelId="{32343F96-C82B-4846-84D4-0CDACFFB1808}" type="pres">
      <dgm:prSet presAssocID="{40EDE153-9CB4-49B1-934D-1549542802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EF54EC-8C0B-40B7-AD33-A23817C4DA3B}" type="pres">
      <dgm:prSet presAssocID="{1EACC010-F1AA-45B8-8C79-341C0043309E}" presName="linNode" presStyleCnt="0"/>
      <dgm:spPr/>
    </dgm:pt>
    <dgm:pt modelId="{C1E54875-9AC6-42D3-8665-7011487BF2B9}" type="pres">
      <dgm:prSet presAssocID="{1EACC010-F1AA-45B8-8C79-341C0043309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61013-D7FC-4029-8FBA-46F805EDF064}" type="pres">
      <dgm:prSet presAssocID="{1EACC010-F1AA-45B8-8C79-341C0043309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113A3-C578-4320-BB70-21D6351E7296}" type="presOf" srcId="{C9E25329-70B1-4383-A825-4977739CFB89}" destId="{B3A61013-D7FC-4029-8FBA-46F805EDF064}" srcOrd="0" destOrd="1" presId="urn:microsoft.com/office/officeart/2005/8/layout/vList6"/>
    <dgm:cxn modelId="{F9A0BFD1-FD0C-4E5C-A7D5-2599C1892D0D}" type="presOf" srcId="{BE5D8843-3E12-46B0-A0A7-0922C2653A88}" destId="{B3A61013-D7FC-4029-8FBA-46F805EDF064}" srcOrd="0" destOrd="0" presId="urn:microsoft.com/office/officeart/2005/8/layout/vList6"/>
    <dgm:cxn modelId="{89AFA590-C93A-4016-9765-E06278E851DA}" srcId="{40EDE153-9CB4-49B1-934D-1549542802BC}" destId="{1EACC010-F1AA-45B8-8C79-341C0043309E}" srcOrd="0" destOrd="0" parTransId="{F2DC0D45-C676-456E-A6C0-45CA06C42A5E}" sibTransId="{757BFD02-8F8B-467F-98EF-280299C9B6E0}"/>
    <dgm:cxn modelId="{B38B1AF0-C6E1-400C-BB8B-7B666A3B72D3}" srcId="{1EACC010-F1AA-45B8-8C79-341C0043309E}" destId="{C9E25329-70B1-4383-A825-4977739CFB89}" srcOrd="1" destOrd="0" parTransId="{E43CE1AF-7738-4A38-A6FF-A9EF6BCA72A6}" sibTransId="{732FD000-1D09-4A25-A352-E4899FDD5495}"/>
    <dgm:cxn modelId="{3B7760FE-1BEB-4797-B7C3-703F14D94410}" type="presOf" srcId="{1EACC010-F1AA-45B8-8C79-341C0043309E}" destId="{C1E54875-9AC6-42D3-8665-7011487BF2B9}" srcOrd="0" destOrd="0" presId="urn:microsoft.com/office/officeart/2005/8/layout/vList6"/>
    <dgm:cxn modelId="{2F59A06A-B3FB-4EBD-A972-AF726636D5B8}" srcId="{1EACC010-F1AA-45B8-8C79-341C0043309E}" destId="{BE5D8843-3E12-46B0-A0A7-0922C2653A88}" srcOrd="0" destOrd="0" parTransId="{339A430C-9940-430D-BE15-BE8B16307C7B}" sibTransId="{0C287A00-5489-4846-A82E-31D0823C19CF}"/>
    <dgm:cxn modelId="{56C13856-EEDF-45B4-93E5-4424F10544C6}" type="presOf" srcId="{40EDE153-9CB4-49B1-934D-1549542802BC}" destId="{32343F96-C82B-4846-84D4-0CDACFFB1808}" srcOrd="0" destOrd="0" presId="urn:microsoft.com/office/officeart/2005/8/layout/vList6"/>
    <dgm:cxn modelId="{5AF4F152-E263-43D8-B039-EB988E2CFB5F}" type="presParOf" srcId="{32343F96-C82B-4846-84D4-0CDACFFB1808}" destId="{17EF54EC-8C0B-40B7-AD33-A23817C4DA3B}" srcOrd="0" destOrd="0" presId="urn:microsoft.com/office/officeart/2005/8/layout/vList6"/>
    <dgm:cxn modelId="{89DB8331-20B8-41DA-8CEF-79319117AE7A}" type="presParOf" srcId="{17EF54EC-8C0B-40B7-AD33-A23817C4DA3B}" destId="{C1E54875-9AC6-42D3-8665-7011487BF2B9}" srcOrd="0" destOrd="0" presId="urn:microsoft.com/office/officeart/2005/8/layout/vList6"/>
    <dgm:cxn modelId="{F09A84F6-78CD-4E04-BFF4-DF47FC9AF94A}" type="presParOf" srcId="{17EF54EC-8C0B-40B7-AD33-A23817C4DA3B}" destId="{B3A61013-D7FC-4029-8FBA-46F805EDF0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0F2F1C-4678-4A41-B82E-E02E1ABEC966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D8A49B-22F2-44EA-AE71-7BCB5A07FEDE}">
      <dgm:prSet phldrT="[Texto]"/>
      <dgm:spPr/>
      <dgm:t>
        <a:bodyPr/>
        <a:lstStyle/>
        <a:p>
          <a:r>
            <a:rPr lang="es-MX" dirty="0" smtClean="0"/>
            <a:t>Concepto claro de autoestima papel que juega en la sexualidad de un adolescente</a:t>
          </a:r>
          <a:endParaRPr lang="en-US" dirty="0"/>
        </a:p>
      </dgm:t>
    </dgm:pt>
    <dgm:pt modelId="{2912BE60-F0BB-4B46-9329-2C704904167C}" type="parTrans" cxnId="{F6EE1D79-9529-4090-959B-B4A13EEB0E9E}">
      <dgm:prSet/>
      <dgm:spPr/>
      <dgm:t>
        <a:bodyPr/>
        <a:lstStyle/>
        <a:p>
          <a:endParaRPr lang="en-US"/>
        </a:p>
      </dgm:t>
    </dgm:pt>
    <dgm:pt modelId="{A171F9F3-C819-4A50-8835-3152E0246C7F}" type="sibTrans" cxnId="{F6EE1D79-9529-4090-959B-B4A13EEB0E9E}">
      <dgm:prSet/>
      <dgm:spPr/>
      <dgm:t>
        <a:bodyPr/>
        <a:lstStyle/>
        <a:p>
          <a:endParaRPr lang="en-US"/>
        </a:p>
      </dgm:t>
    </dgm:pt>
    <dgm:pt modelId="{7CE9DB1E-3E05-424B-9BEF-54EB8D1EDAFD}">
      <dgm:prSet phldrT="[Texto]"/>
      <dgm:spPr/>
      <dgm:t>
        <a:bodyPr/>
        <a:lstStyle/>
        <a:p>
          <a:r>
            <a:rPr lang="es-MX" dirty="0" smtClean="0"/>
            <a:t>El respeto como valor con mayor recurrencia al momento de tener relaciones sexuales</a:t>
          </a:r>
          <a:endParaRPr lang="en-US" dirty="0"/>
        </a:p>
      </dgm:t>
    </dgm:pt>
    <dgm:pt modelId="{B9398D64-C3F8-40D9-A5E1-8C1EF7A3BFC5}" type="parTrans" cxnId="{44D471C5-EC31-4995-B122-0ECDB4ECF4F2}">
      <dgm:prSet/>
      <dgm:spPr/>
      <dgm:t>
        <a:bodyPr/>
        <a:lstStyle/>
        <a:p>
          <a:endParaRPr lang="en-US"/>
        </a:p>
      </dgm:t>
    </dgm:pt>
    <dgm:pt modelId="{430BEF21-CCE1-467E-9500-7F9A1D52DC35}" type="sibTrans" cxnId="{44D471C5-EC31-4995-B122-0ECDB4ECF4F2}">
      <dgm:prSet/>
      <dgm:spPr/>
      <dgm:t>
        <a:bodyPr/>
        <a:lstStyle/>
        <a:p>
          <a:endParaRPr lang="en-US"/>
        </a:p>
      </dgm:t>
    </dgm:pt>
    <dgm:pt modelId="{C2C6DDC8-8B8B-4B7F-A12A-BB3179E108AA}">
      <dgm:prSet phldrT="[Texto]"/>
      <dgm:spPr/>
      <dgm:t>
        <a:bodyPr/>
        <a:lstStyle/>
        <a:p>
          <a:r>
            <a:rPr lang="es-MX" dirty="0" smtClean="0"/>
            <a:t>Convivencia con sus dos padres en un ambiente con familias funcionales</a:t>
          </a:r>
          <a:endParaRPr lang="en-US" dirty="0"/>
        </a:p>
      </dgm:t>
    </dgm:pt>
    <dgm:pt modelId="{25705BA6-5031-44AD-9921-B7EEA39D4AAA}" type="parTrans" cxnId="{F86E1D4B-CE9C-45BD-82B9-3832C9C9C720}">
      <dgm:prSet/>
      <dgm:spPr/>
      <dgm:t>
        <a:bodyPr/>
        <a:lstStyle/>
        <a:p>
          <a:endParaRPr lang="en-US"/>
        </a:p>
      </dgm:t>
    </dgm:pt>
    <dgm:pt modelId="{55DF24EF-2072-4EB8-991C-D2679C4988A0}" type="sibTrans" cxnId="{F86E1D4B-CE9C-45BD-82B9-3832C9C9C720}">
      <dgm:prSet/>
      <dgm:spPr/>
      <dgm:t>
        <a:bodyPr/>
        <a:lstStyle/>
        <a:p>
          <a:endParaRPr lang="en-US"/>
        </a:p>
      </dgm:t>
    </dgm:pt>
    <dgm:pt modelId="{59A803E0-A28A-410E-A8D7-B87F2DA40BAA}">
      <dgm:prSet phldrT="[Texto]"/>
      <dgm:spPr/>
      <dgm:t>
        <a:bodyPr/>
        <a:lstStyle/>
        <a:p>
          <a:r>
            <a:rPr lang="es-ES" dirty="0" smtClean="0"/>
            <a:t>Proyectos de vida existentes que necesitan ser bien estructurados</a:t>
          </a:r>
          <a:endParaRPr lang="en-US" dirty="0"/>
        </a:p>
      </dgm:t>
    </dgm:pt>
    <dgm:pt modelId="{BCBEFE11-C578-4CF4-950B-81420B8FFAA1}" type="parTrans" cxnId="{7BC6AFA7-D76F-49FB-AF7C-3A10590C924C}">
      <dgm:prSet/>
      <dgm:spPr/>
      <dgm:t>
        <a:bodyPr/>
        <a:lstStyle/>
        <a:p>
          <a:endParaRPr lang="en-US"/>
        </a:p>
      </dgm:t>
    </dgm:pt>
    <dgm:pt modelId="{DC7AF498-C7C4-4355-AA2F-861F7D673A49}" type="sibTrans" cxnId="{7BC6AFA7-D76F-49FB-AF7C-3A10590C924C}">
      <dgm:prSet/>
      <dgm:spPr/>
      <dgm:t>
        <a:bodyPr/>
        <a:lstStyle/>
        <a:p>
          <a:endParaRPr lang="en-US"/>
        </a:p>
      </dgm:t>
    </dgm:pt>
    <dgm:pt modelId="{1BD67698-8795-48D4-B539-24B6E69682EF}" type="pres">
      <dgm:prSet presAssocID="{720F2F1C-4678-4A41-B82E-E02E1ABEC9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6E8F6-9512-45BA-99BA-A9EE48A05B14}" type="pres">
      <dgm:prSet presAssocID="{71D8A49B-22F2-44EA-AE71-7BCB5A07FE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FFDC2-EB2E-4F95-8327-9084D13ACAC2}" type="pres">
      <dgm:prSet presAssocID="{A171F9F3-C819-4A50-8835-3152E0246C7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908A47A-BB2F-49EC-8A29-EC9A4F4EFFEA}" type="pres">
      <dgm:prSet presAssocID="{A171F9F3-C819-4A50-8835-3152E0246C7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0E4030F-7E1F-4743-AEAD-BA54891D9503}" type="pres">
      <dgm:prSet presAssocID="{7CE9DB1E-3E05-424B-9BEF-54EB8D1EDA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07E19-E69F-45DD-8BBD-F577820FC58D}" type="pres">
      <dgm:prSet presAssocID="{430BEF21-CCE1-467E-9500-7F9A1D52DC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E71A22B-10EE-4CF2-A7BE-7098274A1822}" type="pres">
      <dgm:prSet presAssocID="{430BEF21-CCE1-467E-9500-7F9A1D52DC3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E42F1A5-3E83-4736-B57B-1FC3107B42B1}" type="pres">
      <dgm:prSet presAssocID="{C2C6DDC8-8B8B-4B7F-A12A-BB3179E108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D2AB0-E374-4254-A516-DCE5453F7D82}" type="pres">
      <dgm:prSet presAssocID="{55DF24EF-2072-4EB8-991C-D2679C4988A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5DA72DC-1277-466B-AD26-DDB479521490}" type="pres">
      <dgm:prSet presAssocID="{55DF24EF-2072-4EB8-991C-D2679C4988A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189953E-6D66-4362-ACA5-BAB559776032}" type="pres">
      <dgm:prSet presAssocID="{59A803E0-A28A-410E-A8D7-B87F2DA40B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5BD89-EF64-45FA-9EDF-B021639DB83F}" type="pres">
      <dgm:prSet presAssocID="{DC7AF498-C7C4-4355-AA2F-861F7D673A4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9F4753A-FFAF-4E27-9FD8-D1C2CFB25387}" type="pres">
      <dgm:prSet presAssocID="{DC7AF498-C7C4-4355-AA2F-861F7D673A4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D7A71B9-A682-4B39-93A2-250DCB8160A1}" type="presOf" srcId="{55DF24EF-2072-4EB8-991C-D2679C4988A0}" destId="{95DA72DC-1277-466B-AD26-DDB479521490}" srcOrd="1" destOrd="0" presId="urn:microsoft.com/office/officeart/2005/8/layout/cycle7"/>
    <dgm:cxn modelId="{87A74957-CBE9-448A-BDCC-A167AD9277DC}" type="presOf" srcId="{55DF24EF-2072-4EB8-991C-D2679C4988A0}" destId="{CE3D2AB0-E374-4254-A516-DCE5453F7D82}" srcOrd="0" destOrd="0" presId="urn:microsoft.com/office/officeart/2005/8/layout/cycle7"/>
    <dgm:cxn modelId="{FB7A8647-E478-420B-B993-E9513E678CA1}" type="presOf" srcId="{DC7AF498-C7C4-4355-AA2F-861F7D673A49}" destId="{29F4753A-FFAF-4E27-9FD8-D1C2CFB25387}" srcOrd="1" destOrd="0" presId="urn:microsoft.com/office/officeart/2005/8/layout/cycle7"/>
    <dgm:cxn modelId="{075169F8-C7EC-44B8-B68C-873324F495AF}" type="presOf" srcId="{430BEF21-CCE1-467E-9500-7F9A1D52DC35}" destId="{B3507E19-E69F-45DD-8BBD-F577820FC58D}" srcOrd="0" destOrd="0" presId="urn:microsoft.com/office/officeart/2005/8/layout/cycle7"/>
    <dgm:cxn modelId="{00FAD4A2-3FCE-41C0-A03B-69DC07E013C8}" type="presOf" srcId="{A171F9F3-C819-4A50-8835-3152E0246C7F}" destId="{EB7FFDC2-EB2E-4F95-8327-9084D13ACAC2}" srcOrd="0" destOrd="0" presId="urn:microsoft.com/office/officeart/2005/8/layout/cycle7"/>
    <dgm:cxn modelId="{C1C65198-7A09-47F6-8091-B188649C0815}" type="presOf" srcId="{71D8A49B-22F2-44EA-AE71-7BCB5A07FEDE}" destId="{9076E8F6-9512-45BA-99BA-A9EE48A05B14}" srcOrd="0" destOrd="0" presId="urn:microsoft.com/office/officeart/2005/8/layout/cycle7"/>
    <dgm:cxn modelId="{7BC6AFA7-D76F-49FB-AF7C-3A10590C924C}" srcId="{720F2F1C-4678-4A41-B82E-E02E1ABEC966}" destId="{59A803E0-A28A-410E-A8D7-B87F2DA40BAA}" srcOrd="3" destOrd="0" parTransId="{BCBEFE11-C578-4CF4-950B-81420B8FFAA1}" sibTransId="{DC7AF498-C7C4-4355-AA2F-861F7D673A49}"/>
    <dgm:cxn modelId="{6D9C01E0-A51A-4655-92E2-D4003A05A667}" type="presOf" srcId="{A171F9F3-C819-4A50-8835-3152E0246C7F}" destId="{1908A47A-BB2F-49EC-8A29-EC9A4F4EFFEA}" srcOrd="1" destOrd="0" presId="urn:microsoft.com/office/officeart/2005/8/layout/cycle7"/>
    <dgm:cxn modelId="{44D471C5-EC31-4995-B122-0ECDB4ECF4F2}" srcId="{720F2F1C-4678-4A41-B82E-E02E1ABEC966}" destId="{7CE9DB1E-3E05-424B-9BEF-54EB8D1EDAFD}" srcOrd="1" destOrd="0" parTransId="{B9398D64-C3F8-40D9-A5E1-8C1EF7A3BFC5}" sibTransId="{430BEF21-CCE1-467E-9500-7F9A1D52DC35}"/>
    <dgm:cxn modelId="{2EF1E306-D97F-4655-A181-4CBE4430C45A}" type="presOf" srcId="{430BEF21-CCE1-467E-9500-7F9A1D52DC35}" destId="{7E71A22B-10EE-4CF2-A7BE-7098274A1822}" srcOrd="1" destOrd="0" presId="urn:microsoft.com/office/officeart/2005/8/layout/cycle7"/>
    <dgm:cxn modelId="{F86E1D4B-CE9C-45BD-82B9-3832C9C9C720}" srcId="{720F2F1C-4678-4A41-B82E-E02E1ABEC966}" destId="{C2C6DDC8-8B8B-4B7F-A12A-BB3179E108AA}" srcOrd="2" destOrd="0" parTransId="{25705BA6-5031-44AD-9921-B7EEA39D4AAA}" sibTransId="{55DF24EF-2072-4EB8-991C-D2679C4988A0}"/>
    <dgm:cxn modelId="{2EE443DA-6DBE-4F14-BD5D-378980BE02FC}" type="presOf" srcId="{720F2F1C-4678-4A41-B82E-E02E1ABEC966}" destId="{1BD67698-8795-48D4-B539-24B6E69682EF}" srcOrd="0" destOrd="0" presId="urn:microsoft.com/office/officeart/2005/8/layout/cycle7"/>
    <dgm:cxn modelId="{9E2683F0-8403-4FCB-AC61-431885682290}" type="presOf" srcId="{7CE9DB1E-3E05-424B-9BEF-54EB8D1EDAFD}" destId="{90E4030F-7E1F-4743-AEAD-BA54891D9503}" srcOrd="0" destOrd="0" presId="urn:microsoft.com/office/officeart/2005/8/layout/cycle7"/>
    <dgm:cxn modelId="{44547426-4DB2-4B87-B1A7-3477D53F4F4E}" type="presOf" srcId="{C2C6DDC8-8B8B-4B7F-A12A-BB3179E108AA}" destId="{EE42F1A5-3E83-4736-B57B-1FC3107B42B1}" srcOrd="0" destOrd="0" presId="urn:microsoft.com/office/officeart/2005/8/layout/cycle7"/>
    <dgm:cxn modelId="{39D07E51-FED7-4DA3-9B2A-1BE83CB80E09}" type="presOf" srcId="{59A803E0-A28A-410E-A8D7-B87F2DA40BAA}" destId="{2189953E-6D66-4362-ACA5-BAB559776032}" srcOrd="0" destOrd="0" presId="urn:microsoft.com/office/officeart/2005/8/layout/cycle7"/>
    <dgm:cxn modelId="{F6EE1D79-9529-4090-959B-B4A13EEB0E9E}" srcId="{720F2F1C-4678-4A41-B82E-E02E1ABEC966}" destId="{71D8A49B-22F2-44EA-AE71-7BCB5A07FEDE}" srcOrd="0" destOrd="0" parTransId="{2912BE60-F0BB-4B46-9329-2C704904167C}" sibTransId="{A171F9F3-C819-4A50-8835-3152E0246C7F}"/>
    <dgm:cxn modelId="{D201B102-CDD7-4FD3-8877-190BC0A368BC}" type="presOf" srcId="{DC7AF498-C7C4-4355-AA2F-861F7D673A49}" destId="{7A05BD89-EF64-45FA-9EDF-B021639DB83F}" srcOrd="0" destOrd="0" presId="urn:microsoft.com/office/officeart/2005/8/layout/cycle7"/>
    <dgm:cxn modelId="{2A904C02-7621-4E22-9C8A-310A00F5A4FB}" type="presParOf" srcId="{1BD67698-8795-48D4-B539-24B6E69682EF}" destId="{9076E8F6-9512-45BA-99BA-A9EE48A05B14}" srcOrd="0" destOrd="0" presId="urn:microsoft.com/office/officeart/2005/8/layout/cycle7"/>
    <dgm:cxn modelId="{ECBCF858-FB43-4BBD-B751-722A40073624}" type="presParOf" srcId="{1BD67698-8795-48D4-B539-24B6E69682EF}" destId="{EB7FFDC2-EB2E-4F95-8327-9084D13ACAC2}" srcOrd="1" destOrd="0" presId="urn:microsoft.com/office/officeart/2005/8/layout/cycle7"/>
    <dgm:cxn modelId="{9B253C5A-878B-44E3-B69F-7F61EA6ADFC3}" type="presParOf" srcId="{EB7FFDC2-EB2E-4F95-8327-9084D13ACAC2}" destId="{1908A47A-BB2F-49EC-8A29-EC9A4F4EFFEA}" srcOrd="0" destOrd="0" presId="urn:microsoft.com/office/officeart/2005/8/layout/cycle7"/>
    <dgm:cxn modelId="{CFAA92D4-BD36-4871-A5FB-ED43390A5836}" type="presParOf" srcId="{1BD67698-8795-48D4-B539-24B6E69682EF}" destId="{90E4030F-7E1F-4743-AEAD-BA54891D9503}" srcOrd="2" destOrd="0" presId="urn:microsoft.com/office/officeart/2005/8/layout/cycle7"/>
    <dgm:cxn modelId="{0D013CD1-8757-4B87-9AC8-512CAC107937}" type="presParOf" srcId="{1BD67698-8795-48D4-B539-24B6E69682EF}" destId="{B3507E19-E69F-45DD-8BBD-F577820FC58D}" srcOrd="3" destOrd="0" presId="urn:microsoft.com/office/officeart/2005/8/layout/cycle7"/>
    <dgm:cxn modelId="{D07CA2B6-62EC-4B2F-BFED-88DEC8639799}" type="presParOf" srcId="{B3507E19-E69F-45DD-8BBD-F577820FC58D}" destId="{7E71A22B-10EE-4CF2-A7BE-7098274A1822}" srcOrd="0" destOrd="0" presId="urn:microsoft.com/office/officeart/2005/8/layout/cycle7"/>
    <dgm:cxn modelId="{8F334AF7-2F9A-4E44-8664-D2A3E86697CD}" type="presParOf" srcId="{1BD67698-8795-48D4-B539-24B6E69682EF}" destId="{EE42F1A5-3E83-4736-B57B-1FC3107B42B1}" srcOrd="4" destOrd="0" presId="urn:microsoft.com/office/officeart/2005/8/layout/cycle7"/>
    <dgm:cxn modelId="{6995BF96-2CDB-4329-B825-B57E5EB966D8}" type="presParOf" srcId="{1BD67698-8795-48D4-B539-24B6E69682EF}" destId="{CE3D2AB0-E374-4254-A516-DCE5453F7D82}" srcOrd="5" destOrd="0" presId="urn:microsoft.com/office/officeart/2005/8/layout/cycle7"/>
    <dgm:cxn modelId="{FFA4E5E2-D1DD-4E28-8EE6-70F14B27D413}" type="presParOf" srcId="{CE3D2AB0-E374-4254-A516-DCE5453F7D82}" destId="{95DA72DC-1277-466B-AD26-DDB479521490}" srcOrd="0" destOrd="0" presId="urn:microsoft.com/office/officeart/2005/8/layout/cycle7"/>
    <dgm:cxn modelId="{C4FAD718-CFFE-450E-9637-39746267F613}" type="presParOf" srcId="{1BD67698-8795-48D4-B539-24B6E69682EF}" destId="{2189953E-6D66-4362-ACA5-BAB559776032}" srcOrd="6" destOrd="0" presId="urn:microsoft.com/office/officeart/2005/8/layout/cycle7"/>
    <dgm:cxn modelId="{C5A35C25-51FA-42CD-9153-52FFDE0C00C0}" type="presParOf" srcId="{1BD67698-8795-48D4-B539-24B6E69682EF}" destId="{7A05BD89-EF64-45FA-9EDF-B021639DB83F}" srcOrd="7" destOrd="0" presId="urn:microsoft.com/office/officeart/2005/8/layout/cycle7"/>
    <dgm:cxn modelId="{EEBDDD40-F402-43E1-B06C-06C4D9F9D548}" type="presParOf" srcId="{7A05BD89-EF64-45FA-9EDF-B021639DB83F}" destId="{29F4753A-FFAF-4E27-9FD8-D1C2CFB2538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8319F2-FF3B-4257-9981-EED506F85752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6B6D94EE-6B00-4D61-ADFE-9B3D439D6357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Existencia de equidad de genero en el hogar pero falta de aplicación de ello en la sociedad-</a:t>
          </a:r>
          <a:r>
            <a:rPr lang="es-ES" dirty="0" err="1" smtClean="0">
              <a:solidFill>
                <a:schemeClr val="tx2">
                  <a:lumMod val="50000"/>
                </a:schemeClr>
              </a:solidFill>
            </a:rPr>
            <a:t>bullyng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EF442F5C-38AB-45E5-B4AD-4CAB484F7C5B}" type="parTrans" cxnId="{E8EC166B-7E31-4F19-9875-09E64A0B07F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DA4DEC30-FCF1-4FA6-9E6F-2B45D31A7A6F}" type="sibTrans" cxnId="{E8EC166B-7E31-4F19-9875-09E64A0B07F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49F93DD-D3B1-4EE3-8712-EAF971D37B2D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Desconocimiento sobre píldora del día </a:t>
          </a:r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después, </a:t>
          </a:r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tampoco efectos secundarios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F3E98E96-4EC9-4A1F-A67A-E75DCE611482}" type="parTrans" cxnId="{AA56D090-D806-4589-8DC0-57ECA63F999C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C01BCE9-C04D-4263-B0DA-0D3FC7AD9E38}" type="sibTrans" cxnId="{AA56D090-D806-4589-8DC0-57ECA63F999C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5A7A5F1-8986-4336-A797-46305984617C}">
      <dgm:prSet phldrT="[Texto]"/>
      <dgm:spPr/>
      <dgm:t>
        <a:bodyPr/>
        <a:lstStyle/>
        <a:p>
          <a:r>
            <a:rPr lang="es-MX" dirty="0" smtClean="0">
              <a:solidFill>
                <a:schemeClr val="tx2">
                  <a:lumMod val="50000"/>
                </a:schemeClr>
              </a:solidFill>
            </a:rPr>
            <a:t>Edades que predominan entre 15 y 17 años, donde el inicio de vida sexual tiene una mayor incidencia a los 15 años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D29872A7-2A08-4489-AA30-8E0F506A31F8}" type="parTrans" cxnId="{7383171F-4378-4D53-B5B6-78B9FD8B4A12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63C8A9FF-22D5-45D7-AC9B-DC06F9FF02B9}" type="sibTrans" cxnId="{7383171F-4378-4D53-B5B6-78B9FD8B4A12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2E9344A-5FFE-4A69-AF93-16D68A326453}" type="pres">
      <dgm:prSet presAssocID="{9F8319F2-FF3B-4257-9981-EED506F85752}" presName="arrowDiagram" presStyleCnt="0">
        <dgm:presLayoutVars>
          <dgm:chMax val="5"/>
          <dgm:dir/>
          <dgm:resizeHandles val="exact"/>
        </dgm:presLayoutVars>
      </dgm:prSet>
      <dgm:spPr/>
    </dgm:pt>
    <dgm:pt modelId="{41B98E3F-943E-4E57-B81D-C26796ACD168}" type="pres">
      <dgm:prSet presAssocID="{9F8319F2-FF3B-4257-9981-EED506F85752}" presName="arrow" presStyleLbl="bgShp" presStyleIdx="0" presStyleCnt="1"/>
      <dgm:spPr/>
    </dgm:pt>
    <dgm:pt modelId="{B9A025E7-38DF-471D-8E61-99E11B1FC842}" type="pres">
      <dgm:prSet presAssocID="{9F8319F2-FF3B-4257-9981-EED506F85752}" presName="arrowDiagram3" presStyleCnt="0"/>
      <dgm:spPr/>
    </dgm:pt>
    <dgm:pt modelId="{F14E480A-134C-472C-8487-FFFF921B4FB4}" type="pres">
      <dgm:prSet presAssocID="{6B6D94EE-6B00-4D61-ADFE-9B3D439D6357}" presName="bullet3a" presStyleLbl="node1" presStyleIdx="0" presStyleCnt="3"/>
      <dgm:spPr/>
    </dgm:pt>
    <dgm:pt modelId="{AA04439D-878B-46E2-B0CB-E698EBA8C9A4}" type="pres">
      <dgm:prSet presAssocID="{6B6D94EE-6B00-4D61-ADFE-9B3D439D635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9C070-5EFE-4D4A-99A8-F30BD85382BE}" type="pres">
      <dgm:prSet presAssocID="{A49F93DD-D3B1-4EE3-8712-EAF971D37B2D}" presName="bullet3b" presStyleLbl="node1" presStyleIdx="1" presStyleCnt="3"/>
      <dgm:spPr/>
    </dgm:pt>
    <dgm:pt modelId="{FDDC8D0D-2DE8-458C-87B6-F7782C94A6CA}" type="pres">
      <dgm:prSet presAssocID="{A49F93DD-D3B1-4EE3-8712-EAF971D37B2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92C41-5AD7-45F7-B04F-C3F1F1C78750}" type="pres">
      <dgm:prSet presAssocID="{45A7A5F1-8986-4336-A797-46305984617C}" presName="bullet3c" presStyleLbl="node1" presStyleIdx="2" presStyleCnt="3"/>
      <dgm:spPr/>
    </dgm:pt>
    <dgm:pt modelId="{3B69E328-19A2-4E0F-A516-77D630E75CFC}" type="pres">
      <dgm:prSet presAssocID="{45A7A5F1-8986-4336-A797-46305984617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041E5-00CC-46AD-A602-9830CA69EBAA}" type="presOf" srcId="{A49F93DD-D3B1-4EE3-8712-EAF971D37B2D}" destId="{FDDC8D0D-2DE8-458C-87B6-F7782C94A6CA}" srcOrd="0" destOrd="0" presId="urn:microsoft.com/office/officeart/2005/8/layout/arrow2"/>
    <dgm:cxn modelId="{7383171F-4378-4D53-B5B6-78B9FD8B4A12}" srcId="{9F8319F2-FF3B-4257-9981-EED506F85752}" destId="{45A7A5F1-8986-4336-A797-46305984617C}" srcOrd="2" destOrd="0" parTransId="{D29872A7-2A08-4489-AA30-8E0F506A31F8}" sibTransId="{63C8A9FF-22D5-45D7-AC9B-DC06F9FF02B9}"/>
    <dgm:cxn modelId="{E8EC166B-7E31-4F19-9875-09E64A0B07F5}" srcId="{9F8319F2-FF3B-4257-9981-EED506F85752}" destId="{6B6D94EE-6B00-4D61-ADFE-9B3D439D6357}" srcOrd="0" destOrd="0" parTransId="{EF442F5C-38AB-45E5-B4AD-4CAB484F7C5B}" sibTransId="{DA4DEC30-FCF1-4FA6-9E6F-2B45D31A7A6F}"/>
    <dgm:cxn modelId="{F5495490-BB67-4271-9CC3-F051FF356E95}" type="presOf" srcId="{9F8319F2-FF3B-4257-9981-EED506F85752}" destId="{42E9344A-5FFE-4A69-AF93-16D68A326453}" srcOrd="0" destOrd="0" presId="urn:microsoft.com/office/officeart/2005/8/layout/arrow2"/>
    <dgm:cxn modelId="{29D4579D-F578-464A-996F-356F5CBEC3E2}" type="presOf" srcId="{45A7A5F1-8986-4336-A797-46305984617C}" destId="{3B69E328-19A2-4E0F-A516-77D630E75CFC}" srcOrd="0" destOrd="0" presId="urn:microsoft.com/office/officeart/2005/8/layout/arrow2"/>
    <dgm:cxn modelId="{AA56D090-D806-4589-8DC0-57ECA63F999C}" srcId="{9F8319F2-FF3B-4257-9981-EED506F85752}" destId="{A49F93DD-D3B1-4EE3-8712-EAF971D37B2D}" srcOrd="1" destOrd="0" parTransId="{F3E98E96-4EC9-4A1F-A67A-E75DCE611482}" sibTransId="{BC01BCE9-C04D-4263-B0DA-0D3FC7AD9E38}"/>
    <dgm:cxn modelId="{963D12C5-12B9-408D-A3D4-18FE019383B1}" type="presOf" srcId="{6B6D94EE-6B00-4D61-ADFE-9B3D439D6357}" destId="{AA04439D-878B-46E2-B0CB-E698EBA8C9A4}" srcOrd="0" destOrd="0" presId="urn:microsoft.com/office/officeart/2005/8/layout/arrow2"/>
    <dgm:cxn modelId="{2801B934-C306-492B-B51F-3FA6FFFF7615}" type="presParOf" srcId="{42E9344A-5FFE-4A69-AF93-16D68A326453}" destId="{41B98E3F-943E-4E57-B81D-C26796ACD168}" srcOrd="0" destOrd="0" presId="urn:microsoft.com/office/officeart/2005/8/layout/arrow2"/>
    <dgm:cxn modelId="{360FB1AB-A78F-49F5-AA0C-E072BDF71985}" type="presParOf" srcId="{42E9344A-5FFE-4A69-AF93-16D68A326453}" destId="{B9A025E7-38DF-471D-8E61-99E11B1FC842}" srcOrd="1" destOrd="0" presId="urn:microsoft.com/office/officeart/2005/8/layout/arrow2"/>
    <dgm:cxn modelId="{A66BEFD0-CA36-4CF8-B944-A14DC83B5D4F}" type="presParOf" srcId="{B9A025E7-38DF-471D-8E61-99E11B1FC842}" destId="{F14E480A-134C-472C-8487-FFFF921B4FB4}" srcOrd="0" destOrd="0" presId="urn:microsoft.com/office/officeart/2005/8/layout/arrow2"/>
    <dgm:cxn modelId="{C5A011FA-8343-431A-9FFA-A1EFE255506A}" type="presParOf" srcId="{B9A025E7-38DF-471D-8E61-99E11B1FC842}" destId="{AA04439D-878B-46E2-B0CB-E698EBA8C9A4}" srcOrd="1" destOrd="0" presId="urn:microsoft.com/office/officeart/2005/8/layout/arrow2"/>
    <dgm:cxn modelId="{1EFF3BB3-7CCE-43FF-A831-2C4A57947941}" type="presParOf" srcId="{B9A025E7-38DF-471D-8E61-99E11B1FC842}" destId="{8539C070-5EFE-4D4A-99A8-F30BD85382BE}" srcOrd="2" destOrd="0" presId="urn:microsoft.com/office/officeart/2005/8/layout/arrow2"/>
    <dgm:cxn modelId="{5275EA8E-9508-4A2F-9442-59273D4E32C7}" type="presParOf" srcId="{B9A025E7-38DF-471D-8E61-99E11B1FC842}" destId="{FDDC8D0D-2DE8-458C-87B6-F7782C94A6CA}" srcOrd="3" destOrd="0" presId="urn:microsoft.com/office/officeart/2005/8/layout/arrow2"/>
    <dgm:cxn modelId="{E10F9B23-A467-47A5-A13F-EC5E71198C11}" type="presParOf" srcId="{B9A025E7-38DF-471D-8E61-99E11B1FC842}" destId="{FDE92C41-5AD7-45F7-B04F-C3F1F1C78750}" srcOrd="4" destOrd="0" presId="urn:microsoft.com/office/officeart/2005/8/layout/arrow2"/>
    <dgm:cxn modelId="{7F010541-F1EC-415B-A18E-F072969AA2D2}" type="presParOf" srcId="{B9A025E7-38DF-471D-8E61-99E11B1FC842}" destId="{3B69E328-19A2-4E0F-A516-77D630E75CF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CFD7A5C-50AE-4978-80E3-8385561B38C6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B24D684-4B0F-405B-949E-09670FA71E21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Información sobre salud sexual y reproductiva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C4575BEE-1FE4-4F4F-85E1-CFDBBD26B8FE}" type="parTrans" cxnId="{95EE26FA-6C88-4F6F-B4AD-C259D595865F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DB12B656-790D-4298-BAD3-A380FB67D4BF}" type="sibTrans" cxnId="{95EE26FA-6C88-4F6F-B4AD-C259D595865F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5F74A73B-8868-4587-B41A-9066B39F926A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Padres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A097A953-0303-442E-96B2-4E884DEFA7DE}" type="parTrans" cxnId="{AE5F70C7-0367-4761-99AA-ACD4385755B0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50802D59-D536-4281-A5ED-1EB9ECC7731F}" type="sibTrans" cxnId="{AE5F70C7-0367-4761-99AA-ACD4385755B0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486E92FF-CAA9-49D4-983B-98CC7E126DFE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Amigos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24155615-ADE4-44A6-8E54-265F5F3124E0}" type="parTrans" cxnId="{09DBD2BC-395A-4BCD-AAE3-52254BDBF12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E88082F2-46A1-4E0D-9B80-61627879041A}" type="sibTrans" cxnId="{09DBD2BC-395A-4BCD-AAE3-52254BDBF12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AD95510B-1BCE-4631-A4FF-31A40F1FA976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Personal de salud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33678D7B-B52A-4312-88D3-DF9F04483C43}" type="parTrans" cxnId="{D0125509-4933-468E-AD07-4B2987D1862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B453C2AD-4807-417C-BDAD-2FE7171425CF}" type="sibTrans" cxnId="{D0125509-4933-468E-AD07-4B2987D1862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0098C30F-35AD-46AE-B206-FD766324D547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Libros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AB278004-113B-45DC-B9F7-B495FB7BD216}" type="parTrans" cxnId="{0A0516B1-E48B-4243-A585-7857B1D468C8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31D08700-EF64-4FFD-A0AF-D41D4086EE57}" type="sibTrans" cxnId="{0A0516B1-E48B-4243-A585-7857B1D468C8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353FF1B1-A82B-444C-86C5-98EED3CD48C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Internet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0C4873CE-C2CC-4C02-B2B0-3756B22988CF}" type="parTrans" cxnId="{2CA369C4-72BE-4648-936B-D9B359BCB69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002A6A5F-84A4-47FC-84BB-529B93B24633}" type="sibTrans" cxnId="{2CA369C4-72BE-4648-936B-D9B359BCB691}">
      <dgm:prSet/>
      <dgm:spPr/>
      <dgm:t>
        <a:bodyPr/>
        <a:lstStyle/>
        <a:p>
          <a:endParaRPr lang="es-EC">
            <a:solidFill>
              <a:schemeClr val="tx2">
                <a:lumMod val="50000"/>
              </a:schemeClr>
            </a:solidFill>
          </a:endParaRPr>
        </a:p>
      </dgm:t>
    </dgm:pt>
    <dgm:pt modelId="{6838CE90-6677-4F0E-B04A-F34407BA5F79}" type="pres">
      <dgm:prSet presAssocID="{ECFD7A5C-50AE-4978-80E3-8385561B38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8440E-D9F1-49FD-A74A-C7A4F8841724}" type="pres">
      <dgm:prSet presAssocID="{0B24D684-4B0F-405B-949E-09670FA71E21}" presName="centerShape" presStyleLbl="node0" presStyleIdx="0" presStyleCnt="1" custScaleX="125438" custScaleY="110313"/>
      <dgm:spPr/>
      <dgm:t>
        <a:bodyPr/>
        <a:lstStyle/>
        <a:p>
          <a:endParaRPr lang="es-EC"/>
        </a:p>
      </dgm:t>
    </dgm:pt>
    <dgm:pt modelId="{E7088CF5-E43C-4A21-9959-FBF2FB6C68E7}" type="pres">
      <dgm:prSet presAssocID="{A097A953-0303-442E-96B2-4E884DEFA7D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21C96A4-34C6-4F84-926C-75DBC80E3D27}" type="pres">
      <dgm:prSet presAssocID="{A097A953-0303-442E-96B2-4E884DEFA7D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64C8AC2-6B85-404C-A4E1-02804A6456F7}" type="pres">
      <dgm:prSet presAssocID="{5F74A73B-8868-4587-B41A-9066B39F92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F218-7816-47DD-9587-3720DBBEF9D3}" type="pres">
      <dgm:prSet presAssocID="{24155615-ADE4-44A6-8E54-265F5F3124E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FACE703-1F54-440B-BEE1-9F821EA96CE3}" type="pres">
      <dgm:prSet presAssocID="{24155615-ADE4-44A6-8E54-265F5F3124E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38AE97D-6FD9-4AF8-B57C-593D014944D8}" type="pres">
      <dgm:prSet presAssocID="{486E92FF-CAA9-49D4-983B-98CC7E126D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887D0-04D6-417D-86F0-B706BE07EBB9}" type="pres">
      <dgm:prSet presAssocID="{33678D7B-B52A-4312-88D3-DF9F04483C4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D65E030-EC06-48C5-96E3-CDFC14CE7118}" type="pres">
      <dgm:prSet presAssocID="{33678D7B-B52A-4312-88D3-DF9F04483C4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C2C690A-D351-4C03-955F-01994111025B}" type="pres">
      <dgm:prSet presAssocID="{AD95510B-1BCE-4631-A4FF-31A40F1FA97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59597-E753-4D91-9970-21A3C625D79C}" type="pres">
      <dgm:prSet presAssocID="{AB278004-113B-45DC-B9F7-B495FB7BD21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C2F13EA-6DED-45FC-851C-FBD937C471FF}" type="pres">
      <dgm:prSet presAssocID="{AB278004-113B-45DC-B9F7-B495FB7BD21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D56B668-79DA-4DCA-97FC-9C2805D08456}" type="pres">
      <dgm:prSet presAssocID="{0098C30F-35AD-46AE-B206-FD766324D5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F42B4-B899-49C8-90D9-BCCB6DB8A72C}" type="pres">
      <dgm:prSet presAssocID="{0C4873CE-C2CC-4C02-B2B0-3756B22988C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C599D0D-2C4D-4F16-9C9A-10B28E7541BC}" type="pres">
      <dgm:prSet presAssocID="{0C4873CE-C2CC-4C02-B2B0-3756B22988C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BB8D03F-491A-4400-BA08-40CA36F2D8D7}" type="pres">
      <dgm:prSet presAssocID="{353FF1B1-A82B-444C-86C5-98EED3CD48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9561E7-4ABE-4496-B406-7AD0C97E91A4}" type="presOf" srcId="{AD95510B-1BCE-4631-A4FF-31A40F1FA976}" destId="{CC2C690A-D351-4C03-955F-01994111025B}" srcOrd="0" destOrd="0" presId="urn:microsoft.com/office/officeart/2005/8/layout/radial5"/>
    <dgm:cxn modelId="{2513866D-7DAB-4141-8979-32728F5D5925}" type="presOf" srcId="{24155615-ADE4-44A6-8E54-265F5F3124E0}" destId="{FFACE703-1F54-440B-BEE1-9F821EA96CE3}" srcOrd="1" destOrd="0" presId="urn:microsoft.com/office/officeart/2005/8/layout/radial5"/>
    <dgm:cxn modelId="{D0125509-4933-468E-AD07-4B2987D18621}" srcId="{0B24D684-4B0F-405B-949E-09670FA71E21}" destId="{AD95510B-1BCE-4631-A4FF-31A40F1FA976}" srcOrd="2" destOrd="0" parTransId="{33678D7B-B52A-4312-88D3-DF9F04483C43}" sibTransId="{B453C2AD-4807-417C-BDAD-2FE7171425CF}"/>
    <dgm:cxn modelId="{ABAE93F7-3EFF-47BA-A74C-C396EC7D536F}" type="presOf" srcId="{33678D7B-B52A-4312-88D3-DF9F04483C43}" destId="{D6C887D0-04D6-417D-86F0-B706BE07EBB9}" srcOrd="0" destOrd="0" presId="urn:microsoft.com/office/officeart/2005/8/layout/radial5"/>
    <dgm:cxn modelId="{09DBD2BC-395A-4BCD-AAE3-52254BDBF121}" srcId="{0B24D684-4B0F-405B-949E-09670FA71E21}" destId="{486E92FF-CAA9-49D4-983B-98CC7E126DFE}" srcOrd="1" destOrd="0" parTransId="{24155615-ADE4-44A6-8E54-265F5F3124E0}" sibTransId="{E88082F2-46A1-4E0D-9B80-61627879041A}"/>
    <dgm:cxn modelId="{A85270DE-9794-4740-BC96-A935D6351393}" type="presOf" srcId="{A097A953-0303-442E-96B2-4E884DEFA7DE}" destId="{621C96A4-34C6-4F84-926C-75DBC80E3D27}" srcOrd="1" destOrd="0" presId="urn:microsoft.com/office/officeart/2005/8/layout/radial5"/>
    <dgm:cxn modelId="{90BF8497-287E-4969-B61B-C7F2008C572F}" type="presOf" srcId="{AB278004-113B-45DC-B9F7-B495FB7BD216}" destId="{BC2F13EA-6DED-45FC-851C-FBD937C471FF}" srcOrd="1" destOrd="0" presId="urn:microsoft.com/office/officeart/2005/8/layout/radial5"/>
    <dgm:cxn modelId="{93E9B2E5-55BD-40FA-93CC-48B8FD249CE6}" type="presOf" srcId="{AB278004-113B-45DC-B9F7-B495FB7BD216}" destId="{D8459597-E753-4D91-9970-21A3C625D79C}" srcOrd="0" destOrd="0" presId="urn:microsoft.com/office/officeart/2005/8/layout/radial5"/>
    <dgm:cxn modelId="{CC17CFD1-F30F-46A5-8ED0-40C65D49D12F}" type="presOf" srcId="{0B24D684-4B0F-405B-949E-09670FA71E21}" destId="{1DA8440E-D9F1-49FD-A74A-C7A4F8841724}" srcOrd="0" destOrd="0" presId="urn:microsoft.com/office/officeart/2005/8/layout/radial5"/>
    <dgm:cxn modelId="{91A67AF2-FDE7-4C55-AE4C-84B73D96CD8F}" type="presOf" srcId="{486E92FF-CAA9-49D4-983B-98CC7E126DFE}" destId="{538AE97D-6FD9-4AF8-B57C-593D014944D8}" srcOrd="0" destOrd="0" presId="urn:microsoft.com/office/officeart/2005/8/layout/radial5"/>
    <dgm:cxn modelId="{807CD113-1DDD-438D-9B63-6B7B2DDD55B9}" type="presOf" srcId="{0C4873CE-C2CC-4C02-B2B0-3756B22988CF}" destId="{BD6F42B4-B899-49C8-90D9-BCCB6DB8A72C}" srcOrd="0" destOrd="0" presId="urn:microsoft.com/office/officeart/2005/8/layout/radial5"/>
    <dgm:cxn modelId="{95EE26FA-6C88-4F6F-B4AD-C259D595865F}" srcId="{ECFD7A5C-50AE-4978-80E3-8385561B38C6}" destId="{0B24D684-4B0F-405B-949E-09670FA71E21}" srcOrd="0" destOrd="0" parTransId="{C4575BEE-1FE4-4F4F-85E1-CFDBBD26B8FE}" sibTransId="{DB12B656-790D-4298-BAD3-A380FB67D4BF}"/>
    <dgm:cxn modelId="{266B6995-29CC-4658-BF34-E676CB493F58}" type="presOf" srcId="{353FF1B1-A82B-444C-86C5-98EED3CD48C5}" destId="{9BB8D03F-491A-4400-BA08-40CA36F2D8D7}" srcOrd="0" destOrd="0" presId="urn:microsoft.com/office/officeart/2005/8/layout/radial5"/>
    <dgm:cxn modelId="{18BDC89E-2EE0-436C-9C57-816F42742048}" type="presOf" srcId="{5F74A73B-8868-4587-B41A-9066B39F926A}" destId="{164C8AC2-6B85-404C-A4E1-02804A6456F7}" srcOrd="0" destOrd="0" presId="urn:microsoft.com/office/officeart/2005/8/layout/radial5"/>
    <dgm:cxn modelId="{E7DA2EBB-05AE-4F4C-A4A7-1308CD8BA907}" type="presOf" srcId="{33678D7B-B52A-4312-88D3-DF9F04483C43}" destId="{0D65E030-EC06-48C5-96E3-CDFC14CE7118}" srcOrd="1" destOrd="0" presId="urn:microsoft.com/office/officeart/2005/8/layout/radial5"/>
    <dgm:cxn modelId="{2CA369C4-72BE-4648-936B-D9B359BCB691}" srcId="{0B24D684-4B0F-405B-949E-09670FA71E21}" destId="{353FF1B1-A82B-444C-86C5-98EED3CD48C5}" srcOrd="4" destOrd="0" parTransId="{0C4873CE-C2CC-4C02-B2B0-3756B22988CF}" sibTransId="{002A6A5F-84A4-47FC-84BB-529B93B24633}"/>
    <dgm:cxn modelId="{0A0516B1-E48B-4243-A585-7857B1D468C8}" srcId="{0B24D684-4B0F-405B-949E-09670FA71E21}" destId="{0098C30F-35AD-46AE-B206-FD766324D547}" srcOrd="3" destOrd="0" parTransId="{AB278004-113B-45DC-B9F7-B495FB7BD216}" sibTransId="{31D08700-EF64-4FFD-A0AF-D41D4086EE57}"/>
    <dgm:cxn modelId="{C85CBA2D-C420-4AA0-9234-7340FCD5762C}" type="presOf" srcId="{0098C30F-35AD-46AE-B206-FD766324D547}" destId="{BD56B668-79DA-4DCA-97FC-9C2805D08456}" srcOrd="0" destOrd="0" presId="urn:microsoft.com/office/officeart/2005/8/layout/radial5"/>
    <dgm:cxn modelId="{A01CA13D-9239-4DDC-B581-23C94892B6DC}" type="presOf" srcId="{0C4873CE-C2CC-4C02-B2B0-3756B22988CF}" destId="{0C599D0D-2C4D-4F16-9C9A-10B28E7541BC}" srcOrd="1" destOrd="0" presId="urn:microsoft.com/office/officeart/2005/8/layout/radial5"/>
    <dgm:cxn modelId="{3F2088FC-4F3C-4709-AE09-B1BF1D59F80B}" type="presOf" srcId="{A097A953-0303-442E-96B2-4E884DEFA7DE}" destId="{E7088CF5-E43C-4A21-9959-FBF2FB6C68E7}" srcOrd="0" destOrd="0" presId="urn:microsoft.com/office/officeart/2005/8/layout/radial5"/>
    <dgm:cxn modelId="{AE5F70C7-0367-4761-99AA-ACD4385755B0}" srcId="{0B24D684-4B0F-405B-949E-09670FA71E21}" destId="{5F74A73B-8868-4587-B41A-9066B39F926A}" srcOrd="0" destOrd="0" parTransId="{A097A953-0303-442E-96B2-4E884DEFA7DE}" sibTransId="{50802D59-D536-4281-A5ED-1EB9ECC7731F}"/>
    <dgm:cxn modelId="{C0E0E8C6-2626-424E-94EC-103B54D5CE2B}" type="presOf" srcId="{24155615-ADE4-44A6-8E54-265F5F3124E0}" destId="{4481F218-7816-47DD-9587-3720DBBEF9D3}" srcOrd="0" destOrd="0" presId="urn:microsoft.com/office/officeart/2005/8/layout/radial5"/>
    <dgm:cxn modelId="{BA23FF5D-58AE-424E-A0AA-2886E8A59A64}" type="presOf" srcId="{ECFD7A5C-50AE-4978-80E3-8385561B38C6}" destId="{6838CE90-6677-4F0E-B04A-F34407BA5F79}" srcOrd="0" destOrd="0" presId="urn:microsoft.com/office/officeart/2005/8/layout/radial5"/>
    <dgm:cxn modelId="{5BA71569-F041-4D3C-A636-2CBDF579A0C7}" type="presParOf" srcId="{6838CE90-6677-4F0E-B04A-F34407BA5F79}" destId="{1DA8440E-D9F1-49FD-A74A-C7A4F8841724}" srcOrd="0" destOrd="0" presId="urn:microsoft.com/office/officeart/2005/8/layout/radial5"/>
    <dgm:cxn modelId="{B067102A-E0A2-4FD8-8B97-E68E81238AB1}" type="presParOf" srcId="{6838CE90-6677-4F0E-B04A-F34407BA5F79}" destId="{E7088CF5-E43C-4A21-9959-FBF2FB6C68E7}" srcOrd="1" destOrd="0" presId="urn:microsoft.com/office/officeart/2005/8/layout/radial5"/>
    <dgm:cxn modelId="{BB59D3E9-A437-4907-8115-F66B66B765D8}" type="presParOf" srcId="{E7088CF5-E43C-4A21-9959-FBF2FB6C68E7}" destId="{621C96A4-34C6-4F84-926C-75DBC80E3D27}" srcOrd="0" destOrd="0" presId="urn:microsoft.com/office/officeart/2005/8/layout/radial5"/>
    <dgm:cxn modelId="{CA3558E6-49E1-4C6A-8A5A-3282FF93A5D2}" type="presParOf" srcId="{6838CE90-6677-4F0E-B04A-F34407BA5F79}" destId="{164C8AC2-6B85-404C-A4E1-02804A6456F7}" srcOrd="2" destOrd="0" presId="urn:microsoft.com/office/officeart/2005/8/layout/radial5"/>
    <dgm:cxn modelId="{5F5A87F0-ACCB-457E-B70A-A14422EBC5CD}" type="presParOf" srcId="{6838CE90-6677-4F0E-B04A-F34407BA5F79}" destId="{4481F218-7816-47DD-9587-3720DBBEF9D3}" srcOrd="3" destOrd="0" presId="urn:microsoft.com/office/officeart/2005/8/layout/radial5"/>
    <dgm:cxn modelId="{56BDF0FB-0C5C-4653-95EC-59C4C76CFF19}" type="presParOf" srcId="{4481F218-7816-47DD-9587-3720DBBEF9D3}" destId="{FFACE703-1F54-440B-BEE1-9F821EA96CE3}" srcOrd="0" destOrd="0" presId="urn:microsoft.com/office/officeart/2005/8/layout/radial5"/>
    <dgm:cxn modelId="{3585B47E-984D-4137-9FC3-D2B6C6617771}" type="presParOf" srcId="{6838CE90-6677-4F0E-B04A-F34407BA5F79}" destId="{538AE97D-6FD9-4AF8-B57C-593D014944D8}" srcOrd="4" destOrd="0" presId="urn:microsoft.com/office/officeart/2005/8/layout/radial5"/>
    <dgm:cxn modelId="{13B81592-A3D2-4608-88A9-639E54A698FF}" type="presParOf" srcId="{6838CE90-6677-4F0E-B04A-F34407BA5F79}" destId="{D6C887D0-04D6-417D-86F0-B706BE07EBB9}" srcOrd="5" destOrd="0" presId="urn:microsoft.com/office/officeart/2005/8/layout/radial5"/>
    <dgm:cxn modelId="{6B28CBD1-C04F-4993-B152-9249F188AB66}" type="presParOf" srcId="{D6C887D0-04D6-417D-86F0-B706BE07EBB9}" destId="{0D65E030-EC06-48C5-96E3-CDFC14CE7118}" srcOrd="0" destOrd="0" presId="urn:microsoft.com/office/officeart/2005/8/layout/radial5"/>
    <dgm:cxn modelId="{D2529955-0C74-4649-9D4E-5962A5B3F2D7}" type="presParOf" srcId="{6838CE90-6677-4F0E-B04A-F34407BA5F79}" destId="{CC2C690A-D351-4C03-955F-01994111025B}" srcOrd="6" destOrd="0" presId="urn:microsoft.com/office/officeart/2005/8/layout/radial5"/>
    <dgm:cxn modelId="{EDCA480F-7871-4377-A790-1488ED64D8BC}" type="presParOf" srcId="{6838CE90-6677-4F0E-B04A-F34407BA5F79}" destId="{D8459597-E753-4D91-9970-21A3C625D79C}" srcOrd="7" destOrd="0" presId="urn:microsoft.com/office/officeart/2005/8/layout/radial5"/>
    <dgm:cxn modelId="{BB8E3E38-3AE1-4B5D-84F7-3E8A417A0468}" type="presParOf" srcId="{D8459597-E753-4D91-9970-21A3C625D79C}" destId="{BC2F13EA-6DED-45FC-851C-FBD937C471FF}" srcOrd="0" destOrd="0" presId="urn:microsoft.com/office/officeart/2005/8/layout/radial5"/>
    <dgm:cxn modelId="{5273BD18-8BB8-4721-8AF9-4381441FC12E}" type="presParOf" srcId="{6838CE90-6677-4F0E-B04A-F34407BA5F79}" destId="{BD56B668-79DA-4DCA-97FC-9C2805D08456}" srcOrd="8" destOrd="0" presId="urn:microsoft.com/office/officeart/2005/8/layout/radial5"/>
    <dgm:cxn modelId="{1B856EB8-09A8-43D8-8487-612EB3FD32CD}" type="presParOf" srcId="{6838CE90-6677-4F0E-B04A-F34407BA5F79}" destId="{BD6F42B4-B899-49C8-90D9-BCCB6DB8A72C}" srcOrd="9" destOrd="0" presId="urn:microsoft.com/office/officeart/2005/8/layout/radial5"/>
    <dgm:cxn modelId="{0C9A14A7-FF0C-44E4-8208-5FE890194CDD}" type="presParOf" srcId="{BD6F42B4-B899-49C8-90D9-BCCB6DB8A72C}" destId="{0C599D0D-2C4D-4F16-9C9A-10B28E7541BC}" srcOrd="0" destOrd="0" presId="urn:microsoft.com/office/officeart/2005/8/layout/radial5"/>
    <dgm:cxn modelId="{14F6A5F1-4F17-4646-BCDA-A8001F91711A}" type="presParOf" srcId="{6838CE90-6677-4F0E-B04A-F34407BA5F79}" destId="{9BB8D03F-491A-4400-BA08-40CA36F2D8D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51839AC-23E3-4872-84CA-30A9704B1532}" type="doc">
      <dgm:prSet loTypeId="urn:microsoft.com/office/officeart/2005/8/layout/gear1" loCatId="cycle" qsTypeId="urn:microsoft.com/office/officeart/2005/8/quickstyle/3d4" qsCatId="3D" csTypeId="urn:microsoft.com/office/officeart/2005/8/colors/colorful2" csCatId="colorful" phldr="1"/>
      <dgm:spPr/>
    </dgm:pt>
    <dgm:pt modelId="{3D983596-2266-49F9-8749-D8C59765DAF3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2">
                  <a:lumMod val="50000"/>
                </a:schemeClr>
              </a:solidFill>
            </a:rPr>
            <a:t>Mayor fuente de información son los padres de familia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74481885-7B36-46AC-BF4D-E0369287A79A}" type="parTrans" cxnId="{9BAA7E71-9A12-4E3A-82C7-341110505AE7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04422A7E-B02D-4C15-ABE3-BD91A44ABD0C}" type="sibTrans" cxnId="{9BAA7E71-9A12-4E3A-82C7-341110505AE7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D5A151DC-312B-4DC8-A4BE-37D9B962863A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2">
                  <a:lumMod val="50000"/>
                </a:schemeClr>
              </a:solidFill>
            </a:rPr>
            <a:t>Cada adolescente puede tener un punto de vista distinto al de otro y sus fuentes de información </a:t>
          </a:r>
          <a:endParaRPr lang="en-US" sz="1400" dirty="0">
            <a:solidFill>
              <a:schemeClr val="tx2">
                <a:lumMod val="50000"/>
              </a:schemeClr>
            </a:solidFill>
          </a:endParaRPr>
        </a:p>
      </dgm:t>
    </dgm:pt>
    <dgm:pt modelId="{7614DBCC-383B-4DBD-AD95-8F19B9025377}" type="parTrans" cxnId="{BC996BAD-F853-425E-AB77-65EFFAA1A49C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28AFD1F-2D12-4B1D-B3F2-854651BB142B}" type="sibTrans" cxnId="{BC996BAD-F853-425E-AB77-65EFFAA1A49C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62F85375-4357-4278-9FEA-259EDAAFD331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50000"/>
                </a:schemeClr>
              </a:solidFill>
            </a:rPr>
            <a:t>Fuentes de información como internet, amigos, medios de comunicación o maestros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652CD99F-B948-40F3-84E5-34B0AA01AF7A}" type="parTrans" cxnId="{FD07594C-FAA5-43D5-AACE-E20AFD0483B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2570A6F-5ACE-41EE-AFAF-1CD2937135C0}" type="sibTrans" cxnId="{FD07594C-FAA5-43D5-AACE-E20AFD0483B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D3ED784-5B3A-43B8-A1F2-1F3112692097}" type="pres">
      <dgm:prSet presAssocID="{051839AC-23E3-4872-84CA-30A9704B153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004366C-E0A0-4830-A4AB-6BD3C8BC6A06}" type="pres">
      <dgm:prSet presAssocID="{3D983596-2266-49F9-8749-D8C59765DAF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5EAD2-CBF3-4D44-9E19-997E86C97DA9}" type="pres">
      <dgm:prSet presAssocID="{3D983596-2266-49F9-8749-D8C59765DAF3}" presName="gear1srcNode" presStyleLbl="node1" presStyleIdx="0" presStyleCnt="3"/>
      <dgm:spPr/>
      <dgm:t>
        <a:bodyPr/>
        <a:lstStyle/>
        <a:p>
          <a:endParaRPr lang="en-US"/>
        </a:p>
      </dgm:t>
    </dgm:pt>
    <dgm:pt modelId="{5D060D30-A0F9-4711-BBD7-2EB9B40CA320}" type="pres">
      <dgm:prSet presAssocID="{3D983596-2266-49F9-8749-D8C59765DAF3}" presName="gear1dstNode" presStyleLbl="node1" presStyleIdx="0" presStyleCnt="3"/>
      <dgm:spPr/>
      <dgm:t>
        <a:bodyPr/>
        <a:lstStyle/>
        <a:p>
          <a:endParaRPr lang="en-US"/>
        </a:p>
      </dgm:t>
    </dgm:pt>
    <dgm:pt modelId="{8438B585-7817-4F99-BEEF-BC1A88CAFB2C}" type="pres">
      <dgm:prSet presAssocID="{D5A151DC-312B-4DC8-A4BE-37D9B962863A}" presName="gear2" presStyleLbl="node1" presStyleIdx="1" presStyleCnt="3" custScaleX="1125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8912-20E9-4C60-BE70-E9340D40A9F1}" type="pres">
      <dgm:prSet presAssocID="{D5A151DC-312B-4DC8-A4BE-37D9B962863A}" presName="gear2srcNode" presStyleLbl="node1" presStyleIdx="1" presStyleCnt="3"/>
      <dgm:spPr/>
      <dgm:t>
        <a:bodyPr/>
        <a:lstStyle/>
        <a:p>
          <a:endParaRPr lang="en-US"/>
        </a:p>
      </dgm:t>
    </dgm:pt>
    <dgm:pt modelId="{4CB9A679-901A-48C6-8826-9E2D4EDA65A9}" type="pres">
      <dgm:prSet presAssocID="{D5A151DC-312B-4DC8-A4BE-37D9B962863A}" presName="gear2dstNode" presStyleLbl="node1" presStyleIdx="1" presStyleCnt="3"/>
      <dgm:spPr/>
      <dgm:t>
        <a:bodyPr/>
        <a:lstStyle/>
        <a:p>
          <a:endParaRPr lang="en-US"/>
        </a:p>
      </dgm:t>
    </dgm:pt>
    <dgm:pt modelId="{B8FD854A-D116-4F89-A59E-9B1E65AACC8F}" type="pres">
      <dgm:prSet presAssocID="{62F85375-4357-4278-9FEA-259EDAAFD331}" presName="gear3" presStyleLbl="node1" presStyleIdx="2" presStyleCnt="3"/>
      <dgm:spPr/>
      <dgm:t>
        <a:bodyPr/>
        <a:lstStyle/>
        <a:p>
          <a:endParaRPr lang="en-US"/>
        </a:p>
      </dgm:t>
    </dgm:pt>
    <dgm:pt modelId="{03607593-014A-44FF-A22E-7AB8165112E3}" type="pres">
      <dgm:prSet presAssocID="{62F85375-4357-4278-9FEA-259EDAAFD3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63F0-1B00-4496-BF27-3D8EF89686A1}" type="pres">
      <dgm:prSet presAssocID="{62F85375-4357-4278-9FEA-259EDAAFD331}" presName="gear3srcNode" presStyleLbl="node1" presStyleIdx="2" presStyleCnt="3"/>
      <dgm:spPr/>
      <dgm:t>
        <a:bodyPr/>
        <a:lstStyle/>
        <a:p>
          <a:endParaRPr lang="en-US"/>
        </a:p>
      </dgm:t>
    </dgm:pt>
    <dgm:pt modelId="{4640EBE3-5055-407D-9B37-699C06EFB655}" type="pres">
      <dgm:prSet presAssocID="{62F85375-4357-4278-9FEA-259EDAAFD331}" presName="gear3dstNode" presStyleLbl="node1" presStyleIdx="2" presStyleCnt="3"/>
      <dgm:spPr/>
      <dgm:t>
        <a:bodyPr/>
        <a:lstStyle/>
        <a:p>
          <a:endParaRPr lang="en-US"/>
        </a:p>
      </dgm:t>
    </dgm:pt>
    <dgm:pt modelId="{5981F70E-C3D7-49B6-871C-35F2E5587F98}" type="pres">
      <dgm:prSet presAssocID="{04422A7E-B02D-4C15-ABE3-BD91A44ABD0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D348BA9-0ADE-4DED-BD7B-A62F4E005C79}" type="pres">
      <dgm:prSet presAssocID="{428AFD1F-2D12-4B1D-B3F2-854651BB142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22B2D68-F57F-4C9F-9FFA-83E24BF30769}" type="pres">
      <dgm:prSet presAssocID="{92570A6F-5ACE-41EE-AFAF-1CD2937135C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E560FBC-C696-4591-A0D0-B8C44025A812}" type="presOf" srcId="{04422A7E-B02D-4C15-ABE3-BD91A44ABD0C}" destId="{5981F70E-C3D7-49B6-871C-35F2E5587F98}" srcOrd="0" destOrd="0" presId="urn:microsoft.com/office/officeart/2005/8/layout/gear1"/>
    <dgm:cxn modelId="{0CE4ABAF-90E5-4EBE-9D69-599FA14D1206}" type="presOf" srcId="{D5A151DC-312B-4DC8-A4BE-37D9B962863A}" destId="{DDC28912-20E9-4C60-BE70-E9340D40A9F1}" srcOrd="1" destOrd="0" presId="urn:microsoft.com/office/officeart/2005/8/layout/gear1"/>
    <dgm:cxn modelId="{D9E18118-5498-41C7-B3F0-DBFFBBDF80BD}" type="presOf" srcId="{428AFD1F-2D12-4B1D-B3F2-854651BB142B}" destId="{4D348BA9-0ADE-4DED-BD7B-A62F4E005C79}" srcOrd="0" destOrd="0" presId="urn:microsoft.com/office/officeart/2005/8/layout/gear1"/>
    <dgm:cxn modelId="{F3D955B2-1D34-47DE-995A-F28D51C539FB}" type="presOf" srcId="{051839AC-23E3-4872-84CA-30A9704B1532}" destId="{AD3ED784-5B3A-43B8-A1F2-1F3112692097}" srcOrd="0" destOrd="0" presId="urn:microsoft.com/office/officeart/2005/8/layout/gear1"/>
    <dgm:cxn modelId="{FD07594C-FAA5-43D5-AACE-E20AFD0483B5}" srcId="{051839AC-23E3-4872-84CA-30A9704B1532}" destId="{62F85375-4357-4278-9FEA-259EDAAFD331}" srcOrd="2" destOrd="0" parTransId="{652CD99F-B948-40F3-84E5-34B0AA01AF7A}" sibTransId="{92570A6F-5ACE-41EE-AFAF-1CD2937135C0}"/>
    <dgm:cxn modelId="{D5886D0C-AD30-42E9-9C72-1265BBC2AB8C}" type="presOf" srcId="{D5A151DC-312B-4DC8-A4BE-37D9B962863A}" destId="{4CB9A679-901A-48C6-8826-9E2D4EDA65A9}" srcOrd="2" destOrd="0" presId="urn:microsoft.com/office/officeart/2005/8/layout/gear1"/>
    <dgm:cxn modelId="{4F44EB99-2346-4BE4-B59A-A1BD7762432A}" type="presOf" srcId="{92570A6F-5ACE-41EE-AFAF-1CD2937135C0}" destId="{F22B2D68-F57F-4C9F-9FFA-83E24BF30769}" srcOrd="0" destOrd="0" presId="urn:microsoft.com/office/officeart/2005/8/layout/gear1"/>
    <dgm:cxn modelId="{BC996BAD-F853-425E-AB77-65EFFAA1A49C}" srcId="{051839AC-23E3-4872-84CA-30A9704B1532}" destId="{D5A151DC-312B-4DC8-A4BE-37D9B962863A}" srcOrd="1" destOrd="0" parTransId="{7614DBCC-383B-4DBD-AD95-8F19B9025377}" sibTransId="{428AFD1F-2D12-4B1D-B3F2-854651BB142B}"/>
    <dgm:cxn modelId="{217401A0-3B5F-4643-8D76-7E2FD8291124}" type="presOf" srcId="{62F85375-4357-4278-9FEA-259EDAAFD331}" destId="{4640EBE3-5055-407D-9B37-699C06EFB655}" srcOrd="3" destOrd="0" presId="urn:microsoft.com/office/officeart/2005/8/layout/gear1"/>
    <dgm:cxn modelId="{96D35048-6F77-4016-AA79-790554BBB566}" type="presOf" srcId="{62F85375-4357-4278-9FEA-259EDAAFD331}" destId="{B8FD854A-D116-4F89-A59E-9B1E65AACC8F}" srcOrd="0" destOrd="0" presId="urn:microsoft.com/office/officeart/2005/8/layout/gear1"/>
    <dgm:cxn modelId="{34DD052D-4FE9-4BBA-A055-E239DEE659F3}" type="presOf" srcId="{3D983596-2266-49F9-8749-D8C59765DAF3}" destId="{1004366C-E0A0-4830-A4AB-6BD3C8BC6A06}" srcOrd="0" destOrd="0" presId="urn:microsoft.com/office/officeart/2005/8/layout/gear1"/>
    <dgm:cxn modelId="{9BAA7E71-9A12-4E3A-82C7-341110505AE7}" srcId="{051839AC-23E3-4872-84CA-30A9704B1532}" destId="{3D983596-2266-49F9-8749-D8C59765DAF3}" srcOrd="0" destOrd="0" parTransId="{74481885-7B36-46AC-BF4D-E0369287A79A}" sibTransId="{04422A7E-B02D-4C15-ABE3-BD91A44ABD0C}"/>
    <dgm:cxn modelId="{C41F14E5-C85B-42D4-B7EF-D714D3FCBA39}" type="presOf" srcId="{D5A151DC-312B-4DC8-A4BE-37D9B962863A}" destId="{8438B585-7817-4F99-BEEF-BC1A88CAFB2C}" srcOrd="0" destOrd="0" presId="urn:microsoft.com/office/officeart/2005/8/layout/gear1"/>
    <dgm:cxn modelId="{55234C82-272D-4F4F-95DB-D4BD7E45D466}" type="presOf" srcId="{62F85375-4357-4278-9FEA-259EDAAFD331}" destId="{92FD63F0-1B00-4496-BF27-3D8EF89686A1}" srcOrd="2" destOrd="0" presId="urn:microsoft.com/office/officeart/2005/8/layout/gear1"/>
    <dgm:cxn modelId="{7D2A1F4A-98AC-43AD-97B8-37D599454A5D}" type="presOf" srcId="{3D983596-2266-49F9-8749-D8C59765DAF3}" destId="{5D060D30-A0F9-4711-BBD7-2EB9B40CA320}" srcOrd="2" destOrd="0" presId="urn:microsoft.com/office/officeart/2005/8/layout/gear1"/>
    <dgm:cxn modelId="{A0B7345B-8D0E-4974-B366-9CE3D3C56715}" type="presOf" srcId="{3D983596-2266-49F9-8749-D8C59765DAF3}" destId="{3775EAD2-CBF3-4D44-9E19-997E86C97DA9}" srcOrd="1" destOrd="0" presId="urn:microsoft.com/office/officeart/2005/8/layout/gear1"/>
    <dgm:cxn modelId="{ABFEBC27-F062-4B8F-9A71-41937BECB5DD}" type="presOf" srcId="{62F85375-4357-4278-9FEA-259EDAAFD331}" destId="{03607593-014A-44FF-A22E-7AB8165112E3}" srcOrd="1" destOrd="0" presId="urn:microsoft.com/office/officeart/2005/8/layout/gear1"/>
    <dgm:cxn modelId="{9808CC04-19B3-4FDB-BF11-8580B5AAF5F7}" type="presParOf" srcId="{AD3ED784-5B3A-43B8-A1F2-1F3112692097}" destId="{1004366C-E0A0-4830-A4AB-6BD3C8BC6A06}" srcOrd="0" destOrd="0" presId="urn:microsoft.com/office/officeart/2005/8/layout/gear1"/>
    <dgm:cxn modelId="{CAD97580-051D-492F-8DBF-3AF3B11F3A08}" type="presParOf" srcId="{AD3ED784-5B3A-43B8-A1F2-1F3112692097}" destId="{3775EAD2-CBF3-4D44-9E19-997E86C97DA9}" srcOrd="1" destOrd="0" presId="urn:microsoft.com/office/officeart/2005/8/layout/gear1"/>
    <dgm:cxn modelId="{B2A3CA7C-D24B-40BC-9647-CDDC5B647EFD}" type="presParOf" srcId="{AD3ED784-5B3A-43B8-A1F2-1F3112692097}" destId="{5D060D30-A0F9-4711-BBD7-2EB9B40CA320}" srcOrd="2" destOrd="0" presId="urn:microsoft.com/office/officeart/2005/8/layout/gear1"/>
    <dgm:cxn modelId="{942FF1D1-4126-42CA-B67B-A146C18CBD9E}" type="presParOf" srcId="{AD3ED784-5B3A-43B8-A1F2-1F3112692097}" destId="{8438B585-7817-4F99-BEEF-BC1A88CAFB2C}" srcOrd="3" destOrd="0" presId="urn:microsoft.com/office/officeart/2005/8/layout/gear1"/>
    <dgm:cxn modelId="{B8437945-9DB8-4C50-9DE5-947A894955F8}" type="presParOf" srcId="{AD3ED784-5B3A-43B8-A1F2-1F3112692097}" destId="{DDC28912-20E9-4C60-BE70-E9340D40A9F1}" srcOrd="4" destOrd="0" presId="urn:microsoft.com/office/officeart/2005/8/layout/gear1"/>
    <dgm:cxn modelId="{FF80B720-9DAE-406F-B79C-1A8BBBC954D0}" type="presParOf" srcId="{AD3ED784-5B3A-43B8-A1F2-1F3112692097}" destId="{4CB9A679-901A-48C6-8826-9E2D4EDA65A9}" srcOrd="5" destOrd="0" presId="urn:microsoft.com/office/officeart/2005/8/layout/gear1"/>
    <dgm:cxn modelId="{9CB27A65-E3CC-462C-823D-94A3317DE182}" type="presParOf" srcId="{AD3ED784-5B3A-43B8-A1F2-1F3112692097}" destId="{B8FD854A-D116-4F89-A59E-9B1E65AACC8F}" srcOrd="6" destOrd="0" presId="urn:microsoft.com/office/officeart/2005/8/layout/gear1"/>
    <dgm:cxn modelId="{77AD144D-0105-486A-96BE-2415E355A9CF}" type="presParOf" srcId="{AD3ED784-5B3A-43B8-A1F2-1F3112692097}" destId="{03607593-014A-44FF-A22E-7AB8165112E3}" srcOrd="7" destOrd="0" presId="urn:microsoft.com/office/officeart/2005/8/layout/gear1"/>
    <dgm:cxn modelId="{AF7C17CA-8620-42EC-8F8D-702CD77FFC05}" type="presParOf" srcId="{AD3ED784-5B3A-43B8-A1F2-1F3112692097}" destId="{92FD63F0-1B00-4496-BF27-3D8EF89686A1}" srcOrd="8" destOrd="0" presId="urn:microsoft.com/office/officeart/2005/8/layout/gear1"/>
    <dgm:cxn modelId="{B1B7275B-A39B-40A3-8C35-6C844F3321F9}" type="presParOf" srcId="{AD3ED784-5B3A-43B8-A1F2-1F3112692097}" destId="{4640EBE3-5055-407D-9B37-699C06EFB655}" srcOrd="9" destOrd="0" presId="urn:microsoft.com/office/officeart/2005/8/layout/gear1"/>
    <dgm:cxn modelId="{D133DD61-30D4-41FF-84D3-F40EC47BF13D}" type="presParOf" srcId="{AD3ED784-5B3A-43B8-A1F2-1F3112692097}" destId="{5981F70E-C3D7-49B6-871C-35F2E5587F98}" srcOrd="10" destOrd="0" presId="urn:microsoft.com/office/officeart/2005/8/layout/gear1"/>
    <dgm:cxn modelId="{E13C8A27-A631-4BCC-81B0-9F1D6E92BF09}" type="presParOf" srcId="{AD3ED784-5B3A-43B8-A1F2-1F3112692097}" destId="{4D348BA9-0ADE-4DED-BD7B-A62F4E005C79}" srcOrd="11" destOrd="0" presId="urn:microsoft.com/office/officeart/2005/8/layout/gear1"/>
    <dgm:cxn modelId="{3D1AC3E8-9940-4797-8EED-D1536E38F066}" type="presParOf" srcId="{AD3ED784-5B3A-43B8-A1F2-1F3112692097}" destId="{F22B2D68-F57F-4C9F-9FFA-83E24BF307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24FF97F-C66F-460D-AD2B-AEE1397D6144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</dgm:pt>
    <dgm:pt modelId="{208CA3E6-EB6C-4550-901F-6A6B388541C0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Adolescentes de sexo femenino, cuyas edades oscilaban entre los 15 a 17 años, todas cursaban sus estudios en el bachillerato común unificado, de estado civil solteras que convivían con sus dos padres, </a:t>
          </a:r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los </a:t>
          </a:r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cuales tenían como nivel de instrucción, secundaria completa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10110FBF-67D2-4FAE-8ABC-53EA040FB1CE}" type="parTrans" cxnId="{E0AD76B2-246F-41C4-B78A-15EDEC6256EC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1E847AF-8D99-453A-8BD2-9B276E00B204}" type="sibTrans" cxnId="{E0AD76B2-246F-41C4-B78A-15EDEC6256EC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78327A8-D64A-435D-8121-9742A41E83C9}">
      <dgm:prSet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Evidente falta de conocimiento con respecto a los componentes de la política de salud sexual y reproductiva,  pero conocimientos básicos en derechos de salud sexual y reproductiva, desconocen el correcto uso de métodos anticonceptivos, realidad preocupante, debido a que la edad de inicio de vida sexual activa tiene una mayor recurrencia a los 15 años.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28EF4B91-F3F2-4FA6-B046-7B9718F62DB1}" type="parTrans" cxnId="{F6BDC692-11EA-4DC0-BF4E-1C9A1C1BCD0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64C5CEA7-E2D2-47CD-9F19-F962D31ED56B}" type="sibTrans" cxnId="{F6BDC692-11EA-4DC0-BF4E-1C9A1C1BCD0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4AF7DC7-0230-4178-8A2F-A911DD233FE2}">
      <dgm:prSet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Respecto a acceso a la información  y consejería sobre temas de sexualidad las adolescentes buscan como principal fuente de información a </a:t>
          </a:r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sus padres, </a:t>
          </a:r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otras toman en cuenta los comentarios de sus amigos y amigas, dejando en segundo plano la ayuda profesional 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87ED5DE3-2E87-4DE7-A18D-9E224C18F5EC}" type="parTrans" cxnId="{1D60EC6C-8196-4057-8695-1B843714AD6B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BFDD7B9-1545-4AD7-9BBF-2564A3B03D95}" type="sibTrans" cxnId="{1D60EC6C-8196-4057-8695-1B843714AD6B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63546AEB-3F94-4FA4-9C72-EFFD99AFE47B}">
      <dgm:prSet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Factores protectores relacionados con las relaciones interpersonales y familiares y su nivel de comunicación lo que se refleja en una autoestima elevada y con la existencia de un proyecto de vida más concreto. Los factores de riesgo están asociados a actividades de género tradicionales, mal uso de métodos anticonceptivos, e inicio de relaciones sexuales a temprana edad.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0EC29F09-6EDE-485F-B170-8E7BEE837AA2}" type="parTrans" cxnId="{1AC53716-10B6-49C3-9826-CAA08CC6B88F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3D26794-7D8A-4422-8728-13AA9B386F51}" type="sibTrans" cxnId="{1AC53716-10B6-49C3-9826-CAA08CC6B88F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2A0D7E6-A2F7-4D4A-8F7D-F07FF8C95E65}" type="pres">
      <dgm:prSet presAssocID="{924FF97F-C66F-460D-AD2B-AEE1397D6144}" presName="matrix" presStyleCnt="0">
        <dgm:presLayoutVars>
          <dgm:chMax val="1"/>
          <dgm:dir/>
          <dgm:resizeHandles val="exact"/>
        </dgm:presLayoutVars>
      </dgm:prSet>
      <dgm:spPr/>
    </dgm:pt>
    <dgm:pt modelId="{862B9F5D-95C3-46E7-A10B-4541C42ECCD8}" type="pres">
      <dgm:prSet presAssocID="{924FF97F-C66F-460D-AD2B-AEE1397D6144}" presName="diamond" presStyleLbl="bgShp" presStyleIdx="0" presStyleCnt="1"/>
      <dgm:spPr/>
    </dgm:pt>
    <dgm:pt modelId="{415C3B8B-F3C9-4929-865C-2C1081B298B5}" type="pres">
      <dgm:prSet presAssocID="{924FF97F-C66F-460D-AD2B-AEE1397D614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5F658-370E-4003-A86F-35BAA5356246}" type="pres">
      <dgm:prSet presAssocID="{924FF97F-C66F-460D-AD2B-AEE1397D614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827A5-51AB-4D2C-B3A9-237D63DD6E24}" type="pres">
      <dgm:prSet presAssocID="{924FF97F-C66F-460D-AD2B-AEE1397D614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38530-7DBD-405A-AF86-5CE8B3EFFB0A}" type="pres">
      <dgm:prSet presAssocID="{924FF97F-C66F-460D-AD2B-AEE1397D614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C53716-10B6-49C3-9826-CAA08CC6B88F}" srcId="{924FF97F-C66F-460D-AD2B-AEE1397D6144}" destId="{63546AEB-3F94-4FA4-9C72-EFFD99AFE47B}" srcOrd="2" destOrd="0" parTransId="{0EC29F09-6EDE-485F-B170-8E7BEE837AA2}" sibTransId="{23D26794-7D8A-4422-8728-13AA9B386F51}"/>
    <dgm:cxn modelId="{5E164A3F-2754-47E5-8948-2AD2C49AEC69}" type="presOf" srcId="{63546AEB-3F94-4FA4-9C72-EFFD99AFE47B}" destId="{6F6827A5-51AB-4D2C-B3A9-237D63DD6E24}" srcOrd="0" destOrd="0" presId="urn:microsoft.com/office/officeart/2005/8/layout/matrix3"/>
    <dgm:cxn modelId="{449B2886-192F-4B25-A0C8-E98EAF5559A0}" type="presOf" srcId="{778327A8-D64A-435D-8121-9742A41E83C9}" destId="{29A5F658-370E-4003-A86F-35BAA5356246}" srcOrd="0" destOrd="0" presId="urn:microsoft.com/office/officeart/2005/8/layout/matrix3"/>
    <dgm:cxn modelId="{21122C4A-A3C9-4662-893D-55766C911298}" type="presOf" srcId="{208CA3E6-EB6C-4550-901F-6A6B388541C0}" destId="{415C3B8B-F3C9-4929-865C-2C1081B298B5}" srcOrd="0" destOrd="0" presId="urn:microsoft.com/office/officeart/2005/8/layout/matrix3"/>
    <dgm:cxn modelId="{546C4335-A886-4CD8-A734-E8DE88337F9D}" type="presOf" srcId="{44AF7DC7-0230-4178-8A2F-A911DD233FE2}" destId="{14D38530-7DBD-405A-AF86-5CE8B3EFFB0A}" srcOrd="0" destOrd="0" presId="urn:microsoft.com/office/officeart/2005/8/layout/matrix3"/>
    <dgm:cxn modelId="{E0AD76B2-246F-41C4-B78A-15EDEC6256EC}" srcId="{924FF97F-C66F-460D-AD2B-AEE1397D6144}" destId="{208CA3E6-EB6C-4550-901F-6A6B388541C0}" srcOrd="0" destOrd="0" parTransId="{10110FBF-67D2-4FAE-8ABC-53EA040FB1CE}" sibTransId="{A1E847AF-8D99-453A-8BD2-9B276E00B204}"/>
    <dgm:cxn modelId="{F6BDC692-11EA-4DC0-BF4E-1C9A1C1BCD00}" srcId="{924FF97F-C66F-460D-AD2B-AEE1397D6144}" destId="{778327A8-D64A-435D-8121-9742A41E83C9}" srcOrd="1" destOrd="0" parTransId="{28EF4B91-F3F2-4FA6-B046-7B9718F62DB1}" sibTransId="{64C5CEA7-E2D2-47CD-9F19-F962D31ED56B}"/>
    <dgm:cxn modelId="{1D60EC6C-8196-4057-8695-1B843714AD6B}" srcId="{924FF97F-C66F-460D-AD2B-AEE1397D6144}" destId="{44AF7DC7-0230-4178-8A2F-A911DD233FE2}" srcOrd="3" destOrd="0" parTransId="{87ED5DE3-2E87-4DE7-A18D-9E224C18F5EC}" sibTransId="{ABFDD7B9-1545-4AD7-9BBF-2564A3B03D95}"/>
    <dgm:cxn modelId="{526682A6-D087-479F-B2AE-C1D3E2C517C7}" type="presOf" srcId="{924FF97F-C66F-460D-AD2B-AEE1397D6144}" destId="{B2A0D7E6-A2F7-4D4A-8F7D-F07FF8C95E65}" srcOrd="0" destOrd="0" presId="urn:microsoft.com/office/officeart/2005/8/layout/matrix3"/>
    <dgm:cxn modelId="{1610523E-2DF5-4E0A-93F5-BFA266726EFD}" type="presParOf" srcId="{B2A0D7E6-A2F7-4D4A-8F7D-F07FF8C95E65}" destId="{862B9F5D-95C3-46E7-A10B-4541C42ECCD8}" srcOrd="0" destOrd="0" presId="urn:microsoft.com/office/officeart/2005/8/layout/matrix3"/>
    <dgm:cxn modelId="{E285E045-B8BC-43AA-8DEB-B0799380A181}" type="presParOf" srcId="{B2A0D7E6-A2F7-4D4A-8F7D-F07FF8C95E65}" destId="{415C3B8B-F3C9-4929-865C-2C1081B298B5}" srcOrd="1" destOrd="0" presId="urn:microsoft.com/office/officeart/2005/8/layout/matrix3"/>
    <dgm:cxn modelId="{EC8B18DC-A717-437B-B84C-FF2186E28029}" type="presParOf" srcId="{B2A0D7E6-A2F7-4D4A-8F7D-F07FF8C95E65}" destId="{29A5F658-370E-4003-A86F-35BAA5356246}" srcOrd="2" destOrd="0" presId="urn:microsoft.com/office/officeart/2005/8/layout/matrix3"/>
    <dgm:cxn modelId="{CF99D3B6-B786-40A1-B4DB-B01BF5718FC6}" type="presParOf" srcId="{B2A0D7E6-A2F7-4D4A-8F7D-F07FF8C95E65}" destId="{6F6827A5-51AB-4D2C-B3A9-237D63DD6E24}" srcOrd="3" destOrd="0" presId="urn:microsoft.com/office/officeart/2005/8/layout/matrix3"/>
    <dgm:cxn modelId="{EB2462EA-0CCC-44A2-8B9C-9CA0BDB58DD8}" type="presParOf" srcId="{B2A0D7E6-A2F7-4D4A-8F7D-F07FF8C95E65}" destId="{14D38530-7DBD-405A-AF86-5CE8B3EFFB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1513713-9380-47A9-8951-FDFD875204DB}" type="doc">
      <dgm:prSet loTypeId="urn:microsoft.com/office/officeart/2005/8/layout/vProcess5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D088A66-38E3-46B2-947B-816787D73AF1}">
      <dgm:prSet phldrT="[Texto]"/>
      <dgm:spPr/>
      <dgm:t>
        <a:bodyPr/>
        <a:lstStyle/>
        <a:p>
          <a:r>
            <a:rPr lang="es-ES" dirty="0" smtClean="0"/>
            <a:t>Utilizar metodologías alternativas como la propuesta en la investigación  dentro de la asignatura de Salud Sexual y reproductiva con el fin de llegar de mejor manera a los adolescentes</a:t>
          </a:r>
          <a:endParaRPr lang="en-US" dirty="0"/>
        </a:p>
      </dgm:t>
    </dgm:pt>
    <dgm:pt modelId="{A1218792-FAB7-4AEA-BB75-2D83CB48F40F}" type="parTrans" cxnId="{34D362FB-3D4F-4BE6-A210-EAB8BBB4103D}">
      <dgm:prSet/>
      <dgm:spPr/>
      <dgm:t>
        <a:bodyPr/>
        <a:lstStyle/>
        <a:p>
          <a:endParaRPr lang="en-US"/>
        </a:p>
      </dgm:t>
    </dgm:pt>
    <dgm:pt modelId="{185CEE91-0215-4F53-8232-8CD74E518450}" type="sibTrans" cxnId="{34D362FB-3D4F-4BE6-A210-EAB8BBB4103D}">
      <dgm:prSet/>
      <dgm:spPr/>
      <dgm:t>
        <a:bodyPr/>
        <a:lstStyle/>
        <a:p>
          <a:endParaRPr lang="en-US"/>
        </a:p>
      </dgm:t>
    </dgm:pt>
    <dgm:pt modelId="{59D82E74-B77E-4CA5-BB81-DF857AF3482F}">
      <dgm:prSet phldrT="[Texto]"/>
      <dgm:spPr/>
      <dgm:t>
        <a:bodyPr/>
        <a:lstStyle/>
        <a:p>
          <a:r>
            <a:rPr lang="es-ES" dirty="0" smtClean="0"/>
            <a:t>Por medio del Departamento de Orientación y Bienestar </a:t>
          </a:r>
          <a:r>
            <a:rPr lang="es-ES" dirty="0" smtClean="0"/>
            <a:t>Estudiantil, </a:t>
          </a:r>
          <a:r>
            <a:rPr lang="es-ES" dirty="0" smtClean="0"/>
            <a:t>brindar seguimiento a casos específicos como: embarazo adolescente, violencia intrafamiliar, violencia física, psicológica o sexual, e incluso casos por </a:t>
          </a:r>
          <a:r>
            <a:rPr lang="es-ES" dirty="0" smtClean="0"/>
            <a:t>ITS, </a:t>
          </a:r>
          <a:r>
            <a:rPr lang="es-ES" dirty="0" smtClean="0"/>
            <a:t>mismos que pueden ser tratados de forma articulada con entidades y unidades del Ministerio de Salud Pública </a:t>
          </a:r>
          <a:endParaRPr lang="en-US" dirty="0"/>
        </a:p>
      </dgm:t>
    </dgm:pt>
    <dgm:pt modelId="{0C82FEC3-675C-4A13-990B-0BA537D8B4BF}" type="parTrans" cxnId="{AA15C115-73E4-4DCF-8BF8-7C6F44B6AE8E}">
      <dgm:prSet/>
      <dgm:spPr/>
      <dgm:t>
        <a:bodyPr/>
        <a:lstStyle/>
        <a:p>
          <a:endParaRPr lang="en-US"/>
        </a:p>
      </dgm:t>
    </dgm:pt>
    <dgm:pt modelId="{20FCF5C3-7031-4F71-9E7C-1CF0CAC12404}" type="sibTrans" cxnId="{AA15C115-73E4-4DCF-8BF8-7C6F44B6AE8E}">
      <dgm:prSet/>
      <dgm:spPr/>
      <dgm:t>
        <a:bodyPr/>
        <a:lstStyle/>
        <a:p>
          <a:endParaRPr lang="en-US"/>
        </a:p>
      </dgm:t>
    </dgm:pt>
    <dgm:pt modelId="{18B39E24-7C70-48BD-A9C6-ECFEC9B695B1}">
      <dgm:prSet phldrT="[Texto]"/>
      <dgm:spPr/>
      <dgm:t>
        <a:bodyPr/>
        <a:lstStyle/>
        <a:p>
          <a:r>
            <a:rPr lang="es-EC" dirty="0" smtClean="0"/>
            <a:t>Realizar talleres de socialización para padres de familia de las jóvenes adolescentes de la Unidad Educativa Ibarra debido a que ellos constituyen la principal fuente de información de los adolescentes en cuanto a </a:t>
          </a:r>
          <a:r>
            <a:rPr lang="es-EC" dirty="0" smtClean="0"/>
            <a:t>sexualidad.</a:t>
          </a:r>
          <a:endParaRPr lang="en-US" dirty="0"/>
        </a:p>
      </dgm:t>
    </dgm:pt>
    <dgm:pt modelId="{A60A0563-552F-49E2-8CBE-89EE44D30629}" type="parTrans" cxnId="{AEABD325-B782-45B1-BE92-070D79E20503}">
      <dgm:prSet/>
      <dgm:spPr/>
      <dgm:t>
        <a:bodyPr/>
        <a:lstStyle/>
        <a:p>
          <a:endParaRPr lang="en-US"/>
        </a:p>
      </dgm:t>
    </dgm:pt>
    <dgm:pt modelId="{8739E01A-FE34-4377-A405-5689E470214F}" type="sibTrans" cxnId="{AEABD325-B782-45B1-BE92-070D79E20503}">
      <dgm:prSet/>
      <dgm:spPr/>
      <dgm:t>
        <a:bodyPr/>
        <a:lstStyle/>
        <a:p>
          <a:endParaRPr lang="en-US"/>
        </a:p>
      </dgm:t>
    </dgm:pt>
    <dgm:pt modelId="{8D8681F3-A4B8-4E76-8577-2422E127D4A0}" type="pres">
      <dgm:prSet presAssocID="{51513713-9380-47A9-8951-FDFD875204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329628-984D-450E-BAC7-A9B640668BB8}" type="pres">
      <dgm:prSet presAssocID="{51513713-9380-47A9-8951-FDFD875204DB}" presName="dummyMaxCanvas" presStyleCnt="0">
        <dgm:presLayoutVars/>
      </dgm:prSet>
      <dgm:spPr/>
    </dgm:pt>
    <dgm:pt modelId="{5A14D0B6-12D3-470B-BE82-B9F733EA38A3}" type="pres">
      <dgm:prSet presAssocID="{51513713-9380-47A9-8951-FDFD875204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EB953-2DD0-49A4-B654-19F7D39AF073}" type="pres">
      <dgm:prSet presAssocID="{51513713-9380-47A9-8951-FDFD875204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C227-AD15-4DCE-AD7D-EF19F0EB6FF2}" type="pres">
      <dgm:prSet presAssocID="{51513713-9380-47A9-8951-FDFD875204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6C2D8-5E65-425F-8124-30914D4594F6}" type="pres">
      <dgm:prSet presAssocID="{51513713-9380-47A9-8951-FDFD875204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BB9E-04EC-405E-8A5F-FB65158F132C}" type="pres">
      <dgm:prSet presAssocID="{51513713-9380-47A9-8951-FDFD875204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4AC0D-84D9-4C45-94B6-4E511E9FF44F}" type="pres">
      <dgm:prSet presAssocID="{51513713-9380-47A9-8951-FDFD875204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5EDF0-FD13-432B-9BBE-E14182D383B0}" type="pres">
      <dgm:prSet presAssocID="{51513713-9380-47A9-8951-FDFD875204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F398B-10A3-4A72-883D-5BE11456FE09}" type="pres">
      <dgm:prSet presAssocID="{51513713-9380-47A9-8951-FDFD875204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2F3EC7-24E1-4764-BA1A-170EA0C10BD7}" type="presOf" srcId="{51513713-9380-47A9-8951-FDFD875204DB}" destId="{8D8681F3-A4B8-4E76-8577-2422E127D4A0}" srcOrd="0" destOrd="0" presId="urn:microsoft.com/office/officeart/2005/8/layout/vProcess5"/>
    <dgm:cxn modelId="{4F209B82-F898-460A-85B4-8E09DB4BA50A}" type="presOf" srcId="{59D82E74-B77E-4CA5-BB81-DF857AF3482F}" destId="{1835EDF0-FD13-432B-9BBE-E14182D383B0}" srcOrd="1" destOrd="0" presId="urn:microsoft.com/office/officeart/2005/8/layout/vProcess5"/>
    <dgm:cxn modelId="{133577BA-1FA8-43B2-BD2F-050788D543F0}" type="presOf" srcId="{18B39E24-7C70-48BD-A9C6-ECFEC9B695B1}" destId="{66C6C227-AD15-4DCE-AD7D-EF19F0EB6FF2}" srcOrd="0" destOrd="0" presId="urn:microsoft.com/office/officeart/2005/8/layout/vProcess5"/>
    <dgm:cxn modelId="{34D362FB-3D4F-4BE6-A210-EAB8BBB4103D}" srcId="{51513713-9380-47A9-8951-FDFD875204DB}" destId="{FD088A66-38E3-46B2-947B-816787D73AF1}" srcOrd="0" destOrd="0" parTransId="{A1218792-FAB7-4AEA-BB75-2D83CB48F40F}" sibTransId="{185CEE91-0215-4F53-8232-8CD74E518450}"/>
    <dgm:cxn modelId="{D1D8292D-B8F8-410E-8032-6602DD36F3D1}" type="presOf" srcId="{FD088A66-38E3-46B2-947B-816787D73AF1}" destId="{5A14D0B6-12D3-470B-BE82-B9F733EA38A3}" srcOrd="0" destOrd="0" presId="urn:microsoft.com/office/officeart/2005/8/layout/vProcess5"/>
    <dgm:cxn modelId="{03525436-BFCE-421B-ABB9-F925C6D262A3}" type="presOf" srcId="{185CEE91-0215-4F53-8232-8CD74E518450}" destId="{9996C2D8-5E65-425F-8124-30914D4594F6}" srcOrd="0" destOrd="0" presId="urn:microsoft.com/office/officeart/2005/8/layout/vProcess5"/>
    <dgm:cxn modelId="{AEABD325-B782-45B1-BE92-070D79E20503}" srcId="{51513713-9380-47A9-8951-FDFD875204DB}" destId="{18B39E24-7C70-48BD-A9C6-ECFEC9B695B1}" srcOrd="2" destOrd="0" parTransId="{A60A0563-552F-49E2-8CBE-89EE44D30629}" sibTransId="{8739E01A-FE34-4377-A405-5689E470214F}"/>
    <dgm:cxn modelId="{433D9208-C538-4842-972F-2E2CF64D2821}" type="presOf" srcId="{18B39E24-7C70-48BD-A9C6-ECFEC9B695B1}" destId="{83FF398B-10A3-4A72-883D-5BE11456FE09}" srcOrd="1" destOrd="0" presId="urn:microsoft.com/office/officeart/2005/8/layout/vProcess5"/>
    <dgm:cxn modelId="{63BFB39B-16BD-4C7E-BD2D-E050EDEA40AD}" type="presOf" srcId="{59D82E74-B77E-4CA5-BB81-DF857AF3482F}" destId="{861EB953-2DD0-49A4-B654-19F7D39AF073}" srcOrd="0" destOrd="0" presId="urn:microsoft.com/office/officeart/2005/8/layout/vProcess5"/>
    <dgm:cxn modelId="{F4AFEC4E-3360-483D-BC9B-315ABE41BE92}" type="presOf" srcId="{FD088A66-38E3-46B2-947B-816787D73AF1}" destId="{4A64AC0D-84D9-4C45-94B6-4E511E9FF44F}" srcOrd="1" destOrd="0" presId="urn:microsoft.com/office/officeart/2005/8/layout/vProcess5"/>
    <dgm:cxn modelId="{1C3B5DF8-C7E3-447E-A35A-526A9C8A69D5}" type="presOf" srcId="{20FCF5C3-7031-4F71-9E7C-1CF0CAC12404}" destId="{CD70BB9E-04EC-405E-8A5F-FB65158F132C}" srcOrd="0" destOrd="0" presId="urn:microsoft.com/office/officeart/2005/8/layout/vProcess5"/>
    <dgm:cxn modelId="{AA15C115-73E4-4DCF-8BF8-7C6F44B6AE8E}" srcId="{51513713-9380-47A9-8951-FDFD875204DB}" destId="{59D82E74-B77E-4CA5-BB81-DF857AF3482F}" srcOrd="1" destOrd="0" parTransId="{0C82FEC3-675C-4A13-990B-0BA537D8B4BF}" sibTransId="{20FCF5C3-7031-4F71-9E7C-1CF0CAC12404}"/>
    <dgm:cxn modelId="{305A93EB-842C-490F-BB4C-C9E08E602CED}" type="presParOf" srcId="{8D8681F3-A4B8-4E76-8577-2422E127D4A0}" destId="{F0329628-984D-450E-BAC7-A9B640668BB8}" srcOrd="0" destOrd="0" presId="urn:microsoft.com/office/officeart/2005/8/layout/vProcess5"/>
    <dgm:cxn modelId="{D2C8CF0F-AFE0-467B-9A54-1E5B959DF87B}" type="presParOf" srcId="{8D8681F3-A4B8-4E76-8577-2422E127D4A0}" destId="{5A14D0B6-12D3-470B-BE82-B9F733EA38A3}" srcOrd="1" destOrd="0" presId="urn:microsoft.com/office/officeart/2005/8/layout/vProcess5"/>
    <dgm:cxn modelId="{0EDBBCFA-56B3-4232-B5E6-06F41252AF20}" type="presParOf" srcId="{8D8681F3-A4B8-4E76-8577-2422E127D4A0}" destId="{861EB953-2DD0-49A4-B654-19F7D39AF073}" srcOrd="2" destOrd="0" presId="urn:microsoft.com/office/officeart/2005/8/layout/vProcess5"/>
    <dgm:cxn modelId="{EA17DB8E-61BB-4E3D-9AF6-699E0700C351}" type="presParOf" srcId="{8D8681F3-A4B8-4E76-8577-2422E127D4A0}" destId="{66C6C227-AD15-4DCE-AD7D-EF19F0EB6FF2}" srcOrd="3" destOrd="0" presId="urn:microsoft.com/office/officeart/2005/8/layout/vProcess5"/>
    <dgm:cxn modelId="{0A0BBE87-1E77-4254-8F19-E9FA5BCA6508}" type="presParOf" srcId="{8D8681F3-A4B8-4E76-8577-2422E127D4A0}" destId="{9996C2D8-5E65-425F-8124-30914D4594F6}" srcOrd="4" destOrd="0" presId="urn:microsoft.com/office/officeart/2005/8/layout/vProcess5"/>
    <dgm:cxn modelId="{35C8A2B9-BFFB-460A-BD9D-EE6D5D50BD9B}" type="presParOf" srcId="{8D8681F3-A4B8-4E76-8577-2422E127D4A0}" destId="{CD70BB9E-04EC-405E-8A5F-FB65158F132C}" srcOrd="5" destOrd="0" presId="urn:microsoft.com/office/officeart/2005/8/layout/vProcess5"/>
    <dgm:cxn modelId="{8F9100CF-A730-4E1B-8B98-FA9B597A53C2}" type="presParOf" srcId="{8D8681F3-A4B8-4E76-8577-2422E127D4A0}" destId="{4A64AC0D-84D9-4C45-94B6-4E511E9FF44F}" srcOrd="6" destOrd="0" presId="urn:microsoft.com/office/officeart/2005/8/layout/vProcess5"/>
    <dgm:cxn modelId="{70A360C4-B34C-4C05-8F8A-478CA1E0C8A0}" type="presParOf" srcId="{8D8681F3-A4B8-4E76-8577-2422E127D4A0}" destId="{1835EDF0-FD13-432B-9BBE-E14182D383B0}" srcOrd="7" destOrd="0" presId="urn:microsoft.com/office/officeart/2005/8/layout/vProcess5"/>
    <dgm:cxn modelId="{F8554D88-F160-4549-9B0E-71C2FBA35C1C}" type="presParOf" srcId="{8D8681F3-A4B8-4E76-8577-2422E127D4A0}" destId="{83FF398B-10A3-4A72-883D-5BE11456FE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41AAB-26E5-4C95-BA4D-7F9D011EE945}" type="doc">
      <dgm:prSet loTypeId="urn:microsoft.com/office/officeart/2005/8/layout/hProcess9" loCatId="process" qsTypeId="urn:microsoft.com/office/officeart/2005/8/quickstyle/simple2" qsCatId="simple" csTypeId="urn:microsoft.com/office/officeart/2005/8/colors/colorful4" csCatId="colorful" phldr="1"/>
      <dgm:spPr/>
    </dgm:pt>
    <dgm:pt modelId="{473BE44A-85C2-41DE-A852-2E526908E27A}">
      <dgm:prSet phldrT="[Texto]"/>
      <dgm:spPr/>
      <dgm:t>
        <a:bodyPr/>
        <a:lstStyle/>
        <a:p>
          <a:r>
            <a:rPr lang="es-MX" dirty="0" smtClean="0">
              <a:solidFill>
                <a:schemeClr val="tx2">
                  <a:lumMod val="50000"/>
                </a:schemeClr>
              </a:solidFill>
            </a:rPr>
            <a:t>Se pretende determinar características </a:t>
          </a:r>
          <a:r>
            <a:rPr lang="es-MX" dirty="0" err="1" smtClean="0">
              <a:solidFill>
                <a:schemeClr val="tx2">
                  <a:lumMod val="50000"/>
                </a:schemeClr>
              </a:solidFill>
            </a:rPr>
            <a:t>sociodemográficas</a:t>
          </a:r>
          <a:r>
            <a:rPr lang="es-MX" dirty="0" smtClean="0">
              <a:solidFill>
                <a:schemeClr val="tx2">
                  <a:lumMod val="50000"/>
                </a:schemeClr>
              </a:solidFill>
            </a:rPr>
            <a:t> de los adolescentes, nivel de conocimientos, factores protectores y de riesgo y acceso a la información sobre temas de Salud Sexual y Reproductiva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55D201FA-6ADE-4110-9369-1323705311B4}" type="parTrans" cxnId="{0BEF428A-12AD-4A11-8171-E74A57ECD197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CD78D36-5B01-44DB-8CEE-FF320C5B4BD1}" type="sibTrans" cxnId="{0BEF428A-12AD-4A11-8171-E74A57ECD197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0B6913C-B14D-462C-A710-43C4E923141F}">
      <dgm:prSet phldrT="[Texto]"/>
      <dgm:spPr/>
      <dgm:t>
        <a:bodyPr/>
        <a:lstStyle/>
        <a:p>
          <a:r>
            <a:rPr lang="es-MX" dirty="0" smtClean="0">
              <a:solidFill>
                <a:schemeClr val="tx2">
                  <a:lumMod val="50000"/>
                </a:schemeClr>
              </a:solidFill>
            </a:rPr>
            <a:t>Prevención de posibles problemas en este grupo tan vulnerable, relacionados con embarazo adolescente, ITS, correcto uso de métodos anticonceptivos, etc.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5B092841-7EA0-44F4-A57A-248FB351EDD9}" type="parTrans" cxnId="{A8F72513-825A-4AAF-B9CA-142AA30041F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F4091F0D-5FF5-4CCC-BA02-8E9C7E705B76}" type="sibTrans" cxnId="{A8F72513-825A-4AAF-B9CA-142AA30041F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AA7B326-73DA-468E-9897-E6DB05E8EA6A}">
      <dgm:prSet phldrT="[Texto]"/>
      <dgm:spPr/>
      <dgm:t>
        <a:bodyPr/>
        <a:lstStyle/>
        <a:p>
          <a:r>
            <a:rPr lang="es-MX" smtClean="0">
              <a:solidFill>
                <a:schemeClr val="tx2">
                  <a:lumMod val="50000"/>
                </a:schemeClr>
              </a:solidFill>
            </a:rPr>
            <a:t>La </a:t>
          </a:r>
          <a:r>
            <a:rPr lang="es-MX" dirty="0" smtClean="0">
              <a:solidFill>
                <a:schemeClr val="tx2">
                  <a:lumMod val="50000"/>
                </a:schemeClr>
              </a:solidFill>
            </a:rPr>
            <a:t>investigación constituye un aporte para proporcionar bases que contribuyan al mejoramiento y fortalecimiento de la Educación en Salud Sexual y Reproductiva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4640CC0C-C90F-4043-A09C-37FAEA5BD67E}" type="parTrans" cxnId="{5EBE69CC-74B4-47CF-9EC8-E3D74CD57B5E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5502EB1-3BFB-42BE-A830-E4823FF743A7}" type="sibTrans" cxnId="{5EBE69CC-74B4-47CF-9EC8-E3D74CD57B5E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61D227D4-2927-4F25-AB2E-B3818800678C}" type="pres">
      <dgm:prSet presAssocID="{3A541AAB-26E5-4C95-BA4D-7F9D011EE945}" presName="CompostProcess" presStyleCnt="0">
        <dgm:presLayoutVars>
          <dgm:dir/>
          <dgm:resizeHandles val="exact"/>
        </dgm:presLayoutVars>
      </dgm:prSet>
      <dgm:spPr/>
    </dgm:pt>
    <dgm:pt modelId="{9E9423E6-8EEC-4C42-9998-90F60CD7A92E}" type="pres">
      <dgm:prSet presAssocID="{3A541AAB-26E5-4C95-BA4D-7F9D011EE945}" presName="arrow" presStyleLbl="bgShp" presStyleIdx="0" presStyleCnt="1"/>
      <dgm:spPr/>
    </dgm:pt>
    <dgm:pt modelId="{E0D8847D-3674-4039-9121-31686FA6E9DA}" type="pres">
      <dgm:prSet presAssocID="{3A541AAB-26E5-4C95-BA4D-7F9D011EE945}" presName="linearProcess" presStyleCnt="0"/>
      <dgm:spPr/>
    </dgm:pt>
    <dgm:pt modelId="{B24CA65F-37D9-4393-A6B0-5858CC8FE3FD}" type="pres">
      <dgm:prSet presAssocID="{473BE44A-85C2-41DE-A852-2E526908E2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D6B1-D5FB-494A-B89E-10266EBC2AD7}" type="pres">
      <dgm:prSet presAssocID="{CCD78D36-5B01-44DB-8CEE-FF320C5B4BD1}" presName="sibTrans" presStyleCnt="0"/>
      <dgm:spPr/>
    </dgm:pt>
    <dgm:pt modelId="{D98F2F34-FA96-4B22-B687-F97B2758E468}" type="pres">
      <dgm:prSet presAssocID="{4AA7B326-73DA-468E-9897-E6DB05E8EA6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43173-93A1-474A-AF70-2DD21325060C}" type="pres">
      <dgm:prSet presAssocID="{75502EB1-3BFB-42BE-A830-E4823FF743A7}" presName="sibTrans" presStyleCnt="0"/>
      <dgm:spPr/>
    </dgm:pt>
    <dgm:pt modelId="{AE0E15EA-4D47-4D40-8B0C-6FD199CDBB4B}" type="pres">
      <dgm:prSet presAssocID="{20B6913C-B14D-462C-A710-43C4E923141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F428A-12AD-4A11-8171-E74A57ECD197}" srcId="{3A541AAB-26E5-4C95-BA4D-7F9D011EE945}" destId="{473BE44A-85C2-41DE-A852-2E526908E27A}" srcOrd="0" destOrd="0" parTransId="{55D201FA-6ADE-4110-9369-1323705311B4}" sibTransId="{CCD78D36-5B01-44DB-8CEE-FF320C5B4BD1}"/>
    <dgm:cxn modelId="{A8F72513-825A-4AAF-B9CA-142AA30041F5}" srcId="{3A541AAB-26E5-4C95-BA4D-7F9D011EE945}" destId="{20B6913C-B14D-462C-A710-43C4E923141F}" srcOrd="2" destOrd="0" parTransId="{5B092841-7EA0-44F4-A57A-248FB351EDD9}" sibTransId="{F4091F0D-5FF5-4CCC-BA02-8E9C7E705B76}"/>
    <dgm:cxn modelId="{55DDF774-82D0-466E-BA0E-81542150963C}" type="presOf" srcId="{473BE44A-85C2-41DE-A852-2E526908E27A}" destId="{B24CA65F-37D9-4393-A6B0-5858CC8FE3FD}" srcOrd="0" destOrd="0" presId="urn:microsoft.com/office/officeart/2005/8/layout/hProcess9"/>
    <dgm:cxn modelId="{5EBE69CC-74B4-47CF-9EC8-E3D74CD57B5E}" srcId="{3A541AAB-26E5-4C95-BA4D-7F9D011EE945}" destId="{4AA7B326-73DA-468E-9897-E6DB05E8EA6A}" srcOrd="1" destOrd="0" parTransId="{4640CC0C-C90F-4043-A09C-37FAEA5BD67E}" sibTransId="{75502EB1-3BFB-42BE-A830-E4823FF743A7}"/>
    <dgm:cxn modelId="{6BF58803-A293-4577-BA85-5E723DFCE3B7}" type="presOf" srcId="{3A541AAB-26E5-4C95-BA4D-7F9D011EE945}" destId="{61D227D4-2927-4F25-AB2E-B3818800678C}" srcOrd="0" destOrd="0" presId="urn:microsoft.com/office/officeart/2005/8/layout/hProcess9"/>
    <dgm:cxn modelId="{CD97B904-9DFF-4A1B-B7C2-D2D9D92407BA}" type="presOf" srcId="{4AA7B326-73DA-468E-9897-E6DB05E8EA6A}" destId="{D98F2F34-FA96-4B22-B687-F97B2758E468}" srcOrd="0" destOrd="0" presId="urn:microsoft.com/office/officeart/2005/8/layout/hProcess9"/>
    <dgm:cxn modelId="{884DF05A-A058-40BF-AC0E-82E97C2893BC}" type="presOf" srcId="{20B6913C-B14D-462C-A710-43C4E923141F}" destId="{AE0E15EA-4D47-4D40-8B0C-6FD199CDBB4B}" srcOrd="0" destOrd="0" presId="urn:microsoft.com/office/officeart/2005/8/layout/hProcess9"/>
    <dgm:cxn modelId="{01C84C66-FEA6-45F6-9086-2B0376C5E738}" type="presParOf" srcId="{61D227D4-2927-4F25-AB2E-B3818800678C}" destId="{9E9423E6-8EEC-4C42-9998-90F60CD7A92E}" srcOrd="0" destOrd="0" presId="urn:microsoft.com/office/officeart/2005/8/layout/hProcess9"/>
    <dgm:cxn modelId="{950C36CE-E76E-49C9-8FD7-CA701FEE2659}" type="presParOf" srcId="{61D227D4-2927-4F25-AB2E-B3818800678C}" destId="{E0D8847D-3674-4039-9121-31686FA6E9DA}" srcOrd="1" destOrd="0" presId="urn:microsoft.com/office/officeart/2005/8/layout/hProcess9"/>
    <dgm:cxn modelId="{81B9CB6A-C5A3-4FED-8DBA-5621EEC7198C}" type="presParOf" srcId="{E0D8847D-3674-4039-9121-31686FA6E9DA}" destId="{B24CA65F-37D9-4393-A6B0-5858CC8FE3FD}" srcOrd="0" destOrd="0" presId="urn:microsoft.com/office/officeart/2005/8/layout/hProcess9"/>
    <dgm:cxn modelId="{6C161032-5A9A-4E42-BF1B-69F053D33CC7}" type="presParOf" srcId="{E0D8847D-3674-4039-9121-31686FA6E9DA}" destId="{9923D6B1-D5FB-494A-B89E-10266EBC2AD7}" srcOrd="1" destOrd="0" presId="urn:microsoft.com/office/officeart/2005/8/layout/hProcess9"/>
    <dgm:cxn modelId="{F29A580D-697B-4E67-88C2-1D0CEEF0A39B}" type="presParOf" srcId="{E0D8847D-3674-4039-9121-31686FA6E9DA}" destId="{D98F2F34-FA96-4B22-B687-F97B2758E468}" srcOrd="2" destOrd="0" presId="urn:microsoft.com/office/officeart/2005/8/layout/hProcess9"/>
    <dgm:cxn modelId="{55F615AF-D005-42B5-9E4C-A1B41762347F}" type="presParOf" srcId="{E0D8847D-3674-4039-9121-31686FA6E9DA}" destId="{C1B43173-93A1-474A-AF70-2DD21325060C}" srcOrd="3" destOrd="0" presId="urn:microsoft.com/office/officeart/2005/8/layout/hProcess9"/>
    <dgm:cxn modelId="{FA9DDE9F-6BD4-4483-86CF-32EB96C837A5}" type="presParOf" srcId="{E0D8847D-3674-4039-9121-31686FA6E9DA}" destId="{AE0E15EA-4D47-4D40-8B0C-6FD199CDBB4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470B3-8C06-4D53-8904-2C735EE771EE}" type="doc">
      <dgm:prSet loTypeId="urn:microsoft.com/office/officeart/2005/8/layout/chevron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10A20A-5E00-4888-AADC-269CD0C01AB8}">
      <dgm:prSet phldrT="[Texto]"/>
      <dgm:spPr/>
      <dgm:t>
        <a:bodyPr/>
        <a:lstStyle/>
        <a:p>
          <a:r>
            <a:rPr lang="es-EC" dirty="0" smtClean="0">
              <a:cs typeface="Times New Roman" panose="02020603050405020304" pitchFamily="18" charset="0"/>
            </a:rPr>
            <a:t>Objetivo General: </a:t>
          </a:r>
          <a:endParaRPr lang="en-US" dirty="0"/>
        </a:p>
      </dgm:t>
    </dgm:pt>
    <dgm:pt modelId="{F051FCD4-ACC7-4A3D-9626-BA4897655758}" type="parTrans" cxnId="{923041B8-9C78-431A-9114-C9F775C98BBD}">
      <dgm:prSet/>
      <dgm:spPr/>
      <dgm:t>
        <a:bodyPr/>
        <a:lstStyle/>
        <a:p>
          <a:endParaRPr lang="en-US"/>
        </a:p>
      </dgm:t>
    </dgm:pt>
    <dgm:pt modelId="{A95C6EC8-AF44-4355-BECB-1744EFA8A2AA}" type="sibTrans" cxnId="{923041B8-9C78-431A-9114-C9F775C98BBD}">
      <dgm:prSet/>
      <dgm:spPr/>
      <dgm:t>
        <a:bodyPr/>
        <a:lstStyle/>
        <a:p>
          <a:endParaRPr lang="en-US"/>
        </a:p>
      </dgm:t>
    </dgm:pt>
    <dgm:pt modelId="{FB561CE7-E10E-4F09-B396-9181D241F784}">
      <dgm:prSet phldrT="[Texto]"/>
      <dgm:spPr/>
      <dgm:t>
        <a:bodyPr/>
        <a:lstStyle/>
        <a:p>
          <a:r>
            <a:rPr lang="es-EC" dirty="0" smtClean="0">
              <a:cs typeface="Times New Roman" panose="02020603050405020304" pitchFamily="18" charset="0"/>
            </a:rPr>
            <a:t>Analizar la influencia de la educación en salud sexual y reproductiva con enfoque de género en las jóvenes adolescentes de la Unidad Educativa “Ibarra”</a:t>
          </a:r>
          <a:endParaRPr lang="en-US" dirty="0"/>
        </a:p>
      </dgm:t>
    </dgm:pt>
    <dgm:pt modelId="{254C24C7-C3D4-4C8D-AAB3-34623A1661C1}" type="parTrans" cxnId="{DC37C951-5D0B-43BD-A5B3-13CF089BB3D3}">
      <dgm:prSet/>
      <dgm:spPr/>
      <dgm:t>
        <a:bodyPr/>
        <a:lstStyle/>
        <a:p>
          <a:endParaRPr lang="en-US"/>
        </a:p>
      </dgm:t>
    </dgm:pt>
    <dgm:pt modelId="{A33A9452-C155-488B-AD89-4D8278F76118}" type="sibTrans" cxnId="{DC37C951-5D0B-43BD-A5B3-13CF089BB3D3}">
      <dgm:prSet/>
      <dgm:spPr/>
      <dgm:t>
        <a:bodyPr/>
        <a:lstStyle/>
        <a:p>
          <a:endParaRPr lang="en-US"/>
        </a:p>
      </dgm:t>
    </dgm:pt>
    <dgm:pt modelId="{92066468-16F1-4111-85FD-FA0B557B6B81}">
      <dgm:prSet phldrT="[Texto]"/>
      <dgm:spPr/>
      <dgm:t>
        <a:bodyPr/>
        <a:lstStyle/>
        <a:p>
          <a:r>
            <a:rPr lang="es-EC" dirty="0" smtClean="0">
              <a:cs typeface="Times New Roman" panose="02020603050405020304" pitchFamily="18" charset="0"/>
            </a:rPr>
            <a:t>Objetivos Específicos:</a:t>
          </a:r>
          <a:endParaRPr lang="en-US" dirty="0"/>
        </a:p>
      </dgm:t>
    </dgm:pt>
    <dgm:pt modelId="{4780A91D-9488-4DEC-95AC-2B758FDEDB3E}" type="parTrans" cxnId="{D3E6A52A-7C0B-4401-8FB4-B04B3B023557}">
      <dgm:prSet/>
      <dgm:spPr/>
      <dgm:t>
        <a:bodyPr/>
        <a:lstStyle/>
        <a:p>
          <a:endParaRPr lang="en-US"/>
        </a:p>
      </dgm:t>
    </dgm:pt>
    <dgm:pt modelId="{97D5BDAD-B538-4B81-AAE6-BB398349AEC8}" type="sibTrans" cxnId="{D3E6A52A-7C0B-4401-8FB4-B04B3B023557}">
      <dgm:prSet/>
      <dgm:spPr/>
      <dgm:t>
        <a:bodyPr/>
        <a:lstStyle/>
        <a:p>
          <a:endParaRPr lang="en-US"/>
        </a:p>
      </dgm:t>
    </dgm:pt>
    <dgm:pt modelId="{142D6497-7059-4BB9-B17D-0F9DF46E9CD3}">
      <dgm:prSet phldrT="[Texto]"/>
      <dgm:spPr/>
      <dgm:t>
        <a:bodyPr/>
        <a:lstStyle/>
        <a:p>
          <a:r>
            <a:rPr lang="es-EC" dirty="0" smtClean="0">
              <a:cs typeface="Times New Roman" panose="02020603050405020304" pitchFamily="18" charset="0"/>
            </a:rPr>
            <a:t>Identificar características socio demográficas de la población objeto de estudio</a:t>
          </a:r>
          <a:endParaRPr lang="en-US" dirty="0"/>
        </a:p>
      </dgm:t>
    </dgm:pt>
    <dgm:pt modelId="{E50BD5A3-16AD-4A9F-BDD1-94A51FD0A02B}" type="parTrans" cxnId="{8CF0DC65-6FAC-4FD3-9AD2-0374DB4B8A13}">
      <dgm:prSet/>
      <dgm:spPr/>
      <dgm:t>
        <a:bodyPr/>
        <a:lstStyle/>
        <a:p>
          <a:endParaRPr lang="en-US"/>
        </a:p>
      </dgm:t>
    </dgm:pt>
    <dgm:pt modelId="{C4462DA6-D298-4710-9E35-0AF574D438B2}" type="sibTrans" cxnId="{8CF0DC65-6FAC-4FD3-9AD2-0374DB4B8A13}">
      <dgm:prSet/>
      <dgm:spPr/>
      <dgm:t>
        <a:bodyPr/>
        <a:lstStyle/>
        <a:p>
          <a:endParaRPr lang="en-US"/>
        </a:p>
      </dgm:t>
    </dgm:pt>
    <dgm:pt modelId="{B84157BA-B11B-40A5-9B3F-D28C128F54F9}">
      <dgm:prSet/>
      <dgm:spPr/>
      <dgm:t>
        <a:bodyPr/>
        <a:lstStyle/>
        <a:p>
          <a:r>
            <a:rPr lang="es-EC" dirty="0" smtClean="0">
              <a:cs typeface="Times New Roman" panose="02020603050405020304" pitchFamily="18" charset="0"/>
            </a:rPr>
            <a:t>Determinar el conocimiento de los/as  adolescente en los componentes de la política de salud sexual y reproductiva teniendo en cuenta que conoce, que sabe y que practica en la Unidad Educativa “Ibarra”.</a:t>
          </a:r>
          <a:endParaRPr lang="es-ES" dirty="0">
            <a:cs typeface="Times New Roman" panose="02020603050405020304" pitchFamily="18" charset="0"/>
          </a:endParaRPr>
        </a:p>
      </dgm:t>
    </dgm:pt>
    <dgm:pt modelId="{DBA5F450-31DF-4D05-9DA6-B6E7ACCA5E45}" type="parTrans" cxnId="{6BDEEA7A-016E-4D41-8075-BABBB200D126}">
      <dgm:prSet/>
      <dgm:spPr/>
      <dgm:t>
        <a:bodyPr/>
        <a:lstStyle/>
        <a:p>
          <a:endParaRPr lang="en-US"/>
        </a:p>
      </dgm:t>
    </dgm:pt>
    <dgm:pt modelId="{02A6B505-AFD4-47D4-844F-1798277257DE}" type="sibTrans" cxnId="{6BDEEA7A-016E-4D41-8075-BABBB200D126}">
      <dgm:prSet/>
      <dgm:spPr/>
      <dgm:t>
        <a:bodyPr/>
        <a:lstStyle/>
        <a:p>
          <a:endParaRPr lang="en-US"/>
        </a:p>
      </dgm:t>
    </dgm:pt>
    <dgm:pt modelId="{BD7EA77C-AB48-4A85-85F1-5D2763FB3EA9}">
      <dgm:prSet/>
      <dgm:spPr/>
      <dgm:t>
        <a:bodyPr/>
        <a:lstStyle/>
        <a:p>
          <a:r>
            <a:rPr lang="es-EC" dirty="0" smtClean="0">
              <a:cs typeface="Times New Roman" panose="02020603050405020304" pitchFamily="18" charset="0"/>
            </a:rPr>
            <a:t>Identificar los factores protectores y factores de riesgo frente al manejo de los componentes de la política de salud sexual y reproductiva. </a:t>
          </a:r>
          <a:endParaRPr lang="es-ES" dirty="0">
            <a:cs typeface="Times New Roman" panose="02020603050405020304" pitchFamily="18" charset="0"/>
          </a:endParaRPr>
        </a:p>
      </dgm:t>
    </dgm:pt>
    <dgm:pt modelId="{EE776460-2D98-4259-B3EF-705C2D276A78}" type="parTrans" cxnId="{39065AF3-9A1D-4B82-932D-BAC669F2F52A}">
      <dgm:prSet/>
      <dgm:spPr/>
      <dgm:t>
        <a:bodyPr/>
        <a:lstStyle/>
        <a:p>
          <a:endParaRPr lang="en-US"/>
        </a:p>
      </dgm:t>
    </dgm:pt>
    <dgm:pt modelId="{ACE27B3A-FD21-4388-BB5E-1CEDF06C790D}" type="sibTrans" cxnId="{39065AF3-9A1D-4B82-932D-BAC669F2F52A}">
      <dgm:prSet/>
      <dgm:spPr/>
      <dgm:t>
        <a:bodyPr/>
        <a:lstStyle/>
        <a:p>
          <a:endParaRPr lang="en-US"/>
        </a:p>
      </dgm:t>
    </dgm:pt>
    <dgm:pt modelId="{480C9DDC-40BD-4AA7-B748-357C1932274D}">
      <dgm:prSet/>
      <dgm:spPr/>
      <dgm:t>
        <a:bodyPr/>
        <a:lstStyle/>
        <a:p>
          <a:r>
            <a:rPr lang="es-EC" dirty="0" smtClean="0">
              <a:cs typeface="Times New Roman" panose="02020603050405020304" pitchFamily="18" charset="0"/>
            </a:rPr>
            <a:t>Determinar el acceso de información y consejería con respecto a sexualidad.</a:t>
          </a:r>
          <a:endParaRPr lang="es-ES" dirty="0">
            <a:cs typeface="Times New Roman" panose="02020603050405020304" pitchFamily="18" charset="0"/>
          </a:endParaRPr>
        </a:p>
      </dgm:t>
    </dgm:pt>
    <dgm:pt modelId="{F573AFFE-46B1-462A-BD76-31C6E7215906}" type="parTrans" cxnId="{157D216B-3313-47B4-B116-1C8713E30106}">
      <dgm:prSet/>
      <dgm:spPr/>
      <dgm:t>
        <a:bodyPr/>
        <a:lstStyle/>
        <a:p>
          <a:endParaRPr lang="en-US"/>
        </a:p>
      </dgm:t>
    </dgm:pt>
    <dgm:pt modelId="{7663F492-6935-4EED-B269-6584CF1A5795}" type="sibTrans" cxnId="{157D216B-3313-47B4-B116-1C8713E30106}">
      <dgm:prSet/>
      <dgm:spPr/>
      <dgm:t>
        <a:bodyPr/>
        <a:lstStyle/>
        <a:p>
          <a:endParaRPr lang="en-US"/>
        </a:p>
      </dgm:t>
    </dgm:pt>
    <dgm:pt modelId="{2DD24FE3-9D6D-4D84-A093-FBBDB3289B44}" type="pres">
      <dgm:prSet presAssocID="{3DE470B3-8C06-4D53-8904-2C735EE771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628B6B-3E9E-451E-A0C9-67A59A42C551}" type="pres">
      <dgm:prSet presAssocID="{AD10A20A-5E00-4888-AADC-269CD0C01AB8}" presName="composite" presStyleCnt="0"/>
      <dgm:spPr/>
    </dgm:pt>
    <dgm:pt modelId="{B8D3B322-BC61-4F91-AEAB-D6C5563C5182}" type="pres">
      <dgm:prSet presAssocID="{AD10A20A-5E00-4888-AADC-269CD0C01A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A691C-DEF0-4F65-A5EF-4BD0A7CE9B11}" type="pres">
      <dgm:prSet presAssocID="{AD10A20A-5E00-4888-AADC-269CD0C01AB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B20A8-C5BF-4FC7-9406-ADA61DA3F7AD}" type="pres">
      <dgm:prSet presAssocID="{A95C6EC8-AF44-4355-BECB-1744EFA8A2AA}" presName="sp" presStyleCnt="0"/>
      <dgm:spPr/>
    </dgm:pt>
    <dgm:pt modelId="{BD6833F1-9ED5-4413-8EB5-7E0BA8A80DF6}" type="pres">
      <dgm:prSet presAssocID="{92066468-16F1-4111-85FD-FA0B557B6B81}" presName="composite" presStyleCnt="0"/>
      <dgm:spPr/>
    </dgm:pt>
    <dgm:pt modelId="{3FE2A105-7E47-48F5-910C-2D4FDACF3661}" type="pres">
      <dgm:prSet presAssocID="{92066468-16F1-4111-85FD-FA0B557B6B8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73F2D-2D83-442D-8643-DF9F4A9F5EEE}" type="pres">
      <dgm:prSet presAssocID="{92066468-16F1-4111-85FD-FA0B557B6B8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4CE35-2CB3-4578-B2FC-05192AF9D47D}" type="presOf" srcId="{FB561CE7-E10E-4F09-B396-9181D241F784}" destId="{A29A691C-DEF0-4F65-A5EF-4BD0A7CE9B11}" srcOrd="0" destOrd="0" presId="urn:microsoft.com/office/officeart/2005/8/layout/chevron2"/>
    <dgm:cxn modelId="{61401A92-A7C7-4B9B-88D7-F180E7AEFAAB}" type="presOf" srcId="{3DE470B3-8C06-4D53-8904-2C735EE771EE}" destId="{2DD24FE3-9D6D-4D84-A093-FBBDB3289B44}" srcOrd="0" destOrd="0" presId="urn:microsoft.com/office/officeart/2005/8/layout/chevron2"/>
    <dgm:cxn modelId="{36CE277A-F531-41FF-BD4F-C76C6AF9C958}" type="presOf" srcId="{480C9DDC-40BD-4AA7-B748-357C1932274D}" destId="{B5773F2D-2D83-442D-8643-DF9F4A9F5EEE}" srcOrd="0" destOrd="3" presId="urn:microsoft.com/office/officeart/2005/8/layout/chevron2"/>
    <dgm:cxn modelId="{8CD3B7B6-184C-4A69-BCAC-1F84F961973E}" type="presOf" srcId="{92066468-16F1-4111-85FD-FA0B557B6B81}" destId="{3FE2A105-7E47-48F5-910C-2D4FDACF3661}" srcOrd="0" destOrd="0" presId="urn:microsoft.com/office/officeart/2005/8/layout/chevron2"/>
    <dgm:cxn modelId="{8CF0DC65-6FAC-4FD3-9AD2-0374DB4B8A13}" srcId="{92066468-16F1-4111-85FD-FA0B557B6B81}" destId="{142D6497-7059-4BB9-B17D-0F9DF46E9CD3}" srcOrd="0" destOrd="0" parTransId="{E50BD5A3-16AD-4A9F-BDD1-94A51FD0A02B}" sibTransId="{C4462DA6-D298-4710-9E35-0AF574D438B2}"/>
    <dgm:cxn modelId="{39065AF3-9A1D-4B82-932D-BAC669F2F52A}" srcId="{92066468-16F1-4111-85FD-FA0B557B6B81}" destId="{BD7EA77C-AB48-4A85-85F1-5D2763FB3EA9}" srcOrd="2" destOrd="0" parTransId="{EE776460-2D98-4259-B3EF-705C2D276A78}" sibTransId="{ACE27B3A-FD21-4388-BB5E-1CEDF06C790D}"/>
    <dgm:cxn modelId="{602F73B8-F965-467B-B56F-80B7C3CB1A19}" type="presOf" srcId="{BD7EA77C-AB48-4A85-85F1-5D2763FB3EA9}" destId="{B5773F2D-2D83-442D-8643-DF9F4A9F5EEE}" srcOrd="0" destOrd="2" presId="urn:microsoft.com/office/officeart/2005/8/layout/chevron2"/>
    <dgm:cxn modelId="{D3E6A52A-7C0B-4401-8FB4-B04B3B023557}" srcId="{3DE470B3-8C06-4D53-8904-2C735EE771EE}" destId="{92066468-16F1-4111-85FD-FA0B557B6B81}" srcOrd="1" destOrd="0" parTransId="{4780A91D-9488-4DEC-95AC-2B758FDEDB3E}" sibTransId="{97D5BDAD-B538-4B81-AAE6-BB398349AEC8}"/>
    <dgm:cxn modelId="{923041B8-9C78-431A-9114-C9F775C98BBD}" srcId="{3DE470B3-8C06-4D53-8904-2C735EE771EE}" destId="{AD10A20A-5E00-4888-AADC-269CD0C01AB8}" srcOrd="0" destOrd="0" parTransId="{F051FCD4-ACC7-4A3D-9626-BA4897655758}" sibTransId="{A95C6EC8-AF44-4355-BECB-1744EFA8A2AA}"/>
    <dgm:cxn modelId="{69A436BD-9AED-4569-AFFC-406541A324E1}" type="presOf" srcId="{AD10A20A-5E00-4888-AADC-269CD0C01AB8}" destId="{B8D3B322-BC61-4F91-AEAB-D6C5563C5182}" srcOrd="0" destOrd="0" presId="urn:microsoft.com/office/officeart/2005/8/layout/chevron2"/>
    <dgm:cxn modelId="{0C828BE1-299B-4450-8E47-F0081366AD64}" type="presOf" srcId="{142D6497-7059-4BB9-B17D-0F9DF46E9CD3}" destId="{B5773F2D-2D83-442D-8643-DF9F4A9F5EEE}" srcOrd="0" destOrd="0" presId="urn:microsoft.com/office/officeart/2005/8/layout/chevron2"/>
    <dgm:cxn modelId="{157D216B-3313-47B4-B116-1C8713E30106}" srcId="{92066468-16F1-4111-85FD-FA0B557B6B81}" destId="{480C9DDC-40BD-4AA7-B748-357C1932274D}" srcOrd="3" destOrd="0" parTransId="{F573AFFE-46B1-462A-BD76-31C6E7215906}" sibTransId="{7663F492-6935-4EED-B269-6584CF1A5795}"/>
    <dgm:cxn modelId="{6BDEEA7A-016E-4D41-8075-BABBB200D126}" srcId="{92066468-16F1-4111-85FD-FA0B557B6B81}" destId="{B84157BA-B11B-40A5-9B3F-D28C128F54F9}" srcOrd="1" destOrd="0" parTransId="{DBA5F450-31DF-4D05-9DA6-B6E7ACCA5E45}" sibTransId="{02A6B505-AFD4-47D4-844F-1798277257DE}"/>
    <dgm:cxn modelId="{DC37C951-5D0B-43BD-A5B3-13CF089BB3D3}" srcId="{AD10A20A-5E00-4888-AADC-269CD0C01AB8}" destId="{FB561CE7-E10E-4F09-B396-9181D241F784}" srcOrd="0" destOrd="0" parTransId="{254C24C7-C3D4-4C8D-AAB3-34623A1661C1}" sibTransId="{A33A9452-C155-488B-AD89-4D8278F76118}"/>
    <dgm:cxn modelId="{27408510-24AC-4662-94A8-F598A26536F1}" type="presOf" srcId="{B84157BA-B11B-40A5-9B3F-D28C128F54F9}" destId="{B5773F2D-2D83-442D-8643-DF9F4A9F5EEE}" srcOrd="0" destOrd="1" presId="urn:microsoft.com/office/officeart/2005/8/layout/chevron2"/>
    <dgm:cxn modelId="{7352B35E-D3D8-4549-9E4A-0E7494E9123C}" type="presParOf" srcId="{2DD24FE3-9D6D-4D84-A093-FBBDB3289B44}" destId="{82628B6B-3E9E-451E-A0C9-67A59A42C551}" srcOrd="0" destOrd="0" presId="urn:microsoft.com/office/officeart/2005/8/layout/chevron2"/>
    <dgm:cxn modelId="{AC5826E3-3193-4402-BD00-D3D33B57BDF5}" type="presParOf" srcId="{82628B6B-3E9E-451E-A0C9-67A59A42C551}" destId="{B8D3B322-BC61-4F91-AEAB-D6C5563C5182}" srcOrd="0" destOrd="0" presId="urn:microsoft.com/office/officeart/2005/8/layout/chevron2"/>
    <dgm:cxn modelId="{E2B561D5-BA50-420D-8964-74F1F14BAF2B}" type="presParOf" srcId="{82628B6B-3E9E-451E-A0C9-67A59A42C551}" destId="{A29A691C-DEF0-4F65-A5EF-4BD0A7CE9B11}" srcOrd="1" destOrd="0" presId="urn:microsoft.com/office/officeart/2005/8/layout/chevron2"/>
    <dgm:cxn modelId="{582F34DD-529F-43AF-AACF-07AA0D8729D1}" type="presParOf" srcId="{2DD24FE3-9D6D-4D84-A093-FBBDB3289B44}" destId="{FCBB20A8-C5BF-4FC7-9406-ADA61DA3F7AD}" srcOrd="1" destOrd="0" presId="urn:microsoft.com/office/officeart/2005/8/layout/chevron2"/>
    <dgm:cxn modelId="{5E06187C-AB90-44C0-9C42-24DD51984E77}" type="presParOf" srcId="{2DD24FE3-9D6D-4D84-A093-FBBDB3289B44}" destId="{BD6833F1-9ED5-4413-8EB5-7E0BA8A80DF6}" srcOrd="2" destOrd="0" presId="urn:microsoft.com/office/officeart/2005/8/layout/chevron2"/>
    <dgm:cxn modelId="{D4F7738B-4761-4E6C-B1CA-E188B9B7C33C}" type="presParOf" srcId="{BD6833F1-9ED5-4413-8EB5-7E0BA8A80DF6}" destId="{3FE2A105-7E47-48F5-910C-2D4FDACF3661}" srcOrd="0" destOrd="0" presId="urn:microsoft.com/office/officeart/2005/8/layout/chevron2"/>
    <dgm:cxn modelId="{33F92B88-104E-4D5C-A23D-D0A06C374C24}" type="presParOf" srcId="{BD6833F1-9ED5-4413-8EB5-7E0BA8A80DF6}" destId="{B5773F2D-2D83-442D-8643-DF9F4A9F5E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6FECB-3C7F-4360-A4EE-A4FA82D8C30F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496D5940-07EE-4EDB-99B6-A5A5C0B8085F}">
      <dgm:prSet/>
      <dgm:spPr/>
      <dgm:t>
        <a:bodyPr/>
        <a:lstStyle/>
        <a:p>
          <a:r>
            <a:rPr lang="es-EC" dirty="0" smtClean="0"/>
            <a:t>Tomando en cuenta las estadísticas sobre embarazo adolescente a nivel de los países del mundo, podemos observar la magnitud desglosada en particular en las regiones, así como también nacionales y locales han ido en continuo crecimiento</a:t>
          </a:r>
          <a:endParaRPr lang="en-US" dirty="0"/>
        </a:p>
      </dgm:t>
    </dgm:pt>
    <dgm:pt modelId="{5F063AEF-8E37-4A13-AE01-1915EBCF8072}" type="parTrans" cxnId="{AA472327-F2DB-41A0-81FC-D1309AFA012D}">
      <dgm:prSet/>
      <dgm:spPr/>
      <dgm:t>
        <a:bodyPr/>
        <a:lstStyle/>
        <a:p>
          <a:endParaRPr lang="en-US"/>
        </a:p>
      </dgm:t>
    </dgm:pt>
    <dgm:pt modelId="{BEC72202-AFB7-48E2-A3F9-A28BC70BDE82}" type="sibTrans" cxnId="{AA472327-F2DB-41A0-81FC-D1309AFA012D}">
      <dgm:prSet/>
      <dgm:spPr/>
      <dgm:t>
        <a:bodyPr/>
        <a:lstStyle/>
        <a:p>
          <a:endParaRPr lang="en-US"/>
        </a:p>
      </dgm:t>
    </dgm:pt>
    <dgm:pt modelId="{2E9B1B39-6A7B-4FF1-9A1F-CC4CA6BB9B5F}">
      <dgm:prSet/>
      <dgm:spPr/>
      <dgm:t>
        <a:bodyPr/>
        <a:lstStyle/>
        <a:p>
          <a:r>
            <a:rPr lang="es-EC" dirty="0" smtClean="0"/>
            <a:t>En América Latina y el Caribe la población comprendida entre los 10 y los 24 años está teniendo relaciones sexuales, a menudo, sin protección, lo cual los coloca en riesgo de embarazos no deseados</a:t>
          </a:r>
          <a:endParaRPr lang="en-US" dirty="0"/>
        </a:p>
      </dgm:t>
    </dgm:pt>
    <dgm:pt modelId="{5BA8255D-3871-4190-88F0-C1E0F328662C}" type="parTrans" cxnId="{B96099BD-E53A-454F-A3B6-D60E7BEF7023}">
      <dgm:prSet/>
      <dgm:spPr/>
      <dgm:t>
        <a:bodyPr/>
        <a:lstStyle/>
        <a:p>
          <a:endParaRPr lang="en-US"/>
        </a:p>
      </dgm:t>
    </dgm:pt>
    <dgm:pt modelId="{77C4E5D4-D5C8-4E46-8830-470F265FE75F}" type="sibTrans" cxnId="{B96099BD-E53A-454F-A3B6-D60E7BEF7023}">
      <dgm:prSet/>
      <dgm:spPr/>
      <dgm:t>
        <a:bodyPr/>
        <a:lstStyle/>
        <a:p>
          <a:endParaRPr lang="en-US"/>
        </a:p>
      </dgm:t>
    </dgm:pt>
    <dgm:pt modelId="{7621F93E-DA08-4D1E-B23B-7EBE0E6E1159}">
      <dgm:prSet/>
      <dgm:spPr/>
      <dgm:t>
        <a:bodyPr/>
        <a:lstStyle/>
        <a:p>
          <a:r>
            <a:rPr lang="es-EC" smtClean="0"/>
            <a:t>Se aprecia que </a:t>
          </a:r>
          <a:r>
            <a:rPr lang="es-EC" dirty="0" smtClean="0"/>
            <a:t>las adolescentes siguen incrementando estas cifras con alarmantes consecuencias que frustran las posibilidades de estudio, detienen y las tornan conflictivas las relaciones familiares agudizando la pobreza, la precariedad económica </a:t>
          </a:r>
          <a:endParaRPr lang="en-US" dirty="0"/>
        </a:p>
      </dgm:t>
    </dgm:pt>
    <dgm:pt modelId="{F0B0CA1F-78BB-4AC1-9D20-6A9CB301EFB3}" type="parTrans" cxnId="{ECAEFEBC-4F70-45C6-B1E7-E398C7B6C7C2}">
      <dgm:prSet/>
      <dgm:spPr/>
      <dgm:t>
        <a:bodyPr/>
        <a:lstStyle/>
        <a:p>
          <a:endParaRPr lang="en-US"/>
        </a:p>
      </dgm:t>
    </dgm:pt>
    <dgm:pt modelId="{E4EEEE07-EA49-4593-A804-E6278694DC8D}" type="sibTrans" cxnId="{ECAEFEBC-4F70-45C6-B1E7-E398C7B6C7C2}">
      <dgm:prSet/>
      <dgm:spPr/>
      <dgm:t>
        <a:bodyPr/>
        <a:lstStyle/>
        <a:p>
          <a:endParaRPr lang="en-US"/>
        </a:p>
      </dgm:t>
    </dgm:pt>
    <dgm:pt modelId="{BC6BBC11-1F97-4D60-A9B2-AB7CF8DC5953}">
      <dgm:prSet/>
      <dgm:spPr/>
      <dgm:t>
        <a:bodyPr/>
        <a:lstStyle/>
        <a:p>
          <a:r>
            <a:rPr lang="es-EC" dirty="0" smtClean="0"/>
            <a:t>Cada año se producen más de 100 millones de ITS curables, y una parte importante de los 4,1 millones de casos nuevos de infección por VIH se da entre jóvenes de 15 a 24 años de edad</a:t>
          </a:r>
          <a:endParaRPr lang="en-US" dirty="0"/>
        </a:p>
      </dgm:t>
    </dgm:pt>
    <dgm:pt modelId="{DCDCC159-1EB6-4A58-82DF-AE9E890C97DE}" type="parTrans" cxnId="{ADEAEDA1-FD93-43F0-83C4-7FC6500E507D}">
      <dgm:prSet/>
      <dgm:spPr/>
      <dgm:t>
        <a:bodyPr/>
        <a:lstStyle/>
        <a:p>
          <a:endParaRPr lang="en-US"/>
        </a:p>
      </dgm:t>
    </dgm:pt>
    <dgm:pt modelId="{F8A25115-CC49-4C4C-BFAE-A62D94E6D1A2}" type="sibTrans" cxnId="{ADEAEDA1-FD93-43F0-83C4-7FC6500E507D}">
      <dgm:prSet/>
      <dgm:spPr/>
      <dgm:t>
        <a:bodyPr/>
        <a:lstStyle/>
        <a:p>
          <a:endParaRPr lang="en-US"/>
        </a:p>
      </dgm:t>
    </dgm:pt>
    <dgm:pt modelId="{A2721C51-7D55-49B5-B5D0-417DC439B468}">
      <dgm:prSet/>
      <dgm:spPr/>
      <dgm:t>
        <a:bodyPr/>
        <a:lstStyle/>
        <a:p>
          <a:r>
            <a:rPr lang="es-EC" smtClean="0"/>
            <a:t>En el Brasil, un proyecto de educación sexual en las escuelas, logró un incremento del 14% en el conocimiento correcto de la transmisión de ETS/VIH, 5% en uso del condón en la última relación sexual y 10% en el conocimiento de dónde encontrar tratamiento para las ETS</a:t>
          </a:r>
          <a:endParaRPr lang="en-US" dirty="0"/>
        </a:p>
      </dgm:t>
    </dgm:pt>
    <dgm:pt modelId="{23469126-5EE2-497F-9668-FDC7DA719F94}" type="parTrans" cxnId="{B47741B2-7E8C-4B13-826F-2825CC0B4274}">
      <dgm:prSet/>
      <dgm:spPr/>
      <dgm:t>
        <a:bodyPr/>
        <a:lstStyle/>
        <a:p>
          <a:endParaRPr lang="en-US"/>
        </a:p>
      </dgm:t>
    </dgm:pt>
    <dgm:pt modelId="{065AB916-46E1-4F12-902F-1E011D5F8B2B}" type="sibTrans" cxnId="{B47741B2-7E8C-4B13-826F-2825CC0B4274}">
      <dgm:prSet/>
      <dgm:spPr/>
      <dgm:t>
        <a:bodyPr/>
        <a:lstStyle/>
        <a:p>
          <a:endParaRPr lang="en-US"/>
        </a:p>
      </dgm:t>
    </dgm:pt>
    <dgm:pt modelId="{146E42BC-1A61-468E-AB05-1F68FBAFE059}" type="pres">
      <dgm:prSet presAssocID="{E136FECB-3C7F-4360-A4EE-A4FA82D8C30F}" presName="linearFlow" presStyleCnt="0">
        <dgm:presLayoutVars>
          <dgm:dir/>
          <dgm:resizeHandles val="exact"/>
        </dgm:presLayoutVars>
      </dgm:prSet>
      <dgm:spPr/>
    </dgm:pt>
    <dgm:pt modelId="{72CE9778-B066-4217-B5B1-226FA93C88B4}" type="pres">
      <dgm:prSet presAssocID="{496D5940-07EE-4EDB-99B6-A5A5C0B8085F}" presName="composite" presStyleCnt="0"/>
      <dgm:spPr/>
    </dgm:pt>
    <dgm:pt modelId="{0C2C786B-3F74-44DD-BFBC-07220223586B}" type="pres">
      <dgm:prSet presAssocID="{496D5940-07EE-4EDB-99B6-A5A5C0B8085F}" presName="imgShp" presStyleLbl="fgImgPlace1" presStyleIdx="0" presStyleCnt="5"/>
      <dgm:spPr/>
    </dgm:pt>
    <dgm:pt modelId="{553FBEB0-9B0F-4B38-9505-FB8AE61FC45F}" type="pres">
      <dgm:prSet presAssocID="{496D5940-07EE-4EDB-99B6-A5A5C0B8085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24EACD-789A-4289-A09C-ACCE283C87BF}" type="pres">
      <dgm:prSet presAssocID="{BEC72202-AFB7-48E2-A3F9-A28BC70BDE82}" presName="spacing" presStyleCnt="0"/>
      <dgm:spPr/>
    </dgm:pt>
    <dgm:pt modelId="{00CAFD01-6DF0-4F30-8EE9-3D0D5CD9A5B5}" type="pres">
      <dgm:prSet presAssocID="{2E9B1B39-6A7B-4FF1-9A1F-CC4CA6BB9B5F}" presName="composite" presStyleCnt="0"/>
      <dgm:spPr/>
    </dgm:pt>
    <dgm:pt modelId="{AE965334-9C06-42D2-9C34-318756542B71}" type="pres">
      <dgm:prSet presAssocID="{2E9B1B39-6A7B-4FF1-9A1F-CC4CA6BB9B5F}" presName="imgShp" presStyleLbl="fgImgPlace1" presStyleIdx="1" presStyleCnt="5"/>
      <dgm:spPr/>
    </dgm:pt>
    <dgm:pt modelId="{85CB5E49-B020-4B48-BDDD-4A40908C8DCE}" type="pres">
      <dgm:prSet presAssocID="{2E9B1B39-6A7B-4FF1-9A1F-CC4CA6BB9B5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D3CB1-A8BE-4E80-879C-81B5BA787675}" type="pres">
      <dgm:prSet presAssocID="{77C4E5D4-D5C8-4E46-8830-470F265FE75F}" presName="spacing" presStyleCnt="0"/>
      <dgm:spPr/>
    </dgm:pt>
    <dgm:pt modelId="{617903F7-8253-4B53-A1C3-D9AF13A03CAD}" type="pres">
      <dgm:prSet presAssocID="{7621F93E-DA08-4D1E-B23B-7EBE0E6E1159}" presName="composite" presStyleCnt="0"/>
      <dgm:spPr/>
    </dgm:pt>
    <dgm:pt modelId="{97E3FA2B-5382-4EF6-B9F7-D66B6C74E8A0}" type="pres">
      <dgm:prSet presAssocID="{7621F93E-DA08-4D1E-B23B-7EBE0E6E1159}" presName="imgShp" presStyleLbl="fgImgPlace1" presStyleIdx="2" presStyleCnt="5"/>
      <dgm:spPr/>
    </dgm:pt>
    <dgm:pt modelId="{6FF99B64-4BF5-47C0-B28D-B2B50EDDE092}" type="pres">
      <dgm:prSet presAssocID="{7621F93E-DA08-4D1E-B23B-7EBE0E6E115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8B89E-CC58-476C-96EC-1B59D2A0A9A1}" type="pres">
      <dgm:prSet presAssocID="{E4EEEE07-EA49-4593-A804-E6278694DC8D}" presName="spacing" presStyleCnt="0"/>
      <dgm:spPr/>
    </dgm:pt>
    <dgm:pt modelId="{30CFFDFF-07D4-49AE-A4F1-DB2E66403501}" type="pres">
      <dgm:prSet presAssocID="{BC6BBC11-1F97-4D60-A9B2-AB7CF8DC5953}" presName="composite" presStyleCnt="0"/>
      <dgm:spPr/>
    </dgm:pt>
    <dgm:pt modelId="{14D78896-A06E-4398-8879-619379192FA5}" type="pres">
      <dgm:prSet presAssocID="{BC6BBC11-1F97-4D60-A9B2-AB7CF8DC5953}" presName="imgShp" presStyleLbl="fgImgPlace1" presStyleIdx="3" presStyleCnt="5"/>
      <dgm:spPr/>
    </dgm:pt>
    <dgm:pt modelId="{0BE9646E-9D02-445B-9CA4-65DCE6376937}" type="pres">
      <dgm:prSet presAssocID="{BC6BBC11-1F97-4D60-A9B2-AB7CF8DC595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5963AC-01AF-47B5-A82B-8729108CEC86}" type="pres">
      <dgm:prSet presAssocID="{F8A25115-CC49-4C4C-BFAE-A62D94E6D1A2}" presName="spacing" presStyleCnt="0"/>
      <dgm:spPr/>
    </dgm:pt>
    <dgm:pt modelId="{65B67762-6A9A-465E-9F31-3489620533D4}" type="pres">
      <dgm:prSet presAssocID="{A2721C51-7D55-49B5-B5D0-417DC439B468}" presName="composite" presStyleCnt="0"/>
      <dgm:spPr/>
    </dgm:pt>
    <dgm:pt modelId="{9F60C21A-86AD-4A10-A7D9-10719D394C0A}" type="pres">
      <dgm:prSet presAssocID="{A2721C51-7D55-49B5-B5D0-417DC439B468}" presName="imgShp" presStyleLbl="fgImgPlace1" presStyleIdx="4" presStyleCnt="5"/>
      <dgm:spPr/>
    </dgm:pt>
    <dgm:pt modelId="{3589205C-8A49-4FC7-A7E7-2E72ADCD06F0}" type="pres">
      <dgm:prSet presAssocID="{A2721C51-7D55-49B5-B5D0-417DC439B46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72327-F2DB-41A0-81FC-D1309AFA012D}" srcId="{E136FECB-3C7F-4360-A4EE-A4FA82D8C30F}" destId="{496D5940-07EE-4EDB-99B6-A5A5C0B8085F}" srcOrd="0" destOrd="0" parTransId="{5F063AEF-8E37-4A13-AE01-1915EBCF8072}" sibTransId="{BEC72202-AFB7-48E2-A3F9-A28BC70BDE82}"/>
    <dgm:cxn modelId="{ECAEFEBC-4F70-45C6-B1E7-E398C7B6C7C2}" srcId="{E136FECB-3C7F-4360-A4EE-A4FA82D8C30F}" destId="{7621F93E-DA08-4D1E-B23B-7EBE0E6E1159}" srcOrd="2" destOrd="0" parTransId="{F0B0CA1F-78BB-4AC1-9D20-6A9CB301EFB3}" sibTransId="{E4EEEE07-EA49-4593-A804-E6278694DC8D}"/>
    <dgm:cxn modelId="{4578DE57-C85B-4AF1-B6E7-3CDC10539C50}" type="presOf" srcId="{496D5940-07EE-4EDB-99B6-A5A5C0B8085F}" destId="{553FBEB0-9B0F-4B38-9505-FB8AE61FC45F}" srcOrd="0" destOrd="0" presId="urn:microsoft.com/office/officeart/2005/8/layout/vList3#1"/>
    <dgm:cxn modelId="{B47741B2-7E8C-4B13-826F-2825CC0B4274}" srcId="{E136FECB-3C7F-4360-A4EE-A4FA82D8C30F}" destId="{A2721C51-7D55-49B5-B5D0-417DC439B468}" srcOrd="4" destOrd="0" parTransId="{23469126-5EE2-497F-9668-FDC7DA719F94}" sibTransId="{065AB916-46E1-4F12-902F-1E011D5F8B2B}"/>
    <dgm:cxn modelId="{22D0640A-DC2B-434C-8DB9-D5F2F61924D2}" type="presOf" srcId="{A2721C51-7D55-49B5-B5D0-417DC439B468}" destId="{3589205C-8A49-4FC7-A7E7-2E72ADCD06F0}" srcOrd="0" destOrd="0" presId="urn:microsoft.com/office/officeart/2005/8/layout/vList3#1"/>
    <dgm:cxn modelId="{7D6BA791-AB89-43D1-B696-D1DFE2BF7973}" type="presOf" srcId="{E136FECB-3C7F-4360-A4EE-A4FA82D8C30F}" destId="{146E42BC-1A61-468E-AB05-1F68FBAFE059}" srcOrd="0" destOrd="0" presId="urn:microsoft.com/office/officeart/2005/8/layout/vList3#1"/>
    <dgm:cxn modelId="{B96099BD-E53A-454F-A3B6-D60E7BEF7023}" srcId="{E136FECB-3C7F-4360-A4EE-A4FA82D8C30F}" destId="{2E9B1B39-6A7B-4FF1-9A1F-CC4CA6BB9B5F}" srcOrd="1" destOrd="0" parTransId="{5BA8255D-3871-4190-88F0-C1E0F328662C}" sibTransId="{77C4E5D4-D5C8-4E46-8830-470F265FE75F}"/>
    <dgm:cxn modelId="{45FAC32B-5187-4595-A34A-E60CB760251C}" type="presOf" srcId="{BC6BBC11-1F97-4D60-A9B2-AB7CF8DC5953}" destId="{0BE9646E-9D02-445B-9CA4-65DCE6376937}" srcOrd="0" destOrd="0" presId="urn:microsoft.com/office/officeart/2005/8/layout/vList3#1"/>
    <dgm:cxn modelId="{C7C8B715-0733-4770-B54C-F87EED921676}" type="presOf" srcId="{2E9B1B39-6A7B-4FF1-9A1F-CC4CA6BB9B5F}" destId="{85CB5E49-B020-4B48-BDDD-4A40908C8DCE}" srcOrd="0" destOrd="0" presId="urn:microsoft.com/office/officeart/2005/8/layout/vList3#1"/>
    <dgm:cxn modelId="{ADEAEDA1-FD93-43F0-83C4-7FC6500E507D}" srcId="{E136FECB-3C7F-4360-A4EE-A4FA82D8C30F}" destId="{BC6BBC11-1F97-4D60-A9B2-AB7CF8DC5953}" srcOrd="3" destOrd="0" parTransId="{DCDCC159-1EB6-4A58-82DF-AE9E890C97DE}" sibTransId="{F8A25115-CC49-4C4C-BFAE-A62D94E6D1A2}"/>
    <dgm:cxn modelId="{F4F3C67A-3E23-496A-B64C-59E4B605EAF0}" type="presOf" srcId="{7621F93E-DA08-4D1E-B23B-7EBE0E6E1159}" destId="{6FF99B64-4BF5-47C0-B28D-B2B50EDDE092}" srcOrd="0" destOrd="0" presId="urn:microsoft.com/office/officeart/2005/8/layout/vList3#1"/>
    <dgm:cxn modelId="{573F522B-2948-4968-A9C2-64F1C1CC6A98}" type="presParOf" srcId="{146E42BC-1A61-468E-AB05-1F68FBAFE059}" destId="{72CE9778-B066-4217-B5B1-226FA93C88B4}" srcOrd="0" destOrd="0" presId="urn:microsoft.com/office/officeart/2005/8/layout/vList3#1"/>
    <dgm:cxn modelId="{33C3C97D-D259-40D9-9883-5C4590E2BD2C}" type="presParOf" srcId="{72CE9778-B066-4217-B5B1-226FA93C88B4}" destId="{0C2C786B-3F74-44DD-BFBC-07220223586B}" srcOrd="0" destOrd="0" presId="urn:microsoft.com/office/officeart/2005/8/layout/vList3#1"/>
    <dgm:cxn modelId="{AF17A756-5827-4A2C-AC8F-D8A867FB011B}" type="presParOf" srcId="{72CE9778-B066-4217-B5B1-226FA93C88B4}" destId="{553FBEB0-9B0F-4B38-9505-FB8AE61FC45F}" srcOrd="1" destOrd="0" presId="urn:microsoft.com/office/officeart/2005/8/layout/vList3#1"/>
    <dgm:cxn modelId="{57357061-5D6A-4B8A-9C8B-E59448A7163F}" type="presParOf" srcId="{146E42BC-1A61-468E-AB05-1F68FBAFE059}" destId="{2424EACD-789A-4289-A09C-ACCE283C87BF}" srcOrd="1" destOrd="0" presId="urn:microsoft.com/office/officeart/2005/8/layout/vList3#1"/>
    <dgm:cxn modelId="{5F604C07-D17F-4B0F-AE0D-88036E0DDE74}" type="presParOf" srcId="{146E42BC-1A61-468E-AB05-1F68FBAFE059}" destId="{00CAFD01-6DF0-4F30-8EE9-3D0D5CD9A5B5}" srcOrd="2" destOrd="0" presId="urn:microsoft.com/office/officeart/2005/8/layout/vList3#1"/>
    <dgm:cxn modelId="{4F7DAD83-FBA1-4646-ACF3-6964F70352E4}" type="presParOf" srcId="{00CAFD01-6DF0-4F30-8EE9-3D0D5CD9A5B5}" destId="{AE965334-9C06-42D2-9C34-318756542B71}" srcOrd="0" destOrd="0" presId="urn:microsoft.com/office/officeart/2005/8/layout/vList3#1"/>
    <dgm:cxn modelId="{BCA3CA2D-090E-41BB-AE7C-FDDCDEB89F91}" type="presParOf" srcId="{00CAFD01-6DF0-4F30-8EE9-3D0D5CD9A5B5}" destId="{85CB5E49-B020-4B48-BDDD-4A40908C8DCE}" srcOrd="1" destOrd="0" presId="urn:microsoft.com/office/officeart/2005/8/layout/vList3#1"/>
    <dgm:cxn modelId="{8B403B9C-FAC5-4072-84A5-1B6088789EF2}" type="presParOf" srcId="{146E42BC-1A61-468E-AB05-1F68FBAFE059}" destId="{24BD3CB1-A8BE-4E80-879C-81B5BA787675}" srcOrd="3" destOrd="0" presId="urn:microsoft.com/office/officeart/2005/8/layout/vList3#1"/>
    <dgm:cxn modelId="{0247642C-FA54-4097-B8EE-0573303BC372}" type="presParOf" srcId="{146E42BC-1A61-468E-AB05-1F68FBAFE059}" destId="{617903F7-8253-4B53-A1C3-D9AF13A03CAD}" srcOrd="4" destOrd="0" presId="urn:microsoft.com/office/officeart/2005/8/layout/vList3#1"/>
    <dgm:cxn modelId="{35F53AF7-BBB7-4798-AB52-EBDC4D33E904}" type="presParOf" srcId="{617903F7-8253-4B53-A1C3-D9AF13A03CAD}" destId="{97E3FA2B-5382-4EF6-B9F7-D66B6C74E8A0}" srcOrd="0" destOrd="0" presId="urn:microsoft.com/office/officeart/2005/8/layout/vList3#1"/>
    <dgm:cxn modelId="{0B66BAA7-BA55-4FCA-85D2-A888F8E911E0}" type="presParOf" srcId="{617903F7-8253-4B53-A1C3-D9AF13A03CAD}" destId="{6FF99B64-4BF5-47C0-B28D-B2B50EDDE092}" srcOrd="1" destOrd="0" presId="urn:microsoft.com/office/officeart/2005/8/layout/vList3#1"/>
    <dgm:cxn modelId="{C9CADE0C-D75C-40E9-9D0B-14D3F392CCB5}" type="presParOf" srcId="{146E42BC-1A61-468E-AB05-1F68FBAFE059}" destId="{0EA8B89E-CC58-476C-96EC-1B59D2A0A9A1}" srcOrd="5" destOrd="0" presId="urn:microsoft.com/office/officeart/2005/8/layout/vList3#1"/>
    <dgm:cxn modelId="{CDD6FC45-A90F-455C-9047-16EA957BC87D}" type="presParOf" srcId="{146E42BC-1A61-468E-AB05-1F68FBAFE059}" destId="{30CFFDFF-07D4-49AE-A4F1-DB2E66403501}" srcOrd="6" destOrd="0" presId="urn:microsoft.com/office/officeart/2005/8/layout/vList3#1"/>
    <dgm:cxn modelId="{CF98611B-02BA-4349-B04A-DB4D919A697B}" type="presParOf" srcId="{30CFFDFF-07D4-49AE-A4F1-DB2E66403501}" destId="{14D78896-A06E-4398-8879-619379192FA5}" srcOrd="0" destOrd="0" presId="urn:microsoft.com/office/officeart/2005/8/layout/vList3#1"/>
    <dgm:cxn modelId="{0EFDCDD8-EBE4-4777-ACA1-31A605B03796}" type="presParOf" srcId="{30CFFDFF-07D4-49AE-A4F1-DB2E66403501}" destId="{0BE9646E-9D02-445B-9CA4-65DCE6376937}" srcOrd="1" destOrd="0" presId="urn:microsoft.com/office/officeart/2005/8/layout/vList3#1"/>
    <dgm:cxn modelId="{45D9FC94-4037-431E-81BC-B5530102152E}" type="presParOf" srcId="{146E42BC-1A61-468E-AB05-1F68FBAFE059}" destId="{505963AC-01AF-47B5-A82B-8729108CEC86}" srcOrd="7" destOrd="0" presId="urn:microsoft.com/office/officeart/2005/8/layout/vList3#1"/>
    <dgm:cxn modelId="{3774194A-35C6-4A38-9435-B0633E175BAE}" type="presParOf" srcId="{146E42BC-1A61-468E-AB05-1F68FBAFE059}" destId="{65B67762-6A9A-465E-9F31-3489620533D4}" srcOrd="8" destOrd="0" presId="urn:microsoft.com/office/officeart/2005/8/layout/vList3#1"/>
    <dgm:cxn modelId="{1240EAD0-06AE-4459-A340-B61E2EF68128}" type="presParOf" srcId="{65B67762-6A9A-465E-9F31-3489620533D4}" destId="{9F60C21A-86AD-4A10-A7D9-10719D394C0A}" srcOrd="0" destOrd="0" presId="urn:microsoft.com/office/officeart/2005/8/layout/vList3#1"/>
    <dgm:cxn modelId="{51A37923-3D97-40EE-8423-113162FEEFB0}" type="presParOf" srcId="{65B67762-6A9A-465E-9F31-3489620533D4}" destId="{3589205C-8A49-4FC7-A7E7-2E72ADCD06F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B1EEFD-5016-4B01-835D-8C320FCC008D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C8E81B-BE12-4A2B-AACD-DAAD095399AA}">
      <dgm:prSet phldrT="[Texto]"/>
      <dgm:spPr/>
      <dgm:t>
        <a:bodyPr/>
        <a:lstStyle/>
        <a:p>
          <a:r>
            <a:rPr lang="es-EC" smtClean="0"/>
            <a:t>Unidad Educativa “Ibarra” fue fundada el 7 de Enero de 1952</a:t>
          </a:r>
          <a:endParaRPr lang="en-US"/>
        </a:p>
      </dgm:t>
    </dgm:pt>
    <dgm:pt modelId="{D7053F35-50D9-4C50-9BFD-7F95394B27A1}" type="parTrans" cxnId="{1DFD76FA-6B89-4F16-BB27-808424858A78}">
      <dgm:prSet/>
      <dgm:spPr/>
      <dgm:t>
        <a:bodyPr/>
        <a:lstStyle/>
        <a:p>
          <a:endParaRPr lang="en-US"/>
        </a:p>
      </dgm:t>
    </dgm:pt>
    <dgm:pt modelId="{FC3AEBD0-53D9-43A3-BABC-A215D04466BF}" type="sibTrans" cxnId="{1DFD76FA-6B89-4F16-BB27-808424858A78}">
      <dgm:prSet/>
      <dgm:spPr/>
      <dgm:t>
        <a:bodyPr/>
        <a:lstStyle/>
        <a:p>
          <a:endParaRPr lang="en-US"/>
        </a:p>
      </dgm:t>
    </dgm:pt>
    <dgm:pt modelId="{3F7CBA0B-3BE2-4D5C-AB55-E933FC59E8AC}">
      <dgm:prSet phldrT="[Texto]"/>
      <dgm:spPr/>
      <dgm:t>
        <a:bodyPr/>
        <a:lstStyle/>
        <a:p>
          <a:r>
            <a:rPr lang="es-EC" dirty="0" smtClean="0"/>
            <a:t>El 24 de julio de 1963, siendo Ministro de Educación-Gonzalo Abad, se inaugura con sus propios símbolos y emblemas del nuevo y definitivo edificio </a:t>
          </a:r>
          <a:endParaRPr lang="en-US" dirty="0"/>
        </a:p>
      </dgm:t>
    </dgm:pt>
    <dgm:pt modelId="{A87E9355-920A-4E1A-AC90-4F6413B28688}" type="parTrans" cxnId="{DB6DA703-36B1-4BE0-98C0-1928E33FF981}">
      <dgm:prSet/>
      <dgm:spPr/>
      <dgm:t>
        <a:bodyPr/>
        <a:lstStyle/>
        <a:p>
          <a:endParaRPr lang="en-US"/>
        </a:p>
      </dgm:t>
    </dgm:pt>
    <dgm:pt modelId="{C3AAE120-DEA7-4B82-9456-3FA7B7B4A86C}" type="sibTrans" cxnId="{DB6DA703-36B1-4BE0-98C0-1928E33FF981}">
      <dgm:prSet/>
      <dgm:spPr/>
      <dgm:t>
        <a:bodyPr/>
        <a:lstStyle/>
        <a:p>
          <a:endParaRPr lang="en-US"/>
        </a:p>
      </dgm:t>
    </dgm:pt>
    <dgm:pt modelId="{F2C46CEC-BC67-489A-850B-E418EE1D16EB}">
      <dgm:prSet phldrT="[Texto]"/>
      <dgm:spPr/>
      <dgm:t>
        <a:bodyPr/>
        <a:lstStyle/>
        <a:p>
          <a:r>
            <a:rPr lang="es-EC" dirty="0" smtClean="0"/>
            <a:t>Actualmente cuenta con 2.950 alumnas de las cuales 335 están en la sección nocturna y 2615 en la sección diurna, cada paralelo está integrado por alrededor de 45 alumnas. Además cuenta con 107 docentes titulares y 31 a contrato</a:t>
          </a:r>
          <a:endParaRPr lang="en-US" dirty="0"/>
        </a:p>
      </dgm:t>
    </dgm:pt>
    <dgm:pt modelId="{96DC14AC-3D7A-4AA9-B964-AB94EC186DA4}" type="parTrans" cxnId="{22215355-0E1D-4400-BFBF-0A07F8BE355C}">
      <dgm:prSet/>
      <dgm:spPr/>
      <dgm:t>
        <a:bodyPr/>
        <a:lstStyle/>
        <a:p>
          <a:endParaRPr lang="en-US"/>
        </a:p>
      </dgm:t>
    </dgm:pt>
    <dgm:pt modelId="{91ABF912-0AF0-40C8-9B11-13F411147AE4}" type="sibTrans" cxnId="{22215355-0E1D-4400-BFBF-0A07F8BE355C}">
      <dgm:prSet/>
      <dgm:spPr/>
      <dgm:t>
        <a:bodyPr/>
        <a:lstStyle/>
        <a:p>
          <a:endParaRPr lang="en-US"/>
        </a:p>
      </dgm:t>
    </dgm:pt>
    <dgm:pt modelId="{26B01D9A-854E-486F-9467-E9EABD4360B7}">
      <dgm:prSet phldrT="[Texto]"/>
      <dgm:spPr/>
      <dgm:t>
        <a:bodyPr/>
        <a:lstStyle/>
        <a:p>
          <a:r>
            <a:rPr lang="es-EC" dirty="0" smtClean="0"/>
            <a:t>Cuenta con las especialidades de Físico Matemático, Químico Biólogo, Sociales, Técnicas en Comercio y Administración, Contabilidad y Administración de Sistemas en Secretariado </a:t>
          </a:r>
          <a:endParaRPr lang="en-US" dirty="0"/>
        </a:p>
      </dgm:t>
    </dgm:pt>
    <dgm:pt modelId="{78081160-672E-4455-9E5C-218EBDCBEE0C}" type="parTrans" cxnId="{D99C60BC-D1D1-4ABD-913F-B4FCBEB94BD5}">
      <dgm:prSet/>
      <dgm:spPr/>
      <dgm:t>
        <a:bodyPr/>
        <a:lstStyle/>
        <a:p>
          <a:endParaRPr lang="en-US"/>
        </a:p>
      </dgm:t>
    </dgm:pt>
    <dgm:pt modelId="{CE4F760B-B9D5-4802-898E-8DFDB131B8C6}" type="sibTrans" cxnId="{D99C60BC-D1D1-4ABD-913F-B4FCBEB94BD5}">
      <dgm:prSet/>
      <dgm:spPr/>
      <dgm:t>
        <a:bodyPr/>
        <a:lstStyle/>
        <a:p>
          <a:endParaRPr lang="en-US"/>
        </a:p>
      </dgm:t>
    </dgm:pt>
    <dgm:pt modelId="{35F46F00-4157-4AD5-AB65-B16BD758D813}" type="pres">
      <dgm:prSet presAssocID="{F2B1EEFD-5016-4B01-835D-8C320FCC00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5608F7-D52E-4416-8CE0-B3CA9573B751}" type="pres">
      <dgm:prSet presAssocID="{F2B1EEFD-5016-4B01-835D-8C320FCC008D}" presName="dummyMaxCanvas" presStyleCnt="0">
        <dgm:presLayoutVars/>
      </dgm:prSet>
      <dgm:spPr/>
    </dgm:pt>
    <dgm:pt modelId="{E32066A5-F4E3-4C5E-A56F-93447DD48B07}" type="pres">
      <dgm:prSet presAssocID="{F2B1EEFD-5016-4B01-835D-8C320FCC008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01E30-AA95-424C-8CD8-F502C86EA99C}" type="pres">
      <dgm:prSet presAssocID="{F2B1EEFD-5016-4B01-835D-8C320FCC008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E83AA-EA72-4C25-ABE8-725169D2BB1F}" type="pres">
      <dgm:prSet presAssocID="{F2B1EEFD-5016-4B01-835D-8C320FCC008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C87A-8BB2-417F-9115-D2F565B2CB01}" type="pres">
      <dgm:prSet presAssocID="{F2B1EEFD-5016-4B01-835D-8C320FCC008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A16A9-77FF-47E7-8271-754DA760C2FE}" type="pres">
      <dgm:prSet presAssocID="{F2B1EEFD-5016-4B01-835D-8C320FCC008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1154E-C0FC-4109-82F1-A6D202192271}" type="pres">
      <dgm:prSet presAssocID="{F2B1EEFD-5016-4B01-835D-8C320FCC008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DE1D8-7022-4112-BAD6-7A5FD8CA88A8}" type="pres">
      <dgm:prSet presAssocID="{F2B1EEFD-5016-4B01-835D-8C320FCC008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9115F-4CE4-483A-85AA-7B04D59D7CD7}" type="pres">
      <dgm:prSet presAssocID="{F2B1EEFD-5016-4B01-835D-8C320FCC008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85895-C606-43CF-9ABD-BE55C87B6218}" type="pres">
      <dgm:prSet presAssocID="{F2B1EEFD-5016-4B01-835D-8C320FCC008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15BC5-AC85-4860-9B6B-8BC91669A41B}" type="pres">
      <dgm:prSet presAssocID="{F2B1EEFD-5016-4B01-835D-8C320FCC008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81D48-F00A-4840-916D-407A2672287C}" type="pres">
      <dgm:prSet presAssocID="{F2B1EEFD-5016-4B01-835D-8C320FCC008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9C60BC-D1D1-4ABD-913F-B4FCBEB94BD5}" srcId="{F2B1EEFD-5016-4B01-835D-8C320FCC008D}" destId="{26B01D9A-854E-486F-9467-E9EABD4360B7}" srcOrd="3" destOrd="0" parTransId="{78081160-672E-4455-9E5C-218EBDCBEE0C}" sibTransId="{CE4F760B-B9D5-4802-898E-8DFDB131B8C6}"/>
    <dgm:cxn modelId="{DC6EA0E0-F6FA-484D-B4BD-0B5446548D2B}" type="presOf" srcId="{BBC8E81B-BE12-4A2B-AACD-DAAD095399AA}" destId="{48A9115F-4CE4-483A-85AA-7B04D59D7CD7}" srcOrd="1" destOrd="0" presId="urn:microsoft.com/office/officeart/2005/8/layout/vProcess5"/>
    <dgm:cxn modelId="{83BEB432-39D4-48F2-857F-9423FC7570EB}" type="presOf" srcId="{3F7CBA0B-3BE2-4D5C-AB55-E933FC59E8AC}" destId="{D5085895-C606-43CF-9ABD-BE55C87B6218}" srcOrd="1" destOrd="0" presId="urn:microsoft.com/office/officeart/2005/8/layout/vProcess5"/>
    <dgm:cxn modelId="{803569DB-D292-49B7-9E16-D529AE98E637}" type="presOf" srcId="{BBC8E81B-BE12-4A2B-AACD-DAAD095399AA}" destId="{E32066A5-F4E3-4C5E-A56F-93447DD48B07}" srcOrd="0" destOrd="0" presId="urn:microsoft.com/office/officeart/2005/8/layout/vProcess5"/>
    <dgm:cxn modelId="{886C7124-A379-4EE3-8CB8-235DC37A913D}" type="presOf" srcId="{3F7CBA0B-3BE2-4D5C-AB55-E933FC59E8AC}" destId="{DFE01E30-AA95-424C-8CD8-F502C86EA99C}" srcOrd="0" destOrd="0" presId="urn:microsoft.com/office/officeart/2005/8/layout/vProcess5"/>
    <dgm:cxn modelId="{0701B5D7-ACB5-4BED-A997-979B27B94C2B}" type="presOf" srcId="{FC3AEBD0-53D9-43A3-BABC-A215D04466BF}" destId="{326A16A9-77FF-47E7-8271-754DA760C2FE}" srcOrd="0" destOrd="0" presId="urn:microsoft.com/office/officeart/2005/8/layout/vProcess5"/>
    <dgm:cxn modelId="{6AF1D51C-0E5C-4C26-8C2E-8862120A20AE}" type="presOf" srcId="{26B01D9A-854E-486F-9467-E9EABD4360B7}" destId="{1245C87A-8BB2-417F-9115-D2F565B2CB01}" srcOrd="0" destOrd="0" presId="urn:microsoft.com/office/officeart/2005/8/layout/vProcess5"/>
    <dgm:cxn modelId="{1DFD76FA-6B89-4F16-BB27-808424858A78}" srcId="{F2B1EEFD-5016-4B01-835D-8C320FCC008D}" destId="{BBC8E81B-BE12-4A2B-AACD-DAAD095399AA}" srcOrd="0" destOrd="0" parTransId="{D7053F35-50D9-4C50-9BFD-7F95394B27A1}" sibTransId="{FC3AEBD0-53D9-43A3-BABC-A215D04466BF}"/>
    <dgm:cxn modelId="{1A4AFB8B-7856-4997-B444-3F9DC76CAEDF}" type="presOf" srcId="{26B01D9A-854E-486F-9467-E9EABD4360B7}" destId="{37881D48-F00A-4840-916D-407A2672287C}" srcOrd="1" destOrd="0" presId="urn:microsoft.com/office/officeart/2005/8/layout/vProcess5"/>
    <dgm:cxn modelId="{81DCB33F-B76C-4E30-892A-B7302FB56BC8}" type="presOf" srcId="{C3AAE120-DEA7-4B82-9456-3FA7B7B4A86C}" destId="{F4D1154E-C0FC-4109-82F1-A6D202192271}" srcOrd="0" destOrd="0" presId="urn:microsoft.com/office/officeart/2005/8/layout/vProcess5"/>
    <dgm:cxn modelId="{8C2E59C5-F4C0-452D-8360-33B13FFC2126}" type="presOf" srcId="{F2C46CEC-BC67-489A-850B-E418EE1D16EB}" destId="{745E83AA-EA72-4C25-ABE8-725169D2BB1F}" srcOrd="0" destOrd="0" presId="urn:microsoft.com/office/officeart/2005/8/layout/vProcess5"/>
    <dgm:cxn modelId="{DB6DA703-36B1-4BE0-98C0-1928E33FF981}" srcId="{F2B1EEFD-5016-4B01-835D-8C320FCC008D}" destId="{3F7CBA0B-3BE2-4D5C-AB55-E933FC59E8AC}" srcOrd="1" destOrd="0" parTransId="{A87E9355-920A-4E1A-AC90-4F6413B28688}" sibTransId="{C3AAE120-DEA7-4B82-9456-3FA7B7B4A86C}"/>
    <dgm:cxn modelId="{67EDB63E-B33E-496A-AB34-CECB336B46B0}" type="presOf" srcId="{91ABF912-0AF0-40C8-9B11-13F411147AE4}" destId="{70BDE1D8-7022-4112-BAD6-7A5FD8CA88A8}" srcOrd="0" destOrd="0" presId="urn:microsoft.com/office/officeart/2005/8/layout/vProcess5"/>
    <dgm:cxn modelId="{22215355-0E1D-4400-BFBF-0A07F8BE355C}" srcId="{F2B1EEFD-5016-4B01-835D-8C320FCC008D}" destId="{F2C46CEC-BC67-489A-850B-E418EE1D16EB}" srcOrd="2" destOrd="0" parTransId="{96DC14AC-3D7A-4AA9-B964-AB94EC186DA4}" sibTransId="{91ABF912-0AF0-40C8-9B11-13F411147AE4}"/>
    <dgm:cxn modelId="{DAF12F5F-B936-43BF-A2C3-CFDBBF3B60FE}" type="presOf" srcId="{F2B1EEFD-5016-4B01-835D-8C320FCC008D}" destId="{35F46F00-4157-4AD5-AB65-B16BD758D813}" srcOrd="0" destOrd="0" presId="urn:microsoft.com/office/officeart/2005/8/layout/vProcess5"/>
    <dgm:cxn modelId="{F0EEA8B9-8CFF-45AB-A35C-6DE1B5F2D36B}" type="presOf" srcId="{F2C46CEC-BC67-489A-850B-E418EE1D16EB}" destId="{16915BC5-AC85-4860-9B6B-8BC91669A41B}" srcOrd="1" destOrd="0" presId="urn:microsoft.com/office/officeart/2005/8/layout/vProcess5"/>
    <dgm:cxn modelId="{8769CCAE-034B-417F-BD52-81FA9FCAB401}" type="presParOf" srcId="{35F46F00-4157-4AD5-AB65-B16BD758D813}" destId="{D15608F7-D52E-4416-8CE0-B3CA9573B751}" srcOrd="0" destOrd="0" presId="urn:microsoft.com/office/officeart/2005/8/layout/vProcess5"/>
    <dgm:cxn modelId="{FEEE4597-AD55-4622-9C1F-279B2C6A5B93}" type="presParOf" srcId="{35F46F00-4157-4AD5-AB65-B16BD758D813}" destId="{E32066A5-F4E3-4C5E-A56F-93447DD48B07}" srcOrd="1" destOrd="0" presId="urn:microsoft.com/office/officeart/2005/8/layout/vProcess5"/>
    <dgm:cxn modelId="{7E7F72E0-4E59-44BB-9030-D1146BFDD15F}" type="presParOf" srcId="{35F46F00-4157-4AD5-AB65-B16BD758D813}" destId="{DFE01E30-AA95-424C-8CD8-F502C86EA99C}" srcOrd="2" destOrd="0" presId="urn:microsoft.com/office/officeart/2005/8/layout/vProcess5"/>
    <dgm:cxn modelId="{B6E60450-FFD9-4ED3-86C0-1BB32ECCC5CE}" type="presParOf" srcId="{35F46F00-4157-4AD5-AB65-B16BD758D813}" destId="{745E83AA-EA72-4C25-ABE8-725169D2BB1F}" srcOrd="3" destOrd="0" presId="urn:microsoft.com/office/officeart/2005/8/layout/vProcess5"/>
    <dgm:cxn modelId="{9024ABCD-3CD7-4FCE-8538-B284274BC94E}" type="presParOf" srcId="{35F46F00-4157-4AD5-AB65-B16BD758D813}" destId="{1245C87A-8BB2-417F-9115-D2F565B2CB01}" srcOrd="4" destOrd="0" presId="urn:microsoft.com/office/officeart/2005/8/layout/vProcess5"/>
    <dgm:cxn modelId="{1C663776-C334-445A-B56D-21EE7ED279F3}" type="presParOf" srcId="{35F46F00-4157-4AD5-AB65-B16BD758D813}" destId="{326A16A9-77FF-47E7-8271-754DA760C2FE}" srcOrd="5" destOrd="0" presId="urn:microsoft.com/office/officeart/2005/8/layout/vProcess5"/>
    <dgm:cxn modelId="{84EB5045-5839-4AFD-81C5-24967538BEF5}" type="presParOf" srcId="{35F46F00-4157-4AD5-AB65-B16BD758D813}" destId="{F4D1154E-C0FC-4109-82F1-A6D202192271}" srcOrd="6" destOrd="0" presId="urn:microsoft.com/office/officeart/2005/8/layout/vProcess5"/>
    <dgm:cxn modelId="{1DC8E65D-804F-408E-B411-E16AD44D35C3}" type="presParOf" srcId="{35F46F00-4157-4AD5-AB65-B16BD758D813}" destId="{70BDE1D8-7022-4112-BAD6-7A5FD8CA88A8}" srcOrd="7" destOrd="0" presId="urn:microsoft.com/office/officeart/2005/8/layout/vProcess5"/>
    <dgm:cxn modelId="{86B61767-54AF-43EB-84FC-6B8641D0BD60}" type="presParOf" srcId="{35F46F00-4157-4AD5-AB65-B16BD758D813}" destId="{48A9115F-4CE4-483A-85AA-7B04D59D7CD7}" srcOrd="8" destOrd="0" presId="urn:microsoft.com/office/officeart/2005/8/layout/vProcess5"/>
    <dgm:cxn modelId="{E36FCA71-0E39-43D3-A6DD-4663075357E9}" type="presParOf" srcId="{35F46F00-4157-4AD5-AB65-B16BD758D813}" destId="{D5085895-C606-43CF-9ABD-BE55C87B6218}" srcOrd="9" destOrd="0" presId="urn:microsoft.com/office/officeart/2005/8/layout/vProcess5"/>
    <dgm:cxn modelId="{39AF70F6-39FB-470D-A804-154E9A28A55C}" type="presParOf" srcId="{35F46F00-4157-4AD5-AB65-B16BD758D813}" destId="{16915BC5-AC85-4860-9B6B-8BC91669A41B}" srcOrd="10" destOrd="0" presId="urn:microsoft.com/office/officeart/2005/8/layout/vProcess5"/>
    <dgm:cxn modelId="{1547CD42-A389-4D28-818B-6D4EFF920DF5}" type="presParOf" srcId="{35F46F00-4157-4AD5-AB65-B16BD758D813}" destId="{37881D48-F00A-4840-916D-407A2672287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B194A1-EDA2-40CD-BD5E-59596AA4406B}" type="doc">
      <dgm:prSet loTypeId="urn:microsoft.com/office/officeart/2005/8/layout/radial5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78926AC1-27DA-48D9-92D5-6FD616D19F6E}">
      <dgm:prSet phldrT="[Texto]" custT="1"/>
      <dgm:spPr/>
      <dgm:t>
        <a:bodyPr/>
        <a:lstStyle/>
        <a:p>
          <a:r>
            <a:rPr lang="es-EC" sz="1600" b="1" i="0" dirty="0" smtClean="0"/>
            <a:t>Adolescencia</a:t>
          </a:r>
          <a:endParaRPr lang="es-EC" sz="1600" b="1" i="0" dirty="0"/>
        </a:p>
      </dgm:t>
    </dgm:pt>
    <dgm:pt modelId="{9B3579D8-8AE9-4A1E-8A5C-41C3864983AA}" type="parTrans" cxnId="{BC0F2EAB-C74F-4F24-BB05-C10C44F08788}">
      <dgm:prSet/>
      <dgm:spPr/>
      <dgm:t>
        <a:bodyPr/>
        <a:lstStyle/>
        <a:p>
          <a:endParaRPr lang="es-EC" sz="2400" b="0"/>
        </a:p>
      </dgm:t>
    </dgm:pt>
    <dgm:pt modelId="{0D5EEE39-4B84-487B-A02C-F67F444228F3}" type="sibTrans" cxnId="{BC0F2EAB-C74F-4F24-BB05-C10C44F08788}">
      <dgm:prSet/>
      <dgm:spPr/>
      <dgm:t>
        <a:bodyPr/>
        <a:lstStyle/>
        <a:p>
          <a:endParaRPr lang="es-EC" sz="2400" b="0"/>
        </a:p>
      </dgm:t>
    </dgm:pt>
    <dgm:pt modelId="{B98C5E60-1196-46B5-89B4-81D0AA5D0C67}">
      <dgm:prSet phldrT="[Texto]" custT="1"/>
      <dgm:spPr/>
      <dgm:t>
        <a:bodyPr/>
        <a:lstStyle/>
        <a:p>
          <a:r>
            <a:rPr lang="es-EC" sz="1600" b="0" dirty="0" smtClean="0"/>
            <a:t>Salud sexual y reproductiva</a:t>
          </a:r>
          <a:endParaRPr lang="es-EC" sz="1600" b="0" dirty="0"/>
        </a:p>
      </dgm:t>
    </dgm:pt>
    <dgm:pt modelId="{425E1306-0218-4CEB-9DED-A75B28963A18}" type="parTrans" cxnId="{FBBF9E53-3EEE-4130-8F01-A3000B36F0BD}">
      <dgm:prSet custT="1"/>
      <dgm:spPr/>
      <dgm:t>
        <a:bodyPr/>
        <a:lstStyle/>
        <a:p>
          <a:endParaRPr lang="es-EC" sz="2800" b="0"/>
        </a:p>
      </dgm:t>
    </dgm:pt>
    <dgm:pt modelId="{A78747A2-5D19-43F5-80AE-1DC26D49357F}" type="sibTrans" cxnId="{FBBF9E53-3EEE-4130-8F01-A3000B36F0BD}">
      <dgm:prSet/>
      <dgm:spPr/>
      <dgm:t>
        <a:bodyPr/>
        <a:lstStyle/>
        <a:p>
          <a:endParaRPr lang="es-EC" sz="2400" b="0"/>
        </a:p>
      </dgm:t>
    </dgm:pt>
    <dgm:pt modelId="{D54E0EAA-BFC7-404E-BE54-293EE1EEFABB}">
      <dgm:prSet phldrT="[Texto]" custT="1"/>
      <dgm:spPr/>
      <dgm:t>
        <a:bodyPr/>
        <a:lstStyle/>
        <a:p>
          <a:r>
            <a:rPr lang="es-EC" sz="1600" b="0" dirty="0" smtClean="0"/>
            <a:t>Género</a:t>
          </a:r>
          <a:endParaRPr lang="es-EC" sz="1600" b="0" dirty="0"/>
        </a:p>
      </dgm:t>
    </dgm:pt>
    <dgm:pt modelId="{A8F3A8F0-0A4E-42EC-B196-F3133DAE2CCE}" type="parTrans" cxnId="{D68963A4-EA73-4C8B-8D44-764817E66FE8}">
      <dgm:prSet custT="1"/>
      <dgm:spPr/>
      <dgm:t>
        <a:bodyPr/>
        <a:lstStyle/>
        <a:p>
          <a:endParaRPr lang="es-EC" sz="2800" b="0"/>
        </a:p>
      </dgm:t>
    </dgm:pt>
    <dgm:pt modelId="{1D0A9051-C57E-423C-B89B-98CEC03FA79F}" type="sibTrans" cxnId="{D68963A4-EA73-4C8B-8D44-764817E66FE8}">
      <dgm:prSet/>
      <dgm:spPr/>
      <dgm:t>
        <a:bodyPr/>
        <a:lstStyle/>
        <a:p>
          <a:endParaRPr lang="es-EC" sz="2400" b="0"/>
        </a:p>
      </dgm:t>
    </dgm:pt>
    <dgm:pt modelId="{109BE937-058F-43D9-AC17-F9368E26565E}">
      <dgm:prSet phldrT="[Texto]" custT="1"/>
      <dgm:spPr/>
      <dgm:t>
        <a:bodyPr/>
        <a:lstStyle/>
        <a:p>
          <a:r>
            <a:rPr lang="es-EC" sz="1600" b="0" dirty="0" smtClean="0"/>
            <a:t>Cuidado del cuerpo</a:t>
          </a:r>
          <a:endParaRPr lang="es-EC" sz="1600" b="0" dirty="0"/>
        </a:p>
      </dgm:t>
    </dgm:pt>
    <dgm:pt modelId="{3D653EE0-99F9-4788-B13B-FC04D2EDEF47}" type="parTrans" cxnId="{5F5B8107-F42E-41F8-BAE2-E0A4CEA8C2CF}">
      <dgm:prSet custT="1"/>
      <dgm:spPr/>
      <dgm:t>
        <a:bodyPr/>
        <a:lstStyle/>
        <a:p>
          <a:endParaRPr lang="es-EC" sz="2800" b="0"/>
        </a:p>
      </dgm:t>
    </dgm:pt>
    <dgm:pt modelId="{1712361B-616C-4846-BFCD-9F2F03407E1A}" type="sibTrans" cxnId="{5F5B8107-F42E-41F8-BAE2-E0A4CEA8C2CF}">
      <dgm:prSet/>
      <dgm:spPr/>
      <dgm:t>
        <a:bodyPr/>
        <a:lstStyle/>
        <a:p>
          <a:endParaRPr lang="es-EC" sz="2400" b="0"/>
        </a:p>
      </dgm:t>
    </dgm:pt>
    <dgm:pt modelId="{4EA51147-BAAB-42AA-B5E7-51A4BCA37437}">
      <dgm:prSet phldrT="[Texto]" custT="1"/>
      <dgm:spPr/>
      <dgm:t>
        <a:bodyPr/>
        <a:lstStyle/>
        <a:p>
          <a:r>
            <a:rPr lang="es-EC" sz="1600" b="0" dirty="0" smtClean="0"/>
            <a:t>Autoestima</a:t>
          </a:r>
          <a:endParaRPr lang="es-EC" sz="1600" b="0" dirty="0"/>
        </a:p>
      </dgm:t>
    </dgm:pt>
    <dgm:pt modelId="{CB208066-4E33-43F2-9C64-F2FF44E6A62A}" type="parTrans" cxnId="{AAD76832-4433-48AB-8C37-15D96ABE77C5}">
      <dgm:prSet custT="1"/>
      <dgm:spPr/>
      <dgm:t>
        <a:bodyPr/>
        <a:lstStyle/>
        <a:p>
          <a:endParaRPr lang="es-EC" sz="2800" b="0"/>
        </a:p>
      </dgm:t>
    </dgm:pt>
    <dgm:pt modelId="{886043C5-EC44-46BF-833C-43E01051A6D2}" type="sibTrans" cxnId="{AAD76832-4433-48AB-8C37-15D96ABE77C5}">
      <dgm:prSet/>
      <dgm:spPr/>
      <dgm:t>
        <a:bodyPr/>
        <a:lstStyle/>
        <a:p>
          <a:endParaRPr lang="es-EC" sz="2400" b="0"/>
        </a:p>
      </dgm:t>
    </dgm:pt>
    <dgm:pt modelId="{A13477AF-CD2F-40B7-9E4D-9F01F6C92840}">
      <dgm:prSet custT="1"/>
      <dgm:spPr/>
      <dgm:t>
        <a:bodyPr/>
        <a:lstStyle/>
        <a:p>
          <a:r>
            <a:rPr lang="es-EC" sz="1600" b="0" dirty="0" smtClean="0"/>
            <a:t>Proyecto de vida</a:t>
          </a:r>
          <a:endParaRPr lang="es-EC" sz="1600" b="0" dirty="0"/>
        </a:p>
      </dgm:t>
    </dgm:pt>
    <dgm:pt modelId="{40BDD484-B40C-4181-B9A5-1E6B4F82A4D0}" type="parTrans" cxnId="{BA18C844-1657-4A26-91BC-74219DA223C9}">
      <dgm:prSet custT="1"/>
      <dgm:spPr/>
      <dgm:t>
        <a:bodyPr/>
        <a:lstStyle/>
        <a:p>
          <a:endParaRPr lang="es-EC" sz="2800" b="0"/>
        </a:p>
      </dgm:t>
    </dgm:pt>
    <dgm:pt modelId="{3FC01123-7DEF-418C-987A-71417A923EEF}" type="sibTrans" cxnId="{BA18C844-1657-4A26-91BC-74219DA223C9}">
      <dgm:prSet/>
      <dgm:spPr/>
      <dgm:t>
        <a:bodyPr/>
        <a:lstStyle/>
        <a:p>
          <a:endParaRPr lang="es-EC" sz="2400" b="0"/>
        </a:p>
      </dgm:t>
    </dgm:pt>
    <dgm:pt modelId="{B4F78CEB-8859-4A9B-8A5E-ED6281D915B9}">
      <dgm:prSet phldrT="[Texto]" custT="1"/>
      <dgm:spPr/>
      <dgm:t>
        <a:bodyPr/>
        <a:lstStyle/>
        <a:p>
          <a:r>
            <a:rPr lang="es-EC" sz="1600" b="0" dirty="0" smtClean="0"/>
            <a:t>Valores</a:t>
          </a:r>
          <a:endParaRPr lang="es-EC" sz="1600" b="0" dirty="0"/>
        </a:p>
      </dgm:t>
    </dgm:pt>
    <dgm:pt modelId="{C221AF99-0208-47BC-91DD-A656F82F32A8}" type="parTrans" cxnId="{44FC2D22-932E-4586-98B4-4A3824495613}">
      <dgm:prSet custT="1"/>
      <dgm:spPr/>
      <dgm:t>
        <a:bodyPr/>
        <a:lstStyle/>
        <a:p>
          <a:endParaRPr lang="en-US" sz="2800" b="0"/>
        </a:p>
      </dgm:t>
    </dgm:pt>
    <dgm:pt modelId="{1BF1C0E1-69B7-4656-9431-4116A254317D}" type="sibTrans" cxnId="{44FC2D22-932E-4586-98B4-4A3824495613}">
      <dgm:prSet/>
      <dgm:spPr/>
      <dgm:t>
        <a:bodyPr/>
        <a:lstStyle/>
        <a:p>
          <a:endParaRPr lang="en-US" sz="2400" b="0"/>
        </a:p>
      </dgm:t>
    </dgm:pt>
    <dgm:pt modelId="{4A7261D3-3BBF-4237-80A3-8EADB52C5589}">
      <dgm:prSet phldrT="[Texto]" custT="1"/>
      <dgm:spPr/>
      <dgm:t>
        <a:bodyPr/>
        <a:lstStyle/>
        <a:p>
          <a:r>
            <a:rPr lang="es-EC" sz="1600" b="0" dirty="0" smtClean="0"/>
            <a:t>Derechos Sexuales y Derechos Reproductivos</a:t>
          </a:r>
          <a:endParaRPr lang="es-EC" sz="1600" b="0" dirty="0"/>
        </a:p>
      </dgm:t>
    </dgm:pt>
    <dgm:pt modelId="{433E4D32-142B-4CFE-957A-B3725C3FDCBF}" type="parTrans" cxnId="{D7DAAC3C-8172-4996-8480-43EA530E81E7}">
      <dgm:prSet custT="1"/>
      <dgm:spPr/>
      <dgm:t>
        <a:bodyPr/>
        <a:lstStyle/>
        <a:p>
          <a:endParaRPr lang="en-US" sz="2800" b="0"/>
        </a:p>
      </dgm:t>
    </dgm:pt>
    <dgm:pt modelId="{B2E3B1FC-8D6E-4603-A953-BF5FE20450FC}" type="sibTrans" cxnId="{D7DAAC3C-8172-4996-8480-43EA530E81E7}">
      <dgm:prSet/>
      <dgm:spPr/>
      <dgm:t>
        <a:bodyPr/>
        <a:lstStyle/>
        <a:p>
          <a:endParaRPr lang="en-US" sz="2400" b="0"/>
        </a:p>
      </dgm:t>
    </dgm:pt>
    <dgm:pt modelId="{0C9B5529-8253-448D-8654-376AE9322CCE}">
      <dgm:prSet custT="1"/>
      <dgm:spPr/>
      <dgm:t>
        <a:bodyPr/>
        <a:lstStyle/>
        <a:p>
          <a:r>
            <a:rPr lang="es-EC" sz="1600" b="0" dirty="0" smtClean="0"/>
            <a:t>Fuentes de acceso a la información</a:t>
          </a:r>
          <a:endParaRPr lang="es-EC" sz="1600" b="0" dirty="0"/>
        </a:p>
      </dgm:t>
    </dgm:pt>
    <dgm:pt modelId="{BEAE0C8F-976E-4F25-8022-20E2D6E9794E}" type="parTrans" cxnId="{282EEAF0-9593-4E41-80C7-838C684C2234}">
      <dgm:prSet custT="1"/>
      <dgm:spPr/>
      <dgm:t>
        <a:bodyPr/>
        <a:lstStyle/>
        <a:p>
          <a:endParaRPr lang="en-US" sz="2800" b="0"/>
        </a:p>
      </dgm:t>
    </dgm:pt>
    <dgm:pt modelId="{67BBE6CA-5343-4A9D-AC61-6E2240F62C37}" type="sibTrans" cxnId="{282EEAF0-9593-4E41-80C7-838C684C2234}">
      <dgm:prSet/>
      <dgm:spPr/>
      <dgm:t>
        <a:bodyPr/>
        <a:lstStyle/>
        <a:p>
          <a:endParaRPr lang="en-US" sz="2400" b="0"/>
        </a:p>
      </dgm:t>
    </dgm:pt>
    <dgm:pt modelId="{FA4BA439-6FC5-4D87-8FEA-ED6CA98075B1}" type="pres">
      <dgm:prSet presAssocID="{7DB194A1-EDA2-40CD-BD5E-59596AA440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0EBAEA-C74B-4F2A-BCB8-85F9F4CAAA17}" type="pres">
      <dgm:prSet presAssocID="{78926AC1-27DA-48D9-92D5-6FD616D19F6E}" presName="centerShape" presStyleLbl="node0" presStyleIdx="0" presStyleCnt="1" custScaleX="162031"/>
      <dgm:spPr/>
      <dgm:t>
        <a:bodyPr/>
        <a:lstStyle/>
        <a:p>
          <a:endParaRPr lang="es-EC"/>
        </a:p>
      </dgm:t>
    </dgm:pt>
    <dgm:pt modelId="{5A56BE5F-CCA5-4CCB-877E-1C59E299B064}" type="pres">
      <dgm:prSet presAssocID="{425E1306-0218-4CEB-9DED-A75B28963A18}" presName="parTrans" presStyleLbl="sibTrans2D1" presStyleIdx="0" presStyleCnt="8"/>
      <dgm:spPr/>
      <dgm:t>
        <a:bodyPr/>
        <a:lstStyle/>
        <a:p>
          <a:endParaRPr lang="es-EC"/>
        </a:p>
      </dgm:t>
    </dgm:pt>
    <dgm:pt modelId="{AFB137EF-AAAE-41EA-AAAC-AAE42C5D4EF2}" type="pres">
      <dgm:prSet presAssocID="{425E1306-0218-4CEB-9DED-A75B28963A18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AA2187B4-024C-41C2-BB5C-3FB7AA9C56CA}" type="pres">
      <dgm:prSet presAssocID="{B98C5E60-1196-46B5-89B4-81D0AA5D0C67}" presName="node" presStyleLbl="node1" presStyleIdx="0" presStyleCnt="8" custScaleX="1352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F5E39C-FB0F-4FF9-A1FC-72FB8FCF88A8}" type="pres">
      <dgm:prSet presAssocID="{433E4D32-142B-4CFE-957A-B3725C3FDCBF}" presName="parTrans" presStyleLbl="sibTrans2D1" presStyleIdx="1" presStyleCnt="8"/>
      <dgm:spPr/>
      <dgm:t>
        <a:bodyPr/>
        <a:lstStyle/>
        <a:p>
          <a:endParaRPr lang="en-US"/>
        </a:p>
      </dgm:t>
    </dgm:pt>
    <dgm:pt modelId="{36AE5C1F-B69A-4B7E-9B6A-E4FBDD3B80B5}" type="pres">
      <dgm:prSet presAssocID="{433E4D32-142B-4CFE-957A-B3725C3FDCB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2950D23-25EF-470D-BEEA-A345DBF9E90B}" type="pres">
      <dgm:prSet presAssocID="{4A7261D3-3BBF-4237-80A3-8EADB52C5589}" presName="node" presStyleLbl="node1" presStyleIdx="1" presStyleCnt="8" custScaleX="135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75711-9966-41BD-BDB3-5CD3BB538809}" type="pres">
      <dgm:prSet presAssocID="{C221AF99-0208-47BC-91DD-A656F82F32A8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479B0CB-68EE-4BD9-801F-078B7769A821}" type="pres">
      <dgm:prSet presAssocID="{C221AF99-0208-47BC-91DD-A656F82F32A8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E1AC50C8-76A5-4D05-B826-C218CB3C2D5D}" type="pres">
      <dgm:prSet presAssocID="{B4F78CEB-8859-4A9B-8A5E-ED6281D915B9}" presName="node" presStyleLbl="node1" presStyleIdx="2" presStyleCnt="8" custScaleX="135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4B0D5-7F7D-4DF6-9B15-6194479F77F8}" type="pres">
      <dgm:prSet presAssocID="{A8F3A8F0-0A4E-42EC-B196-F3133DAE2CCE}" presName="parTrans" presStyleLbl="sibTrans2D1" presStyleIdx="3" presStyleCnt="8"/>
      <dgm:spPr/>
      <dgm:t>
        <a:bodyPr/>
        <a:lstStyle/>
        <a:p>
          <a:endParaRPr lang="es-EC"/>
        </a:p>
      </dgm:t>
    </dgm:pt>
    <dgm:pt modelId="{10D9EBBC-3686-4076-9C82-13A6507C1B79}" type="pres">
      <dgm:prSet presAssocID="{A8F3A8F0-0A4E-42EC-B196-F3133DAE2CCE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9A461A08-8A14-46DD-9EF5-8AA1D639FF72}" type="pres">
      <dgm:prSet presAssocID="{D54E0EAA-BFC7-404E-BE54-293EE1EEFABB}" presName="node" presStyleLbl="node1" presStyleIdx="3" presStyleCnt="8" custScaleX="1352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99506B-253D-4F33-AFC1-EA8E53B1B219}" type="pres">
      <dgm:prSet presAssocID="{40BDD484-B40C-4181-B9A5-1E6B4F82A4D0}" presName="parTrans" presStyleLbl="sibTrans2D1" presStyleIdx="4" presStyleCnt="8"/>
      <dgm:spPr/>
      <dgm:t>
        <a:bodyPr/>
        <a:lstStyle/>
        <a:p>
          <a:endParaRPr lang="es-EC"/>
        </a:p>
      </dgm:t>
    </dgm:pt>
    <dgm:pt modelId="{A86BA619-BCE6-4309-AE48-B713407D0363}" type="pres">
      <dgm:prSet presAssocID="{40BDD484-B40C-4181-B9A5-1E6B4F82A4D0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A4AAE8E3-079E-446C-B744-F6B80A989D93}" type="pres">
      <dgm:prSet presAssocID="{A13477AF-CD2F-40B7-9E4D-9F01F6C92840}" presName="node" presStyleLbl="node1" presStyleIdx="4" presStyleCnt="8" custScaleX="1352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C4AAF-2ED1-454A-B7AF-59D79D719C33}" type="pres">
      <dgm:prSet presAssocID="{BEAE0C8F-976E-4F25-8022-20E2D6E9794E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BCAC43A-E702-4F8F-B568-C157723B5FF6}" type="pres">
      <dgm:prSet presAssocID="{BEAE0C8F-976E-4F25-8022-20E2D6E9794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AF1A7D24-9D6A-45AF-903A-34CBCC0F3B32}" type="pres">
      <dgm:prSet presAssocID="{0C9B5529-8253-448D-8654-376AE9322CCE}" presName="node" presStyleLbl="node1" presStyleIdx="5" presStyleCnt="8" custScaleX="135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DE4E0-DDDD-412C-97CA-030012C66D82}" type="pres">
      <dgm:prSet presAssocID="{3D653EE0-99F9-4788-B13B-FC04D2EDEF47}" presName="parTrans" presStyleLbl="sibTrans2D1" presStyleIdx="6" presStyleCnt="8"/>
      <dgm:spPr/>
      <dgm:t>
        <a:bodyPr/>
        <a:lstStyle/>
        <a:p>
          <a:endParaRPr lang="es-EC"/>
        </a:p>
      </dgm:t>
    </dgm:pt>
    <dgm:pt modelId="{19A93D95-E05A-443D-A986-0326C473DE3E}" type="pres">
      <dgm:prSet presAssocID="{3D653EE0-99F9-4788-B13B-FC04D2EDEF47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7ED67D63-9F00-48FE-977D-00696CAEC242}" type="pres">
      <dgm:prSet presAssocID="{109BE937-058F-43D9-AC17-F9368E26565E}" presName="node" presStyleLbl="node1" presStyleIdx="6" presStyleCnt="8" custScaleX="1352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07B3A-A883-4B73-9EE6-63872FC10961}" type="pres">
      <dgm:prSet presAssocID="{CB208066-4E33-43F2-9C64-F2FF44E6A62A}" presName="parTrans" presStyleLbl="sibTrans2D1" presStyleIdx="7" presStyleCnt="8"/>
      <dgm:spPr/>
      <dgm:t>
        <a:bodyPr/>
        <a:lstStyle/>
        <a:p>
          <a:endParaRPr lang="es-EC"/>
        </a:p>
      </dgm:t>
    </dgm:pt>
    <dgm:pt modelId="{3F531E4C-6851-4847-9BBA-9CE18638AD33}" type="pres">
      <dgm:prSet presAssocID="{CB208066-4E33-43F2-9C64-F2FF44E6A62A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19FCE124-75BD-4DA3-902A-92744CC8FD21}" type="pres">
      <dgm:prSet presAssocID="{4EA51147-BAAB-42AA-B5E7-51A4BCA37437}" presName="node" presStyleLbl="node1" presStyleIdx="7" presStyleCnt="8" custScaleX="1352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98C716-F4CF-4059-8C2C-6E3232B5BF9E}" type="presOf" srcId="{B98C5E60-1196-46B5-89B4-81D0AA5D0C67}" destId="{AA2187B4-024C-41C2-BB5C-3FB7AA9C56CA}" srcOrd="0" destOrd="0" presId="urn:microsoft.com/office/officeart/2005/8/layout/radial5"/>
    <dgm:cxn modelId="{BA18C844-1657-4A26-91BC-74219DA223C9}" srcId="{78926AC1-27DA-48D9-92D5-6FD616D19F6E}" destId="{A13477AF-CD2F-40B7-9E4D-9F01F6C92840}" srcOrd="4" destOrd="0" parTransId="{40BDD484-B40C-4181-B9A5-1E6B4F82A4D0}" sibTransId="{3FC01123-7DEF-418C-987A-71417A923EEF}"/>
    <dgm:cxn modelId="{AC3263B0-A279-403C-99A1-4AD864D513E1}" type="presOf" srcId="{CB208066-4E33-43F2-9C64-F2FF44E6A62A}" destId="{C8B07B3A-A883-4B73-9EE6-63872FC10961}" srcOrd="0" destOrd="0" presId="urn:microsoft.com/office/officeart/2005/8/layout/radial5"/>
    <dgm:cxn modelId="{9ED31C96-CE7C-46C6-BE2A-200F64BC6EE1}" type="presOf" srcId="{A13477AF-CD2F-40B7-9E4D-9F01F6C92840}" destId="{A4AAE8E3-079E-446C-B744-F6B80A989D93}" srcOrd="0" destOrd="0" presId="urn:microsoft.com/office/officeart/2005/8/layout/radial5"/>
    <dgm:cxn modelId="{21C4A2C8-4FE7-4FC9-99C3-4FBC8231112F}" type="presOf" srcId="{C221AF99-0208-47BC-91DD-A656F82F32A8}" destId="{DC875711-9966-41BD-BDB3-5CD3BB538809}" srcOrd="0" destOrd="0" presId="urn:microsoft.com/office/officeart/2005/8/layout/radial5"/>
    <dgm:cxn modelId="{707C25DC-9FD6-46A1-BBF8-031096852E3A}" type="presOf" srcId="{B4F78CEB-8859-4A9B-8A5E-ED6281D915B9}" destId="{E1AC50C8-76A5-4D05-B826-C218CB3C2D5D}" srcOrd="0" destOrd="0" presId="urn:microsoft.com/office/officeart/2005/8/layout/radial5"/>
    <dgm:cxn modelId="{C6199485-D182-438A-B27E-596FA58F51C5}" type="presOf" srcId="{D54E0EAA-BFC7-404E-BE54-293EE1EEFABB}" destId="{9A461A08-8A14-46DD-9EF5-8AA1D639FF72}" srcOrd="0" destOrd="0" presId="urn:microsoft.com/office/officeart/2005/8/layout/radial5"/>
    <dgm:cxn modelId="{7B979321-115A-49F3-9932-113305149B9C}" type="presOf" srcId="{3D653EE0-99F9-4788-B13B-FC04D2EDEF47}" destId="{BE9DE4E0-DDDD-412C-97CA-030012C66D82}" srcOrd="0" destOrd="0" presId="urn:microsoft.com/office/officeart/2005/8/layout/radial5"/>
    <dgm:cxn modelId="{FEBB353D-36EE-4A0B-9D03-99C8FC0F8312}" type="presOf" srcId="{4A7261D3-3BBF-4237-80A3-8EADB52C5589}" destId="{22950D23-25EF-470D-BEEA-A345DBF9E90B}" srcOrd="0" destOrd="0" presId="urn:microsoft.com/office/officeart/2005/8/layout/radial5"/>
    <dgm:cxn modelId="{132AB5AE-B7CD-491D-B2B0-52ADD5254D75}" type="presOf" srcId="{C221AF99-0208-47BC-91DD-A656F82F32A8}" destId="{F479B0CB-68EE-4BD9-801F-078B7769A821}" srcOrd="1" destOrd="0" presId="urn:microsoft.com/office/officeart/2005/8/layout/radial5"/>
    <dgm:cxn modelId="{7FB48C12-8433-411C-A916-FE4E5F17232B}" type="presOf" srcId="{433E4D32-142B-4CFE-957A-B3725C3FDCBF}" destId="{36AE5C1F-B69A-4B7E-9B6A-E4FBDD3B80B5}" srcOrd="1" destOrd="0" presId="urn:microsoft.com/office/officeart/2005/8/layout/radial5"/>
    <dgm:cxn modelId="{52AC7985-CDC3-4E2B-9134-0AA5375691AD}" type="presOf" srcId="{0C9B5529-8253-448D-8654-376AE9322CCE}" destId="{AF1A7D24-9D6A-45AF-903A-34CBCC0F3B32}" srcOrd="0" destOrd="0" presId="urn:microsoft.com/office/officeart/2005/8/layout/radial5"/>
    <dgm:cxn modelId="{2F529DAF-38CA-4BA5-949B-29C8BCDFC84C}" type="presOf" srcId="{7DB194A1-EDA2-40CD-BD5E-59596AA4406B}" destId="{FA4BA439-6FC5-4D87-8FEA-ED6CA98075B1}" srcOrd="0" destOrd="0" presId="urn:microsoft.com/office/officeart/2005/8/layout/radial5"/>
    <dgm:cxn modelId="{7F596D40-D7CB-4A5F-8F5C-4D47541FE6E2}" type="presOf" srcId="{BEAE0C8F-976E-4F25-8022-20E2D6E9794E}" destId="{FBCAC43A-E702-4F8F-B568-C157723B5FF6}" srcOrd="1" destOrd="0" presId="urn:microsoft.com/office/officeart/2005/8/layout/radial5"/>
    <dgm:cxn modelId="{430A0484-130C-46F3-966E-56444F295EA0}" type="presOf" srcId="{433E4D32-142B-4CFE-957A-B3725C3FDCBF}" destId="{62F5E39C-FB0F-4FF9-A1FC-72FB8FCF88A8}" srcOrd="0" destOrd="0" presId="urn:microsoft.com/office/officeart/2005/8/layout/radial5"/>
    <dgm:cxn modelId="{3388EDFA-8ECA-49BA-88AB-F4A3C7CD09F4}" type="presOf" srcId="{425E1306-0218-4CEB-9DED-A75B28963A18}" destId="{AFB137EF-AAAE-41EA-AAAC-AAE42C5D4EF2}" srcOrd="1" destOrd="0" presId="urn:microsoft.com/office/officeart/2005/8/layout/radial5"/>
    <dgm:cxn modelId="{BC0F2EAB-C74F-4F24-BB05-C10C44F08788}" srcId="{7DB194A1-EDA2-40CD-BD5E-59596AA4406B}" destId="{78926AC1-27DA-48D9-92D5-6FD616D19F6E}" srcOrd="0" destOrd="0" parTransId="{9B3579D8-8AE9-4A1E-8A5C-41C3864983AA}" sibTransId="{0D5EEE39-4B84-487B-A02C-F67F444228F3}"/>
    <dgm:cxn modelId="{8EDE182D-3B17-4F51-A8DE-3B0F5BB8D78E}" type="presOf" srcId="{A8F3A8F0-0A4E-42EC-B196-F3133DAE2CCE}" destId="{E394B0D5-7F7D-4DF6-9B15-6194479F77F8}" srcOrd="0" destOrd="0" presId="urn:microsoft.com/office/officeart/2005/8/layout/radial5"/>
    <dgm:cxn modelId="{64B3F65D-455D-47CB-B7D1-CBA32C8117F3}" type="presOf" srcId="{425E1306-0218-4CEB-9DED-A75B28963A18}" destId="{5A56BE5F-CCA5-4CCB-877E-1C59E299B064}" srcOrd="0" destOrd="0" presId="urn:microsoft.com/office/officeart/2005/8/layout/radial5"/>
    <dgm:cxn modelId="{BF024459-2AA5-4157-80FA-43781C0392C6}" type="presOf" srcId="{CB208066-4E33-43F2-9C64-F2FF44E6A62A}" destId="{3F531E4C-6851-4847-9BBA-9CE18638AD33}" srcOrd="1" destOrd="0" presId="urn:microsoft.com/office/officeart/2005/8/layout/radial5"/>
    <dgm:cxn modelId="{D89CC673-5E48-44B3-9A20-82CCAF982C82}" type="presOf" srcId="{40BDD484-B40C-4181-B9A5-1E6B4F82A4D0}" destId="{A86BA619-BCE6-4309-AE48-B713407D0363}" srcOrd="1" destOrd="0" presId="urn:microsoft.com/office/officeart/2005/8/layout/radial5"/>
    <dgm:cxn modelId="{AAD76832-4433-48AB-8C37-15D96ABE77C5}" srcId="{78926AC1-27DA-48D9-92D5-6FD616D19F6E}" destId="{4EA51147-BAAB-42AA-B5E7-51A4BCA37437}" srcOrd="7" destOrd="0" parTransId="{CB208066-4E33-43F2-9C64-F2FF44E6A62A}" sibTransId="{886043C5-EC44-46BF-833C-43E01051A6D2}"/>
    <dgm:cxn modelId="{5F5B8107-F42E-41F8-BAE2-E0A4CEA8C2CF}" srcId="{78926AC1-27DA-48D9-92D5-6FD616D19F6E}" destId="{109BE937-058F-43D9-AC17-F9368E26565E}" srcOrd="6" destOrd="0" parTransId="{3D653EE0-99F9-4788-B13B-FC04D2EDEF47}" sibTransId="{1712361B-616C-4846-BFCD-9F2F03407E1A}"/>
    <dgm:cxn modelId="{7487F469-0C04-4BEB-9D55-ACDEEA02F1B9}" type="presOf" srcId="{3D653EE0-99F9-4788-B13B-FC04D2EDEF47}" destId="{19A93D95-E05A-443D-A986-0326C473DE3E}" srcOrd="1" destOrd="0" presId="urn:microsoft.com/office/officeart/2005/8/layout/radial5"/>
    <dgm:cxn modelId="{282EEAF0-9593-4E41-80C7-838C684C2234}" srcId="{78926AC1-27DA-48D9-92D5-6FD616D19F6E}" destId="{0C9B5529-8253-448D-8654-376AE9322CCE}" srcOrd="5" destOrd="0" parTransId="{BEAE0C8F-976E-4F25-8022-20E2D6E9794E}" sibTransId="{67BBE6CA-5343-4A9D-AC61-6E2240F62C37}"/>
    <dgm:cxn modelId="{0FC39F8C-210C-46E4-BCCB-0B442BC6FC72}" type="presOf" srcId="{4EA51147-BAAB-42AA-B5E7-51A4BCA37437}" destId="{19FCE124-75BD-4DA3-902A-92744CC8FD21}" srcOrd="0" destOrd="0" presId="urn:microsoft.com/office/officeart/2005/8/layout/radial5"/>
    <dgm:cxn modelId="{B4B8D23D-58E5-49CB-864A-918925720AE6}" type="presOf" srcId="{109BE937-058F-43D9-AC17-F9368E26565E}" destId="{7ED67D63-9F00-48FE-977D-00696CAEC242}" srcOrd="0" destOrd="0" presId="urn:microsoft.com/office/officeart/2005/8/layout/radial5"/>
    <dgm:cxn modelId="{AEAA2A95-BB4D-460D-8BAA-007E638AB5B8}" type="presOf" srcId="{BEAE0C8F-976E-4F25-8022-20E2D6E9794E}" destId="{825C4AAF-2ED1-454A-B7AF-59D79D719C33}" srcOrd="0" destOrd="0" presId="urn:microsoft.com/office/officeart/2005/8/layout/radial5"/>
    <dgm:cxn modelId="{D7DAAC3C-8172-4996-8480-43EA530E81E7}" srcId="{78926AC1-27DA-48D9-92D5-6FD616D19F6E}" destId="{4A7261D3-3BBF-4237-80A3-8EADB52C5589}" srcOrd="1" destOrd="0" parTransId="{433E4D32-142B-4CFE-957A-B3725C3FDCBF}" sibTransId="{B2E3B1FC-8D6E-4603-A953-BF5FE20450FC}"/>
    <dgm:cxn modelId="{D68963A4-EA73-4C8B-8D44-764817E66FE8}" srcId="{78926AC1-27DA-48D9-92D5-6FD616D19F6E}" destId="{D54E0EAA-BFC7-404E-BE54-293EE1EEFABB}" srcOrd="3" destOrd="0" parTransId="{A8F3A8F0-0A4E-42EC-B196-F3133DAE2CCE}" sibTransId="{1D0A9051-C57E-423C-B89B-98CEC03FA79F}"/>
    <dgm:cxn modelId="{D2CBC902-1570-4CDB-B3DF-2842FD8FE804}" type="presOf" srcId="{40BDD484-B40C-4181-B9A5-1E6B4F82A4D0}" destId="{6799506B-253D-4F33-AFC1-EA8E53B1B219}" srcOrd="0" destOrd="0" presId="urn:microsoft.com/office/officeart/2005/8/layout/radial5"/>
    <dgm:cxn modelId="{7C4F78B9-E2A0-469E-AC19-CB0923EA4352}" type="presOf" srcId="{78926AC1-27DA-48D9-92D5-6FD616D19F6E}" destId="{B80EBAEA-C74B-4F2A-BCB8-85F9F4CAAA17}" srcOrd="0" destOrd="0" presId="urn:microsoft.com/office/officeart/2005/8/layout/radial5"/>
    <dgm:cxn modelId="{524FA078-3547-493F-AE4C-876967C50328}" type="presOf" srcId="{A8F3A8F0-0A4E-42EC-B196-F3133DAE2CCE}" destId="{10D9EBBC-3686-4076-9C82-13A6507C1B79}" srcOrd="1" destOrd="0" presId="urn:microsoft.com/office/officeart/2005/8/layout/radial5"/>
    <dgm:cxn modelId="{44FC2D22-932E-4586-98B4-4A3824495613}" srcId="{78926AC1-27DA-48D9-92D5-6FD616D19F6E}" destId="{B4F78CEB-8859-4A9B-8A5E-ED6281D915B9}" srcOrd="2" destOrd="0" parTransId="{C221AF99-0208-47BC-91DD-A656F82F32A8}" sibTransId="{1BF1C0E1-69B7-4656-9431-4116A254317D}"/>
    <dgm:cxn modelId="{FBBF9E53-3EEE-4130-8F01-A3000B36F0BD}" srcId="{78926AC1-27DA-48D9-92D5-6FD616D19F6E}" destId="{B98C5E60-1196-46B5-89B4-81D0AA5D0C67}" srcOrd="0" destOrd="0" parTransId="{425E1306-0218-4CEB-9DED-A75B28963A18}" sibTransId="{A78747A2-5D19-43F5-80AE-1DC26D49357F}"/>
    <dgm:cxn modelId="{5EF3CC34-0311-403C-9743-835832774BB7}" type="presParOf" srcId="{FA4BA439-6FC5-4D87-8FEA-ED6CA98075B1}" destId="{B80EBAEA-C74B-4F2A-BCB8-85F9F4CAAA17}" srcOrd="0" destOrd="0" presId="urn:microsoft.com/office/officeart/2005/8/layout/radial5"/>
    <dgm:cxn modelId="{50B0EC64-57BA-4E08-9E25-9D41524ADCF0}" type="presParOf" srcId="{FA4BA439-6FC5-4D87-8FEA-ED6CA98075B1}" destId="{5A56BE5F-CCA5-4CCB-877E-1C59E299B064}" srcOrd="1" destOrd="0" presId="urn:microsoft.com/office/officeart/2005/8/layout/radial5"/>
    <dgm:cxn modelId="{3577AB6A-8E5A-4F98-8F53-35C03A34FF9E}" type="presParOf" srcId="{5A56BE5F-CCA5-4CCB-877E-1C59E299B064}" destId="{AFB137EF-AAAE-41EA-AAAC-AAE42C5D4EF2}" srcOrd="0" destOrd="0" presId="urn:microsoft.com/office/officeart/2005/8/layout/radial5"/>
    <dgm:cxn modelId="{9544B74F-D6BD-440D-8EBE-073DD078600E}" type="presParOf" srcId="{FA4BA439-6FC5-4D87-8FEA-ED6CA98075B1}" destId="{AA2187B4-024C-41C2-BB5C-3FB7AA9C56CA}" srcOrd="2" destOrd="0" presId="urn:microsoft.com/office/officeart/2005/8/layout/radial5"/>
    <dgm:cxn modelId="{229B0C67-355D-46CC-8A2E-10C44A91A0AA}" type="presParOf" srcId="{FA4BA439-6FC5-4D87-8FEA-ED6CA98075B1}" destId="{62F5E39C-FB0F-4FF9-A1FC-72FB8FCF88A8}" srcOrd="3" destOrd="0" presId="urn:microsoft.com/office/officeart/2005/8/layout/radial5"/>
    <dgm:cxn modelId="{9903CE46-6C19-457D-92FD-22EAD5AE469E}" type="presParOf" srcId="{62F5E39C-FB0F-4FF9-A1FC-72FB8FCF88A8}" destId="{36AE5C1F-B69A-4B7E-9B6A-E4FBDD3B80B5}" srcOrd="0" destOrd="0" presId="urn:microsoft.com/office/officeart/2005/8/layout/radial5"/>
    <dgm:cxn modelId="{6A2209C1-1C0F-4C28-A446-A6656AE4F46D}" type="presParOf" srcId="{FA4BA439-6FC5-4D87-8FEA-ED6CA98075B1}" destId="{22950D23-25EF-470D-BEEA-A345DBF9E90B}" srcOrd="4" destOrd="0" presId="urn:microsoft.com/office/officeart/2005/8/layout/radial5"/>
    <dgm:cxn modelId="{1623248E-472A-4E47-AB35-1D41F7FFCE28}" type="presParOf" srcId="{FA4BA439-6FC5-4D87-8FEA-ED6CA98075B1}" destId="{DC875711-9966-41BD-BDB3-5CD3BB538809}" srcOrd="5" destOrd="0" presId="urn:microsoft.com/office/officeart/2005/8/layout/radial5"/>
    <dgm:cxn modelId="{5596CCA0-D8CC-4A93-A2AA-41EB3095721B}" type="presParOf" srcId="{DC875711-9966-41BD-BDB3-5CD3BB538809}" destId="{F479B0CB-68EE-4BD9-801F-078B7769A821}" srcOrd="0" destOrd="0" presId="urn:microsoft.com/office/officeart/2005/8/layout/radial5"/>
    <dgm:cxn modelId="{B6B3C312-C446-40F4-951D-0F0ECD1839AA}" type="presParOf" srcId="{FA4BA439-6FC5-4D87-8FEA-ED6CA98075B1}" destId="{E1AC50C8-76A5-4D05-B826-C218CB3C2D5D}" srcOrd="6" destOrd="0" presId="urn:microsoft.com/office/officeart/2005/8/layout/radial5"/>
    <dgm:cxn modelId="{549C2799-9C90-42FE-AC1A-614825A4FF0D}" type="presParOf" srcId="{FA4BA439-6FC5-4D87-8FEA-ED6CA98075B1}" destId="{E394B0D5-7F7D-4DF6-9B15-6194479F77F8}" srcOrd="7" destOrd="0" presId="urn:microsoft.com/office/officeart/2005/8/layout/radial5"/>
    <dgm:cxn modelId="{ABEA8305-3BC0-4072-9F41-2DC3DD940456}" type="presParOf" srcId="{E394B0D5-7F7D-4DF6-9B15-6194479F77F8}" destId="{10D9EBBC-3686-4076-9C82-13A6507C1B79}" srcOrd="0" destOrd="0" presId="urn:microsoft.com/office/officeart/2005/8/layout/radial5"/>
    <dgm:cxn modelId="{F55D5405-3AB5-459C-8E55-0F7DD21295C5}" type="presParOf" srcId="{FA4BA439-6FC5-4D87-8FEA-ED6CA98075B1}" destId="{9A461A08-8A14-46DD-9EF5-8AA1D639FF72}" srcOrd="8" destOrd="0" presId="urn:microsoft.com/office/officeart/2005/8/layout/radial5"/>
    <dgm:cxn modelId="{7982BD86-CE64-4493-AD44-7A4A72EB0704}" type="presParOf" srcId="{FA4BA439-6FC5-4D87-8FEA-ED6CA98075B1}" destId="{6799506B-253D-4F33-AFC1-EA8E53B1B219}" srcOrd="9" destOrd="0" presId="urn:microsoft.com/office/officeart/2005/8/layout/radial5"/>
    <dgm:cxn modelId="{0F1E6030-7EA8-4C59-B6CF-4D5E202CCA73}" type="presParOf" srcId="{6799506B-253D-4F33-AFC1-EA8E53B1B219}" destId="{A86BA619-BCE6-4309-AE48-B713407D0363}" srcOrd="0" destOrd="0" presId="urn:microsoft.com/office/officeart/2005/8/layout/radial5"/>
    <dgm:cxn modelId="{3FB801B9-1ED3-4E0C-8FCE-24D9D4B23327}" type="presParOf" srcId="{FA4BA439-6FC5-4D87-8FEA-ED6CA98075B1}" destId="{A4AAE8E3-079E-446C-B744-F6B80A989D93}" srcOrd="10" destOrd="0" presId="urn:microsoft.com/office/officeart/2005/8/layout/radial5"/>
    <dgm:cxn modelId="{26F4CC89-BCBF-4663-9C2F-12CDE657232C}" type="presParOf" srcId="{FA4BA439-6FC5-4D87-8FEA-ED6CA98075B1}" destId="{825C4AAF-2ED1-454A-B7AF-59D79D719C33}" srcOrd="11" destOrd="0" presId="urn:microsoft.com/office/officeart/2005/8/layout/radial5"/>
    <dgm:cxn modelId="{F312994E-1E1D-4808-ABBB-D5528BF9501B}" type="presParOf" srcId="{825C4AAF-2ED1-454A-B7AF-59D79D719C33}" destId="{FBCAC43A-E702-4F8F-B568-C157723B5FF6}" srcOrd="0" destOrd="0" presId="urn:microsoft.com/office/officeart/2005/8/layout/radial5"/>
    <dgm:cxn modelId="{1E9AA78C-A814-40CF-A19C-DB3C45D95224}" type="presParOf" srcId="{FA4BA439-6FC5-4D87-8FEA-ED6CA98075B1}" destId="{AF1A7D24-9D6A-45AF-903A-34CBCC0F3B32}" srcOrd="12" destOrd="0" presId="urn:microsoft.com/office/officeart/2005/8/layout/radial5"/>
    <dgm:cxn modelId="{CF284936-D793-4655-BAAD-D9CD8CBADD5F}" type="presParOf" srcId="{FA4BA439-6FC5-4D87-8FEA-ED6CA98075B1}" destId="{BE9DE4E0-DDDD-412C-97CA-030012C66D82}" srcOrd="13" destOrd="0" presId="urn:microsoft.com/office/officeart/2005/8/layout/radial5"/>
    <dgm:cxn modelId="{C3BCF7B0-94DA-42E1-BB84-85B7A086D17B}" type="presParOf" srcId="{BE9DE4E0-DDDD-412C-97CA-030012C66D82}" destId="{19A93D95-E05A-443D-A986-0326C473DE3E}" srcOrd="0" destOrd="0" presId="urn:microsoft.com/office/officeart/2005/8/layout/radial5"/>
    <dgm:cxn modelId="{FC4C7B76-6DF4-4939-B4DB-0E681D2C4F06}" type="presParOf" srcId="{FA4BA439-6FC5-4D87-8FEA-ED6CA98075B1}" destId="{7ED67D63-9F00-48FE-977D-00696CAEC242}" srcOrd="14" destOrd="0" presId="urn:microsoft.com/office/officeart/2005/8/layout/radial5"/>
    <dgm:cxn modelId="{50C425F9-39E9-4908-A8D7-D20AA4F05EF2}" type="presParOf" srcId="{FA4BA439-6FC5-4D87-8FEA-ED6CA98075B1}" destId="{C8B07B3A-A883-4B73-9EE6-63872FC10961}" srcOrd="15" destOrd="0" presId="urn:microsoft.com/office/officeart/2005/8/layout/radial5"/>
    <dgm:cxn modelId="{9F026EFB-0DF1-42C3-A014-1667AFB168A6}" type="presParOf" srcId="{C8B07B3A-A883-4B73-9EE6-63872FC10961}" destId="{3F531E4C-6851-4847-9BBA-9CE18638AD33}" srcOrd="0" destOrd="0" presId="urn:microsoft.com/office/officeart/2005/8/layout/radial5"/>
    <dgm:cxn modelId="{2F2F3777-CAE2-4348-8D3F-0191DE1F9CC4}" type="presParOf" srcId="{FA4BA439-6FC5-4D87-8FEA-ED6CA98075B1}" destId="{19FCE124-75BD-4DA3-902A-92744CC8FD2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4786C3-8904-4FF5-A20D-2E51C56FEEA8}" type="doc">
      <dgm:prSet loTypeId="urn:microsoft.com/office/officeart/2005/8/layout/radial5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D161DF-93CE-415C-9FE8-2A553399B37F}">
      <dgm:prSet phldrT="[Texto]"/>
      <dgm:spPr/>
      <dgm:t>
        <a:bodyPr/>
        <a:lstStyle/>
        <a:p>
          <a:r>
            <a:rPr lang="es-ES" b="1" cap="none" spc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Marco legal</a:t>
          </a:r>
          <a:endParaRPr lang="en-US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3CF48EE-D0B1-4B90-8F0C-866760380992}" type="parTrans" cxnId="{30A6972F-5ACD-4DC7-A436-7A3D418E8567}">
      <dgm:prSet/>
      <dgm:spPr/>
      <dgm:t>
        <a:bodyPr/>
        <a:lstStyle/>
        <a:p>
          <a:endParaRPr lang="en-US"/>
        </a:p>
      </dgm:t>
    </dgm:pt>
    <dgm:pt modelId="{694DF92E-4B33-4AC0-9057-E6752D35BF29}" type="sibTrans" cxnId="{30A6972F-5ACD-4DC7-A436-7A3D418E8567}">
      <dgm:prSet/>
      <dgm:spPr/>
      <dgm:t>
        <a:bodyPr/>
        <a:lstStyle/>
        <a:p>
          <a:endParaRPr lang="en-US"/>
        </a:p>
      </dgm:t>
    </dgm:pt>
    <dgm:pt modelId="{219DAC76-4CF0-4B99-B527-80CDD0D6F78B}">
      <dgm:prSet phldrT="[Texto]"/>
      <dgm:spPr/>
      <dgm:t>
        <a:bodyPr/>
        <a:lstStyle/>
        <a:p>
          <a:r>
            <a:rPr lang="es-EC" dirty="0" smtClean="0"/>
            <a:t>Código de la Niñez y la Adolescencia. Art.  25, 30, 66, 67, 68, 69, </a:t>
          </a:r>
          <a:endParaRPr lang="en-US" dirty="0"/>
        </a:p>
      </dgm:t>
    </dgm:pt>
    <dgm:pt modelId="{1B64B902-3E8D-46C7-83A0-CC5B241E3012}" type="parTrans" cxnId="{BD057CD9-E6F3-4788-B279-FC4E741BE7CD}">
      <dgm:prSet/>
      <dgm:spPr/>
      <dgm:t>
        <a:bodyPr/>
        <a:lstStyle/>
        <a:p>
          <a:endParaRPr lang="en-US"/>
        </a:p>
      </dgm:t>
    </dgm:pt>
    <dgm:pt modelId="{963B130A-FD16-4596-8490-1AD95B27C9B8}" type="sibTrans" cxnId="{BD057CD9-E6F3-4788-B279-FC4E741BE7CD}">
      <dgm:prSet/>
      <dgm:spPr/>
      <dgm:t>
        <a:bodyPr/>
        <a:lstStyle/>
        <a:p>
          <a:endParaRPr lang="en-US"/>
        </a:p>
      </dgm:t>
    </dgm:pt>
    <dgm:pt modelId="{88BDDAC9-89D8-449B-8AD0-CF59A86E779D}">
      <dgm:prSet phldrT="[Texto]"/>
      <dgm:spPr/>
      <dgm:t>
        <a:bodyPr/>
        <a:lstStyle/>
        <a:p>
          <a:r>
            <a:rPr lang="es-EC" dirty="0" smtClean="0"/>
            <a:t>Derechos en salud sexual y reproductiva-Conferencia del Cairo </a:t>
          </a:r>
          <a:endParaRPr lang="en-US" dirty="0"/>
        </a:p>
      </dgm:t>
    </dgm:pt>
    <dgm:pt modelId="{17D4CA5C-B049-41E3-A3B6-3A759AD36AF9}" type="parTrans" cxnId="{ACF197E9-21B6-4789-8E05-47513512534D}">
      <dgm:prSet/>
      <dgm:spPr/>
      <dgm:t>
        <a:bodyPr/>
        <a:lstStyle/>
        <a:p>
          <a:endParaRPr lang="en-US"/>
        </a:p>
      </dgm:t>
    </dgm:pt>
    <dgm:pt modelId="{436FB569-9BEE-40F3-85AB-FA7B044B43D8}" type="sibTrans" cxnId="{ACF197E9-21B6-4789-8E05-47513512534D}">
      <dgm:prSet/>
      <dgm:spPr/>
      <dgm:t>
        <a:bodyPr/>
        <a:lstStyle/>
        <a:p>
          <a:endParaRPr lang="en-US"/>
        </a:p>
      </dgm:t>
    </dgm:pt>
    <dgm:pt modelId="{E5FF16D3-B776-4550-8F4B-462DCCD19B61}">
      <dgm:prSet phldrT="[Texto]"/>
      <dgm:spPr/>
      <dgm:t>
        <a:bodyPr/>
        <a:lstStyle/>
        <a:p>
          <a:r>
            <a:rPr lang="es-EC" dirty="0" smtClean="0"/>
            <a:t>Plan Nacional del Buen Vivir. </a:t>
          </a:r>
          <a:r>
            <a:rPr lang="es-MX" dirty="0" smtClean="0"/>
            <a:t>Objetivo 3: “Mejorar la calidad de vida de la población”</a:t>
          </a:r>
          <a:endParaRPr lang="en-US" dirty="0"/>
        </a:p>
      </dgm:t>
    </dgm:pt>
    <dgm:pt modelId="{4002015D-099D-43F1-9CF5-7FA363291AB5}" type="parTrans" cxnId="{09E5CE62-0504-404E-A755-919136D31C3F}">
      <dgm:prSet/>
      <dgm:spPr/>
      <dgm:t>
        <a:bodyPr/>
        <a:lstStyle/>
        <a:p>
          <a:endParaRPr lang="en-US"/>
        </a:p>
      </dgm:t>
    </dgm:pt>
    <dgm:pt modelId="{0C3EAAB3-D5A3-4439-B53D-6C6C485F18A0}" type="sibTrans" cxnId="{09E5CE62-0504-404E-A755-919136D31C3F}">
      <dgm:prSet/>
      <dgm:spPr/>
      <dgm:t>
        <a:bodyPr/>
        <a:lstStyle/>
        <a:p>
          <a:endParaRPr lang="en-US"/>
        </a:p>
      </dgm:t>
    </dgm:pt>
    <dgm:pt modelId="{BD55EE8B-98B7-457C-9979-9DDCCF60A5AA}">
      <dgm:prSet phldrT="[Texto]"/>
      <dgm:spPr/>
      <dgm:t>
        <a:bodyPr/>
        <a:lstStyle/>
        <a:p>
          <a:r>
            <a:rPr lang="es-EC" dirty="0" smtClean="0"/>
            <a:t>Constitución de la República. Art. 11, 18, 27, 28, 32, 43, 44, 45, 46</a:t>
          </a:r>
          <a:endParaRPr lang="en-US" dirty="0"/>
        </a:p>
      </dgm:t>
    </dgm:pt>
    <dgm:pt modelId="{4C884FAE-719B-4E0E-85B7-DD74ABA17960}" type="parTrans" cxnId="{C8BA6B58-1CFF-450B-9144-EA91BD39A209}">
      <dgm:prSet/>
      <dgm:spPr/>
      <dgm:t>
        <a:bodyPr/>
        <a:lstStyle/>
        <a:p>
          <a:endParaRPr lang="en-US"/>
        </a:p>
      </dgm:t>
    </dgm:pt>
    <dgm:pt modelId="{5AA1CEC8-9404-473C-89D7-548103391353}" type="sibTrans" cxnId="{C8BA6B58-1CFF-450B-9144-EA91BD39A209}">
      <dgm:prSet/>
      <dgm:spPr/>
      <dgm:t>
        <a:bodyPr/>
        <a:lstStyle/>
        <a:p>
          <a:endParaRPr lang="en-US"/>
        </a:p>
      </dgm:t>
    </dgm:pt>
    <dgm:pt modelId="{DEA6B219-CEEF-434F-84DE-7A4C077252E6}" type="pres">
      <dgm:prSet presAssocID="{5E4786C3-8904-4FF5-A20D-2E51C56FEE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8DBB0-7B0A-4189-B152-33AF7070F992}" type="pres">
      <dgm:prSet presAssocID="{E0D161DF-93CE-415C-9FE8-2A553399B37F}" presName="centerShape" presStyleLbl="node0" presStyleIdx="0" presStyleCnt="1" custScaleX="180106" custScaleY="140082"/>
      <dgm:spPr/>
      <dgm:t>
        <a:bodyPr/>
        <a:lstStyle/>
        <a:p>
          <a:endParaRPr lang="en-US"/>
        </a:p>
      </dgm:t>
    </dgm:pt>
    <dgm:pt modelId="{D54B66D1-EBD2-4531-B626-DDF9484E9BC0}" type="pres">
      <dgm:prSet presAssocID="{1B64B902-3E8D-46C7-83A0-CC5B241E301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80E5204-23FB-4A3C-B6A0-03445A4E221A}" type="pres">
      <dgm:prSet presAssocID="{1B64B902-3E8D-46C7-83A0-CC5B241E301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58936C6-C512-4031-95C0-C56B1C3C259A}" type="pres">
      <dgm:prSet presAssocID="{219DAC76-4CF0-4B99-B527-80CDD0D6F7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54435-27FA-4889-9656-EF8248A50886}" type="pres">
      <dgm:prSet presAssocID="{4002015D-099D-43F1-9CF5-7FA363291AB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9B8F8719-2969-4778-A95E-3C901274A07E}" type="pres">
      <dgm:prSet presAssocID="{4002015D-099D-43F1-9CF5-7FA363291AB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930A89-1272-4A9F-A1CC-F8B731A0A6E5}" type="pres">
      <dgm:prSet presAssocID="{E5FF16D3-B776-4550-8F4B-462DCCD19B61}" presName="node" presStyleLbl="node1" presStyleIdx="1" presStyleCnt="4" custRadScaleRad="129406" custRadScaleInc="-1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52DDE-547F-47D4-86DF-5E7536B6D864}" type="pres">
      <dgm:prSet presAssocID="{4C884FAE-719B-4E0E-85B7-DD74ABA1796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6B1A9DE-904E-4022-9092-5DF51FCA773E}" type="pres">
      <dgm:prSet presAssocID="{4C884FAE-719B-4E0E-85B7-DD74ABA1796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1B5732F-4C8E-4146-BE98-03464C1D3812}" type="pres">
      <dgm:prSet presAssocID="{BD55EE8B-98B7-457C-9979-9DDCCF60A5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A7FB2-1628-4662-82E6-8FA457C12FE7}" type="pres">
      <dgm:prSet presAssocID="{17D4CA5C-B049-41E3-A3B6-3A759AD36AF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C01AB66-74B9-4A9C-89BF-6AAA54455B58}" type="pres">
      <dgm:prSet presAssocID="{17D4CA5C-B049-41E3-A3B6-3A759AD36AF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F7A145E-D67D-4AC2-A087-3C7845D08E62}" type="pres">
      <dgm:prSet presAssocID="{88BDDAC9-89D8-449B-8AD0-CF59A86E779D}" presName="node" presStyleLbl="node1" presStyleIdx="3" presStyleCnt="4" custRadScaleRad="133242" custRadScaleInc="-1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8C46B5-6665-42B2-9C69-3D7B7B106C6A}" type="presOf" srcId="{1B64B902-3E8D-46C7-83A0-CC5B241E3012}" destId="{A80E5204-23FB-4A3C-B6A0-03445A4E221A}" srcOrd="1" destOrd="0" presId="urn:microsoft.com/office/officeart/2005/8/layout/radial5"/>
    <dgm:cxn modelId="{EE009BED-30C8-40D9-8328-E6543D4BBCE5}" type="presOf" srcId="{88BDDAC9-89D8-449B-8AD0-CF59A86E779D}" destId="{EF7A145E-D67D-4AC2-A087-3C7845D08E62}" srcOrd="0" destOrd="0" presId="urn:microsoft.com/office/officeart/2005/8/layout/radial5"/>
    <dgm:cxn modelId="{4395CC08-BEB5-4C78-9929-2C984BE7BF42}" type="presOf" srcId="{4002015D-099D-43F1-9CF5-7FA363291AB5}" destId="{6E854435-27FA-4889-9656-EF8248A50886}" srcOrd="0" destOrd="0" presId="urn:microsoft.com/office/officeart/2005/8/layout/radial5"/>
    <dgm:cxn modelId="{528783A8-39B2-482B-9BC9-C0113EEE3C53}" type="presOf" srcId="{4C884FAE-719B-4E0E-85B7-DD74ABA17960}" destId="{38652DDE-547F-47D4-86DF-5E7536B6D864}" srcOrd="0" destOrd="0" presId="urn:microsoft.com/office/officeart/2005/8/layout/radial5"/>
    <dgm:cxn modelId="{C8BA6B58-1CFF-450B-9144-EA91BD39A209}" srcId="{E0D161DF-93CE-415C-9FE8-2A553399B37F}" destId="{BD55EE8B-98B7-457C-9979-9DDCCF60A5AA}" srcOrd="2" destOrd="0" parTransId="{4C884FAE-719B-4E0E-85B7-DD74ABA17960}" sibTransId="{5AA1CEC8-9404-473C-89D7-548103391353}"/>
    <dgm:cxn modelId="{75F21B4A-A3C7-415C-A40F-7BDBB86D02D6}" type="presOf" srcId="{4002015D-099D-43F1-9CF5-7FA363291AB5}" destId="{9B8F8719-2969-4778-A95E-3C901274A07E}" srcOrd="1" destOrd="0" presId="urn:microsoft.com/office/officeart/2005/8/layout/radial5"/>
    <dgm:cxn modelId="{02C98E6F-2804-42CF-8B13-4DD5093BB406}" type="presOf" srcId="{1B64B902-3E8D-46C7-83A0-CC5B241E3012}" destId="{D54B66D1-EBD2-4531-B626-DDF9484E9BC0}" srcOrd="0" destOrd="0" presId="urn:microsoft.com/office/officeart/2005/8/layout/radial5"/>
    <dgm:cxn modelId="{09E5CE62-0504-404E-A755-919136D31C3F}" srcId="{E0D161DF-93CE-415C-9FE8-2A553399B37F}" destId="{E5FF16D3-B776-4550-8F4B-462DCCD19B61}" srcOrd="1" destOrd="0" parTransId="{4002015D-099D-43F1-9CF5-7FA363291AB5}" sibTransId="{0C3EAAB3-D5A3-4439-B53D-6C6C485F18A0}"/>
    <dgm:cxn modelId="{E3146237-4DAA-4123-9EC7-D3FB480425E6}" type="presOf" srcId="{17D4CA5C-B049-41E3-A3B6-3A759AD36AF9}" destId="{5EBA7FB2-1628-4662-82E6-8FA457C12FE7}" srcOrd="0" destOrd="0" presId="urn:microsoft.com/office/officeart/2005/8/layout/radial5"/>
    <dgm:cxn modelId="{6F2F727F-8988-4962-BF2E-CAEC461A3DDD}" type="presOf" srcId="{E0D161DF-93CE-415C-9FE8-2A553399B37F}" destId="{A998DBB0-7B0A-4189-B152-33AF7070F992}" srcOrd="0" destOrd="0" presId="urn:microsoft.com/office/officeart/2005/8/layout/radial5"/>
    <dgm:cxn modelId="{CC5D3ABF-C42F-442F-A183-B545CAF016B7}" type="presOf" srcId="{219DAC76-4CF0-4B99-B527-80CDD0D6F78B}" destId="{958936C6-C512-4031-95C0-C56B1C3C259A}" srcOrd="0" destOrd="0" presId="urn:microsoft.com/office/officeart/2005/8/layout/radial5"/>
    <dgm:cxn modelId="{1AB9E0C1-47A8-41FE-B08E-3310074763A8}" type="presOf" srcId="{4C884FAE-719B-4E0E-85B7-DD74ABA17960}" destId="{96B1A9DE-904E-4022-9092-5DF51FCA773E}" srcOrd="1" destOrd="0" presId="urn:microsoft.com/office/officeart/2005/8/layout/radial5"/>
    <dgm:cxn modelId="{2D42B7B8-7266-4960-953A-94F12F2632BF}" type="presOf" srcId="{5E4786C3-8904-4FF5-A20D-2E51C56FEEA8}" destId="{DEA6B219-CEEF-434F-84DE-7A4C077252E6}" srcOrd="0" destOrd="0" presId="urn:microsoft.com/office/officeart/2005/8/layout/radial5"/>
    <dgm:cxn modelId="{BD057CD9-E6F3-4788-B279-FC4E741BE7CD}" srcId="{E0D161DF-93CE-415C-9FE8-2A553399B37F}" destId="{219DAC76-4CF0-4B99-B527-80CDD0D6F78B}" srcOrd="0" destOrd="0" parTransId="{1B64B902-3E8D-46C7-83A0-CC5B241E3012}" sibTransId="{963B130A-FD16-4596-8490-1AD95B27C9B8}"/>
    <dgm:cxn modelId="{30A6972F-5ACD-4DC7-A436-7A3D418E8567}" srcId="{5E4786C3-8904-4FF5-A20D-2E51C56FEEA8}" destId="{E0D161DF-93CE-415C-9FE8-2A553399B37F}" srcOrd="0" destOrd="0" parTransId="{43CF48EE-D0B1-4B90-8F0C-866760380992}" sibTransId="{694DF92E-4B33-4AC0-9057-E6752D35BF29}"/>
    <dgm:cxn modelId="{D6984A22-54C3-49F5-8C9D-07A9BE04D28A}" type="presOf" srcId="{17D4CA5C-B049-41E3-A3B6-3A759AD36AF9}" destId="{AC01AB66-74B9-4A9C-89BF-6AAA54455B58}" srcOrd="1" destOrd="0" presId="urn:microsoft.com/office/officeart/2005/8/layout/radial5"/>
    <dgm:cxn modelId="{C3A2E36B-BB2D-4B79-8ACF-9261802782B6}" type="presOf" srcId="{E5FF16D3-B776-4550-8F4B-462DCCD19B61}" destId="{53930A89-1272-4A9F-A1CC-F8B731A0A6E5}" srcOrd="0" destOrd="0" presId="urn:microsoft.com/office/officeart/2005/8/layout/radial5"/>
    <dgm:cxn modelId="{ACF197E9-21B6-4789-8E05-47513512534D}" srcId="{E0D161DF-93CE-415C-9FE8-2A553399B37F}" destId="{88BDDAC9-89D8-449B-8AD0-CF59A86E779D}" srcOrd="3" destOrd="0" parTransId="{17D4CA5C-B049-41E3-A3B6-3A759AD36AF9}" sibTransId="{436FB569-9BEE-40F3-85AB-FA7B044B43D8}"/>
    <dgm:cxn modelId="{5DBB4AB7-83E3-46C1-B99C-3AE74879CAB9}" type="presOf" srcId="{BD55EE8B-98B7-457C-9979-9DDCCF60A5AA}" destId="{81B5732F-4C8E-4146-BE98-03464C1D3812}" srcOrd="0" destOrd="0" presId="urn:microsoft.com/office/officeart/2005/8/layout/radial5"/>
    <dgm:cxn modelId="{9301E2C4-FD5D-4709-94DD-9B8BB8AABB9A}" type="presParOf" srcId="{DEA6B219-CEEF-434F-84DE-7A4C077252E6}" destId="{A998DBB0-7B0A-4189-B152-33AF7070F992}" srcOrd="0" destOrd="0" presId="urn:microsoft.com/office/officeart/2005/8/layout/radial5"/>
    <dgm:cxn modelId="{D455175F-837D-4CF1-BD22-FB45642CAF4D}" type="presParOf" srcId="{DEA6B219-CEEF-434F-84DE-7A4C077252E6}" destId="{D54B66D1-EBD2-4531-B626-DDF9484E9BC0}" srcOrd="1" destOrd="0" presId="urn:microsoft.com/office/officeart/2005/8/layout/radial5"/>
    <dgm:cxn modelId="{0A6B8330-E6F5-4C99-A35C-0B8051924281}" type="presParOf" srcId="{D54B66D1-EBD2-4531-B626-DDF9484E9BC0}" destId="{A80E5204-23FB-4A3C-B6A0-03445A4E221A}" srcOrd="0" destOrd="0" presId="urn:microsoft.com/office/officeart/2005/8/layout/radial5"/>
    <dgm:cxn modelId="{62B0B141-9A90-4135-B0B3-90E14876CD03}" type="presParOf" srcId="{DEA6B219-CEEF-434F-84DE-7A4C077252E6}" destId="{958936C6-C512-4031-95C0-C56B1C3C259A}" srcOrd="2" destOrd="0" presId="urn:microsoft.com/office/officeart/2005/8/layout/radial5"/>
    <dgm:cxn modelId="{5A042062-201F-4E68-A980-C9127E45D85C}" type="presParOf" srcId="{DEA6B219-CEEF-434F-84DE-7A4C077252E6}" destId="{6E854435-27FA-4889-9656-EF8248A50886}" srcOrd="3" destOrd="0" presId="urn:microsoft.com/office/officeart/2005/8/layout/radial5"/>
    <dgm:cxn modelId="{8B2FBE5F-87B7-4E4C-AE02-E76A3310D91E}" type="presParOf" srcId="{6E854435-27FA-4889-9656-EF8248A50886}" destId="{9B8F8719-2969-4778-A95E-3C901274A07E}" srcOrd="0" destOrd="0" presId="urn:microsoft.com/office/officeart/2005/8/layout/radial5"/>
    <dgm:cxn modelId="{57090F2B-1237-46A6-A183-97A521367864}" type="presParOf" srcId="{DEA6B219-CEEF-434F-84DE-7A4C077252E6}" destId="{53930A89-1272-4A9F-A1CC-F8B731A0A6E5}" srcOrd="4" destOrd="0" presId="urn:microsoft.com/office/officeart/2005/8/layout/radial5"/>
    <dgm:cxn modelId="{62B9C835-3233-4799-ABA9-3D4D930758AC}" type="presParOf" srcId="{DEA6B219-CEEF-434F-84DE-7A4C077252E6}" destId="{38652DDE-547F-47D4-86DF-5E7536B6D864}" srcOrd="5" destOrd="0" presId="urn:microsoft.com/office/officeart/2005/8/layout/radial5"/>
    <dgm:cxn modelId="{11103943-B472-4076-929D-0DF3DB1906E8}" type="presParOf" srcId="{38652DDE-547F-47D4-86DF-5E7536B6D864}" destId="{96B1A9DE-904E-4022-9092-5DF51FCA773E}" srcOrd="0" destOrd="0" presId="urn:microsoft.com/office/officeart/2005/8/layout/radial5"/>
    <dgm:cxn modelId="{8DE9CF5E-FFAF-4F3D-B5C2-2D209021F3A6}" type="presParOf" srcId="{DEA6B219-CEEF-434F-84DE-7A4C077252E6}" destId="{81B5732F-4C8E-4146-BE98-03464C1D3812}" srcOrd="6" destOrd="0" presId="urn:microsoft.com/office/officeart/2005/8/layout/radial5"/>
    <dgm:cxn modelId="{E5B3B303-5A22-4C63-B275-9ED2927AE578}" type="presParOf" srcId="{DEA6B219-CEEF-434F-84DE-7A4C077252E6}" destId="{5EBA7FB2-1628-4662-82E6-8FA457C12FE7}" srcOrd="7" destOrd="0" presId="urn:microsoft.com/office/officeart/2005/8/layout/radial5"/>
    <dgm:cxn modelId="{20A11E3B-74CC-4688-B9E5-A3EC674CB995}" type="presParOf" srcId="{5EBA7FB2-1628-4662-82E6-8FA457C12FE7}" destId="{AC01AB66-74B9-4A9C-89BF-6AAA54455B58}" srcOrd="0" destOrd="0" presId="urn:microsoft.com/office/officeart/2005/8/layout/radial5"/>
    <dgm:cxn modelId="{3B612400-E6E9-44F1-9A0F-FD06916B8654}" type="presParOf" srcId="{DEA6B219-CEEF-434F-84DE-7A4C077252E6}" destId="{EF7A145E-D67D-4AC2-A087-3C7845D08E6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8AE320-4211-4E75-B1CD-2C5F4A583A12}" type="doc">
      <dgm:prSet loTypeId="urn:microsoft.com/office/officeart/2005/8/layout/b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75988D8-0337-4B7B-B6F5-7F6FABAFF16B}">
      <dgm:prSet phldrT="[Texto]"/>
      <dgm:spPr/>
      <dgm:t>
        <a:bodyPr/>
        <a:lstStyle/>
        <a:p>
          <a:r>
            <a:rPr lang="es-ES" dirty="0" smtClean="0"/>
            <a:t>Tipo de investigación</a:t>
          </a:r>
          <a:endParaRPr lang="es-ES" dirty="0"/>
        </a:p>
      </dgm:t>
    </dgm:pt>
    <dgm:pt modelId="{4827600B-4F3D-4A03-AF82-F1594605B70F}" type="parTrans" cxnId="{DF937E0F-3874-4CBD-9A9A-FD02D0312648}">
      <dgm:prSet/>
      <dgm:spPr/>
      <dgm:t>
        <a:bodyPr/>
        <a:lstStyle/>
        <a:p>
          <a:endParaRPr lang="es-ES"/>
        </a:p>
      </dgm:t>
    </dgm:pt>
    <dgm:pt modelId="{26FE2EEC-1DB9-4F3E-82B0-6E595B1F3572}" type="sibTrans" cxnId="{DF937E0F-3874-4CBD-9A9A-FD02D0312648}">
      <dgm:prSet/>
      <dgm:spPr/>
      <dgm:t>
        <a:bodyPr/>
        <a:lstStyle/>
        <a:p>
          <a:endParaRPr lang="es-ES"/>
        </a:p>
      </dgm:t>
    </dgm:pt>
    <dgm:pt modelId="{76F68C5D-5E60-452C-BD5D-EA3610FE3326}">
      <dgm:prSet phldrT="[Texto]" custT="1"/>
      <dgm:spPr/>
      <dgm:t>
        <a:bodyPr/>
        <a:lstStyle/>
        <a:p>
          <a:r>
            <a:rPr lang="es-ES" sz="1600" dirty="0" smtClean="0"/>
            <a:t>Cualitativo</a:t>
          </a:r>
          <a:endParaRPr lang="es-ES" sz="1600" dirty="0"/>
        </a:p>
      </dgm:t>
    </dgm:pt>
    <dgm:pt modelId="{CBDAF76D-CE64-41AA-8471-F62965504FE2}" type="parTrans" cxnId="{7406A96F-11FD-4F36-B3A4-D9DD99734750}">
      <dgm:prSet/>
      <dgm:spPr/>
      <dgm:t>
        <a:bodyPr/>
        <a:lstStyle/>
        <a:p>
          <a:endParaRPr lang="es-ES"/>
        </a:p>
      </dgm:t>
    </dgm:pt>
    <dgm:pt modelId="{558D945F-66DE-4D94-AD65-3DE0F8D08BBE}" type="sibTrans" cxnId="{7406A96F-11FD-4F36-B3A4-D9DD99734750}">
      <dgm:prSet/>
      <dgm:spPr/>
      <dgm:t>
        <a:bodyPr/>
        <a:lstStyle/>
        <a:p>
          <a:endParaRPr lang="es-ES"/>
        </a:p>
      </dgm:t>
    </dgm:pt>
    <dgm:pt modelId="{26834C55-31A4-40A9-A50D-8C1133B217E6}">
      <dgm:prSet phldrT="[Texto]" custT="1"/>
      <dgm:spPr/>
      <dgm:t>
        <a:bodyPr/>
        <a:lstStyle/>
        <a:p>
          <a:r>
            <a:rPr lang="es-ES" sz="1600" dirty="0" smtClean="0"/>
            <a:t>Enfoque: investigación, acción, participación</a:t>
          </a:r>
          <a:endParaRPr lang="es-ES" sz="1600" dirty="0"/>
        </a:p>
      </dgm:t>
    </dgm:pt>
    <dgm:pt modelId="{49F334CE-972E-4B96-B004-52F8A146DEB3}" type="parTrans" cxnId="{05F827EC-B4BA-4CD2-A04C-19A2DD2B2F4F}">
      <dgm:prSet/>
      <dgm:spPr/>
      <dgm:t>
        <a:bodyPr/>
        <a:lstStyle/>
        <a:p>
          <a:endParaRPr lang="es-ES"/>
        </a:p>
      </dgm:t>
    </dgm:pt>
    <dgm:pt modelId="{F601025B-D63F-431A-895B-3665ACFD40CA}" type="sibTrans" cxnId="{05F827EC-B4BA-4CD2-A04C-19A2DD2B2F4F}">
      <dgm:prSet/>
      <dgm:spPr/>
      <dgm:t>
        <a:bodyPr/>
        <a:lstStyle/>
        <a:p>
          <a:endParaRPr lang="es-ES"/>
        </a:p>
      </dgm:t>
    </dgm:pt>
    <dgm:pt modelId="{CBFA1FE5-4B1E-44FC-A458-32ABC15A04A0}">
      <dgm:prSet phldrT="[Texto]" custT="1"/>
      <dgm:spPr/>
      <dgm:t>
        <a:bodyPr/>
        <a:lstStyle/>
        <a:p>
          <a:r>
            <a:rPr lang="es-ES" sz="1600" dirty="0" smtClean="0"/>
            <a:t>Diagnostico inicial, para fortalecer conceptos, facilitar soluciones a problemas evidentes</a:t>
          </a:r>
          <a:endParaRPr lang="es-ES" sz="1600" dirty="0"/>
        </a:p>
      </dgm:t>
    </dgm:pt>
    <dgm:pt modelId="{C174375F-706B-4EC4-B862-80D9A84C6952}" type="parTrans" cxnId="{92BB2930-A824-4A11-BD94-409B7CB087F2}">
      <dgm:prSet/>
      <dgm:spPr/>
      <dgm:t>
        <a:bodyPr/>
        <a:lstStyle/>
        <a:p>
          <a:endParaRPr lang="es-ES"/>
        </a:p>
      </dgm:t>
    </dgm:pt>
    <dgm:pt modelId="{C78DD098-5780-4E79-AE1E-05E7043A1066}" type="sibTrans" cxnId="{92BB2930-A824-4A11-BD94-409B7CB087F2}">
      <dgm:prSet/>
      <dgm:spPr/>
      <dgm:t>
        <a:bodyPr/>
        <a:lstStyle/>
        <a:p>
          <a:endParaRPr lang="es-ES"/>
        </a:p>
      </dgm:t>
    </dgm:pt>
    <dgm:pt modelId="{DB28337B-F842-4EEC-916C-5F59945B284D}" type="pres">
      <dgm:prSet presAssocID="{008AE320-4211-4E75-B1CD-2C5F4A583A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C77B44-2D8A-405B-8233-E2A9D5666021}" type="pres">
      <dgm:prSet presAssocID="{775988D8-0337-4B7B-B6F5-7F6FABAFF1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6A188C-F989-4AC2-97CB-FF014544350A}" type="pres">
      <dgm:prSet presAssocID="{26FE2EEC-1DB9-4F3E-82B0-6E595B1F3572}" presName="sibTrans" presStyleLbl="sibTrans1D1" presStyleIdx="0" presStyleCnt="3"/>
      <dgm:spPr/>
      <dgm:t>
        <a:bodyPr/>
        <a:lstStyle/>
        <a:p>
          <a:endParaRPr lang="es-EC"/>
        </a:p>
      </dgm:t>
    </dgm:pt>
    <dgm:pt modelId="{7451F8E6-B58B-4E96-81FA-68CB8EF748A3}" type="pres">
      <dgm:prSet presAssocID="{26FE2EEC-1DB9-4F3E-82B0-6E595B1F3572}" presName="connectorText" presStyleLbl="sibTrans1D1" presStyleIdx="0" presStyleCnt="3"/>
      <dgm:spPr/>
      <dgm:t>
        <a:bodyPr/>
        <a:lstStyle/>
        <a:p>
          <a:endParaRPr lang="es-EC"/>
        </a:p>
      </dgm:t>
    </dgm:pt>
    <dgm:pt modelId="{0D729C69-22A8-47E4-A6B2-CD814A3B3289}" type="pres">
      <dgm:prSet presAssocID="{76F68C5D-5E60-452C-BD5D-EA3610FE33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549399-7D53-48AC-959C-7DECE903B769}" type="pres">
      <dgm:prSet presAssocID="{558D945F-66DE-4D94-AD65-3DE0F8D08BBE}" presName="sibTrans" presStyleLbl="sibTrans1D1" presStyleIdx="1" presStyleCnt="3"/>
      <dgm:spPr/>
      <dgm:t>
        <a:bodyPr/>
        <a:lstStyle/>
        <a:p>
          <a:endParaRPr lang="es-EC"/>
        </a:p>
      </dgm:t>
    </dgm:pt>
    <dgm:pt modelId="{8AB01FFE-2C33-4E83-8849-F6EAF0A56A8D}" type="pres">
      <dgm:prSet presAssocID="{558D945F-66DE-4D94-AD65-3DE0F8D08BBE}" presName="connectorText" presStyleLbl="sibTrans1D1" presStyleIdx="1" presStyleCnt="3"/>
      <dgm:spPr/>
      <dgm:t>
        <a:bodyPr/>
        <a:lstStyle/>
        <a:p>
          <a:endParaRPr lang="es-EC"/>
        </a:p>
      </dgm:t>
    </dgm:pt>
    <dgm:pt modelId="{4FAB43B7-4B68-4B62-8E13-ED71997A8C03}" type="pres">
      <dgm:prSet presAssocID="{26834C55-31A4-40A9-A50D-8C1133B217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0E99D-D572-4752-8DB7-D742965C7569}" type="pres">
      <dgm:prSet presAssocID="{F601025B-D63F-431A-895B-3665ACFD40CA}" presName="sibTrans" presStyleLbl="sibTrans1D1" presStyleIdx="2" presStyleCnt="3"/>
      <dgm:spPr/>
      <dgm:t>
        <a:bodyPr/>
        <a:lstStyle/>
        <a:p>
          <a:endParaRPr lang="es-EC"/>
        </a:p>
      </dgm:t>
    </dgm:pt>
    <dgm:pt modelId="{49E83439-9D40-407C-BB17-4DCDDAABEB56}" type="pres">
      <dgm:prSet presAssocID="{F601025B-D63F-431A-895B-3665ACFD40CA}" presName="connectorText" presStyleLbl="sibTrans1D1" presStyleIdx="2" presStyleCnt="3"/>
      <dgm:spPr/>
      <dgm:t>
        <a:bodyPr/>
        <a:lstStyle/>
        <a:p>
          <a:endParaRPr lang="es-EC"/>
        </a:p>
      </dgm:t>
    </dgm:pt>
    <dgm:pt modelId="{9E99A4D5-C91F-4513-8CB8-64EB871B0FE1}" type="pres">
      <dgm:prSet presAssocID="{CBFA1FE5-4B1E-44FC-A458-32ABC15A04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132D6B-D9E1-4059-AD95-4F37BAE96E31}" type="presOf" srcId="{26834C55-31A4-40A9-A50D-8C1133B217E6}" destId="{4FAB43B7-4B68-4B62-8E13-ED71997A8C03}" srcOrd="0" destOrd="0" presId="urn:microsoft.com/office/officeart/2005/8/layout/bProcess3"/>
    <dgm:cxn modelId="{84DA5D26-C744-439C-80CD-D223BDB2C477}" type="presOf" srcId="{775988D8-0337-4B7B-B6F5-7F6FABAFF16B}" destId="{4AC77B44-2D8A-405B-8233-E2A9D5666021}" srcOrd="0" destOrd="0" presId="urn:microsoft.com/office/officeart/2005/8/layout/bProcess3"/>
    <dgm:cxn modelId="{EEA349A6-6FA3-4635-A22E-B00CF88FFA86}" type="presOf" srcId="{F601025B-D63F-431A-895B-3665ACFD40CA}" destId="{9000E99D-D572-4752-8DB7-D742965C7569}" srcOrd="0" destOrd="0" presId="urn:microsoft.com/office/officeart/2005/8/layout/bProcess3"/>
    <dgm:cxn modelId="{B3907725-A5FD-4571-AE0F-09693C2E8DDE}" type="presOf" srcId="{F601025B-D63F-431A-895B-3665ACFD40CA}" destId="{49E83439-9D40-407C-BB17-4DCDDAABEB56}" srcOrd="1" destOrd="0" presId="urn:microsoft.com/office/officeart/2005/8/layout/bProcess3"/>
    <dgm:cxn modelId="{92BB2930-A824-4A11-BD94-409B7CB087F2}" srcId="{008AE320-4211-4E75-B1CD-2C5F4A583A12}" destId="{CBFA1FE5-4B1E-44FC-A458-32ABC15A04A0}" srcOrd="3" destOrd="0" parTransId="{C174375F-706B-4EC4-B862-80D9A84C6952}" sibTransId="{C78DD098-5780-4E79-AE1E-05E7043A1066}"/>
    <dgm:cxn modelId="{DF14486A-5CC3-4E20-9C8D-36EE8844C53A}" type="presOf" srcId="{26FE2EEC-1DB9-4F3E-82B0-6E595B1F3572}" destId="{FE6A188C-F989-4AC2-97CB-FF014544350A}" srcOrd="0" destOrd="0" presId="urn:microsoft.com/office/officeart/2005/8/layout/bProcess3"/>
    <dgm:cxn modelId="{3F986857-1FA7-419C-91E9-6DDD0D65EC08}" type="presOf" srcId="{76F68C5D-5E60-452C-BD5D-EA3610FE3326}" destId="{0D729C69-22A8-47E4-A6B2-CD814A3B3289}" srcOrd="0" destOrd="0" presId="urn:microsoft.com/office/officeart/2005/8/layout/bProcess3"/>
    <dgm:cxn modelId="{DF937E0F-3874-4CBD-9A9A-FD02D0312648}" srcId="{008AE320-4211-4E75-B1CD-2C5F4A583A12}" destId="{775988D8-0337-4B7B-B6F5-7F6FABAFF16B}" srcOrd="0" destOrd="0" parTransId="{4827600B-4F3D-4A03-AF82-F1594605B70F}" sibTransId="{26FE2EEC-1DB9-4F3E-82B0-6E595B1F3572}"/>
    <dgm:cxn modelId="{522B6E2E-D1D9-43EF-A3D6-FD2DA72659EE}" type="presOf" srcId="{26FE2EEC-1DB9-4F3E-82B0-6E595B1F3572}" destId="{7451F8E6-B58B-4E96-81FA-68CB8EF748A3}" srcOrd="1" destOrd="0" presId="urn:microsoft.com/office/officeart/2005/8/layout/bProcess3"/>
    <dgm:cxn modelId="{7406A96F-11FD-4F36-B3A4-D9DD99734750}" srcId="{008AE320-4211-4E75-B1CD-2C5F4A583A12}" destId="{76F68C5D-5E60-452C-BD5D-EA3610FE3326}" srcOrd="1" destOrd="0" parTransId="{CBDAF76D-CE64-41AA-8471-F62965504FE2}" sibTransId="{558D945F-66DE-4D94-AD65-3DE0F8D08BBE}"/>
    <dgm:cxn modelId="{ADD564CD-E3EA-47CE-80E5-B9522F07EF01}" type="presOf" srcId="{558D945F-66DE-4D94-AD65-3DE0F8D08BBE}" destId="{8C549399-7D53-48AC-959C-7DECE903B769}" srcOrd="0" destOrd="0" presId="urn:microsoft.com/office/officeart/2005/8/layout/bProcess3"/>
    <dgm:cxn modelId="{7E55B678-D327-44BB-9620-B573994CEAA3}" type="presOf" srcId="{008AE320-4211-4E75-B1CD-2C5F4A583A12}" destId="{DB28337B-F842-4EEC-916C-5F59945B284D}" srcOrd="0" destOrd="0" presId="urn:microsoft.com/office/officeart/2005/8/layout/bProcess3"/>
    <dgm:cxn modelId="{05F827EC-B4BA-4CD2-A04C-19A2DD2B2F4F}" srcId="{008AE320-4211-4E75-B1CD-2C5F4A583A12}" destId="{26834C55-31A4-40A9-A50D-8C1133B217E6}" srcOrd="2" destOrd="0" parTransId="{49F334CE-972E-4B96-B004-52F8A146DEB3}" sibTransId="{F601025B-D63F-431A-895B-3665ACFD40CA}"/>
    <dgm:cxn modelId="{160F2B6D-6032-4D0B-9E08-23A2729D559D}" type="presOf" srcId="{CBFA1FE5-4B1E-44FC-A458-32ABC15A04A0}" destId="{9E99A4D5-C91F-4513-8CB8-64EB871B0FE1}" srcOrd="0" destOrd="0" presId="urn:microsoft.com/office/officeart/2005/8/layout/bProcess3"/>
    <dgm:cxn modelId="{058963F6-29DF-4F59-AC7C-7063824B7CE1}" type="presOf" srcId="{558D945F-66DE-4D94-AD65-3DE0F8D08BBE}" destId="{8AB01FFE-2C33-4E83-8849-F6EAF0A56A8D}" srcOrd="1" destOrd="0" presId="urn:microsoft.com/office/officeart/2005/8/layout/bProcess3"/>
    <dgm:cxn modelId="{FBE6B02C-23D6-41D3-B20A-005E4298F82E}" type="presParOf" srcId="{DB28337B-F842-4EEC-916C-5F59945B284D}" destId="{4AC77B44-2D8A-405B-8233-E2A9D5666021}" srcOrd="0" destOrd="0" presId="urn:microsoft.com/office/officeart/2005/8/layout/bProcess3"/>
    <dgm:cxn modelId="{69F92927-5A52-423A-8602-5C89CAEE087C}" type="presParOf" srcId="{DB28337B-F842-4EEC-916C-5F59945B284D}" destId="{FE6A188C-F989-4AC2-97CB-FF014544350A}" srcOrd="1" destOrd="0" presId="urn:microsoft.com/office/officeart/2005/8/layout/bProcess3"/>
    <dgm:cxn modelId="{26BA2F42-5CEB-4B79-922E-1037361732BC}" type="presParOf" srcId="{FE6A188C-F989-4AC2-97CB-FF014544350A}" destId="{7451F8E6-B58B-4E96-81FA-68CB8EF748A3}" srcOrd="0" destOrd="0" presId="urn:microsoft.com/office/officeart/2005/8/layout/bProcess3"/>
    <dgm:cxn modelId="{91ED0269-C16F-461F-9C53-BC5570B4B11D}" type="presParOf" srcId="{DB28337B-F842-4EEC-916C-5F59945B284D}" destId="{0D729C69-22A8-47E4-A6B2-CD814A3B3289}" srcOrd="2" destOrd="0" presId="urn:microsoft.com/office/officeart/2005/8/layout/bProcess3"/>
    <dgm:cxn modelId="{715F681C-297B-445F-A658-3990D6377191}" type="presParOf" srcId="{DB28337B-F842-4EEC-916C-5F59945B284D}" destId="{8C549399-7D53-48AC-959C-7DECE903B769}" srcOrd="3" destOrd="0" presId="urn:microsoft.com/office/officeart/2005/8/layout/bProcess3"/>
    <dgm:cxn modelId="{CBA9212B-7DA4-43B1-998F-0F59AFFE14AC}" type="presParOf" srcId="{8C549399-7D53-48AC-959C-7DECE903B769}" destId="{8AB01FFE-2C33-4E83-8849-F6EAF0A56A8D}" srcOrd="0" destOrd="0" presId="urn:microsoft.com/office/officeart/2005/8/layout/bProcess3"/>
    <dgm:cxn modelId="{EDD2C12F-4C29-4142-9178-383B2DA732B9}" type="presParOf" srcId="{DB28337B-F842-4EEC-916C-5F59945B284D}" destId="{4FAB43B7-4B68-4B62-8E13-ED71997A8C03}" srcOrd="4" destOrd="0" presId="urn:microsoft.com/office/officeart/2005/8/layout/bProcess3"/>
    <dgm:cxn modelId="{9606FDD7-F2FA-4011-97A9-14F458EA8F22}" type="presParOf" srcId="{DB28337B-F842-4EEC-916C-5F59945B284D}" destId="{9000E99D-D572-4752-8DB7-D742965C7569}" srcOrd="5" destOrd="0" presId="urn:microsoft.com/office/officeart/2005/8/layout/bProcess3"/>
    <dgm:cxn modelId="{42265F82-E9EA-449A-8CA7-DA4803B4F9D2}" type="presParOf" srcId="{9000E99D-D572-4752-8DB7-D742965C7569}" destId="{49E83439-9D40-407C-BB17-4DCDDAABEB56}" srcOrd="0" destOrd="0" presId="urn:microsoft.com/office/officeart/2005/8/layout/bProcess3"/>
    <dgm:cxn modelId="{10777D4E-D500-4A89-9C15-9E0DB1905AAA}" type="presParOf" srcId="{DB28337B-F842-4EEC-916C-5F59945B284D}" destId="{9E99A4D5-C91F-4513-8CB8-64EB871B0FE1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9F29-FE36-4F81-9F24-A6B5A2AAC05C}">
      <dsp:nvSpPr>
        <dsp:cNvPr id="0" name=""/>
        <dsp:cNvSpPr/>
      </dsp:nvSpPr>
      <dsp:spPr>
        <a:xfrm>
          <a:off x="900090" y="428629"/>
          <a:ext cx="2315226" cy="1389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 América Latina  10% de las adolescentes entre 15 y 19 años son madres y se estima que  un 38% de jóvenes quedan embarazadas antes de cumplir 20 años.</a:t>
          </a:r>
          <a:endParaRPr lang="es-E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776" y="469315"/>
        <a:ext cx="2233854" cy="1307763"/>
      </dsp:txXfrm>
    </dsp:sp>
    <dsp:sp modelId="{12299EC0-FF62-4747-82AE-F7EAC30C9327}">
      <dsp:nvSpPr>
        <dsp:cNvPr id="0" name=""/>
        <dsp:cNvSpPr/>
      </dsp:nvSpPr>
      <dsp:spPr>
        <a:xfrm rot="68751">
          <a:off x="3491720" y="871453"/>
          <a:ext cx="666174" cy="57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491737" y="984566"/>
        <a:ext cx="493921" cy="344506"/>
      </dsp:txXfrm>
    </dsp:sp>
    <dsp:sp modelId="{2370DC1C-EF6E-4005-A9D4-3A1043B9E7DA}">
      <dsp:nvSpPr>
        <dsp:cNvPr id="0" name=""/>
        <dsp:cNvSpPr/>
      </dsp:nvSpPr>
      <dsp:spPr>
        <a:xfrm>
          <a:off x="4471998" y="500072"/>
          <a:ext cx="2315226" cy="1389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 Imbabura las estadísticas apuntan que mujeres adolescentes entre 12 y 18 años de edad, son madres dos veces.</a:t>
          </a:r>
          <a:endParaRPr lang="es-E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2684" y="540758"/>
        <a:ext cx="2233854" cy="1307763"/>
      </dsp:txXfrm>
    </dsp:sp>
    <dsp:sp modelId="{E9C4DD83-7944-4BBB-A5EE-92FA4EEDDA08}">
      <dsp:nvSpPr>
        <dsp:cNvPr id="0" name=""/>
        <dsp:cNvSpPr/>
      </dsp:nvSpPr>
      <dsp:spPr>
        <a:xfrm rot="5285472">
          <a:off x="5465024" y="1967812"/>
          <a:ext cx="399844" cy="57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5490696" y="2055011"/>
        <a:ext cx="344506" cy="279891"/>
      </dsp:txXfrm>
    </dsp:sp>
    <dsp:sp modelId="{4803C60A-C837-4CBC-B671-64C4F931C80A}">
      <dsp:nvSpPr>
        <dsp:cNvPr id="0" name=""/>
        <dsp:cNvSpPr/>
      </dsp:nvSpPr>
      <dsp:spPr>
        <a:xfrm>
          <a:off x="4543423" y="2643212"/>
          <a:ext cx="2315226" cy="1389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En Ecuador las acciones de los Programas de Planificación Familiar, deberán asegurar la calidad de los servicios, incluir plenamente a hombres y mujeres priorizando la atención en adolescentes</a:t>
          </a:r>
          <a:endParaRPr lang="es-E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4109" y="2683898"/>
        <a:ext cx="2233854" cy="1307763"/>
      </dsp:txXfrm>
    </dsp:sp>
    <dsp:sp modelId="{4E2B1431-6237-4FD1-AF98-1982929AC417}">
      <dsp:nvSpPr>
        <dsp:cNvPr id="0" name=""/>
        <dsp:cNvSpPr/>
      </dsp:nvSpPr>
      <dsp:spPr>
        <a:xfrm rot="10891993">
          <a:off x="3386456" y="2999684"/>
          <a:ext cx="817778" cy="57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558678" y="3116823"/>
        <a:ext cx="645525" cy="344506"/>
      </dsp:txXfrm>
    </dsp:sp>
    <dsp:sp modelId="{F53B7398-B678-4CD2-9623-D322A33C5187}">
      <dsp:nvSpPr>
        <dsp:cNvPr id="0" name=""/>
        <dsp:cNvSpPr/>
      </dsp:nvSpPr>
      <dsp:spPr>
        <a:xfrm>
          <a:off x="685770" y="2539958"/>
          <a:ext cx="2315226" cy="1389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nuevo enfoque de salud reproductiva pone especial énfasis en dar prioridad a la equidad e igualdad de género</a:t>
          </a:r>
          <a:endParaRPr lang="es-E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456" y="2580644"/>
        <a:ext cx="2233854" cy="1307763"/>
      </dsp:txXfrm>
    </dsp:sp>
    <dsp:sp modelId="{2A9C7838-3897-4A63-87C9-F521B636F604}">
      <dsp:nvSpPr>
        <dsp:cNvPr id="0" name=""/>
        <dsp:cNvSpPr/>
      </dsp:nvSpPr>
      <dsp:spPr>
        <a:xfrm rot="2744769">
          <a:off x="2592622" y="3985032"/>
          <a:ext cx="523352" cy="57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-5400000">
        <a:off x="2627263" y="4032719"/>
        <a:ext cx="344506" cy="366346"/>
      </dsp:txXfrm>
    </dsp:sp>
    <dsp:sp modelId="{A6EC739C-5D8F-419E-A6C0-AE47EE82C2F6}">
      <dsp:nvSpPr>
        <dsp:cNvPr id="0" name=""/>
        <dsp:cNvSpPr/>
      </dsp:nvSpPr>
      <dsp:spPr>
        <a:xfrm>
          <a:off x="1543029" y="4636365"/>
          <a:ext cx="4685716" cy="1389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Descubrir condiciones </a:t>
          </a:r>
          <a:r>
            <a:rPr lang="es-ES_tradnl" sz="1200" kern="1200" dirty="0" err="1" smtClean="0"/>
            <a:t>sociodemográficas</a:t>
          </a:r>
          <a:r>
            <a:rPr lang="es-ES_tradnl" sz="1200" kern="1200" dirty="0" smtClean="0"/>
            <a:t> de las jóvenes adolescentes de la Unidad Educativa “Ibarra”, cualificar sus </a:t>
          </a:r>
          <a:r>
            <a:rPr lang="es-EC" sz="1200" kern="1200" dirty="0" smtClean="0"/>
            <a:t>niveles de conocimientos, factores protectores y de riesgo y acceso a la información sobre temas de Salud Sexual y Reproductiva</a:t>
          </a:r>
          <a:endParaRPr lang="es-E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715" y="4677051"/>
        <a:ext cx="4604344" cy="13077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FFE8-82E8-4BE2-A0FC-2AA0EE60C26F}">
      <dsp:nvSpPr>
        <dsp:cNvPr id="0" name=""/>
        <dsp:cNvSpPr/>
      </dsp:nvSpPr>
      <dsp:spPr>
        <a:xfrm>
          <a:off x="3292539" y="2358364"/>
          <a:ext cx="1814601" cy="18146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2">
                  <a:lumMod val="50000"/>
                </a:schemeClr>
              </a:solidFill>
            </a:rPr>
            <a:t>Diseño de la investigación</a:t>
          </a:r>
          <a:endParaRPr lang="es-ES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81121" y="2446946"/>
        <a:ext cx="1637437" cy="1637437"/>
      </dsp:txXfrm>
    </dsp:sp>
    <dsp:sp modelId="{2CCAB374-2CFC-47DD-AB62-34DE38FA32FB}">
      <dsp:nvSpPr>
        <dsp:cNvPr id="0" name=""/>
        <dsp:cNvSpPr/>
      </dsp:nvSpPr>
      <dsp:spPr>
        <a:xfrm rot="16200000">
          <a:off x="3816960" y="1975484"/>
          <a:ext cx="7657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760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1AF41-9F2D-4EFC-860C-8F1026152974}">
      <dsp:nvSpPr>
        <dsp:cNvPr id="0" name=""/>
        <dsp:cNvSpPr/>
      </dsp:nvSpPr>
      <dsp:spPr>
        <a:xfrm>
          <a:off x="3335740" y="-141211"/>
          <a:ext cx="1728199" cy="1733816"/>
        </a:xfrm>
        <a:prstGeom prst="roundRect">
          <a:avLst/>
        </a:prstGeom>
        <a:gradFill rotWithShape="0">
          <a:gsLst>
            <a:gs pos="0">
              <a:schemeClr val="accent2">
                <a:hueOff val="-167625"/>
                <a:satOff val="-1932"/>
                <a:lumOff val="432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67625"/>
                <a:satOff val="-1932"/>
                <a:lumOff val="432"/>
                <a:alphaOff val="0"/>
                <a:tint val="86000"/>
                <a:satMod val="115000"/>
              </a:schemeClr>
            </a:gs>
            <a:gs pos="100000">
              <a:schemeClr val="accent2">
                <a:hueOff val="-167625"/>
                <a:satOff val="-1932"/>
                <a:lumOff val="43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67625"/>
              <a:satOff val="-1932"/>
              <a:lumOff val="43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2">
                  <a:lumMod val="50000"/>
                </a:schemeClr>
              </a:solidFill>
            </a:rPr>
            <a:t>Enfoque crítico social según </a:t>
          </a:r>
          <a:r>
            <a:rPr lang="es-ES" sz="1600" kern="1200" dirty="0" err="1" smtClean="0">
              <a:solidFill>
                <a:schemeClr val="tx2">
                  <a:lumMod val="50000"/>
                </a:schemeClr>
              </a:solidFill>
            </a:rPr>
            <a:t>Kurt</a:t>
          </a:r>
          <a:r>
            <a:rPr lang="es-ES" sz="1600" kern="1200" dirty="0" smtClean="0">
              <a:solidFill>
                <a:schemeClr val="tx2">
                  <a:lumMod val="50000"/>
                </a:schemeClr>
              </a:solidFill>
            </a:rPr>
            <a:t> Lewin</a:t>
          </a:r>
          <a:endParaRPr lang="es-ES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420104" y="-56847"/>
        <a:ext cx="1559471" cy="1565088"/>
      </dsp:txXfrm>
    </dsp:sp>
    <dsp:sp modelId="{4775BA29-63FF-4FFC-9430-F0010781DE1A}">
      <dsp:nvSpPr>
        <dsp:cNvPr id="0" name=""/>
        <dsp:cNvSpPr/>
      </dsp:nvSpPr>
      <dsp:spPr>
        <a:xfrm rot="20520000">
          <a:off x="5089603" y="2860138"/>
          <a:ext cx="7166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641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7AE31-179E-4980-A277-DCB6420FEFCA}">
      <dsp:nvSpPr>
        <dsp:cNvPr id="0" name=""/>
        <dsp:cNvSpPr/>
      </dsp:nvSpPr>
      <dsp:spPr>
        <a:xfrm>
          <a:off x="5788707" y="1635492"/>
          <a:ext cx="1653574" cy="1690558"/>
        </a:xfrm>
        <a:prstGeom prst="roundRect">
          <a:avLst/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335249"/>
                <a:satOff val="-3863"/>
                <a:lumOff val="864"/>
                <a:alphaOff val="0"/>
                <a:tint val="86000"/>
                <a:satMod val="115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335249"/>
              <a:satOff val="-3863"/>
              <a:lumOff val="86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2">
                  <a:lumMod val="50000"/>
                </a:schemeClr>
              </a:solidFill>
            </a:rPr>
            <a:t>Se analizan los hechos y conceptualizan los problemas</a:t>
          </a:r>
          <a:endParaRPr lang="es-ES" sz="1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69428" y="1716213"/>
        <a:ext cx="1492132" cy="1529116"/>
      </dsp:txXfrm>
    </dsp:sp>
    <dsp:sp modelId="{EBF4D9D8-B511-418E-8A86-E3BAC26474E9}">
      <dsp:nvSpPr>
        <dsp:cNvPr id="0" name=""/>
        <dsp:cNvSpPr/>
      </dsp:nvSpPr>
      <dsp:spPr>
        <a:xfrm rot="3240000">
          <a:off x="4788148" y="4312085"/>
          <a:ext cx="343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921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1E842-9E43-49BF-B0D8-F3094528C476}">
      <dsp:nvSpPr>
        <dsp:cNvPr id="0" name=""/>
        <dsp:cNvSpPr/>
      </dsp:nvSpPr>
      <dsp:spPr>
        <a:xfrm>
          <a:off x="4754285" y="4451204"/>
          <a:ext cx="1877023" cy="1738679"/>
        </a:xfrm>
        <a:prstGeom prst="roundRect">
          <a:avLst/>
        </a:prstGeom>
        <a:gradFill rotWithShape="0">
          <a:gsLst>
            <a:gs pos="0">
              <a:schemeClr val="accent2">
                <a:hueOff val="-502874"/>
                <a:satOff val="-5795"/>
                <a:lumOff val="1295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502874"/>
                <a:satOff val="-5795"/>
                <a:lumOff val="1295"/>
                <a:alphaOff val="0"/>
                <a:tint val="86000"/>
                <a:satMod val="115000"/>
              </a:schemeClr>
            </a:gs>
            <a:gs pos="100000">
              <a:schemeClr val="accent2">
                <a:hueOff val="-502874"/>
                <a:satOff val="-5795"/>
                <a:lumOff val="129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02874"/>
              <a:satOff val="-5795"/>
              <a:lumOff val="129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2">
                  <a:lumMod val="50000"/>
                </a:schemeClr>
              </a:solidFill>
            </a:rPr>
            <a:t>Lo prioritario es la dialéctica que se establecen entre los agentes sociales</a:t>
          </a:r>
          <a:endParaRPr lang="es-ES" sz="1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39160" y="4536079"/>
        <a:ext cx="1707273" cy="1568929"/>
      </dsp:txXfrm>
    </dsp:sp>
    <dsp:sp modelId="{F28D8097-77E7-4BC6-82C4-A79C27B2F972}">
      <dsp:nvSpPr>
        <dsp:cNvPr id="0" name=""/>
        <dsp:cNvSpPr/>
      </dsp:nvSpPr>
      <dsp:spPr>
        <a:xfrm rot="7560000">
          <a:off x="3241525" y="4325377"/>
          <a:ext cx="3767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779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447F-7CDD-403A-89D8-7672CD57F6D0}">
      <dsp:nvSpPr>
        <dsp:cNvPr id="0" name=""/>
        <dsp:cNvSpPr/>
      </dsp:nvSpPr>
      <dsp:spPr>
        <a:xfrm>
          <a:off x="1806772" y="4477787"/>
          <a:ext cx="1800222" cy="1685513"/>
        </a:xfrm>
        <a:prstGeom prst="roundRect">
          <a:avLst/>
        </a:prstGeom>
        <a:gradFill rotWithShape="0">
          <a:gsLst>
            <a:gs pos="0">
              <a:schemeClr val="accent2">
                <a:hueOff val="-670499"/>
                <a:satOff val="-7726"/>
                <a:lumOff val="1727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670499"/>
                <a:satOff val="-7726"/>
                <a:lumOff val="1727"/>
                <a:alphaOff val="0"/>
                <a:tint val="86000"/>
                <a:satMod val="11500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70499"/>
              <a:satOff val="-7726"/>
              <a:lumOff val="172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2">
                  <a:lumMod val="50000"/>
                </a:schemeClr>
              </a:solidFill>
            </a:rPr>
            <a:t>Actuar  frente a las realidades sociales transformándolas desde el protagonismo de los actores.</a:t>
          </a:r>
          <a:endParaRPr lang="es-E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89052" y="4560067"/>
        <a:ext cx="1635662" cy="1520953"/>
      </dsp:txXfrm>
    </dsp:sp>
    <dsp:sp modelId="{54C45206-0DE4-4DF7-A9D7-1910DA5A1FAA}">
      <dsp:nvSpPr>
        <dsp:cNvPr id="0" name=""/>
        <dsp:cNvSpPr/>
      </dsp:nvSpPr>
      <dsp:spPr>
        <a:xfrm rot="11880000">
          <a:off x="2641391" y="2867734"/>
          <a:ext cx="6674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482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22087-DAE3-4011-B881-117E4533F7AC}">
      <dsp:nvSpPr>
        <dsp:cNvPr id="0" name=""/>
        <dsp:cNvSpPr/>
      </dsp:nvSpPr>
      <dsp:spPr>
        <a:xfrm>
          <a:off x="910645" y="1649176"/>
          <a:ext cx="1747080" cy="1663191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  <a:satMod val="11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2">
                  <a:lumMod val="50000"/>
                </a:schemeClr>
              </a:solidFill>
            </a:rPr>
            <a:t>Se planifican y ejecutan acciones pertinentes</a:t>
          </a:r>
          <a:endParaRPr lang="es-ES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91835" y="1730366"/>
        <a:ext cx="1584700" cy="15008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0B3F6-A400-4825-96F5-8D18364EE256}">
      <dsp:nvSpPr>
        <dsp:cNvPr id="0" name=""/>
        <dsp:cNvSpPr/>
      </dsp:nvSpPr>
      <dsp:spPr>
        <a:xfrm>
          <a:off x="0" y="226165"/>
          <a:ext cx="1854206" cy="18542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Identificación de la  viabilidad del proyecto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1542" y="497707"/>
        <a:ext cx="1311122" cy="1311122"/>
      </dsp:txXfrm>
    </dsp:sp>
    <dsp:sp modelId="{A3C8DD6C-196F-4AEF-9459-03E244573D31}">
      <dsp:nvSpPr>
        <dsp:cNvPr id="0" name=""/>
        <dsp:cNvSpPr/>
      </dsp:nvSpPr>
      <dsp:spPr>
        <a:xfrm rot="10800000">
          <a:off x="602616" y="2242614"/>
          <a:ext cx="648972" cy="34395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35919-CED1-4108-B2D6-F6D957A237B7}">
      <dsp:nvSpPr>
        <dsp:cNvPr id="0" name=""/>
        <dsp:cNvSpPr/>
      </dsp:nvSpPr>
      <dsp:spPr>
        <a:xfrm>
          <a:off x="111190" y="2729344"/>
          <a:ext cx="1631824" cy="18836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2">
                  <a:lumMod val="50000"/>
                </a:schemeClr>
              </a:solidFill>
            </a:rPr>
            <a:t>Determinación del tipo de investigación a realizar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0165" y="3005191"/>
        <a:ext cx="1153874" cy="1331909"/>
      </dsp:txXfrm>
    </dsp:sp>
    <dsp:sp modelId="{529E8ED9-9953-4A10-BC77-1F322534FCD0}">
      <dsp:nvSpPr>
        <dsp:cNvPr id="0" name=""/>
        <dsp:cNvSpPr/>
      </dsp:nvSpPr>
      <dsp:spPr>
        <a:xfrm rot="5400000">
          <a:off x="2003006" y="3499168"/>
          <a:ext cx="648972" cy="34395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BABA4-DD4D-4CFC-9312-A7917A8FAB2A}">
      <dsp:nvSpPr>
        <dsp:cNvPr id="0" name=""/>
        <dsp:cNvSpPr/>
      </dsp:nvSpPr>
      <dsp:spPr>
        <a:xfrm>
          <a:off x="2892499" y="2729344"/>
          <a:ext cx="1631824" cy="1883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2">
                  <a:lumMod val="50000"/>
                </a:schemeClr>
              </a:solidFill>
            </a:rPr>
            <a:t>Determinación de las fuentes de datos a recolectar 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131474" y="3005191"/>
        <a:ext cx="1153874" cy="1331909"/>
      </dsp:txXfrm>
    </dsp:sp>
    <dsp:sp modelId="{B311B6A4-1CEB-467D-A2FA-7435B1797A39}">
      <dsp:nvSpPr>
        <dsp:cNvPr id="0" name=""/>
        <dsp:cNvSpPr/>
      </dsp:nvSpPr>
      <dsp:spPr>
        <a:xfrm>
          <a:off x="3383925" y="2223145"/>
          <a:ext cx="648972" cy="34395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50A93-047B-433C-AF6B-883FFF46F128}">
      <dsp:nvSpPr>
        <dsp:cNvPr id="0" name=""/>
        <dsp:cNvSpPr/>
      </dsp:nvSpPr>
      <dsp:spPr>
        <a:xfrm>
          <a:off x="2892499" y="196768"/>
          <a:ext cx="1631824" cy="18836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2">
                  <a:lumMod val="50000"/>
                </a:schemeClr>
              </a:solidFill>
            </a:rPr>
            <a:t>Determinación de la muestra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131474" y="472615"/>
        <a:ext cx="1153874" cy="1331909"/>
      </dsp:txXfrm>
    </dsp:sp>
    <dsp:sp modelId="{2698BE68-3C08-41EC-BF6E-761AB66C205E}">
      <dsp:nvSpPr>
        <dsp:cNvPr id="0" name=""/>
        <dsp:cNvSpPr/>
      </dsp:nvSpPr>
      <dsp:spPr>
        <a:xfrm rot="5381832">
          <a:off x="4783462" y="959196"/>
          <a:ext cx="648972" cy="34395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8888B-E48A-4CC4-938F-37878FD21671}">
      <dsp:nvSpPr>
        <dsp:cNvPr id="0" name=""/>
        <dsp:cNvSpPr/>
      </dsp:nvSpPr>
      <dsp:spPr>
        <a:xfrm>
          <a:off x="5672102" y="247475"/>
          <a:ext cx="1635237" cy="17527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2">
                  <a:lumMod val="50000"/>
                </a:schemeClr>
              </a:solidFill>
            </a:rPr>
            <a:t>Recolección de los datos obtenidos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11577" y="504165"/>
        <a:ext cx="1156287" cy="1239411"/>
      </dsp:txXfrm>
    </dsp:sp>
    <dsp:sp modelId="{476C741C-1ABF-4847-AE06-D0958C1BAF4C}">
      <dsp:nvSpPr>
        <dsp:cNvPr id="0" name=""/>
        <dsp:cNvSpPr/>
      </dsp:nvSpPr>
      <dsp:spPr>
        <a:xfrm rot="10800000">
          <a:off x="6165234" y="2187864"/>
          <a:ext cx="648972" cy="343955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A753C-C2B4-414A-BDC7-BEEE4FDA8E81}">
      <dsp:nvSpPr>
        <dsp:cNvPr id="0" name=""/>
        <dsp:cNvSpPr/>
      </dsp:nvSpPr>
      <dsp:spPr>
        <a:xfrm>
          <a:off x="5562617" y="2699946"/>
          <a:ext cx="1854206" cy="18542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Interpretación de la información recabada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34159" y="2971488"/>
        <a:ext cx="1311122" cy="1311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FBE2B-1F41-41EA-ABF4-4F423C3103C1}">
      <dsp:nvSpPr>
        <dsp:cNvPr id="0" name=""/>
        <dsp:cNvSpPr/>
      </dsp:nvSpPr>
      <dsp:spPr>
        <a:xfrm>
          <a:off x="1817386" y="409875"/>
          <a:ext cx="5100673" cy="510067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La muestra corresponde a 160 estudiantes que participaron en el mural y corresponde a la fuente de información recabada</a:t>
          </a:r>
          <a:endParaRPr lang="es-EC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90573" y="1351071"/>
        <a:ext cx="1730585" cy="1700224"/>
      </dsp:txXfrm>
    </dsp:sp>
    <dsp:sp modelId="{EF6BFF19-8AD5-4C52-B62F-553512254EA3}">
      <dsp:nvSpPr>
        <dsp:cNvPr id="0" name=""/>
        <dsp:cNvSpPr/>
      </dsp:nvSpPr>
      <dsp:spPr>
        <a:xfrm>
          <a:off x="1554458" y="561681"/>
          <a:ext cx="5100673" cy="5100673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Legalmente matriculadas en la Unidad Educativa Ibarra en el período 2012-2013</a:t>
          </a:r>
          <a:endParaRPr lang="es-EC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51071" y="3779963"/>
        <a:ext cx="2307447" cy="1578779"/>
      </dsp:txXfrm>
    </dsp:sp>
    <dsp:sp modelId="{1578E256-CAF9-4266-9F15-2947FC315DB0}">
      <dsp:nvSpPr>
        <dsp:cNvPr id="0" name=""/>
        <dsp:cNvSpPr/>
      </dsp:nvSpPr>
      <dsp:spPr>
        <a:xfrm>
          <a:off x="1554458" y="561681"/>
          <a:ext cx="5100673" cy="5100673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La  población de estudio y sujeta a observación estuvo integrada por 400 </a:t>
          </a: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estudiantes del primer año de bachillerato.</a:t>
          </a:r>
          <a:endParaRPr lang="es-EC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00959" y="1563599"/>
        <a:ext cx="1730585" cy="1700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0C902-592F-4529-AFD6-D662AB1B3251}">
      <dsp:nvSpPr>
        <dsp:cNvPr id="0" name=""/>
        <dsp:cNvSpPr/>
      </dsp:nvSpPr>
      <dsp:spPr>
        <a:xfrm>
          <a:off x="3018167" y="2189033"/>
          <a:ext cx="2182153" cy="25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Medios o  recursos utilizados para recolectar, analizar y conservar los datos de la investigación</a:t>
          </a:r>
          <a:endParaRPr lang="es-EC" sz="1600" kern="1200" dirty="0"/>
        </a:p>
      </dsp:txBody>
      <dsp:txXfrm>
        <a:off x="3337736" y="2565159"/>
        <a:ext cx="1543015" cy="1816098"/>
      </dsp:txXfrm>
    </dsp:sp>
    <dsp:sp modelId="{4A20CFB9-E1C0-4FD4-BAA0-52A4A736E23F}">
      <dsp:nvSpPr>
        <dsp:cNvPr id="0" name=""/>
        <dsp:cNvSpPr/>
      </dsp:nvSpPr>
      <dsp:spPr>
        <a:xfrm rot="12900000">
          <a:off x="1621344" y="1987178"/>
          <a:ext cx="1619442" cy="6219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4180DF-8CA7-4FB1-97B1-31BD117813EC}">
      <dsp:nvSpPr>
        <dsp:cNvPr id="0" name=""/>
        <dsp:cNvSpPr/>
      </dsp:nvSpPr>
      <dsp:spPr>
        <a:xfrm>
          <a:off x="731257" y="1237805"/>
          <a:ext cx="2073045" cy="1191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Feria</a:t>
          </a:r>
          <a:endParaRPr lang="es-EC" sz="2900" kern="1200" dirty="0"/>
        </a:p>
      </dsp:txBody>
      <dsp:txXfrm>
        <a:off x="766163" y="1272711"/>
        <a:ext cx="2003233" cy="1121973"/>
      </dsp:txXfrm>
    </dsp:sp>
    <dsp:sp modelId="{D8C6D0D7-9395-4B65-89C1-C06650EA876D}">
      <dsp:nvSpPr>
        <dsp:cNvPr id="0" name=""/>
        <dsp:cNvSpPr/>
      </dsp:nvSpPr>
      <dsp:spPr>
        <a:xfrm rot="16200000">
          <a:off x="3365423" y="1047673"/>
          <a:ext cx="1487641" cy="6219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DB618-232F-4417-A62A-01FCF32D4135}">
      <dsp:nvSpPr>
        <dsp:cNvPr id="0" name=""/>
        <dsp:cNvSpPr/>
      </dsp:nvSpPr>
      <dsp:spPr>
        <a:xfrm>
          <a:off x="3072721" y="24165"/>
          <a:ext cx="2073045" cy="1181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Sociodrama</a:t>
          </a:r>
          <a:endParaRPr lang="es-EC" sz="2900" kern="1200" dirty="0"/>
        </a:p>
      </dsp:txBody>
      <dsp:txXfrm>
        <a:off x="3107320" y="58764"/>
        <a:ext cx="2003847" cy="1112089"/>
      </dsp:txXfrm>
    </dsp:sp>
    <dsp:sp modelId="{0C9F9C43-CE31-43A7-A1F5-98221E902773}">
      <dsp:nvSpPr>
        <dsp:cNvPr id="0" name=""/>
        <dsp:cNvSpPr/>
      </dsp:nvSpPr>
      <dsp:spPr>
        <a:xfrm rot="19500000">
          <a:off x="4977701" y="1987178"/>
          <a:ext cx="1619442" cy="6219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2220B6-E2A1-48E9-BB43-4E4AB4E26B7A}">
      <dsp:nvSpPr>
        <dsp:cNvPr id="0" name=""/>
        <dsp:cNvSpPr/>
      </dsp:nvSpPr>
      <dsp:spPr>
        <a:xfrm>
          <a:off x="5414184" y="1262532"/>
          <a:ext cx="2073045" cy="1142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Mural</a:t>
          </a:r>
          <a:endParaRPr lang="es-EC" sz="2900" kern="1200" dirty="0"/>
        </a:p>
      </dsp:txBody>
      <dsp:txXfrm>
        <a:off x="5447642" y="1295990"/>
        <a:ext cx="2006129" cy="10754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61AA5-91DF-4BA7-A07D-D59632803954}">
      <dsp:nvSpPr>
        <dsp:cNvPr id="0" name=""/>
        <dsp:cNvSpPr/>
      </dsp:nvSpPr>
      <dsp:spPr>
        <a:xfrm>
          <a:off x="2662578" y="1186360"/>
          <a:ext cx="2750082" cy="2750082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Características sociodemográficas de las adolescentes </a:t>
          </a:r>
          <a:endParaRPr lang="es-EC" sz="1800" kern="1200" dirty="0"/>
        </a:p>
      </dsp:txBody>
      <dsp:txXfrm>
        <a:off x="3065318" y="1589100"/>
        <a:ext cx="1944602" cy="1944602"/>
      </dsp:txXfrm>
    </dsp:sp>
    <dsp:sp modelId="{F77B22EA-E879-4692-A2FE-246543A8F97B}">
      <dsp:nvSpPr>
        <dsp:cNvPr id="0" name=""/>
        <dsp:cNvSpPr/>
      </dsp:nvSpPr>
      <dsp:spPr>
        <a:xfrm>
          <a:off x="3350099" y="84846"/>
          <a:ext cx="1375041" cy="137504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Edad</a:t>
          </a:r>
          <a:endParaRPr lang="es-EC" sz="1400" kern="1200" dirty="0"/>
        </a:p>
      </dsp:txBody>
      <dsp:txXfrm>
        <a:off x="3551469" y="286216"/>
        <a:ext cx="972301" cy="972301"/>
      </dsp:txXfrm>
    </dsp:sp>
    <dsp:sp modelId="{A6DF0EB2-2C9D-4091-95D8-FAAFEE18CC06}">
      <dsp:nvSpPr>
        <dsp:cNvPr id="0" name=""/>
        <dsp:cNvSpPr/>
      </dsp:nvSpPr>
      <dsp:spPr>
        <a:xfrm>
          <a:off x="5051572" y="1321038"/>
          <a:ext cx="1375041" cy="137504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Convivencia</a:t>
          </a:r>
          <a:endParaRPr lang="es-EC" sz="1400" kern="1200" dirty="0"/>
        </a:p>
      </dsp:txBody>
      <dsp:txXfrm>
        <a:off x="5252942" y="1522408"/>
        <a:ext cx="972301" cy="972301"/>
      </dsp:txXfrm>
    </dsp:sp>
    <dsp:sp modelId="{5003E7C3-0DA5-4FB4-B37C-1125C81227BE}">
      <dsp:nvSpPr>
        <dsp:cNvPr id="0" name=""/>
        <dsp:cNvSpPr/>
      </dsp:nvSpPr>
      <dsp:spPr>
        <a:xfrm>
          <a:off x="4401667" y="3321240"/>
          <a:ext cx="1375041" cy="1375041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Nivel de instrucción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(padres)</a:t>
          </a:r>
          <a:endParaRPr lang="es-EC" sz="1400" kern="1200" dirty="0"/>
        </a:p>
      </dsp:txBody>
      <dsp:txXfrm>
        <a:off x="4603037" y="3522610"/>
        <a:ext cx="972301" cy="972301"/>
      </dsp:txXfrm>
    </dsp:sp>
    <dsp:sp modelId="{01C4FF6A-0C37-4B04-8B1E-47F3835E67B4}">
      <dsp:nvSpPr>
        <dsp:cNvPr id="0" name=""/>
        <dsp:cNvSpPr/>
      </dsp:nvSpPr>
      <dsp:spPr>
        <a:xfrm>
          <a:off x="2298531" y="3321240"/>
          <a:ext cx="1375041" cy="137504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Género</a:t>
          </a:r>
          <a:endParaRPr lang="es-EC" sz="1400" kern="1200" dirty="0"/>
        </a:p>
      </dsp:txBody>
      <dsp:txXfrm>
        <a:off x="2499901" y="3522610"/>
        <a:ext cx="972301" cy="972301"/>
      </dsp:txXfrm>
    </dsp:sp>
    <dsp:sp modelId="{1B8BBA01-E976-4D01-B126-AA42806D1B18}">
      <dsp:nvSpPr>
        <dsp:cNvPr id="0" name=""/>
        <dsp:cNvSpPr/>
      </dsp:nvSpPr>
      <dsp:spPr>
        <a:xfrm>
          <a:off x="1648626" y="1321038"/>
          <a:ext cx="1375041" cy="137504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Estado Civil</a:t>
          </a:r>
          <a:endParaRPr lang="es-EC" sz="1400" kern="1200" dirty="0"/>
        </a:p>
      </dsp:txBody>
      <dsp:txXfrm>
        <a:off x="1849996" y="1522408"/>
        <a:ext cx="972301" cy="9723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77F49-7C8C-4E26-9F01-C91F79CD1F57}">
      <dsp:nvSpPr>
        <dsp:cNvPr id="0" name=""/>
        <dsp:cNvSpPr/>
      </dsp:nvSpPr>
      <dsp:spPr>
        <a:xfrm>
          <a:off x="151805" y="0"/>
          <a:ext cx="6072230" cy="607223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B2F32-0CA0-48D5-B675-32DD9BE88058}">
      <dsp:nvSpPr>
        <dsp:cNvPr id="0" name=""/>
        <dsp:cNvSpPr/>
      </dsp:nvSpPr>
      <dsp:spPr>
        <a:xfrm>
          <a:off x="3187920" y="607815"/>
          <a:ext cx="3946949" cy="107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Adolescentes del primer año de bachillerato  con edades que oscilan entre los 15 a 17 años predominio del sexo femenino.</a:t>
          </a:r>
          <a:endParaRPr lang="en-US" sz="1500" kern="1200" dirty="0"/>
        </a:p>
      </dsp:txBody>
      <dsp:txXfrm>
        <a:off x="3240604" y="660499"/>
        <a:ext cx="3841581" cy="973876"/>
      </dsp:txXfrm>
    </dsp:sp>
    <dsp:sp modelId="{D573A97D-EB57-4398-9E06-9A98F460A057}">
      <dsp:nvSpPr>
        <dsp:cNvPr id="0" name=""/>
        <dsp:cNvSpPr/>
      </dsp:nvSpPr>
      <dsp:spPr>
        <a:xfrm>
          <a:off x="3187920" y="1821965"/>
          <a:ext cx="3946949" cy="107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79119"/>
              <a:satOff val="-1563"/>
              <a:lumOff val="-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Totalidad de la muestra con estado civil solteras.</a:t>
          </a:r>
          <a:endParaRPr lang="en-US" sz="1500" kern="1200" dirty="0"/>
        </a:p>
      </dsp:txBody>
      <dsp:txXfrm>
        <a:off x="3240604" y="1874649"/>
        <a:ext cx="3841581" cy="973876"/>
      </dsp:txXfrm>
    </dsp:sp>
    <dsp:sp modelId="{5DE003D1-1BD3-44EB-888A-A693DC36A225}">
      <dsp:nvSpPr>
        <dsp:cNvPr id="0" name=""/>
        <dsp:cNvSpPr/>
      </dsp:nvSpPr>
      <dsp:spPr>
        <a:xfrm>
          <a:off x="3187920" y="3036114"/>
          <a:ext cx="3946949" cy="107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58238"/>
              <a:satOff val="-3126"/>
              <a:lumOff val="-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Adolescentes  que viven con su madre, padre y hermanos, y un pequeño grupo de adolescentes viven con sus madres</a:t>
          </a:r>
          <a:endParaRPr lang="en-US" sz="1500" kern="1200" dirty="0"/>
        </a:p>
      </dsp:txBody>
      <dsp:txXfrm>
        <a:off x="3240604" y="3088798"/>
        <a:ext cx="3841581" cy="973876"/>
      </dsp:txXfrm>
    </dsp:sp>
    <dsp:sp modelId="{1728404C-BD8F-4CF5-B88B-3B9137C864B1}">
      <dsp:nvSpPr>
        <dsp:cNvPr id="0" name=""/>
        <dsp:cNvSpPr/>
      </dsp:nvSpPr>
      <dsp:spPr>
        <a:xfrm>
          <a:off x="3187920" y="4250264"/>
          <a:ext cx="3946949" cy="107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 nivel de instrucción de padres de familia es secundaria, y dos pequeños grupos tienen la  primaria y superior completa. </a:t>
          </a:r>
          <a:endParaRPr lang="es-EC" sz="1500" kern="1200" dirty="0"/>
        </a:p>
      </dsp:txBody>
      <dsp:txXfrm>
        <a:off x="3240604" y="4302948"/>
        <a:ext cx="3841581" cy="9738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1EF65-FA0F-492F-8D3F-8CF0BA8DE27F}">
      <dsp:nvSpPr>
        <dsp:cNvPr id="0" name=""/>
        <dsp:cNvSpPr/>
      </dsp:nvSpPr>
      <dsp:spPr>
        <a:xfrm>
          <a:off x="2854667" y="1325177"/>
          <a:ext cx="2351664" cy="2405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Conocimiento que poseen las jóvenes de los componentes de la política de salud sexual y reproductiva tomando en cuenta que conoce, que sabe y que practica</a:t>
          </a:r>
          <a:endParaRPr lang="es-ES" sz="1800" kern="12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9466" y="1439976"/>
        <a:ext cx="2122066" cy="2176119"/>
      </dsp:txXfrm>
    </dsp:sp>
    <dsp:sp modelId="{D65DDE4A-7D08-490B-AC15-D9DE7EF6A64B}">
      <dsp:nvSpPr>
        <dsp:cNvPr id="0" name=""/>
        <dsp:cNvSpPr/>
      </dsp:nvSpPr>
      <dsp:spPr>
        <a:xfrm rot="16122698">
          <a:off x="3905878" y="1229777"/>
          <a:ext cx="1908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8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FAE11-D12A-4E7C-A37F-009E3A253FEA}">
      <dsp:nvSpPr>
        <dsp:cNvPr id="0" name=""/>
        <dsp:cNvSpPr/>
      </dsp:nvSpPr>
      <dsp:spPr>
        <a:xfrm>
          <a:off x="3133883" y="-103171"/>
          <a:ext cx="1702714" cy="1237549"/>
        </a:xfrm>
        <a:prstGeom prst="roundRect">
          <a:avLst/>
        </a:prstGeom>
        <a:solidFill>
          <a:schemeClr val="accent3">
            <a:hueOff val="-284339"/>
            <a:satOff val="-1172"/>
            <a:lumOff val="-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Conocen </a:t>
          </a:r>
          <a:r>
            <a:rPr lang="es-EC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políticas de salud sexual y reproductiva</a:t>
          </a:r>
        </a:p>
      </dsp:txBody>
      <dsp:txXfrm>
        <a:off x="3194295" y="-42759"/>
        <a:ext cx="1581890" cy="1116725"/>
      </dsp:txXfrm>
    </dsp:sp>
    <dsp:sp modelId="{EB071896-1B05-4EAF-B3A2-21907160BD8E}">
      <dsp:nvSpPr>
        <dsp:cNvPr id="0" name=""/>
        <dsp:cNvSpPr/>
      </dsp:nvSpPr>
      <dsp:spPr>
        <a:xfrm rot="17487">
          <a:off x="5206330" y="2535022"/>
          <a:ext cx="395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10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E3D59-3DBA-4269-A6F0-D47E7FB97D38}">
      <dsp:nvSpPr>
        <dsp:cNvPr id="0" name=""/>
        <dsp:cNvSpPr/>
      </dsp:nvSpPr>
      <dsp:spPr>
        <a:xfrm>
          <a:off x="5601430" y="1783104"/>
          <a:ext cx="1546175" cy="1513709"/>
        </a:xfrm>
        <a:prstGeom prst="round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Prácticas sexuales a temprana edad (15 años)</a:t>
          </a:r>
          <a:endParaRPr lang="es-EC" sz="1800" kern="1200">
            <a:solidFill>
              <a:schemeClr val="tx2">
                <a:lumMod val="50000"/>
              </a:schemeClr>
            </a:solidFill>
          </a:endParaRPr>
        </a:p>
      </dsp:txBody>
      <dsp:txXfrm>
        <a:off x="5675323" y="1856997"/>
        <a:ext cx="1398389" cy="1365923"/>
      </dsp:txXfrm>
    </dsp:sp>
    <dsp:sp modelId="{A69C380B-C0EB-4EFC-972B-0F66951B4419}">
      <dsp:nvSpPr>
        <dsp:cNvPr id="0" name=""/>
        <dsp:cNvSpPr/>
      </dsp:nvSpPr>
      <dsp:spPr>
        <a:xfrm rot="5478479">
          <a:off x="3907983" y="3823801"/>
          <a:ext cx="185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86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D03E2-2218-46DD-988E-4CAE8DB0571C}">
      <dsp:nvSpPr>
        <dsp:cNvPr id="0" name=""/>
        <dsp:cNvSpPr/>
      </dsp:nvSpPr>
      <dsp:spPr>
        <a:xfrm>
          <a:off x="3133883" y="3916709"/>
          <a:ext cx="1702714" cy="1187121"/>
        </a:xfrm>
        <a:prstGeom prst="roundRect">
          <a:avLst/>
        </a:prstGeom>
        <a:solidFill>
          <a:schemeClr val="accent3">
            <a:hueOff val="-853018"/>
            <a:satOff val="-3517"/>
            <a:lumOff val="-7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Conocen la existencia de los Derechos Sexuales y Reproductivos</a:t>
          </a:r>
        </a:p>
      </dsp:txBody>
      <dsp:txXfrm>
        <a:off x="3191833" y="3974659"/>
        <a:ext cx="1586814" cy="1071221"/>
      </dsp:txXfrm>
    </dsp:sp>
    <dsp:sp modelId="{7E6BEBD1-D3F4-4FF1-AEBA-DD4B7935C78E}">
      <dsp:nvSpPr>
        <dsp:cNvPr id="0" name=""/>
        <dsp:cNvSpPr/>
      </dsp:nvSpPr>
      <dsp:spPr>
        <a:xfrm rot="10840177">
          <a:off x="2396382" y="2511615"/>
          <a:ext cx="4583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30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F9DB-4615-4AA1-A593-94A0C178C2D2}">
      <dsp:nvSpPr>
        <dsp:cNvPr id="0" name=""/>
        <dsp:cNvSpPr/>
      </dsp:nvSpPr>
      <dsp:spPr>
        <a:xfrm>
          <a:off x="768495" y="1796630"/>
          <a:ext cx="1627902" cy="1405587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Conocen </a:t>
          </a:r>
          <a:r>
            <a:rPr lang="es-EC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sobre métodos anticonceptivos</a:t>
          </a:r>
        </a:p>
      </dsp:txBody>
      <dsp:txXfrm>
        <a:off x="837110" y="1865245"/>
        <a:ext cx="1490672" cy="12683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170A-D2FA-4EB6-9A27-3E75208B822F}">
      <dsp:nvSpPr>
        <dsp:cNvPr id="0" name=""/>
        <dsp:cNvSpPr/>
      </dsp:nvSpPr>
      <dsp:spPr>
        <a:xfrm>
          <a:off x="1645143" y="396281"/>
          <a:ext cx="5280676" cy="5280676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Adolescentes  que desconocen casi en su totalidad acerca de la Política de salud sexual y reproductiva</a:t>
          </a:r>
          <a:endParaRPr lang="en-US" sz="1400" kern="1200" dirty="0"/>
        </a:p>
      </dsp:txBody>
      <dsp:txXfrm>
        <a:off x="4448302" y="1490764"/>
        <a:ext cx="1948821" cy="1445899"/>
      </dsp:txXfrm>
    </dsp:sp>
    <dsp:sp modelId="{D8AFDE2B-A2BA-423A-B4CB-70512302398E}">
      <dsp:nvSpPr>
        <dsp:cNvPr id="0" name=""/>
        <dsp:cNvSpPr/>
      </dsp:nvSpPr>
      <dsp:spPr>
        <a:xfrm>
          <a:off x="1645143" y="573561"/>
          <a:ext cx="5280676" cy="5280676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 tenían conocimiento sobre Derechos sexuales y reproductivos</a:t>
          </a:r>
          <a:endParaRPr lang="en-US" sz="1400" kern="1200" dirty="0"/>
        </a:p>
      </dsp:txBody>
      <dsp:txXfrm>
        <a:off x="4448302" y="3313855"/>
        <a:ext cx="1948821" cy="1445899"/>
      </dsp:txXfrm>
    </dsp:sp>
    <dsp:sp modelId="{46F4BD3B-4E4A-4668-B0A2-DA8F789590B1}">
      <dsp:nvSpPr>
        <dsp:cNvPr id="0" name=""/>
        <dsp:cNvSpPr/>
      </dsp:nvSpPr>
      <dsp:spPr>
        <a:xfrm>
          <a:off x="1467863" y="573561"/>
          <a:ext cx="5280676" cy="5280676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Casi la totalidad desconoce sobre métodos anticonceptivos y mucho menos sobre efectos secundarios-PAE</a:t>
          </a:r>
          <a:endParaRPr lang="en-US" sz="1400" kern="1200" dirty="0"/>
        </a:p>
      </dsp:txBody>
      <dsp:txXfrm>
        <a:off x="1996559" y="3313855"/>
        <a:ext cx="1948821" cy="1445899"/>
      </dsp:txXfrm>
    </dsp:sp>
    <dsp:sp modelId="{CD02E84B-99C0-40C5-80D6-4A7DB14AF7D3}">
      <dsp:nvSpPr>
        <dsp:cNvPr id="0" name=""/>
        <dsp:cNvSpPr/>
      </dsp:nvSpPr>
      <dsp:spPr>
        <a:xfrm>
          <a:off x="1467863" y="396281"/>
          <a:ext cx="5280676" cy="5280676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Primera relación sexual a los 15 años, siendo los motivos Curiosidad o ingenuidad, pequeño grupo a los 10 y 14 años </a:t>
          </a:r>
          <a:endParaRPr lang="en-US" sz="1400" kern="1200" dirty="0"/>
        </a:p>
      </dsp:txBody>
      <dsp:txXfrm>
        <a:off x="1996559" y="1490764"/>
        <a:ext cx="1948821" cy="1445899"/>
      </dsp:txXfrm>
    </dsp:sp>
    <dsp:sp modelId="{54B73101-4E75-4BB5-90E2-F5FA609D2ABD}">
      <dsp:nvSpPr>
        <dsp:cNvPr id="0" name=""/>
        <dsp:cNvSpPr/>
      </dsp:nvSpPr>
      <dsp:spPr>
        <a:xfrm>
          <a:off x="1318244" y="69382"/>
          <a:ext cx="5934474" cy="593447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13E00-CDE3-424B-9463-9B454781C0C0}">
      <dsp:nvSpPr>
        <dsp:cNvPr id="0" name=""/>
        <dsp:cNvSpPr/>
      </dsp:nvSpPr>
      <dsp:spPr>
        <a:xfrm>
          <a:off x="1318244" y="246662"/>
          <a:ext cx="5934474" cy="593447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D2CAB-5982-4CF6-8716-806D7D844D80}">
      <dsp:nvSpPr>
        <dsp:cNvPr id="0" name=""/>
        <dsp:cNvSpPr/>
      </dsp:nvSpPr>
      <dsp:spPr>
        <a:xfrm>
          <a:off x="1140964" y="246662"/>
          <a:ext cx="5934474" cy="593447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5F4F1-E0FF-4C14-9A27-E16E682F8187}">
      <dsp:nvSpPr>
        <dsp:cNvPr id="0" name=""/>
        <dsp:cNvSpPr/>
      </dsp:nvSpPr>
      <dsp:spPr>
        <a:xfrm>
          <a:off x="1140964" y="69382"/>
          <a:ext cx="5934474" cy="593447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D1CC9-C27C-4F70-BDC0-FC89AEC21DC5}">
      <dsp:nvSpPr>
        <dsp:cNvPr id="0" name=""/>
        <dsp:cNvSpPr/>
      </dsp:nvSpPr>
      <dsp:spPr>
        <a:xfrm>
          <a:off x="966381" y="1622389"/>
          <a:ext cx="2417171" cy="2417171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chemeClr val="tx2">
                  <a:lumMod val="50000"/>
                </a:schemeClr>
              </a:solidFill>
            </a:rPr>
            <a:t>Factores Protectores</a:t>
          </a:r>
        </a:p>
      </dsp:txBody>
      <dsp:txXfrm>
        <a:off x="1320367" y="1976375"/>
        <a:ext cx="1709199" cy="1709199"/>
      </dsp:txXfrm>
    </dsp:sp>
    <dsp:sp modelId="{A9292B86-B0D7-4D8C-A36A-1C6737DE5951}">
      <dsp:nvSpPr>
        <dsp:cNvPr id="0" name=""/>
        <dsp:cNvSpPr/>
      </dsp:nvSpPr>
      <dsp:spPr>
        <a:xfrm>
          <a:off x="1465278" y="785815"/>
          <a:ext cx="1549056" cy="140066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Convivencia</a:t>
          </a:r>
        </a:p>
      </dsp:txBody>
      <dsp:txXfrm>
        <a:off x="1692132" y="990938"/>
        <a:ext cx="1095348" cy="990420"/>
      </dsp:txXfrm>
    </dsp:sp>
    <dsp:sp modelId="{A2233A16-32F1-4C63-AE31-89316FECEFBA}">
      <dsp:nvSpPr>
        <dsp:cNvPr id="0" name=""/>
        <dsp:cNvSpPr/>
      </dsp:nvSpPr>
      <dsp:spPr>
        <a:xfrm>
          <a:off x="2928046" y="2000260"/>
          <a:ext cx="1408667" cy="1661430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Valores al momento de tener una relacion sexual</a:t>
          </a:r>
        </a:p>
      </dsp:txBody>
      <dsp:txXfrm>
        <a:off x="3134341" y="2243571"/>
        <a:ext cx="996077" cy="1174808"/>
      </dsp:txXfrm>
    </dsp:sp>
    <dsp:sp modelId="{8D1A8010-3CB0-4CED-810E-CBF5A95A9BF9}">
      <dsp:nvSpPr>
        <dsp:cNvPr id="0" name=""/>
        <dsp:cNvSpPr/>
      </dsp:nvSpPr>
      <dsp:spPr>
        <a:xfrm>
          <a:off x="1585580" y="3786208"/>
          <a:ext cx="1244650" cy="1078215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Proyecto de Vida</a:t>
          </a:r>
        </a:p>
      </dsp:txBody>
      <dsp:txXfrm>
        <a:off x="1767855" y="3944109"/>
        <a:ext cx="880100" cy="762413"/>
      </dsp:txXfrm>
    </dsp:sp>
    <dsp:sp modelId="{34108331-2E5C-4B0C-885A-B6B81D866FF8}">
      <dsp:nvSpPr>
        <dsp:cNvPr id="0" name=""/>
        <dsp:cNvSpPr/>
      </dsp:nvSpPr>
      <dsp:spPr>
        <a:xfrm>
          <a:off x="-95717" y="2090052"/>
          <a:ext cx="1393100" cy="1481847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Autoestima</a:t>
          </a:r>
        </a:p>
      </dsp:txBody>
      <dsp:txXfrm>
        <a:off x="108298" y="2307063"/>
        <a:ext cx="985070" cy="10478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D1CC9-C27C-4F70-BDC0-FC89AEC21DC5}">
      <dsp:nvSpPr>
        <dsp:cNvPr id="0" name=""/>
        <dsp:cNvSpPr/>
      </dsp:nvSpPr>
      <dsp:spPr>
        <a:xfrm>
          <a:off x="832285" y="1664670"/>
          <a:ext cx="2383266" cy="2383266"/>
        </a:xfrm>
        <a:prstGeom prst="ellips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chemeClr val="tx2">
                  <a:lumMod val="50000"/>
                </a:schemeClr>
              </a:solidFill>
            </a:rPr>
            <a:t>Factores de Riesgo</a:t>
          </a:r>
        </a:p>
      </dsp:txBody>
      <dsp:txXfrm>
        <a:off x="1181306" y="2013691"/>
        <a:ext cx="1685224" cy="1685224"/>
      </dsp:txXfrm>
    </dsp:sp>
    <dsp:sp modelId="{A9292B86-B0D7-4D8C-A36A-1C6737DE5951}">
      <dsp:nvSpPr>
        <dsp:cNvPr id="0" name=""/>
        <dsp:cNvSpPr/>
      </dsp:nvSpPr>
      <dsp:spPr>
        <a:xfrm>
          <a:off x="1159762" y="357195"/>
          <a:ext cx="1769194" cy="1467317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Desconocimiento sobre el uso de la píldora del día después</a:t>
          </a:r>
        </a:p>
      </dsp:txBody>
      <dsp:txXfrm>
        <a:off x="1418854" y="572079"/>
        <a:ext cx="1251010" cy="1037549"/>
      </dsp:txXfrm>
    </dsp:sp>
    <dsp:sp modelId="{A2233A16-32F1-4C63-AE31-89316FECEFBA}">
      <dsp:nvSpPr>
        <dsp:cNvPr id="0" name=""/>
        <dsp:cNvSpPr/>
      </dsp:nvSpPr>
      <dsp:spPr>
        <a:xfrm>
          <a:off x="2951770" y="1749534"/>
          <a:ext cx="1191633" cy="1191633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Edad</a:t>
          </a:r>
        </a:p>
      </dsp:txBody>
      <dsp:txXfrm>
        <a:off x="3126281" y="1924045"/>
        <a:ext cx="842611" cy="842611"/>
      </dsp:txXfrm>
    </dsp:sp>
    <dsp:sp modelId="{8D1A8010-3CB0-4CED-810E-CBF5A95A9BF9}">
      <dsp:nvSpPr>
        <dsp:cNvPr id="0" name=""/>
        <dsp:cNvSpPr/>
      </dsp:nvSpPr>
      <dsp:spPr>
        <a:xfrm>
          <a:off x="2491577" y="3500468"/>
          <a:ext cx="1223199" cy="1191633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Edad de inicio de </a:t>
          </a:r>
          <a:r>
            <a:rPr lang="es-EC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actividad sexual</a:t>
          </a:r>
        </a:p>
      </dsp:txBody>
      <dsp:txXfrm>
        <a:off x="2670710" y="3674979"/>
        <a:ext cx="864933" cy="842611"/>
      </dsp:txXfrm>
    </dsp:sp>
    <dsp:sp modelId="{34108331-2E5C-4B0C-885A-B6B81D866FF8}">
      <dsp:nvSpPr>
        <dsp:cNvPr id="0" name=""/>
        <dsp:cNvSpPr/>
      </dsp:nvSpPr>
      <dsp:spPr>
        <a:xfrm>
          <a:off x="285738" y="3500459"/>
          <a:ext cx="1281994" cy="1191633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género en el Hogar</a:t>
          </a:r>
        </a:p>
      </dsp:txBody>
      <dsp:txXfrm>
        <a:off x="473482" y="3674970"/>
        <a:ext cx="906506" cy="842611"/>
      </dsp:txXfrm>
    </dsp:sp>
    <dsp:sp modelId="{7B3BB0DA-F180-4615-AE4F-A93EC96997A8}">
      <dsp:nvSpPr>
        <dsp:cNvPr id="0" name=""/>
        <dsp:cNvSpPr/>
      </dsp:nvSpPr>
      <dsp:spPr>
        <a:xfrm>
          <a:off x="1361" y="1749540"/>
          <a:ext cx="1191633" cy="1191633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género en la sociedad</a:t>
          </a:r>
        </a:p>
      </dsp:txBody>
      <dsp:txXfrm>
        <a:off x="175872" y="1924051"/>
        <a:ext cx="842611" cy="842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1013-D7FC-4029-8FBA-46F805EDF064}">
      <dsp:nvSpPr>
        <dsp:cNvPr id="0" name=""/>
        <dsp:cNvSpPr/>
      </dsp:nvSpPr>
      <dsp:spPr>
        <a:xfrm>
          <a:off x="3371873" y="0"/>
          <a:ext cx="5057810" cy="406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¿Cuál es la influencia de la educación en salud sexual y reproductiva con enfoque de género  en adolescentes de la Unidad Educativa “Ibarra”?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500" kern="1200" dirty="0"/>
        </a:p>
      </dsp:txBody>
      <dsp:txXfrm>
        <a:off x="3371873" y="508000"/>
        <a:ext cx="3533810" cy="3048000"/>
      </dsp:txXfrm>
    </dsp:sp>
    <dsp:sp modelId="{C1E54875-9AC6-42D3-8665-7011487BF2B9}">
      <dsp:nvSpPr>
        <dsp:cNvPr id="0" name=""/>
        <dsp:cNvSpPr/>
      </dsp:nvSpPr>
      <dsp:spPr>
        <a:xfrm>
          <a:off x="0" y="0"/>
          <a:ext cx="3371873" cy="4064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Formulación del problema</a:t>
          </a:r>
          <a:endParaRPr lang="en-US" sz="4100" kern="1200" dirty="0"/>
        </a:p>
      </dsp:txBody>
      <dsp:txXfrm>
        <a:off x="164601" y="164601"/>
        <a:ext cx="3042671" cy="37347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6E8F6-9512-45BA-99BA-A9EE48A05B14}">
      <dsp:nvSpPr>
        <dsp:cNvPr id="0" name=""/>
        <dsp:cNvSpPr/>
      </dsp:nvSpPr>
      <dsp:spPr>
        <a:xfrm>
          <a:off x="2272358" y="1010"/>
          <a:ext cx="2075183" cy="103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Concepto claro de autoestima papel que juega en la sexualidad de un adolescente</a:t>
          </a:r>
          <a:endParaRPr lang="en-US" sz="1500" kern="1200" dirty="0"/>
        </a:p>
      </dsp:txBody>
      <dsp:txXfrm>
        <a:off x="2302748" y="31400"/>
        <a:ext cx="2014403" cy="976811"/>
      </dsp:txXfrm>
    </dsp:sp>
    <dsp:sp modelId="{EB7FFDC2-EB2E-4F95-8327-9084D13ACAC2}">
      <dsp:nvSpPr>
        <dsp:cNvPr id="0" name=""/>
        <dsp:cNvSpPr/>
      </dsp:nvSpPr>
      <dsp:spPr>
        <a:xfrm rot="2700000">
          <a:off x="3765766" y="1336423"/>
          <a:ext cx="1084757" cy="3631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874713" y="1409054"/>
        <a:ext cx="866863" cy="217895"/>
      </dsp:txXfrm>
    </dsp:sp>
    <dsp:sp modelId="{90E4030F-7E1F-4743-AEAD-BA54891D9503}">
      <dsp:nvSpPr>
        <dsp:cNvPr id="0" name=""/>
        <dsp:cNvSpPr/>
      </dsp:nvSpPr>
      <dsp:spPr>
        <a:xfrm>
          <a:off x="4268749" y="1997402"/>
          <a:ext cx="2075183" cy="103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El respeto como valor con mayor recurrencia al momento de tener relaciones sexuales</a:t>
          </a:r>
          <a:endParaRPr lang="en-US" sz="1500" kern="1200" dirty="0"/>
        </a:p>
      </dsp:txBody>
      <dsp:txXfrm>
        <a:off x="4299139" y="2027792"/>
        <a:ext cx="2014403" cy="976811"/>
      </dsp:txXfrm>
    </dsp:sp>
    <dsp:sp modelId="{B3507E19-E69F-45DD-8BBD-F577820FC58D}">
      <dsp:nvSpPr>
        <dsp:cNvPr id="0" name=""/>
        <dsp:cNvSpPr/>
      </dsp:nvSpPr>
      <dsp:spPr>
        <a:xfrm rot="8100000">
          <a:off x="3765766" y="3332815"/>
          <a:ext cx="1084757" cy="3631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874713" y="3405446"/>
        <a:ext cx="866863" cy="217895"/>
      </dsp:txXfrm>
    </dsp:sp>
    <dsp:sp modelId="{EE42F1A5-3E83-4736-B57B-1FC3107B42B1}">
      <dsp:nvSpPr>
        <dsp:cNvPr id="0" name=""/>
        <dsp:cNvSpPr/>
      </dsp:nvSpPr>
      <dsp:spPr>
        <a:xfrm>
          <a:off x="2272358" y="3993793"/>
          <a:ext cx="2075183" cy="103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Convivencia con sus dos padres en un ambiente con familias funcionales</a:t>
          </a:r>
          <a:endParaRPr lang="en-US" sz="1500" kern="1200" dirty="0"/>
        </a:p>
      </dsp:txBody>
      <dsp:txXfrm>
        <a:off x="2302748" y="4024183"/>
        <a:ext cx="2014403" cy="976811"/>
      </dsp:txXfrm>
    </dsp:sp>
    <dsp:sp modelId="{CE3D2AB0-E374-4254-A516-DCE5453F7D82}">
      <dsp:nvSpPr>
        <dsp:cNvPr id="0" name=""/>
        <dsp:cNvSpPr/>
      </dsp:nvSpPr>
      <dsp:spPr>
        <a:xfrm rot="13500000">
          <a:off x="1769375" y="3332815"/>
          <a:ext cx="1084757" cy="3631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878322" y="3405446"/>
        <a:ext cx="866863" cy="217895"/>
      </dsp:txXfrm>
    </dsp:sp>
    <dsp:sp modelId="{2189953E-6D66-4362-ACA5-BAB559776032}">
      <dsp:nvSpPr>
        <dsp:cNvPr id="0" name=""/>
        <dsp:cNvSpPr/>
      </dsp:nvSpPr>
      <dsp:spPr>
        <a:xfrm>
          <a:off x="275967" y="1997402"/>
          <a:ext cx="2075183" cy="1037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Proyectos de vida existentes que necesitan ser bien estructurados</a:t>
          </a:r>
          <a:endParaRPr lang="en-US" sz="1500" kern="1200" dirty="0"/>
        </a:p>
      </dsp:txBody>
      <dsp:txXfrm>
        <a:off x="306357" y="2027792"/>
        <a:ext cx="2014403" cy="976811"/>
      </dsp:txXfrm>
    </dsp:sp>
    <dsp:sp modelId="{7A05BD89-EF64-45FA-9EDF-B021639DB83F}">
      <dsp:nvSpPr>
        <dsp:cNvPr id="0" name=""/>
        <dsp:cNvSpPr/>
      </dsp:nvSpPr>
      <dsp:spPr>
        <a:xfrm rot="18900000">
          <a:off x="1769375" y="1336423"/>
          <a:ext cx="1084757" cy="3631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78322" y="1409054"/>
        <a:ext cx="866863" cy="2178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E3F-943E-4E57-B81D-C26796ACD168}">
      <dsp:nvSpPr>
        <dsp:cNvPr id="0" name=""/>
        <dsp:cNvSpPr/>
      </dsp:nvSpPr>
      <dsp:spPr>
        <a:xfrm>
          <a:off x="0" y="392909"/>
          <a:ext cx="8572559" cy="535784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14E480A-134C-472C-8487-FFFF921B4FB4}">
      <dsp:nvSpPr>
        <dsp:cNvPr id="0" name=""/>
        <dsp:cNvSpPr/>
      </dsp:nvSpPr>
      <dsp:spPr>
        <a:xfrm>
          <a:off x="1088715" y="4090897"/>
          <a:ext cx="222886" cy="222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4439D-878B-46E2-B0CB-E698EBA8C9A4}">
      <dsp:nvSpPr>
        <dsp:cNvPr id="0" name=""/>
        <dsp:cNvSpPr/>
      </dsp:nvSpPr>
      <dsp:spPr>
        <a:xfrm>
          <a:off x="1200158" y="4202340"/>
          <a:ext cx="1997406" cy="154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0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2">
                  <a:lumMod val="50000"/>
                </a:schemeClr>
              </a:solidFill>
            </a:rPr>
            <a:t>Existencia de equidad de genero en el hogar pero falta de aplicación de ello en la sociedad-</a:t>
          </a:r>
          <a:r>
            <a:rPr lang="es-ES" sz="1800" kern="1200" dirty="0" err="1" smtClean="0">
              <a:solidFill>
                <a:schemeClr val="tx2">
                  <a:lumMod val="50000"/>
                </a:schemeClr>
              </a:solidFill>
            </a:rPr>
            <a:t>bullyng</a:t>
          </a:r>
          <a:endParaRPr lang="en-US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00158" y="4202340"/>
        <a:ext cx="1997406" cy="1548418"/>
      </dsp:txXfrm>
    </dsp:sp>
    <dsp:sp modelId="{8539C070-5EFE-4D4A-99A8-F30BD85382BE}">
      <dsp:nvSpPr>
        <dsp:cNvPr id="0" name=""/>
        <dsp:cNvSpPr/>
      </dsp:nvSpPr>
      <dsp:spPr>
        <a:xfrm>
          <a:off x="3056117" y="2634633"/>
          <a:ext cx="402910" cy="402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C8D0D-2DE8-458C-87B6-F7782C94A6CA}">
      <dsp:nvSpPr>
        <dsp:cNvPr id="0" name=""/>
        <dsp:cNvSpPr/>
      </dsp:nvSpPr>
      <dsp:spPr>
        <a:xfrm>
          <a:off x="3257572" y="2836088"/>
          <a:ext cx="2057414" cy="2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49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2">
                  <a:lumMod val="50000"/>
                </a:schemeClr>
              </a:solidFill>
            </a:rPr>
            <a:t>Desconocimiento sobre píldora del día </a:t>
          </a:r>
          <a:r>
            <a:rPr lang="es-ES" sz="1800" kern="1200" dirty="0" smtClean="0">
              <a:solidFill>
                <a:schemeClr val="tx2">
                  <a:lumMod val="50000"/>
                </a:schemeClr>
              </a:solidFill>
            </a:rPr>
            <a:t>después, </a:t>
          </a:r>
          <a:r>
            <a:rPr lang="es-ES" sz="1800" kern="1200" dirty="0" smtClean="0">
              <a:solidFill>
                <a:schemeClr val="tx2">
                  <a:lumMod val="50000"/>
                </a:schemeClr>
              </a:solidFill>
            </a:rPr>
            <a:t>tampoco efectos secundarios</a:t>
          </a:r>
          <a:endParaRPr lang="en-US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57572" y="2836088"/>
        <a:ext cx="2057414" cy="2914670"/>
      </dsp:txXfrm>
    </dsp:sp>
    <dsp:sp modelId="{FDE92C41-5AD7-45F7-B04F-C3F1F1C78750}">
      <dsp:nvSpPr>
        <dsp:cNvPr id="0" name=""/>
        <dsp:cNvSpPr/>
      </dsp:nvSpPr>
      <dsp:spPr>
        <a:xfrm>
          <a:off x="5422144" y="1748445"/>
          <a:ext cx="557216" cy="557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9E328-19A2-4E0F-A516-77D630E75CFC}">
      <dsp:nvSpPr>
        <dsp:cNvPr id="0" name=""/>
        <dsp:cNvSpPr/>
      </dsp:nvSpPr>
      <dsp:spPr>
        <a:xfrm>
          <a:off x="5700752" y="2027053"/>
          <a:ext cx="2057414" cy="37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25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2">
                  <a:lumMod val="50000"/>
                </a:schemeClr>
              </a:solidFill>
            </a:rPr>
            <a:t>Edades que predominan entre 15 y 17 años, donde el inicio de vida sexual tiene una mayor incidencia a los 15 años</a:t>
          </a:r>
          <a:endParaRPr lang="en-US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00752" y="2027053"/>
        <a:ext cx="2057414" cy="37237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440E-D9F1-49FD-A74A-C7A4F8841724}">
      <dsp:nvSpPr>
        <dsp:cNvPr id="0" name=""/>
        <dsp:cNvSpPr/>
      </dsp:nvSpPr>
      <dsp:spPr>
        <a:xfrm>
          <a:off x="2821320" y="1963814"/>
          <a:ext cx="1824958" cy="160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Información sobre salud sexual y reproductiva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88579" y="2198848"/>
        <a:ext cx="1290440" cy="1134842"/>
      </dsp:txXfrm>
    </dsp:sp>
    <dsp:sp modelId="{E7088CF5-E43C-4A21-9959-FBF2FB6C68E7}">
      <dsp:nvSpPr>
        <dsp:cNvPr id="0" name=""/>
        <dsp:cNvSpPr/>
      </dsp:nvSpPr>
      <dsp:spPr>
        <a:xfrm rot="16200000">
          <a:off x="3599457" y="1470614"/>
          <a:ext cx="268685" cy="494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2">
                <a:lumMod val="50000"/>
              </a:schemeClr>
            </a:solidFill>
          </a:endParaRPr>
        </a:p>
      </dsp:txBody>
      <dsp:txXfrm>
        <a:off x="3639760" y="1609848"/>
        <a:ext cx="188080" cy="296793"/>
      </dsp:txXfrm>
    </dsp:sp>
    <dsp:sp modelId="{164C8AC2-6B85-404C-A4E1-02804A6456F7}">
      <dsp:nvSpPr>
        <dsp:cNvPr id="0" name=""/>
        <dsp:cNvSpPr/>
      </dsp:nvSpPr>
      <dsp:spPr>
        <a:xfrm>
          <a:off x="3006365" y="1991"/>
          <a:ext cx="1454869" cy="14548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Padres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19426" y="215052"/>
        <a:ext cx="1028747" cy="1028747"/>
      </dsp:txXfrm>
    </dsp:sp>
    <dsp:sp modelId="{4481F218-7816-47DD-9587-3720DBBEF9D3}">
      <dsp:nvSpPr>
        <dsp:cNvPr id="0" name=""/>
        <dsp:cNvSpPr/>
      </dsp:nvSpPr>
      <dsp:spPr>
        <a:xfrm rot="20520000">
          <a:off x="4670083" y="2179470"/>
          <a:ext cx="216999" cy="494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2">
                <a:lumMod val="50000"/>
              </a:schemeClr>
            </a:solidFill>
          </a:endParaRPr>
        </a:p>
      </dsp:txBody>
      <dsp:txXfrm>
        <a:off x="4671676" y="2288460"/>
        <a:ext cx="151899" cy="296793"/>
      </dsp:txXfrm>
    </dsp:sp>
    <dsp:sp modelId="{538AE97D-6FD9-4AF8-B57C-593D014944D8}">
      <dsp:nvSpPr>
        <dsp:cNvPr id="0" name=""/>
        <dsp:cNvSpPr/>
      </dsp:nvSpPr>
      <dsp:spPr>
        <a:xfrm>
          <a:off x="4943517" y="1409415"/>
          <a:ext cx="1454869" cy="14548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Amigos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56578" y="1622476"/>
        <a:ext cx="1028747" cy="1028747"/>
      </dsp:txXfrm>
    </dsp:sp>
    <dsp:sp modelId="{D6C887D0-04D6-417D-86F0-B706BE07EBB9}">
      <dsp:nvSpPr>
        <dsp:cNvPr id="0" name=""/>
        <dsp:cNvSpPr/>
      </dsp:nvSpPr>
      <dsp:spPr>
        <a:xfrm rot="3240000">
          <a:off x="4234603" y="3380966"/>
          <a:ext cx="250989" cy="494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2">
                <a:lumMod val="50000"/>
              </a:schemeClr>
            </a:solidFill>
          </a:endParaRPr>
        </a:p>
      </dsp:txBody>
      <dsp:txXfrm>
        <a:off x="4250122" y="3449439"/>
        <a:ext cx="175692" cy="296793"/>
      </dsp:txXfrm>
    </dsp:sp>
    <dsp:sp modelId="{CC2C690A-D351-4C03-955F-01994111025B}">
      <dsp:nvSpPr>
        <dsp:cNvPr id="0" name=""/>
        <dsp:cNvSpPr/>
      </dsp:nvSpPr>
      <dsp:spPr>
        <a:xfrm>
          <a:off x="4203591" y="3686674"/>
          <a:ext cx="1454869" cy="14548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Personal de salud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16652" y="3899735"/>
        <a:ext cx="1028747" cy="1028747"/>
      </dsp:txXfrm>
    </dsp:sp>
    <dsp:sp modelId="{D8459597-E753-4D91-9970-21A3C625D79C}">
      <dsp:nvSpPr>
        <dsp:cNvPr id="0" name=""/>
        <dsp:cNvSpPr/>
      </dsp:nvSpPr>
      <dsp:spPr>
        <a:xfrm rot="7560000">
          <a:off x="2982007" y="3380966"/>
          <a:ext cx="250989" cy="494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3041785" y="3449439"/>
        <a:ext cx="175692" cy="296793"/>
      </dsp:txXfrm>
    </dsp:sp>
    <dsp:sp modelId="{BD56B668-79DA-4DCA-97FC-9C2805D08456}">
      <dsp:nvSpPr>
        <dsp:cNvPr id="0" name=""/>
        <dsp:cNvSpPr/>
      </dsp:nvSpPr>
      <dsp:spPr>
        <a:xfrm>
          <a:off x="1809139" y="3686674"/>
          <a:ext cx="1454869" cy="14548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Libros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22200" y="3899735"/>
        <a:ext cx="1028747" cy="1028747"/>
      </dsp:txXfrm>
    </dsp:sp>
    <dsp:sp modelId="{BD6F42B4-B899-49C8-90D9-BCCB6DB8A72C}">
      <dsp:nvSpPr>
        <dsp:cNvPr id="0" name=""/>
        <dsp:cNvSpPr/>
      </dsp:nvSpPr>
      <dsp:spPr>
        <a:xfrm rot="11880000">
          <a:off x="2580516" y="2179470"/>
          <a:ext cx="216999" cy="494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2644023" y="2288460"/>
        <a:ext cx="151899" cy="296793"/>
      </dsp:txXfrm>
    </dsp:sp>
    <dsp:sp modelId="{9BB8D03F-491A-4400-BA08-40CA36F2D8D7}">
      <dsp:nvSpPr>
        <dsp:cNvPr id="0" name=""/>
        <dsp:cNvSpPr/>
      </dsp:nvSpPr>
      <dsp:spPr>
        <a:xfrm>
          <a:off x="1069212" y="1409415"/>
          <a:ext cx="1454869" cy="14548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2">
                  <a:lumMod val="50000"/>
                </a:schemeClr>
              </a:solidFill>
            </a:rPr>
            <a:t>Internet</a:t>
          </a:r>
          <a:endParaRPr lang="es-EC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82273" y="1622476"/>
        <a:ext cx="1028747" cy="102874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366C-E0A0-4830-A4AB-6BD3C8BC6A06}">
      <dsp:nvSpPr>
        <dsp:cNvPr id="0" name=""/>
        <dsp:cNvSpPr/>
      </dsp:nvSpPr>
      <dsp:spPr>
        <a:xfrm>
          <a:off x="3711204" y="2603915"/>
          <a:ext cx="3182562" cy="318256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2">
                  <a:lumMod val="50000"/>
                </a:schemeClr>
              </a:solidFill>
            </a:rPr>
            <a:t>Mayor fuente de información son los padres de familia</a:t>
          </a:r>
          <a:endParaRPr lang="en-US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51041" y="3349415"/>
        <a:ext cx="1902888" cy="1635903"/>
      </dsp:txXfrm>
    </dsp:sp>
    <dsp:sp modelId="{8438B585-7817-4F99-BEEF-BC1A88CAFB2C}">
      <dsp:nvSpPr>
        <dsp:cNvPr id="0" name=""/>
        <dsp:cNvSpPr/>
      </dsp:nvSpPr>
      <dsp:spPr>
        <a:xfrm>
          <a:off x="1714510" y="1851672"/>
          <a:ext cx="2604632" cy="2314591"/>
        </a:xfrm>
        <a:prstGeom prst="gear6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2">
                  <a:lumMod val="50000"/>
                </a:schemeClr>
              </a:solidFill>
            </a:rPr>
            <a:t>Cada adolescente puede tener un punto de vista distinto al de otro y sus fuentes de información 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339376" y="2437899"/>
        <a:ext cx="1354900" cy="1142137"/>
      </dsp:txXfrm>
    </dsp:sp>
    <dsp:sp modelId="{B8FD854A-D116-4F89-A59E-9B1E65AACC8F}">
      <dsp:nvSpPr>
        <dsp:cNvPr id="0" name=""/>
        <dsp:cNvSpPr/>
      </dsp:nvSpPr>
      <dsp:spPr>
        <a:xfrm rot="20700000">
          <a:off x="3155938" y="254841"/>
          <a:ext cx="2267826" cy="2267826"/>
        </a:xfrm>
        <a:prstGeom prst="gear6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2">
                  <a:lumMod val="50000"/>
                </a:schemeClr>
              </a:solidFill>
            </a:rPr>
            <a:t>Fuentes de información como internet, amigos, medios de comunicación o maestros</a:t>
          </a:r>
          <a:endParaRPr lang="en-US" sz="1300" kern="1200" dirty="0">
            <a:solidFill>
              <a:schemeClr val="tx2">
                <a:lumMod val="50000"/>
              </a:schemeClr>
            </a:solidFill>
          </a:endParaRPr>
        </a:p>
      </dsp:txBody>
      <dsp:txXfrm rot="-20700000">
        <a:off x="3653339" y="752242"/>
        <a:ext cx="1273025" cy="1273025"/>
      </dsp:txXfrm>
    </dsp:sp>
    <dsp:sp modelId="{5981F70E-C3D7-49B6-871C-35F2E5587F98}">
      <dsp:nvSpPr>
        <dsp:cNvPr id="0" name=""/>
        <dsp:cNvSpPr/>
      </dsp:nvSpPr>
      <dsp:spPr>
        <a:xfrm>
          <a:off x="3484346" y="2113445"/>
          <a:ext cx="4073680" cy="4073680"/>
        </a:xfrm>
        <a:prstGeom prst="circularArrow">
          <a:avLst>
            <a:gd name="adj1" fmla="val 4688"/>
            <a:gd name="adj2" fmla="val 299029"/>
            <a:gd name="adj3" fmla="val 2544499"/>
            <a:gd name="adj4" fmla="val 1580153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48BA9-0ADE-4DED-BD7B-A62F4E005C79}">
      <dsp:nvSpPr>
        <dsp:cNvPr id="0" name=""/>
        <dsp:cNvSpPr/>
      </dsp:nvSpPr>
      <dsp:spPr>
        <a:xfrm>
          <a:off x="1449621" y="1332708"/>
          <a:ext cx="2959783" cy="29597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B2D68-F57F-4C9F-9FFA-83E24BF30769}">
      <dsp:nvSpPr>
        <dsp:cNvPr id="0" name=""/>
        <dsp:cNvSpPr/>
      </dsp:nvSpPr>
      <dsp:spPr>
        <a:xfrm>
          <a:off x="2631366" y="-248731"/>
          <a:ext cx="3191242" cy="31912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B9F5D-95C3-46E7-A10B-4541C42ECCD8}">
      <dsp:nvSpPr>
        <dsp:cNvPr id="0" name=""/>
        <dsp:cNvSpPr/>
      </dsp:nvSpPr>
      <dsp:spPr>
        <a:xfrm>
          <a:off x="1035859" y="0"/>
          <a:ext cx="6858000" cy="68580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C3B8B-F3C9-4929-865C-2C1081B298B5}">
      <dsp:nvSpPr>
        <dsp:cNvPr id="0" name=""/>
        <dsp:cNvSpPr/>
      </dsp:nvSpPr>
      <dsp:spPr>
        <a:xfrm>
          <a:off x="1687369" y="651509"/>
          <a:ext cx="2674620" cy="2674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Adolescentes de sexo femenino, cuyas edades oscilaban entre los 15 a 17 años, todas cursaban sus estudios en el bachillerato común unificado, de estado civil solteras que convivían con sus dos padres, </a:t>
          </a: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los </a:t>
          </a: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cuales tenían como nivel de instrucción, secundaria completa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17933" y="782073"/>
        <a:ext cx="2413492" cy="2413492"/>
      </dsp:txXfrm>
    </dsp:sp>
    <dsp:sp modelId="{29A5F658-370E-4003-A86F-35BAA5356246}">
      <dsp:nvSpPr>
        <dsp:cNvPr id="0" name=""/>
        <dsp:cNvSpPr/>
      </dsp:nvSpPr>
      <dsp:spPr>
        <a:xfrm>
          <a:off x="4567729" y="651509"/>
          <a:ext cx="2674620" cy="2674620"/>
        </a:xfrm>
        <a:prstGeom prst="roundRect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Evidente falta de conocimiento con respecto a los componentes de la política de salud sexual y reproductiva,  pero conocimientos básicos en derechos de salud sexual y reproductiva, desconocen el correcto uso de métodos anticonceptivos, realidad preocupante, debido a que la edad de inicio de vida sexual activa tiene una mayor recurrencia a los 15 años.</a:t>
          </a:r>
          <a:endParaRPr lang="es-EC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98293" y="782073"/>
        <a:ext cx="2413492" cy="2413492"/>
      </dsp:txXfrm>
    </dsp:sp>
    <dsp:sp modelId="{6F6827A5-51AB-4D2C-B3A9-237D63DD6E24}">
      <dsp:nvSpPr>
        <dsp:cNvPr id="0" name=""/>
        <dsp:cNvSpPr/>
      </dsp:nvSpPr>
      <dsp:spPr>
        <a:xfrm>
          <a:off x="1687369" y="3531870"/>
          <a:ext cx="2674620" cy="2674620"/>
        </a:xfrm>
        <a:prstGeom prst="roundRect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Factores protectores relacionados con las relaciones interpersonales y familiares y su nivel de comunicación lo que se refleja en una autoestima elevada y con la existencia de un proyecto de vida más concreto. Los factores de riesgo están asociados a actividades de género tradicionales, mal uso de métodos anticonceptivos, e inicio de relaciones sexuales a temprana edad.</a:t>
          </a:r>
          <a:endParaRPr lang="es-EC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17933" y="3662434"/>
        <a:ext cx="2413492" cy="2413492"/>
      </dsp:txXfrm>
    </dsp:sp>
    <dsp:sp modelId="{14D38530-7DBD-405A-AF86-5CE8B3EFFB0A}">
      <dsp:nvSpPr>
        <dsp:cNvPr id="0" name=""/>
        <dsp:cNvSpPr/>
      </dsp:nvSpPr>
      <dsp:spPr>
        <a:xfrm>
          <a:off x="4567729" y="3531870"/>
          <a:ext cx="2674620" cy="2674620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Respecto a acceso a la información  y consejería sobre temas de sexualidad las adolescentes buscan como principal fuente de información a </a:t>
          </a: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sus padres, </a:t>
          </a: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otras toman en cuenta los comentarios de sus amigos y amigas, dejando en segundo plano la ayuda profesional </a:t>
          </a:r>
          <a:endParaRPr lang="es-EC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98293" y="3662434"/>
        <a:ext cx="2413492" cy="241349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4D0B6-12D3-470B-BE82-B9F733EA38A3}">
      <dsp:nvSpPr>
        <dsp:cNvPr id="0" name=""/>
        <dsp:cNvSpPr/>
      </dsp:nvSpPr>
      <dsp:spPr>
        <a:xfrm>
          <a:off x="0" y="0"/>
          <a:ext cx="5181600" cy="1509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Utilizar metodologías alternativas como la propuesta en la investigación  dentro de la asignatura de Salud Sexual y reproductiva con el fin de llegar de mejor manera a los adolescentes</a:t>
          </a:r>
          <a:endParaRPr lang="en-US" sz="1200" kern="1200" dirty="0"/>
        </a:p>
      </dsp:txBody>
      <dsp:txXfrm>
        <a:off x="44218" y="44218"/>
        <a:ext cx="3552495" cy="1421282"/>
      </dsp:txXfrm>
    </dsp:sp>
    <dsp:sp modelId="{861EB953-2DD0-49A4-B654-19F7D39AF073}">
      <dsp:nvSpPr>
        <dsp:cNvPr id="0" name=""/>
        <dsp:cNvSpPr/>
      </dsp:nvSpPr>
      <dsp:spPr>
        <a:xfrm>
          <a:off x="457199" y="1761338"/>
          <a:ext cx="5181600" cy="1509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Por medio del Departamento de Orientación y Bienestar </a:t>
          </a:r>
          <a:r>
            <a:rPr lang="es-ES" sz="1200" kern="1200" dirty="0" smtClean="0"/>
            <a:t>Estudiantil, </a:t>
          </a:r>
          <a:r>
            <a:rPr lang="es-ES" sz="1200" kern="1200" dirty="0" smtClean="0"/>
            <a:t>brindar seguimiento a casos específicos como: embarazo adolescente, violencia intrafamiliar, violencia física, psicológica o sexual, e incluso casos por </a:t>
          </a:r>
          <a:r>
            <a:rPr lang="es-ES" sz="1200" kern="1200" dirty="0" smtClean="0"/>
            <a:t>ITS, </a:t>
          </a:r>
          <a:r>
            <a:rPr lang="es-ES" sz="1200" kern="1200" dirty="0" smtClean="0"/>
            <a:t>mismos que pueden ser tratados de forma articulada con entidades y unidades del Ministerio de Salud Pública </a:t>
          </a:r>
          <a:endParaRPr lang="en-US" sz="1200" kern="1200" dirty="0"/>
        </a:p>
      </dsp:txBody>
      <dsp:txXfrm>
        <a:off x="501417" y="1805556"/>
        <a:ext cx="3654646" cy="1421282"/>
      </dsp:txXfrm>
    </dsp:sp>
    <dsp:sp modelId="{66C6C227-AD15-4DCE-AD7D-EF19F0EB6FF2}">
      <dsp:nvSpPr>
        <dsp:cNvPr id="0" name=""/>
        <dsp:cNvSpPr/>
      </dsp:nvSpPr>
      <dsp:spPr>
        <a:xfrm>
          <a:off x="914399" y="3522677"/>
          <a:ext cx="5181600" cy="1509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Realizar talleres de socialización para padres de familia de las jóvenes adolescentes de la Unidad Educativa Ibarra debido a que ellos constituyen la principal fuente de información de los adolescentes en cuanto a </a:t>
          </a:r>
          <a:r>
            <a:rPr lang="es-EC" sz="1200" kern="1200" dirty="0" smtClean="0"/>
            <a:t>sexualidad.</a:t>
          </a:r>
          <a:endParaRPr lang="en-US" sz="1200" kern="1200" dirty="0"/>
        </a:p>
      </dsp:txBody>
      <dsp:txXfrm>
        <a:off x="958617" y="3566895"/>
        <a:ext cx="3654646" cy="1421282"/>
      </dsp:txXfrm>
    </dsp:sp>
    <dsp:sp modelId="{9996C2D8-5E65-425F-8124-30914D4594F6}">
      <dsp:nvSpPr>
        <dsp:cNvPr id="0" name=""/>
        <dsp:cNvSpPr/>
      </dsp:nvSpPr>
      <dsp:spPr>
        <a:xfrm>
          <a:off x="4200282" y="1144870"/>
          <a:ext cx="981317" cy="9813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421078" y="1144870"/>
        <a:ext cx="539725" cy="738441"/>
      </dsp:txXfrm>
    </dsp:sp>
    <dsp:sp modelId="{CD70BB9E-04EC-405E-8A5F-FB65158F132C}">
      <dsp:nvSpPr>
        <dsp:cNvPr id="0" name=""/>
        <dsp:cNvSpPr/>
      </dsp:nvSpPr>
      <dsp:spPr>
        <a:xfrm>
          <a:off x="4657482" y="2896143"/>
          <a:ext cx="981317" cy="9813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878278" y="2896143"/>
        <a:ext cx="539725" cy="738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423E6-8EEC-4C42-9998-90F60CD7A92E}">
      <dsp:nvSpPr>
        <dsp:cNvPr id="0" name=""/>
        <dsp:cNvSpPr/>
      </dsp:nvSpPr>
      <dsp:spPr>
        <a:xfrm>
          <a:off x="616152" y="0"/>
          <a:ext cx="6983064" cy="542928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CA65F-37D9-4393-A6B0-5858CC8FE3FD}">
      <dsp:nvSpPr>
        <dsp:cNvPr id="0" name=""/>
        <dsp:cNvSpPr/>
      </dsp:nvSpPr>
      <dsp:spPr>
        <a:xfrm>
          <a:off x="278391" y="1628786"/>
          <a:ext cx="2464611" cy="2171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>
                  <a:lumMod val="50000"/>
                </a:schemeClr>
              </a:solidFill>
            </a:rPr>
            <a:t>Se pretende determinar características </a:t>
          </a:r>
          <a:r>
            <a:rPr lang="es-MX" sz="1400" kern="1200" dirty="0" err="1" smtClean="0">
              <a:solidFill>
                <a:schemeClr val="tx2">
                  <a:lumMod val="50000"/>
                </a:schemeClr>
              </a:solidFill>
            </a:rPr>
            <a:t>sociodemográficas</a:t>
          </a:r>
          <a:r>
            <a:rPr lang="es-MX" sz="1400" kern="1200" dirty="0" smtClean="0">
              <a:solidFill>
                <a:schemeClr val="tx2">
                  <a:lumMod val="50000"/>
                </a:schemeClr>
              </a:solidFill>
            </a:rPr>
            <a:t> de los adolescentes, nivel de conocimientos, factores protectores y de riesgo y acceso a la información sobre temas de Salud Sexual y Reproductiva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4405" y="1734800"/>
        <a:ext cx="2252583" cy="1959687"/>
      </dsp:txXfrm>
    </dsp:sp>
    <dsp:sp modelId="{D98F2F34-FA96-4B22-B687-F97B2758E468}">
      <dsp:nvSpPr>
        <dsp:cNvPr id="0" name=""/>
        <dsp:cNvSpPr/>
      </dsp:nvSpPr>
      <dsp:spPr>
        <a:xfrm>
          <a:off x="2875379" y="1628786"/>
          <a:ext cx="2464611" cy="2171715"/>
        </a:xfrm>
        <a:prstGeom prst="roundRect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>
              <a:solidFill>
                <a:schemeClr val="tx2">
                  <a:lumMod val="50000"/>
                </a:schemeClr>
              </a:solidFill>
            </a:rPr>
            <a:t>La </a:t>
          </a:r>
          <a:r>
            <a:rPr lang="es-MX" sz="1400" kern="1200" dirty="0" smtClean="0">
              <a:solidFill>
                <a:schemeClr val="tx2">
                  <a:lumMod val="50000"/>
                </a:schemeClr>
              </a:solidFill>
            </a:rPr>
            <a:t>investigación constituye un aporte para proporcionar bases que contribuyan al mejoramiento y fortalecimiento de la Educación en Salud Sexual y Reproductiva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81393" y="1734800"/>
        <a:ext cx="2252583" cy="1959687"/>
      </dsp:txXfrm>
    </dsp:sp>
    <dsp:sp modelId="{AE0E15EA-4D47-4D40-8B0C-6FD199CDBB4B}">
      <dsp:nvSpPr>
        <dsp:cNvPr id="0" name=""/>
        <dsp:cNvSpPr/>
      </dsp:nvSpPr>
      <dsp:spPr>
        <a:xfrm>
          <a:off x="5472367" y="1628786"/>
          <a:ext cx="2464611" cy="2171715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2">
                  <a:lumMod val="50000"/>
                </a:schemeClr>
              </a:solidFill>
            </a:rPr>
            <a:t>Prevención de posibles problemas en este grupo tan vulnerable, relacionados con embarazo adolescente, ITS, correcto uso de métodos anticonceptivos, etc.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8381" y="1734800"/>
        <a:ext cx="2252583" cy="1959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3B322-BC61-4F91-AEAB-D6C5563C5182}">
      <dsp:nvSpPr>
        <dsp:cNvPr id="0" name=""/>
        <dsp:cNvSpPr/>
      </dsp:nvSpPr>
      <dsp:spPr>
        <a:xfrm rot="5400000">
          <a:off x="-454328" y="458905"/>
          <a:ext cx="3028859" cy="212020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cs typeface="Times New Roman" panose="02020603050405020304" pitchFamily="18" charset="0"/>
            </a:rPr>
            <a:t>Objetivo General: </a:t>
          </a:r>
          <a:endParaRPr lang="en-US" sz="3100" kern="1200" dirty="0"/>
        </a:p>
      </dsp:txBody>
      <dsp:txXfrm rot="-5400000">
        <a:off x="2" y="1064677"/>
        <a:ext cx="2120201" cy="908658"/>
      </dsp:txXfrm>
    </dsp:sp>
    <dsp:sp modelId="{A29A691C-DEF0-4F65-A5EF-4BD0A7CE9B11}">
      <dsp:nvSpPr>
        <dsp:cNvPr id="0" name=""/>
        <dsp:cNvSpPr/>
      </dsp:nvSpPr>
      <dsp:spPr>
        <a:xfrm rot="5400000">
          <a:off x="4290563" y="-2165784"/>
          <a:ext cx="1968758" cy="630948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cs typeface="Times New Roman" panose="02020603050405020304" pitchFamily="18" charset="0"/>
            </a:rPr>
            <a:t>Analizar la influencia de la educación en salud sexual y reproductiva con enfoque de género en las jóvenes adolescentes de la Unidad Educativa “Ibarra”</a:t>
          </a:r>
          <a:endParaRPr lang="en-US" sz="1400" kern="1200" dirty="0"/>
        </a:p>
      </dsp:txBody>
      <dsp:txXfrm rot="-5400000">
        <a:off x="2120202" y="100684"/>
        <a:ext cx="6213375" cy="1776544"/>
      </dsp:txXfrm>
    </dsp:sp>
    <dsp:sp modelId="{3FE2A105-7E47-48F5-910C-2D4FDACF3661}">
      <dsp:nvSpPr>
        <dsp:cNvPr id="0" name=""/>
        <dsp:cNvSpPr/>
      </dsp:nvSpPr>
      <dsp:spPr>
        <a:xfrm rot="5400000">
          <a:off x="-454328" y="3207370"/>
          <a:ext cx="3028859" cy="212020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cs typeface="Times New Roman" panose="02020603050405020304" pitchFamily="18" charset="0"/>
            </a:rPr>
            <a:t>Objetivos Específicos:</a:t>
          </a:r>
          <a:endParaRPr lang="en-US" sz="3100" kern="1200" dirty="0"/>
        </a:p>
      </dsp:txBody>
      <dsp:txXfrm rot="-5400000">
        <a:off x="2" y="3813142"/>
        <a:ext cx="2120201" cy="908658"/>
      </dsp:txXfrm>
    </dsp:sp>
    <dsp:sp modelId="{B5773F2D-2D83-442D-8643-DF9F4A9F5EEE}">
      <dsp:nvSpPr>
        <dsp:cNvPr id="0" name=""/>
        <dsp:cNvSpPr/>
      </dsp:nvSpPr>
      <dsp:spPr>
        <a:xfrm rot="5400000">
          <a:off x="4290563" y="582679"/>
          <a:ext cx="1968758" cy="630948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cs typeface="Times New Roman" panose="02020603050405020304" pitchFamily="18" charset="0"/>
            </a:rPr>
            <a:t>Identificar características socio demográficas de la población objeto de estudio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cs typeface="Times New Roman" panose="02020603050405020304" pitchFamily="18" charset="0"/>
            </a:rPr>
            <a:t>Determinar el conocimiento de los/as  adolescente en los componentes de la política de salud sexual y reproductiva teniendo en cuenta que conoce, que sabe y que practica en la Unidad Educativa “Ibarra”.</a:t>
          </a:r>
          <a:endParaRPr lang="es-ES" sz="1400" kern="1200" dirty="0"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cs typeface="Times New Roman" panose="02020603050405020304" pitchFamily="18" charset="0"/>
            </a:rPr>
            <a:t>Identificar los factores protectores y factores de riesgo frente al manejo de los componentes de la política de salud sexual y reproductiva. </a:t>
          </a:r>
          <a:endParaRPr lang="es-ES" sz="1400" kern="1200" dirty="0"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cs typeface="Times New Roman" panose="02020603050405020304" pitchFamily="18" charset="0"/>
            </a:rPr>
            <a:t>Determinar el acceso de información y consejería con respecto a sexualidad.</a:t>
          </a:r>
          <a:endParaRPr lang="es-ES" sz="1400" kern="1200" dirty="0">
            <a:cs typeface="Times New Roman" panose="02020603050405020304" pitchFamily="18" charset="0"/>
          </a:endParaRPr>
        </a:p>
      </dsp:txBody>
      <dsp:txXfrm rot="-5400000">
        <a:off x="2120202" y="2849148"/>
        <a:ext cx="6213375" cy="17765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FBEB0-9B0F-4B38-9505-FB8AE61FC45F}">
      <dsp:nvSpPr>
        <dsp:cNvPr id="0" name=""/>
        <dsp:cNvSpPr/>
      </dsp:nvSpPr>
      <dsp:spPr>
        <a:xfrm rot="10800000">
          <a:off x="1698983" y="2087"/>
          <a:ext cx="5795764" cy="9565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3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Tomando en cuenta las estadísticas sobre embarazo adolescente a nivel de los países del mundo, podemos observar la magnitud desglosada en particular en las regiones, así como también nacionales y locales han ido en continuo crecimiento</a:t>
          </a:r>
          <a:endParaRPr lang="en-US" sz="1300" kern="1200" dirty="0"/>
        </a:p>
      </dsp:txBody>
      <dsp:txXfrm rot="10800000">
        <a:off x="1938131" y="2087"/>
        <a:ext cx="5556616" cy="956591"/>
      </dsp:txXfrm>
    </dsp:sp>
    <dsp:sp modelId="{0C2C786B-3F74-44DD-BFBC-07220223586B}">
      <dsp:nvSpPr>
        <dsp:cNvPr id="0" name=""/>
        <dsp:cNvSpPr/>
      </dsp:nvSpPr>
      <dsp:spPr>
        <a:xfrm>
          <a:off x="1220687" y="2087"/>
          <a:ext cx="956591" cy="956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B5E49-B020-4B48-BDDD-4A40908C8DCE}">
      <dsp:nvSpPr>
        <dsp:cNvPr id="0" name=""/>
        <dsp:cNvSpPr/>
      </dsp:nvSpPr>
      <dsp:spPr>
        <a:xfrm rot="10800000">
          <a:off x="1698983" y="1244228"/>
          <a:ext cx="5795764" cy="9565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3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En América Latina y el Caribe la población comprendida entre los 10 y los 24 años está teniendo relaciones sexuales, a menudo, sin protección, lo cual los coloca en riesgo de embarazos no deseados</a:t>
          </a:r>
          <a:endParaRPr lang="en-US" sz="1300" kern="1200" dirty="0"/>
        </a:p>
      </dsp:txBody>
      <dsp:txXfrm rot="10800000">
        <a:off x="1938131" y="1244228"/>
        <a:ext cx="5556616" cy="956591"/>
      </dsp:txXfrm>
    </dsp:sp>
    <dsp:sp modelId="{AE965334-9C06-42D2-9C34-318756542B71}">
      <dsp:nvSpPr>
        <dsp:cNvPr id="0" name=""/>
        <dsp:cNvSpPr/>
      </dsp:nvSpPr>
      <dsp:spPr>
        <a:xfrm>
          <a:off x="1220687" y="1244228"/>
          <a:ext cx="956591" cy="956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99B64-4BF5-47C0-B28D-B2B50EDDE092}">
      <dsp:nvSpPr>
        <dsp:cNvPr id="0" name=""/>
        <dsp:cNvSpPr/>
      </dsp:nvSpPr>
      <dsp:spPr>
        <a:xfrm rot="10800000">
          <a:off x="1698983" y="2486369"/>
          <a:ext cx="5795764" cy="9565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3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Se aprecia que </a:t>
          </a:r>
          <a:r>
            <a:rPr lang="es-EC" sz="1300" kern="1200" dirty="0" smtClean="0"/>
            <a:t>las adolescentes siguen incrementando estas cifras con alarmantes consecuencias que frustran las posibilidades de estudio, detienen y las tornan conflictivas las relaciones familiares agudizando la pobreza, la precariedad económica </a:t>
          </a:r>
          <a:endParaRPr lang="en-US" sz="1300" kern="1200" dirty="0"/>
        </a:p>
      </dsp:txBody>
      <dsp:txXfrm rot="10800000">
        <a:off x="1938131" y="2486369"/>
        <a:ext cx="5556616" cy="956591"/>
      </dsp:txXfrm>
    </dsp:sp>
    <dsp:sp modelId="{97E3FA2B-5382-4EF6-B9F7-D66B6C74E8A0}">
      <dsp:nvSpPr>
        <dsp:cNvPr id="0" name=""/>
        <dsp:cNvSpPr/>
      </dsp:nvSpPr>
      <dsp:spPr>
        <a:xfrm>
          <a:off x="1220687" y="2486369"/>
          <a:ext cx="956591" cy="956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9646E-9D02-445B-9CA4-65DCE6376937}">
      <dsp:nvSpPr>
        <dsp:cNvPr id="0" name=""/>
        <dsp:cNvSpPr/>
      </dsp:nvSpPr>
      <dsp:spPr>
        <a:xfrm rot="10800000">
          <a:off x="1698983" y="3728510"/>
          <a:ext cx="5795764" cy="9565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3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Cada año se producen más de 100 millones de ITS curables, y una parte importante de los 4,1 millones de casos nuevos de infección por VIH se da entre jóvenes de 15 a 24 años de edad</a:t>
          </a:r>
          <a:endParaRPr lang="en-US" sz="1300" kern="1200" dirty="0"/>
        </a:p>
      </dsp:txBody>
      <dsp:txXfrm rot="10800000">
        <a:off x="1938131" y="3728510"/>
        <a:ext cx="5556616" cy="956591"/>
      </dsp:txXfrm>
    </dsp:sp>
    <dsp:sp modelId="{14D78896-A06E-4398-8879-619379192FA5}">
      <dsp:nvSpPr>
        <dsp:cNvPr id="0" name=""/>
        <dsp:cNvSpPr/>
      </dsp:nvSpPr>
      <dsp:spPr>
        <a:xfrm>
          <a:off x="1220687" y="3728510"/>
          <a:ext cx="956591" cy="956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9205C-8A49-4FC7-A7E7-2E72ADCD06F0}">
      <dsp:nvSpPr>
        <dsp:cNvPr id="0" name=""/>
        <dsp:cNvSpPr/>
      </dsp:nvSpPr>
      <dsp:spPr>
        <a:xfrm rot="10800000">
          <a:off x="1698983" y="4970651"/>
          <a:ext cx="5795764" cy="9565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83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En el Brasil, un proyecto de educación sexual en las escuelas, logró un incremento del 14% en el conocimiento correcto de la transmisión de ETS/VIH, 5% en uso del condón en la última relación sexual y 10% en el conocimiento de dónde encontrar tratamiento para las ETS</a:t>
          </a:r>
          <a:endParaRPr lang="en-US" sz="1300" kern="1200" dirty="0"/>
        </a:p>
      </dsp:txBody>
      <dsp:txXfrm rot="10800000">
        <a:off x="1938131" y="4970651"/>
        <a:ext cx="5556616" cy="956591"/>
      </dsp:txXfrm>
    </dsp:sp>
    <dsp:sp modelId="{9F60C21A-86AD-4A10-A7D9-10719D394C0A}">
      <dsp:nvSpPr>
        <dsp:cNvPr id="0" name=""/>
        <dsp:cNvSpPr/>
      </dsp:nvSpPr>
      <dsp:spPr>
        <a:xfrm>
          <a:off x="1220687" y="4970651"/>
          <a:ext cx="956591" cy="956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066A5-F4E3-4C5E-A56F-93447DD48B07}">
      <dsp:nvSpPr>
        <dsp:cNvPr id="0" name=""/>
        <dsp:cNvSpPr/>
      </dsp:nvSpPr>
      <dsp:spPr>
        <a:xfrm>
          <a:off x="0" y="0"/>
          <a:ext cx="6000792" cy="1107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Unidad Educativa “Ibarra” fue fundada el 7 de Enero de 1952</a:t>
          </a:r>
          <a:endParaRPr lang="en-US" sz="1400" kern="1200"/>
        </a:p>
      </dsp:txBody>
      <dsp:txXfrm>
        <a:off x="32427" y="32427"/>
        <a:ext cx="4712562" cy="1042273"/>
      </dsp:txXfrm>
    </dsp:sp>
    <dsp:sp modelId="{DFE01E30-AA95-424C-8CD8-F502C86EA99C}">
      <dsp:nvSpPr>
        <dsp:cNvPr id="0" name=""/>
        <dsp:cNvSpPr/>
      </dsp:nvSpPr>
      <dsp:spPr>
        <a:xfrm>
          <a:off x="502566" y="1308422"/>
          <a:ext cx="6000792" cy="1107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79374"/>
                <a:satOff val="-3219"/>
                <a:lumOff val="720"/>
                <a:alphaOff val="0"/>
                <a:tint val="70000"/>
                <a:satMod val="130000"/>
              </a:schemeClr>
            </a:gs>
            <a:gs pos="43000">
              <a:schemeClr val="accent2">
                <a:hueOff val="-279374"/>
                <a:satOff val="-3219"/>
                <a:lumOff val="720"/>
                <a:alphaOff val="0"/>
                <a:tint val="44000"/>
                <a:satMod val="165000"/>
              </a:schemeClr>
            </a:gs>
            <a:gs pos="93000">
              <a:schemeClr val="accent2">
                <a:hueOff val="-279374"/>
                <a:satOff val="-3219"/>
                <a:lumOff val="720"/>
                <a:alphaOff val="0"/>
                <a:tint val="15000"/>
                <a:satMod val="165000"/>
              </a:schemeClr>
            </a:gs>
            <a:gs pos="100000">
              <a:schemeClr val="accent2">
                <a:hueOff val="-279374"/>
                <a:satOff val="-3219"/>
                <a:lumOff val="72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24 de julio de 1963, siendo Ministro de Educación-Gonzalo Abad, se inaugura con sus propios símbolos y emblemas del nuevo y definitivo edificio </a:t>
          </a:r>
          <a:endParaRPr lang="en-US" sz="1400" kern="1200" dirty="0"/>
        </a:p>
      </dsp:txBody>
      <dsp:txXfrm>
        <a:off x="534993" y="1340849"/>
        <a:ext cx="4713739" cy="1042273"/>
      </dsp:txXfrm>
    </dsp:sp>
    <dsp:sp modelId="{745E83AA-EA72-4C25-ABE8-725169D2BB1F}">
      <dsp:nvSpPr>
        <dsp:cNvPr id="0" name=""/>
        <dsp:cNvSpPr/>
      </dsp:nvSpPr>
      <dsp:spPr>
        <a:xfrm>
          <a:off x="997631" y="2616845"/>
          <a:ext cx="6000792" cy="1107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58749"/>
                <a:satOff val="-6439"/>
                <a:lumOff val="1439"/>
                <a:alphaOff val="0"/>
                <a:tint val="70000"/>
                <a:satMod val="130000"/>
              </a:schemeClr>
            </a:gs>
            <a:gs pos="43000">
              <a:schemeClr val="accent2">
                <a:hueOff val="-558749"/>
                <a:satOff val="-6439"/>
                <a:lumOff val="1439"/>
                <a:alphaOff val="0"/>
                <a:tint val="44000"/>
                <a:satMod val="165000"/>
              </a:schemeClr>
            </a:gs>
            <a:gs pos="93000">
              <a:schemeClr val="accent2">
                <a:hueOff val="-558749"/>
                <a:satOff val="-6439"/>
                <a:lumOff val="1439"/>
                <a:alphaOff val="0"/>
                <a:tint val="15000"/>
                <a:satMod val="165000"/>
              </a:schemeClr>
            </a:gs>
            <a:gs pos="100000">
              <a:schemeClr val="accent2">
                <a:hueOff val="-558749"/>
                <a:satOff val="-6439"/>
                <a:lumOff val="143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Actualmente cuenta con 2.950 alumnas de las cuales 335 están en la sección nocturna y 2615 en la sección diurna, cada paralelo está integrado por alrededor de 45 alumnas. Además cuenta con 107 docentes titulares y 31 a contrato</a:t>
          </a:r>
          <a:endParaRPr lang="en-US" sz="1400" kern="1200" dirty="0"/>
        </a:p>
      </dsp:txBody>
      <dsp:txXfrm>
        <a:off x="1030058" y="2649272"/>
        <a:ext cx="4721240" cy="1042273"/>
      </dsp:txXfrm>
    </dsp:sp>
    <dsp:sp modelId="{1245C87A-8BB2-417F-9115-D2F565B2CB01}">
      <dsp:nvSpPr>
        <dsp:cNvPr id="0" name=""/>
        <dsp:cNvSpPr/>
      </dsp:nvSpPr>
      <dsp:spPr>
        <a:xfrm>
          <a:off x="1500198" y="3925268"/>
          <a:ext cx="6000792" cy="1107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Cuenta con las especialidades de Físico Matemático, Químico Biólogo, Sociales, Técnicas en Comercio y Administración, Contabilidad y Administración de Sistemas en Secretariado </a:t>
          </a:r>
          <a:endParaRPr lang="en-US" sz="1400" kern="1200" dirty="0"/>
        </a:p>
      </dsp:txBody>
      <dsp:txXfrm>
        <a:off x="1532625" y="3957695"/>
        <a:ext cx="4713739" cy="1042273"/>
      </dsp:txXfrm>
    </dsp:sp>
    <dsp:sp modelId="{326A16A9-77FF-47E7-8271-754DA760C2FE}">
      <dsp:nvSpPr>
        <dsp:cNvPr id="0" name=""/>
        <dsp:cNvSpPr/>
      </dsp:nvSpPr>
      <dsp:spPr>
        <a:xfrm>
          <a:off x="5281159" y="847958"/>
          <a:ext cx="719632" cy="719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443076" y="847958"/>
        <a:ext cx="395798" cy="541523"/>
      </dsp:txXfrm>
    </dsp:sp>
    <dsp:sp modelId="{F4D1154E-C0FC-4109-82F1-A6D202192271}">
      <dsp:nvSpPr>
        <dsp:cNvPr id="0" name=""/>
        <dsp:cNvSpPr/>
      </dsp:nvSpPr>
      <dsp:spPr>
        <a:xfrm>
          <a:off x="5783725" y="2156381"/>
          <a:ext cx="719632" cy="719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26289"/>
            <a:satOff val="-67"/>
            <a:lumOff val="1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26289"/>
              <a:satOff val="-67"/>
              <a:lumOff val="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945642" y="2156381"/>
        <a:ext cx="395798" cy="541523"/>
      </dsp:txXfrm>
    </dsp:sp>
    <dsp:sp modelId="{70BDE1D8-7022-4112-BAD6-7A5FD8CA88A8}">
      <dsp:nvSpPr>
        <dsp:cNvPr id="0" name=""/>
        <dsp:cNvSpPr/>
      </dsp:nvSpPr>
      <dsp:spPr>
        <a:xfrm>
          <a:off x="6278791" y="3464804"/>
          <a:ext cx="719632" cy="719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440708" y="3464804"/>
        <a:ext cx="395798" cy="5415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EBAEA-C74B-4F2A-BCB8-85F9F4CAAA17}">
      <dsp:nvSpPr>
        <dsp:cNvPr id="0" name=""/>
        <dsp:cNvSpPr/>
      </dsp:nvSpPr>
      <dsp:spPr>
        <a:xfrm>
          <a:off x="2959736" y="2512161"/>
          <a:ext cx="1929399" cy="11907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dirty="0" smtClean="0"/>
            <a:t>Adolescencia</a:t>
          </a:r>
          <a:endParaRPr lang="es-EC" sz="1600" b="1" i="0" kern="1200" dirty="0"/>
        </a:p>
      </dsp:txBody>
      <dsp:txXfrm>
        <a:off x="3242290" y="2686544"/>
        <a:ext cx="1364291" cy="841993"/>
      </dsp:txXfrm>
    </dsp:sp>
    <dsp:sp modelId="{5A56BE5F-CCA5-4CCB-877E-1C59E299B064}">
      <dsp:nvSpPr>
        <dsp:cNvPr id="0" name=""/>
        <dsp:cNvSpPr/>
      </dsp:nvSpPr>
      <dsp:spPr>
        <a:xfrm rot="16200000">
          <a:off x="3633609" y="1713423"/>
          <a:ext cx="581652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0" kern="1200"/>
        </a:p>
      </dsp:txBody>
      <dsp:txXfrm>
        <a:off x="3713550" y="1899952"/>
        <a:ext cx="421770" cy="319765"/>
      </dsp:txXfrm>
    </dsp:sp>
    <dsp:sp modelId="{AA2187B4-024C-41C2-BB5C-3FB7AA9C56CA}">
      <dsp:nvSpPr>
        <dsp:cNvPr id="0" name=""/>
        <dsp:cNvSpPr/>
      </dsp:nvSpPr>
      <dsp:spPr>
        <a:xfrm>
          <a:off x="2970361" y="3975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Salud sexual y reproductiva</a:t>
          </a:r>
          <a:endParaRPr lang="es-EC" sz="1600" b="0" kern="1200" dirty="0"/>
        </a:p>
      </dsp:txBody>
      <dsp:txXfrm>
        <a:off x="3249803" y="210571"/>
        <a:ext cx="1349265" cy="997535"/>
      </dsp:txXfrm>
    </dsp:sp>
    <dsp:sp modelId="{62F5E39C-FB0F-4FF9-A1FC-72FB8FCF88A8}">
      <dsp:nvSpPr>
        <dsp:cNvPr id="0" name=""/>
        <dsp:cNvSpPr/>
      </dsp:nvSpPr>
      <dsp:spPr>
        <a:xfrm rot="18900000">
          <a:off x="4499651" y="2032771"/>
          <a:ext cx="466165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/>
        </a:p>
      </dsp:txBody>
      <dsp:txXfrm>
        <a:off x="4520131" y="2188803"/>
        <a:ext cx="326316" cy="319765"/>
      </dsp:txXfrm>
    </dsp:sp>
    <dsp:sp modelId="{22950D23-25EF-470D-BEEA-A345DBF9E90B}">
      <dsp:nvSpPr>
        <dsp:cNvPr id="0" name=""/>
        <dsp:cNvSpPr/>
      </dsp:nvSpPr>
      <dsp:spPr>
        <a:xfrm>
          <a:off x="4666145" y="706392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Derechos Sexuales y Derechos Reproductivos</a:t>
          </a:r>
          <a:endParaRPr lang="es-EC" sz="1600" b="0" kern="1200" dirty="0"/>
        </a:p>
      </dsp:txBody>
      <dsp:txXfrm>
        <a:off x="4945587" y="912988"/>
        <a:ext cx="1349265" cy="997535"/>
      </dsp:txXfrm>
    </dsp:sp>
    <dsp:sp modelId="{DC875711-9966-41BD-BDB3-5CD3BB538809}">
      <dsp:nvSpPr>
        <dsp:cNvPr id="0" name=""/>
        <dsp:cNvSpPr/>
      </dsp:nvSpPr>
      <dsp:spPr>
        <a:xfrm>
          <a:off x="4994609" y="2841070"/>
          <a:ext cx="254096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/>
        </a:p>
      </dsp:txBody>
      <dsp:txXfrm>
        <a:off x="4994609" y="2947658"/>
        <a:ext cx="177867" cy="319765"/>
      </dsp:txXfrm>
    </dsp:sp>
    <dsp:sp modelId="{E1AC50C8-76A5-4D05-B826-C218CB3C2D5D}">
      <dsp:nvSpPr>
        <dsp:cNvPr id="0" name=""/>
        <dsp:cNvSpPr/>
      </dsp:nvSpPr>
      <dsp:spPr>
        <a:xfrm>
          <a:off x="5368562" y="2402177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Valores</a:t>
          </a:r>
          <a:endParaRPr lang="es-EC" sz="1600" b="0" kern="1200" dirty="0"/>
        </a:p>
      </dsp:txBody>
      <dsp:txXfrm>
        <a:off x="5648004" y="2608773"/>
        <a:ext cx="1349265" cy="997535"/>
      </dsp:txXfrm>
    </dsp:sp>
    <dsp:sp modelId="{E394B0D5-7F7D-4DF6-9B15-6194479F77F8}">
      <dsp:nvSpPr>
        <dsp:cNvPr id="0" name=""/>
        <dsp:cNvSpPr/>
      </dsp:nvSpPr>
      <dsp:spPr>
        <a:xfrm rot="2700000">
          <a:off x="4499651" y="3649368"/>
          <a:ext cx="466165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0" kern="1200"/>
        </a:p>
      </dsp:txBody>
      <dsp:txXfrm>
        <a:off x="4520131" y="3706512"/>
        <a:ext cx="326316" cy="319765"/>
      </dsp:txXfrm>
    </dsp:sp>
    <dsp:sp modelId="{9A461A08-8A14-46DD-9EF5-8AA1D639FF72}">
      <dsp:nvSpPr>
        <dsp:cNvPr id="0" name=""/>
        <dsp:cNvSpPr/>
      </dsp:nvSpPr>
      <dsp:spPr>
        <a:xfrm>
          <a:off x="4666145" y="4097962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Género</a:t>
          </a:r>
          <a:endParaRPr lang="es-EC" sz="1600" b="0" kern="1200" dirty="0"/>
        </a:p>
      </dsp:txBody>
      <dsp:txXfrm>
        <a:off x="4945587" y="4304558"/>
        <a:ext cx="1349265" cy="997535"/>
      </dsp:txXfrm>
    </dsp:sp>
    <dsp:sp modelId="{6799506B-253D-4F33-AFC1-EA8E53B1B219}">
      <dsp:nvSpPr>
        <dsp:cNvPr id="0" name=""/>
        <dsp:cNvSpPr/>
      </dsp:nvSpPr>
      <dsp:spPr>
        <a:xfrm rot="5400000">
          <a:off x="3633609" y="3968717"/>
          <a:ext cx="581652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0" kern="1200"/>
        </a:p>
      </dsp:txBody>
      <dsp:txXfrm>
        <a:off x="3713550" y="3995364"/>
        <a:ext cx="421770" cy="319765"/>
      </dsp:txXfrm>
    </dsp:sp>
    <dsp:sp modelId="{A4AAE8E3-079E-446C-B744-F6B80A989D93}">
      <dsp:nvSpPr>
        <dsp:cNvPr id="0" name=""/>
        <dsp:cNvSpPr/>
      </dsp:nvSpPr>
      <dsp:spPr>
        <a:xfrm>
          <a:off x="2970361" y="4800379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Proyecto de vida</a:t>
          </a:r>
          <a:endParaRPr lang="es-EC" sz="1600" b="0" kern="1200" dirty="0"/>
        </a:p>
      </dsp:txBody>
      <dsp:txXfrm>
        <a:off x="3249803" y="5006975"/>
        <a:ext cx="1349265" cy="997535"/>
      </dsp:txXfrm>
    </dsp:sp>
    <dsp:sp modelId="{825C4AAF-2ED1-454A-B7AF-59D79D719C33}">
      <dsp:nvSpPr>
        <dsp:cNvPr id="0" name=""/>
        <dsp:cNvSpPr/>
      </dsp:nvSpPr>
      <dsp:spPr>
        <a:xfrm rot="8100000">
          <a:off x="2883054" y="3649368"/>
          <a:ext cx="466165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/>
        </a:p>
      </dsp:txBody>
      <dsp:txXfrm rot="10800000">
        <a:off x="3002423" y="3706512"/>
        <a:ext cx="326316" cy="319765"/>
      </dsp:txXfrm>
    </dsp:sp>
    <dsp:sp modelId="{AF1A7D24-9D6A-45AF-903A-34CBCC0F3B32}">
      <dsp:nvSpPr>
        <dsp:cNvPr id="0" name=""/>
        <dsp:cNvSpPr/>
      </dsp:nvSpPr>
      <dsp:spPr>
        <a:xfrm>
          <a:off x="1274576" y="4097962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Fuentes de acceso a la información</a:t>
          </a:r>
          <a:endParaRPr lang="es-EC" sz="1600" b="0" kern="1200" dirty="0"/>
        </a:p>
      </dsp:txBody>
      <dsp:txXfrm>
        <a:off x="1554018" y="4304558"/>
        <a:ext cx="1349265" cy="997535"/>
      </dsp:txXfrm>
    </dsp:sp>
    <dsp:sp modelId="{BE9DE4E0-DDDD-412C-97CA-030012C66D82}">
      <dsp:nvSpPr>
        <dsp:cNvPr id="0" name=""/>
        <dsp:cNvSpPr/>
      </dsp:nvSpPr>
      <dsp:spPr>
        <a:xfrm rot="10800000">
          <a:off x="2600165" y="2841070"/>
          <a:ext cx="254096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0" kern="1200"/>
        </a:p>
      </dsp:txBody>
      <dsp:txXfrm rot="10800000">
        <a:off x="2676394" y="2947658"/>
        <a:ext cx="177867" cy="319765"/>
      </dsp:txXfrm>
    </dsp:sp>
    <dsp:sp modelId="{7ED67D63-9F00-48FE-977D-00696CAEC242}">
      <dsp:nvSpPr>
        <dsp:cNvPr id="0" name=""/>
        <dsp:cNvSpPr/>
      </dsp:nvSpPr>
      <dsp:spPr>
        <a:xfrm>
          <a:off x="572159" y="2402177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Cuidado del cuerpo</a:t>
          </a:r>
          <a:endParaRPr lang="es-EC" sz="1600" b="0" kern="1200" dirty="0"/>
        </a:p>
      </dsp:txBody>
      <dsp:txXfrm>
        <a:off x="851601" y="2608773"/>
        <a:ext cx="1349265" cy="997535"/>
      </dsp:txXfrm>
    </dsp:sp>
    <dsp:sp modelId="{C8B07B3A-A883-4B73-9EE6-63872FC10961}">
      <dsp:nvSpPr>
        <dsp:cNvPr id="0" name=""/>
        <dsp:cNvSpPr/>
      </dsp:nvSpPr>
      <dsp:spPr>
        <a:xfrm rot="13500000">
          <a:off x="2883054" y="2032771"/>
          <a:ext cx="466165" cy="532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0" kern="1200"/>
        </a:p>
      </dsp:txBody>
      <dsp:txXfrm rot="10800000">
        <a:off x="3002423" y="2188803"/>
        <a:ext cx="326316" cy="319765"/>
      </dsp:txXfrm>
    </dsp:sp>
    <dsp:sp modelId="{19FCE124-75BD-4DA3-902A-92744CC8FD21}">
      <dsp:nvSpPr>
        <dsp:cNvPr id="0" name=""/>
        <dsp:cNvSpPr/>
      </dsp:nvSpPr>
      <dsp:spPr>
        <a:xfrm>
          <a:off x="1274576" y="706392"/>
          <a:ext cx="1908149" cy="1410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Autoestima</a:t>
          </a:r>
          <a:endParaRPr lang="es-EC" sz="1600" b="0" kern="1200" dirty="0"/>
        </a:p>
      </dsp:txBody>
      <dsp:txXfrm>
        <a:off x="1554018" y="912988"/>
        <a:ext cx="1349265" cy="9975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8DBB0-7B0A-4189-B152-33AF7070F992}">
      <dsp:nvSpPr>
        <dsp:cNvPr id="0" name=""/>
        <dsp:cNvSpPr/>
      </dsp:nvSpPr>
      <dsp:spPr>
        <a:xfrm>
          <a:off x="2716737" y="2073333"/>
          <a:ext cx="2567580" cy="1997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b="1" kern="1200" cap="none" spc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Marco legal</a:t>
          </a:r>
          <a:endParaRPr lang="en-US" sz="43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092750" y="2365787"/>
        <a:ext cx="1815554" cy="1412092"/>
      </dsp:txXfrm>
    </dsp:sp>
    <dsp:sp modelId="{D54B66D1-EBD2-4531-B626-DDF9484E9BC0}">
      <dsp:nvSpPr>
        <dsp:cNvPr id="0" name=""/>
        <dsp:cNvSpPr/>
      </dsp:nvSpPr>
      <dsp:spPr>
        <a:xfrm rot="16200000">
          <a:off x="3924288" y="1691071"/>
          <a:ext cx="152478" cy="48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47160" y="1811035"/>
        <a:ext cx="106735" cy="291276"/>
      </dsp:txXfrm>
    </dsp:sp>
    <dsp:sp modelId="{958936C6-C512-4031-95C0-C56B1C3C259A}">
      <dsp:nvSpPr>
        <dsp:cNvPr id="0" name=""/>
        <dsp:cNvSpPr/>
      </dsp:nvSpPr>
      <dsp:spPr>
        <a:xfrm>
          <a:off x="3109531" y="3646"/>
          <a:ext cx="1781992" cy="178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Código de la Niñez y la Adolescencia. Art.  25, 30, 66, 67, 68, 69, </a:t>
          </a:r>
          <a:endParaRPr lang="en-US" sz="1400" kern="1200" dirty="0"/>
        </a:p>
      </dsp:txBody>
      <dsp:txXfrm>
        <a:off x="3370498" y="264613"/>
        <a:ext cx="1260058" cy="1260058"/>
      </dsp:txXfrm>
    </dsp:sp>
    <dsp:sp modelId="{6E854435-27FA-4889-9656-EF8248A50886}">
      <dsp:nvSpPr>
        <dsp:cNvPr id="0" name=""/>
        <dsp:cNvSpPr/>
      </dsp:nvSpPr>
      <dsp:spPr>
        <a:xfrm rot="21548943">
          <a:off x="5425448" y="2805409"/>
          <a:ext cx="340642" cy="48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25454" y="2903260"/>
        <a:ext cx="238449" cy="291276"/>
      </dsp:txXfrm>
    </dsp:sp>
    <dsp:sp modelId="{53930A89-1272-4A9F-A1CC-F8B731A0A6E5}">
      <dsp:nvSpPr>
        <dsp:cNvPr id="0" name=""/>
        <dsp:cNvSpPr/>
      </dsp:nvSpPr>
      <dsp:spPr>
        <a:xfrm>
          <a:off x="5926637" y="2138995"/>
          <a:ext cx="1781992" cy="178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Plan Nacional del Buen Vivir. </a:t>
          </a:r>
          <a:r>
            <a:rPr lang="es-MX" sz="1400" kern="1200" dirty="0" smtClean="0"/>
            <a:t>Objetivo 3: “Mejorar la calidad de vida de la población”</a:t>
          </a:r>
          <a:endParaRPr lang="en-US" sz="1400" kern="1200" dirty="0"/>
        </a:p>
      </dsp:txBody>
      <dsp:txXfrm>
        <a:off x="6187604" y="2399962"/>
        <a:ext cx="1260058" cy="1260058"/>
      </dsp:txXfrm>
    </dsp:sp>
    <dsp:sp modelId="{38652DDE-547F-47D4-86DF-5E7536B6D864}">
      <dsp:nvSpPr>
        <dsp:cNvPr id="0" name=""/>
        <dsp:cNvSpPr/>
      </dsp:nvSpPr>
      <dsp:spPr>
        <a:xfrm rot="5400000">
          <a:off x="3924288" y="3967136"/>
          <a:ext cx="152478" cy="48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47160" y="4041357"/>
        <a:ext cx="106735" cy="291276"/>
      </dsp:txXfrm>
    </dsp:sp>
    <dsp:sp modelId="{81B5732F-4C8E-4146-BE98-03464C1D3812}">
      <dsp:nvSpPr>
        <dsp:cNvPr id="0" name=""/>
        <dsp:cNvSpPr/>
      </dsp:nvSpPr>
      <dsp:spPr>
        <a:xfrm>
          <a:off x="3109531" y="4358029"/>
          <a:ext cx="1781992" cy="178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Constitución de la República. Art. 11, 18, 27, 28, 32, 43, 44, 45, 46</a:t>
          </a:r>
          <a:endParaRPr lang="en-US" sz="1400" kern="1200" dirty="0"/>
        </a:p>
      </dsp:txBody>
      <dsp:txXfrm>
        <a:off x="3370498" y="4618996"/>
        <a:ext cx="1260058" cy="1260058"/>
      </dsp:txXfrm>
    </dsp:sp>
    <dsp:sp modelId="{5EBA7FB2-1628-4662-82E6-8FA457C12FE7}">
      <dsp:nvSpPr>
        <dsp:cNvPr id="0" name=""/>
        <dsp:cNvSpPr/>
      </dsp:nvSpPr>
      <dsp:spPr>
        <a:xfrm rot="10764873">
          <a:off x="2172223" y="2845819"/>
          <a:ext cx="384880" cy="48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287684" y="2942321"/>
        <a:ext cx="269416" cy="291276"/>
      </dsp:txXfrm>
    </dsp:sp>
    <dsp:sp modelId="{EF7A145E-D67D-4AC2-A087-3C7845D08E62}">
      <dsp:nvSpPr>
        <dsp:cNvPr id="0" name=""/>
        <dsp:cNvSpPr/>
      </dsp:nvSpPr>
      <dsp:spPr>
        <a:xfrm>
          <a:off x="208749" y="2210478"/>
          <a:ext cx="1781992" cy="1781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Derechos en salud sexual y reproductiva-Conferencia del Cairo </a:t>
          </a:r>
          <a:endParaRPr lang="en-US" sz="1400" kern="1200" dirty="0"/>
        </a:p>
      </dsp:txBody>
      <dsp:txXfrm>
        <a:off x="469716" y="2471445"/>
        <a:ext cx="1260058" cy="1260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A188C-F989-4AC2-97CB-FF014544350A}">
      <dsp:nvSpPr>
        <dsp:cNvPr id="0" name=""/>
        <dsp:cNvSpPr/>
      </dsp:nvSpPr>
      <dsp:spPr>
        <a:xfrm>
          <a:off x="3727606" y="1027195"/>
          <a:ext cx="7915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150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02807" y="1068805"/>
        <a:ext cx="41105" cy="8221"/>
      </dsp:txXfrm>
    </dsp:sp>
    <dsp:sp modelId="{4AC77B44-2D8A-405B-8233-E2A9D5666021}">
      <dsp:nvSpPr>
        <dsp:cNvPr id="0" name=""/>
        <dsp:cNvSpPr/>
      </dsp:nvSpPr>
      <dsp:spPr>
        <a:xfrm>
          <a:off x="155024" y="601"/>
          <a:ext cx="3574381" cy="21446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Tipo de investigación</a:t>
          </a:r>
          <a:endParaRPr lang="es-ES" sz="4100" kern="1200" dirty="0"/>
        </a:p>
      </dsp:txBody>
      <dsp:txXfrm>
        <a:off x="155024" y="601"/>
        <a:ext cx="3574381" cy="2144628"/>
      </dsp:txXfrm>
    </dsp:sp>
    <dsp:sp modelId="{8C549399-7D53-48AC-959C-7DECE903B769}">
      <dsp:nvSpPr>
        <dsp:cNvPr id="0" name=""/>
        <dsp:cNvSpPr/>
      </dsp:nvSpPr>
      <dsp:spPr>
        <a:xfrm>
          <a:off x="1942215" y="2143430"/>
          <a:ext cx="4396489" cy="791507"/>
        </a:xfrm>
        <a:custGeom>
          <a:avLst/>
          <a:gdLst/>
          <a:ahLst/>
          <a:cxnLst/>
          <a:rect l="0" t="0" r="0" b="0"/>
          <a:pathLst>
            <a:path>
              <a:moveTo>
                <a:pt x="4396489" y="0"/>
              </a:moveTo>
              <a:lnTo>
                <a:pt x="4396489" y="412853"/>
              </a:lnTo>
              <a:lnTo>
                <a:pt x="0" y="412853"/>
              </a:lnTo>
              <a:lnTo>
                <a:pt x="0" y="791507"/>
              </a:lnTo>
            </a:path>
          </a:pathLst>
        </a:custGeom>
        <a:noFill/>
        <a:ln w="9525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28642" y="2535073"/>
        <a:ext cx="223634" cy="8221"/>
      </dsp:txXfrm>
    </dsp:sp>
    <dsp:sp modelId="{0D729C69-22A8-47E4-A6B2-CD814A3B3289}">
      <dsp:nvSpPr>
        <dsp:cNvPr id="0" name=""/>
        <dsp:cNvSpPr/>
      </dsp:nvSpPr>
      <dsp:spPr>
        <a:xfrm>
          <a:off x="4551513" y="601"/>
          <a:ext cx="3574381" cy="2144628"/>
        </a:xfrm>
        <a:prstGeom prst="rect">
          <a:avLst/>
        </a:prstGeom>
        <a:gradFill rotWithShape="0">
          <a:gsLst>
            <a:gs pos="0">
              <a:schemeClr val="accent2">
                <a:hueOff val="-279374"/>
                <a:satOff val="-3219"/>
                <a:lumOff val="720"/>
                <a:alphaOff val="0"/>
                <a:tint val="70000"/>
                <a:satMod val="130000"/>
              </a:schemeClr>
            </a:gs>
            <a:gs pos="43000">
              <a:schemeClr val="accent2">
                <a:hueOff val="-279374"/>
                <a:satOff val="-3219"/>
                <a:lumOff val="720"/>
                <a:alphaOff val="0"/>
                <a:tint val="44000"/>
                <a:satMod val="165000"/>
              </a:schemeClr>
            </a:gs>
            <a:gs pos="93000">
              <a:schemeClr val="accent2">
                <a:hueOff val="-279374"/>
                <a:satOff val="-3219"/>
                <a:lumOff val="720"/>
                <a:alphaOff val="0"/>
                <a:tint val="15000"/>
                <a:satMod val="165000"/>
              </a:schemeClr>
            </a:gs>
            <a:gs pos="100000">
              <a:schemeClr val="accent2">
                <a:hueOff val="-279374"/>
                <a:satOff val="-3219"/>
                <a:lumOff val="72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Cualitativo</a:t>
          </a:r>
          <a:endParaRPr lang="es-ES" sz="1600" kern="1200" dirty="0"/>
        </a:p>
      </dsp:txBody>
      <dsp:txXfrm>
        <a:off x="4551513" y="601"/>
        <a:ext cx="3574381" cy="2144628"/>
      </dsp:txXfrm>
    </dsp:sp>
    <dsp:sp modelId="{9000E99D-D572-4752-8DB7-D742965C7569}">
      <dsp:nvSpPr>
        <dsp:cNvPr id="0" name=""/>
        <dsp:cNvSpPr/>
      </dsp:nvSpPr>
      <dsp:spPr>
        <a:xfrm>
          <a:off x="3727606" y="3993932"/>
          <a:ext cx="7915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1507" y="45720"/>
              </a:lnTo>
            </a:path>
          </a:pathLst>
        </a:custGeom>
        <a:noFill/>
        <a:ln w="9525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02807" y="4035541"/>
        <a:ext cx="41105" cy="8221"/>
      </dsp:txXfrm>
    </dsp:sp>
    <dsp:sp modelId="{4FAB43B7-4B68-4B62-8E13-ED71997A8C03}">
      <dsp:nvSpPr>
        <dsp:cNvPr id="0" name=""/>
        <dsp:cNvSpPr/>
      </dsp:nvSpPr>
      <dsp:spPr>
        <a:xfrm>
          <a:off x="155024" y="2967337"/>
          <a:ext cx="3574381" cy="2144628"/>
        </a:xfrm>
        <a:prstGeom prst="rect">
          <a:avLst/>
        </a:prstGeom>
        <a:gradFill rotWithShape="0">
          <a:gsLst>
            <a:gs pos="0">
              <a:schemeClr val="accent2">
                <a:hueOff val="-558749"/>
                <a:satOff val="-6439"/>
                <a:lumOff val="1439"/>
                <a:alphaOff val="0"/>
                <a:tint val="70000"/>
                <a:satMod val="130000"/>
              </a:schemeClr>
            </a:gs>
            <a:gs pos="43000">
              <a:schemeClr val="accent2">
                <a:hueOff val="-558749"/>
                <a:satOff val="-6439"/>
                <a:lumOff val="1439"/>
                <a:alphaOff val="0"/>
                <a:tint val="44000"/>
                <a:satMod val="165000"/>
              </a:schemeClr>
            </a:gs>
            <a:gs pos="93000">
              <a:schemeClr val="accent2">
                <a:hueOff val="-558749"/>
                <a:satOff val="-6439"/>
                <a:lumOff val="1439"/>
                <a:alphaOff val="0"/>
                <a:tint val="15000"/>
                <a:satMod val="165000"/>
              </a:schemeClr>
            </a:gs>
            <a:gs pos="100000">
              <a:schemeClr val="accent2">
                <a:hueOff val="-558749"/>
                <a:satOff val="-6439"/>
                <a:lumOff val="143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Enfoque: investigación, acción, participación</a:t>
          </a:r>
          <a:endParaRPr lang="es-ES" sz="1600" kern="1200" dirty="0"/>
        </a:p>
      </dsp:txBody>
      <dsp:txXfrm>
        <a:off x="155024" y="2967337"/>
        <a:ext cx="3574381" cy="2144628"/>
      </dsp:txXfrm>
    </dsp:sp>
    <dsp:sp modelId="{9E99A4D5-C91F-4513-8CB8-64EB871B0FE1}">
      <dsp:nvSpPr>
        <dsp:cNvPr id="0" name=""/>
        <dsp:cNvSpPr/>
      </dsp:nvSpPr>
      <dsp:spPr>
        <a:xfrm>
          <a:off x="4551513" y="2967337"/>
          <a:ext cx="3574381" cy="2144628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Diagnostico inicial, para fortalecer conceptos, facilitar soluciones a problemas evidentes</a:t>
          </a:r>
          <a:endParaRPr lang="es-ES" sz="1600" kern="1200" dirty="0"/>
        </a:p>
      </dsp:txBody>
      <dsp:txXfrm>
        <a:off x="4551513" y="2967337"/>
        <a:ext cx="3574381" cy="214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FD2F4F-95B5-4FE0-8E4E-9F95ABF2F199}" type="datetimeFigureOut">
              <a:rPr lang="es-EC" smtClean="0"/>
              <a:pPr/>
              <a:t>02/04/2015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BD74D6-7792-47A4-B53B-224457675786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8352928" cy="3240360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Universidad T</a:t>
            </a:r>
            <a:r>
              <a:rPr lang="es-EC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cnica del Norte</a:t>
            </a:r>
            <a:b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Facultad </a:t>
            </a:r>
            <a:r>
              <a:rPr lang="es-EC" sz="24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iencias de la Salud </a:t>
            </a:r>
            <a:b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Carrera de Enfermería</a:t>
            </a:r>
            <a:b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Tesis previa a la obtención del titulo de licenciatura en enfermería</a:t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Salud </a:t>
            </a: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sexual y reproductiva con enfoque de género en jóvenes adolescentes del primer año de </a:t>
            </a:r>
            <a:r>
              <a:rPr lang="es-EC" sz="200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bachillerato </a:t>
            </a:r>
            <a:r>
              <a:rPr lang="es-EC" sz="200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secretariado</a:t>
            </a:r>
            <a:r>
              <a:rPr lang="es-EC" sz="200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“C” </a:t>
            </a: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Unidad Educativa  </a:t>
            </a: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«Ibarra» 2013</a:t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C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248472" cy="1752600"/>
          </a:xfrm>
        </p:spPr>
        <p:txBody>
          <a:bodyPr>
            <a:normAutofit/>
          </a:bodyPr>
          <a:lstStyle/>
          <a:p>
            <a:r>
              <a:rPr lang="es-EC" sz="16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Co-investigadora: Lizeth Hernández</a:t>
            </a:r>
          </a:p>
          <a:p>
            <a:endParaRPr lang="es-EC" sz="16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16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Directora de tesis : Lic. Geovanna Altamirano</a:t>
            </a:r>
          </a:p>
          <a:p>
            <a:endParaRPr lang="es-EC" sz="16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16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Ibarra, Abril del 2015 </a:t>
            </a:r>
            <a:endParaRPr lang="es-EC" sz="16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12922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1953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036123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latin typeface="+mn-lt"/>
              </a:rPr>
              <a:t>Metodología de la Investigación</a:t>
            </a:r>
            <a:endParaRPr lang="es-EC" sz="24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06867"/>
              </p:ext>
            </p:extLst>
          </p:nvPr>
        </p:nvGraphicFramePr>
        <p:xfrm>
          <a:off x="467544" y="1340768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081025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03256"/>
              </p:ext>
            </p:extLst>
          </p:nvPr>
        </p:nvGraphicFramePr>
        <p:xfrm>
          <a:off x="395536" y="40466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2582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Procedimiento de la Investigación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147248" cy="4781128"/>
          </a:xfrm>
        </p:spPr>
        <p:txBody>
          <a:bodyPr/>
          <a:lstStyle/>
          <a:p>
            <a:pPr marL="36576" indent="0">
              <a:buNone/>
            </a:pPr>
            <a:r>
              <a:rPr lang="es-EC" dirty="0" smtClean="0"/>
              <a:t>Etapas del proyecto</a:t>
            </a:r>
          </a:p>
          <a:p>
            <a:pPr marL="36576" indent="0">
              <a:buNone/>
            </a:pP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4345166"/>
              </p:ext>
            </p:extLst>
          </p:nvPr>
        </p:nvGraphicFramePr>
        <p:xfrm>
          <a:off x="971600" y="1571612"/>
          <a:ext cx="7416824" cy="4809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3507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Población y muestra</a:t>
            </a:r>
            <a:endParaRPr lang="es-EC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717416"/>
              </p:ext>
            </p:extLst>
          </p:nvPr>
        </p:nvGraphicFramePr>
        <p:xfrm>
          <a:off x="457200" y="714356"/>
          <a:ext cx="847251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61945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       Técnicas e instrumentos</a:t>
            </a:r>
            <a:endParaRPr lang="es-EC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89445"/>
              </p:ext>
            </p:extLst>
          </p:nvPr>
        </p:nvGraphicFramePr>
        <p:xfrm>
          <a:off x="457200" y="1600200"/>
          <a:ext cx="8218488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2585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03232" cy="1233966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+mn-lt"/>
              </a:rPr>
              <a:t>Características sociodemográficas de las estudiantes de la Unidad Educativa Ibarra</a:t>
            </a:r>
            <a:endParaRPr lang="es-EC" sz="2800" dirty="0">
              <a:latin typeface="+mn-lt"/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503741"/>
              </p:ext>
            </p:extLst>
          </p:nvPr>
        </p:nvGraphicFramePr>
        <p:xfrm>
          <a:off x="457200" y="1600200"/>
          <a:ext cx="807524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6516216" y="1772816"/>
            <a:ext cx="288032" cy="2160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516216" y="2042374"/>
            <a:ext cx="288032" cy="2160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6981256" y="1696162"/>
            <a:ext cx="119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870717" y="1684127"/>
            <a:ext cx="11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Adolescentes</a:t>
            </a:r>
            <a:endParaRPr lang="es-EC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870717" y="1964018"/>
            <a:ext cx="11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Padres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670398923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42908" y="1500198"/>
            <a:ext cx="4286280" cy="235743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Análisis de Resultados Características </a:t>
            </a:r>
            <a:r>
              <a:rPr lang="es-EC" sz="2800" dirty="0" err="1" smtClean="0"/>
              <a:t>sociodemográficas</a:t>
            </a:r>
            <a:r>
              <a:rPr lang="es-EC" sz="2800" dirty="0" smtClean="0"/>
              <a:t> </a:t>
            </a:r>
            <a:endParaRPr lang="es-EC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00166" y="500042"/>
          <a:ext cx="728667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251124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0"/>
            <a:ext cx="8219256" cy="1282154"/>
          </a:xfrm>
        </p:spPr>
        <p:txBody>
          <a:bodyPr>
            <a:normAutofit/>
          </a:bodyPr>
          <a:lstStyle/>
          <a:p>
            <a:r>
              <a:rPr lang="es-EC" sz="2400" dirty="0" smtClean="0"/>
              <a:t>Conocimientos </a:t>
            </a:r>
            <a:r>
              <a:rPr lang="es-EC" sz="2400" dirty="0"/>
              <a:t>de los estudiantes de los componentes de la política de salud sexual y reproductiva, tomando en cuenta que conoce, que sabe y que practica 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714348" y="1500174"/>
          <a:ext cx="7929618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7547031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85720" y="-24"/>
            <a:ext cx="8286808" cy="2071702"/>
          </a:xfrm>
        </p:spPr>
        <p:txBody>
          <a:bodyPr>
            <a:normAutofit/>
          </a:bodyPr>
          <a:lstStyle/>
          <a:p>
            <a:r>
              <a:rPr lang="es-EC" sz="2400" dirty="0" smtClean="0"/>
              <a:t>Análisis de resultados Conocimientos de los estudiantes de los componentes de la política de salud sexual y reproductiva</a:t>
            </a:r>
            <a:endParaRPr lang="es-EC" sz="24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14282" y="642918"/>
          <a:ext cx="8429684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267795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357158" y="-24"/>
            <a:ext cx="8472518" cy="1143000"/>
          </a:xfrm>
        </p:spPr>
        <p:txBody>
          <a:bodyPr>
            <a:noAutofit/>
          </a:bodyPr>
          <a:lstStyle/>
          <a:p>
            <a:r>
              <a:rPr lang="es-EC" sz="2400" dirty="0" smtClean="0"/>
              <a:t>Factores protectores y factores  de riesgo frente al manejo de los componentes de la política de salud sexual y reproductiva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14" name="13 Diagrama"/>
          <p:cNvGraphicFramePr/>
          <p:nvPr/>
        </p:nvGraphicFramePr>
        <p:xfrm>
          <a:off x="214282" y="928670"/>
          <a:ext cx="43577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4786314" y="1071546"/>
          <a:ext cx="414340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2726531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Planteamiento del problema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519652"/>
              </p:ext>
            </p:extLst>
          </p:nvPr>
        </p:nvGraphicFramePr>
        <p:xfrm>
          <a:off x="457200" y="500042"/>
          <a:ext cx="8147050" cy="602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6938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282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 smtClean="0"/>
              <a:t>Análisis de factores protectores encontrados en las adolescentes </a:t>
            </a:r>
            <a:endParaRPr lang="en-US" sz="24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000100" y="1611314"/>
          <a:ext cx="661990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93118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Análisis de factores de riesgo encontrados en las adolescentes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21106406"/>
              </p:ext>
            </p:extLst>
          </p:nvPr>
        </p:nvGraphicFramePr>
        <p:xfrm>
          <a:off x="357158" y="525692"/>
          <a:ext cx="857256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>
            <a:normAutofit/>
          </a:bodyPr>
          <a:lstStyle/>
          <a:p>
            <a:pPr algn="ctr"/>
            <a:r>
              <a:rPr lang="es-EC" sz="2000" dirty="0"/>
              <a:t>Determinar el acceso a la información y consejería con respecto a </a:t>
            </a:r>
            <a:r>
              <a:rPr lang="es-EC" sz="2000" dirty="0" smtClean="0"/>
              <a:t>salud sexual y reproductiva </a:t>
            </a:r>
            <a:r>
              <a:rPr lang="es-EC" sz="2000" dirty="0"/>
              <a:t>de </a:t>
            </a:r>
            <a:r>
              <a:rPr lang="es-EC" sz="2000" dirty="0" smtClean="0"/>
              <a:t>las adolescentes de </a:t>
            </a:r>
            <a:r>
              <a:rPr lang="es-EC" sz="2000" dirty="0"/>
              <a:t>Unidad Educativa Ibarra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155817"/>
              </p:ext>
            </p:extLst>
          </p:nvPr>
        </p:nvGraphicFramePr>
        <p:xfrm>
          <a:off x="1043608" y="1500174"/>
          <a:ext cx="7467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5040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28596" y="1000108"/>
          <a:ext cx="800105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19256" cy="1138138"/>
          </a:xfrm>
        </p:spPr>
        <p:txBody>
          <a:bodyPr>
            <a:noAutofit/>
          </a:bodyPr>
          <a:lstStyle/>
          <a:p>
            <a:r>
              <a:rPr lang="es-EC" sz="2400" dirty="0" smtClean="0"/>
              <a:t>Análisis sobre el </a:t>
            </a:r>
            <a:r>
              <a:rPr lang="es-EC" sz="2400" dirty="0"/>
              <a:t>acceso a la información y consejería con respecto a </a:t>
            </a:r>
            <a:r>
              <a:rPr lang="es-EC" sz="2400" dirty="0" smtClean="0"/>
              <a:t>salud sexual y reproductiva </a:t>
            </a:r>
            <a:r>
              <a:rPr lang="es-EC" sz="2400" dirty="0"/>
              <a:t>de </a:t>
            </a:r>
            <a:r>
              <a:rPr lang="es-EC" sz="2400" dirty="0" smtClean="0"/>
              <a:t>las adolescentes de </a:t>
            </a:r>
            <a:r>
              <a:rPr lang="es-EC" sz="2400" dirty="0"/>
              <a:t>Unidad Educativa Ibarra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828916" cy="636908"/>
          </a:xfrm>
        </p:spPr>
        <p:txBody>
          <a:bodyPr>
            <a:normAutofit/>
          </a:bodyPr>
          <a:lstStyle/>
          <a:p>
            <a:r>
              <a:rPr lang="es-EC" sz="3600" dirty="0" smtClean="0"/>
              <a:t>Conclusiones</a:t>
            </a:r>
            <a:endParaRPr lang="es-EC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40721929"/>
              </p:ext>
            </p:extLst>
          </p:nvPr>
        </p:nvGraphicFramePr>
        <p:xfrm>
          <a:off x="0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450656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714372"/>
          </a:xfrm>
        </p:spPr>
        <p:txBody>
          <a:bodyPr>
            <a:normAutofit/>
          </a:bodyPr>
          <a:lstStyle/>
          <a:p>
            <a:r>
              <a:rPr lang="es-EC" sz="3600" dirty="0" smtClean="0"/>
              <a:t>Recomendaciones</a:t>
            </a:r>
            <a:endParaRPr lang="es-EC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69609991"/>
              </p:ext>
            </p:extLst>
          </p:nvPr>
        </p:nvGraphicFramePr>
        <p:xfrm>
          <a:off x="1524000" y="1397000"/>
          <a:ext cx="609600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893272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5214950"/>
            <a:ext cx="6686568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Muchas gracias</a:t>
            </a:r>
            <a:endParaRPr lang="en-US" dirty="0"/>
          </a:p>
        </p:txBody>
      </p:sp>
      <p:pic>
        <p:nvPicPr>
          <p:cNvPr id="1026" name="Picture 2" descr="http://todoimagenesconfrases.com/wp-content/uploads/2013/05/imagenes-con-frases-de-super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86513" cy="47148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200" dirty="0"/>
              <a:t/>
            </a:r>
            <a:br>
              <a:rPr lang="es-ES" sz="1200" dirty="0"/>
            </a:b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83916452"/>
              </p:ext>
            </p:extLst>
          </p:nvPr>
        </p:nvGraphicFramePr>
        <p:xfrm>
          <a:off x="214282" y="1428736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3682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Justificación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28596" y="1000108"/>
          <a:ext cx="821537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6366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es-EC" sz="2800" dirty="0" smtClean="0"/>
              <a:t>Objetivos</a:t>
            </a:r>
            <a:r>
              <a:rPr lang="es-EC" sz="4000" dirty="0"/>
              <a:t/>
            </a:r>
            <a:br>
              <a:rPr lang="es-EC" sz="4000" dirty="0"/>
            </a:br>
            <a:endParaRPr lang="es-EC" sz="4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19323187"/>
              </p:ext>
            </p:extLst>
          </p:nvPr>
        </p:nvGraphicFramePr>
        <p:xfrm>
          <a:off x="428596" y="928670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36631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811468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Marco Referencial</a:t>
            </a:r>
            <a:endParaRPr lang="es-EC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52814"/>
              </p:ext>
            </p:extLst>
          </p:nvPr>
        </p:nvGraphicFramePr>
        <p:xfrm>
          <a:off x="214282" y="928670"/>
          <a:ext cx="8715436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2803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s-ES" dirty="0" smtClean="0"/>
              <a:t>Marco contextual</a:t>
            </a:r>
            <a:endParaRPr lang="en-U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11958104"/>
              </p:ext>
            </p:extLst>
          </p:nvPr>
        </p:nvGraphicFramePr>
        <p:xfrm>
          <a:off x="1214414" y="1397000"/>
          <a:ext cx="750099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Marco conceptual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/>
          <a:lstStyle/>
          <a:p>
            <a:pPr marL="36576" indent="0">
              <a:buNone/>
            </a:pPr>
            <a:endParaRPr lang="es-EC" dirty="0" smtClean="0"/>
          </a:p>
          <a:p>
            <a:pPr marL="36576" indent="0">
              <a:buNone/>
            </a:pPr>
            <a:endParaRPr lang="es-EC" dirty="0"/>
          </a:p>
          <a:p>
            <a:pPr marL="36576" indent="0">
              <a:buNone/>
            </a:pPr>
            <a:endParaRPr lang="es-EC" dirty="0" smtClean="0"/>
          </a:p>
          <a:p>
            <a:pPr marL="36576" indent="0">
              <a:buNone/>
            </a:pPr>
            <a:endParaRPr lang="es-EC" dirty="0"/>
          </a:p>
          <a:p>
            <a:pPr marL="36576" indent="0">
              <a:buNone/>
            </a:pPr>
            <a:endParaRPr lang="es-EC" dirty="0" smtClean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62793892"/>
              </p:ext>
            </p:extLst>
          </p:nvPr>
        </p:nvGraphicFramePr>
        <p:xfrm>
          <a:off x="611560" y="642918"/>
          <a:ext cx="7848872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0969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642910" y="428604"/>
          <a:ext cx="800105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1554</TotalTime>
  <Words>1862</Words>
  <Application>Microsoft Office PowerPoint</Application>
  <PresentationFormat>Presentación en pantalla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Flujo</vt:lpstr>
      <vt:lpstr>Universidad Técnica del Norte Facultad Ciencias de la Salud  Carrera de Enfermería    Tesis previa a la obtención del titulo de licenciatura en enfermería   Tema: Salud sexual y reproductiva con enfoque de género en jóvenes adolescentes del primer año de bachillerato secretariado “C” de la Unidad Educativa  «Ibarra» 2013   </vt:lpstr>
      <vt:lpstr>Planteamiento del problema</vt:lpstr>
      <vt:lpstr> </vt:lpstr>
      <vt:lpstr>Justificación</vt:lpstr>
      <vt:lpstr>Objetivos </vt:lpstr>
      <vt:lpstr>Marco Referencial</vt:lpstr>
      <vt:lpstr>Marco contextual</vt:lpstr>
      <vt:lpstr>Marco conceptual</vt:lpstr>
      <vt:lpstr>Presentación de PowerPoint</vt:lpstr>
      <vt:lpstr>Metodología de la Investigación</vt:lpstr>
      <vt:lpstr>Presentación de PowerPoint</vt:lpstr>
      <vt:lpstr>Procedimiento de la Investigación</vt:lpstr>
      <vt:lpstr>Población y muestra</vt:lpstr>
      <vt:lpstr>       Técnicas e instrumentos</vt:lpstr>
      <vt:lpstr>Características sociodemográficas de las estudiantes de la Unidad Educativa Ibarra</vt:lpstr>
      <vt:lpstr>Presentación de PowerPoint</vt:lpstr>
      <vt:lpstr>Conocimientos de los estudiantes de los componentes de la política de salud sexual y reproductiva, tomando en cuenta que conoce, que sabe y que practica </vt:lpstr>
      <vt:lpstr>Presentación de PowerPoint</vt:lpstr>
      <vt:lpstr>Factores protectores y factores  de riesgo frente al manejo de los componentes de la política de salud sexual y reproductiva </vt:lpstr>
      <vt:lpstr>Presentación de PowerPoint</vt:lpstr>
      <vt:lpstr>Análisis de factores de riesgo encontrados en las adolescentes  </vt:lpstr>
      <vt:lpstr>Determinar el acceso a la información y consejería con respecto a salud sexual y reproductiva de las adolescentes de Unidad Educativa Ibarra</vt:lpstr>
      <vt:lpstr>Análisis sobre el acceso a la información y consejería con respecto a salud sexual y reproductiva de las adolescentes de Unidad Educativa Ibarra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Técnica del Norte facultad ciencias de la salud  carrera de enfermeria</dc:title>
  <dc:creator>home</dc:creator>
  <cp:lastModifiedBy>User</cp:lastModifiedBy>
  <cp:revision>95</cp:revision>
  <dcterms:created xsi:type="dcterms:W3CDTF">2014-12-22T22:26:59Z</dcterms:created>
  <dcterms:modified xsi:type="dcterms:W3CDTF">2015-04-02T13:33:59Z</dcterms:modified>
</cp:coreProperties>
</file>