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81" r:id="rId8"/>
    <p:sldId id="274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4FF046-7D30-4D93-8B8A-A3F4E2F99F99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4EECB91-90F7-4E7B-950D-149E9C7BC45C}">
      <dgm:prSet phldrT="[Texto]" custT="1"/>
      <dgm:spPr/>
      <dgm:t>
        <a:bodyPr/>
        <a:lstStyle/>
        <a:p>
          <a:r>
            <a:rPr lang="es-CO" sz="2000" dirty="0" smtClean="0"/>
            <a:t>Misión</a:t>
          </a:r>
          <a:endParaRPr lang="es-CO" sz="2000" dirty="0"/>
        </a:p>
      </dgm:t>
    </dgm:pt>
    <dgm:pt modelId="{CA72454C-65E2-40C7-9AE5-506717A97D9C}" type="parTrans" cxnId="{65F4E624-55AE-42E6-A903-AB07B8755C09}">
      <dgm:prSet/>
      <dgm:spPr/>
      <dgm:t>
        <a:bodyPr/>
        <a:lstStyle/>
        <a:p>
          <a:endParaRPr lang="es-CO"/>
        </a:p>
      </dgm:t>
    </dgm:pt>
    <dgm:pt modelId="{858C22E7-5631-46DA-B2BD-FAF5590389A2}" type="sibTrans" cxnId="{65F4E624-55AE-42E6-A903-AB07B8755C09}">
      <dgm:prSet/>
      <dgm:spPr/>
      <dgm:t>
        <a:bodyPr/>
        <a:lstStyle/>
        <a:p>
          <a:endParaRPr lang="es-CO"/>
        </a:p>
      </dgm:t>
    </dgm:pt>
    <dgm:pt modelId="{B3BFF1E1-5275-4D81-8589-77E95E5E49F2}">
      <dgm:prSet phldrT="[Texto]" custT="1"/>
      <dgm:spPr/>
      <dgm:t>
        <a:bodyPr/>
        <a:lstStyle/>
        <a:p>
          <a:r>
            <a:rPr lang="es-CO" sz="2000" dirty="0" smtClean="0"/>
            <a:t>Visión</a:t>
          </a:r>
          <a:endParaRPr lang="es-CO" sz="2000" dirty="0"/>
        </a:p>
      </dgm:t>
    </dgm:pt>
    <dgm:pt modelId="{06235191-5B54-4EE6-B41E-812EBC810A37}" type="parTrans" cxnId="{7CDC97E0-9D23-40D5-8777-EC77526F852D}">
      <dgm:prSet/>
      <dgm:spPr/>
      <dgm:t>
        <a:bodyPr/>
        <a:lstStyle/>
        <a:p>
          <a:endParaRPr lang="es-CO"/>
        </a:p>
      </dgm:t>
    </dgm:pt>
    <dgm:pt modelId="{B0DF6513-C587-448F-A752-E947190AA2AC}" type="sibTrans" cxnId="{7CDC97E0-9D23-40D5-8777-EC77526F852D}">
      <dgm:prSet/>
      <dgm:spPr/>
      <dgm:t>
        <a:bodyPr/>
        <a:lstStyle/>
        <a:p>
          <a:endParaRPr lang="es-CO"/>
        </a:p>
      </dgm:t>
    </dgm:pt>
    <dgm:pt modelId="{EE9B742C-D2B1-4ED5-98DC-7E04DD7EAAEF}">
      <dgm:prSet phldrT="[Texto]" custT="1"/>
      <dgm:spPr/>
      <dgm:t>
        <a:bodyPr/>
        <a:lstStyle/>
        <a:p>
          <a:r>
            <a:rPr lang="es-CO" sz="2000" dirty="0" smtClean="0"/>
            <a:t>Objetivos</a:t>
          </a:r>
          <a:endParaRPr lang="es-CO" sz="2000" dirty="0"/>
        </a:p>
      </dgm:t>
    </dgm:pt>
    <dgm:pt modelId="{1A98FC9F-1E46-4929-99AE-4AB74E9CDB9A}" type="parTrans" cxnId="{61FE04CA-3757-4C83-9D5C-A316B1C9CD57}">
      <dgm:prSet/>
      <dgm:spPr/>
      <dgm:t>
        <a:bodyPr/>
        <a:lstStyle/>
        <a:p>
          <a:endParaRPr lang="es-CO"/>
        </a:p>
      </dgm:t>
    </dgm:pt>
    <dgm:pt modelId="{30E80C57-681F-4DF6-BE49-4A362D42A361}" type="sibTrans" cxnId="{61FE04CA-3757-4C83-9D5C-A316B1C9CD57}">
      <dgm:prSet/>
      <dgm:spPr/>
      <dgm:t>
        <a:bodyPr/>
        <a:lstStyle/>
        <a:p>
          <a:endParaRPr lang="es-CO"/>
        </a:p>
      </dgm:t>
    </dgm:pt>
    <dgm:pt modelId="{F4277794-CB64-476A-ACA3-D2C80E92CE6F}">
      <dgm:prSet phldrT="[Texto]" custT="1"/>
      <dgm:spPr/>
      <dgm:t>
        <a:bodyPr/>
        <a:lstStyle/>
        <a:p>
          <a:r>
            <a:rPr lang="es-CO" sz="2000" dirty="0" smtClean="0"/>
            <a:t>Estrategias</a:t>
          </a:r>
          <a:endParaRPr lang="es-CO" sz="2000" dirty="0"/>
        </a:p>
      </dgm:t>
    </dgm:pt>
    <dgm:pt modelId="{996E2C60-99E3-4B03-B6D5-25D0726DFE7A}" type="parTrans" cxnId="{77AFF67A-31CF-4118-ABF6-D03E1814F136}">
      <dgm:prSet/>
      <dgm:spPr/>
      <dgm:t>
        <a:bodyPr/>
        <a:lstStyle/>
        <a:p>
          <a:endParaRPr lang="es-CO"/>
        </a:p>
      </dgm:t>
    </dgm:pt>
    <dgm:pt modelId="{FEAC37D0-C1D2-4F56-B146-A451303DA26E}" type="sibTrans" cxnId="{77AFF67A-31CF-4118-ABF6-D03E1814F136}">
      <dgm:prSet/>
      <dgm:spPr/>
      <dgm:t>
        <a:bodyPr/>
        <a:lstStyle/>
        <a:p>
          <a:endParaRPr lang="es-CO"/>
        </a:p>
      </dgm:t>
    </dgm:pt>
    <dgm:pt modelId="{3DD841BA-90B0-4F63-BAF1-5A459F6E1B4A}">
      <dgm:prSet phldrT="[Texto]" custT="1"/>
      <dgm:spPr/>
      <dgm:t>
        <a:bodyPr/>
        <a:lstStyle/>
        <a:p>
          <a:r>
            <a:rPr lang="es-CO" sz="2000" dirty="0" smtClean="0"/>
            <a:t>Políticas </a:t>
          </a:r>
          <a:endParaRPr lang="es-CO" sz="2000" dirty="0"/>
        </a:p>
      </dgm:t>
    </dgm:pt>
    <dgm:pt modelId="{917CC910-FDFE-4FB9-B166-220103A2DE7E}" type="parTrans" cxnId="{9AF6EEB0-DDA6-427D-9E90-721511AD29A9}">
      <dgm:prSet/>
      <dgm:spPr/>
      <dgm:t>
        <a:bodyPr/>
        <a:lstStyle/>
        <a:p>
          <a:endParaRPr lang="es-CO"/>
        </a:p>
      </dgm:t>
    </dgm:pt>
    <dgm:pt modelId="{99C7F619-7E99-49DE-BC58-06AF1597A1CA}" type="sibTrans" cxnId="{9AF6EEB0-DDA6-427D-9E90-721511AD29A9}">
      <dgm:prSet/>
      <dgm:spPr/>
      <dgm:t>
        <a:bodyPr/>
        <a:lstStyle/>
        <a:p>
          <a:endParaRPr lang="es-CO"/>
        </a:p>
      </dgm:t>
    </dgm:pt>
    <dgm:pt modelId="{EEADFD0A-0EB9-461D-93E1-25D896A7390D}">
      <dgm:prSet phldrT="[Texto]" custT="1"/>
      <dgm:spPr/>
      <dgm:t>
        <a:bodyPr/>
        <a:lstStyle/>
        <a:p>
          <a:r>
            <a:rPr lang="es-CO" sz="2000" dirty="0" smtClean="0"/>
            <a:t>Valores y principios</a:t>
          </a:r>
          <a:endParaRPr lang="es-CO" sz="2000" dirty="0"/>
        </a:p>
      </dgm:t>
    </dgm:pt>
    <dgm:pt modelId="{3663960C-D1B8-4E83-BA5C-9D0EB97100F0}" type="parTrans" cxnId="{D8C2C6B6-B97D-4E41-ACED-62018B34A619}">
      <dgm:prSet/>
      <dgm:spPr/>
      <dgm:t>
        <a:bodyPr/>
        <a:lstStyle/>
        <a:p>
          <a:endParaRPr lang="es-CO"/>
        </a:p>
      </dgm:t>
    </dgm:pt>
    <dgm:pt modelId="{8445B6BA-4A8C-4428-A277-3D0FC83E12EC}" type="sibTrans" cxnId="{D8C2C6B6-B97D-4E41-ACED-62018B34A619}">
      <dgm:prSet/>
      <dgm:spPr/>
      <dgm:t>
        <a:bodyPr/>
        <a:lstStyle/>
        <a:p>
          <a:endParaRPr lang="es-CO"/>
        </a:p>
      </dgm:t>
    </dgm:pt>
    <dgm:pt modelId="{C1618F36-9503-4EC6-BBBE-10EB6959D10E}">
      <dgm:prSet phldrT="[Texto]" custT="1"/>
      <dgm:spPr/>
      <dgm:t>
        <a:bodyPr/>
        <a:lstStyle/>
        <a:p>
          <a:r>
            <a:rPr lang="es-CO" sz="2000" dirty="0" smtClean="0"/>
            <a:t>Organigrama estructural y funcional </a:t>
          </a:r>
          <a:endParaRPr lang="es-CO" sz="2000" dirty="0"/>
        </a:p>
      </dgm:t>
    </dgm:pt>
    <dgm:pt modelId="{BD925733-053C-480D-9488-35AA423603EA}" type="parTrans" cxnId="{E4C9B92C-6104-4647-A376-F407548FF77F}">
      <dgm:prSet/>
      <dgm:spPr/>
      <dgm:t>
        <a:bodyPr/>
        <a:lstStyle/>
        <a:p>
          <a:endParaRPr lang="es-CO"/>
        </a:p>
      </dgm:t>
    </dgm:pt>
    <dgm:pt modelId="{E110F24B-7731-43B0-B3E4-5A86F5621DA9}" type="sibTrans" cxnId="{E4C9B92C-6104-4647-A376-F407548FF77F}">
      <dgm:prSet/>
      <dgm:spPr/>
      <dgm:t>
        <a:bodyPr/>
        <a:lstStyle/>
        <a:p>
          <a:endParaRPr lang="es-CO"/>
        </a:p>
      </dgm:t>
    </dgm:pt>
    <dgm:pt modelId="{4567BDAF-CCD4-4DB1-9543-4B19846E2465}">
      <dgm:prSet phldrT="[Texto]" custT="1"/>
      <dgm:spPr/>
      <dgm:t>
        <a:bodyPr/>
        <a:lstStyle/>
        <a:p>
          <a:r>
            <a:rPr lang="es-CO" sz="2000" dirty="0" smtClean="0"/>
            <a:t>Manual de funciones y de procedimientos</a:t>
          </a:r>
          <a:endParaRPr lang="es-CO" sz="2000" dirty="0"/>
        </a:p>
      </dgm:t>
    </dgm:pt>
    <dgm:pt modelId="{0B42934B-3116-4434-AB40-56D245281DEB}" type="parTrans" cxnId="{F8A979F6-B559-4F6A-BF55-52793DD4AA15}">
      <dgm:prSet/>
      <dgm:spPr/>
      <dgm:t>
        <a:bodyPr/>
        <a:lstStyle/>
        <a:p>
          <a:endParaRPr lang="es-CO"/>
        </a:p>
      </dgm:t>
    </dgm:pt>
    <dgm:pt modelId="{1524D3FF-699D-44EF-A615-F06575AD66C7}" type="sibTrans" cxnId="{F8A979F6-B559-4F6A-BF55-52793DD4AA15}">
      <dgm:prSet/>
      <dgm:spPr/>
      <dgm:t>
        <a:bodyPr/>
        <a:lstStyle/>
        <a:p>
          <a:endParaRPr lang="es-CO"/>
        </a:p>
      </dgm:t>
    </dgm:pt>
    <dgm:pt modelId="{1CA3F7E1-D299-488A-A2F1-3C19B4E79ED9}">
      <dgm:prSet phldrT="[Texto]" custT="1"/>
      <dgm:spPr/>
      <dgm:t>
        <a:bodyPr/>
        <a:lstStyle/>
        <a:p>
          <a:r>
            <a:rPr lang="es-CO" sz="2000" dirty="0" smtClean="0"/>
            <a:t>Reglamento interno</a:t>
          </a:r>
          <a:endParaRPr lang="es-CO" sz="2000" dirty="0"/>
        </a:p>
      </dgm:t>
    </dgm:pt>
    <dgm:pt modelId="{B5CB4A21-5F6C-480D-A76D-E0C88FB73AF6}" type="parTrans" cxnId="{47CC1CCF-34AF-4D13-8A31-477AE2945C5D}">
      <dgm:prSet/>
      <dgm:spPr/>
      <dgm:t>
        <a:bodyPr/>
        <a:lstStyle/>
        <a:p>
          <a:endParaRPr lang="es-CO"/>
        </a:p>
      </dgm:t>
    </dgm:pt>
    <dgm:pt modelId="{D23DFA97-903B-46D5-8940-D7BA702097E4}" type="sibTrans" cxnId="{47CC1CCF-34AF-4D13-8A31-477AE2945C5D}">
      <dgm:prSet/>
      <dgm:spPr/>
      <dgm:t>
        <a:bodyPr/>
        <a:lstStyle/>
        <a:p>
          <a:endParaRPr lang="es-CO"/>
        </a:p>
      </dgm:t>
    </dgm:pt>
    <dgm:pt modelId="{9C4AD8B5-6C5C-497D-986F-CD47A33090B4}">
      <dgm:prSet phldrT="[Texto]" custT="1"/>
      <dgm:spPr/>
      <dgm:t>
        <a:bodyPr/>
        <a:lstStyle/>
        <a:p>
          <a:r>
            <a:rPr lang="es-CO" sz="2000" dirty="0" smtClean="0"/>
            <a:t>Código de ética</a:t>
          </a:r>
          <a:endParaRPr lang="es-CO" sz="2000" dirty="0"/>
        </a:p>
      </dgm:t>
    </dgm:pt>
    <dgm:pt modelId="{E745B2AE-6FAB-48CA-A488-CCA52D105782}" type="parTrans" cxnId="{3F700C93-CC32-4D76-8A68-5382B7D4583A}">
      <dgm:prSet/>
      <dgm:spPr/>
      <dgm:t>
        <a:bodyPr/>
        <a:lstStyle/>
        <a:p>
          <a:endParaRPr lang="es-CO"/>
        </a:p>
      </dgm:t>
    </dgm:pt>
    <dgm:pt modelId="{C747F8DD-BF68-4F9E-94BE-84A0D3B5E9B5}" type="sibTrans" cxnId="{3F700C93-CC32-4D76-8A68-5382B7D4583A}">
      <dgm:prSet/>
      <dgm:spPr/>
      <dgm:t>
        <a:bodyPr/>
        <a:lstStyle/>
        <a:p>
          <a:endParaRPr lang="es-CO"/>
        </a:p>
      </dgm:t>
    </dgm:pt>
    <dgm:pt modelId="{56142BFA-FE73-408E-8BBE-BD583114FBCA}">
      <dgm:prSet phldrT="[Texto]" custT="1"/>
      <dgm:spPr/>
      <dgm:t>
        <a:bodyPr/>
        <a:lstStyle/>
        <a:p>
          <a:r>
            <a:rPr lang="es-CO" sz="2000" dirty="0" smtClean="0"/>
            <a:t>Plan de contingencia </a:t>
          </a:r>
          <a:endParaRPr lang="es-CO" sz="2000" dirty="0"/>
        </a:p>
      </dgm:t>
    </dgm:pt>
    <dgm:pt modelId="{00CD6561-C9CE-4573-97BA-1E715D854E02}" type="parTrans" cxnId="{82C6B53C-7E86-43B8-B54D-1A8D1B5C66E3}">
      <dgm:prSet/>
      <dgm:spPr/>
      <dgm:t>
        <a:bodyPr/>
        <a:lstStyle/>
        <a:p>
          <a:endParaRPr lang="es-CO"/>
        </a:p>
      </dgm:t>
    </dgm:pt>
    <dgm:pt modelId="{B5C3A984-8B7E-4FF4-ACE2-E70D05F5E62F}" type="sibTrans" cxnId="{82C6B53C-7E86-43B8-B54D-1A8D1B5C66E3}">
      <dgm:prSet/>
      <dgm:spPr/>
      <dgm:t>
        <a:bodyPr/>
        <a:lstStyle/>
        <a:p>
          <a:endParaRPr lang="es-CO"/>
        </a:p>
      </dgm:t>
    </dgm:pt>
    <dgm:pt modelId="{C4847853-BEAD-436D-9305-C8873369035E}">
      <dgm:prSet phldrT="[Texto]" custT="1"/>
      <dgm:spPr/>
      <dgm:t>
        <a:bodyPr/>
        <a:lstStyle/>
        <a:p>
          <a:r>
            <a:rPr lang="es-CO" sz="2000" b="1" dirty="0" smtClean="0">
              <a:solidFill>
                <a:srgbClr val="002060"/>
              </a:solidFill>
            </a:rPr>
            <a:t>ESTRUCTURA ADMINISTRATIVA</a:t>
          </a:r>
          <a:endParaRPr lang="es-CO" sz="2000" b="1" dirty="0">
            <a:solidFill>
              <a:srgbClr val="002060"/>
            </a:solidFill>
          </a:endParaRPr>
        </a:p>
      </dgm:t>
    </dgm:pt>
    <dgm:pt modelId="{58C2337E-8817-4442-9464-5F8B2A073102}" type="parTrans" cxnId="{56D49568-C1CB-4E76-8654-01BBDFBCF8ED}">
      <dgm:prSet/>
      <dgm:spPr/>
      <dgm:t>
        <a:bodyPr/>
        <a:lstStyle/>
        <a:p>
          <a:endParaRPr lang="es-CO"/>
        </a:p>
      </dgm:t>
    </dgm:pt>
    <dgm:pt modelId="{D7069A32-3E08-4042-BCB0-185731641BB1}" type="sibTrans" cxnId="{56D49568-C1CB-4E76-8654-01BBDFBCF8ED}">
      <dgm:prSet/>
      <dgm:spPr/>
      <dgm:t>
        <a:bodyPr/>
        <a:lstStyle/>
        <a:p>
          <a:endParaRPr lang="es-CO"/>
        </a:p>
      </dgm:t>
    </dgm:pt>
    <dgm:pt modelId="{C96F66C8-FCF5-47C0-B6C7-60144AC1B702}" type="pres">
      <dgm:prSet presAssocID="{B14FF046-7D30-4D93-8B8A-A3F4E2F99F9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362A5BDF-2526-4B82-AEFD-33ED7B075545}" type="pres">
      <dgm:prSet presAssocID="{C4847853-BEAD-436D-9305-C8873369035E}" presName="compNode" presStyleCnt="0"/>
      <dgm:spPr/>
    </dgm:pt>
    <dgm:pt modelId="{331A326E-1A6C-4D3A-9602-9D464498FCC4}" type="pres">
      <dgm:prSet presAssocID="{C4847853-BEAD-436D-9305-C8873369035E}" presName="dummyConnPt" presStyleCnt="0"/>
      <dgm:spPr/>
    </dgm:pt>
    <dgm:pt modelId="{C24EC5B7-D90C-4135-988A-E3F66F3D42CF}" type="pres">
      <dgm:prSet presAssocID="{C4847853-BEAD-436D-9305-C8873369035E}" presName="node" presStyleLbl="node1" presStyleIdx="0" presStyleCnt="12" custScaleX="11170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1D29A7-FE28-4706-B20F-375C588A4FAD}" type="pres">
      <dgm:prSet presAssocID="{D7069A32-3E08-4042-BCB0-185731641BB1}" presName="sibTrans" presStyleLbl="bgSibTrans2D1" presStyleIdx="0" presStyleCnt="11"/>
      <dgm:spPr/>
      <dgm:t>
        <a:bodyPr/>
        <a:lstStyle/>
        <a:p>
          <a:endParaRPr lang="es-ES"/>
        </a:p>
      </dgm:t>
    </dgm:pt>
    <dgm:pt modelId="{79BE8A8C-3EA0-40F0-BA80-D344BCE3F28C}" type="pres">
      <dgm:prSet presAssocID="{34EECB91-90F7-4E7B-950D-149E9C7BC45C}" presName="compNode" presStyleCnt="0"/>
      <dgm:spPr/>
    </dgm:pt>
    <dgm:pt modelId="{8DE530D5-E6D7-48F3-AD11-16C0669673CE}" type="pres">
      <dgm:prSet presAssocID="{34EECB91-90F7-4E7B-950D-149E9C7BC45C}" presName="dummyConnPt" presStyleCnt="0"/>
      <dgm:spPr/>
    </dgm:pt>
    <dgm:pt modelId="{CBFF9429-7440-451F-9B71-896EE3381026}" type="pres">
      <dgm:prSet presAssocID="{34EECB91-90F7-4E7B-950D-149E9C7BC45C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A32AF2-DE1F-4015-9D8A-CD47E1AE6514}" type="pres">
      <dgm:prSet presAssocID="{858C22E7-5631-46DA-B2BD-FAF5590389A2}" presName="sibTrans" presStyleLbl="bgSibTrans2D1" presStyleIdx="1" presStyleCnt="11"/>
      <dgm:spPr/>
      <dgm:t>
        <a:bodyPr/>
        <a:lstStyle/>
        <a:p>
          <a:endParaRPr lang="es-ES"/>
        </a:p>
      </dgm:t>
    </dgm:pt>
    <dgm:pt modelId="{E70734E2-FCC6-44D0-B4F9-FD3C073EB5D7}" type="pres">
      <dgm:prSet presAssocID="{B3BFF1E1-5275-4D81-8589-77E95E5E49F2}" presName="compNode" presStyleCnt="0"/>
      <dgm:spPr/>
    </dgm:pt>
    <dgm:pt modelId="{E799E773-2BA1-4EAE-BDA2-EF5002D14B85}" type="pres">
      <dgm:prSet presAssocID="{B3BFF1E1-5275-4D81-8589-77E95E5E49F2}" presName="dummyConnPt" presStyleCnt="0"/>
      <dgm:spPr/>
    </dgm:pt>
    <dgm:pt modelId="{45F2042A-8C18-4F2A-9762-7FB06BEFDF5C}" type="pres">
      <dgm:prSet presAssocID="{B3BFF1E1-5275-4D81-8589-77E95E5E49F2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02A593-6F7F-4E6D-8B41-F731C2D671F7}" type="pres">
      <dgm:prSet presAssocID="{B0DF6513-C587-448F-A752-E947190AA2AC}" presName="sibTrans" presStyleLbl="bgSibTrans2D1" presStyleIdx="2" presStyleCnt="11"/>
      <dgm:spPr/>
      <dgm:t>
        <a:bodyPr/>
        <a:lstStyle/>
        <a:p>
          <a:endParaRPr lang="es-ES"/>
        </a:p>
      </dgm:t>
    </dgm:pt>
    <dgm:pt modelId="{1F0DC6DC-E725-49BD-8F9F-F3EF53541176}" type="pres">
      <dgm:prSet presAssocID="{EE9B742C-D2B1-4ED5-98DC-7E04DD7EAAEF}" presName="compNode" presStyleCnt="0"/>
      <dgm:spPr/>
    </dgm:pt>
    <dgm:pt modelId="{FF25BE99-3EE6-4DD9-889A-703C5ABE13C2}" type="pres">
      <dgm:prSet presAssocID="{EE9B742C-D2B1-4ED5-98DC-7E04DD7EAAEF}" presName="dummyConnPt" presStyleCnt="0"/>
      <dgm:spPr/>
    </dgm:pt>
    <dgm:pt modelId="{14EFC0C3-6842-496E-9032-C1AC2FFB96E9}" type="pres">
      <dgm:prSet presAssocID="{EE9B742C-D2B1-4ED5-98DC-7E04DD7EAAEF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939099F-36FB-4255-B9D0-BEB2C030203F}" type="pres">
      <dgm:prSet presAssocID="{30E80C57-681F-4DF6-BE49-4A362D42A361}" presName="sibTrans" presStyleLbl="bgSibTrans2D1" presStyleIdx="3" presStyleCnt="11"/>
      <dgm:spPr/>
      <dgm:t>
        <a:bodyPr/>
        <a:lstStyle/>
        <a:p>
          <a:endParaRPr lang="es-ES"/>
        </a:p>
      </dgm:t>
    </dgm:pt>
    <dgm:pt modelId="{95EB93B6-D6BE-4352-9942-B1307A5FD80F}" type="pres">
      <dgm:prSet presAssocID="{F4277794-CB64-476A-ACA3-D2C80E92CE6F}" presName="compNode" presStyleCnt="0"/>
      <dgm:spPr/>
    </dgm:pt>
    <dgm:pt modelId="{D357E040-277B-4558-AE4A-B1927D324C7F}" type="pres">
      <dgm:prSet presAssocID="{F4277794-CB64-476A-ACA3-D2C80E92CE6F}" presName="dummyConnPt" presStyleCnt="0"/>
      <dgm:spPr/>
    </dgm:pt>
    <dgm:pt modelId="{50F9322B-EED5-48AB-9ED5-612084F53624}" type="pres">
      <dgm:prSet presAssocID="{F4277794-CB64-476A-ACA3-D2C80E92CE6F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9CD40F5-2F40-47E9-B176-BDE7084CE8C7}" type="pres">
      <dgm:prSet presAssocID="{FEAC37D0-C1D2-4F56-B146-A451303DA26E}" presName="sibTrans" presStyleLbl="bgSibTrans2D1" presStyleIdx="4" presStyleCnt="11"/>
      <dgm:spPr/>
      <dgm:t>
        <a:bodyPr/>
        <a:lstStyle/>
        <a:p>
          <a:endParaRPr lang="es-ES"/>
        </a:p>
      </dgm:t>
    </dgm:pt>
    <dgm:pt modelId="{B141F4E1-BA0B-413B-8A03-DD5C1C62BAD2}" type="pres">
      <dgm:prSet presAssocID="{3DD841BA-90B0-4F63-BAF1-5A459F6E1B4A}" presName="compNode" presStyleCnt="0"/>
      <dgm:spPr/>
    </dgm:pt>
    <dgm:pt modelId="{6DA3FF46-39FE-464F-9E30-92EFD59AB09F}" type="pres">
      <dgm:prSet presAssocID="{3DD841BA-90B0-4F63-BAF1-5A459F6E1B4A}" presName="dummyConnPt" presStyleCnt="0"/>
      <dgm:spPr/>
    </dgm:pt>
    <dgm:pt modelId="{013E40B8-DFC3-477F-AB03-A11531D39A7C}" type="pres">
      <dgm:prSet presAssocID="{3DD841BA-90B0-4F63-BAF1-5A459F6E1B4A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6C9F78-DBB8-4C88-9685-F3069231E047}" type="pres">
      <dgm:prSet presAssocID="{99C7F619-7E99-49DE-BC58-06AF1597A1CA}" presName="sibTrans" presStyleLbl="bgSibTrans2D1" presStyleIdx="5" presStyleCnt="11"/>
      <dgm:spPr/>
      <dgm:t>
        <a:bodyPr/>
        <a:lstStyle/>
        <a:p>
          <a:endParaRPr lang="es-ES"/>
        </a:p>
      </dgm:t>
    </dgm:pt>
    <dgm:pt modelId="{82420650-FA15-43C8-A2A4-1687AA33D848}" type="pres">
      <dgm:prSet presAssocID="{EEADFD0A-0EB9-461D-93E1-25D896A7390D}" presName="compNode" presStyleCnt="0"/>
      <dgm:spPr/>
    </dgm:pt>
    <dgm:pt modelId="{8F504C93-25AD-4758-B523-379D8624E11F}" type="pres">
      <dgm:prSet presAssocID="{EEADFD0A-0EB9-461D-93E1-25D896A7390D}" presName="dummyConnPt" presStyleCnt="0"/>
      <dgm:spPr/>
    </dgm:pt>
    <dgm:pt modelId="{07142C97-ACDB-4DC7-A86D-6EA4859AA6CE}" type="pres">
      <dgm:prSet presAssocID="{EEADFD0A-0EB9-461D-93E1-25D896A7390D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8C796B-849B-47E4-B05F-F6A515ACD48C}" type="pres">
      <dgm:prSet presAssocID="{8445B6BA-4A8C-4428-A277-3D0FC83E12EC}" presName="sibTrans" presStyleLbl="bgSibTrans2D1" presStyleIdx="6" presStyleCnt="11"/>
      <dgm:spPr/>
      <dgm:t>
        <a:bodyPr/>
        <a:lstStyle/>
        <a:p>
          <a:endParaRPr lang="es-ES"/>
        </a:p>
      </dgm:t>
    </dgm:pt>
    <dgm:pt modelId="{65E991DB-017D-4E2E-9DB8-ABC97106468E}" type="pres">
      <dgm:prSet presAssocID="{C1618F36-9503-4EC6-BBBE-10EB6959D10E}" presName="compNode" presStyleCnt="0"/>
      <dgm:spPr/>
    </dgm:pt>
    <dgm:pt modelId="{2F3ECB53-66D8-429C-9FD5-37479D48BE92}" type="pres">
      <dgm:prSet presAssocID="{C1618F36-9503-4EC6-BBBE-10EB6959D10E}" presName="dummyConnPt" presStyleCnt="0"/>
      <dgm:spPr/>
    </dgm:pt>
    <dgm:pt modelId="{D428E34B-6E2A-4013-A3BA-39B25B4D3181}" type="pres">
      <dgm:prSet presAssocID="{C1618F36-9503-4EC6-BBBE-10EB6959D10E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EF27862-6B1E-4235-A228-724A14A039E5}" type="pres">
      <dgm:prSet presAssocID="{E110F24B-7731-43B0-B3E4-5A86F5621DA9}" presName="sibTrans" presStyleLbl="bgSibTrans2D1" presStyleIdx="7" presStyleCnt="11"/>
      <dgm:spPr/>
      <dgm:t>
        <a:bodyPr/>
        <a:lstStyle/>
        <a:p>
          <a:endParaRPr lang="es-ES"/>
        </a:p>
      </dgm:t>
    </dgm:pt>
    <dgm:pt modelId="{DAECB67B-BEE2-4B3F-96A9-EFFF7CDC9925}" type="pres">
      <dgm:prSet presAssocID="{4567BDAF-CCD4-4DB1-9543-4B19846E2465}" presName="compNode" presStyleCnt="0"/>
      <dgm:spPr/>
    </dgm:pt>
    <dgm:pt modelId="{51E8A16E-6BD6-499A-B065-E512CF155041}" type="pres">
      <dgm:prSet presAssocID="{4567BDAF-CCD4-4DB1-9543-4B19846E2465}" presName="dummyConnPt" presStyleCnt="0"/>
      <dgm:spPr/>
    </dgm:pt>
    <dgm:pt modelId="{6CFAD226-AF59-423E-AEF5-3DE56762F0DA}" type="pres">
      <dgm:prSet presAssocID="{4567BDAF-CCD4-4DB1-9543-4B19846E2465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4B02561-90D4-4849-9B40-461A4D10E9A0}" type="pres">
      <dgm:prSet presAssocID="{1524D3FF-699D-44EF-A615-F06575AD66C7}" presName="sibTrans" presStyleLbl="bgSibTrans2D1" presStyleIdx="8" presStyleCnt="11"/>
      <dgm:spPr/>
      <dgm:t>
        <a:bodyPr/>
        <a:lstStyle/>
        <a:p>
          <a:endParaRPr lang="es-ES"/>
        </a:p>
      </dgm:t>
    </dgm:pt>
    <dgm:pt modelId="{8D7E76F4-FDD5-49A0-9650-FBCC85390311}" type="pres">
      <dgm:prSet presAssocID="{1CA3F7E1-D299-488A-A2F1-3C19B4E79ED9}" presName="compNode" presStyleCnt="0"/>
      <dgm:spPr/>
    </dgm:pt>
    <dgm:pt modelId="{D92728A9-B4B4-432B-8439-4768D69840C6}" type="pres">
      <dgm:prSet presAssocID="{1CA3F7E1-D299-488A-A2F1-3C19B4E79ED9}" presName="dummyConnPt" presStyleCnt="0"/>
      <dgm:spPr/>
    </dgm:pt>
    <dgm:pt modelId="{F5FA7AFE-BAAE-4D8C-834E-AE0B7D72C75A}" type="pres">
      <dgm:prSet presAssocID="{1CA3F7E1-D299-488A-A2F1-3C19B4E79ED9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BB8CF5-EF62-4550-86D1-ECD229AE1775}" type="pres">
      <dgm:prSet presAssocID="{D23DFA97-903B-46D5-8940-D7BA702097E4}" presName="sibTrans" presStyleLbl="bgSibTrans2D1" presStyleIdx="9" presStyleCnt="11"/>
      <dgm:spPr/>
      <dgm:t>
        <a:bodyPr/>
        <a:lstStyle/>
        <a:p>
          <a:endParaRPr lang="es-ES"/>
        </a:p>
      </dgm:t>
    </dgm:pt>
    <dgm:pt modelId="{6F70615B-24B2-46DA-A65F-24170043BCA6}" type="pres">
      <dgm:prSet presAssocID="{9C4AD8B5-6C5C-497D-986F-CD47A33090B4}" presName="compNode" presStyleCnt="0"/>
      <dgm:spPr/>
    </dgm:pt>
    <dgm:pt modelId="{0600591C-B079-4ADE-A9AC-F64093D6DD5C}" type="pres">
      <dgm:prSet presAssocID="{9C4AD8B5-6C5C-497D-986F-CD47A33090B4}" presName="dummyConnPt" presStyleCnt="0"/>
      <dgm:spPr/>
    </dgm:pt>
    <dgm:pt modelId="{73A588B5-6FFA-4568-905E-4B82E731C272}" type="pres">
      <dgm:prSet presAssocID="{9C4AD8B5-6C5C-497D-986F-CD47A33090B4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8D2E67-961F-4C06-9F4D-18D43B00BD30}" type="pres">
      <dgm:prSet presAssocID="{C747F8DD-BF68-4F9E-94BE-84A0D3B5E9B5}" presName="sibTrans" presStyleLbl="bgSibTrans2D1" presStyleIdx="10" presStyleCnt="11"/>
      <dgm:spPr/>
      <dgm:t>
        <a:bodyPr/>
        <a:lstStyle/>
        <a:p>
          <a:endParaRPr lang="es-ES"/>
        </a:p>
      </dgm:t>
    </dgm:pt>
    <dgm:pt modelId="{F5A1582B-CD39-479F-B182-728382A8D40C}" type="pres">
      <dgm:prSet presAssocID="{56142BFA-FE73-408E-8BBE-BD583114FBCA}" presName="compNode" presStyleCnt="0"/>
      <dgm:spPr/>
    </dgm:pt>
    <dgm:pt modelId="{901B332A-2926-438E-8F65-CA4A9A685245}" type="pres">
      <dgm:prSet presAssocID="{56142BFA-FE73-408E-8BBE-BD583114FBCA}" presName="dummyConnPt" presStyleCnt="0"/>
      <dgm:spPr/>
    </dgm:pt>
    <dgm:pt modelId="{BB950DD2-6BA0-4407-BD1F-32E18AA64AF9}" type="pres">
      <dgm:prSet presAssocID="{56142BFA-FE73-408E-8BBE-BD583114FBCA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85276E1-D859-40FE-8523-5E02732CE16D}" type="presOf" srcId="{B3BFF1E1-5275-4D81-8589-77E95E5E49F2}" destId="{45F2042A-8C18-4F2A-9762-7FB06BEFDF5C}" srcOrd="0" destOrd="0" presId="urn:microsoft.com/office/officeart/2005/8/layout/bProcess4"/>
    <dgm:cxn modelId="{E03F27D2-BD1A-40A2-ABB2-B401C43BFB2E}" type="presOf" srcId="{F4277794-CB64-476A-ACA3-D2C80E92CE6F}" destId="{50F9322B-EED5-48AB-9ED5-612084F53624}" srcOrd="0" destOrd="0" presId="urn:microsoft.com/office/officeart/2005/8/layout/bProcess4"/>
    <dgm:cxn modelId="{D6123F96-E03B-43BD-AC6A-F2443B9CCF32}" type="presOf" srcId="{9C4AD8B5-6C5C-497D-986F-CD47A33090B4}" destId="{73A588B5-6FFA-4568-905E-4B82E731C272}" srcOrd="0" destOrd="0" presId="urn:microsoft.com/office/officeart/2005/8/layout/bProcess4"/>
    <dgm:cxn modelId="{32EE08B5-E9E3-4EC0-A636-16C1DA8BBC6A}" type="presOf" srcId="{EEADFD0A-0EB9-461D-93E1-25D896A7390D}" destId="{07142C97-ACDB-4DC7-A86D-6EA4859AA6CE}" srcOrd="0" destOrd="0" presId="urn:microsoft.com/office/officeart/2005/8/layout/bProcess4"/>
    <dgm:cxn modelId="{927F68F2-9BFD-4E9D-B954-41CC22AF5EFA}" type="presOf" srcId="{34EECB91-90F7-4E7B-950D-149E9C7BC45C}" destId="{CBFF9429-7440-451F-9B71-896EE3381026}" srcOrd="0" destOrd="0" presId="urn:microsoft.com/office/officeart/2005/8/layout/bProcess4"/>
    <dgm:cxn modelId="{E4C9B92C-6104-4647-A376-F407548FF77F}" srcId="{B14FF046-7D30-4D93-8B8A-A3F4E2F99F99}" destId="{C1618F36-9503-4EC6-BBBE-10EB6959D10E}" srcOrd="7" destOrd="0" parTransId="{BD925733-053C-480D-9488-35AA423603EA}" sibTransId="{E110F24B-7731-43B0-B3E4-5A86F5621DA9}"/>
    <dgm:cxn modelId="{9E807700-E1DC-48EC-BDD8-6D32695FBA3A}" type="presOf" srcId="{B14FF046-7D30-4D93-8B8A-A3F4E2F99F99}" destId="{C96F66C8-FCF5-47C0-B6C7-60144AC1B702}" srcOrd="0" destOrd="0" presId="urn:microsoft.com/office/officeart/2005/8/layout/bProcess4"/>
    <dgm:cxn modelId="{E0AADD39-67F2-4A3E-8A2D-3E479414EC74}" type="presOf" srcId="{4567BDAF-CCD4-4DB1-9543-4B19846E2465}" destId="{6CFAD226-AF59-423E-AEF5-3DE56762F0DA}" srcOrd="0" destOrd="0" presId="urn:microsoft.com/office/officeart/2005/8/layout/bProcess4"/>
    <dgm:cxn modelId="{3D14D4B9-FA6D-46A5-9159-02472D519DEA}" type="presOf" srcId="{D23DFA97-903B-46D5-8940-D7BA702097E4}" destId="{8DBB8CF5-EF62-4550-86D1-ECD229AE1775}" srcOrd="0" destOrd="0" presId="urn:microsoft.com/office/officeart/2005/8/layout/bProcess4"/>
    <dgm:cxn modelId="{65F4E624-55AE-42E6-A903-AB07B8755C09}" srcId="{B14FF046-7D30-4D93-8B8A-A3F4E2F99F99}" destId="{34EECB91-90F7-4E7B-950D-149E9C7BC45C}" srcOrd="1" destOrd="0" parTransId="{CA72454C-65E2-40C7-9AE5-506717A97D9C}" sibTransId="{858C22E7-5631-46DA-B2BD-FAF5590389A2}"/>
    <dgm:cxn modelId="{9AF6EEB0-DDA6-427D-9E90-721511AD29A9}" srcId="{B14FF046-7D30-4D93-8B8A-A3F4E2F99F99}" destId="{3DD841BA-90B0-4F63-BAF1-5A459F6E1B4A}" srcOrd="5" destOrd="0" parTransId="{917CC910-FDFE-4FB9-B166-220103A2DE7E}" sibTransId="{99C7F619-7E99-49DE-BC58-06AF1597A1CA}"/>
    <dgm:cxn modelId="{82C6B53C-7E86-43B8-B54D-1A8D1B5C66E3}" srcId="{B14FF046-7D30-4D93-8B8A-A3F4E2F99F99}" destId="{56142BFA-FE73-408E-8BBE-BD583114FBCA}" srcOrd="11" destOrd="0" parTransId="{00CD6561-C9CE-4573-97BA-1E715D854E02}" sibTransId="{B5C3A984-8B7E-4FF4-ACE2-E70D05F5E62F}"/>
    <dgm:cxn modelId="{39D78211-6654-47C2-8F99-A70AC9F48139}" type="presOf" srcId="{E110F24B-7731-43B0-B3E4-5A86F5621DA9}" destId="{3EF27862-6B1E-4235-A228-724A14A039E5}" srcOrd="0" destOrd="0" presId="urn:microsoft.com/office/officeart/2005/8/layout/bProcess4"/>
    <dgm:cxn modelId="{E4776C16-27A9-4506-8EFB-9C2724A914CF}" type="presOf" srcId="{C4847853-BEAD-436D-9305-C8873369035E}" destId="{C24EC5B7-D90C-4135-988A-E3F66F3D42CF}" srcOrd="0" destOrd="0" presId="urn:microsoft.com/office/officeart/2005/8/layout/bProcess4"/>
    <dgm:cxn modelId="{15412840-D29D-4B79-8F36-36F877784CE0}" type="presOf" srcId="{99C7F619-7E99-49DE-BC58-06AF1597A1CA}" destId="{A26C9F78-DBB8-4C88-9685-F3069231E047}" srcOrd="0" destOrd="0" presId="urn:microsoft.com/office/officeart/2005/8/layout/bProcess4"/>
    <dgm:cxn modelId="{7CDC97E0-9D23-40D5-8777-EC77526F852D}" srcId="{B14FF046-7D30-4D93-8B8A-A3F4E2F99F99}" destId="{B3BFF1E1-5275-4D81-8589-77E95E5E49F2}" srcOrd="2" destOrd="0" parTransId="{06235191-5B54-4EE6-B41E-812EBC810A37}" sibTransId="{B0DF6513-C587-448F-A752-E947190AA2AC}"/>
    <dgm:cxn modelId="{65457832-B2F7-4628-9D8E-81E4B264B820}" type="presOf" srcId="{FEAC37D0-C1D2-4F56-B146-A451303DA26E}" destId="{F9CD40F5-2F40-47E9-B176-BDE7084CE8C7}" srcOrd="0" destOrd="0" presId="urn:microsoft.com/office/officeart/2005/8/layout/bProcess4"/>
    <dgm:cxn modelId="{3F700C93-CC32-4D76-8A68-5382B7D4583A}" srcId="{B14FF046-7D30-4D93-8B8A-A3F4E2F99F99}" destId="{9C4AD8B5-6C5C-497D-986F-CD47A33090B4}" srcOrd="10" destOrd="0" parTransId="{E745B2AE-6FAB-48CA-A488-CCA52D105782}" sibTransId="{C747F8DD-BF68-4F9E-94BE-84A0D3B5E9B5}"/>
    <dgm:cxn modelId="{56D49568-C1CB-4E76-8654-01BBDFBCF8ED}" srcId="{B14FF046-7D30-4D93-8B8A-A3F4E2F99F99}" destId="{C4847853-BEAD-436D-9305-C8873369035E}" srcOrd="0" destOrd="0" parTransId="{58C2337E-8817-4442-9464-5F8B2A073102}" sibTransId="{D7069A32-3E08-4042-BCB0-185731641BB1}"/>
    <dgm:cxn modelId="{47CC1CCF-34AF-4D13-8A31-477AE2945C5D}" srcId="{B14FF046-7D30-4D93-8B8A-A3F4E2F99F99}" destId="{1CA3F7E1-D299-488A-A2F1-3C19B4E79ED9}" srcOrd="9" destOrd="0" parTransId="{B5CB4A21-5F6C-480D-A76D-E0C88FB73AF6}" sibTransId="{D23DFA97-903B-46D5-8940-D7BA702097E4}"/>
    <dgm:cxn modelId="{71E126AE-1D21-4EF5-A3B1-07D957B9255E}" type="presOf" srcId="{1524D3FF-699D-44EF-A615-F06575AD66C7}" destId="{54B02561-90D4-4849-9B40-461A4D10E9A0}" srcOrd="0" destOrd="0" presId="urn:microsoft.com/office/officeart/2005/8/layout/bProcess4"/>
    <dgm:cxn modelId="{41EAE2E5-A2DC-4557-9E93-BEFE012A976E}" type="presOf" srcId="{1CA3F7E1-D299-488A-A2F1-3C19B4E79ED9}" destId="{F5FA7AFE-BAAE-4D8C-834E-AE0B7D72C75A}" srcOrd="0" destOrd="0" presId="urn:microsoft.com/office/officeart/2005/8/layout/bProcess4"/>
    <dgm:cxn modelId="{B6566D7C-D64F-41CA-BB7D-C9C426470A12}" type="presOf" srcId="{3DD841BA-90B0-4F63-BAF1-5A459F6E1B4A}" destId="{013E40B8-DFC3-477F-AB03-A11531D39A7C}" srcOrd="0" destOrd="0" presId="urn:microsoft.com/office/officeart/2005/8/layout/bProcess4"/>
    <dgm:cxn modelId="{D9C563D4-BB1C-46CD-AA98-61C8CE176453}" type="presOf" srcId="{8445B6BA-4A8C-4428-A277-3D0FC83E12EC}" destId="{858C796B-849B-47E4-B05F-F6A515ACD48C}" srcOrd="0" destOrd="0" presId="urn:microsoft.com/office/officeart/2005/8/layout/bProcess4"/>
    <dgm:cxn modelId="{A493302A-1C7C-4AD4-A9F1-B54C581E96A3}" type="presOf" srcId="{30E80C57-681F-4DF6-BE49-4A362D42A361}" destId="{1939099F-36FB-4255-B9D0-BEB2C030203F}" srcOrd="0" destOrd="0" presId="urn:microsoft.com/office/officeart/2005/8/layout/bProcess4"/>
    <dgm:cxn modelId="{059E46EB-69DD-493E-9062-DD8FAB28E834}" type="presOf" srcId="{B0DF6513-C587-448F-A752-E947190AA2AC}" destId="{8402A593-6F7F-4E6D-8B41-F731C2D671F7}" srcOrd="0" destOrd="0" presId="urn:microsoft.com/office/officeart/2005/8/layout/bProcess4"/>
    <dgm:cxn modelId="{0857D721-99BD-412C-844E-210CAE6A3E22}" type="presOf" srcId="{D7069A32-3E08-4042-BCB0-185731641BB1}" destId="{961D29A7-FE28-4706-B20F-375C588A4FAD}" srcOrd="0" destOrd="0" presId="urn:microsoft.com/office/officeart/2005/8/layout/bProcess4"/>
    <dgm:cxn modelId="{77AFF67A-31CF-4118-ABF6-D03E1814F136}" srcId="{B14FF046-7D30-4D93-8B8A-A3F4E2F99F99}" destId="{F4277794-CB64-476A-ACA3-D2C80E92CE6F}" srcOrd="4" destOrd="0" parTransId="{996E2C60-99E3-4B03-B6D5-25D0726DFE7A}" sibTransId="{FEAC37D0-C1D2-4F56-B146-A451303DA26E}"/>
    <dgm:cxn modelId="{61FE04CA-3757-4C83-9D5C-A316B1C9CD57}" srcId="{B14FF046-7D30-4D93-8B8A-A3F4E2F99F99}" destId="{EE9B742C-D2B1-4ED5-98DC-7E04DD7EAAEF}" srcOrd="3" destOrd="0" parTransId="{1A98FC9F-1E46-4929-99AE-4AB74E9CDB9A}" sibTransId="{30E80C57-681F-4DF6-BE49-4A362D42A361}"/>
    <dgm:cxn modelId="{1E28B344-E149-4DF2-81FD-CD455009B4A7}" type="presOf" srcId="{56142BFA-FE73-408E-8BBE-BD583114FBCA}" destId="{BB950DD2-6BA0-4407-BD1F-32E18AA64AF9}" srcOrd="0" destOrd="0" presId="urn:microsoft.com/office/officeart/2005/8/layout/bProcess4"/>
    <dgm:cxn modelId="{547A8114-AF9A-4226-8D21-FF592C433DFD}" type="presOf" srcId="{858C22E7-5631-46DA-B2BD-FAF5590389A2}" destId="{98A32AF2-DE1F-4015-9D8A-CD47E1AE6514}" srcOrd="0" destOrd="0" presId="urn:microsoft.com/office/officeart/2005/8/layout/bProcess4"/>
    <dgm:cxn modelId="{C24C812B-34C9-4D5E-AEF6-66FFDA0CDAFD}" type="presOf" srcId="{C747F8DD-BF68-4F9E-94BE-84A0D3B5E9B5}" destId="{C28D2E67-961F-4C06-9F4D-18D43B00BD30}" srcOrd="0" destOrd="0" presId="urn:microsoft.com/office/officeart/2005/8/layout/bProcess4"/>
    <dgm:cxn modelId="{D8C2C6B6-B97D-4E41-ACED-62018B34A619}" srcId="{B14FF046-7D30-4D93-8B8A-A3F4E2F99F99}" destId="{EEADFD0A-0EB9-461D-93E1-25D896A7390D}" srcOrd="6" destOrd="0" parTransId="{3663960C-D1B8-4E83-BA5C-9D0EB97100F0}" sibTransId="{8445B6BA-4A8C-4428-A277-3D0FC83E12EC}"/>
    <dgm:cxn modelId="{455271EF-B422-4096-8B92-89BE6E4DB637}" type="presOf" srcId="{C1618F36-9503-4EC6-BBBE-10EB6959D10E}" destId="{D428E34B-6E2A-4013-A3BA-39B25B4D3181}" srcOrd="0" destOrd="0" presId="urn:microsoft.com/office/officeart/2005/8/layout/bProcess4"/>
    <dgm:cxn modelId="{F8A979F6-B559-4F6A-BF55-52793DD4AA15}" srcId="{B14FF046-7D30-4D93-8B8A-A3F4E2F99F99}" destId="{4567BDAF-CCD4-4DB1-9543-4B19846E2465}" srcOrd="8" destOrd="0" parTransId="{0B42934B-3116-4434-AB40-56D245281DEB}" sibTransId="{1524D3FF-699D-44EF-A615-F06575AD66C7}"/>
    <dgm:cxn modelId="{B691CEC1-0D74-45F0-9430-D9DD18E18C1E}" type="presOf" srcId="{EE9B742C-D2B1-4ED5-98DC-7E04DD7EAAEF}" destId="{14EFC0C3-6842-496E-9032-C1AC2FFB96E9}" srcOrd="0" destOrd="0" presId="urn:microsoft.com/office/officeart/2005/8/layout/bProcess4"/>
    <dgm:cxn modelId="{E5AF47B5-60FD-4336-BE16-66B3C9478275}" type="presParOf" srcId="{C96F66C8-FCF5-47C0-B6C7-60144AC1B702}" destId="{362A5BDF-2526-4B82-AEFD-33ED7B075545}" srcOrd="0" destOrd="0" presId="urn:microsoft.com/office/officeart/2005/8/layout/bProcess4"/>
    <dgm:cxn modelId="{A7779D55-84B6-49D0-A8F0-574491AB3EF8}" type="presParOf" srcId="{362A5BDF-2526-4B82-AEFD-33ED7B075545}" destId="{331A326E-1A6C-4D3A-9602-9D464498FCC4}" srcOrd="0" destOrd="0" presId="urn:microsoft.com/office/officeart/2005/8/layout/bProcess4"/>
    <dgm:cxn modelId="{1FEB3449-58D0-41A4-9351-7C26FE659C48}" type="presParOf" srcId="{362A5BDF-2526-4B82-AEFD-33ED7B075545}" destId="{C24EC5B7-D90C-4135-988A-E3F66F3D42CF}" srcOrd="1" destOrd="0" presId="urn:microsoft.com/office/officeart/2005/8/layout/bProcess4"/>
    <dgm:cxn modelId="{73FD552B-8531-48CE-BBBB-DDB411267004}" type="presParOf" srcId="{C96F66C8-FCF5-47C0-B6C7-60144AC1B702}" destId="{961D29A7-FE28-4706-B20F-375C588A4FAD}" srcOrd="1" destOrd="0" presId="urn:microsoft.com/office/officeart/2005/8/layout/bProcess4"/>
    <dgm:cxn modelId="{CA492705-D6D2-40F3-8676-662E2BA91E71}" type="presParOf" srcId="{C96F66C8-FCF5-47C0-B6C7-60144AC1B702}" destId="{79BE8A8C-3EA0-40F0-BA80-D344BCE3F28C}" srcOrd="2" destOrd="0" presId="urn:microsoft.com/office/officeart/2005/8/layout/bProcess4"/>
    <dgm:cxn modelId="{478E4F83-B983-4AD5-B6B3-C3E5F5285B20}" type="presParOf" srcId="{79BE8A8C-3EA0-40F0-BA80-D344BCE3F28C}" destId="{8DE530D5-E6D7-48F3-AD11-16C0669673CE}" srcOrd="0" destOrd="0" presId="urn:microsoft.com/office/officeart/2005/8/layout/bProcess4"/>
    <dgm:cxn modelId="{91083AF1-8232-4F8E-8F58-3A26169208AC}" type="presParOf" srcId="{79BE8A8C-3EA0-40F0-BA80-D344BCE3F28C}" destId="{CBFF9429-7440-451F-9B71-896EE3381026}" srcOrd="1" destOrd="0" presId="urn:microsoft.com/office/officeart/2005/8/layout/bProcess4"/>
    <dgm:cxn modelId="{1699EBAA-EA01-42C2-B36C-C6EC21D5B5B0}" type="presParOf" srcId="{C96F66C8-FCF5-47C0-B6C7-60144AC1B702}" destId="{98A32AF2-DE1F-4015-9D8A-CD47E1AE6514}" srcOrd="3" destOrd="0" presId="urn:microsoft.com/office/officeart/2005/8/layout/bProcess4"/>
    <dgm:cxn modelId="{C4A3734A-039E-4276-8B7C-F652EA293CD1}" type="presParOf" srcId="{C96F66C8-FCF5-47C0-B6C7-60144AC1B702}" destId="{E70734E2-FCC6-44D0-B4F9-FD3C073EB5D7}" srcOrd="4" destOrd="0" presId="urn:microsoft.com/office/officeart/2005/8/layout/bProcess4"/>
    <dgm:cxn modelId="{1A8F9CD9-AD2F-4D92-9836-6E8F350703F2}" type="presParOf" srcId="{E70734E2-FCC6-44D0-B4F9-FD3C073EB5D7}" destId="{E799E773-2BA1-4EAE-BDA2-EF5002D14B85}" srcOrd="0" destOrd="0" presId="urn:microsoft.com/office/officeart/2005/8/layout/bProcess4"/>
    <dgm:cxn modelId="{E84A360F-12DF-44FE-A40C-239FEF3D7C6E}" type="presParOf" srcId="{E70734E2-FCC6-44D0-B4F9-FD3C073EB5D7}" destId="{45F2042A-8C18-4F2A-9762-7FB06BEFDF5C}" srcOrd="1" destOrd="0" presId="urn:microsoft.com/office/officeart/2005/8/layout/bProcess4"/>
    <dgm:cxn modelId="{8DB00B1E-76AA-4C9C-BA6A-9232DC88E794}" type="presParOf" srcId="{C96F66C8-FCF5-47C0-B6C7-60144AC1B702}" destId="{8402A593-6F7F-4E6D-8B41-F731C2D671F7}" srcOrd="5" destOrd="0" presId="urn:microsoft.com/office/officeart/2005/8/layout/bProcess4"/>
    <dgm:cxn modelId="{68DAD1B9-1D89-4441-89D8-A44A8FD7F709}" type="presParOf" srcId="{C96F66C8-FCF5-47C0-B6C7-60144AC1B702}" destId="{1F0DC6DC-E725-49BD-8F9F-F3EF53541176}" srcOrd="6" destOrd="0" presId="urn:microsoft.com/office/officeart/2005/8/layout/bProcess4"/>
    <dgm:cxn modelId="{6E3223F9-B405-4929-8122-8AD4AFA81EB9}" type="presParOf" srcId="{1F0DC6DC-E725-49BD-8F9F-F3EF53541176}" destId="{FF25BE99-3EE6-4DD9-889A-703C5ABE13C2}" srcOrd="0" destOrd="0" presId="urn:microsoft.com/office/officeart/2005/8/layout/bProcess4"/>
    <dgm:cxn modelId="{6063923F-9190-4362-B332-AD69E0ACB1FC}" type="presParOf" srcId="{1F0DC6DC-E725-49BD-8F9F-F3EF53541176}" destId="{14EFC0C3-6842-496E-9032-C1AC2FFB96E9}" srcOrd="1" destOrd="0" presId="urn:microsoft.com/office/officeart/2005/8/layout/bProcess4"/>
    <dgm:cxn modelId="{93291D35-30C6-4413-B337-9CF40238B1F0}" type="presParOf" srcId="{C96F66C8-FCF5-47C0-B6C7-60144AC1B702}" destId="{1939099F-36FB-4255-B9D0-BEB2C030203F}" srcOrd="7" destOrd="0" presId="urn:microsoft.com/office/officeart/2005/8/layout/bProcess4"/>
    <dgm:cxn modelId="{AF295CA2-0AA8-4572-9A7F-BAC31F3C7657}" type="presParOf" srcId="{C96F66C8-FCF5-47C0-B6C7-60144AC1B702}" destId="{95EB93B6-D6BE-4352-9942-B1307A5FD80F}" srcOrd="8" destOrd="0" presId="urn:microsoft.com/office/officeart/2005/8/layout/bProcess4"/>
    <dgm:cxn modelId="{7E7CC849-6806-4267-99BE-21FDAE5A3F74}" type="presParOf" srcId="{95EB93B6-D6BE-4352-9942-B1307A5FD80F}" destId="{D357E040-277B-4558-AE4A-B1927D324C7F}" srcOrd="0" destOrd="0" presId="urn:microsoft.com/office/officeart/2005/8/layout/bProcess4"/>
    <dgm:cxn modelId="{2B881C14-AFC9-4509-8A6C-53FEBC04EFB1}" type="presParOf" srcId="{95EB93B6-D6BE-4352-9942-B1307A5FD80F}" destId="{50F9322B-EED5-48AB-9ED5-612084F53624}" srcOrd="1" destOrd="0" presId="urn:microsoft.com/office/officeart/2005/8/layout/bProcess4"/>
    <dgm:cxn modelId="{716247AC-19BE-4548-B519-EA3BB40C7984}" type="presParOf" srcId="{C96F66C8-FCF5-47C0-B6C7-60144AC1B702}" destId="{F9CD40F5-2F40-47E9-B176-BDE7084CE8C7}" srcOrd="9" destOrd="0" presId="urn:microsoft.com/office/officeart/2005/8/layout/bProcess4"/>
    <dgm:cxn modelId="{D22BAAEB-9DD9-4A72-BD28-7744391FD221}" type="presParOf" srcId="{C96F66C8-FCF5-47C0-B6C7-60144AC1B702}" destId="{B141F4E1-BA0B-413B-8A03-DD5C1C62BAD2}" srcOrd="10" destOrd="0" presId="urn:microsoft.com/office/officeart/2005/8/layout/bProcess4"/>
    <dgm:cxn modelId="{60C17F26-4B0F-4E5C-B169-15133CB951E7}" type="presParOf" srcId="{B141F4E1-BA0B-413B-8A03-DD5C1C62BAD2}" destId="{6DA3FF46-39FE-464F-9E30-92EFD59AB09F}" srcOrd="0" destOrd="0" presId="urn:microsoft.com/office/officeart/2005/8/layout/bProcess4"/>
    <dgm:cxn modelId="{613C9C90-63F6-45ED-A47D-5AB276314326}" type="presParOf" srcId="{B141F4E1-BA0B-413B-8A03-DD5C1C62BAD2}" destId="{013E40B8-DFC3-477F-AB03-A11531D39A7C}" srcOrd="1" destOrd="0" presId="urn:microsoft.com/office/officeart/2005/8/layout/bProcess4"/>
    <dgm:cxn modelId="{A2E8914F-9D86-403D-87E7-F4000C3BA7BB}" type="presParOf" srcId="{C96F66C8-FCF5-47C0-B6C7-60144AC1B702}" destId="{A26C9F78-DBB8-4C88-9685-F3069231E047}" srcOrd="11" destOrd="0" presId="urn:microsoft.com/office/officeart/2005/8/layout/bProcess4"/>
    <dgm:cxn modelId="{8C7957A6-7104-4B9A-A6E3-F213EFBCCB92}" type="presParOf" srcId="{C96F66C8-FCF5-47C0-B6C7-60144AC1B702}" destId="{82420650-FA15-43C8-A2A4-1687AA33D848}" srcOrd="12" destOrd="0" presId="urn:microsoft.com/office/officeart/2005/8/layout/bProcess4"/>
    <dgm:cxn modelId="{D2D410B8-80E1-4F69-A464-3CFC8B1A723D}" type="presParOf" srcId="{82420650-FA15-43C8-A2A4-1687AA33D848}" destId="{8F504C93-25AD-4758-B523-379D8624E11F}" srcOrd="0" destOrd="0" presId="urn:microsoft.com/office/officeart/2005/8/layout/bProcess4"/>
    <dgm:cxn modelId="{4E61F8F6-11F7-4F08-9853-5A8AF2D1888F}" type="presParOf" srcId="{82420650-FA15-43C8-A2A4-1687AA33D848}" destId="{07142C97-ACDB-4DC7-A86D-6EA4859AA6CE}" srcOrd="1" destOrd="0" presId="urn:microsoft.com/office/officeart/2005/8/layout/bProcess4"/>
    <dgm:cxn modelId="{0A0A5183-75DF-46E9-AF7F-4AD7BD87FF2D}" type="presParOf" srcId="{C96F66C8-FCF5-47C0-B6C7-60144AC1B702}" destId="{858C796B-849B-47E4-B05F-F6A515ACD48C}" srcOrd="13" destOrd="0" presId="urn:microsoft.com/office/officeart/2005/8/layout/bProcess4"/>
    <dgm:cxn modelId="{A73ABCE2-B565-439F-9F86-6F80387CEE3B}" type="presParOf" srcId="{C96F66C8-FCF5-47C0-B6C7-60144AC1B702}" destId="{65E991DB-017D-4E2E-9DB8-ABC97106468E}" srcOrd="14" destOrd="0" presId="urn:microsoft.com/office/officeart/2005/8/layout/bProcess4"/>
    <dgm:cxn modelId="{45780119-CBB0-4A3E-8687-987CC3115BA3}" type="presParOf" srcId="{65E991DB-017D-4E2E-9DB8-ABC97106468E}" destId="{2F3ECB53-66D8-429C-9FD5-37479D48BE92}" srcOrd="0" destOrd="0" presId="urn:microsoft.com/office/officeart/2005/8/layout/bProcess4"/>
    <dgm:cxn modelId="{B88C01F5-23C4-45B0-8C6A-CC8BBDD8C16B}" type="presParOf" srcId="{65E991DB-017D-4E2E-9DB8-ABC97106468E}" destId="{D428E34B-6E2A-4013-A3BA-39B25B4D3181}" srcOrd="1" destOrd="0" presId="urn:microsoft.com/office/officeart/2005/8/layout/bProcess4"/>
    <dgm:cxn modelId="{8D69D689-0BCB-4961-A0BE-A2D519B26140}" type="presParOf" srcId="{C96F66C8-FCF5-47C0-B6C7-60144AC1B702}" destId="{3EF27862-6B1E-4235-A228-724A14A039E5}" srcOrd="15" destOrd="0" presId="urn:microsoft.com/office/officeart/2005/8/layout/bProcess4"/>
    <dgm:cxn modelId="{6BC7A875-F839-47E6-AE68-C6D987C92F3F}" type="presParOf" srcId="{C96F66C8-FCF5-47C0-B6C7-60144AC1B702}" destId="{DAECB67B-BEE2-4B3F-96A9-EFFF7CDC9925}" srcOrd="16" destOrd="0" presId="urn:microsoft.com/office/officeart/2005/8/layout/bProcess4"/>
    <dgm:cxn modelId="{6640D190-166B-4AB8-AD23-C7D68CE2F39F}" type="presParOf" srcId="{DAECB67B-BEE2-4B3F-96A9-EFFF7CDC9925}" destId="{51E8A16E-6BD6-499A-B065-E512CF155041}" srcOrd="0" destOrd="0" presId="urn:microsoft.com/office/officeart/2005/8/layout/bProcess4"/>
    <dgm:cxn modelId="{06891737-0D91-4BFB-BF71-E1A10E037996}" type="presParOf" srcId="{DAECB67B-BEE2-4B3F-96A9-EFFF7CDC9925}" destId="{6CFAD226-AF59-423E-AEF5-3DE56762F0DA}" srcOrd="1" destOrd="0" presId="urn:microsoft.com/office/officeart/2005/8/layout/bProcess4"/>
    <dgm:cxn modelId="{6E65A53F-D408-473F-92B8-C645EABB7230}" type="presParOf" srcId="{C96F66C8-FCF5-47C0-B6C7-60144AC1B702}" destId="{54B02561-90D4-4849-9B40-461A4D10E9A0}" srcOrd="17" destOrd="0" presId="urn:microsoft.com/office/officeart/2005/8/layout/bProcess4"/>
    <dgm:cxn modelId="{67EF2D13-988B-438E-AA8D-78D38F5E217E}" type="presParOf" srcId="{C96F66C8-FCF5-47C0-B6C7-60144AC1B702}" destId="{8D7E76F4-FDD5-49A0-9650-FBCC85390311}" srcOrd="18" destOrd="0" presId="urn:microsoft.com/office/officeart/2005/8/layout/bProcess4"/>
    <dgm:cxn modelId="{56FF07C1-78EA-4CA7-8FDD-FED3982F6D94}" type="presParOf" srcId="{8D7E76F4-FDD5-49A0-9650-FBCC85390311}" destId="{D92728A9-B4B4-432B-8439-4768D69840C6}" srcOrd="0" destOrd="0" presId="urn:microsoft.com/office/officeart/2005/8/layout/bProcess4"/>
    <dgm:cxn modelId="{A66ABB0F-F7FF-4263-8734-CC7E0C41623C}" type="presParOf" srcId="{8D7E76F4-FDD5-49A0-9650-FBCC85390311}" destId="{F5FA7AFE-BAAE-4D8C-834E-AE0B7D72C75A}" srcOrd="1" destOrd="0" presId="urn:microsoft.com/office/officeart/2005/8/layout/bProcess4"/>
    <dgm:cxn modelId="{7412C461-E303-41ED-BD3F-1E9AEE763959}" type="presParOf" srcId="{C96F66C8-FCF5-47C0-B6C7-60144AC1B702}" destId="{8DBB8CF5-EF62-4550-86D1-ECD229AE1775}" srcOrd="19" destOrd="0" presId="urn:microsoft.com/office/officeart/2005/8/layout/bProcess4"/>
    <dgm:cxn modelId="{8D12E8CC-F4C1-4449-86C5-D088BCBD07C3}" type="presParOf" srcId="{C96F66C8-FCF5-47C0-B6C7-60144AC1B702}" destId="{6F70615B-24B2-46DA-A65F-24170043BCA6}" srcOrd="20" destOrd="0" presId="urn:microsoft.com/office/officeart/2005/8/layout/bProcess4"/>
    <dgm:cxn modelId="{B66B1974-07A4-46DA-98AF-14B67AAAF56E}" type="presParOf" srcId="{6F70615B-24B2-46DA-A65F-24170043BCA6}" destId="{0600591C-B079-4ADE-A9AC-F64093D6DD5C}" srcOrd="0" destOrd="0" presId="urn:microsoft.com/office/officeart/2005/8/layout/bProcess4"/>
    <dgm:cxn modelId="{C434B374-A8E8-425E-A07B-F88F955E20EA}" type="presParOf" srcId="{6F70615B-24B2-46DA-A65F-24170043BCA6}" destId="{73A588B5-6FFA-4568-905E-4B82E731C272}" srcOrd="1" destOrd="0" presId="urn:microsoft.com/office/officeart/2005/8/layout/bProcess4"/>
    <dgm:cxn modelId="{F382AE67-0570-4F2E-8A53-FEABB794064C}" type="presParOf" srcId="{C96F66C8-FCF5-47C0-B6C7-60144AC1B702}" destId="{C28D2E67-961F-4C06-9F4D-18D43B00BD30}" srcOrd="21" destOrd="0" presId="urn:microsoft.com/office/officeart/2005/8/layout/bProcess4"/>
    <dgm:cxn modelId="{5F7320BF-3B96-4EC4-AB4D-CB6EB6F1D7C3}" type="presParOf" srcId="{C96F66C8-FCF5-47C0-B6C7-60144AC1B702}" destId="{F5A1582B-CD39-479F-B182-728382A8D40C}" srcOrd="22" destOrd="0" presId="urn:microsoft.com/office/officeart/2005/8/layout/bProcess4"/>
    <dgm:cxn modelId="{55A1FE0C-CCD8-4D90-938F-773B3C3D015A}" type="presParOf" srcId="{F5A1582B-CD39-479F-B182-728382A8D40C}" destId="{901B332A-2926-438E-8F65-CA4A9A685245}" srcOrd="0" destOrd="0" presId="urn:microsoft.com/office/officeart/2005/8/layout/bProcess4"/>
    <dgm:cxn modelId="{5CE7303F-1A8A-420A-8358-BF7D3659C836}" type="presParOf" srcId="{F5A1582B-CD39-479F-B182-728382A8D40C}" destId="{BB950DD2-6BA0-4407-BD1F-32E18AA64AF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D29A7-FE28-4706-B20F-375C588A4FAD}">
      <dsp:nvSpPr>
        <dsp:cNvPr id="0" name=""/>
        <dsp:cNvSpPr/>
      </dsp:nvSpPr>
      <dsp:spPr>
        <a:xfrm rot="5400000">
          <a:off x="1241380" y="900423"/>
          <a:ext cx="1407471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EC5B7-D90C-4135-988A-E3F66F3D42CF}">
      <dsp:nvSpPr>
        <dsp:cNvPr id="0" name=""/>
        <dsp:cNvSpPr/>
      </dsp:nvSpPr>
      <dsp:spPr>
        <a:xfrm>
          <a:off x="1454234" y="1354"/>
          <a:ext cx="2106386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>
              <a:solidFill>
                <a:srgbClr val="002060"/>
              </a:solidFill>
            </a:rPr>
            <a:t>ESTRUCTURA ADMINISTRATIVA</a:t>
          </a:r>
          <a:endParaRPr lang="es-CO" sz="2000" b="1" kern="1200" dirty="0">
            <a:solidFill>
              <a:srgbClr val="002060"/>
            </a:solidFill>
          </a:endParaRPr>
        </a:p>
      </dsp:txBody>
      <dsp:txXfrm>
        <a:off x="1487371" y="34491"/>
        <a:ext cx="2040112" cy="1065117"/>
      </dsp:txXfrm>
    </dsp:sp>
    <dsp:sp modelId="{98A32AF2-DE1F-4015-9D8A-CD47E1AE6514}">
      <dsp:nvSpPr>
        <dsp:cNvPr id="0" name=""/>
        <dsp:cNvSpPr/>
      </dsp:nvSpPr>
      <dsp:spPr>
        <a:xfrm rot="5400000">
          <a:off x="1241380" y="2314662"/>
          <a:ext cx="1407471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F9429-7440-451F-9B71-896EE3381026}">
      <dsp:nvSpPr>
        <dsp:cNvPr id="0" name=""/>
        <dsp:cNvSpPr/>
      </dsp:nvSpPr>
      <dsp:spPr>
        <a:xfrm>
          <a:off x="1564601" y="1415594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Misión</a:t>
          </a:r>
          <a:endParaRPr lang="es-CO" sz="2000" kern="1200" dirty="0"/>
        </a:p>
      </dsp:txBody>
      <dsp:txXfrm>
        <a:off x="1597738" y="1448731"/>
        <a:ext cx="1819378" cy="1065117"/>
      </dsp:txXfrm>
    </dsp:sp>
    <dsp:sp modelId="{8402A593-6F7F-4E6D-8B41-F731C2D671F7}">
      <dsp:nvSpPr>
        <dsp:cNvPr id="0" name=""/>
        <dsp:cNvSpPr/>
      </dsp:nvSpPr>
      <dsp:spPr>
        <a:xfrm rot="5400000">
          <a:off x="1241380" y="3728902"/>
          <a:ext cx="1407471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F2042A-8C18-4F2A-9762-7FB06BEFDF5C}">
      <dsp:nvSpPr>
        <dsp:cNvPr id="0" name=""/>
        <dsp:cNvSpPr/>
      </dsp:nvSpPr>
      <dsp:spPr>
        <a:xfrm>
          <a:off x="1564601" y="2829833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Visión</a:t>
          </a:r>
          <a:endParaRPr lang="es-CO" sz="2000" kern="1200" dirty="0"/>
        </a:p>
      </dsp:txBody>
      <dsp:txXfrm>
        <a:off x="1597738" y="2862970"/>
        <a:ext cx="1819378" cy="1065117"/>
      </dsp:txXfrm>
    </dsp:sp>
    <dsp:sp modelId="{1939099F-36FB-4255-B9D0-BEB2C030203F}">
      <dsp:nvSpPr>
        <dsp:cNvPr id="0" name=""/>
        <dsp:cNvSpPr/>
      </dsp:nvSpPr>
      <dsp:spPr>
        <a:xfrm>
          <a:off x="1948499" y="4436021"/>
          <a:ext cx="2611517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EFC0C3-6842-496E-9032-C1AC2FFB96E9}">
      <dsp:nvSpPr>
        <dsp:cNvPr id="0" name=""/>
        <dsp:cNvSpPr/>
      </dsp:nvSpPr>
      <dsp:spPr>
        <a:xfrm>
          <a:off x="1564601" y="4244072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Objetivos</a:t>
          </a:r>
          <a:endParaRPr lang="es-CO" sz="2000" kern="1200" dirty="0"/>
        </a:p>
      </dsp:txBody>
      <dsp:txXfrm>
        <a:off x="1597738" y="4277209"/>
        <a:ext cx="1819378" cy="1065117"/>
      </dsp:txXfrm>
    </dsp:sp>
    <dsp:sp modelId="{F9CD40F5-2F40-47E9-B176-BDE7084CE8C7}">
      <dsp:nvSpPr>
        <dsp:cNvPr id="0" name=""/>
        <dsp:cNvSpPr/>
      </dsp:nvSpPr>
      <dsp:spPr>
        <a:xfrm rot="16200000">
          <a:off x="3859664" y="3728902"/>
          <a:ext cx="1407471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9322B-EED5-48AB-9ED5-612084F53624}">
      <dsp:nvSpPr>
        <dsp:cNvPr id="0" name=""/>
        <dsp:cNvSpPr/>
      </dsp:nvSpPr>
      <dsp:spPr>
        <a:xfrm>
          <a:off x="4182886" y="4244072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Estrategias</a:t>
          </a:r>
          <a:endParaRPr lang="es-CO" sz="2000" kern="1200" dirty="0"/>
        </a:p>
      </dsp:txBody>
      <dsp:txXfrm>
        <a:off x="4216023" y="4277209"/>
        <a:ext cx="1819378" cy="1065117"/>
      </dsp:txXfrm>
    </dsp:sp>
    <dsp:sp modelId="{A26C9F78-DBB8-4C88-9685-F3069231E047}">
      <dsp:nvSpPr>
        <dsp:cNvPr id="0" name=""/>
        <dsp:cNvSpPr/>
      </dsp:nvSpPr>
      <dsp:spPr>
        <a:xfrm rot="16200000">
          <a:off x="3859664" y="2314662"/>
          <a:ext cx="1407471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E40B8-DFC3-477F-AB03-A11531D39A7C}">
      <dsp:nvSpPr>
        <dsp:cNvPr id="0" name=""/>
        <dsp:cNvSpPr/>
      </dsp:nvSpPr>
      <dsp:spPr>
        <a:xfrm>
          <a:off x="4182886" y="2829833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Políticas </a:t>
          </a:r>
          <a:endParaRPr lang="es-CO" sz="2000" kern="1200" dirty="0"/>
        </a:p>
      </dsp:txBody>
      <dsp:txXfrm>
        <a:off x="4216023" y="2862970"/>
        <a:ext cx="1819378" cy="1065117"/>
      </dsp:txXfrm>
    </dsp:sp>
    <dsp:sp modelId="{858C796B-849B-47E4-B05F-F6A515ACD48C}">
      <dsp:nvSpPr>
        <dsp:cNvPr id="0" name=""/>
        <dsp:cNvSpPr/>
      </dsp:nvSpPr>
      <dsp:spPr>
        <a:xfrm rot="16200000">
          <a:off x="3859664" y="900423"/>
          <a:ext cx="1407471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42C97-ACDB-4DC7-A86D-6EA4859AA6CE}">
      <dsp:nvSpPr>
        <dsp:cNvPr id="0" name=""/>
        <dsp:cNvSpPr/>
      </dsp:nvSpPr>
      <dsp:spPr>
        <a:xfrm>
          <a:off x="4182886" y="1415594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Valores y principios</a:t>
          </a:r>
          <a:endParaRPr lang="es-CO" sz="2000" kern="1200" dirty="0"/>
        </a:p>
      </dsp:txBody>
      <dsp:txXfrm>
        <a:off x="4216023" y="1448731"/>
        <a:ext cx="1819378" cy="1065117"/>
      </dsp:txXfrm>
    </dsp:sp>
    <dsp:sp modelId="{3EF27862-6B1E-4235-A228-724A14A039E5}">
      <dsp:nvSpPr>
        <dsp:cNvPr id="0" name=""/>
        <dsp:cNvSpPr/>
      </dsp:nvSpPr>
      <dsp:spPr>
        <a:xfrm>
          <a:off x="4566784" y="193303"/>
          <a:ext cx="2501150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8E34B-6E2A-4013-A3BA-39B25B4D3181}">
      <dsp:nvSpPr>
        <dsp:cNvPr id="0" name=""/>
        <dsp:cNvSpPr/>
      </dsp:nvSpPr>
      <dsp:spPr>
        <a:xfrm>
          <a:off x="4182886" y="1354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Organigrama estructural y funcional </a:t>
          </a:r>
          <a:endParaRPr lang="es-CO" sz="2000" kern="1200" dirty="0"/>
        </a:p>
      </dsp:txBody>
      <dsp:txXfrm>
        <a:off x="4216023" y="34491"/>
        <a:ext cx="1819378" cy="1065117"/>
      </dsp:txXfrm>
    </dsp:sp>
    <dsp:sp modelId="{54B02561-90D4-4849-9B40-461A4D10E9A0}">
      <dsp:nvSpPr>
        <dsp:cNvPr id="0" name=""/>
        <dsp:cNvSpPr/>
      </dsp:nvSpPr>
      <dsp:spPr>
        <a:xfrm rot="5400000">
          <a:off x="6367582" y="900423"/>
          <a:ext cx="1407471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FAD226-AF59-423E-AEF5-3DE56762F0DA}">
      <dsp:nvSpPr>
        <dsp:cNvPr id="0" name=""/>
        <dsp:cNvSpPr/>
      </dsp:nvSpPr>
      <dsp:spPr>
        <a:xfrm>
          <a:off x="6690804" y="1354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Manual de funciones y de procedimientos</a:t>
          </a:r>
          <a:endParaRPr lang="es-CO" sz="2000" kern="1200" dirty="0"/>
        </a:p>
      </dsp:txBody>
      <dsp:txXfrm>
        <a:off x="6723941" y="34491"/>
        <a:ext cx="1819378" cy="1065117"/>
      </dsp:txXfrm>
    </dsp:sp>
    <dsp:sp modelId="{8DBB8CF5-EF62-4550-86D1-ECD229AE1775}">
      <dsp:nvSpPr>
        <dsp:cNvPr id="0" name=""/>
        <dsp:cNvSpPr/>
      </dsp:nvSpPr>
      <dsp:spPr>
        <a:xfrm rot="5400000">
          <a:off x="6367582" y="2314662"/>
          <a:ext cx="1407471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A7AFE-BAAE-4D8C-834E-AE0B7D72C75A}">
      <dsp:nvSpPr>
        <dsp:cNvPr id="0" name=""/>
        <dsp:cNvSpPr/>
      </dsp:nvSpPr>
      <dsp:spPr>
        <a:xfrm>
          <a:off x="6690804" y="1415594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Reglamento interno</a:t>
          </a:r>
          <a:endParaRPr lang="es-CO" sz="2000" kern="1200" dirty="0"/>
        </a:p>
      </dsp:txBody>
      <dsp:txXfrm>
        <a:off x="6723941" y="1448731"/>
        <a:ext cx="1819378" cy="1065117"/>
      </dsp:txXfrm>
    </dsp:sp>
    <dsp:sp modelId="{C28D2E67-961F-4C06-9F4D-18D43B00BD30}">
      <dsp:nvSpPr>
        <dsp:cNvPr id="0" name=""/>
        <dsp:cNvSpPr/>
      </dsp:nvSpPr>
      <dsp:spPr>
        <a:xfrm rot="5400000">
          <a:off x="6367582" y="3728902"/>
          <a:ext cx="1407471" cy="1697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588B5-6FFA-4568-905E-4B82E731C272}">
      <dsp:nvSpPr>
        <dsp:cNvPr id="0" name=""/>
        <dsp:cNvSpPr/>
      </dsp:nvSpPr>
      <dsp:spPr>
        <a:xfrm>
          <a:off x="6690804" y="2829833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Código de ética</a:t>
          </a:r>
          <a:endParaRPr lang="es-CO" sz="2000" kern="1200" dirty="0"/>
        </a:p>
      </dsp:txBody>
      <dsp:txXfrm>
        <a:off x="6723941" y="2862970"/>
        <a:ext cx="1819378" cy="1065117"/>
      </dsp:txXfrm>
    </dsp:sp>
    <dsp:sp modelId="{BB950DD2-6BA0-4407-BD1F-32E18AA64AF9}">
      <dsp:nvSpPr>
        <dsp:cNvPr id="0" name=""/>
        <dsp:cNvSpPr/>
      </dsp:nvSpPr>
      <dsp:spPr>
        <a:xfrm>
          <a:off x="6690804" y="4244072"/>
          <a:ext cx="1885652" cy="1131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Plan de contingencia </a:t>
          </a:r>
          <a:endParaRPr lang="es-CO" sz="2000" kern="1200" dirty="0"/>
        </a:p>
      </dsp:txBody>
      <dsp:txXfrm>
        <a:off x="6723941" y="4277209"/>
        <a:ext cx="1819378" cy="1065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00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85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312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522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548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249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343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83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507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318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87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C5DD-9923-4EAD-9E40-55DFB775E767}" type="datetimeFigureOut">
              <a:rPr lang="es-CO" smtClean="0"/>
              <a:t>19/11/2016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19CE9-25A4-487D-BDEA-E4A8BAA5EE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28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0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 bwMode="gray">
          <a:xfrm>
            <a:off x="1066800" y="83389"/>
            <a:ext cx="10058400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sz="5400" b="1" dirty="0" smtClean="0">
                <a:solidFill>
                  <a:schemeClr val="accent1">
                    <a:lumMod val="50000"/>
                  </a:schemeClr>
                </a:solidFill>
              </a:rPr>
              <a:t>UNIVERSIDAD TÉCNICA DEL NORTE</a:t>
            </a:r>
            <a:endParaRPr lang="es-CO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4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65" t="6272" r="14520" b="3991"/>
          <a:stretch/>
        </p:blipFill>
        <p:spPr>
          <a:xfrm>
            <a:off x="4852495" y="1536113"/>
            <a:ext cx="2487009" cy="18979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Subtítulo 2"/>
          <p:cNvSpPr txBox="1">
            <a:spLocks/>
          </p:cNvSpPr>
          <p:nvPr/>
        </p:nvSpPr>
        <p:spPr>
          <a:xfrm>
            <a:off x="1554480" y="912858"/>
            <a:ext cx="9083040" cy="5458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2800" b="1" dirty="0" smtClean="0">
                <a:solidFill>
                  <a:schemeClr val="accent6">
                    <a:lumMod val="75000"/>
                  </a:schemeClr>
                </a:solidFill>
              </a:rPr>
              <a:t>FACULTAD DE CIENCIAS ADMINISTRATIVAS Y ECONÓMICAS</a:t>
            </a:r>
            <a:endParaRPr lang="es-CO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4116184" y="3704570"/>
            <a:ext cx="3959629" cy="5458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2800" b="1" dirty="0" smtClean="0">
                <a:solidFill>
                  <a:srgbClr val="FF0000"/>
                </a:solidFill>
              </a:rPr>
              <a:t>TEMA DE TESIS:</a:t>
            </a:r>
            <a:endParaRPr lang="es-CO" sz="2800" b="1" dirty="0">
              <a:solidFill>
                <a:srgbClr val="FF0000"/>
              </a:solidFill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066800" y="4250442"/>
            <a:ext cx="10335490" cy="1354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b="1" dirty="0" smtClean="0">
                <a:solidFill>
                  <a:schemeClr val="tx1"/>
                </a:solidFill>
              </a:rPr>
              <a:t>“MANUAL ADMINISTRATIVO Y FINANCIERO PARA LA EMPRESA TECNICENTRO IBARRA EN LA CIUDAD DE IBARRA, PROVINCIA DE IMBABURA”.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5791200" y="5789292"/>
            <a:ext cx="6641869" cy="1252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2800" b="1" dirty="0" smtClean="0">
                <a:solidFill>
                  <a:srgbClr val="00B050"/>
                </a:solidFill>
              </a:rPr>
              <a:t>AUTORAS: 	</a:t>
            </a:r>
            <a:r>
              <a:rPr lang="es-CO" sz="2000" b="1" dirty="0" smtClean="0">
                <a:solidFill>
                  <a:schemeClr val="tx1"/>
                </a:solidFill>
              </a:rPr>
              <a:t>	</a:t>
            </a:r>
            <a:r>
              <a:rPr lang="es-CO" b="1" dirty="0" smtClean="0">
                <a:solidFill>
                  <a:schemeClr val="tx1"/>
                </a:solidFill>
              </a:rPr>
              <a:t>AGUIRRE MAYRA 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			   CUCHALA SABRINA</a:t>
            </a:r>
          </a:p>
        </p:txBody>
      </p:sp>
    </p:spTree>
    <p:extLst>
      <p:ext uri="{BB962C8B-B14F-4D97-AF65-F5344CB8AC3E}">
        <p14:creationId xmlns:p14="http://schemas.microsoft.com/office/powerpoint/2010/main" val="138109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 txBox="1">
            <a:spLocks/>
          </p:cNvSpPr>
          <p:nvPr/>
        </p:nvSpPr>
        <p:spPr bwMode="gray">
          <a:xfrm>
            <a:off x="360681" y="286587"/>
            <a:ext cx="4401819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000" b="1" dirty="0" smtClean="0">
                <a:solidFill>
                  <a:srgbClr val="00B050"/>
                </a:solidFill>
              </a:rPr>
              <a:t>RECOMENDACIONES</a:t>
            </a:r>
            <a:endParaRPr lang="es-CO" sz="4000" b="1" dirty="0">
              <a:solidFill>
                <a:srgbClr val="00B05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60681" y="1102057"/>
            <a:ext cx="111875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C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empresa debe implementar el presente Manual Administrativo y Financiero, para contar con un documento que servirá de guía en el desarrollo </a:t>
            </a:r>
            <a:r>
              <a:rPr lang="es-CO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las actividades de la organización de tal manera que sean más claras, dinámicas y simplificadas y de esta manera cumplir con el logro de los </a:t>
            </a:r>
            <a:r>
              <a:rPr lang="es-CO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objetivos.</a:t>
            </a:r>
            <a:endParaRPr lang="es-CO" b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C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 recomendable manejar eficientemente la gestión empresarial, a través de una adecuada estructura organizacional y funcional ayudando a la administración de los recursos y el talento humano disponiendo y segregando funciones para alcanzar los objetivos planteados.</a:t>
            </a:r>
          </a:p>
          <a:p>
            <a:pPr marL="342900" indent="-342900" algn="just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s-EC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 recomienda aplicarse, revisarse y actualizarse constantemente en lo referente a la normativa legal y tributaria, lo que permitirá corregir, dinamizar y efectivizar las actividades cotidianas.</a:t>
            </a:r>
            <a:endParaRPr lang="es-CO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42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0698" y="1129731"/>
            <a:ext cx="6550603" cy="42966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742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 txBox="1">
            <a:spLocks/>
          </p:cNvSpPr>
          <p:nvPr/>
        </p:nvSpPr>
        <p:spPr bwMode="gray">
          <a:xfrm>
            <a:off x="210590" y="270163"/>
            <a:ext cx="7041110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b="1" dirty="0" smtClean="0">
                <a:solidFill>
                  <a:srgbClr val="00B050"/>
                </a:solidFill>
              </a:rPr>
              <a:t>CAPÍTULO I </a:t>
            </a:r>
          </a:p>
          <a:p>
            <a:r>
              <a:rPr lang="es-CO" b="1" dirty="0" smtClean="0">
                <a:solidFill>
                  <a:srgbClr val="00B050"/>
                </a:solidFill>
              </a:rPr>
              <a:t>DIÁGNÓSTICO SITUACIONAL</a:t>
            </a:r>
            <a:endParaRPr lang="es-CO" b="1" dirty="0">
              <a:solidFill>
                <a:srgbClr val="00B05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09196" y="3902296"/>
            <a:ext cx="2003176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Misión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Visión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Objetivos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Valores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Principios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Organigramas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FODA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Manuales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100077" y="3902296"/>
            <a:ext cx="2043766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Plan de cuentas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Estados Financieros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Políticas contables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Sistema contable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Comprobante y sustento contable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5422900" y="3906936"/>
            <a:ext cx="1828800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Código de ética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Reglamento interno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Plan de contingencia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Políticas departamentales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539246" y="3902296"/>
            <a:ext cx="2006376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Perfil profesional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Experiencia laboral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Capacitación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Desempeño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Estabilidad laboral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Reclutamiento y Selección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757030" y="3902296"/>
            <a:ext cx="1914879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Satisfacción del cliente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Atención al cliente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Variedad y precio del producto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Financiación</a:t>
            </a:r>
            <a:endParaRPr lang="es-ES" dirty="0"/>
          </a:p>
        </p:txBody>
      </p:sp>
      <p:cxnSp>
        <p:nvCxnSpPr>
          <p:cNvPr id="18" name="Conector recto de flecha 17"/>
          <p:cNvCxnSpPr/>
          <p:nvPr/>
        </p:nvCxnSpPr>
        <p:spPr>
          <a:xfrm>
            <a:off x="1710784" y="3553761"/>
            <a:ext cx="0" cy="34853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3984084" y="3553761"/>
            <a:ext cx="0" cy="34853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6212236" y="3531893"/>
            <a:ext cx="0" cy="34853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8542434" y="3553761"/>
            <a:ext cx="0" cy="34853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>
            <a:off x="10714469" y="3553761"/>
            <a:ext cx="0" cy="34853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196" y="1083982"/>
            <a:ext cx="11065186" cy="281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 txBox="1">
            <a:spLocks/>
          </p:cNvSpPr>
          <p:nvPr/>
        </p:nvSpPr>
        <p:spPr bwMode="gray">
          <a:xfrm>
            <a:off x="159790" y="388321"/>
            <a:ext cx="7041110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b="1" dirty="0" smtClean="0">
                <a:solidFill>
                  <a:srgbClr val="00B050"/>
                </a:solidFill>
              </a:rPr>
              <a:t>CAPÍTULO I </a:t>
            </a:r>
          </a:p>
          <a:p>
            <a:r>
              <a:rPr lang="es-CO" b="1" dirty="0" smtClean="0">
                <a:solidFill>
                  <a:srgbClr val="00B050"/>
                </a:solidFill>
              </a:rPr>
              <a:t>DIÁGNÓSTICO SITUACIONAL</a:t>
            </a:r>
            <a:endParaRPr lang="es-CO" b="1" dirty="0">
              <a:solidFill>
                <a:srgbClr val="00B05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341" y="1693536"/>
            <a:ext cx="9902375" cy="419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75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 txBox="1">
            <a:spLocks/>
          </p:cNvSpPr>
          <p:nvPr/>
        </p:nvSpPr>
        <p:spPr bwMode="gray">
          <a:xfrm>
            <a:off x="111299" y="375578"/>
            <a:ext cx="7292801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800" b="1" dirty="0" smtClean="0">
                <a:solidFill>
                  <a:srgbClr val="00B050"/>
                </a:solidFill>
              </a:rPr>
              <a:t>CONCLUSIÓN DIAGNÓSTICA</a:t>
            </a:r>
            <a:endParaRPr lang="es-CO" sz="4800" b="1" dirty="0">
              <a:solidFill>
                <a:srgbClr val="00B05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2203" y="921678"/>
            <a:ext cx="9486792" cy="539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6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 txBox="1">
            <a:spLocks/>
          </p:cNvSpPr>
          <p:nvPr/>
        </p:nvSpPr>
        <p:spPr bwMode="gray">
          <a:xfrm>
            <a:off x="192118" y="2804390"/>
            <a:ext cx="6284882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400" b="1" dirty="0" smtClean="0">
                <a:solidFill>
                  <a:srgbClr val="00B050"/>
                </a:solidFill>
              </a:rPr>
              <a:t>CAPÍTULO II </a:t>
            </a:r>
          </a:p>
          <a:p>
            <a:r>
              <a:rPr lang="es-CO" sz="4400" b="1" dirty="0" smtClean="0">
                <a:solidFill>
                  <a:srgbClr val="00B050"/>
                </a:solidFill>
              </a:rPr>
              <a:t>MARCO TEÓRICO</a:t>
            </a:r>
            <a:endParaRPr lang="es-CO" sz="4400" b="1" dirty="0">
              <a:solidFill>
                <a:srgbClr val="00B05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942" y="-67281"/>
            <a:ext cx="6627058" cy="692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 bwMode="gray">
          <a:xfrm>
            <a:off x="195581" y="202045"/>
            <a:ext cx="6637019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3200" b="1" dirty="0" smtClean="0">
                <a:solidFill>
                  <a:srgbClr val="00B050"/>
                </a:solidFill>
              </a:rPr>
              <a:t>CAPÍTULO III </a:t>
            </a:r>
          </a:p>
          <a:p>
            <a:r>
              <a:rPr lang="es-CO" sz="3200" b="1" dirty="0" smtClean="0">
                <a:solidFill>
                  <a:srgbClr val="00B050"/>
                </a:solidFill>
              </a:rPr>
              <a:t>PROPUESTA ESTRATÉGICA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8061725"/>
              </p:ext>
            </p:extLst>
          </p:nvPr>
        </p:nvGraphicFramePr>
        <p:xfrm>
          <a:off x="1122217" y="1320984"/>
          <a:ext cx="10030691" cy="5376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837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297" y="212061"/>
            <a:ext cx="7937406" cy="6433878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 bwMode="gray">
          <a:xfrm>
            <a:off x="195581" y="202045"/>
            <a:ext cx="6637019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2800" b="1" dirty="0" smtClean="0">
                <a:solidFill>
                  <a:srgbClr val="00B050"/>
                </a:solidFill>
              </a:rPr>
              <a:t>CAPÍTULO III </a:t>
            </a:r>
          </a:p>
          <a:p>
            <a:r>
              <a:rPr lang="es-CO" sz="2800" b="1" dirty="0" smtClean="0">
                <a:solidFill>
                  <a:srgbClr val="00B050"/>
                </a:solidFill>
              </a:rPr>
              <a:t>PROPUESTA ESTRATÉGICA</a:t>
            </a:r>
          </a:p>
        </p:txBody>
      </p:sp>
    </p:spTree>
    <p:extLst>
      <p:ext uri="{BB962C8B-B14F-4D97-AF65-F5344CB8AC3E}">
        <p14:creationId xmlns:p14="http://schemas.microsoft.com/office/powerpoint/2010/main" val="9429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 txBox="1">
            <a:spLocks/>
          </p:cNvSpPr>
          <p:nvPr/>
        </p:nvSpPr>
        <p:spPr bwMode="gray">
          <a:xfrm>
            <a:off x="335281" y="2778719"/>
            <a:ext cx="4744719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400" b="1" dirty="0" smtClean="0">
                <a:solidFill>
                  <a:srgbClr val="00B050"/>
                </a:solidFill>
              </a:rPr>
              <a:t>CAPÍTULO IV</a:t>
            </a:r>
          </a:p>
          <a:p>
            <a:r>
              <a:rPr lang="es-CO" sz="4400" b="1" dirty="0" smtClean="0">
                <a:solidFill>
                  <a:srgbClr val="00B050"/>
                </a:solidFill>
              </a:rPr>
              <a:t>IMPACTOS</a:t>
            </a:r>
            <a:endParaRPr lang="es-CO" sz="4400" b="1" dirty="0">
              <a:solidFill>
                <a:srgbClr val="00B05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/>
          <a:srcRect l="31139" t="33333" r="28871" b="12335"/>
          <a:stretch/>
        </p:blipFill>
        <p:spPr>
          <a:xfrm>
            <a:off x="3581399" y="240722"/>
            <a:ext cx="8354081" cy="637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46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 txBox="1">
            <a:spLocks/>
          </p:cNvSpPr>
          <p:nvPr/>
        </p:nvSpPr>
        <p:spPr bwMode="gray">
          <a:xfrm>
            <a:off x="373381" y="108713"/>
            <a:ext cx="3449319" cy="916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000" b="1" dirty="0" smtClean="0">
                <a:solidFill>
                  <a:srgbClr val="00B050"/>
                </a:solidFill>
              </a:rPr>
              <a:t>CONCLUSIONES</a:t>
            </a:r>
            <a:endParaRPr lang="es-CO" sz="4000" b="1" dirty="0">
              <a:solidFill>
                <a:srgbClr val="00B05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20800" y="898607"/>
            <a:ext cx="103695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C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empresa Tecnicentro Ibarra, carece de un manual administrativo y financiero para su correcto funcionamiento, el cual le permita llevar un control de las actividades, maximizando el tiempo y los recursos disponibles.</a:t>
            </a:r>
            <a:endParaRPr lang="es-CO" b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C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 el aspecto administrativo, no cuenta con una organización estructural y funcional definida, su personal no ha logrado aún definir bien su rol y funciones de acuerdo a su perfil profesional dentro de la empresa.</a:t>
            </a:r>
            <a:endParaRPr lang="es-CO" b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C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 el aspecto financiero, el estudio detectó que no cuenta con un modelo contable que le permita a la empresa contar con información económica actualizada y real, para que la gerencia tome decisiones oportunas.</a:t>
            </a:r>
            <a:endParaRPr lang="es-CO" b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4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376</Words>
  <Application>Microsoft Office PowerPoint</Application>
  <PresentationFormat>Panorámica</PresentationFormat>
  <Paragraphs>66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Wingdings 3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TÉCNICA DEL NORTE</dc:title>
  <dc:creator>Mayra Aguirre</dc:creator>
  <cp:lastModifiedBy>RICARDO</cp:lastModifiedBy>
  <cp:revision>37</cp:revision>
  <dcterms:created xsi:type="dcterms:W3CDTF">2016-11-11T15:08:29Z</dcterms:created>
  <dcterms:modified xsi:type="dcterms:W3CDTF">2016-11-19T17:31:25Z</dcterms:modified>
</cp:coreProperties>
</file>