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charts/chart9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charts/chart10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charts/chart11.xml" ContentType="application/vnd.openxmlformats-officedocument.drawingml.chart+xml"/>
  <Override PartName="/ppt/charts/style11.xml" ContentType="application/vnd.ms-office.chartstyle+xml"/>
  <Override PartName="/ppt/charts/colors11.xml" ContentType="application/vnd.ms-office.chartcolorstyle+xml"/>
  <Override PartName="/ppt/charts/chart12.xml" ContentType="application/vnd.openxmlformats-officedocument.drawingml.chart+xml"/>
  <Override PartName="/ppt/charts/style12.xml" ContentType="application/vnd.ms-office.chartstyle+xml"/>
  <Override PartName="/ppt/charts/colors12.xml" ContentType="application/vnd.ms-office.chartcolorstyle+xml"/>
  <Override PartName="/ppt/charts/chart13.xml" ContentType="application/vnd.openxmlformats-officedocument.drawingml.chart+xml"/>
  <Override PartName="/ppt/charts/style13.xml" ContentType="application/vnd.ms-office.chartstyle+xml"/>
  <Override PartName="/ppt/charts/colors13.xml" ContentType="application/vnd.ms-office.chartcolorstyle+xml"/>
  <Override PartName="/ppt/charts/chart14.xml" ContentType="application/vnd.openxmlformats-officedocument.drawingml.chart+xml"/>
  <Override PartName="/ppt/charts/style14.xml" ContentType="application/vnd.ms-office.chartstyle+xml"/>
  <Override PartName="/ppt/charts/colors14.xml" ContentType="application/vnd.ms-office.chartcolorstyle+xml"/>
  <Override PartName="/ppt/charts/chart15.xml" ContentType="application/vnd.openxmlformats-officedocument.drawingml.chart+xml"/>
  <Override PartName="/ppt/charts/style15.xml" ContentType="application/vnd.ms-office.chartstyle+xml"/>
  <Override PartName="/ppt/charts/colors15.xml" ContentType="application/vnd.ms-office.chartcolorstyle+xml"/>
  <Override PartName="/ppt/charts/chart16.xml" ContentType="application/vnd.openxmlformats-officedocument.drawingml.chart+xml"/>
  <Override PartName="/ppt/charts/style16.xml" ContentType="application/vnd.ms-office.chartstyle+xml"/>
  <Override PartName="/ppt/charts/colors16.xml" ContentType="application/vnd.ms-office.chartcolorstyle+xml"/>
  <Override PartName="/ppt/charts/chart17.xml" ContentType="application/vnd.openxmlformats-officedocument.drawingml.chart+xml"/>
  <Override PartName="/ppt/charts/style17.xml" ContentType="application/vnd.ms-office.chartstyle+xml"/>
  <Override PartName="/ppt/charts/colors17.xml" ContentType="application/vnd.ms-office.chartcolorstyle+xml"/>
  <Override PartName="/ppt/charts/chart18.xml" ContentType="application/vnd.openxmlformats-officedocument.drawingml.chart+xml"/>
  <Override PartName="/ppt/charts/style18.xml" ContentType="application/vnd.ms-office.chartstyle+xml"/>
  <Override PartName="/ppt/charts/colors18.xml" ContentType="application/vnd.ms-office.chartcolorstyle+xml"/>
  <Override PartName="/ppt/charts/chart19.xml" ContentType="application/vnd.openxmlformats-officedocument.drawingml.chart+xml"/>
  <Override PartName="/ppt/charts/style19.xml" ContentType="application/vnd.ms-office.chartstyle+xml"/>
  <Override PartName="/ppt/charts/colors19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684" r:id="rId3"/>
  </p:sldMasterIdLst>
  <p:sldIdLst>
    <p:sldId id="256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9" r:id="rId14"/>
    <p:sldId id="268" r:id="rId15"/>
    <p:sldId id="267" r:id="rId16"/>
    <p:sldId id="295" r:id="rId17"/>
    <p:sldId id="296" r:id="rId18"/>
    <p:sldId id="270" r:id="rId19"/>
    <p:sldId id="271" r:id="rId20"/>
    <p:sldId id="297" r:id="rId21"/>
    <p:sldId id="273" r:id="rId22"/>
    <p:sldId id="272" r:id="rId23"/>
    <p:sldId id="298" r:id="rId24"/>
    <p:sldId id="274" r:id="rId25"/>
    <p:sldId id="275" r:id="rId26"/>
    <p:sldId id="278" r:id="rId27"/>
    <p:sldId id="281" r:id="rId28"/>
    <p:sldId id="283" r:id="rId29"/>
    <p:sldId id="284" r:id="rId30"/>
    <p:sldId id="285" r:id="rId31"/>
    <p:sldId id="286" r:id="rId32"/>
    <p:sldId id="289" r:id="rId33"/>
    <p:sldId id="290" r:id="rId34"/>
    <p:sldId id="299" r:id="rId35"/>
    <p:sldId id="291" r:id="rId36"/>
  </p:sldIdLst>
  <p:sldSz cx="12192000" cy="6858000"/>
  <p:notesSz cx="6858000" cy="9144000"/>
  <p:defaultTextStyle>
    <a:defPPr>
      <a:defRPr lang="es-EC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ección predeterminada" id="{BD63DAB1-01C0-4683-8B0A-E083CB9A25D1}">
          <p14:sldIdLst>
            <p14:sldId id="256"/>
            <p14:sldId id="257"/>
            <p14:sldId id="258"/>
            <p14:sldId id="259"/>
            <p14:sldId id="260"/>
            <p14:sldId id="261"/>
            <p14:sldId id="262"/>
            <p14:sldId id="263"/>
            <p14:sldId id="264"/>
            <p14:sldId id="265"/>
            <p14:sldId id="269"/>
            <p14:sldId id="268"/>
            <p14:sldId id="267"/>
            <p14:sldId id="295"/>
            <p14:sldId id="296"/>
            <p14:sldId id="270"/>
            <p14:sldId id="271"/>
            <p14:sldId id="297"/>
            <p14:sldId id="273"/>
            <p14:sldId id="272"/>
            <p14:sldId id="298"/>
          </p14:sldIdLst>
        </p14:section>
        <p14:section name="Sección sin título" id="{39D29279-FF6B-459B-AE30-C2EE17DA9C16}">
          <p14:sldIdLst>
            <p14:sldId id="274"/>
            <p14:sldId id="275"/>
            <p14:sldId id="278"/>
            <p14:sldId id="281"/>
            <p14:sldId id="283"/>
            <p14:sldId id="284"/>
            <p14:sldId id="285"/>
          </p14:sldIdLst>
        </p14:section>
        <p14:section name="Sección sin título" id="{DA246CF7-679D-4252-BDB5-993669FF2DF9}">
          <p14:sldIdLst>
            <p14:sldId id="286"/>
            <p14:sldId id="289"/>
            <p14:sldId id="290"/>
            <p14:sldId id="299"/>
            <p14:sldId id="291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940675A-B579-460E-94D1-54222C63F5DA}" styleName="Sin estilo, cuadrícula de la tabla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Sin estilo ni cuadrícula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616DA210-FB5B-4158-B5E0-FEB733F419BA}" styleName="Estilo claro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ED083AE6-46FA-4A59-8FB0-9F97EB10719F}" styleName="Estilo claro 3 - Acento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43" d="100"/>
          <a:sy n="43" d="100"/>
        </p:scale>
        <p:origin x="72" y="83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D:\Mis%20Documents\UTN%20DOCS\TRABAJO%20DE%20GRADO%20DOS\EXPERIMENTOS%20TESIS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oleObject" Target="file:///D:\Mis%20Documents\UTN%20DOCS\TRABAJO%20DE%20GRADO%20DOS\EXPERIMENTOS%20TESIS.xlsx" TargetMode="External"/><Relationship Id="rId2" Type="http://schemas.microsoft.com/office/2011/relationships/chartColorStyle" Target="colors10.xml"/><Relationship Id="rId1" Type="http://schemas.microsoft.com/office/2011/relationships/chartStyle" Target="style10.xml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oleObject" Target="file:///D:\Mis%20Documents\UTN%20DOCS\TRABAJO%20DE%20GRADO%20DOS\EXPERIMENTOS%20TESIS.xlsx" TargetMode="External"/><Relationship Id="rId2" Type="http://schemas.microsoft.com/office/2011/relationships/chartColorStyle" Target="colors11.xml"/><Relationship Id="rId1" Type="http://schemas.microsoft.com/office/2011/relationships/chartStyle" Target="style11.xml"/></Relationships>
</file>

<file path=ppt/charts/_rels/chart12.xml.rels><?xml version="1.0" encoding="UTF-8" standalone="yes"?>
<Relationships xmlns="http://schemas.openxmlformats.org/package/2006/relationships"><Relationship Id="rId3" Type="http://schemas.openxmlformats.org/officeDocument/2006/relationships/oleObject" Target="file:///D:\Mis%20Documents\UTN%20DOCS\TRABAJO%20DE%20GRADO%20DOS\EXPERIMENTOS%20TESIS.xlsx" TargetMode="External"/><Relationship Id="rId2" Type="http://schemas.microsoft.com/office/2011/relationships/chartColorStyle" Target="colors12.xml"/><Relationship Id="rId1" Type="http://schemas.microsoft.com/office/2011/relationships/chartStyle" Target="style12.xml"/></Relationships>
</file>

<file path=ppt/charts/_rels/chart13.xml.rels><?xml version="1.0" encoding="UTF-8" standalone="yes"?>
<Relationships xmlns="http://schemas.openxmlformats.org/package/2006/relationships"><Relationship Id="rId3" Type="http://schemas.openxmlformats.org/officeDocument/2006/relationships/oleObject" Target="file:///D:\Mis%20Documents\UTN%20DOCS\TRABAJO%20DE%20GRADO%20DOS\EXPERIMENTOS%20TESIS.xlsx" TargetMode="External"/><Relationship Id="rId2" Type="http://schemas.microsoft.com/office/2011/relationships/chartColorStyle" Target="colors13.xml"/><Relationship Id="rId1" Type="http://schemas.microsoft.com/office/2011/relationships/chartStyle" Target="style13.xml"/></Relationships>
</file>

<file path=ppt/charts/_rels/chart14.xml.rels><?xml version="1.0" encoding="UTF-8" standalone="yes"?>
<Relationships xmlns="http://schemas.openxmlformats.org/package/2006/relationships"><Relationship Id="rId3" Type="http://schemas.openxmlformats.org/officeDocument/2006/relationships/oleObject" Target="file:///D:\Mis%20Documents\UTN%20DOCS\TRABAJO%20DE%20GRADO%20DOS\EXPERIMENTOS%20TESIS.xlsx" TargetMode="External"/><Relationship Id="rId2" Type="http://schemas.microsoft.com/office/2011/relationships/chartColorStyle" Target="colors14.xml"/><Relationship Id="rId1" Type="http://schemas.microsoft.com/office/2011/relationships/chartStyle" Target="style14.xml"/></Relationships>
</file>

<file path=ppt/charts/_rels/chart15.xml.rels><?xml version="1.0" encoding="UTF-8" standalone="yes"?>
<Relationships xmlns="http://schemas.openxmlformats.org/package/2006/relationships"><Relationship Id="rId3" Type="http://schemas.openxmlformats.org/officeDocument/2006/relationships/oleObject" Target="file:///D:\Mis%20Documents\UTN%20DOCS\TRABAJO%20DE%20GRADO%20DOS\EXPERIMENTOS%20TESIS.xlsx" TargetMode="External"/><Relationship Id="rId2" Type="http://schemas.microsoft.com/office/2011/relationships/chartColorStyle" Target="colors15.xml"/><Relationship Id="rId1" Type="http://schemas.microsoft.com/office/2011/relationships/chartStyle" Target="style15.xml"/></Relationships>
</file>

<file path=ppt/charts/_rels/chart16.xml.rels><?xml version="1.0" encoding="UTF-8" standalone="yes"?>
<Relationships xmlns="http://schemas.openxmlformats.org/package/2006/relationships"><Relationship Id="rId3" Type="http://schemas.openxmlformats.org/officeDocument/2006/relationships/oleObject" Target="file:///D:\Mis%20Documents\UTN%20DOCS\TRABAJO%20DE%20GRADO%20DOS\EXPERIMENTOS%20TESIS.xlsx" TargetMode="External"/><Relationship Id="rId2" Type="http://schemas.microsoft.com/office/2011/relationships/chartColorStyle" Target="colors16.xml"/><Relationship Id="rId1" Type="http://schemas.microsoft.com/office/2011/relationships/chartStyle" Target="style16.xml"/></Relationships>
</file>

<file path=ppt/charts/_rels/chart17.xml.rels><?xml version="1.0" encoding="UTF-8" standalone="yes"?>
<Relationships xmlns="http://schemas.openxmlformats.org/package/2006/relationships"><Relationship Id="rId3" Type="http://schemas.openxmlformats.org/officeDocument/2006/relationships/oleObject" Target="file:///D:\Mis%20Documents\UTN%20DOCS\TRABAJO%20DE%20GRADO%20DOS\EXPERIMENTOS%20TESIS.xlsx" TargetMode="External"/><Relationship Id="rId2" Type="http://schemas.microsoft.com/office/2011/relationships/chartColorStyle" Target="colors17.xml"/><Relationship Id="rId1" Type="http://schemas.microsoft.com/office/2011/relationships/chartStyle" Target="style17.xml"/></Relationships>
</file>

<file path=ppt/charts/_rels/chart18.xml.rels><?xml version="1.0" encoding="UTF-8" standalone="yes"?>
<Relationships xmlns="http://schemas.openxmlformats.org/package/2006/relationships"><Relationship Id="rId3" Type="http://schemas.openxmlformats.org/officeDocument/2006/relationships/oleObject" Target="file:///D:\Mis%20Documents\UTN%20DOCS\TRABAJO%20DE%20GRADO%20DOS\EXPERIMENTOS%20TESIS.xlsx" TargetMode="External"/><Relationship Id="rId2" Type="http://schemas.microsoft.com/office/2011/relationships/chartColorStyle" Target="colors18.xml"/><Relationship Id="rId1" Type="http://schemas.microsoft.com/office/2011/relationships/chartStyle" Target="style18.xml"/></Relationships>
</file>

<file path=ppt/charts/_rels/chart19.xml.rels><?xml version="1.0" encoding="UTF-8" standalone="yes"?>
<Relationships xmlns="http://schemas.openxmlformats.org/package/2006/relationships"><Relationship Id="rId3" Type="http://schemas.openxmlformats.org/officeDocument/2006/relationships/oleObject" Target="file:///D:\Mis%20Documents\UTN%20DOCS\TRABAJO%20DE%20GRADO%20DOS\EXPERIMENTOS%20TESIS.xlsx" TargetMode="External"/><Relationship Id="rId2" Type="http://schemas.microsoft.com/office/2011/relationships/chartColorStyle" Target="colors19.xml"/><Relationship Id="rId1" Type="http://schemas.microsoft.com/office/2011/relationships/chartStyle" Target="style19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D:\Mis%20Documents\UTN%20DOCS\TRABAJO%20DE%20GRADO%20DOS\EXPERIMENTOS%20TESIS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D:\Mis%20Documents\UTN%20DOCS\TRABAJO%20DE%20GRADO%20DOS\EXPERIMENTOS%20TESIS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file:///D:\Mis%20Documents\UTN%20DOCS\TRABAJO%20DE%20GRADO%20DOS\EXPERIMENTOS%20TESIS.xlsx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oleObject" Target="file:///D:\Mis%20Documents\UTN%20DOCS\TRABAJO%20DE%20GRADO%20DOS\EXPERIMENTOS%20TESIS.xlsx" TargetMode="External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oleObject" Target="file:///D:\Mis%20Documents\UTN%20DOCS\TRABAJO%20DE%20GRADO%20DOS\EXPERIMENTOS%20TESIS.xlsx" TargetMode="External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oleObject" Target="file:///D:\Mis%20Documents\UTN%20DOCS\TRABAJO%20DE%20GRADO%20DOS\EXPERIMENTOS%20TESIS.xlsx" TargetMode="External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oleObject" Target="file:///D:\Mis%20Documents\UTN%20DOCS\TRABAJO%20DE%20GRADO%20DOS\EXPERIMENTOS%20TESIS.xlsx" TargetMode="External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oleObject" Target="file:///D:\Mis%20Documents\UTN%20DOCS\TRABAJO%20DE%20GRADO%20DOS\EXPERIMENTOS%20TESIS.xlsx" TargetMode="External"/><Relationship Id="rId2" Type="http://schemas.microsoft.com/office/2011/relationships/chartColorStyle" Target="colors9.xml"/><Relationship Id="rId1" Type="http://schemas.microsoft.com/office/2011/relationships/chartStyle" Target="style9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s-EC" sz="2800" dirty="0">
                <a:latin typeface="Berlin Sans FB" panose="020E0602020502020306" pitchFamily="34" charset="0"/>
              </a:rPr>
              <a:t>Curva de crecimiento en </a:t>
            </a:r>
            <a:endParaRPr lang="es-EC" sz="2800" dirty="0" smtClean="0">
              <a:latin typeface="Berlin Sans FB" panose="020E0602020502020306" pitchFamily="34" charset="0"/>
            </a:endParaRPr>
          </a:p>
          <a:p>
            <a:pPr>
              <a:defRPr/>
            </a:pPr>
            <a:r>
              <a:rPr lang="es-EC" sz="2800" dirty="0" smtClean="0">
                <a:latin typeface="Berlin Sans FB" panose="020E0602020502020306" pitchFamily="34" charset="0"/>
              </a:rPr>
              <a:t>0.3</a:t>
            </a:r>
            <a:r>
              <a:rPr lang="es-EC" sz="2800" dirty="0">
                <a:latin typeface="Berlin Sans FB" panose="020E0602020502020306" pitchFamily="34" charset="0"/>
              </a:rPr>
              <a:t>% de bilis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EC"/>
        </a:p>
      </c:txPr>
    </c:title>
    <c:autoTitleDeleted val="0"/>
    <c:plotArea>
      <c:layout>
        <c:manualLayout>
          <c:layoutTarget val="inner"/>
          <c:xMode val="edge"/>
          <c:yMode val="edge"/>
          <c:x val="0.10603195857390668"/>
          <c:y val="0.15446214667918315"/>
          <c:w val="0.75344290712701589"/>
          <c:h val="0.72306646623846638"/>
        </c:manualLayout>
      </c:layout>
      <c:lineChart>
        <c:grouping val="standard"/>
        <c:varyColors val="0"/>
        <c:ser>
          <c:idx val="0"/>
          <c:order val="0"/>
          <c:tx>
            <c:strRef>
              <c:f>'BILIS 0.3%'!$B$10</c:f>
              <c:strCache>
                <c:ptCount val="1"/>
                <c:pt idx="0">
                  <c:v>LACT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EC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'BILIS 0.3%'!$C$7:$C$15</c:f>
              <c:numCache>
                <c:formatCode>0</c:formatCode>
                <c:ptCount val="9"/>
                <c:pt idx="0">
                  <c:v>0</c:v>
                </c:pt>
                <c:pt idx="1">
                  <c:v>30</c:v>
                </c:pt>
                <c:pt idx="2">
                  <c:v>60</c:v>
                </c:pt>
                <c:pt idx="3">
                  <c:v>90</c:v>
                </c:pt>
                <c:pt idx="4">
                  <c:v>120</c:v>
                </c:pt>
                <c:pt idx="5">
                  <c:v>150</c:v>
                </c:pt>
                <c:pt idx="6">
                  <c:v>180</c:v>
                </c:pt>
                <c:pt idx="7">
                  <c:v>210</c:v>
                </c:pt>
                <c:pt idx="8">
                  <c:v>240</c:v>
                </c:pt>
              </c:numCache>
            </c:numRef>
          </c:cat>
          <c:val>
            <c:numRef>
              <c:f>'BILIS 0.3%'!$H$7:$H$15</c:f>
              <c:numCache>
                <c:formatCode>0.000</c:formatCode>
                <c:ptCount val="9"/>
                <c:pt idx="0">
                  <c:v>0.20977777777777776</c:v>
                </c:pt>
                <c:pt idx="1">
                  <c:v>0.21677777777777774</c:v>
                </c:pt>
                <c:pt idx="2">
                  <c:v>0.27811111111111109</c:v>
                </c:pt>
                <c:pt idx="3">
                  <c:v>0.41877777777777775</c:v>
                </c:pt>
                <c:pt idx="4">
                  <c:v>0.96144444444444443</c:v>
                </c:pt>
                <c:pt idx="5">
                  <c:v>1.5811111111111111</c:v>
                </c:pt>
                <c:pt idx="6">
                  <c:v>1.9014444444444443</c:v>
                </c:pt>
                <c:pt idx="7">
                  <c:v>1.9971111111111111</c:v>
                </c:pt>
                <c:pt idx="8">
                  <c:v>2.0591111111111111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'BILIS 0.3%'!$B$19</c:f>
              <c:strCache>
                <c:ptCount val="1"/>
                <c:pt idx="0">
                  <c:v>UTNFa37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EC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'BILIS 0.3%'!$C$7:$C$15</c:f>
              <c:numCache>
                <c:formatCode>0</c:formatCode>
                <c:ptCount val="9"/>
                <c:pt idx="0">
                  <c:v>0</c:v>
                </c:pt>
                <c:pt idx="1">
                  <c:v>30</c:v>
                </c:pt>
                <c:pt idx="2">
                  <c:v>60</c:v>
                </c:pt>
                <c:pt idx="3">
                  <c:v>90</c:v>
                </c:pt>
                <c:pt idx="4">
                  <c:v>120</c:v>
                </c:pt>
                <c:pt idx="5">
                  <c:v>150</c:v>
                </c:pt>
                <c:pt idx="6">
                  <c:v>180</c:v>
                </c:pt>
                <c:pt idx="7">
                  <c:v>210</c:v>
                </c:pt>
                <c:pt idx="8">
                  <c:v>240</c:v>
                </c:pt>
              </c:numCache>
            </c:numRef>
          </c:cat>
          <c:val>
            <c:numRef>
              <c:f>'BILIS 0.3%'!$H$16:$H$24</c:f>
              <c:numCache>
                <c:formatCode>0.000</c:formatCode>
                <c:ptCount val="9"/>
                <c:pt idx="0">
                  <c:v>0.1061111111111111</c:v>
                </c:pt>
                <c:pt idx="1">
                  <c:v>0.10977777777777777</c:v>
                </c:pt>
                <c:pt idx="2">
                  <c:v>0.12477777777777775</c:v>
                </c:pt>
                <c:pt idx="3">
                  <c:v>0.14977777777777776</c:v>
                </c:pt>
                <c:pt idx="4">
                  <c:v>0.23211111111111107</c:v>
                </c:pt>
                <c:pt idx="5">
                  <c:v>0.35777777777777775</c:v>
                </c:pt>
                <c:pt idx="6">
                  <c:v>0.5431111111111111</c:v>
                </c:pt>
                <c:pt idx="7">
                  <c:v>0.810111111111111</c:v>
                </c:pt>
                <c:pt idx="8">
                  <c:v>1.1584444444444444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'BILIS 0.3%'!$B$28</c:f>
              <c:strCache>
                <c:ptCount val="1"/>
                <c:pt idx="0">
                  <c:v>UTNFa38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EC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'BILIS 0.3%'!$C$7:$C$15</c:f>
              <c:numCache>
                <c:formatCode>0</c:formatCode>
                <c:ptCount val="9"/>
                <c:pt idx="0">
                  <c:v>0</c:v>
                </c:pt>
                <c:pt idx="1">
                  <c:v>30</c:v>
                </c:pt>
                <c:pt idx="2">
                  <c:v>60</c:v>
                </c:pt>
                <c:pt idx="3">
                  <c:v>90</c:v>
                </c:pt>
                <c:pt idx="4">
                  <c:v>120</c:v>
                </c:pt>
                <c:pt idx="5">
                  <c:v>150</c:v>
                </c:pt>
                <c:pt idx="6">
                  <c:v>180</c:v>
                </c:pt>
                <c:pt idx="7">
                  <c:v>210</c:v>
                </c:pt>
                <c:pt idx="8">
                  <c:v>240</c:v>
                </c:pt>
              </c:numCache>
            </c:numRef>
          </c:cat>
          <c:val>
            <c:numRef>
              <c:f>'BILIS 0.3%'!$H$25:$H$33</c:f>
              <c:numCache>
                <c:formatCode>0.000</c:formatCode>
                <c:ptCount val="9"/>
                <c:pt idx="0">
                  <c:v>0.19177777777777774</c:v>
                </c:pt>
                <c:pt idx="1">
                  <c:v>0.24444444444444444</c:v>
                </c:pt>
                <c:pt idx="2">
                  <c:v>0.25777777777777772</c:v>
                </c:pt>
                <c:pt idx="3">
                  <c:v>0.32311111111111113</c:v>
                </c:pt>
                <c:pt idx="4">
                  <c:v>0.36811111111111106</c:v>
                </c:pt>
                <c:pt idx="5">
                  <c:v>0.99144444444444435</c:v>
                </c:pt>
                <c:pt idx="6">
                  <c:v>1.5244444444444445</c:v>
                </c:pt>
                <c:pt idx="7">
                  <c:v>1.8267777777777774</c:v>
                </c:pt>
                <c:pt idx="8">
                  <c:v>1.9514444444444443</c:v>
                </c:pt>
              </c:numCache>
            </c:numRef>
          </c:val>
          <c:smooth val="0"/>
        </c:ser>
        <c:ser>
          <c:idx val="3"/>
          <c:order val="3"/>
          <c:tx>
            <c:strRef>
              <c:f>'BILIS 0.3%'!$B$37</c:f>
              <c:strCache>
                <c:ptCount val="1"/>
                <c:pt idx="0">
                  <c:v>UTNFa39</c:v>
                </c:pt>
              </c:strCache>
            </c:strRef>
          </c:tx>
          <c:spPr>
            <a:ln w="28575" cap="rnd">
              <a:solidFill>
                <a:schemeClr val="accent4"/>
              </a:solidFill>
              <a:round/>
            </a:ln>
            <a:effectLst/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EC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'BILIS 0.3%'!$C$7:$C$15</c:f>
              <c:numCache>
                <c:formatCode>0</c:formatCode>
                <c:ptCount val="9"/>
                <c:pt idx="0">
                  <c:v>0</c:v>
                </c:pt>
                <c:pt idx="1">
                  <c:v>30</c:v>
                </c:pt>
                <c:pt idx="2">
                  <c:v>60</c:v>
                </c:pt>
                <c:pt idx="3">
                  <c:v>90</c:v>
                </c:pt>
                <c:pt idx="4">
                  <c:v>120</c:v>
                </c:pt>
                <c:pt idx="5">
                  <c:v>150</c:v>
                </c:pt>
                <c:pt idx="6">
                  <c:v>180</c:v>
                </c:pt>
                <c:pt idx="7">
                  <c:v>210</c:v>
                </c:pt>
                <c:pt idx="8">
                  <c:v>240</c:v>
                </c:pt>
              </c:numCache>
            </c:numRef>
          </c:cat>
          <c:val>
            <c:numRef>
              <c:f>'BILIS 0.3%'!$H$34:$H$42</c:f>
              <c:numCache>
                <c:formatCode>0.000</c:formatCode>
                <c:ptCount val="9"/>
                <c:pt idx="0">
                  <c:v>0.21644444444444444</c:v>
                </c:pt>
                <c:pt idx="1">
                  <c:v>0.23977777777777776</c:v>
                </c:pt>
                <c:pt idx="2">
                  <c:v>0.24077777777777776</c:v>
                </c:pt>
                <c:pt idx="3">
                  <c:v>0.25211111111111112</c:v>
                </c:pt>
                <c:pt idx="4">
                  <c:v>0.25744444444444442</c:v>
                </c:pt>
                <c:pt idx="5">
                  <c:v>0.27344444444444443</c:v>
                </c:pt>
                <c:pt idx="6">
                  <c:v>0.28311111111111109</c:v>
                </c:pt>
                <c:pt idx="7">
                  <c:v>0.31711111111111107</c:v>
                </c:pt>
                <c:pt idx="8">
                  <c:v>0.4221111111111111</c:v>
                </c:pt>
              </c:numCache>
            </c:numRef>
          </c:val>
          <c:smooth val="0"/>
        </c:ser>
        <c:ser>
          <c:idx val="4"/>
          <c:order val="4"/>
          <c:tx>
            <c:strRef>
              <c:f>'BILIS 0.3%'!$B$46</c:f>
              <c:strCache>
                <c:ptCount val="1"/>
                <c:pt idx="0">
                  <c:v>UTNFa40</c:v>
                </c:pt>
              </c:strCache>
            </c:strRef>
          </c:tx>
          <c:spPr>
            <a:ln w="28575" cap="rnd">
              <a:solidFill>
                <a:schemeClr val="accent5"/>
              </a:solidFill>
              <a:round/>
            </a:ln>
            <a:effectLst/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EC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'BILIS 0.3%'!$C$7:$C$15</c:f>
              <c:numCache>
                <c:formatCode>0</c:formatCode>
                <c:ptCount val="9"/>
                <c:pt idx="0">
                  <c:v>0</c:v>
                </c:pt>
                <c:pt idx="1">
                  <c:v>30</c:v>
                </c:pt>
                <c:pt idx="2">
                  <c:v>60</c:v>
                </c:pt>
                <c:pt idx="3">
                  <c:v>90</c:v>
                </c:pt>
                <c:pt idx="4">
                  <c:v>120</c:v>
                </c:pt>
                <c:pt idx="5">
                  <c:v>150</c:v>
                </c:pt>
                <c:pt idx="6">
                  <c:v>180</c:v>
                </c:pt>
                <c:pt idx="7">
                  <c:v>210</c:v>
                </c:pt>
                <c:pt idx="8">
                  <c:v>240</c:v>
                </c:pt>
              </c:numCache>
            </c:numRef>
          </c:cat>
          <c:val>
            <c:numRef>
              <c:f>'BILIS 0.3%'!$H$43:$H$51</c:f>
              <c:numCache>
                <c:formatCode>0.000</c:formatCode>
                <c:ptCount val="9"/>
                <c:pt idx="0">
                  <c:v>0.21674444444444441</c:v>
                </c:pt>
                <c:pt idx="1">
                  <c:v>0.22511111111111112</c:v>
                </c:pt>
                <c:pt idx="2">
                  <c:v>0.24111111111111114</c:v>
                </c:pt>
                <c:pt idx="3">
                  <c:v>0.29777777777777775</c:v>
                </c:pt>
                <c:pt idx="4">
                  <c:v>0.4857777777777777</c:v>
                </c:pt>
                <c:pt idx="5">
                  <c:v>0.99511111111111117</c:v>
                </c:pt>
                <c:pt idx="6">
                  <c:v>1.5247777777777778</c:v>
                </c:pt>
                <c:pt idx="7">
                  <c:v>1.8611111111111109</c:v>
                </c:pt>
                <c:pt idx="8">
                  <c:v>1.9807777777777777</c:v>
                </c:pt>
              </c:numCache>
            </c:numRef>
          </c:val>
          <c:smooth val="0"/>
        </c:ser>
        <c:ser>
          <c:idx val="5"/>
          <c:order val="5"/>
          <c:tx>
            <c:strRef>
              <c:f>'BILIS 0.3%'!$B$55</c:f>
              <c:strCache>
                <c:ptCount val="1"/>
                <c:pt idx="0">
                  <c:v>UTN Fa 41</c:v>
                </c:pt>
              </c:strCache>
            </c:strRef>
          </c:tx>
          <c:spPr>
            <a:ln w="28575" cap="rnd">
              <a:solidFill>
                <a:schemeClr val="accent6"/>
              </a:solidFill>
              <a:round/>
            </a:ln>
            <a:effectLst/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EC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'BILIS 0.3%'!$C$7:$C$15</c:f>
              <c:numCache>
                <c:formatCode>0</c:formatCode>
                <c:ptCount val="9"/>
                <c:pt idx="0">
                  <c:v>0</c:v>
                </c:pt>
                <c:pt idx="1">
                  <c:v>30</c:v>
                </c:pt>
                <c:pt idx="2">
                  <c:v>60</c:v>
                </c:pt>
                <c:pt idx="3">
                  <c:v>90</c:v>
                </c:pt>
                <c:pt idx="4">
                  <c:v>120</c:v>
                </c:pt>
                <c:pt idx="5">
                  <c:v>150</c:v>
                </c:pt>
                <c:pt idx="6">
                  <c:v>180</c:v>
                </c:pt>
                <c:pt idx="7">
                  <c:v>210</c:v>
                </c:pt>
                <c:pt idx="8">
                  <c:v>240</c:v>
                </c:pt>
              </c:numCache>
            </c:numRef>
          </c:cat>
          <c:val>
            <c:numRef>
              <c:f>'BILIS 0.3%'!$H$52:$H$60</c:f>
              <c:numCache>
                <c:formatCode>0.000</c:formatCode>
                <c:ptCount val="9"/>
                <c:pt idx="0">
                  <c:v>0.1711111111111111</c:v>
                </c:pt>
                <c:pt idx="1">
                  <c:v>0.17577777777777778</c:v>
                </c:pt>
                <c:pt idx="2">
                  <c:v>0.18044444444444444</c:v>
                </c:pt>
                <c:pt idx="3">
                  <c:v>0.20411111111111105</c:v>
                </c:pt>
                <c:pt idx="4">
                  <c:v>0.27511111111111108</c:v>
                </c:pt>
                <c:pt idx="5">
                  <c:v>0.4854444444444444</c:v>
                </c:pt>
                <c:pt idx="6">
                  <c:v>1.036111111111111</c:v>
                </c:pt>
                <c:pt idx="7">
                  <c:v>1.5911111111111111</c:v>
                </c:pt>
                <c:pt idx="8">
                  <c:v>1.9351111111111112</c:v>
                </c:pt>
              </c:numCache>
            </c:numRef>
          </c:val>
          <c:smooth val="0"/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smooth val="0"/>
        <c:axId val="195897832"/>
        <c:axId val="195894696"/>
      </c:lineChart>
      <c:catAx>
        <c:axId val="195897832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s-EC" sz="1600" dirty="0"/>
                  <a:t>Tiempo </a:t>
                </a:r>
                <a:r>
                  <a:rPr lang="es-EC" sz="1600" dirty="0" smtClean="0"/>
                  <a:t>(</a:t>
                </a:r>
                <a:r>
                  <a:rPr lang="es-EC" sz="1600" dirty="0"/>
                  <a:t>min)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6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EC"/>
            </a:p>
          </c:txPr>
        </c:title>
        <c:numFmt formatCode="0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accent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EC"/>
          </a:p>
        </c:txPr>
        <c:crossAx val="195894696"/>
        <c:crosses val="autoZero"/>
        <c:auto val="1"/>
        <c:lblAlgn val="ctr"/>
        <c:lblOffset val="100"/>
        <c:noMultiLvlLbl val="0"/>
      </c:catAx>
      <c:valAx>
        <c:axId val="19589469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s-EC" sz="1600"/>
                  <a:t>Densidad óptica (DO) a 605 nm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6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EC"/>
            </a:p>
          </c:txPr>
        </c:title>
        <c:numFmt formatCode="0.000" sourceLinked="1"/>
        <c:majorTickMark val="none"/>
        <c:minorTickMark val="none"/>
        <c:tickLblPos val="nextTo"/>
        <c:spPr>
          <a:noFill/>
          <a:ln>
            <a:solidFill>
              <a:schemeClr val="accent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EC"/>
          </a:p>
        </c:txPr>
        <c:crossAx val="19589783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EC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EC"/>
    </a:p>
  </c:txPr>
  <c:externalData r:id="rId3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cap="none" spc="20" baseline="0">
                <a:solidFill>
                  <a:schemeClr val="dk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s-EC" dirty="0"/>
              <a:t>Curva de crecimiento al 6% </a:t>
            </a:r>
            <a:r>
              <a:rPr lang="es-EC" dirty="0" err="1"/>
              <a:t>NaCl</a:t>
            </a:r>
            <a:r>
              <a:rPr lang="es-EC" dirty="0"/>
              <a:t> a 15 °C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cap="none" spc="20" baseline="0">
              <a:solidFill>
                <a:schemeClr val="dk1">
                  <a:lumMod val="50000"/>
                  <a:lumOff val="50000"/>
                </a:schemeClr>
              </a:solidFill>
              <a:latin typeface="+mn-lt"/>
              <a:ea typeface="+mn-ea"/>
              <a:cs typeface="+mn-cs"/>
            </a:defRPr>
          </a:pPr>
          <a:endParaRPr lang="es-EC"/>
        </a:p>
      </c:txPr>
    </c:title>
    <c:autoTitleDeleted val="0"/>
    <c:plotArea>
      <c:layout>
        <c:manualLayout>
          <c:layoutTarget val="inner"/>
          <c:xMode val="edge"/>
          <c:yMode val="edge"/>
          <c:x val="0.13994155829671431"/>
          <c:y val="0.13972222222222222"/>
          <c:w val="0.80963505951165105"/>
          <c:h val="0.72803871032732215"/>
        </c:manualLayout>
      </c:layout>
      <c:lineChart>
        <c:grouping val="standard"/>
        <c:varyColors val="0"/>
        <c:ser>
          <c:idx val="0"/>
          <c:order val="0"/>
          <c:tx>
            <c:strRef>
              <c:f>'%NaCl vs T15'!$C$33</c:f>
              <c:strCache>
                <c:ptCount val="1"/>
                <c:pt idx="0">
                  <c:v>LACT</c:v>
                </c:pt>
              </c:strCache>
            </c:strRef>
          </c:tx>
          <c:spPr>
            <a:ln w="22225" cap="rnd" cmpd="sng" algn="ctr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EC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'%NaCl vs T15'!$D$33:$D$38</c:f>
              <c:numCache>
                <c:formatCode>General</c:formatCode>
                <c:ptCount val="6"/>
                <c:pt idx="0">
                  <c:v>0</c:v>
                </c:pt>
                <c:pt idx="1">
                  <c:v>3</c:v>
                </c:pt>
                <c:pt idx="2">
                  <c:v>6</c:v>
                </c:pt>
                <c:pt idx="3">
                  <c:v>12</c:v>
                </c:pt>
                <c:pt idx="4">
                  <c:v>18</c:v>
                </c:pt>
                <c:pt idx="5">
                  <c:v>24</c:v>
                </c:pt>
              </c:numCache>
            </c:numRef>
          </c:cat>
          <c:val>
            <c:numRef>
              <c:f>'%NaCl vs T15'!$Q$33:$Q$38</c:f>
              <c:numCache>
                <c:formatCode>0.000</c:formatCode>
                <c:ptCount val="6"/>
                <c:pt idx="0">
                  <c:v>2.4000000000000004E-2</c:v>
                </c:pt>
                <c:pt idx="1">
                  <c:v>3.9333333333333331E-2</c:v>
                </c:pt>
                <c:pt idx="2">
                  <c:v>5.4000000000000013E-2</c:v>
                </c:pt>
                <c:pt idx="3">
                  <c:v>0.1156666666666667</c:v>
                </c:pt>
                <c:pt idx="4">
                  <c:v>0.11833333333333336</c:v>
                </c:pt>
                <c:pt idx="5">
                  <c:v>0.14700000000000002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'%NaCl vs T15'!$C$40</c:f>
              <c:strCache>
                <c:ptCount val="1"/>
                <c:pt idx="0">
                  <c:v>UTNFa37</c:v>
                </c:pt>
              </c:strCache>
            </c:strRef>
          </c:tx>
          <c:spPr>
            <a:ln w="22225" cap="rnd" cmpd="sng" algn="ctr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EC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'%NaCl vs T15'!$D$33:$D$38</c:f>
              <c:numCache>
                <c:formatCode>General</c:formatCode>
                <c:ptCount val="6"/>
                <c:pt idx="0">
                  <c:v>0</c:v>
                </c:pt>
                <c:pt idx="1">
                  <c:v>3</c:v>
                </c:pt>
                <c:pt idx="2">
                  <c:v>6</c:v>
                </c:pt>
                <c:pt idx="3">
                  <c:v>12</c:v>
                </c:pt>
                <c:pt idx="4">
                  <c:v>18</c:v>
                </c:pt>
                <c:pt idx="5">
                  <c:v>24</c:v>
                </c:pt>
              </c:numCache>
            </c:numRef>
          </c:cat>
          <c:val>
            <c:numRef>
              <c:f>'%NaCl vs T15'!$Q$40:$Q$45</c:f>
              <c:numCache>
                <c:formatCode>0.000</c:formatCode>
                <c:ptCount val="6"/>
                <c:pt idx="0">
                  <c:v>2.033333333333337E-2</c:v>
                </c:pt>
                <c:pt idx="1">
                  <c:v>3.9E-2</c:v>
                </c:pt>
                <c:pt idx="2">
                  <c:v>0.12866666666666668</c:v>
                </c:pt>
                <c:pt idx="3">
                  <c:v>0.12766666666666668</c:v>
                </c:pt>
                <c:pt idx="4">
                  <c:v>0.13266666666666668</c:v>
                </c:pt>
                <c:pt idx="5">
                  <c:v>0.14566666666666669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'%NaCl vs T15'!$C$47</c:f>
              <c:strCache>
                <c:ptCount val="1"/>
                <c:pt idx="0">
                  <c:v>UTNFa38</c:v>
                </c:pt>
              </c:strCache>
            </c:strRef>
          </c:tx>
          <c:spPr>
            <a:ln w="22225" cap="rnd" cmpd="sng" algn="ctr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EC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'%NaCl vs T15'!$D$33:$D$38</c:f>
              <c:numCache>
                <c:formatCode>General</c:formatCode>
                <c:ptCount val="6"/>
                <c:pt idx="0">
                  <c:v>0</c:v>
                </c:pt>
                <c:pt idx="1">
                  <c:v>3</c:v>
                </c:pt>
                <c:pt idx="2">
                  <c:v>6</c:v>
                </c:pt>
                <c:pt idx="3">
                  <c:v>12</c:v>
                </c:pt>
                <c:pt idx="4">
                  <c:v>18</c:v>
                </c:pt>
                <c:pt idx="5">
                  <c:v>24</c:v>
                </c:pt>
              </c:numCache>
            </c:numRef>
          </c:cat>
          <c:val>
            <c:numRef>
              <c:f>'%NaCl vs T15'!$Q$47:$Q$52</c:f>
              <c:numCache>
                <c:formatCode>0.000</c:formatCode>
                <c:ptCount val="6"/>
                <c:pt idx="0">
                  <c:v>2.3666666666666687E-2</c:v>
                </c:pt>
                <c:pt idx="1">
                  <c:v>4.8666666666666671E-2</c:v>
                </c:pt>
                <c:pt idx="2">
                  <c:v>6.2333333333333352E-2</c:v>
                </c:pt>
                <c:pt idx="3">
                  <c:v>6.6666666666666693E-2</c:v>
                </c:pt>
                <c:pt idx="4">
                  <c:v>7.0333333333333359E-2</c:v>
                </c:pt>
                <c:pt idx="5">
                  <c:v>7.6333333333333364E-2</c:v>
                </c:pt>
              </c:numCache>
            </c:numRef>
          </c:val>
          <c:smooth val="0"/>
        </c:ser>
        <c:ser>
          <c:idx val="3"/>
          <c:order val="3"/>
          <c:tx>
            <c:strRef>
              <c:f>'%NaCl vs T15'!$C$54</c:f>
              <c:strCache>
                <c:ptCount val="1"/>
                <c:pt idx="0">
                  <c:v>UTNFa39</c:v>
                </c:pt>
              </c:strCache>
            </c:strRef>
          </c:tx>
          <c:spPr>
            <a:ln w="22225" cap="rnd" cmpd="sng" algn="ctr">
              <a:solidFill>
                <a:schemeClr val="accent4"/>
              </a:solidFill>
              <a:round/>
            </a:ln>
            <a:effectLst/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EC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'%NaCl vs T15'!$D$33:$D$38</c:f>
              <c:numCache>
                <c:formatCode>General</c:formatCode>
                <c:ptCount val="6"/>
                <c:pt idx="0">
                  <c:v>0</c:v>
                </c:pt>
                <c:pt idx="1">
                  <c:v>3</c:v>
                </c:pt>
                <c:pt idx="2">
                  <c:v>6</c:v>
                </c:pt>
                <c:pt idx="3">
                  <c:v>12</c:v>
                </c:pt>
                <c:pt idx="4">
                  <c:v>18</c:v>
                </c:pt>
                <c:pt idx="5">
                  <c:v>24</c:v>
                </c:pt>
              </c:numCache>
            </c:numRef>
          </c:cat>
          <c:val>
            <c:numRef>
              <c:f>'%NaCl vs T15'!$Q$54:$Q$59</c:f>
              <c:numCache>
                <c:formatCode>0.000</c:formatCode>
                <c:ptCount val="6"/>
                <c:pt idx="0">
                  <c:v>1.6666666666666701E-2</c:v>
                </c:pt>
                <c:pt idx="1">
                  <c:v>9.7666666666666679E-2</c:v>
                </c:pt>
                <c:pt idx="2">
                  <c:v>0.111</c:v>
                </c:pt>
                <c:pt idx="3">
                  <c:v>0.11733333333333335</c:v>
                </c:pt>
                <c:pt idx="4">
                  <c:v>0.12366666666666666</c:v>
                </c:pt>
                <c:pt idx="5">
                  <c:v>0.14733333333333334</c:v>
                </c:pt>
              </c:numCache>
            </c:numRef>
          </c:val>
          <c:smooth val="0"/>
        </c:ser>
        <c:ser>
          <c:idx val="4"/>
          <c:order val="4"/>
          <c:tx>
            <c:strRef>
              <c:f>'%NaCl vs T15'!$C$61</c:f>
              <c:strCache>
                <c:ptCount val="1"/>
                <c:pt idx="0">
                  <c:v>UTNFa40</c:v>
                </c:pt>
              </c:strCache>
            </c:strRef>
          </c:tx>
          <c:spPr>
            <a:ln w="22225" cap="rnd" cmpd="sng" algn="ctr">
              <a:solidFill>
                <a:schemeClr val="accent5"/>
              </a:solidFill>
              <a:round/>
            </a:ln>
            <a:effectLst/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EC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'%NaCl vs T15'!$D$33:$D$38</c:f>
              <c:numCache>
                <c:formatCode>General</c:formatCode>
                <c:ptCount val="6"/>
                <c:pt idx="0">
                  <c:v>0</c:v>
                </c:pt>
                <c:pt idx="1">
                  <c:v>3</c:v>
                </c:pt>
                <c:pt idx="2">
                  <c:v>6</c:v>
                </c:pt>
                <c:pt idx="3">
                  <c:v>12</c:v>
                </c:pt>
                <c:pt idx="4">
                  <c:v>18</c:v>
                </c:pt>
                <c:pt idx="5">
                  <c:v>24</c:v>
                </c:pt>
              </c:numCache>
            </c:numRef>
          </c:cat>
          <c:val>
            <c:numRef>
              <c:f>'%NaCl vs T15'!$Q$61:$Q$66</c:f>
              <c:numCache>
                <c:formatCode>0.000</c:formatCode>
                <c:ptCount val="6"/>
                <c:pt idx="0">
                  <c:v>2.0666666666666705E-2</c:v>
                </c:pt>
                <c:pt idx="1">
                  <c:v>3.1999999999999994E-2</c:v>
                </c:pt>
                <c:pt idx="2">
                  <c:v>4.5666666666666668E-2</c:v>
                </c:pt>
                <c:pt idx="3">
                  <c:v>5.2333333333333343E-2</c:v>
                </c:pt>
                <c:pt idx="4">
                  <c:v>5.8333333333333348E-2</c:v>
                </c:pt>
                <c:pt idx="5">
                  <c:v>8.4333333333333371E-2</c:v>
                </c:pt>
              </c:numCache>
            </c:numRef>
          </c:val>
          <c:smooth val="0"/>
        </c:ser>
        <c:ser>
          <c:idx val="5"/>
          <c:order val="5"/>
          <c:tx>
            <c:strRef>
              <c:f>'%NaCl vs T15'!$C$68</c:f>
              <c:strCache>
                <c:ptCount val="1"/>
                <c:pt idx="0">
                  <c:v>UTNFa41</c:v>
                </c:pt>
              </c:strCache>
            </c:strRef>
          </c:tx>
          <c:spPr>
            <a:ln w="22225" cap="rnd" cmpd="sng" algn="ctr">
              <a:solidFill>
                <a:schemeClr val="accent6"/>
              </a:solidFill>
              <a:round/>
            </a:ln>
            <a:effectLst/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EC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'%NaCl vs T15'!$D$33:$D$38</c:f>
              <c:numCache>
                <c:formatCode>General</c:formatCode>
                <c:ptCount val="6"/>
                <c:pt idx="0">
                  <c:v>0</c:v>
                </c:pt>
                <c:pt idx="1">
                  <c:v>3</c:v>
                </c:pt>
                <c:pt idx="2">
                  <c:v>6</c:v>
                </c:pt>
                <c:pt idx="3">
                  <c:v>12</c:v>
                </c:pt>
                <c:pt idx="4">
                  <c:v>18</c:v>
                </c:pt>
                <c:pt idx="5">
                  <c:v>24</c:v>
                </c:pt>
              </c:numCache>
            </c:numRef>
          </c:cat>
          <c:val>
            <c:numRef>
              <c:f>'%NaCl vs T15'!$Q$68:$Q$73</c:f>
              <c:numCache>
                <c:formatCode>0.000</c:formatCode>
                <c:ptCount val="6"/>
                <c:pt idx="0">
                  <c:v>1.6333333333333366E-2</c:v>
                </c:pt>
                <c:pt idx="1">
                  <c:v>2.033333333333337E-2</c:v>
                </c:pt>
                <c:pt idx="2">
                  <c:v>3.6666666666666681E-2</c:v>
                </c:pt>
                <c:pt idx="3">
                  <c:v>5.2666666666666674E-2</c:v>
                </c:pt>
                <c:pt idx="4">
                  <c:v>6.8666666666666695E-2</c:v>
                </c:pt>
                <c:pt idx="5">
                  <c:v>7.133333333333336E-2</c:v>
                </c:pt>
              </c:numCache>
            </c:numRef>
          </c:val>
          <c:smooth val="0"/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dropLines>
          <c:spPr>
            <a:ln w="9525" cap="flat" cmpd="sng" algn="ctr">
              <a:solidFill>
                <a:schemeClr val="dk1">
                  <a:lumMod val="35000"/>
                  <a:lumOff val="65000"/>
                  <a:alpha val="33000"/>
                </a:schemeClr>
              </a:solidFill>
              <a:round/>
            </a:ln>
            <a:effectLst/>
          </c:spPr>
        </c:dropLines>
        <c:smooth val="0"/>
        <c:axId val="196238976"/>
        <c:axId val="196238584"/>
      </c:lineChart>
      <c:catAx>
        <c:axId val="196238976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cap="all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s-EC" sz="1200"/>
                  <a:t>Tiempo (h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200" b="0" i="0" u="none" strike="noStrike" kern="1200" cap="all" baseline="0">
                  <a:solidFill>
                    <a:schemeClr val="dk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EC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accent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spc="20" baseline="0">
                <a:solidFill>
                  <a:schemeClr val="dk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EC"/>
          </a:p>
        </c:txPr>
        <c:crossAx val="196238584"/>
        <c:crosses val="autoZero"/>
        <c:auto val="1"/>
        <c:lblAlgn val="ctr"/>
        <c:lblOffset val="100"/>
        <c:noMultiLvlLbl val="0"/>
      </c:catAx>
      <c:valAx>
        <c:axId val="196238584"/>
        <c:scaling>
          <c:orientation val="minMax"/>
          <c:max val="2.5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400" b="0" i="0" u="none" strike="noStrike" kern="1200" cap="all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s-EC" sz="1400" dirty="0" smtClean="0"/>
                  <a:t>(</a:t>
                </a:r>
                <a:r>
                  <a:rPr lang="es-EC" sz="1400" dirty="0"/>
                  <a:t>DO) 605nm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400" b="0" i="0" u="none" strike="noStrike" kern="1200" cap="all" baseline="0">
                  <a:solidFill>
                    <a:schemeClr val="dk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EC"/>
            </a:p>
          </c:txPr>
        </c:title>
        <c:numFmt formatCode="0.000" sourceLinked="1"/>
        <c:majorTickMark val="none"/>
        <c:minorTickMark val="none"/>
        <c:tickLblPos val="nextTo"/>
        <c:spPr>
          <a:noFill/>
          <a:ln>
            <a:solidFill>
              <a:schemeClr val="accent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spc="20" baseline="0">
                <a:solidFill>
                  <a:schemeClr val="dk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EC"/>
          </a:p>
        </c:txPr>
        <c:crossAx val="196238976"/>
        <c:crosses val="autoZero"/>
        <c:crossBetween val="between"/>
      </c:valAx>
      <c:spPr>
        <a:gradFill>
          <a:gsLst>
            <a:gs pos="100000">
              <a:schemeClr val="lt1">
                <a:lumMod val="95000"/>
              </a:schemeClr>
            </a:gs>
            <a:gs pos="0">
              <a:schemeClr val="lt1"/>
            </a:gs>
          </a:gsLst>
          <a:lin ang="5400000" scaled="0"/>
        </a:gradFill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82104841664316031"/>
          <c:y val="0.16985081468403004"/>
          <c:w val="0.16351032821380748"/>
          <c:h val="0.50206760407422057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dk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EC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EC"/>
    </a:p>
  </c:txPr>
  <c:externalData r:id="rId3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s-EC"/>
              <a:t>Bacterias vivas a 15 °C </a:t>
            </a:r>
          </a:p>
        </c:rich>
      </c:tx>
      <c:layout>
        <c:manualLayout>
          <c:xMode val="edge"/>
          <c:yMode val="edge"/>
          <c:x val="0.26177189787817107"/>
          <c:y val="4.680281494977726E-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EC"/>
        </a:p>
      </c:txPr>
    </c:title>
    <c:autoTitleDeleted val="0"/>
    <c:plotArea>
      <c:layout>
        <c:manualLayout>
          <c:layoutTarget val="inner"/>
          <c:xMode val="edge"/>
          <c:yMode val="edge"/>
          <c:x val="0.13399048381093676"/>
          <c:y val="0.12459535834004051"/>
          <c:w val="0.85942547532313929"/>
          <c:h val="0.6251540439106221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'%NaCl vs T15'!$F$22</c:f>
              <c:strCache>
                <c:ptCount val="1"/>
                <c:pt idx="0">
                  <c:v>LACT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EC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'%NaCl vs T15'!$G$21:$I$21</c:f>
              <c:numCache>
                <c:formatCode>0%</c:formatCode>
                <c:ptCount val="3"/>
                <c:pt idx="0">
                  <c:v>0.02</c:v>
                </c:pt>
                <c:pt idx="1">
                  <c:v>0.04</c:v>
                </c:pt>
                <c:pt idx="2">
                  <c:v>0.06</c:v>
                </c:pt>
              </c:numCache>
            </c:numRef>
          </c:cat>
          <c:val>
            <c:numRef>
              <c:f>'%NaCl vs T15'!$G$22:$I$22</c:f>
              <c:numCache>
                <c:formatCode>0.000</c:formatCode>
                <c:ptCount val="3"/>
                <c:pt idx="0">
                  <c:v>9.1205739312058505</c:v>
                </c:pt>
                <c:pt idx="1">
                  <c:v>8.8750612633917001</c:v>
                </c:pt>
                <c:pt idx="2">
                  <c:v>8.5870371177434563</c:v>
                </c:pt>
              </c:numCache>
            </c:numRef>
          </c:val>
        </c:ser>
        <c:ser>
          <c:idx val="1"/>
          <c:order val="1"/>
          <c:tx>
            <c:strRef>
              <c:f>'%NaCl vs T15'!$F$23</c:f>
              <c:strCache>
                <c:ptCount val="1"/>
                <c:pt idx="0">
                  <c:v>UTNFa37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EC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'%NaCl vs T15'!$G$21:$I$21</c:f>
              <c:numCache>
                <c:formatCode>0%</c:formatCode>
                <c:ptCount val="3"/>
                <c:pt idx="0">
                  <c:v>0.02</c:v>
                </c:pt>
                <c:pt idx="1">
                  <c:v>0.04</c:v>
                </c:pt>
                <c:pt idx="2">
                  <c:v>0.06</c:v>
                </c:pt>
              </c:numCache>
            </c:numRef>
          </c:cat>
          <c:val>
            <c:numRef>
              <c:f>'%NaCl vs T15'!$G$23:$I$23</c:f>
              <c:numCache>
                <c:formatCode>0.000</c:formatCode>
                <c:ptCount val="3"/>
                <c:pt idx="0">
                  <c:v>8.7853298350107671</c:v>
                </c:pt>
                <c:pt idx="1">
                  <c:v>8.3010299956639813</c:v>
                </c:pt>
                <c:pt idx="2">
                  <c:v>6.7298125071609354</c:v>
                </c:pt>
              </c:numCache>
            </c:numRef>
          </c:val>
        </c:ser>
        <c:ser>
          <c:idx val="2"/>
          <c:order val="2"/>
          <c:tx>
            <c:strRef>
              <c:f>'%NaCl vs T15'!$F$24</c:f>
              <c:strCache>
                <c:ptCount val="1"/>
                <c:pt idx="0">
                  <c:v>UTNFa38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EC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'%NaCl vs T15'!$G$21:$I$21</c:f>
              <c:numCache>
                <c:formatCode>0%</c:formatCode>
                <c:ptCount val="3"/>
                <c:pt idx="0">
                  <c:v>0.02</c:v>
                </c:pt>
                <c:pt idx="1">
                  <c:v>0.04</c:v>
                </c:pt>
                <c:pt idx="2">
                  <c:v>0.06</c:v>
                </c:pt>
              </c:numCache>
            </c:numRef>
          </c:cat>
          <c:val>
            <c:numRef>
              <c:f>'%NaCl vs T15'!$G$24:$I$24</c:f>
              <c:numCache>
                <c:formatCode>0.000</c:formatCode>
                <c:ptCount val="3"/>
                <c:pt idx="0">
                  <c:v>8.8061799739838875</c:v>
                </c:pt>
                <c:pt idx="1">
                  <c:v>7.9030899869919438</c:v>
                </c:pt>
                <c:pt idx="2">
                  <c:v>6.0413926851582254</c:v>
                </c:pt>
              </c:numCache>
            </c:numRef>
          </c:val>
        </c:ser>
        <c:ser>
          <c:idx val="3"/>
          <c:order val="3"/>
          <c:tx>
            <c:strRef>
              <c:f>'%NaCl vs T15'!$F$25</c:f>
              <c:strCache>
                <c:ptCount val="1"/>
                <c:pt idx="0">
                  <c:v>UTNFa39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EC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'%NaCl vs T15'!$G$21:$I$21</c:f>
              <c:numCache>
                <c:formatCode>0%</c:formatCode>
                <c:ptCount val="3"/>
                <c:pt idx="0">
                  <c:v>0.02</c:v>
                </c:pt>
                <c:pt idx="1">
                  <c:v>0.04</c:v>
                </c:pt>
                <c:pt idx="2">
                  <c:v>0.06</c:v>
                </c:pt>
              </c:numCache>
            </c:numRef>
          </c:cat>
          <c:val>
            <c:numRef>
              <c:f>'%NaCl vs T15'!$G$25:$I$25</c:f>
              <c:numCache>
                <c:formatCode>0.000</c:formatCode>
                <c:ptCount val="3"/>
                <c:pt idx="0">
                  <c:v>9.3031960574204895</c:v>
                </c:pt>
                <c:pt idx="1">
                  <c:v>9.6901960800285138</c:v>
                </c:pt>
                <c:pt idx="2">
                  <c:v>7.7183355789085066</c:v>
                </c:pt>
              </c:numCache>
            </c:numRef>
          </c:val>
        </c:ser>
        <c:ser>
          <c:idx val="4"/>
          <c:order val="4"/>
          <c:tx>
            <c:strRef>
              <c:f>'%NaCl vs T15'!$F$26</c:f>
              <c:strCache>
                <c:ptCount val="1"/>
                <c:pt idx="0">
                  <c:v>UTNFa40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EC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'%NaCl vs T15'!$G$21:$I$21</c:f>
              <c:numCache>
                <c:formatCode>0%</c:formatCode>
                <c:ptCount val="3"/>
                <c:pt idx="0">
                  <c:v>0.02</c:v>
                </c:pt>
                <c:pt idx="1">
                  <c:v>0.04</c:v>
                </c:pt>
                <c:pt idx="2">
                  <c:v>0.06</c:v>
                </c:pt>
              </c:numCache>
            </c:numRef>
          </c:cat>
          <c:val>
            <c:numRef>
              <c:f>'%NaCl vs T15'!$G$26:$I$26</c:f>
              <c:numCache>
                <c:formatCode>0.000</c:formatCode>
                <c:ptCount val="3"/>
                <c:pt idx="0">
                  <c:v>8.9084850188786504</c:v>
                </c:pt>
                <c:pt idx="1">
                  <c:v>8.8864907251724823</c:v>
                </c:pt>
                <c:pt idx="2">
                  <c:v>7.7183355789085066</c:v>
                </c:pt>
              </c:numCache>
            </c:numRef>
          </c:val>
        </c:ser>
        <c:ser>
          <c:idx val="5"/>
          <c:order val="5"/>
          <c:tx>
            <c:strRef>
              <c:f>'%NaCl vs T15'!$F$27</c:f>
              <c:strCache>
                <c:ptCount val="1"/>
                <c:pt idx="0">
                  <c:v>UTNFa41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EC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'%NaCl vs T15'!$G$21:$I$21</c:f>
              <c:numCache>
                <c:formatCode>0%</c:formatCode>
                <c:ptCount val="3"/>
                <c:pt idx="0">
                  <c:v>0.02</c:v>
                </c:pt>
                <c:pt idx="1">
                  <c:v>0.04</c:v>
                </c:pt>
                <c:pt idx="2">
                  <c:v>0.06</c:v>
                </c:pt>
              </c:numCache>
            </c:numRef>
          </c:cat>
          <c:val>
            <c:numRef>
              <c:f>'%NaCl vs T15'!$G$27:$I$27</c:f>
              <c:numCache>
                <c:formatCode>0.000</c:formatCode>
                <c:ptCount val="3"/>
                <c:pt idx="0">
                  <c:v>8.5797835966168101</c:v>
                </c:pt>
                <c:pt idx="1">
                  <c:v>7.3965480379871318</c:v>
                </c:pt>
                <c:pt idx="2">
                  <c:v>7.5179872030250783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196238192"/>
        <c:axId val="196237408"/>
      </c:barChart>
      <c:catAx>
        <c:axId val="196238192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33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s-EC"/>
                  <a:t>Concentraciones de cloruro de sodio</a:t>
                </a:r>
              </a:p>
            </c:rich>
          </c:tx>
          <c:layout>
            <c:manualLayout>
              <c:xMode val="edge"/>
              <c:yMode val="edge"/>
              <c:x val="0.32706707925840939"/>
              <c:y val="0.84666292244147068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33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EC"/>
            </a:p>
          </c:txPr>
        </c:title>
        <c:numFmt formatCode="0%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accent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EC"/>
          </a:p>
        </c:txPr>
        <c:crossAx val="196237408"/>
        <c:crosses val="autoZero"/>
        <c:auto val="1"/>
        <c:lblAlgn val="ctr"/>
        <c:lblOffset val="100"/>
        <c:noMultiLvlLbl val="0"/>
      </c:catAx>
      <c:valAx>
        <c:axId val="196237408"/>
        <c:scaling>
          <c:orientation val="minMax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33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s-EC"/>
                  <a:t>log UFC/ ml</a:t>
                </a:r>
              </a:p>
            </c:rich>
          </c:tx>
          <c:layout>
            <c:manualLayout>
              <c:xMode val="edge"/>
              <c:yMode val="edge"/>
              <c:x val="9.286834196995818E-3"/>
              <c:y val="0.36708074259483653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33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EC"/>
            </a:p>
          </c:txPr>
        </c:title>
        <c:numFmt formatCode="0.000" sourceLinked="1"/>
        <c:majorTickMark val="none"/>
        <c:minorTickMark val="none"/>
        <c:tickLblPos val="nextTo"/>
        <c:spPr>
          <a:noFill/>
          <a:ln>
            <a:solidFill>
              <a:schemeClr val="accent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EC"/>
          </a:p>
        </c:txPr>
        <c:crossAx val="19623819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4.999991663191454E-2"/>
          <c:y val="0.90422301430765739"/>
          <c:w val="0.89999998147375881"/>
          <c:h val="9.5776985692342623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EC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EC"/>
    </a:p>
  </c:txPr>
  <c:externalData r:id="rId3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cap="none" spc="20" baseline="0">
                <a:solidFill>
                  <a:schemeClr val="dk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s-EC"/>
              <a:t>Curva de crecimiento al 2% NaCl a 37 °C</a:t>
            </a:r>
          </a:p>
        </c:rich>
      </c:tx>
      <c:layout>
        <c:manualLayout>
          <c:xMode val="edge"/>
          <c:yMode val="edge"/>
          <c:x val="0.18367344706911634"/>
          <c:y val="1.3888888888888888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cap="none" spc="20" baseline="0">
              <a:solidFill>
                <a:schemeClr val="dk1">
                  <a:lumMod val="50000"/>
                  <a:lumOff val="50000"/>
                </a:schemeClr>
              </a:solidFill>
              <a:latin typeface="+mn-lt"/>
              <a:ea typeface="+mn-ea"/>
              <a:cs typeface="+mn-cs"/>
            </a:defRPr>
          </a:pPr>
          <a:endParaRPr lang="es-EC"/>
        </a:p>
      </c:txPr>
    </c:title>
    <c:autoTitleDeleted val="0"/>
    <c:plotArea>
      <c:layout>
        <c:manualLayout>
          <c:layoutTarget val="inner"/>
          <c:xMode val="edge"/>
          <c:yMode val="edge"/>
          <c:x val="0.1204420384951881"/>
          <c:y val="0.16749999999999998"/>
          <c:w val="0.7456535321987442"/>
          <c:h val="0.70195246427529878"/>
        </c:manualLayout>
      </c:layout>
      <c:lineChart>
        <c:grouping val="standard"/>
        <c:varyColors val="0"/>
        <c:ser>
          <c:idx val="0"/>
          <c:order val="0"/>
          <c:tx>
            <c:strRef>
              <c:f>'%NaCl vs T37'!$B$24</c:f>
              <c:strCache>
                <c:ptCount val="1"/>
                <c:pt idx="0">
                  <c:v>LACT</c:v>
                </c:pt>
              </c:strCache>
            </c:strRef>
          </c:tx>
          <c:spPr>
            <a:ln w="22225" cap="rnd" cmpd="sng" algn="ctr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EC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'%NaCl vs T37'!$C$24:$C$29</c:f>
              <c:numCache>
                <c:formatCode>General</c:formatCode>
                <c:ptCount val="6"/>
                <c:pt idx="0">
                  <c:v>0</c:v>
                </c:pt>
                <c:pt idx="1">
                  <c:v>3</c:v>
                </c:pt>
                <c:pt idx="2">
                  <c:v>6</c:v>
                </c:pt>
                <c:pt idx="3">
                  <c:v>12</c:v>
                </c:pt>
                <c:pt idx="4">
                  <c:v>18</c:v>
                </c:pt>
                <c:pt idx="5">
                  <c:v>24</c:v>
                </c:pt>
              </c:numCache>
            </c:numRef>
          </c:cat>
          <c:val>
            <c:numRef>
              <c:f>'%NaCl vs T37'!$N$24:$N$29</c:f>
              <c:numCache>
                <c:formatCode>0.000</c:formatCode>
                <c:ptCount val="6"/>
                <c:pt idx="0">
                  <c:v>2.5166666666666632E-2</c:v>
                </c:pt>
                <c:pt idx="1">
                  <c:v>0.31216666666666665</c:v>
                </c:pt>
                <c:pt idx="2">
                  <c:v>1.6074999999999999</c:v>
                </c:pt>
                <c:pt idx="3">
                  <c:v>1.7898333333333334</c:v>
                </c:pt>
                <c:pt idx="4">
                  <c:v>1.8175000000000001</c:v>
                </c:pt>
                <c:pt idx="5">
                  <c:v>1.8308333333333333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'%NaCl vs T37'!$B$31</c:f>
              <c:strCache>
                <c:ptCount val="1"/>
                <c:pt idx="0">
                  <c:v>UTNFa37</c:v>
                </c:pt>
              </c:strCache>
            </c:strRef>
          </c:tx>
          <c:spPr>
            <a:ln w="22225" cap="rnd" cmpd="sng" algn="ctr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EC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'%NaCl vs T37'!$C$24:$C$29</c:f>
              <c:numCache>
                <c:formatCode>General</c:formatCode>
                <c:ptCount val="6"/>
                <c:pt idx="0">
                  <c:v>0</c:v>
                </c:pt>
                <c:pt idx="1">
                  <c:v>3</c:v>
                </c:pt>
                <c:pt idx="2">
                  <c:v>6</c:v>
                </c:pt>
                <c:pt idx="3">
                  <c:v>12</c:v>
                </c:pt>
                <c:pt idx="4">
                  <c:v>18</c:v>
                </c:pt>
                <c:pt idx="5">
                  <c:v>24</c:v>
                </c:pt>
              </c:numCache>
            </c:numRef>
          </c:cat>
          <c:val>
            <c:numRef>
              <c:f>'%NaCl vs T37'!$N$31:$N$36</c:f>
              <c:numCache>
                <c:formatCode>0.000</c:formatCode>
                <c:ptCount val="6"/>
                <c:pt idx="0">
                  <c:v>1.9166666666666627E-2</c:v>
                </c:pt>
                <c:pt idx="1">
                  <c:v>0.28016666666666667</c:v>
                </c:pt>
                <c:pt idx="2">
                  <c:v>0.8138333333333333</c:v>
                </c:pt>
                <c:pt idx="3">
                  <c:v>1.4288333333333334</c:v>
                </c:pt>
                <c:pt idx="4">
                  <c:v>1.4458333333333335</c:v>
                </c:pt>
                <c:pt idx="5">
                  <c:v>1.4558333333333333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'%NaCl vs T37'!$B$38</c:f>
              <c:strCache>
                <c:ptCount val="1"/>
                <c:pt idx="0">
                  <c:v>UTNFa38</c:v>
                </c:pt>
              </c:strCache>
            </c:strRef>
          </c:tx>
          <c:spPr>
            <a:ln w="22225" cap="rnd" cmpd="sng" algn="ctr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EC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'%NaCl vs T37'!$C$24:$C$29</c:f>
              <c:numCache>
                <c:formatCode>General</c:formatCode>
                <c:ptCount val="6"/>
                <c:pt idx="0">
                  <c:v>0</c:v>
                </c:pt>
                <c:pt idx="1">
                  <c:v>3</c:v>
                </c:pt>
                <c:pt idx="2">
                  <c:v>6</c:v>
                </c:pt>
                <c:pt idx="3">
                  <c:v>12</c:v>
                </c:pt>
                <c:pt idx="4">
                  <c:v>18</c:v>
                </c:pt>
                <c:pt idx="5">
                  <c:v>24</c:v>
                </c:pt>
              </c:numCache>
            </c:numRef>
          </c:cat>
          <c:val>
            <c:numRef>
              <c:f>'%NaCl vs T37'!$N$38:$N$43</c:f>
              <c:numCache>
                <c:formatCode>0.000</c:formatCode>
                <c:ptCount val="6"/>
                <c:pt idx="0">
                  <c:v>2.0499999999999963E-2</c:v>
                </c:pt>
                <c:pt idx="1">
                  <c:v>0.10216666666666667</c:v>
                </c:pt>
                <c:pt idx="2">
                  <c:v>1.0445</c:v>
                </c:pt>
                <c:pt idx="3">
                  <c:v>1.6921666666666668</c:v>
                </c:pt>
                <c:pt idx="4">
                  <c:v>1.7091666666666667</c:v>
                </c:pt>
                <c:pt idx="5">
                  <c:v>1.7275000000000003</c:v>
                </c:pt>
              </c:numCache>
            </c:numRef>
          </c:val>
          <c:smooth val="0"/>
        </c:ser>
        <c:ser>
          <c:idx val="3"/>
          <c:order val="3"/>
          <c:tx>
            <c:strRef>
              <c:f>'%NaCl vs T37'!$B$45</c:f>
              <c:strCache>
                <c:ptCount val="1"/>
                <c:pt idx="0">
                  <c:v>UTNFa39</c:v>
                </c:pt>
              </c:strCache>
            </c:strRef>
          </c:tx>
          <c:spPr>
            <a:ln w="22225" cap="rnd" cmpd="sng" algn="ctr">
              <a:solidFill>
                <a:schemeClr val="accent4"/>
              </a:solidFill>
              <a:round/>
            </a:ln>
            <a:effectLst/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EC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'%NaCl vs T37'!$C$24:$C$29</c:f>
              <c:numCache>
                <c:formatCode>General</c:formatCode>
                <c:ptCount val="6"/>
                <c:pt idx="0">
                  <c:v>0</c:v>
                </c:pt>
                <c:pt idx="1">
                  <c:v>3</c:v>
                </c:pt>
                <c:pt idx="2">
                  <c:v>6</c:v>
                </c:pt>
                <c:pt idx="3">
                  <c:v>12</c:v>
                </c:pt>
                <c:pt idx="4">
                  <c:v>18</c:v>
                </c:pt>
                <c:pt idx="5">
                  <c:v>24</c:v>
                </c:pt>
              </c:numCache>
            </c:numRef>
          </c:cat>
          <c:val>
            <c:numRef>
              <c:f>'%NaCl vs T37'!$N$45:$N$50</c:f>
              <c:numCache>
                <c:formatCode>0.000</c:formatCode>
                <c:ptCount val="6"/>
                <c:pt idx="0">
                  <c:v>2.1499999999999964E-2</c:v>
                </c:pt>
                <c:pt idx="1">
                  <c:v>0.15016666666666664</c:v>
                </c:pt>
                <c:pt idx="2">
                  <c:v>0.24049999999999996</c:v>
                </c:pt>
                <c:pt idx="3">
                  <c:v>1.0468333333333335</c:v>
                </c:pt>
                <c:pt idx="4">
                  <c:v>1.0825</c:v>
                </c:pt>
                <c:pt idx="5">
                  <c:v>1.1011666666666666</c:v>
                </c:pt>
              </c:numCache>
            </c:numRef>
          </c:val>
          <c:smooth val="0"/>
        </c:ser>
        <c:ser>
          <c:idx val="4"/>
          <c:order val="4"/>
          <c:tx>
            <c:strRef>
              <c:f>'%NaCl vs T37'!$B$52</c:f>
              <c:strCache>
                <c:ptCount val="1"/>
                <c:pt idx="0">
                  <c:v>UTNFa40</c:v>
                </c:pt>
              </c:strCache>
            </c:strRef>
          </c:tx>
          <c:spPr>
            <a:ln w="22225" cap="rnd" cmpd="sng" algn="ctr">
              <a:solidFill>
                <a:schemeClr val="accent5"/>
              </a:solidFill>
              <a:round/>
            </a:ln>
            <a:effectLst/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EC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'%NaCl vs T37'!$C$24:$C$29</c:f>
              <c:numCache>
                <c:formatCode>General</c:formatCode>
                <c:ptCount val="6"/>
                <c:pt idx="0">
                  <c:v>0</c:v>
                </c:pt>
                <c:pt idx="1">
                  <c:v>3</c:v>
                </c:pt>
                <c:pt idx="2">
                  <c:v>6</c:v>
                </c:pt>
                <c:pt idx="3">
                  <c:v>12</c:v>
                </c:pt>
                <c:pt idx="4">
                  <c:v>18</c:v>
                </c:pt>
                <c:pt idx="5">
                  <c:v>24</c:v>
                </c:pt>
              </c:numCache>
            </c:numRef>
          </c:cat>
          <c:val>
            <c:numRef>
              <c:f>'%NaCl vs T37'!$N$52:$N$57</c:f>
              <c:numCache>
                <c:formatCode>0.000</c:formatCode>
                <c:ptCount val="6"/>
                <c:pt idx="0">
                  <c:v>2.0166666666666628E-2</c:v>
                </c:pt>
                <c:pt idx="1">
                  <c:v>0.22950000000000004</c:v>
                </c:pt>
                <c:pt idx="2">
                  <c:v>1.5938333333333334</c:v>
                </c:pt>
                <c:pt idx="3">
                  <c:v>1.7518333333333336</c:v>
                </c:pt>
                <c:pt idx="4">
                  <c:v>1.7798333333333336</c:v>
                </c:pt>
                <c:pt idx="5">
                  <c:v>1.7945</c:v>
                </c:pt>
              </c:numCache>
            </c:numRef>
          </c:val>
          <c:smooth val="0"/>
        </c:ser>
        <c:ser>
          <c:idx val="5"/>
          <c:order val="5"/>
          <c:tx>
            <c:strRef>
              <c:f>'%NaCl vs T37'!$B$59</c:f>
              <c:strCache>
                <c:ptCount val="1"/>
                <c:pt idx="0">
                  <c:v>UTNFa41</c:v>
                </c:pt>
              </c:strCache>
            </c:strRef>
          </c:tx>
          <c:spPr>
            <a:ln w="22225" cap="rnd" cmpd="sng" algn="ctr">
              <a:solidFill>
                <a:schemeClr val="accent6"/>
              </a:solidFill>
              <a:round/>
            </a:ln>
            <a:effectLst/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EC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'%NaCl vs T37'!$C$24:$C$29</c:f>
              <c:numCache>
                <c:formatCode>General</c:formatCode>
                <c:ptCount val="6"/>
                <c:pt idx="0">
                  <c:v>0</c:v>
                </c:pt>
                <c:pt idx="1">
                  <c:v>3</c:v>
                </c:pt>
                <c:pt idx="2">
                  <c:v>6</c:v>
                </c:pt>
                <c:pt idx="3">
                  <c:v>12</c:v>
                </c:pt>
                <c:pt idx="4">
                  <c:v>18</c:v>
                </c:pt>
                <c:pt idx="5">
                  <c:v>24</c:v>
                </c:pt>
              </c:numCache>
            </c:numRef>
          </c:cat>
          <c:val>
            <c:numRef>
              <c:f>'%NaCl vs T37'!$N$59:$N$64</c:f>
              <c:numCache>
                <c:formatCode>0.000</c:formatCode>
                <c:ptCount val="6"/>
                <c:pt idx="0">
                  <c:v>2.1499999999999964E-2</c:v>
                </c:pt>
                <c:pt idx="1">
                  <c:v>0.41050000000000003</c:v>
                </c:pt>
                <c:pt idx="2">
                  <c:v>1.6595000000000002</c:v>
                </c:pt>
                <c:pt idx="3">
                  <c:v>1.7151666666666667</c:v>
                </c:pt>
                <c:pt idx="4">
                  <c:v>1.7421666666666666</c:v>
                </c:pt>
                <c:pt idx="5">
                  <c:v>1.7578333333333334</c:v>
                </c:pt>
              </c:numCache>
            </c:numRef>
          </c:val>
          <c:smooth val="0"/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dropLines>
          <c:spPr>
            <a:ln w="9525" cap="flat" cmpd="sng" algn="ctr">
              <a:solidFill>
                <a:schemeClr val="dk1">
                  <a:lumMod val="35000"/>
                  <a:lumOff val="65000"/>
                  <a:alpha val="33000"/>
                </a:schemeClr>
              </a:solidFill>
              <a:round/>
            </a:ln>
            <a:effectLst/>
          </c:spPr>
        </c:dropLines>
        <c:smooth val="0"/>
        <c:axId val="194310752"/>
        <c:axId val="194310360"/>
      </c:lineChart>
      <c:catAx>
        <c:axId val="194310752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cap="all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s-EC" sz="1200"/>
                  <a:t>Tiempo (h) 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200" b="0" i="0" u="none" strike="noStrike" kern="1200" cap="all" baseline="0">
                  <a:solidFill>
                    <a:schemeClr val="dk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EC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accent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spc="20" baseline="0">
                <a:solidFill>
                  <a:schemeClr val="dk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EC"/>
          </a:p>
        </c:txPr>
        <c:crossAx val="194310360"/>
        <c:crosses val="autoZero"/>
        <c:auto val="1"/>
        <c:lblAlgn val="ctr"/>
        <c:lblOffset val="100"/>
        <c:noMultiLvlLbl val="0"/>
      </c:catAx>
      <c:valAx>
        <c:axId val="194310360"/>
        <c:scaling>
          <c:orientation val="minMax"/>
          <c:max val="2.5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400" b="0" i="0" u="none" strike="noStrike" kern="1200" cap="all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s-EC" sz="1400" dirty="0" smtClean="0"/>
                  <a:t> </a:t>
                </a:r>
                <a:r>
                  <a:rPr lang="es-EC" sz="1400" dirty="0"/>
                  <a:t>(DO) 605nm 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400" b="0" i="0" u="none" strike="noStrike" kern="1200" cap="all" baseline="0">
                  <a:solidFill>
                    <a:schemeClr val="dk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EC"/>
            </a:p>
          </c:txPr>
        </c:title>
        <c:numFmt formatCode="0.000" sourceLinked="1"/>
        <c:majorTickMark val="none"/>
        <c:minorTickMark val="none"/>
        <c:tickLblPos val="nextTo"/>
        <c:spPr>
          <a:noFill/>
          <a:ln>
            <a:solidFill>
              <a:schemeClr val="accent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spc="20" baseline="0">
                <a:solidFill>
                  <a:schemeClr val="dk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EC"/>
          </a:p>
        </c:txPr>
        <c:crossAx val="194310752"/>
        <c:crosses val="autoZero"/>
        <c:crossBetween val="between"/>
      </c:valAx>
      <c:spPr>
        <a:gradFill>
          <a:gsLst>
            <a:gs pos="100000">
              <a:schemeClr val="lt1">
                <a:lumMod val="95000"/>
              </a:schemeClr>
            </a:gs>
            <a:gs pos="0">
              <a:schemeClr val="lt1"/>
            </a:gs>
          </a:gsLst>
          <a:lin ang="5400000" scaled="0"/>
        </a:gradFill>
        <a:ln>
          <a:noFill/>
        </a:ln>
        <a:effectLst/>
      </c:spPr>
    </c:plotArea>
    <c:legend>
      <c:legendPos val="r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dk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EC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EC"/>
    </a:p>
  </c:txPr>
  <c:externalData r:id="rId3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cap="none" spc="20" baseline="0">
                <a:solidFill>
                  <a:schemeClr val="dk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s-EC"/>
              <a:t>Curva de crecimiento al 4% NaCl a 37 °C</a:t>
            </a:r>
          </a:p>
        </c:rich>
      </c:tx>
      <c:layout>
        <c:manualLayout>
          <c:xMode val="edge"/>
          <c:yMode val="edge"/>
          <c:x val="0.20867437954050608"/>
          <c:y val="7.6010287265372373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cap="none" spc="20" baseline="0">
              <a:solidFill>
                <a:schemeClr val="dk1">
                  <a:lumMod val="50000"/>
                  <a:lumOff val="50000"/>
                </a:schemeClr>
              </a:solidFill>
              <a:latin typeface="+mn-lt"/>
              <a:ea typeface="+mn-ea"/>
              <a:cs typeface="+mn-cs"/>
            </a:defRPr>
          </a:pPr>
          <a:endParaRPr lang="es-EC"/>
        </a:p>
      </c:txPr>
    </c:title>
    <c:autoTitleDeleted val="0"/>
    <c:plotArea>
      <c:layout>
        <c:manualLayout>
          <c:layoutTarget val="inner"/>
          <c:xMode val="edge"/>
          <c:yMode val="edge"/>
          <c:x val="0.12321981627296588"/>
          <c:y val="0.16749999999999998"/>
          <c:w val="0.75657064741907254"/>
          <c:h val="0.6834339457567804"/>
        </c:manualLayout>
      </c:layout>
      <c:lineChart>
        <c:grouping val="standard"/>
        <c:varyColors val="0"/>
        <c:ser>
          <c:idx val="0"/>
          <c:order val="0"/>
          <c:tx>
            <c:strRef>
              <c:f>'%NaCl vs T37'!$B$24</c:f>
              <c:strCache>
                <c:ptCount val="1"/>
                <c:pt idx="0">
                  <c:v>LACT</c:v>
                </c:pt>
              </c:strCache>
            </c:strRef>
          </c:tx>
          <c:spPr>
            <a:ln w="22225" cap="rnd" cmpd="sng" algn="ctr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EC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'%NaCl vs T37'!$C$24:$C$29</c:f>
              <c:numCache>
                <c:formatCode>General</c:formatCode>
                <c:ptCount val="6"/>
                <c:pt idx="0">
                  <c:v>0</c:v>
                </c:pt>
                <c:pt idx="1">
                  <c:v>3</c:v>
                </c:pt>
                <c:pt idx="2">
                  <c:v>6</c:v>
                </c:pt>
                <c:pt idx="3">
                  <c:v>12</c:v>
                </c:pt>
                <c:pt idx="4">
                  <c:v>18</c:v>
                </c:pt>
                <c:pt idx="5">
                  <c:v>24</c:v>
                </c:pt>
              </c:numCache>
            </c:numRef>
          </c:cat>
          <c:val>
            <c:numRef>
              <c:f>'%NaCl vs T37'!$O$24:$O$29</c:f>
              <c:numCache>
                <c:formatCode>0.000</c:formatCode>
                <c:ptCount val="6"/>
                <c:pt idx="0">
                  <c:v>2.0166666666666649E-2</c:v>
                </c:pt>
                <c:pt idx="1">
                  <c:v>6.6500000000000004E-2</c:v>
                </c:pt>
                <c:pt idx="2">
                  <c:v>0.14816666666666667</c:v>
                </c:pt>
                <c:pt idx="3">
                  <c:v>1.4811666666666667</c:v>
                </c:pt>
                <c:pt idx="4">
                  <c:v>1.4844999999999999</c:v>
                </c:pt>
                <c:pt idx="5">
                  <c:v>1.5015000000000001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'%NaCl vs T37'!$B$31</c:f>
              <c:strCache>
                <c:ptCount val="1"/>
                <c:pt idx="0">
                  <c:v>UTNFa37</c:v>
                </c:pt>
              </c:strCache>
            </c:strRef>
          </c:tx>
          <c:spPr>
            <a:ln w="22225" cap="rnd" cmpd="sng" algn="ctr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EC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'%NaCl vs T37'!$C$24:$C$29</c:f>
              <c:numCache>
                <c:formatCode>General</c:formatCode>
                <c:ptCount val="6"/>
                <c:pt idx="0">
                  <c:v>0</c:v>
                </c:pt>
                <c:pt idx="1">
                  <c:v>3</c:v>
                </c:pt>
                <c:pt idx="2">
                  <c:v>6</c:v>
                </c:pt>
                <c:pt idx="3">
                  <c:v>12</c:v>
                </c:pt>
                <c:pt idx="4">
                  <c:v>18</c:v>
                </c:pt>
                <c:pt idx="5">
                  <c:v>24</c:v>
                </c:pt>
              </c:numCache>
            </c:numRef>
          </c:cat>
          <c:val>
            <c:numRef>
              <c:f>'%NaCl vs T37'!$O$31:$O$36</c:f>
              <c:numCache>
                <c:formatCode>0.000</c:formatCode>
                <c:ptCount val="6"/>
                <c:pt idx="0">
                  <c:v>1.8166666666666647E-2</c:v>
                </c:pt>
                <c:pt idx="1">
                  <c:v>9.1166666666666674E-2</c:v>
                </c:pt>
                <c:pt idx="2">
                  <c:v>0.20350000000000001</c:v>
                </c:pt>
                <c:pt idx="3">
                  <c:v>1.1868333333333334</c:v>
                </c:pt>
                <c:pt idx="4">
                  <c:v>1.2115</c:v>
                </c:pt>
                <c:pt idx="5">
                  <c:v>1.2421666666666666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'%NaCl vs T37'!$B$38</c:f>
              <c:strCache>
                <c:ptCount val="1"/>
                <c:pt idx="0">
                  <c:v>UTNFa38</c:v>
                </c:pt>
              </c:strCache>
            </c:strRef>
          </c:tx>
          <c:spPr>
            <a:ln w="22225" cap="rnd" cmpd="sng" algn="ctr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EC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'%NaCl vs T37'!$C$24:$C$29</c:f>
              <c:numCache>
                <c:formatCode>General</c:formatCode>
                <c:ptCount val="6"/>
                <c:pt idx="0">
                  <c:v>0</c:v>
                </c:pt>
                <c:pt idx="1">
                  <c:v>3</c:v>
                </c:pt>
                <c:pt idx="2">
                  <c:v>6</c:v>
                </c:pt>
                <c:pt idx="3">
                  <c:v>12</c:v>
                </c:pt>
                <c:pt idx="4">
                  <c:v>18</c:v>
                </c:pt>
                <c:pt idx="5">
                  <c:v>24</c:v>
                </c:pt>
              </c:numCache>
            </c:numRef>
          </c:cat>
          <c:val>
            <c:numRef>
              <c:f>'%NaCl vs T37'!$O$38:$O$43</c:f>
              <c:numCache>
                <c:formatCode>0.000</c:formatCode>
                <c:ptCount val="6"/>
                <c:pt idx="0">
                  <c:v>2.049999999999998E-2</c:v>
                </c:pt>
                <c:pt idx="1">
                  <c:v>6.7500000000000004E-2</c:v>
                </c:pt>
                <c:pt idx="2">
                  <c:v>9.1833333333333322E-2</c:v>
                </c:pt>
                <c:pt idx="3">
                  <c:v>1.5451666666666668</c:v>
                </c:pt>
                <c:pt idx="4">
                  <c:v>1.5735000000000001</c:v>
                </c:pt>
                <c:pt idx="5">
                  <c:v>1.5911666666666664</c:v>
                </c:pt>
              </c:numCache>
            </c:numRef>
          </c:val>
          <c:smooth val="0"/>
        </c:ser>
        <c:ser>
          <c:idx val="3"/>
          <c:order val="3"/>
          <c:tx>
            <c:strRef>
              <c:f>'%NaCl vs T37'!$B$45</c:f>
              <c:strCache>
                <c:ptCount val="1"/>
                <c:pt idx="0">
                  <c:v>UTNFa39</c:v>
                </c:pt>
              </c:strCache>
            </c:strRef>
          </c:tx>
          <c:spPr>
            <a:ln w="22225" cap="rnd" cmpd="sng" algn="ctr">
              <a:solidFill>
                <a:schemeClr val="accent4"/>
              </a:solidFill>
              <a:round/>
            </a:ln>
            <a:effectLst/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EC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'%NaCl vs T37'!$C$24:$C$29</c:f>
              <c:numCache>
                <c:formatCode>General</c:formatCode>
                <c:ptCount val="6"/>
                <c:pt idx="0">
                  <c:v>0</c:v>
                </c:pt>
                <c:pt idx="1">
                  <c:v>3</c:v>
                </c:pt>
                <c:pt idx="2">
                  <c:v>6</c:v>
                </c:pt>
                <c:pt idx="3">
                  <c:v>12</c:v>
                </c:pt>
                <c:pt idx="4">
                  <c:v>18</c:v>
                </c:pt>
                <c:pt idx="5">
                  <c:v>24</c:v>
                </c:pt>
              </c:numCache>
            </c:numRef>
          </c:cat>
          <c:val>
            <c:numRef>
              <c:f>'%NaCl vs T37'!$O$45:$O$50</c:f>
              <c:numCache>
                <c:formatCode>0.000</c:formatCode>
                <c:ptCount val="6"/>
                <c:pt idx="0">
                  <c:v>2.1499999999999981E-2</c:v>
                </c:pt>
                <c:pt idx="1">
                  <c:v>9.6166666666666678E-2</c:v>
                </c:pt>
                <c:pt idx="2">
                  <c:v>0.11950000000000001</c:v>
                </c:pt>
                <c:pt idx="3">
                  <c:v>0.20716666666666664</c:v>
                </c:pt>
                <c:pt idx="4">
                  <c:v>0.29150000000000004</c:v>
                </c:pt>
                <c:pt idx="5">
                  <c:v>0.32483333333333336</c:v>
                </c:pt>
              </c:numCache>
            </c:numRef>
          </c:val>
          <c:smooth val="0"/>
        </c:ser>
        <c:ser>
          <c:idx val="4"/>
          <c:order val="4"/>
          <c:tx>
            <c:strRef>
              <c:f>'%NaCl vs T37'!$B$52</c:f>
              <c:strCache>
                <c:ptCount val="1"/>
                <c:pt idx="0">
                  <c:v>UTNFa40</c:v>
                </c:pt>
              </c:strCache>
            </c:strRef>
          </c:tx>
          <c:spPr>
            <a:ln w="22225" cap="rnd" cmpd="sng" algn="ctr">
              <a:solidFill>
                <a:schemeClr val="accent5"/>
              </a:solidFill>
              <a:round/>
            </a:ln>
            <a:effectLst/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EC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'%NaCl vs T37'!$C$24:$C$29</c:f>
              <c:numCache>
                <c:formatCode>General</c:formatCode>
                <c:ptCount val="6"/>
                <c:pt idx="0">
                  <c:v>0</c:v>
                </c:pt>
                <c:pt idx="1">
                  <c:v>3</c:v>
                </c:pt>
                <c:pt idx="2">
                  <c:v>6</c:v>
                </c:pt>
                <c:pt idx="3">
                  <c:v>12</c:v>
                </c:pt>
                <c:pt idx="4">
                  <c:v>18</c:v>
                </c:pt>
                <c:pt idx="5">
                  <c:v>24</c:v>
                </c:pt>
              </c:numCache>
            </c:numRef>
          </c:cat>
          <c:val>
            <c:numRef>
              <c:f>'%NaCl vs T37'!$O$52:$O$57</c:f>
              <c:numCache>
                <c:formatCode>0.000</c:formatCode>
                <c:ptCount val="6"/>
                <c:pt idx="0">
                  <c:v>2.1833333333333316E-2</c:v>
                </c:pt>
                <c:pt idx="1">
                  <c:v>0.12216666666666669</c:v>
                </c:pt>
                <c:pt idx="2">
                  <c:v>0.24483333333333332</c:v>
                </c:pt>
                <c:pt idx="3">
                  <c:v>1.5894999999999999</c:v>
                </c:pt>
                <c:pt idx="4">
                  <c:v>1.6021666666666665</c:v>
                </c:pt>
                <c:pt idx="5">
                  <c:v>1.6111666666666666</c:v>
                </c:pt>
              </c:numCache>
            </c:numRef>
          </c:val>
          <c:smooth val="0"/>
        </c:ser>
        <c:ser>
          <c:idx val="5"/>
          <c:order val="5"/>
          <c:tx>
            <c:strRef>
              <c:f>'%NaCl vs T37'!$B$59</c:f>
              <c:strCache>
                <c:ptCount val="1"/>
                <c:pt idx="0">
                  <c:v>UTNFa41</c:v>
                </c:pt>
              </c:strCache>
            </c:strRef>
          </c:tx>
          <c:spPr>
            <a:ln w="22225" cap="rnd" cmpd="sng" algn="ctr">
              <a:solidFill>
                <a:schemeClr val="accent6"/>
              </a:solidFill>
              <a:round/>
            </a:ln>
            <a:effectLst/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EC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'%NaCl vs T37'!$C$24:$C$29</c:f>
              <c:numCache>
                <c:formatCode>General</c:formatCode>
                <c:ptCount val="6"/>
                <c:pt idx="0">
                  <c:v>0</c:v>
                </c:pt>
                <c:pt idx="1">
                  <c:v>3</c:v>
                </c:pt>
                <c:pt idx="2">
                  <c:v>6</c:v>
                </c:pt>
                <c:pt idx="3">
                  <c:v>12</c:v>
                </c:pt>
                <c:pt idx="4">
                  <c:v>18</c:v>
                </c:pt>
                <c:pt idx="5">
                  <c:v>24</c:v>
                </c:pt>
              </c:numCache>
            </c:numRef>
          </c:cat>
          <c:val>
            <c:numRef>
              <c:f>'%NaCl vs T37'!$O$59:$O$64</c:f>
              <c:numCache>
                <c:formatCode>0.000</c:formatCode>
                <c:ptCount val="6"/>
                <c:pt idx="0">
                  <c:v>2.4833333333333318E-2</c:v>
                </c:pt>
                <c:pt idx="1">
                  <c:v>5.6499999999999995E-2</c:v>
                </c:pt>
                <c:pt idx="2">
                  <c:v>0.14649999999999999</c:v>
                </c:pt>
                <c:pt idx="3">
                  <c:v>1.4104999999999999</c:v>
                </c:pt>
                <c:pt idx="4">
                  <c:v>1.4148333333333332</c:v>
                </c:pt>
                <c:pt idx="5">
                  <c:v>1.4384999999999997</c:v>
                </c:pt>
              </c:numCache>
            </c:numRef>
          </c:val>
          <c:smooth val="0"/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dropLines>
          <c:spPr>
            <a:ln w="9525" cap="flat" cmpd="sng" algn="ctr">
              <a:solidFill>
                <a:schemeClr val="dk1">
                  <a:lumMod val="35000"/>
                  <a:lumOff val="65000"/>
                  <a:alpha val="33000"/>
                </a:schemeClr>
              </a:solidFill>
              <a:round/>
            </a:ln>
            <a:effectLst/>
          </c:spPr>
        </c:dropLines>
        <c:smooth val="0"/>
        <c:axId val="194309184"/>
        <c:axId val="154866768"/>
      </c:lineChart>
      <c:catAx>
        <c:axId val="194309184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cap="all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s-EC" sz="1200"/>
                  <a:t>Tiempo (h) </a:t>
                </a:r>
              </a:p>
            </c:rich>
          </c:tx>
          <c:layout>
            <c:manualLayout>
              <c:xMode val="edge"/>
              <c:yMode val="edge"/>
              <c:x val="0.44216598171358484"/>
              <c:y val="0.92335952091339091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200" b="0" i="0" u="none" strike="noStrike" kern="1200" cap="all" baseline="0">
                  <a:solidFill>
                    <a:schemeClr val="dk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EC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accent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spc="20" baseline="0">
                <a:solidFill>
                  <a:schemeClr val="dk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EC"/>
          </a:p>
        </c:txPr>
        <c:crossAx val="154866768"/>
        <c:crosses val="autoZero"/>
        <c:auto val="1"/>
        <c:lblAlgn val="ctr"/>
        <c:lblOffset val="100"/>
        <c:noMultiLvlLbl val="0"/>
      </c:catAx>
      <c:valAx>
        <c:axId val="154866768"/>
        <c:scaling>
          <c:orientation val="minMax"/>
          <c:max val="2.5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400" b="0" i="0" u="none" strike="noStrike" kern="1200" cap="all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s-EC" sz="1400" dirty="0" smtClean="0"/>
                  <a:t>(</a:t>
                </a:r>
                <a:r>
                  <a:rPr lang="es-EC" sz="1400" dirty="0"/>
                  <a:t>DO) 605nm 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400" b="0" i="0" u="none" strike="noStrike" kern="1200" cap="all" baseline="0">
                  <a:solidFill>
                    <a:schemeClr val="dk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EC"/>
            </a:p>
          </c:txPr>
        </c:title>
        <c:numFmt formatCode="0.000" sourceLinked="1"/>
        <c:majorTickMark val="none"/>
        <c:minorTickMark val="none"/>
        <c:tickLblPos val="nextTo"/>
        <c:spPr>
          <a:noFill/>
          <a:ln>
            <a:solidFill>
              <a:schemeClr val="accent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spc="20" baseline="0">
                <a:solidFill>
                  <a:schemeClr val="dk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EC"/>
          </a:p>
        </c:txPr>
        <c:crossAx val="194309184"/>
        <c:crosses val="autoZero"/>
        <c:crossBetween val="between"/>
      </c:valAx>
      <c:spPr>
        <a:gradFill>
          <a:gsLst>
            <a:gs pos="100000">
              <a:schemeClr val="lt1">
                <a:lumMod val="95000"/>
              </a:schemeClr>
            </a:gs>
            <a:gs pos="0">
              <a:schemeClr val="lt1"/>
            </a:gs>
          </a:gsLst>
          <a:lin ang="5400000" scaled="0"/>
        </a:gradFill>
        <a:ln>
          <a:noFill/>
        </a:ln>
        <a:effectLst/>
      </c:spPr>
    </c:plotArea>
    <c:legend>
      <c:legendPos val="r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dk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EC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EC"/>
    </a:p>
  </c:txPr>
  <c:externalData r:id="rId3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cap="none" spc="20" baseline="0">
                <a:solidFill>
                  <a:schemeClr val="dk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s-EC"/>
              <a:t>Curva de crecimiento al 6% NaCl a 37 °C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cap="none" spc="20" baseline="0">
              <a:solidFill>
                <a:schemeClr val="dk1">
                  <a:lumMod val="50000"/>
                  <a:lumOff val="50000"/>
                </a:schemeClr>
              </a:solidFill>
              <a:latin typeface="+mn-lt"/>
              <a:ea typeface="+mn-ea"/>
              <a:cs typeface="+mn-cs"/>
            </a:defRPr>
          </a:pPr>
          <a:endParaRPr lang="es-EC"/>
        </a:p>
      </c:txPr>
    </c:title>
    <c:autoTitleDeleted val="0"/>
    <c:plotArea>
      <c:layout>
        <c:manualLayout>
          <c:layoutTarget val="inner"/>
          <c:xMode val="edge"/>
          <c:yMode val="edge"/>
          <c:x val="0.1204420384951881"/>
          <c:y val="0.12583333333333332"/>
          <c:w val="0.7358227814048427"/>
          <c:h val="0.72487246999024724"/>
        </c:manualLayout>
      </c:layout>
      <c:lineChart>
        <c:grouping val="standard"/>
        <c:varyColors val="0"/>
        <c:ser>
          <c:idx val="0"/>
          <c:order val="0"/>
          <c:tx>
            <c:strRef>
              <c:f>'%NaCl vs T37'!$B$24</c:f>
              <c:strCache>
                <c:ptCount val="1"/>
                <c:pt idx="0">
                  <c:v>LACT</c:v>
                </c:pt>
              </c:strCache>
            </c:strRef>
          </c:tx>
          <c:spPr>
            <a:ln w="22225" cap="rnd" cmpd="sng" algn="ctr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EC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'%NaCl vs T37'!$C$24:$C$29</c:f>
              <c:numCache>
                <c:formatCode>General</c:formatCode>
                <c:ptCount val="6"/>
                <c:pt idx="0">
                  <c:v>0</c:v>
                </c:pt>
                <c:pt idx="1">
                  <c:v>3</c:v>
                </c:pt>
                <c:pt idx="2">
                  <c:v>6</c:v>
                </c:pt>
                <c:pt idx="3">
                  <c:v>12</c:v>
                </c:pt>
                <c:pt idx="4">
                  <c:v>18</c:v>
                </c:pt>
                <c:pt idx="5">
                  <c:v>24</c:v>
                </c:pt>
              </c:numCache>
            </c:numRef>
          </c:cat>
          <c:val>
            <c:numRef>
              <c:f>'%NaCl vs T37'!$P$24:$P$29</c:f>
              <c:numCache>
                <c:formatCode>0.000</c:formatCode>
                <c:ptCount val="6"/>
                <c:pt idx="0">
                  <c:v>2.2166666666666723E-2</c:v>
                </c:pt>
                <c:pt idx="1">
                  <c:v>7.6833333333333378E-2</c:v>
                </c:pt>
                <c:pt idx="2">
                  <c:v>8.3833333333333385E-2</c:v>
                </c:pt>
                <c:pt idx="3">
                  <c:v>0.90883333333333349</c:v>
                </c:pt>
                <c:pt idx="4">
                  <c:v>0.95416666666666694</c:v>
                </c:pt>
                <c:pt idx="5">
                  <c:v>1.0118333333333334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'%NaCl vs T37'!$B$31</c:f>
              <c:strCache>
                <c:ptCount val="1"/>
                <c:pt idx="0">
                  <c:v>UTNFa37</c:v>
                </c:pt>
              </c:strCache>
            </c:strRef>
          </c:tx>
          <c:spPr>
            <a:ln w="22225" cap="rnd" cmpd="sng" algn="ctr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EC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'%NaCl vs T37'!$C$24:$C$29</c:f>
              <c:numCache>
                <c:formatCode>General</c:formatCode>
                <c:ptCount val="6"/>
                <c:pt idx="0">
                  <c:v>0</c:v>
                </c:pt>
                <c:pt idx="1">
                  <c:v>3</c:v>
                </c:pt>
                <c:pt idx="2">
                  <c:v>6</c:v>
                </c:pt>
                <c:pt idx="3">
                  <c:v>12</c:v>
                </c:pt>
                <c:pt idx="4">
                  <c:v>18</c:v>
                </c:pt>
                <c:pt idx="5">
                  <c:v>24</c:v>
                </c:pt>
              </c:numCache>
            </c:numRef>
          </c:cat>
          <c:val>
            <c:numRef>
              <c:f>'%NaCl vs T37'!$P$31:$P$36</c:f>
              <c:numCache>
                <c:formatCode>0.000</c:formatCode>
                <c:ptCount val="6"/>
                <c:pt idx="0">
                  <c:v>2.1500000000000057E-2</c:v>
                </c:pt>
                <c:pt idx="1">
                  <c:v>2.7500000000000063E-2</c:v>
                </c:pt>
                <c:pt idx="2">
                  <c:v>4.0833333333333409E-2</c:v>
                </c:pt>
                <c:pt idx="3">
                  <c:v>9.2500000000000068E-2</c:v>
                </c:pt>
                <c:pt idx="4">
                  <c:v>0.12916666666666674</c:v>
                </c:pt>
                <c:pt idx="5">
                  <c:v>0.16116666666666674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'%NaCl vs T37'!$B$38</c:f>
              <c:strCache>
                <c:ptCount val="1"/>
                <c:pt idx="0">
                  <c:v>UTNFa38</c:v>
                </c:pt>
              </c:strCache>
            </c:strRef>
          </c:tx>
          <c:spPr>
            <a:ln w="22225" cap="rnd" cmpd="sng" algn="ctr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EC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'%NaCl vs T37'!$C$24:$C$29</c:f>
              <c:numCache>
                <c:formatCode>General</c:formatCode>
                <c:ptCount val="6"/>
                <c:pt idx="0">
                  <c:v>0</c:v>
                </c:pt>
                <c:pt idx="1">
                  <c:v>3</c:v>
                </c:pt>
                <c:pt idx="2">
                  <c:v>6</c:v>
                </c:pt>
                <c:pt idx="3">
                  <c:v>12</c:v>
                </c:pt>
                <c:pt idx="4">
                  <c:v>18</c:v>
                </c:pt>
                <c:pt idx="5">
                  <c:v>24</c:v>
                </c:pt>
              </c:numCache>
            </c:numRef>
          </c:cat>
          <c:val>
            <c:numRef>
              <c:f>'%NaCl vs T37'!$P$38:$P$43</c:f>
              <c:numCache>
                <c:formatCode>0.000</c:formatCode>
                <c:ptCount val="6"/>
                <c:pt idx="0">
                  <c:v>2.5166666666666726E-2</c:v>
                </c:pt>
                <c:pt idx="1">
                  <c:v>5.5833333333333381E-2</c:v>
                </c:pt>
                <c:pt idx="2">
                  <c:v>7.1833333333333402E-2</c:v>
                </c:pt>
                <c:pt idx="3">
                  <c:v>9.4166666666666732E-2</c:v>
                </c:pt>
                <c:pt idx="4">
                  <c:v>0.19750000000000009</c:v>
                </c:pt>
                <c:pt idx="5">
                  <c:v>0.6711666666666668</c:v>
                </c:pt>
              </c:numCache>
            </c:numRef>
          </c:val>
          <c:smooth val="0"/>
        </c:ser>
        <c:ser>
          <c:idx val="3"/>
          <c:order val="3"/>
          <c:tx>
            <c:strRef>
              <c:f>'%NaCl vs T37'!$B$45</c:f>
              <c:strCache>
                <c:ptCount val="1"/>
                <c:pt idx="0">
                  <c:v>UTNFa39</c:v>
                </c:pt>
              </c:strCache>
            </c:strRef>
          </c:tx>
          <c:spPr>
            <a:ln w="22225" cap="rnd" cmpd="sng" algn="ctr">
              <a:solidFill>
                <a:schemeClr val="accent4"/>
              </a:solidFill>
              <a:round/>
            </a:ln>
            <a:effectLst/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EC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'%NaCl vs T37'!$C$24:$C$29</c:f>
              <c:numCache>
                <c:formatCode>General</c:formatCode>
                <c:ptCount val="6"/>
                <c:pt idx="0">
                  <c:v>0</c:v>
                </c:pt>
                <c:pt idx="1">
                  <c:v>3</c:v>
                </c:pt>
                <c:pt idx="2">
                  <c:v>6</c:v>
                </c:pt>
                <c:pt idx="3">
                  <c:v>12</c:v>
                </c:pt>
                <c:pt idx="4">
                  <c:v>18</c:v>
                </c:pt>
                <c:pt idx="5">
                  <c:v>24</c:v>
                </c:pt>
              </c:numCache>
            </c:numRef>
          </c:cat>
          <c:val>
            <c:numRef>
              <c:f>'%NaCl vs T37'!$P$45:$P$50</c:f>
              <c:numCache>
                <c:formatCode>0.000</c:formatCode>
                <c:ptCount val="6"/>
                <c:pt idx="0">
                  <c:v>2.0166666666666722E-2</c:v>
                </c:pt>
                <c:pt idx="1">
                  <c:v>3.7833333333333406E-2</c:v>
                </c:pt>
                <c:pt idx="2">
                  <c:v>5.9833333333333384E-2</c:v>
                </c:pt>
                <c:pt idx="3">
                  <c:v>9.5166666666666719E-2</c:v>
                </c:pt>
                <c:pt idx="4">
                  <c:v>0.16050000000000006</c:v>
                </c:pt>
                <c:pt idx="5">
                  <c:v>0.1725000000000001</c:v>
                </c:pt>
              </c:numCache>
            </c:numRef>
          </c:val>
          <c:smooth val="0"/>
        </c:ser>
        <c:ser>
          <c:idx val="4"/>
          <c:order val="4"/>
          <c:tx>
            <c:strRef>
              <c:f>'%NaCl vs T37'!$B$52</c:f>
              <c:strCache>
                <c:ptCount val="1"/>
                <c:pt idx="0">
                  <c:v>UTNFa40</c:v>
                </c:pt>
              </c:strCache>
            </c:strRef>
          </c:tx>
          <c:spPr>
            <a:ln w="22225" cap="rnd" cmpd="sng" algn="ctr">
              <a:solidFill>
                <a:schemeClr val="accent5"/>
              </a:solidFill>
              <a:round/>
            </a:ln>
            <a:effectLst/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EC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'%NaCl vs T37'!$C$24:$C$29</c:f>
              <c:numCache>
                <c:formatCode>General</c:formatCode>
                <c:ptCount val="6"/>
                <c:pt idx="0">
                  <c:v>0</c:v>
                </c:pt>
                <c:pt idx="1">
                  <c:v>3</c:v>
                </c:pt>
                <c:pt idx="2">
                  <c:v>6</c:v>
                </c:pt>
                <c:pt idx="3">
                  <c:v>12</c:v>
                </c:pt>
                <c:pt idx="4">
                  <c:v>18</c:v>
                </c:pt>
                <c:pt idx="5">
                  <c:v>24</c:v>
                </c:pt>
              </c:numCache>
            </c:numRef>
          </c:cat>
          <c:val>
            <c:numRef>
              <c:f>'%NaCl vs T37'!$P$52:$P$57</c:f>
              <c:numCache>
                <c:formatCode>0.000</c:formatCode>
                <c:ptCount val="6"/>
                <c:pt idx="0">
                  <c:v>2.0166666666666722E-2</c:v>
                </c:pt>
                <c:pt idx="1">
                  <c:v>9.5833333333333395E-2</c:v>
                </c:pt>
                <c:pt idx="2">
                  <c:v>0.10283333333333339</c:v>
                </c:pt>
                <c:pt idx="3">
                  <c:v>0.78416666666666679</c:v>
                </c:pt>
                <c:pt idx="4">
                  <c:v>0.92850000000000021</c:v>
                </c:pt>
                <c:pt idx="5">
                  <c:v>0.99683333333333357</c:v>
                </c:pt>
              </c:numCache>
            </c:numRef>
          </c:val>
          <c:smooth val="0"/>
        </c:ser>
        <c:ser>
          <c:idx val="5"/>
          <c:order val="5"/>
          <c:tx>
            <c:strRef>
              <c:f>'%NaCl vs T37'!$B$59</c:f>
              <c:strCache>
                <c:ptCount val="1"/>
                <c:pt idx="0">
                  <c:v>UTNFa41</c:v>
                </c:pt>
              </c:strCache>
            </c:strRef>
          </c:tx>
          <c:spPr>
            <a:ln w="22225" cap="rnd" cmpd="sng" algn="ctr">
              <a:solidFill>
                <a:schemeClr val="accent6"/>
              </a:solidFill>
              <a:round/>
            </a:ln>
            <a:effectLst/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EC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'%NaCl vs T37'!$C$24:$C$29</c:f>
              <c:numCache>
                <c:formatCode>General</c:formatCode>
                <c:ptCount val="6"/>
                <c:pt idx="0">
                  <c:v>0</c:v>
                </c:pt>
                <c:pt idx="1">
                  <c:v>3</c:v>
                </c:pt>
                <c:pt idx="2">
                  <c:v>6</c:v>
                </c:pt>
                <c:pt idx="3">
                  <c:v>12</c:v>
                </c:pt>
                <c:pt idx="4">
                  <c:v>18</c:v>
                </c:pt>
                <c:pt idx="5">
                  <c:v>24</c:v>
                </c:pt>
              </c:numCache>
            </c:numRef>
          </c:cat>
          <c:val>
            <c:numRef>
              <c:f>'%NaCl vs T37'!$P$59:$P$64</c:f>
              <c:numCache>
                <c:formatCode>0.000</c:formatCode>
                <c:ptCount val="6"/>
                <c:pt idx="0">
                  <c:v>2.3166666666666724E-2</c:v>
                </c:pt>
                <c:pt idx="1">
                  <c:v>0.10150000000000008</c:v>
                </c:pt>
                <c:pt idx="2">
                  <c:v>0.13750000000000009</c:v>
                </c:pt>
                <c:pt idx="3">
                  <c:v>0.66616666666666668</c:v>
                </c:pt>
                <c:pt idx="4">
                  <c:v>0.72483333333333333</c:v>
                </c:pt>
                <c:pt idx="5">
                  <c:v>0.84783333333333344</c:v>
                </c:pt>
              </c:numCache>
            </c:numRef>
          </c:val>
          <c:smooth val="0"/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dropLines>
          <c:spPr>
            <a:ln w="9525" cap="flat" cmpd="sng" algn="ctr">
              <a:solidFill>
                <a:schemeClr val="dk1">
                  <a:lumMod val="35000"/>
                  <a:lumOff val="65000"/>
                  <a:alpha val="33000"/>
                </a:schemeClr>
              </a:solidFill>
              <a:round/>
            </a:ln>
            <a:effectLst/>
          </c:spPr>
        </c:dropLines>
        <c:smooth val="0"/>
        <c:axId val="193702640"/>
        <c:axId val="193703816"/>
      </c:lineChart>
      <c:catAx>
        <c:axId val="193702640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cap="all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s-EC" sz="1200"/>
                  <a:t>Tiempo (h) 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200" b="0" i="0" u="none" strike="noStrike" kern="1200" cap="all" baseline="0">
                  <a:solidFill>
                    <a:schemeClr val="dk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EC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accent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spc="20" baseline="0">
                <a:solidFill>
                  <a:schemeClr val="dk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EC"/>
          </a:p>
        </c:txPr>
        <c:crossAx val="193703816"/>
        <c:crosses val="autoZero"/>
        <c:auto val="1"/>
        <c:lblAlgn val="ctr"/>
        <c:lblOffset val="100"/>
        <c:noMultiLvlLbl val="0"/>
      </c:catAx>
      <c:valAx>
        <c:axId val="193703816"/>
        <c:scaling>
          <c:orientation val="minMax"/>
          <c:max val="2.5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400" b="0" i="0" u="none" strike="noStrike" kern="1200" cap="all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s-EC" sz="1400" dirty="0" smtClean="0"/>
                  <a:t>(</a:t>
                </a:r>
                <a:r>
                  <a:rPr lang="es-EC" sz="1400" dirty="0"/>
                  <a:t>DO) 605nm </a:t>
                </a:r>
              </a:p>
            </c:rich>
          </c:tx>
          <c:layout>
            <c:manualLayout>
              <c:xMode val="edge"/>
              <c:yMode val="edge"/>
              <c:x val="0"/>
              <c:y val="0.23331725940371573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400" b="0" i="0" u="none" strike="noStrike" kern="1200" cap="all" baseline="0">
                  <a:solidFill>
                    <a:schemeClr val="dk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EC"/>
            </a:p>
          </c:txPr>
        </c:title>
        <c:numFmt formatCode="0.000" sourceLinked="1"/>
        <c:majorTickMark val="none"/>
        <c:minorTickMark val="none"/>
        <c:tickLblPos val="nextTo"/>
        <c:spPr>
          <a:noFill/>
          <a:ln>
            <a:solidFill>
              <a:schemeClr val="accent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spc="20" baseline="0">
                <a:solidFill>
                  <a:schemeClr val="dk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EC"/>
          </a:p>
        </c:txPr>
        <c:crossAx val="193702640"/>
        <c:crosses val="autoZero"/>
        <c:crossBetween val="between"/>
      </c:valAx>
      <c:spPr>
        <a:gradFill>
          <a:gsLst>
            <a:gs pos="100000">
              <a:schemeClr val="lt1">
                <a:lumMod val="95000"/>
              </a:schemeClr>
            </a:gs>
            <a:gs pos="0">
              <a:schemeClr val="lt1"/>
            </a:gs>
          </a:gsLst>
          <a:lin ang="5400000" scaled="0"/>
        </a:gradFill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82142457445978823"/>
          <c:y val="0.16518795463854649"/>
          <c:w val="0.1695852255627088"/>
          <c:h val="0.48030694606667457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dk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EC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EC"/>
    </a:p>
  </c:txPr>
  <c:externalData r:id="rId3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s-EC"/>
              <a:t>Bacterias vivas a 37 °C</a:t>
            </a:r>
          </a:p>
        </c:rich>
      </c:tx>
      <c:layout>
        <c:manualLayout>
          <c:xMode val="edge"/>
          <c:yMode val="edge"/>
          <c:x val="0.35865308471667739"/>
          <c:y val="5.1870671034773296E-4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EC"/>
        </a:p>
      </c:txPr>
    </c:title>
    <c:autoTitleDeleted val="0"/>
    <c:plotArea>
      <c:layout>
        <c:manualLayout>
          <c:layoutTarget val="inner"/>
          <c:xMode val="edge"/>
          <c:yMode val="edge"/>
          <c:x val="0.13947517220960939"/>
          <c:y val="0.17608304172476777"/>
          <c:w val="0.85028445574819744"/>
          <c:h val="0.5965620834695684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'%NaCl vs T37'!$S$6</c:f>
              <c:strCache>
                <c:ptCount val="1"/>
                <c:pt idx="0">
                  <c:v>LACT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EC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'%NaCl vs T37'!$T$5:$V$5</c:f>
              <c:numCache>
                <c:formatCode>0%</c:formatCode>
                <c:ptCount val="3"/>
                <c:pt idx="0">
                  <c:v>0.02</c:v>
                </c:pt>
                <c:pt idx="1">
                  <c:v>0.04</c:v>
                </c:pt>
                <c:pt idx="2">
                  <c:v>0.06</c:v>
                </c:pt>
              </c:numCache>
            </c:numRef>
          </c:cat>
          <c:val>
            <c:numRef>
              <c:f>'%NaCl vs T37'!$T$6:$V$6</c:f>
              <c:numCache>
                <c:formatCode>0.000</c:formatCode>
                <c:ptCount val="3"/>
                <c:pt idx="0">
                  <c:v>9.0253058652647695</c:v>
                </c:pt>
                <c:pt idx="1">
                  <c:v>8.8450980400142569</c:v>
                </c:pt>
                <c:pt idx="2">
                  <c:v>8.672097857935718</c:v>
                </c:pt>
              </c:numCache>
            </c:numRef>
          </c:val>
        </c:ser>
        <c:ser>
          <c:idx val="1"/>
          <c:order val="1"/>
          <c:tx>
            <c:strRef>
              <c:f>'%NaCl vs T37'!$S$7</c:f>
              <c:strCache>
                <c:ptCount val="1"/>
                <c:pt idx="0">
                  <c:v>UTNFa37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EC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'%NaCl vs T37'!$T$5:$V$5</c:f>
              <c:numCache>
                <c:formatCode>0%</c:formatCode>
                <c:ptCount val="3"/>
                <c:pt idx="0">
                  <c:v>0.02</c:v>
                </c:pt>
                <c:pt idx="1">
                  <c:v>0.04</c:v>
                </c:pt>
                <c:pt idx="2">
                  <c:v>0.06</c:v>
                </c:pt>
              </c:numCache>
            </c:numRef>
          </c:cat>
          <c:val>
            <c:numRef>
              <c:f>'%NaCl vs T37'!$T$7:$V$7</c:f>
              <c:numCache>
                <c:formatCode>0.000</c:formatCode>
                <c:ptCount val="3"/>
                <c:pt idx="0">
                  <c:v>8.6901960800285138</c:v>
                </c:pt>
                <c:pt idx="1">
                  <c:v>6.5051499783199063</c:v>
                </c:pt>
                <c:pt idx="2">
                  <c:v>6.9675479762188619</c:v>
                </c:pt>
              </c:numCache>
            </c:numRef>
          </c:val>
        </c:ser>
        <c:ser>
          <c:idx val="2"/>
          <c:order val="2"/>
          <c:tx>
            <c:strRef>
              <c:f>'%NaCl vs T37'!$S$8</c:f>
              <c:strCache>
                <c:ptCount val="1"/>
                <c:pt idx="0">
                  <c:v>UTNFa38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EC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'%NaCl vs T37'!$T$5:$V$5</c:f>
              <c:numCache>
                <c:formatCode>0%</c:formatCode>
                <c:ptCount val="3"/>
                <c:pt idx="0">
                  <c:v>0.02</c:v>
                </c:pt>
                <c:pt idx="1">
                  <c:v>0.04</c:v>
                </c:pt>
                <c:pt idx="2">
                  <c:v>0.06</c:v>
                </c:pt>
              </c:numCache>
            </c:numRef>
          </c:cat>
          <c:val>
            <c:numRef>
              <c:f>'%NaCl vs T37'!$T$8:$V$8</c:f>
              <c:numCache>
                <c:formatCode>0.000</c:formatCode>
                <c:ptCount val="3"/>
                <c:pt idx="0">
                  <c:v>6.6020599913279625</c:v>
                </c:pt>
                <c:pt idx="1">
                  <c:v>8.9084850188786504</c:v>
                </c:pt>
                <c:pt idx="2">
                  <c:v>8.6434526764861879</c:v>
                </c:pt>
              </c:numCache>
            </c:numRef>
          </c:val>
        </c:ser>
        <c:ser>
          <c:idx val="3"/>
          <c:order val="3"/>
          <c:tx>
            <c:strRef>
              <c:f>'%NaCl vs T37'!$S$9</c:f>
              <c:strCache>
                <c:ptCount val="1"/>
                <c:pt idx="0">
                  <c:v>UTNFa39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EC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'%NaCl vs T37'!$T$5:$V$5</c:f>
              <c:numCache>
                <c:formatCode>0%</c:formatCode>
                <c:ptCount val="3"/>
                <c:pt idx="0">
                  <c:v>0.02</c:v>
                </c:pt>
                <c:pt idx="1">
                  <c:v>0.04</c:v>
                </c:pt>
                <c:pt idx="2">
                  <c:v>0.06</c:v>
                </c:pt>
              </c:numCache>
            </c:numRef>
          </c:cat>
          <c:val>
            <c:numRef>
              <c:f>'%NaCl vs T37'!$T$9:$V$9</c:f>
              <c:numCache>
                <c:formatCode>0.000</c:formatCode>
                <c:ptCount val="3"/>
                <c:pt idx="0">
                  <c:v>8.9190780923760737</c:v>
                </c:pt>
                <c:pt idx="1">
                  <c:v>9.2105860249051563</c:v>
                </c:pt>
                <c:pt idx="2">
                  <c:v>5.2513948500401044</c:v>
                </c:pt>
              </c:numCache>
            </c:numRef>
          </c:val>
        </c:ser>
        <c:ser>
          <c:idx val="4"/>
          <c:order val="4"/>
          <c:tx>
            <c:strRef>
              <c:f>'%NaCl vs T37'!$S$10</c:f>
              <c:strCache>
                <c:ptCount val="1"/>
                <c:pt idx="0">
                  <c:v>UTNFa40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EC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'%NaCl vs T37'!$T$5:$V$5</c:f>
              <c:numCache>
                <c:formatCode>0%</c:formatCode>
                <c:ptCount val="3"/>
                <c:pt idx="0">
                  <c:v>0.02</c:v>
                </c:pt>
                <c:pt idx="1">
                  <c:v>0.04</c:v>
                </c:pt>
                <c:pt idx="2">
                  <c:v>0.06</c:v>
                </c:pt>
              </c:numCache>
            </c:numRef>
          </c:cat>
          <c:val>
            <c:numRef>
              <c:f>'%NaCl vs T37'!$T$10:$V$10</c:f>
              <c:numCache>
                <c:formatCode>0.000</c:formatCode>
                <c:ptCount val="3"/>
                <c:pt idx="0">
                  <c:v>8.8904210188009145</c:v>
                </c:pt>
                <c:pt idx="1">
                  <c:v>7.6702458530741238</c:v>
                </c:pt>
                <c:pt idx="2">
                  <c:v>8.7708520116421447</c:v>
                </c:pt>
              </c:numCache>
            </c:numRef>
          </c:val>
        </c:ser>
        <c:ser>
          <c:idx val="5"/>
          <c:order val="5"/>
          <c:tx>
            <c:strRef>
              <c:f>'%NaCl vs T37'!$S$11</c:f>
              <c:strCache>
                <c:ptCount val="1"/>
                <c:pt idx="0">
                  <c:v>UTNFa41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EC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'%NaCl vs T37'!$T$5:$V$5</c:f>
              <c:numCache>
                <c:formatCode>0%</c:formatCode>
                <c:ptCount val="3"/>
                <c:pt idx="0">
                  <c:v>0.02</c:v>
                </c:pt>
                <c:pt idx="1">
                  <c:v>0.04</c:v>
                </c:pt>
                <c:pt idx="2">
                  <c:v>0.06</c:v>
                </c:pt>
              </c:numCache>
            </c:numRef>
          </c:cat>
          <c:val>
            <c:numRef>
              <c:f>'%NaCl vs T37'!$T$11:$V$11</c:f>
              <c:numCache>
                <c:formatCode>0.000</c:formatCode>
                <c:ptCount val="3"/>
                <c:pt idx="0">
                  <c:v>9.1522883443830558</c:v>
                </c:pt>
                <c:pt idx="1">
                  <c:v>7.6901960800285138</c:v>
                </c:pt>
                <c:pt idx="2">
                  <c:v>7.8325089127062366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233142360"/>
        <c:axId val="193507232"/>
      </c:barChart>
      <c:catAx>
        <c:axId val="233142360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33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s-EC"/>
                  <a:t>Concentraciones de cloruro de sodio</a:t>
                </a:r>
              </a:p>
            </c:rich>
          </c:tx>
          <c:layout>
            <c:manualLayout>
              <c:xMode val="edge"/>
              <c:yMode val="edge"/>
              <c:x val="0.3417732892310178"/>
              <c:y val="0.84854658379760561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33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EC"/>
            </a:p>
          </c:txPr>
        </c:title>
        <c:numFmt formatCode="0%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accent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EC"/>
          </a:p>
        </c:txPr>
        <c:crossAx val="193507232"/>
        <c:crosses val="autoZero"/>
        <c:auto val="1"/>
        <c:lblAlgn val="ctr"/>
        <c:lblOffset val="100"/>
        <c:noMultiLvlLbl val="0"/>
      </c:catAx>
      <c:valAx>
        <c:axId val="193507232"/>
        <c:scaling>
          <c:orientation val="minMax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33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s-EC"/>
                  <a:t>log UFC / ml</a:t>
                </a:r>
              </a:p>
            </c:rich>
          </c:tx>
          <c:layout>
            <c:manualLayout>
              <c:xMode val="edge"/>
              <c:yMode val="edge"/>
              <c:x val="1.2951725829635705E-2"/>
              <c:y val="0.45629734987375753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33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EC"/>
            </a:p>
          </c:txPr>
        </c:title>
        <c:numFmt formatCode="0.000" sourceLinked="1"/>
        <c:majorTickMark val="none"/>
        <c:minorTickMark val="none"/>
        <c:tickLblPos val="nextTo"/>
        <c:spPr>
          <a:noFill/>
          <a:ln>
            <a:solidFill>
              <a:schemeClr val="accent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EC"/>
          </a:p>
        </c:txPr>
        <c:crossAx val="23314236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6.8704668654283277E-2"/>
          <c:y val="0.90702915560986674"/>
          <c:w val="0.86702206261428516"/>
          <c:h val="8.9033197832442512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EC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EC"/>
    </a:p>
  </c:txPr>
  <c:externalData r:id="rId3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cap="none" spc="20" baseline="0">
                <a:solidFill>
                  <a:schemeClr val="dk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s-EC"/>
              <a:t>Curva de crecimiento al 2% NaCl a 45 °C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cap="none" spc="20" baseline="0">
              <a:solidFill>
                <a:schemeClr val="dk1">
                  <a:lumMod val="50000"/>
                  <a:lumOff val="50000"/>
                </a:schemeClr>
              </a:solidFill>
              <a:latin typeface="+mn-lt"/>
              <a:ea typeface="+mn-ea"/>
              <a:cs typeface="+mn-cs"/>
            </a:defRPr>
          </a:pPr>
          <a:endParaRPr lang="es-EC"/>
        </a:p>
      </c:txPr>
    </c:title>
    <c:autoTitleDeleted val="0"/>
    <c:plotArea>
      <c:layout>
        <c:manualLayout>
          <c:layoutTarget val="inner"/>
          <c:xMode val="edge"/>
          <c:yMode val="edge"/>
          <c:x val="0.12877537182852145"/>
          <c:y val="0.1212037037037037"/>
          <c:w val="0.76803923912091399"/>
          <c:h val="0.75799934727348783"/>
        </c:manualLayout>
      </c:layout>
      <c:lineChart>
        <c:grouping val="standard"/>
        <c:varyColors val="0"/>
        <c:ser>
          <c:idx val="0"/>
          <c:order val="0"/>
          <c:tx>
            <c:strRef>
              <c:f>'%NaCl vs T45'!$B$23</c:f>
              <c:strCache>
                <c:ptCount val="1"/>
                <c:pt idx="0">
                  <c:v>LACT</c:v>
                </c:pt>
              </c:strCache>
            </c:strRef>
          </c:tx>
          <c:spPr>
            <a:ln w="22225" cap="rnd" cmpd="sng" algn="ctr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EC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'%NaCl vs T45'!$C$23:$C$28</c:f>
              <c:numCache>
                <c:formatCode>General</c:formatCode>
                <c:ptCount val="6"/>
                <c:pt idx="0">
                  <c:v>0</c:v>
                </c:pt>
                <c:pt idx="1">
                  <c:v>3</c:v>
                </c:pt>
                <c:pt idx="2">
                  <c:v>6</c:v>
                </c:pt>
                <c:pt idx="3">
                  <c:v>12</c:v>
                </c:pt>
                <c:pt idx="4">
                  <c:v>18</c:v>
                </c:pt>
                <c:pt idx="5">
                  <c:v>24</c:v>
                </c:pt>
              </c:numCache>
            </c:numRef>
          </c:cat>
          <c:val>
            <c:numRef>
              <c:f>'%NaCl vs T45'!$N$23:$N$28</c:f>
              <c:numCache>
                <c:formatCode>0.000</c:formatCode>
                <c:ptCount val="6"/>
                <c:pt idx="0">
                  <c:v>2.5833333333333281E-2</c:v>
                </c:pt>
                <c:pt idx="1">
                  <c:v>0.15549999999999997</c:v>
                </c:pt>
                <c:pt idx="2">
                  <c:v>0.98816666666666675</c:v>
                </c:pt>
                <c:pt idx="3">
                  <c:v>1.6001666666666665</c:v>
                </c:pt>
                <c:pt idx="4">
                  <c:v>1.6224999999999998</c:v>
                </c:pt>
                <c:pt idx="5">
                  <c:v>1.6781666666666666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'%NaCl vs T45'!$B$30</c:f>
              <c:strCache>
                <c:ptCount val="1"/>
                <c:pt idx="0">
                  <c:v>UTNFa37</c:v>
                </c:pt>
              </c:strCache>
            </c:strRef>
          </c:tx>
          <c:spPr>
            <a:ln w="22225" cap="rnd" cmpd="sng" algn="ctr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EC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'%NaCl vs T45'!$C$23:$C$28</c:f>
              <c:numCache>
                <c:formatCode>General</c:formatCode>
                <c:ptCount val="6"/>
                <c:pt idx="0">
                  <c:v>0</c:v>
                </c:pt>
                <c:pt idx="1">
                  <c:v>3</c:v>
                </c:pt>
                <c:pt idx="2">
                  <c:v>6</c:v>
                </c:pt>
                <c:pt idx="3">
                  <c:v>12</c:v>
                </c:pt>
                <c:pt idx="4">
                  <c:v>18</c:v>
                </c:pt>
                <c:pt idx="5">
                  <c:v>24</c:v>
                </c:pt>
              </c:numCache>
            </c:numRef>
          </c:cat>
          <c:val>
            <c:numRef>
              <c:f>'%NaCl vs T45'!$N$30:$N$35</c:f>
              <c:numCache>
                <c:formatCode>0.000</c:formatCode>
                <c:ptCount val="6"/>
                <c:pt idx="0">
                  <c:v>2.1833333333333278E-2</c:v>
                </c:pt>
                <c:pt idx="1">
                  <c:v>0.39083333333333331</c:v>
                </c:pt>
                <c:pt idx="2">
                  <c:v>1.2035</c:v>
                </c:pt>
                <c:pt idx="3">
                  <c:v>1.4221666666666668</c:v>
                </c:pt>
                <c:pt idx="4">
                  <c:v>1.4328333333333332</c:v>
                </c:pt>
                <c:pt idx="5">
                  <c:v>1.4764999999999999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'%NaCl vs T45'!$B$37</c:f>
              <c:strCache>
                <c:ptCount val="1"/>
                <c:pt idx="0">
                  <c:v>UTNFa38</c:v>
                </c:pt>
              </c:strCache>
            </c:strRef>
          </c:tx>
          <c:spPr>
            <a:ln w="22225" cap="rnd" cmpd="sng" algn="ctr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EC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'%NaCl vs T45'!$C$23:$C$28</c:f>
              <c:numCache>
                <c:formatCode>General</c:formatCode>
                <c:ptCount val="6"/>
                <c:pt idx="0">
                  <c:v>0</c:v>
                </c:pt>
                <c:pt idx="1">
                  <c:v>3</c:v>
                </c:pt>
                <c:pt idx="2">
                  <c:v>6</c:v>
                </c:pt>
                <c:pt idx="3">
                  <c:v>12</c:v>
                </c:pt>
                <c:pt idx="4">
                  <c:v>18</c:v>
                </c:pt>
                <c:pt idx="5">
                  <c:v>24</c:v>
                </c:pt>
              </c:numCache>
            </c:numRef>
          </c:cat>
          <c:val>
            <c:numRef>
              <c:f>'%NaCl vs T45'!$N$37:$N$42</c:f>
              <c:numCache>
                <c:formatCode>0.000</c:formatCode>
                <c:ptCount val="6"/>
                <c:pt idx="0">
                  <c:v>2.4166666666666614E-2</c:v>
                </c:pt>
                <c:pt idx="1">
                  <c:v>0.10183333333333332</c:v>
                </c:pt>
                <c:pt idx="2">
                  <c:v>0.73783333333333323</c:v>
                </c:pt>
                <c:pt idx="3">
                  <c:v>1.4931666666666665</c:v>
                </c:pt>
                <c:pt idx="4">
                  <c:v>1.5058333333333334</c:v>
                </c:pt>
                <c:pt idx="5">
                  <c:v>1.5505000000000002</c:v>
                </c:pt>
              </c:numCache>
            </c:numRef>
          </c:val>
          <c:smooth val="0"/>
        </c:ser>
        <c:ser>
          <c:idx val="3"/>
          <c:order val="3"/>
          <c:tx>
            <c:strRef>
              <c:f>'%NaCl vs T45'!$B$44</c:f>
              <c:strCache>
                <c:ptCount val="1"/>
                <c:pt idx="0">
                  <c:v>UTNFa39</c:v>
                </c:pt>
              </c:strCache>
            </c:strRef>
          </c:tx>
          <c:spPr>
            <a:ln w="22225" cap="rnd" cmpd="sng" algn="ctr">
              <a:solidFill>
                <a:schemeClr val="accent4"/>
              </a:solidFill>
              <a:round/>
            </a:ln>
            <a:effectLst/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EC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'%NaCl vs T45'!$C$23:$C$28</c:f>
              <c:numCache>
                <c:formatCode>General</c:formatCode>
                <c:ptCount val="6"/>
                <c:pt idx="0">
                  <c:v>0</c:v>
                </c:pt>
                <c:pt idx="1">
                  <c:v>3</c:v>
                </c:pt>
                <c:pt idx="2">
                  <c:v>6</c:v>
                </c:pt>
                <c:pt idx="3">
                  <c:v>12</c:v>
                </c:pt>
                <c:pt idx="4">
                  <c:v>18</c:v>
                </c:pt>
                <c:pt idx="5">
                  <c:v>24</c:v>
                </c:pt>
              </c:numCache>
            </c:numRef>
          </c:cat>
          <c:val>
            <c:numRef>
              <c:f>'%NaCl vs T45'!$N$44:$N$49</c:f>
              <c:numCache>
                <c:formatCode>0.000</c:formatCode>
                <c:ptCount val="6"/>
                <c:pt idx="0">
                  <c:v>2.3499999999999948E-2</c:v>
                </c:pt>
                <c:pt idx="1">
                  <c:v>2.4166666666666614E-2</c:v>
                </c:pt>
                <c:pt idx="2">
                  <c:v>0.12549999999999997</c:v>
                </c:pt>
                <c:pt idx="3">
                  <c:v>0.12583333333333332</c:v>
                </c:pt>
                <c:pt idx="4">
                  <c:v>0.12716666666666665</c:v>
                </c:pt>
                <c:pt idx="5">
                  <c:v>0.13016666666666665</c:v>
                </c:pt>
              </c:numCache>
            </c:numRef>
          </c:val>
          <c:smooth val="0"/>
        </c:ser>
        <c:ser>
          <c:idx val="4"/>
          <c:order val="4"/>
          <c:tx>
            <c:strRef>
              <c:f>'%NaCl vs T45'!$B$51</c:f>
              <c:strCache>
                <c:ptCount val="1"/>
                <c:pt idx="0">
                  <c:v>UTNFa40</c:v>
                </c:pt>
              </c:strCache>
            </c:strRef>
          </c:tx>
          <c:spPr>
            <a:ln w="22225" cap="rnd" cmpd="sng" algn="ctr">
              <a:solidFill>
                <a:schemeClr val="accent5"/>
              </a:solidFill>
              <a:round/>
            </a:ln>
            <a:effectLst/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EC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'%NaCl vs T45'!$C$23:$C$28</c:f>
              <c:numCache>
                <c:formatCode>General</c:formatCode>
                <c:ptCount val="6"/>
                <c:pt idx="0">
                  <c:v>0</c:v>
                </c:pt>
                <c:pt idx="1">
                  <c:v>3</c:v>
                </c:pt>
                <c:pt idx="2">
                  <c:v>6</c:v>
                </c:pt>
                <c:pt idx="3">
                  <c:v>12</c:v>
                </c:pt>
                <c:pt idx="4">
                  <c:v>18</c:v>
                </c:pt>
                <c:pt idx="5">
                  <c:v>24</c:v>
                </c:pt>
              </c:numCache>
            </c:numRef>
          </c:cat>
          <c:val>
            <c:numRef>
              <c:f>'%NaCl vs T45'!$N$51:$N$56</c:f>
              <c:numCache>
                <c:formatCode>0.000</c:formatCode>
                <c:ptCount val="6"/>
                <c:pt idx="0">
                  <c:v>3.5166666666666624E-2</c:v>
                </c:pt>
                <c:pt idx="1">
                  <c:v>0.20816666666666669</c:v>
                </c:pt>
                <c:pt idx="2">
                  <c:v>1.4538333333333335</c:v>
                </c:pt>
                <c:pt idx="3">
                  <c:v>1.6698333333333333</c:v>
                </c:pt>
                <c:pt idx="4">
                  <c:v>1.6871666666666665</c:v>
                </c:pt>
                <c:pt idx="5">
                  <c:v>1.7488333333333335</c:v>
                </c:pt>
              </c:numCache>
            </c:numRef>
          </c:val>
          <c:smooth val="0"/>
        </c:ser>
        <c:ser>
          <c:idx val="5"/>
          <c:order val="5"/>
          <c:tx>
            <c:strRef>
              <c:f>'%NaCl vs T45'!$B$58</c:f>
              <c:strCache>
                <c:ptCount val="1"/>
                <c:pt idx="0">
                  <c:v>UTNFa41</c:v>
                </c:pt>
              </c:strCache>
            </c:strRef>
          </c:tx>
          <c:spPr>
            <a:ln w="22225" cap="rnd" cmpd="sng" algn="ctr">
              <a:solidFill>
                <a:schemeClr val="accent6"/>
              </a:solidFill>
              <a:round/>
            </a:ln>
            <a:effectLst/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EC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'%NaCl vs T45'!$C$23:$C$28</c:f>
              <c:numCache>
                <c:formatCode>General</c:formatCode>
                <c:ptCount val="6"/>
                <c:pt idx="0">
                  <c:v>0</c:v>
                </c:pt>
                <c:pt idx="1">
                  <c:v>3</c:v>
                </c:pt>
                <c:pt idx="2">
                  <c:v>6</c:v>
                </c:pt>
                <c:pt idx="3">
                  <c:v>12</c:v>
                </c:pt>
                <c:pt idx="4">
                  <c:v>18</c:v>
                </c:pt>
                <c:pt idx="5">
                  <c:v>24</c:v>
                </c:pt>
              </c:numCache>
            </c:numRef>
          </c:cat>
          <c:val>
            <c:numRef>
              <c:f>'%NaCl vs T45'!$N$58:$N$63</c:f>
              <c:numCache>
                <c:formatCode>0.000</c:formatCode>
                <c:ptCount val="6"/>
                <c:pt idx="0">
                  <c:v>2.549999999999995E-2</c:v>
                </c:pt>
                <c:pt idx="1">
                  <c:v>0.12716666666666662</c:v>
                </c:pt>
                <c:pt idx="2">
                  <c:v>0.93516666666666681</c:v>
                </c:pt>
                <c:pt idx="3">
                  <c:v>1.4431666666666665</c:v>
                </c:pt>
                <c:pt idx="4">
                  <c:v>1.4508333333333334</c:v>
                </c:pt>
                <c:pt idx="5">
                  <c:v>1.4945000000000002</c:v>
                </c:pt>
              </c:numCache>
            </c:numRef>
          </c:val>
          <c:smooth val="0"/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dropLines>
          <c:spPr>
            <a:ln w="9525" cap="flat" cmpd="sng" algn="ctr">
              <a:solidFill>
                <a:schemeClr val="dk1">
                  <a:lumMod val="35000"/>
                  <a:lumOff val="65000"/>
                  <a:alpha val="33000"/>
                </a:schemeClr>
              </a:solidFill>
              <a:round/>
            </a:ln>
            <a:effectLst/>
          </c:spPr>
        </c:dropLines>
        <c:smooth val="0"/>
        <c:axId val="195601520"/>
        <c:axId val="559528224"/>
      </c:lineChart>
      <c:catAx>
        <c:axId val="195601520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cap="all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s-EC" sz="1200"/>
                  <a:t>Tiempo (h)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200" b="0" i="0" u="none" strike="noStrike" kern="1200" cap="all" baseline="0">
                  <a:solidFill>
                    <a:schemeClr val="dk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EC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accent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spc="20" baseline="0">
                <a:solidFill>
                  <a:schemeClr val="dk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EC"/>
          </a:p>
        </c:txPr>
        <c:crossAx val="559528224"/>
        <c:crosses val="autoZero"/>
        <c:auto val="1"/>
        <c:lblAlgn val="ctr"/>
        <c:lblOffset val="100"/>
        <c:noMultiLvlLbl val="0"/>
      </c:catAx>
      <c:valAx>
        <c:axId val="559528224"/>
        <c:scaling>
          <c:orientation val="minMax"/>
          <c:max val="2.5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400" b="0" i="0" u="none" strike="noStrike" kern="1200" cap="all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s-EC" sz="1400" dirty="0" smtClean="0"/>
                  <a:t> </a:t>
                </a:r>
                <a:r>
                  <a:rPr lang="es-EC" sz="1400" dirty="0"/>
                  <a:t>(DO) 605nm 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400" b="0" i="0" u="none" strike="noStrike" kern="1200" cap="all" baseline="0">
                  <a:solidFill>
                    <a:schemeClr val="dk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EC"/>
            </a:p>
          </c:txPr>
        </c:title>
        <c:numFmt formatCode="0.000" sourceLinked="1"/>
        <c:majorTickMark val="none"/>
        <c:minorTickMark val="none"/>
        <c:tickLblPos val="nextTo"/>
        <c:spPr>
          <a:noFill/>
          <a:ln>
            <a:solidFill>
              <a:schemeClr val="accent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spc="20" baseline="0">
                <a:solidFill>
                  <a:schemeClr val="dk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EC"/>
          </a:p>
        </c:txPr>
        <c:crossAx val="195601520"/>
        <c:crosses val="autoZero"/>
        <c:crossBetween val="between"/>
      </c:valAx>
      <c:spPr>
        <a:gradFill>
          <a:gsLst>
            <a:gs pos="100000">
              <a:schemeClr val="lt1">
                <a:lumMod val="95000"/>
              </a:schemeClr>
            </a:gs>
            <a:gs pos="0">
              <a:schemeClr val="lt1"/>
            </a:gs>
          </a:gsLst>
          <a:lin ang="5400000" scaled="0"/>
        </a:gradFill>
        <a:ln>
          <a:noFill/>
        </a:ln>
        <a:effectLst/>
      </c:spPr>
    </c:plotArea>
    <c:legend>
      <c:legendPos val="r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dk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EC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EC"/>
    </a:p>
  </c:txPr>
  <c:externalData r:id="rId3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cap="none" spc="20" baseline="0">
                <a:solidFill>
                  <a:schemeClr val="dk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s-EC"/>
              <a:t>Curva de crecimiento al 4% NaCl a 45 °C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cap="none" spc="20" baseline="0">
              <a:solidFill>
                <a:schemeClr val="dk1">
                  <a:lumMod val="50000"/>
                  <a:lumOff val="50000"/>
                </a:schemeClr>
              </a:solidFill>
              <a:latin typeface="+mn-lt"/>
              <a:ea typeface="+mn-ea"/>
              <a:cs typeface="+mn-cs"/>
            </a:defRPr>
          </a:pPr>
          <a:endParaRPr lang="es-EC"/>
        </a:p>
      </c:txPr>
    </c:title>
    <c:autoTitleDeleted val="0"/>
    <c:plotArea>
      <c:layout>
        <c:manualLayout>
          <c:layoutTarget val="inner"/>
          <c:xMode val="edge"/>
          <c:yMode val="edge"/>
          <c:x val="0.1204420384951881"/>
          <c:y val="0.16287037037037036"/>
          <c:w val="0.75554424006388976"/>
          <c:h val="0.69686250202725286"/>
        </c:manualLayout>
      </c:layout>
      <c:lineChart>
        <c:grouping val="standard"/>
        <c:varyColors val="0"/>
        <c:ser>
          <c:idx val="0"/>
          <c:order val="0"/>
          <c:tx>
            <c:strRef>
              <c:f>'%NaCl vs T45'!$B$23</c:f>
              <c:strCache>
                <c:ptCount val="1"/>
                <c:pt idx="0">
                  <c:v>LACT</c:v>
                </c:pt>
              </c:strCache>
            </c:strRef>
          </c:tx>
          <c:spPr>
            <a:ln w="22225" cap="rnd" cmpd="sng" algn="ctr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EC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'%NaCl vs T45'!$C$23:$C$28</c:f>
              <c:numCache>
                <c:formatCode>General</c:formatCode>
                <c:ptCount val="6"/>
                <c:pt idx="0">
                  <c:v>0</c:v>
                </c:pt>
                <c:pt idx="1">
                  <c:v>3</c:v>
                </c:pt>
                <c:pt idx="2">
                  <c:v>6</c:v>
                </c:pt>
                <c:pt idx="3">
                  <c:v>12</c:v>
                </c:pt>
                <c:pt idx="4">
                  <c:v>18</c:v>
                </c:pt>
                <c:pt idx="5">
                  <c:v>24</c:v>
                </c:pt>
              </c:numCache>
            </c:numRef>
          </c:cat>
          <c:val>
            <c:numRef>
              <c:f>'%NaCl vs T45'!$O$23:$O$28</c:f>
              <c:numCache>
                <c:formatCode>0.000</c:formatCode>
                <c:ptCount val="6"/>
                <c:pt idx="0">
                  <c:v>2.1999999999999964E-2</c:v>
                </c:pt>
                <c:pt idx="1">
                  <c:v>0.13999999999999996</c:v>
                </c:pt>
                <c:pt idx="2">
                  <c:v>0.21133333333333335</c:v>
                </c:pt>
                <c:pt idx="3">
                  <c:v>1.3256666666666665</c:v>
                </c:pt>
                <c:pt idx="4">
                  <c:v>1.3220000000000001</c:v>
                </c:pt>
                <c:pt idx="5">
                  <c:v>1.3236666666666668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'%NaCl vs T45'!$B$30</c:f>
              <c:strCache>
                <c:ptCount val="1"/>
                <c:pt idx="0">
                  <c:v>UTNFa37</c:v>
                </c:pt>
              </c:strCache>
            </c:strRef>
          </c:tx>
          <c:spPr>
            <a:ln w="22225" cap="rnd" cmpd="sng" algn="ctr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EC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'%NaCl vs T45'!$C$23:$C$28</c:f>
              <c:numCache>
                <c:formatCode>General</c:formatCode>
                <c:ptCount val="6"/>
                <c:pt idx="0">
                  <c:v>0</c:v>
                </c:pt>
                <c:pt idx="1">
                  <c:v>3</c:v>
                </c:pt>
                <c:pt idx="2">
                  <c:v>6</c:v>
                </c:pt>
                <c:pt idx="3">
                  <c:v>12</c:v>
                </c:pt>
                <c:pt idx="4">
                  <c:v>18</c:v>
                </c:pt>
                <c:pt idx="5">
                  <c:v>24</c:v>
                </c:pt>
              </c:numCache>
            </c:numRef>
          </c:cat>
          <c:val>
            <c:numRef>
              <c:f>'%NaCl vs T45'!$O$30:$O$35</c:f>
              <c:numCache>
                <c:formatCode>0.000</c:formatCode>
                <c:ptCount val="6"/>
                <c:pt idx="0">
                  <c:v>1.8333333333333295E-2</c:v>
                </c:pt>
                <c:pt idx="1">
                  <c:v>0.20199999999999996</c:v>
                </c:pt>
                <c:pt idx="2">
                  <c:v>0.48499999999999993</c:v>
                </c:pt>
                <c:pt idx="3">
                  <c:v>1.0406666666666666</c:v>
                </c:pt>
                <c:pt idx="4">
                  <c:v>1.0759999999999998</c:v>
                </c:pt>
                <c:pt idx="5">
                  <c:v>1.0896666666666666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'%NaCl vs T45'!$B$37</c:f>
              <c:strCache>
                <c:ptCount val="1"/>
                <c:pt idx="0">
                  <c:v>UTNFa38</c:v>
                </c:pt>
              </c:strCache>
            </c:strRef>
          </c:tx>
          <c:spPr>
            <a:ln w="22225" cap="rnd" cmpd="sng" algn="ctr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EC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'%NaCl vs T45'!$C$23:$C$28</c:f>
              <c:numCache>
                <c:formatCode>General</c:formatCode>
                <c:ptCount val="6"/>
                <c:pt idx="0">
                  <c:v>0</c:v>
                </c:pt>
                <c:pt idx="1">
                  <c:v>3</c:v>
                </c:pt>
                <c:pt idx="2">
                  <c:v>6</c:v>
                </c:pt>
                <c:pt idx="3">
                  <c:v>12</c:v>
                </c:pt>
                <c:pt idx="4">
                  <c:v>18</c:v>
                </c:pt>
                <c:pt idx="5">
                  <c:v>24</c:v>
                </c:pt>
              </c:numCache>
            </c:numRef>
          </c:cat>
          <c:val>
            <c:numRef>
              <c:f>'%NaCl vs T45'!$O$37:$O$42</c:f>
              <c:numCache>
                <c:formatCode>0.000</c:formatCode>
                <c:ptCount val="6"/>
                <c:pt idx="0">
                  <c:v>2.0666666666666628E-2</c:v>
                </c:pt>
                <c:pt idx="1">
                  <c:v>0.17033333333333331</c:v>
                </c:pt>
                <c:pt idx="2">
                  <c:v>0.21233333333333335</c:v>
                </c:pt>
                <c:pt idx="3">
                  <c:v>0.73499999999999999</c:v>
                </c:pt>
                <c:pt idx="4">
                  <c:v>0.76466666666666649</c:v>
                </c:pt>
                <c:pt idx="5">
                  <c:v>0.84099999999999986</c:v>
                </c:pt>
              </c:numCache>
            </c:numRef>
          </c:val>
          <c:smooth val="0"/>
        </c:ser>
        <c:ser>
          <c:idx val="3"/>
          <c:order val="3"/>
          <c:tx>
            <c:strRef>
              <c:f>'%NaCl vs T45'!$B$44</c:f>
              <c:strCache>
                <c:ptCount val="1"/>
                <c:pt idx="0">
                  <c:v>UTNFa39</c:v>
                </c:pt>
              </c:strCache>
            </c:strRef>
          </c:tx>
          <c:spPr>
            <a:ln w="22225" cap="rnd" cmpd="sng" algn="ctr">
              <a:solidFill>
                <a:schemeClr val="accent4"/>
              </a:solidFill>
              <a:round/>
            </a:ln>
            <a:effectLst/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EC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'%NaCl vs T45'!$C$23:$C$28</c:f>
              <c:numCache>
                <c:formatCode>General</c:formatCode>
                <c:ptCount val="6"/>
                <c:pt idx="0">
                  <c:v>0</c:v>
                </c:pt>
                <c:pt idx="1">
                  <c:v>3</c:v>
                </c:pt>
                <c:pt idx="2">
                  <c:v>6</c:v>
                </c:pt>
                <c:pt idx="3">
                  <c:v>12</c:v>
                </c:pt>
                <c:pt idx="4">
                  <c:v>18</c:v>
                </c:pt>
                <c:pt idx="5">
                  <c:v>24</c:v>
                </c:pt>
              </c:numCache>
            </c:numRef>
          </c:cat>
          <c:val>
            <c:numRef>
              <c:f>'%NaCl vs T45'!$O$44:$O$49</c:f>
              <c:numCache>
                <c:formatCode>0.000</c:formatCode>
                <c:ptCount val="6"/>
                <c:pt idx="0">
                  <c:v>1.8666666666666627E-2</c:v>
                </c:pt>
                <c:pt idx="1">
                  <c:v>1.9666666666666627E-2</c:v>
                </c:pt>
                <c:pt idx="2">
                  <c:v>8.3333333333333315E-2</c:v>
                </c:pt>
                <c:pt idx="3">
                  <c:v>0.11799999999999999</c:v>
                </c:pt>
                <c:pt idx="4">
                  <c:v>0.11966666666666666</c:v>
                </c:pt>
                <c:pt idx="5">
                  <c:v>0.12566666666666668</c:v>
                </c:pt>
              </c:numCache>
            </c:numRef>
          </c:val>
          <c:smooth val="0"/>
        </c:ser>
        <c:ser>
          <c:idx val="4"/>
          <c:order val="4"/>
          <c:tx>
            <c:strRef>
              <c:f>'%NaCl vs T45'!$B$51</c:f>
              <c:strCache>
                <c:ptCount val="1"/>
                <c:pt idx="0">
                  <c:v>UTNFa40</c:v>
                </c:pt>
              </c:strCache>
            </c:strRef>
          </c:tx>
          <c:spPr>
            <a:ln w="22225" cap="rnd" cmpd="sng" algn="ctr">
              <a:solidFill>
                <a:schemeClr val="accent5"/>
              </a:solidFill>
              <a:round/>
            </a:ln>
            <a:effectLst/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EC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'%NaCl vs T45'!$C$23:$C$28</c:f>
              <c:numCache>
                <c:formatCode>General</c:formatCode>
                <c:ptCount val="6"/>
                <c:pt idx="0">
                  <c:v>0</c:v>
                </c:pt>
                <c:pt idx="1">
                  <c:v>3</c:v>
                </c:pt>
                <c:pt idx="2">
                  <c:v>6</c:v>
                </c:pt>
                <c:pt idx="3">
                  <c:v>12</c:v>
                </c:pt>
                <c:pt idx="4">
                  <c:v>18</c:v>
                </c:pt>
                <c:pt idx="5">
                  <c:v>24</c:v>
                </c:pt>
              </c:numCache>
            </c:numRef>
          </c:cat>
          <c:val>
            <c:numRef>
              <c:f>'%NaCl vs T45'!$O$51:$O$56</c:f>
              <c:numCache>
                <c:formatCode>0.000</c:formatCode>
                <c:ptCount val="6"/>
                <c:pt idx="0">
                  <c:v>2.1333333333333298E-2</c:v>
                </c:pt>
                <c:pt idx="1">
                  <c:v>0.16733333333333333</c:v>
                </c:pt>
                <c:pt idx="2">
                  <c:v>0.29566666666666669</c:v>
                </c:pt>
                <c:pt idx="3">
                  <c:v>1.2449999999999999</c:v>
                </c:pt>
                <c:pt idx="4">
                  <c:v>1.2666666666666666</c:v>
                </c:pt>
                <c:pt idx="5">
                  <c:v>1.3543333333333332</c:v>
                </c:pt>
              </c:numCache>
            </c:numRef>
          </c:val>
          <c:smooth val="0"/>
        </c:ser>
        <c:ser>
          <c:idx val="5"/>
          <c:order val="5"/>
          <c:tx>
            <c:strRef>
              <c:f>'%NaCl vs T45'!$B$58</c:f>
              <c:strCache>
                <c:ptCount val="1"/>
                <c:pt idx="0">
                  <c:v>UTNFa41</c:v>
                </c:pt>
              </c:strCache>
            </c:strRef>
          </c:tx>
          <c:spPr>
            <a:ln w="22225" cap="rnd" cmpd="sng" algn="ctr">
              <a:solidFill>
                <a:schemeClr val="accent6"/>
              </a:solidFill>
              <a:round/>
            </a:ln>
            <a:effectLst/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EC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'%NaCl vs T45'!$C$23:$C$28</c:f>
              <c:numCache>
                <c:formatCode>General</c:formatCode>
                <c:ptCount val="6"/>
                <c:pt idx="0">
                  <c:v>0</c:v>
                </c:pt>
                <c:pt idx="1">
                  <c:v>3</c:v>
                </c:pt>
                <c:pt idx="2">
                  <c:v>6</c:v>
                </c:pt>
                <c:pt idx="3">
                  <c:v>12</c:v>
                </c:pt>
                <c:pt idx="4">
                  <c:v>18</c:v>
                </c:pt>
                <c:pt idx="5">
                  <c:v>24</c:v>
                </c:pt>
              </c:numCache>
            </c:numRef>
          </c:cat>
          <c:val>
            <c:numRef>
              <c:f>'%NaCl vs T45'!$O$58:$O$63</c:f>
              <c:numCache>
                <c:formatCode>0.000</c:formatCode>
                <c:ptCount val="6"/>
                <c:pt idx="0">
                  <c:v>1.9999999999999962E-2</c:v>
                </c:pt>
                <c:pt idx="1">
                  <c:v>0.10033333333333332</c:v>
                </c:pt>
                <c:pt idx="2">
                  <c:v>0.18933333333333335</c:v>
                </c:pt>
                <c:pt idx="3">
                  <c:v>1.0529999999999999</c:v>
                </c:pt>
                <c:pt idx="4">
                  <c:v>1.0609999999999999</c:v>
                </c:pt>
                <c:pt idx="5">
                  <c:v>1.151</c:v>
                </c:pt>
              </c:numCache>
            </c:numRef>
          </c:val>
          <c:smooth val="0"/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dropLines>
          <c:spPr>
            <a:ln w="9525" cap="flat" cmpd="sng" algn="ctr">
              <a:solidFill>
                <a:schemeClr val="dk1">
                  <a:lumMod val="35000"/>
                  <a:lumOff val="65000"/>
                  <a:alpha val="33000"/>
                </a:schemeClr>
              </a:solidFill>
              <a:round/>
            </a:ln>
            <a:effectLst/>
          </c:spPr>
        </c:dropLines>
        <c:smooth val="0"/>
        <c:axId val="559529008"/>
        <c:axId val="559529400"/>
      </c:lineChart>
      <c:catAx>
        <c:axId val="559529008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cap="all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s-EC" sz="1200"/>
                  <a:t>Tiempo (h)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200" b="0" i="0" u="none" strike="noStrike" kern="1200" cap="all" baseline="0">
                  <a:solidFill>
                    <a:schemeClr val="dk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EC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accent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spc="20" baseline="0">
                <a:solidFill>
                  <a:schemeClr val="dk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EC"/>
          </a:p>
        </c:txPr>
        <c:crossAx val="559529400"/>
        <c:crosses val="autoZero"/>
        <c:auto val="1"/>
        <c:lblAlgn val="ctr"/>
        <c:lblOffset val="100"/>
        <c:noMultiLvlLbl val="0"/>
      </c:catAx>
      <c:valAx>
        <c:axId val="559529400"/>
        <c:scaling>
          <c:orientation val="minMax"/>
          <c:max val="2.5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400" b="0" i="0" u="none" strike="noStrike" kern="1200" cap="all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s-EC" sz="1400" dirty="0" smtClean="0"/>
                  <a:t> </a:t>
                </a:r>
                <a:r>
                  <a:rPr lang="es-EC" sz="1400" dirty="0"/>
                  <a:t>(DO) 605nm 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400" b="0" i="0" u="none" strike="noStrike" kern="1200" cap="all" baseline="0">
                  <a:solidFill>
                    <a:schemeClr val="dk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EC"/>
            </a:p>
          </c:txPr>
        </c:title>
        <c:numFmt formatCode="0.000" sourceLinked="1"/>
        <c:majorTickMark val="none"/>
        <c:minorTickMark val="none"/>
        <c:tickLblPos val="nextTo"/>
        <c:spPr>
          <a:noFill/>
          <a:ln>
            <a:solidFill>
              <a:schemeClr val="accent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spc="20" baseline="0">
                <a:solidFill>
                  <a:schemeClr val="dk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EC"/>
          </a:p>
        </c:txPr>
        <c:crossAx val="559529008"/>
        <c:crosses val="autoZero"/>
        <c:crossBetween val="between"/>
      </c:valAx>
      <c:spPr>
        <a:gradFill>
          <a:gsLst>
            <a:gs pos="100000">
              <a:schemeClr val="lt1">
                <a:lumMod val="95000"/>
              </a:schemeClr>
            </a:gs>
            <a:gs pos="0">
              <a:schemeClr val="lt1"/>
            </a:gs>
          </a:gsLst>
          <a:lin ang="5400000" scaled="0"/>
        </a:gradFill>
        <a:ln>
          <a:noFill/>
        </a:ln>
        <a:effectLst/>
      </c:spPr>
    </c:plotArea>
    <c:legend>
      <c:legendPos val="r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dk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EC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EC"/>
    </a:p>
  </c:txPr>
  <c:externalData r:id="rId3">
    <c:autoUpdate val="0"/>
  </c:externalData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cap="none" spc="20" baseline="0">
                <a:solidFill>
                  <a:schemeClr val="dk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s-EC"/>
              <a:t>Curva de crecimiento al 6% NaCl a 45 °C</a:t>
            </a:r>
          </a:p>
        </c:rich>
      </c:tx>
      <c:layout>
        <c:manualLayout>
          <c:xMode val="edge"/>
          <c:yMode val="edge"/>
          <c:x val="0.20133902251905081"/>
          <c:y val="5.0925925925925923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cap="none" spc="20" baseline="0">
              <a:solidFill>
                <a:schemeClr val="dk1">
                  <a:lumMod val="50000"/>
                  <a:lumOff val="50000"/>
                </a:schemeClr>
              </a:solidFill>
              <a:latin typeface="+mn-lt"/>
              <a:ea typeface="+mn-ea"/>
              <a:cs typeface="+mn-cs"/>
            </a:defRPr>
          </a:pPr>
          <a:endParaRPr lang="es-EC"/>
        </a:p>
      </c:txPr>
    </c:title>
    <c:autoTitleDeleted val="0"/>
    <c:plotArea>
      <c:layout>
        <c:manualLayout>
          <c:layoutTarget val="inner"/>
          <c:xMode val="edge"/>
          <c:yMode val="edge"/>
          <c:x val="0.15083746745621993"/>
          <c:y val="0.15361111111111111"/>
          <c:w val="0.78374343218041909"/>
          <c:h val="0.66498468941382327"/>
        </c:manualLayout>
      </c:layout>
      <c:lineChart>
        <c:grouping val="standard"/>
        <c:varyColors val="0"/>
        <c:ser>
          <c:idx val="0"/>
          <c:order val="0"/>
          <c:tx>
            <c:strRef>
              <c:f>'%NaCl vs T45'!$B$23</c:f>
              <c:strCache>
                <c:ptCount val="1"/>
                <c:pt idx="0">
                  <c:v>LACT</c:v>
                </c:pt>
              </c:strCache>
            </c:strRef>
          </c:tx>
          <c:spPr>
            <a:ln w="22225" cap="rnd" cmpd="sng" algn="ctr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EC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'%NaCl vs T45'!$C$23:$C$28</c:f>
              <c:numCache>
                <c:formatCode>General</c:formatCode>
                <c:ptCount val="6"/>
                <c:pt idx="0">
                  <c:v>0</c:v>
                </c:pt>
                <c:pt idx="1">
                  <c:v>3</c:v>
                </c:pt>
                <c:pt idx="2">
                  <c:v>6</c:v>
                </c:pt>
                <c:pt idx="3">
                  <c:v>12</c:v>
                </c:pt>
                <c:pt idx="4">
                  <c:v>18</c:v>
                </c:pt>
                <c:pt idx="5">
                  <c:v>24</c:v>
                </c:pt>
              </c:numCache>
            </c:numRef>
          </c:cat>
          <c:val>
            <c:numRef>
              <c:f>'%NaCl vs T45'!$P$23:$P$28</c:f>
              <c:numCache>
                <c:formatCode>0.000</c:formatCode>
                <c:ptCount val="6"/>
                <c:pt idx="0">
                  <c:v>2.2333333333333261E-2</c:v>
                </c:pt>
                <c:pt idx="1">
                  <c:v>4.6999999999999931E-2</c:v>
                </c:pt>
                <c:pt idx="2">
                  <c:v>6.1999999999999944E-2</c:v>
                </c:pt>
                <c:pt idx="3">
                  <c:v>7.133333333333329E-2</c:v>
                </c:pt>
                <c:pt idx="4">
                  <c:v>7.8999999999999945E-2</c:v>
                </c:pt>
                <c:pt idx="5">
                  <c:v>0.12433333333333325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'%NaCl vs T45'!$B$30</c:f>
              <c:strCache>
                <c:ptCount val="1"/>
                <c:pt idx="0">
                  <c:v>UTNFa37</c:v>
                </c:pt>
              </c:strCache>
            </c:strRef>
          </c:tx>
          <c:spPr>
            <a:ln w="22225" cap="rnd" cmpd="sng" algn="ctr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EC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'%NaCl vs T45'!$C$23:$C$28</c:f>
              <c:numCache>
                <c:formatCode>General</c:formatCode>
                <c:ptCount val="6"/>
                <c:pt idx="0">
                  <c:v>0</c:v>
                </c:pt>
                <c:pt idx="1">
                  <c:v>3</c:v>
                </c:pt>
                <c:pt idx="2">
                  <c:v>6</c:v>
                </c:pt>
                <c:pt idx="3">
                  <c:v>12</c:v>
                </c:pt>
                <c:pt idx="4">
                  <c:v>18</c:v>
                </c:pt>
                <c:pt idx="5">
                  <c:v>24</c:v>
                </c:pt>
              </c:numCache>
            </c:numRef>
          </c:cat>
          <c:val>
            <c:numRef>
              <c:f>'%NaCl vs T45'!$P$30:$P$35</c:f>
              <c:numCache>
                <c:formatCode>0.000</c:formatCode>
                <c:ptCount val="6"/>
                <c:pt idx="0">
                  <c:v>2.0999999999999925E-2</c:v>
                </c:pt>
                <c:pt idx="1">
                  <c:v>5.6999999999999919E-2</c:v>
                </c:pt>
                <c:pt idx="2">
                  <c:v>0.10233333333333328</c:v>
                </c:pt>
                <c:pt idx="3">
                  <c:v>0.19766666666666657</c:v>
                </c:pt>
                <c:pt idx="4">
                  <c:v>0.21566666666666659</c:v>
                </c:pt>
                <c:pt idx="5">
                  <c:v>0.23433333333333328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'%NaCl vs T45'!$B$37</c:f>
              <c:strCache>
                <c:ptCount val="1"/>
                <c:pt idx="0">
                  <c:v>UTNFa38</c:v>
                </c:pt>
              </c:strCache>
            </c:strRef>
          </c:tx>
          <c:spPr>
            <a:ln w="22225" cap="rnd" cmpd="sng" algn="ctr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EC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'%NaCl vs T45'!$C$23:$C$28</c:f>
              <c:numCache>
                <c:formatCode>General</c:formatCode>
                <c:ptCount val="6"/>
                <c:pt idx="0">
                  <c:v>0</c:v>
                </c:pt>
                <c:pt idx="1">
                  <c:v>3</c:v>
                </c:pt>
                <c:pt idx="2">
                  <c:v>6</c:v>
                </c:pt>
                <c:pt idx="3">
                  <c:v>12</c:v>
                </c:pt>
                <c:pt idx="4">
                  <c:v>18</c:v>
                </c:pt>
                <c:pt idx="5">
                  <c:v>24</c:v>
                </c:pt>
              </c:numCache>
            </c:numRef>
          </c:cat>
          <c:val>
            <c:numRef>
              <c:f>'%NaCl vs T45'!$P$37:$P$42</c:f>
              <c:numCache>
                <c:formatCode>0.000</c:formatCode>
                <c:ptCount val="6"/>
                <c:pt idx="0">
                  <c:v>1.9666666666666593E-2</c:v>
                </c:pt>
                <c:pt idx="1">
                  <c:v>2.3666666666666596E-2</c:v>
                </c:pt>
                <c:pt idx="2">
                  <c:v>2.5999999999999929E-2</c:v>
                </c:pt>
                <c:pt idx="3">
                  <c:v>3.6666666666666604E-2</c:v>
                </c:pt>
                <c:pt idx="4">
                  <c:v>4.8666666666666615E-2</c:v>
                </c:pt>
                <c:pt idx="5">
                  <c:v>5.2999999999999957E-2</c:v>
                </c:pt>
              </c:numCache>
            </c:numRef>
          </c:val>
          <c:smooth val="0"/>
        </c:ser>
        <c:ser>
          <c:idx val="3"/>
          <c:order val="3"/>
          <c:tx>
            <c:strRef>
              <c:f>'%NaCl vs T45'!$B$44</c:f>
              <c:strCache>
                <c:ptCount val="1"/>
                <c:pt idx="0">
                  <c:v>UTNFa39</c:v>
                </c:pt>
              </c:strCache>
            </c:strRef>
          </c:tx>
          <c:spPr>
            <a:ln w="22225" cap="rnd" cmpd="sng" algn="ctr">
              <a:solidFill>
                <a:schemeClr val="accent4"/>
              </a:solidFill>
              <a:round/>
            </a:ln>
            <a:effectLst/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EC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'%NaCl vs T45'!$C$23:$C$28</c:f>
              <c:numCache>
                <c:formatCode>General</c:formatCode>
                <c:ptCount val="6"/>
                <c:pt idx="0">
                  <c:v>0</c:v>
                </c:pt>
                <c:pt idx="1">
                  <c:v>3</c:v>
                </c:pt>
                <c:pt idx="2">
                  <c:v>6</c:v>
                </c:pt>
                <c:pt idx="3">
                  <c:v>12</c:v>
                </c:pt>
                <c:pt idx="4">
                  <c:v>18</c:v>
                </c:pt>
                <c:pt idx="5">
                  <c:v>24</c:v>
                </c:pt>
              </c:numCache>
            </c:numRef>
          </c:cat>
          <c:val>
            <c:numRef>
              <c:f>'%NaCl vs T45'!$P$44:$P$49</c:f>
              <c:numCache>
                <c:formatCode>0.000</c:formatCode>
                <c:ptCount val="6"/>
                <c:pt idx="0">
                  <c:v>2.1666666666666595E-2</c:v>
                </c:pt>
                <c:pt idx="1">
                  <c:v>2.1999999999999926E-2</c:v>
                </c:pt>
                <c:pt idx="2">
                  <c:v>2.8666666666666601E-2</c:v>
                </c:pt>
                <c:pt idx="3">
                  <c:v>3.7666666666666605E-2</c:v>
                </c:pt>
                <c:pt idx="4">
                  <c:v>4.0666666666666608E-2</c:v>
                </c:pt>
                <c:pt idx="5">
                  <c:v>4.3999999999999949E-2</c:v>
                </c:pt>
              </c:numCache>
            </c:numRef>
          </c:val>
          <c:smooth val="0"/>
        </c:ser>
        <c:ser>
          <c:idx val="4"/>
          <c:order val="4"/>
          <c:tx>
            <c:strRef>
              <c:f>'%NaCl vs T45'!$B$51</c:f>
              <c:strCache>
                <c:ptCount val="1"/>
                <c:pt idx="0">
                  <c:v>UTNFa40</c:v>
                </c:pt>
              </c:strCache>
            </c:strRef>
          </c:tx>
          <c:spPr>
            <a:ln w="22225" cap="rnd" cmpd="sng" algn="ctr">
              <a:solidFill>
                <a:schemeClr val="accent5"/>
              </a:solidFill>
              <a:round/>
            </a:ln>
            <a:effectLst/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EC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'%NaCl vs T45'!$C$23:$C$28</c:f>
              <c:numCache>
                <c:formatCode>General</c:formatCode>
                <c:ptCount val="6"/>
                <c:pt idx="0">
                  <c:v>0</c:v>
                </c:pt>
                <c:pt idx="1">
                  <c:v>3</c:v>
                </c:pt>
                <c:pt idx="2">
                  <c:v>6</c:v>
                </c:pt>
                <c:pt idx="3">
                  <c:v>12</c:v>
                </c:pt>
                <c:pt idx="4">
                  <c:v>18</c:v>
                </c:pt>
                <c:pt idx="5">
                  <c:v>24</c:v>
                </c:pt>
              </c:numCache>
            </c:numRef>
          </c:cat>
          <c:val>
            <c:numRef>
              <c:f>'%NaCl vs T45'!$P$51:$P$56</c:f>
              <c:numCache>
                <c:formatCode>0.000</c:formatCode>
                <c:ptCount val="6"/>
                <c:pt idx="0">
                  <c:v>2.133333333333326E-2</c:v>
                </c:pt>
                <c:pt idx="1">
                  <c:v>2.5666666666666598E-2</c:v>
                </c:pt>
                <c:pt idx="2">
                  <c:v>3.0999999999999934E-2</c:v>
                </c:pt>
                <c:pt idx="3">
                  <c:v>3.6999999999999943E-2</c:v>
                </c:pt>
                <c:pt idx="4">
                  <c:v>4.499999999999995E-2</c:v>
                </c:pt>
                <c:pt idx="5">
                  <c:v>4.8333333333333284E-2</c:v>
                </c:pt>
              </c:numCache>
            </c:numRef>
          </c:val>
          <c:smooth val="0"/>
        </c:ser>
        <c:ser>
          <c:idx val="5"/>
          <c:order val="5"/>
          <c:tx>
            <c:strRef>
              <c:f>'%NaCl vs T45'!$B$58</c:f>
              <c:strCache>
                <c:ptCount val="1"/>
                <c:pt idx="0">
                  <c:v>UTNFa41</c:v>
                </c:pt>
              </c:strCache>
            </c:strRef>
          </c:tx>
          <c:spPr>
            <a:ln w="22225" cap="rnd" cmpd="sng" algn="ctr">
              <a:solidFill>
                <a:schemeClr val="accent6"/>
              </a:solidFill>
              <a:round/>
            </a:ln>
            <a:effectLst/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EC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'%NaCl vs T45'!$C$23:$C$28</c:f>
              <c:numCache>
                <c:formatCode>General</c:formatCode>
                <c:ptCount val="6"/>
                <c:pt idx="0">
                  <c:v>0</c:v>
                </c:pt>
                <c:pt idx="1">
                  <c:v>3</c:v>
                </c:pt>
                <c:pt idx="2">
                  <c:v>6</c:v>
                </c:pt>
                <c:pt idx="3">
                  <c:v>12</c:v>
                </c:pt>
                <c:pt idx="4">
                  <c:v>18</c:v>
                </c:pt>
                <c:pt idx="5">
                  <c:v>24</c:v>
                </c:pt>
              </c:numCache>
            </c:numRef>
          </c:cat>
          <c:val>
            <c:numRef>
              <c:f>'%NaCl vs T45'!$P$58:$P$63</c:f>
              <c:numCache>
                <c:formatCode>0.000</c:formatCode>
                <c:ptCount val="6"/>
                <c:pt idx="0">
                  <c:v>2.3333333333333262E-2</c:v>
                </c:pt>
                <c:pt idx="1">
                  <c:v>3.4333333333333271E-2</c:v>
                </c:pt>
                <c:pt idx="2">
                  <c:v>3.6999999999999943E-2</c:v>
                </c:pt>
                <c:pt idx="3">
                  <c:v>5.3333333333333288E-2</c:v>
                </c:pt>
                <c:pt idx="4">
                  <c:v>6.4999999999999947E-2</c:v>
                </c:pt>
                <c:pt idx="5">
                  <c:v>0.11966666666666663</c:v>
                </c:pt>
              </c:numCache>
            </c:numRef>
          </c:val>
          <c:smooth val="0"/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dropLines>
          <c:spPr>
            <a:ln w="9525" cap="flat" cmpd="sng" algn="ctr">
              <a:solidFill>
                <a:schemeClr val="dk1">
                  <a:lumMod val="35000"/>
                  <a:lumOff val="65000"/>
                  <a:alpha val="33000"/>
                </a:schemeClr>
              </a:solidFill>
              <a:round/>
            </a:ln>
            <a:effectLst/>
          </c:spPr>
        </c:dropLines>
        <c:smooth val="0"/>
        <c:axId val="559530184"/>
        <c:axId val="559530576"/>
      </c:lineChart>
      <c:catAx>
        <c:axId val="559530184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cap="all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s-EC" sz="1200"/>
                  <a:t>Tiempo (h)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200" b="0" i="0" u="none" strike="noStrike" kern="1200" cap="all" baseline="0">
                  <a:solidFill>
                    <a:schemeClr val="dk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EC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accent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spc="20" baseline="0">
                <a:solidFill>
                  <a:schemeClr val="dk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EC"/>
          </a:p>
        </c:txPr>
        <c:crossAx val="559530576"/>
        <c:crosses val="autoZero"/>
        <c:auto val="1"/>
        <c:lblAlgn val="ctr"/>
        <c:lblOffset val="100"/>
        <c:noMultiLvlLbl val="0"/>
      </c:catAx>
      <c:valAx>
        <c:axId val="559530576"/>
        <c:scaling>
          <c:orientation val="minMax"/>
          <c:max val="2.5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400" b="0" i="0" u="none" strike="noStrike" kern="1200" cap="all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s-EC" sz="1400" dirty="0" smtClean="0"/>
                  <a:t> (</a:t>
                </a:r>
                <a:r>
                  <a:rPr lang="es-EC" sz="1400" dirty="0"/>
                  <a:t>DO) 605nm 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400" b="0" i="0" u="none" strike="noStrike" kern="1200" cap="all" baseline="0">
                  <a:solidFill>
                    <a:schemeClr val="dk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EC"/>
            </a:p>
          </c:txPr>
        </c:title>
        <c:numFmt formatCode="0.000" sourceLinked="1"/>
        <c:majorTickMark val="none"/>
        <c:minorTickMark val="none"/>
        <c:tickLblPos val="nextTo"/>
        <c:spPr>
          <a:noFill/>
          <a:ln>
            <a:solidFill>
              <a:schemeClr val="accent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spc="20" baseline="0">
                <a:solidFill>
                  <a:schemeClr val="dk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EC"/>
          </a:p>
        </c:txPr>
        <c:crossAx val="559530184"/>
        <c:crosses val="autoZero"/>
        <c:crossBetween val="between"/>
      </c:valAx>
      <c:spPr>
        <a:gradFill>
          <a:gsLst>
            <a:gs pos="100000">
              <a:schemeClr val="lt1">
                <a:lumMod val="95000"/>
              </a:schemeClr>
            </a:gs>
            <a:gs pos="0">
              <a:schemeClr val="lt1"/>
            </a:gs>
          </a:gsLst>
          <a:lin ang="5400000" scaled="0"/>
        </a:gradFill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82685875739667014"/>
          <c:y val="0.18712780694079906"/>
          <c:w val="0.15820134627679941"/>
          <c:h val="0.46875328083989504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dk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EC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EC"/>
    </a:p>
  </c:txPr>
  <c:externalData r:id="rId3">
    <c:autoUpdate val="0"/>
  </c:externalData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s-EC"/>
              <a:t>Bacterias vivas a 45 °C</a:t>
            </a:r>
          </a:p>
        </c:rich>
      </c:tx>
      <c:layout>
        <c:manualLayout>
          <c:xMode val="edge"/>
          <c:yMode val="edge"/>
          <c:x val="0.30267221229907421"/>
          <c:y val="0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EC"/>
        </a:p>
      </c:txPr>
    </c:title>
    <c:autoTitleDeleted val="0"/>
    <c:plotArea>
      <c:layout>
        <c:manualLayout>
          <c:layoutTarget val="inner"/>
          <c:xMode val="edge"/>
          <c:yMode val="edge"/>
          <c:x val="0.12528606224491828"/>
          <c:y val="0.12560501509891911"/>
          <c:w val="0.86605348015243722"/>
          <c:h val="0.60583848389919004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'%NaCl vs T45'!$R$5</c:f>
              <c:strCache>
                <c:ptCount val="1"/>
                <c:pt idx="0">
                  <c:v>LACT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EC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'%NaCl vs T45'!$S$4:$U$4</c:f>
              <c:numCache>
                <c:formatCode>0%</c:formatCode>
                <c:ptCount val="3"/>
                <c:pt idx="0">
                  <c:v>0.02</c:v>
                </c:pt>
                <c:pt idx="1">
                  <c:v>0.04</c:v>
                </c:pt>
                <c:pt idx="2">
                  <c:v>0.06</c:v>
                </c:pt>
              </c:numCache>
            </c:numRef>
          </c:cat>
          <c:val>
            <c:numRef>
              <c:f>'%NaCl vs T45'!$S$5:$U$5</c:f>
              <c:numCache>
                <c:formatCode>0.000</c:formatCode>
                <c:ptCount val="3"/>
                <c:pt idx="0">
                  <c:v>7.2922560713564764</c:v>
                </c:pt>
                <c:pt idx="1">
                  <c:v>6.8318697742805012</c:v>
                </c:pt>
                <c:pt idx="2">
                  <c:v>4.8920946026904808</c:v>
                </c:pt>
              </c:numCache>
            </c:numRef>
          </c:val>
        </c:ser>
        <c:ser>
          <c:idx val="1"/>
          <c:order val="1"/>
          <c:tx>
            <c:strRef>
              <c:f>'%NaCl vs T45'!$R$6</c:f>
              <c:strCache>
                <c:ptCount val="1"/>
                <c:pt idx="0">
                  <c:v>UTNFa37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EC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'%NaCl vs T45'!$S$4:$U$4</c:f>
              <c:numCache>
                <c:formatCode>0%</c:formatCode>
                <c:ptCount val="3"/>
                <c:pt idx="0">
                  <c:v>0.02</c:v>
                </c:pt>
                <c:pt idx="1">
                  <c:v>0.04</c:v>
                </c:pt>
                <c:pt idx="2">
                  <c:v>0.06</c:v>
                </c:pt>
              </c:numCache>
            </c:numRef>
          </c:cat>
          <c:val>
            <c:numRef>
              <c:f>'%NaCl vs T45'!$S$6:$U$6</c:f>
              <c:numCache>
                <c:formatCode>0.000</c:formatCode>
                <c:ptCount val="3"/>
                <c:pt idx="0">
                  <c:v>8.5051499783199063</c:v>
                </c:pt>
                <c:pt idx="1">
                  <c:v>8.4913616938342731</c:v>
                </c:pt>
                <c:pt idx="2">
                  <c:v>4.7481880270062007</c:v>
                </c:pt>
              </c:numCache>
            </c:numRef>
          </c:val>
        </c:ser>
        <c:ser>
          <c:idx val="2"/>
          <c:order val="2"/>
          <c:tx>
            <c:strRef>
              <c:f>'%NaCl vs T45'!$R$7</c:f>
              <c:strCache>
                <c:ptCount val="1"/>
                <c:pt idx="0">
                  <c:v>UTNFa38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EC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'%NaCl vs T45'!$S$4:$U$4</c:f>
              <c:numCache>
                <c:formatCode>0%</c:formatCode>
                <c:ptCount val="3"/>
                <c:pt idx="0">
                  <c:v>0.02</c:v>
                </c:pt>
                <c:pt idx="1">
                  <c:v>0.04</c:v>
                </c:pt>
                <c:pt idx="2">
                  <c:v>0.06</c:v>
                </c:pt>
              </c:numCache>
            </c:numRef>
          </c:cat>
          <c:val>
            <c:numRef>
              <c:f>'%NaCl vs T45'!$S$7:$U$7</c:f>
              <c:numCache>
                <c:formatCode>0.000</c:formatCode>
                <c:ptCount val="3"/>
                <c:pt idx="0">
                  <c:v>8.8920946026904808</c:v>
                </c:pt>
                <c:pt idx="1">
                  <c:v>7.7323937598229682</c:v>
                </c:pt>
                <c:pt idx="2">
                  <c:v>4.2648178230095368</c:v>
                </c:pt>
              </c:numCache>
            </c:numRef>
          </c:val>
        </c:ser>
        <c:ser>
          <c:idx val="3"/>
          <c:order val="3"/>
          <c:tx>
            <c:strRef>
              <c:f>'%NaCl vs T45'!$R$8</c:f>
              <c:strCache>
                <c:ptCount val="1"/>
                <c:pt idx="0">
                  <c:v>UTNFa39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EC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'%NaCl vs T45'!$S$4:$U$4</c:f>
              <c:numCache>
                <c:formatCode>0%</c:formatCode>
                <c:ptCount val="3"/>
                <c:pt idx="0">
                  <c:v>0.02</c:v>
                </c:pt>
                <c:pt idx="1">
                  <c:v>0.04</c:v>
                </c:pt>
                <c:pt idx="2">
                  <c:v>0.06</c:v>
                </c:pt>
              </c:numCache>
            </c:numRef>
          </c:cat>
          <c:val>
            <c:numRef>
              <c:f>'%NaCl vs T45'!$S$8:$U$8</c:f>
              <c:numCache>
                <c:formatCode>0.000</c:formatCode>
                <c:ptCount val="3"/>
                <c:pt idx="0">
                  <c:v>5.1997551772534747</c:v>
                </c:pt>
                <c:pt idx="1">
                  <c:v>4.9324737646771535</c:v>
                </c:pt>
                <c:pt idx="2">
                  <c:v>4.7634279935629369</c:v>
                </c:pt>
              </c:numCache>
            </c:numRef>
          </c:val>
        </c:ser>
        <c:ser>
          <c:idx val="4"/>
          <c:order val="4"/>
          <c:tx>
            <c:strRef>
              <c:f>'%NaCl vs T45'!$R$9</c:f>
              <c:strCache>
                <c:ptCount val="1"/>
                <c:pt idx="0">
                  <c:v>UTNFa40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EC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'%NaCl vs T45'!$S$4:$U$4</c:f>
              <c:numCache>
                <c:formatCode>0%</c:formatCode>
                <c:ptCount val="3"/>
                <c:pt idx="0">
                  <c:v>0.02</c:v>
                </c:pt>
                <c:pt idx="1">
                  <c:v>0.04</c:v>
                </c:pt>
                <c:pt idx="2">
                  <c:v>0.06</c:v>
                </c:pt>
              </c:numCache>
            </c:numRef>
          </c:cat>
          <c:val>
            <c:numRef>
              <c:f>'%NaCl vs T45'!$S$9:$U$9</c:f>
              <c:numCache>
                <c:formatCode>0.000</c:formatCode>
                <c:ptCount val="3"/>
                <c:pt idx="0">
                  <c:v>6.2764618041732438</c:v>
                </c:pt>
                <c:pt idx="1">
                  <c:v>6.214843848047698</c:v>
                </c:pt>
                <c:pt idx="2">
                  <c:v>5.4268364538035083</c:v>
                </c:pt>
              </c:numCache>
            </c:numRef>
          </c:val>
        </c:ser>
        <c:ser>
          <c:idx val="5"/>
          <c:order val="5"/>
          <c:tx>
            <c:strRef>
              <c:f>'%NaCl vs T45'!$R$10</c:f>
              <c:strCache>
                <c:ptCount val="1"/>
                <c:pt idx="0">
                  <c:v>UTNFa41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EC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'%NaCl vs T45'!$S$4:$U$4</c:f>
              <c:numCache>
                <c:formatCode>0%</c:formatCode>
                <c:ptCount val="3"/>
                <c:pt idx="0">
                  <c:v>0.02</c:v>
                </c:pt>
                <c:pt idx="1">
                  <c:v>0.04</c:v>
                </c:pt>
                <c:pt idx="2">
                  <c:v>0.06</c:v>
                </c:pt>
              </c:numCache>
            </c:numRef>
          </c:cat>
          <c:val>
            <c:numRef>
              <c:f>'%NaCl vs T45'!$S$10:$U$10</c:f>
              <c:numCache>
                <c:formatCode>0.000</c:formatCode>
                <c:ptCount val="3"/>
                <c:pt idx="0">
                  <c:v>8.7558748556724915</c:v>
                </c:pt>
                <c:pt idx="1">
                  <c:v>7.5797835966168101</c:v>
                </c:pt>
                <c:pt idx="2">
                  <c:v>8.3830969299490938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559531360"/>
        <c:axId val="559531752"/>
      </c:barChart>
      <c:catAx>
        <c:axId val="559531360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33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s-EC"/>
                  <a:t>Concentraciones de cloruro de sodio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33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EC"/>
            </a:p>
          </c:txPr>
        </c:title>
        <c:numFmt formatCode="0%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accent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EC"/>
          </a:p>
        </c:txPr>
        <c:crossAx val="559531752"/>
        <c:crosses val="autoZero"/>
        <c:auto val="1"/>
        <c:lblAlgn val="ctr"/>
        <c:lblOffset val="100"/>
        <c:noMultiLvlLbl val="0"/>
      </c:catAx>
      <c:valAx>
        <c:axId val="559531752"/>
        <c:scaling>
          <c:orientation val="minMax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33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s-EC"/>
                  <a:t>log UFC / ml</a:t>
                </a:r>
              </a:p>
            </c:rich>
          </c:tx>
          <c:layout>
            <c:manualLayout>
              <c:xMode val="edge"/>
              <c:yMode val="edge"/>
              <c:x val="1.2965821183336787E-3"/>
              <c:y val="0.29442151384302767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33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EC"/>
            </a:p>
          </c:txPr>
        </c:title>
        <c:numFmt formatCode="0.000" sourceLinked="1"/>
        <c:majorTickMark val="none"/>
        <c:minorTickMark val="none"/>
        <c:tickLblPos val="nextTo"/>
        <c:spPr>
          <a:noFill/>
          <a:ln>
            <a:solidFill>
              <a:schemeClr val="accent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EC"/>
          </a:p>
        </c:txPr>
        <c:crossAx val="55953136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5.3896667324353248E-2"/>
          <c:y val="0.9083156944091666"/>
          <c:w val="0.89220666535129345"/>
          <c:h val="9.1684305590833404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EC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EC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s-EC"/>
              <a:t>Bacterias viables en bilis al 0.3%</a:t>
            </a:r>
          </a:p>
        </c:rich>
      </c:tx>
      <c:layout>
        <c:manualLayout>
          <c:xMode val="edge"/>
          <c:yMode val="edge"/>
          <c:x val="0.22494444444444445"/>
          <c:y val="1.8518518518518517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EC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'BILIS 0.3%'!$N$66</c:f>
              <c:strCache>
                <c:ptCount val="1"/>
                <c:pt idx="0">
                  <c:v>LACT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EC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extLst>
                <c:ext xmlns:c15="http://schemas.microsoft.com/office/drawing/2012/chart" uri="{02D57815-91ED-43cb-92C2-25804820EDAC}">
                  <c15:fullRef>
                    <c15:sqref>'BILIS 0.3%'!$O$65:$Q$65</c15:sqref>
                  </c15:fullRef>
                </c:ext>
              </c:extLst>
              <c:f>'BILIS 0.3%'!$P$65</c:f>
              <c:strCache>
                <c:ptCount val="1"/>
                <c:pt idx="0">
                  <c:v>4</c:v>
                </c:pt>
              </c:strCache>
            </c:strRef>
          </c:cat>
          <c:val>
            <c:numRef>
              <c:extLst>
                <c:ext xmlns:c15="http://schemas.microsoft.com/office/drawing/2012/chart" uri="{02D57815-91ED-43cb-92C2-25804820EDAC}">
                  <c15:fullRef>
                    <c15:sqref>'BILIS 0.3%'!$O$66:$Q$66</c15:sqref>
                  </c15:fullRef>
                </c:ext>
              </c:extLst>
              <c:f>'BILIS 0.3%'!$P$66</c:f>
              <c:numCache>
                <c:formatCode>0.000</c:formatCode>
                <c:ptCount val="1"/>
                <c:pt idx="0">
                  <c:v>9.3521825181113627</c:v>
                </c:pt>
              </c:numCache>
            </c:numRef>
          </c:val>
        </c:ser>
        <c:ser>
          <c:idx val="1"/>
          <c:order val="1"/>
          <c:tx>
            <c:strRef>
              <c:f>'BILIS 0.3%'!$N$67</c:f>
              <c:strCache>
                <c:ptCount val="1"/>
                <c:pt idx="0">
                  <c:v>UTNFa37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EC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extLst>
                <c:ext xmlns:c15="http://schemas.microsoft.com/office/drawing/2012/chart" uri="{02D57815-91ED-43cb-92C2-25804820EDAC}">
                  <c15:fullRef>
                    <c15:sqref>'BILIS 0.3%'!$O$65:$Q$65</c15:sqref>
                  </c15:fullRef>
                </c:ext>
              </c:extLst>
              <c:f>'BILIS 0.3%'!$P$65</c:f>
              <c:strCache>
                <c:ptCount val="1"/>
                <c:pt idx="0">
                  <c:v>4</c:v>
                </c:pt>
              </c:strCache>
            </c:strRef>
          </c:cat>
          <c:val>
            <c:numRef>
              <c:extLst>
                <c:ext xmlns:c15="http://schemas.microsoft.com/office/drawing/2012/chart" uri="{02D57815-91ED-43cb-92C2-25804820EDAC}">
                  <c15:fullRef>
                    <c15:sqref>'BILIS 0.3%'!$O$67:$Q$67</c15:sqref>
                  </c15:fullRef>
                </c:ext>
              </c:extLst>
              <c:f>'BILIS 0.3%'!$P$67</c:f>
              <c:numCache>
                <c:formatCode>0.000</c:formatCode>
                <c:ptCount val="1"/>
                <c:pt idx="0">
                  <c:v>8.204119982655925</c:v>
                </c:pt>
              </c:numCache>
            </c:numRef>
          </c:val>
        </c:ser>
        <c:ser>
          <c:idx val="2"/>
          <c:order val="2"/>
          <c:tx>
            <c:strRef>
              <c:f>'BILIS 0.3%'!$N$68</c:f>
              <c:strCache>
                <c:ptCount val="1"/>
                <c:pt idx="0">
                  <c:v>UTNFa38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EC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extLst>
                <c:ext xmlns:c15="http://schemas.microsoft.com/office/drawing/2012/chart" uri="{02D57815-91ED-43cb-92C2-25804820EDAC}">
                  <c15:fullRef>
                    <c15:sqref>'BILIS 0.3%'!$O$65:$Q$65</c15:sqref>
                  </c15:fullRef>
                </c:ext>
              </c:extLst>
              <c:f>'BILIS 0.3%'!$P$65</c:f>
              <c:strCache>
                <c:ptCount val="1"/>
                <c:pt idx="0">
                  <c:v>4</c:v>
                </c:pt>
              </c:strCache>
            </c:strRef>
          </c:cat>
          <c:val>
            <c:numRef>
              <c:extLst>
                <c:ext xmlns:c15="http://schemas.microsoft.com/office/drawing/2012/chart" uri="{02D57815-91ED-43cb-92C2-25804820EDAC}">
                  <c15:fullRef>
                    <c15:sqref>'BILIS 0.3%'!$O$68:$Q$68</c15:sqref>
                  </c15:fullRef>
                </c:ext>
              </c:extLst>
              <c:f>'BILIS 0.3%'!$P$68</c:f>
              <c:numCache>
                <c:formatCode>0.000</c:formatCode>
                <c:ptCount val="1"/>
                <c:pt idx="0">
                  <c:v>9.5118833609788744</c:v>
                </c:pt>
              </c:numCache>
            </c:numRef>
          </c:val>
        </c:ser>
        <c:ser>
          <c:idx val="3"/>
          <c:order val="3"/>
          <c:tx>
            <c:strRef>
              <c:f>'BILIS 0.3%'!$N$69</c:f>
              <c:strCache>
                <c:ptCount val="1"/>
                <c:pt idx="0">
                  <c:v>UTNFa39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EC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extLst>
                <c:ext xmlns:c15="http://schemas.microsoft.com/office/drawing/2012/chart" uri="{02D57815-91ED-43cb-92C2-25804820EDAC}">
                  <c15:fullRef>
                    <c15:sqref>'BILIS 0.3%'!$O$65:$Q$65</c15:sqref>
                  </c15:fullRef>
                </c:ext>
              </c:extLst>
              <c:f>'BILIS 0.3%'!$P$65</c:f>
              <c:strCache>
                <c:ptCount val="1"/>
                <c:pt idx="0">
                  <c:v>4</c:v>
                </c:pt>
              </c:strCache>
            </c:strRef>
          </c:cat>
          <c:val>
            <c:numRef>
              <c:extLst>
                <c:ext xmlns:c15="http://schemas.microsoft.com/office/drawing/2012/chart" uri="{02D57815-91ED-43cb-92C2-25804820EDAC}">
                  <c15:fullRef>
                    <c15:sqref>'BILIS 0.3%'!$O$69:$Q$69</c15:sqref>
                  </c15:fullRef>
                </c:ext>
              </c:extLst>
              <c:f>'BILIS 0.3%'!$P$69</c:f>
              <c:numCache>
                <c:formatCode>0.000</c:formatCode>
                <c:ptCount val="1"/>
                <c:pt idx="0">
                  <c:v>9.3031960574204895</c:v>
                </c:pt>
              </c:numCache>
            </c:numRef>
          </c:val>
        </c:ser>
        <c:ser>
          <c:idx val="4"/>
          <c:order val="4"/>
          <c:tx>
            <c:strRef>
              <c:f>'BILIS 0.3%'!$N$70</c:f>
              <c:strCache>
                <c:ptCount val="1"/>
                <c:pt idx="0">
                  <c:v>UTNFa40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EC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extLst>
                <c:ext xmlns:c15="http://schemas.microsoft.com/office/drawing/2012/chart" uri="{02D57815-91ED-43cb-92C2-25804820EDAC}">
                  <c15:fullRef>
                    <c15:sqref>'BILIS 0.3%'!$O$65:$Q$65</c15:sqref>
                  </c15:fullRef>
                </c:ext>
              </c:extLst>
              <c:f>'BILIS 0.3%'!$P$65</c:f>
              <c:strCache>
                <c:ptCount val="1"/>
                <c:pt idx="0">
                  <c:v>4</c:v>
                </c:pt>
              </c:strCache>
            </c:strRef>
          </c:cat>
          <c:val>
            <c:numRef>
              <c:extLst>
                <c:ext xmlns:c15="http://schemas.microsoft.com/office/drawing/2012/chart" uri="{02D57815-91ED-43cb-92C2-25804820EDAC}">
                  <c15:fullRef>
                    <c15:sqref>'BILIS 0.3%'!$O$70:$Q$70</c15:sqref>
                  </c15:fullRef>
                </c:ext>
              </c:extLst>
              <c:f>'BILIS 0.3%'!$P$70</c:f>
              <c:numCache>
                <c:formatCode>0.000</c:formatCode>
                <c:ptCount val="1"/>
                <c:pt idx="0">
                  <c:v>9.4031205211758184</c:v>
                </c:pt>
              </c:numCache>
            </c:numRef>
          </c:val>
        </c:ser>
        <c:ser>
          <c:idx val="5"/>
          <c:order val="5"/>
          <c:tx>
            <c:strRef>
              <c:f>'BILIS 0.3%'!$N$71</c:f>
              <c:strCache>
                <c:ptCount val="1"/>
                <c:pt idx="0">
                  <c:v>UTNFa41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EC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extLst>
                <c:ext xmlns:c15="http://schemas.microsoft.com/office/drawing/2012/chart" uri="{02D57815-91ED-43cb-92C2-25804820EDAC}">
                  <c15:fullRef>
                    <c15:sqref>'BILIS 0.3%'!$O$65:$Q$65</c15:sqref>
                  </c15:fullRef>
                </c:ext>
              </c:extLst>
              <c:f>'BILIS 0.3%'!$P$65</c:f>
              <c:strCache>
                <c:ptCount val="1"/>
                <c:pt idx="0">
                  <c:v>4</c:v>
                </c:pt>
              </c:strCache>
            </c:strRef>
          </c:cat>
          <c:val>
            <c:numRef>
              <c:extLst>
                <c:ext xmlns:c15="http://schemas.microsoft.com/office/drawing/2012/chart" uri="{02D57815-91ED-43cb-92C2-25804820EDAC}">
                  <c15:fullRef>
                    <c15:sqref>'BILIS 0.3%'!$O$71:$Q$71</c15:sqref>
                  </c15:fullRef>
                </c:ext>
              </c:extLst>
              <c:f>'BILIS 0.3%'!$P$71</c:f>
              <c:numCache>
                <c:formatCode>0.000</c:formatCode>
                <c:ptCount val="1"/>
                <c:pt idx="0">
                  <c:v>9.1105897102992497</c:v>
                </c:pt>
              </c:numCache>
            </c:numRef>
          </c:val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195898616"/>
        <c:axId val="234800200"/>
      </c:barChart>
      <c:catAx>
        <c:axId val="195898616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33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s-EC"/>
                  <a:t>Tiempo (h)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33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EC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accent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EC"/>
          </a:p>
        </c:txPr>
        <c:crossAx val="234800200"/>
        <c:crosses val="autoZero"/>
        <c:auto val="1"/>
        <c:lblAlgn val="ctr"/>
        <c:lblOffset val="100"/>
        <c:noMultiLvlLbl val="0"/>
      </c:catAx>
      <c:valAx>
        <c:axId val="234800200"/>
        <c:scaling>
          <c:orientation val="minMax"/>
          <c:min val="7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33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s-EC"/>
                  <a:t>log UFC/ml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33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EC"/>
            </a:p>
          </c:txPr>
        </c:title>
        <c:numFmt formatCode="0.000" sourceLinked="1"/>
        <c:majorTickMark val="none"/>
        <c:minorTickMark val="none"/>
        <c:tickLblPos val="nextTo"/>
        <c:spPr>
          <a:noFill/>
          <a:ln>
            <a:solidFill>
              <a:schemeClr val="accent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EC"/>
          </a:p>
        </c:txPr>
        <c:crossAx val="19589861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EC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EC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s-EC"/>
              <a:t>Supervivencia a pH 2.5</a:t>
            </a:r>
          </a:p>
        </c:rich>
      </c:tx>
      <c:layout>
        <c:manualLayout>
          <c:xMode val="edge"/>
          <c:yMode val="edge"/>
          <c:x val="0.31192344706911634"/>
          <c:y val="2.7777777777777776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EC"/>
        </a:p>
      </c:txPr>
    </c:title>
    <c:autoTitleDeleted val="0"/>
    <c:plotArea>
      <c:layout>
        <c:manualLayout>
          <c:layoutTarget val="inner"/>
          <c:xMode val="edge"/>
          <c:yMode val="edge"/>
          <c:x val="0.12467972263084678"/>
          <c:y val="0.12044669273942378"/>
          <c:w val="0.86728655100680963"/>
          <c:h val="0.67037134292462397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'pH log'!$L$8</c:f>
              <c:strCache>
                <c:ptCount val="1"/>
                <c:pt idx="0">
                  <c:v>LACT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EC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'pH log'!$M$8:$M$11</c:f>
              <c:numCache>
                <c:formatCode>General</c:formatCode>
                <c:ptCount val="4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</c:numCache>
            </c:numRef>
          </c:cat>
          <c:val>
            <c:numRef>
              <c:f>'pH log'!$P$8:$P$11</c:f>
              <c:numCache>
                <c:formatCode>0.000</c:formatCode>
                <c:ptCount val="4"/>
                <c:pt idx="0">
                  <c:v>9.5744171357956649</c:v>
                </c:pt>
                <c:pt idx="1">
                  <c:v>5.3283796034387381</c:v>
                </c:pt>
                <c:pt idx="2">
                  <c:v>3.5522625229655471</c:v>
                </c:pt>
                <c:pt idx="3">
                  <c:v>1.6368220975871743</c:v>
                </c:pt>
              </c:numCache>
            </c:numRef>
          </c:val>
        </c:ser>
        <c:ser>
          <c:idx val="1"/>
          <c:order val="1"/>
          <c:tx>
            <c:strRef>
              <c:f>'pH log'!$L$12</c:f>
              <c:strCache>
                <c:ptCount val="1"/>
                <c:pt idx="0">
                  <c:v>UTNFa37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EC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'pH log'!$M$8:$M$11</c:f>
              <c:numCache>
                <c:formatCode>General</c:formatCode>
                <c:ptCount val="4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</c:numCache>
            </c:numRef>
          </c:cat>
          <c:val>
            <c:numRef>
              <c:f>'pH log'!$P$12:$P$15</c:f>
              <c:numCache>
                <c:formatCode>0.000</c:formatCode>
                <c:ptCount val="4"/>
                <c:pt idx="0">
                  <c:v>9.3430802047659771</c:v>
                </c:pt>
                <c:pt idx="1">
                  <c:v>5.4031205211758175</c:v>
                </c:pt>
                <c:pt idx="2">
                  <c:v>4.1450927682466325</c:v>
                </c:pt>
                <c:pt idx="3">
                  <c:v>3.2278867046136734</c:v>
                </c:pt>
              </c:numCache>
            </c:numRef>
          </c:val>
        </c:ser>
        <c:ser>
          <c:idx val="2"/>
          <c:order val="2"/>
          <c:tx>
            <c:strRef>
              <c:f>'pH log'!$L$16</c:f>
              <c:strCache>
                <c:ptCount val="1"/>
                <c:pt idx="0">
                  <c:v>UTNFa38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EC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'pH log'!$M$8:$M$11</c:f>
              <c:numCache>
                <c:formatCode>General</c:formatCode>
                <c:ptCount val="4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</c:numCache>
            </c:numRef>
          </c:cat>
          <c:val>
            <c:numRef>
              <c:f>'pH log'!$P$16:$P$19</c:f>
              <c:numCache>
                <c:formatCode>0.000</c:formatCode>
                <c:ptCount val="4"/>
                <c:pt idx="0">
                  <c:v>9.3242824552976931</c:v>
                </c:pt>
                <c:pt idx="1">
                  <c:v>5.2050238216541693</c:v>
                </c:pt>
                <c:pt idx="2">
                  <c:v>3.7075701760979363</c:v>
                </c:pt>
                <c:pt idx="3">
                  <c:v>2.2388820889151368</c:v>
                </c:pt>
              </c:numCache>
            </c:numRef>
          </c:val>
        </c:ser>
        <c:ser>
          <c:idx val="3"/>
          <c:order val="3"/>
          <c:tx>
            <c:strRef>
              <c:f>'pH log'!$L$20</c:f>
              <c:strCache>
                <c:ptCount val="1"/>
                <c:pt idx="0">
                  <c:v>UTNFa39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EC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'pH log'!$M$8:$M$11</c:f>
              <c:numCache>
                <c:formatCode>General</c:formatCode>
                <c:ptCount val="4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</c:numCache>
            </c:numRef>
          </c:cat>
          <c:val>
            <c:numRef>
              <c:f>'pH log'!$P$20:$P$23</c:f>
              <c:numCache>
                <c:formatCode>0.000</c:formatCode>
                <c:ptCount val="4"/>
                <c:pt idx="0">
                  <c:v>9.2235824624253571</c:v>
                </c:pt>
                <c:pt idx="1">
                  <c:v>5.0569048513364727</c:v>
                </c:pt>
                <c:pt idx="2">
                  <c:v>3.52720011906298</c:v>
                </c:pt>
                <c:pt idx="3">
                  <c:v>1.4771212547196624</c:v>
                </c:pt>
              </c:numCache>
            </c:numRef>
          </c:val>
        </c:ser>
        <c:ser>
          <c:idx val="4"/>
          <c:order val="4"/>
          <c:tx>
            <c:strRef>
              <c:f>'pH log'!$L$24</c:f>
              <c:strCache>
                <c:ptCount val="1"/>
                <c:pt idx="0">
                  <c:v>UTNFa40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EC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'pH log'!$M$8:$M$11</c:f>
              <c:numCache>
                <c:formatCode>General</c:formatCode>
                <c:ptCount val="4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</c:numCache>
            </c:numRef>
          </c:cat>
          <c:val>
            <c:numRef>
              <c:f>'pH log'!$P$24:$P$27</c:f>
              <c:numCache>
                <c:formatCode>0.000</c:formatCode>
                <c:ptCount val="4"/>
                <c:pt idx="0">
                  <c:v>9.5352941200427708</c:v>
                </c:pt>
                <c:pt idx="1">
                  <c:v>5.8373779732534894</c:v>
                </c:pt>
                <c:pt idx="2">
                  <c:v>3.6368220975871743</c:v>
                </c:pt>
                <c:pt idx="3">
                  <c:v>2.9242792860618816</c:v>
                </c:pt>
              </c:numCache>
            </c:numRef>
          </c:val>
        </c:ser>
        <c:ser>
          <c:idx val="5"/>
          <c:order val="5"/>
          <c:tx>
            <c:strRef>
              <c:f>'pH log'!$L$28</c:f>
              <c:strCache>
                <c:ptCount val="1"/>
                <c:pt idx="0">
                  <c:v>UTNFa41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EC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'pH log'!$M$8:$M$11</c:f>
              <c:numCache>
                <c:formatCode>General</c:formatCode>
                <c:ptCount val="4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</c:numCache>
            </c:numRef>
          </c:cat>
          <c:val>
            <c:numRef>
              <c:f>'pH log'!$P$28:$P$31</c:f>
              <c:numCache>
                <c:formatCode>0.000</c:formatCode>
                <c:ptCount val="4"/>
                <c:pt idx="0">
                  <c:v>9.4345689040341991</c:v>
                </c:pt>
                <c:pt idx="1">
                  <c:v>5.4377505628203879</c:v>
                </c:pt>
                <c:pt idx="2">
                  <c:v>3.5563025007672873</c:v>
                </c:pt>
                <c:pt idx="3">
                  <c:v>1.9208187539523751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234796280"/>
        <c:axId val="234795496"/>
      </c:barChart>
      <c:catAx>
        <c:axId val="234796280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33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s-EC"/>
                  <a:t>Tiempo (h)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33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EC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accent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EC"/>
          </a:p>
        </c:txPr>
        <c:crossAx val="234795496"/>
        <c:crosses val="autoZero"/>
        <c:auto val="1"/>
        <c:lblAlgn val="ctr"/>
        <c:lblOffset val="100"/>
        <c:noMultiLvlLbl val="0"/>
      </c:catAx>
      <c:valAx>
        <c:axId val="23479549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33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s-EC"/>
                  <a:t>log UFC/ml </a:t>
                </a:r>
              </a:p>
            </c:rich>
          </c:tx>
          <c:layout>
            <c:manualLayout>
              <c:xMode val="edge"/>
              <c:yMode val="edge"/>
              <c:x val="1.198588872691943E-3"/>
              <c:y val="0.51819760964404127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33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EC"/>
            </a:p>
          </c:txPr>
        </c:title>
        <c:numFmt formatCode="0.000" sourceLinked="1"/>
        <c:majorTickMark val="none"/>
        <c:minorTickMark val="none"/>
        <c:tickLblPos val="nextTo"/>
        <c:spPr>
          <a:noFill/>
          <a:ln>
            <a:solidFill>
              <a:schemeClr val="accent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EC"/>
          </a:p>
        </c:txPr>
        <c:crossAx val="23479628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8.6179822305077744E-2"/>
          <c:y val="0.90556842573554963"/>
          <c:w val="0.82764035538984448"/>
          <c:h val="4.7757137100278929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EC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EC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s-EC"/>
              <a:t>Supervivencia a pH 4.5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EC"/>
        </a:p>
      </c:txPr>
    </c:title>
    <c:autoTitleDeleted val="0"/>
    <c:plotArea>
      <c:layout>
        <c:manualLayout>
          <c:layoutTarget val="inner"/>
          <c:xMode val="edge"/>
          <c:yMode val="edge"/>
          <c:x val="0.10879611963467514"/>
          <c:y val="0.12236031783265605"/>
          <c:w val="0.88356592323820649"/>
          <c:h val="0.66484313169920872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'pH log'!$L$8</c:f>
              <c:strCache>
                <c:ptCount val="1"/>
                <c:pt idx="0">
                  <c:v>LACT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EC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'pH log'!$M$8:$M$11</c:f>
              <c:numCache>
                <c:formatCode>General</c:formatCode>
                <c:ptCount val="4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</c:numCache>
            </c:numRef>
          </c:cat>
          <c:val>
            <c:numRef>
              <c:f>'pH log'!$T$8:$T$11</c:f>
              <c:numCache>
                <c:formatCode>0.000</c:formatCode>
                <c:ptCount val="4"/>
                <c:pt idx="0">
                  <c:v>9.5744171357956649</c:v>
                </c:pt>
                <c:pt idx="1">
                  <c:v>8.2520435349731081</c:v>
                </c:pt>
                <c:pt idx="2">
                  <c:v>8.2004856980008309</c:v>
                </c:pt>
                <c:pt idx="3">
                  <c:v>8.0875448095324263</c:v>
                </c:pt>
              </c:numCache>
            </c:numRef>
          </c:val>
        </c:ser>
        <c:ser>
          <c:idx val="1"/>
          <c:order val="1"/>
          <c:tx>
            <c:strRef>
              <c:f>'pH log'!$L$12</c:f>
              <c:strCache>
                <c:ptCount val="1"/>
                <c:pt idx="0">
                  <c:v>UTNFa37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EC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'pH log'!$M$8:$M$11</c:f>
              <c:numCache>
                <c:formatCode>General</c:formatCode>
                <c:ptCount val="4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</c:numCache>
            </c:numRef>
          </c:cat>
          <c:val>
            <c:numRef>
              <c:f>'pH log'!$T$12:$T$15</c:f>
              <c:numCache>
                <c:formatCode>0.000</c:formatCode>
                <c:ptCount val="4"/>
                <c:pt idx="0">
                  <c:v>9.3430802047659771</c:v>
                </c:pt>
                <c:pt idx="1">
                  <c:v>8.6042260530844707</c:v>
                </c:pt>
                <c:pt idx="2">
                  <c:v>8.1818435879447726</c:v>
                </c:pt>
                <c:pt idx="3">
                  <c:v>8.1139433523068369</c:v>
                </c:pt>
              </c:numCache>
            </c:numRef>
          </c:val>
        </c:ser>
        <c:ser>
          <c:idx val="2"/>
          <c:order val="2"/>
          <c:tx>
            <c:strRef>
              <c:f>'pH log'!$L$16</c:f>
              <c:strCache>
                <c:ptCount val="1"/>
                <c:pt idx="0">
                  <c:v>UTNFa38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EC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'pH log'!$M$8:$M$11</c:f>
              <c:numCache>
                <c:formatCode>General</c:formatCode>
                <c:ptCount val="4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</c:numCache>
            </c:numRef>
          </c:cat>
          <c:val>
            <c:numRef>
              <c:f>'pH log'!$T$16:$T$19</c:f>
              <c:numCache>
                <c:formatCode>0.000</c:formatCode>
                <c:ptCount val="4"/>
                <c:pt idx="0">
                  <c:v>9.3242824552976931</c:v>
                </c:pt>
                <c:pt idx="1">
                  <c:v>8.4002500911501112</c:v>
                </c:pt>
                <c:pt idx="2">
                  <c:v>8.2157256645575671</c:v>
                </c:pt>
                <c:pt idx="3">
                  <c:v>8.1367205671564076</c:v>
                </c:pt>
              </c:numCache>
            </c:numRef>
          </c:val>
        </c:ser>
        <c:ser>
          <c:idx val="3"/>
          <c:order val="3"/>
          <c:tx>
            <c:strRef>
              <c:f>'pH log'!$L$20</c:f>
              <c:strCache>
                <c:ptCount val="1"/>
                <c:pt idx="0">
                  <c:v>UTNFa39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EC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'pH log'!$M$8:$M$11</c:f>
              <c:numCache>
                <c:formatCode>General</c:formatCode>
                <c:ptCount val="4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</c:numCache>
            </c:numRef>
          </c:cat>
          <c:val>
            <c:numRef>
              <c:f>'pH log'!$T$20:$T$23</c:f>
              <c:numCache>
                <c:formatCode>0.000</c:formatCode>
                <c:ptCount val="4"/>
                <c:pt idx="0">
                  <c:v>9.2235824624253571</c:v>
                </c:pt>
                <c:pt idx="1">
                  <c:v>8.3741370939994138</c:v>
                </c:pt>
                <c:pt idx="2">
                  <c:v>7.9807606420143298</c:v>
                </c:pt>
                <c:pt idx="3">
                  <c:v>7.5642714304385628</c:v>
                </c:pt>
              </c:numCache>
            </c:numRef>
          </c:val>
        </c:ser>
        <c:ser>
          <c:idx val="4"/>
          <c:order val="4"/>
          <c:tx>
            <c:strRef>
              <c:f>'pH log'!$L$24</c:f>
              <c:strCache>
                <c:ptCount val="1"/>
                <c:pt idx="0">
                  <c:v>UTNFa40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EC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'pH log'!$M$8:$M$11</c:f>
              <c:numCache>
                <c:formatCode>General</c:formatCode>
                <c:ptCount val="4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</c:numCache>
            </c:numRef>
          </c:cat>
          <c:val>
            <c:numRef>
              <c:f>'pH log'!$T$24:$T$27</c:f>
              <c:numCache>
                <c:formatCode>0.000</c:formatCode>
                <c:ptCount val="4"/>
                <c:pt idx="0">
                  <c:v>9.5352941200427708</c:v>
                </c:pt>
                <c:pt idx="1">
                  <c:v>8.3039156839014687</c:v>
                </c:pt>
                <c:pt idx="2">
                  <c:v>7.9590413923210939</c:v>
                </c:pt>
                <c:pt idx="3">
                  <c:v>7.70472233322511</c:v>
                </c:pt>
              </c:numCache>
            </c:numRef>
          </c:val>
        </c:ser>
        <c:ser>
          <c:idx val="5"/>
          <c:order val="5"/>
          <c:tx>
            <c:strRef>
              <c:f>'pH log'!$L$28</c:f>
              <c:strCache>
                <c:ptCount val="1"/>
                <c:pt idx="0">
                  <c:v>UTNFa41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EC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'pH log'!$M$8:$M$11</c:f>
              <c:numCache>
                <c:formatCode>General</c:formatCode>
                <c:ptCount val="4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</c:numCache>
            </c:numRef>
          </c:cat>
          <c:val>
            <c:numRef>
              <c:f>'pH log'!$T$28:$T$31</c:f>
              <c:numCache>
                <c:formatCode>0.000</c:formatCode>
                <c:ptCount val="4"/>
                <c:pt idx="0">
                  <c:v>9.4345689040341991</c:v>
                </c:pt>
                <c:pt idx="1">
                  <c:v>8.3263358609287508</c:v>
                </c:pt>
                <c:pt idx="2">
                  <c:v>8.1683010146294297</c:v>
                </c:pt>
                <c:pt idx="3">
                  <c:v>7.5440680443502757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234799416"/>
        <c:axId val="234797848"/>
      </c:barChart>
      <c:catAx>
        <c:axId val="234799416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33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s-EC"/>
                  <a:t>Tiempo (h)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33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EC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accent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EC"/>
          </a:p>
        </c:txPr>
        <c:crossAx val="234797848"/>
        <c:crosses val="autoZero"/>
        <c:auto val="1"/>
        <c:lblAlgn val="ctr"/>
        <c:lblOffset val="100"/>
        <c:noMultiLvlLbl val="0"/>
      </c:catAx>
      <c:valAx>
        <c:axId val="234797848"/>
        <c:scaling>
          <c:orientation val="minMax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33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s-EC"/>
                  <a:t>log UFC/ml </a:t>
                </a:r>
              </a:p>
            </c:rich>
          </c:tx>
          <c:layout>
            <c:manualLayout>
              <c:xMode val="edge"/>
              <c:yMode val="edge"/>
              <c:x val="8.394643565695234E-3"/>
              <c:y val="0.48285412772469366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33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EC"/>
            </a:p>
          </c:txPr>
        </c:title>
        <c:numFmt formatCode="0.000" sourceLinked="1"/>
        <c:majorTickMark val="none"/>
        <c:minorTickMark val="none"/>
        <c:tickLblPos val="nextTo"/>
        <c:spPr>
          <a:noFill/>
          <a:ln>
            <a:solidFill>
              <a:schemeClr val="accent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EC"/>
          </a:p>
        </c:txPr>
        <c:crossAx val="23479941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10857682465299934"/>
          <c:y val="0.90286434612359578"/>
          <c:w val="0.78686791982005466"/>
          <c:h val="4.9124678643073745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EC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EC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cap="none" spc="20" baseline="0">
                <a:solidFill>
                  <a:schemeClr val="dk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s-EC"/>
              <a:t>Curva de crecicmiento a T 15 </a:t>
            </a:r>
            <a:r>
              <a:rPr lang="es-EC" sz="1400" b="1" i="0" u="none" strike="noStrike" cap="none" baseline="0">
                <a:effectLst/>
              </a:rPr>
              <a:t>°</a:t>
            </a:r>
            <a:r>
              <a:rPr lang="es-EC"/>
              <a:t>C</a:t>
            </a:r>
          </a:p>
        </c:rich>
      </c:tx>
      <c:layout>
        <c:manualLayout>
          <c:xMode val="edge"/>
          <c:yMode val="edge"/>
          <c:x val="0.24431652173504254"/>
          <c:y val="5.2688150110060845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cap="none" spc="20" baseline="0">
              <a:solidFill>
                <a:schemeClr val="dk1">
                  <a:lumMod val="50000"/>
                  <a:lumOff val="50000"/>
                </a:schemeClr>
              </a:solidFill>
              <a:latin typeface="+mn-lt"/>
              <a:ea typeface="+mn-ea"/>
              <a:cs typeface="+mn-cs"/>
            </a:defRPr>
          </a:pPr>
          <a:endParaRPr lang="es-EC"/>
        </a:p>
      </c:txPr>
    </c:title>
    <c:autoTitleDeleted val="0"/>
    <c:plotArea>
      <c:layout>
        <c:manualLayout>
          <c:layoutTarget val="inner"/>
          <c:xMode val="edge"/>
          <c:yMode val="edge"/>
          <c:x val="0.1345313165183151"/>
          <c:y val="0.13533144960520188"/>
          <c:w val="0.74565276477516385"/>
          <c:h val="0.73151792002118587"/>
        </c:manualLayout>
      </c:layout>
      <c:lineChart>
        <c:grouping val="standard"/>
        <c:varyColors val="0"/>
        <c:ser>
          <c:idx val="0"/>
          <c:order val="0"/>
          <c:tx>
            <c:strRef>
              <c:f>'DIFERENTES T'!$B$16</c:f>
              <c:strCache>
                <c:ptCount val="1"/>
                <c:pt idx="0">
                  <c:v>LACT</c:v>
                </c:pt>
              </c:strCache>
            </c:strRef>
          </c:tx>
          <c:spPr>
            <a:ln w="22225" cap="rnd" cmpd="sng" algn="ctr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EC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'DIFERENTES T'!$C$16:$C$20</c:f>
              <c:numCache>
                <c:formatCode>0</c:formatCode>
                <c:ptCount val="5"/>
                <c:pt idx="0">
                  <c:v>0</c:v>
                </c:pt>
                <c:pt idx="1">
                  <c:v>3</c:v>
                </c:pt>
                <c:pt idx="2">
                  <c:v>6</c:v>
                </c:pt>
                <c:pt idx="3">
                  <c:v>12</c:v>
                </c:pt>
                <c:pt idx="4">
                  <c:v>24</c:v>
                </c:pt>
              </c:numCache>
            </c:numRef>
          </c:cat>
          <c:val>
            <c:numRef>
              <c:f>'DIFERENTES T'!$M$16:$M$20</c:f>
              <c:numCache>
                <c:formatCode>0.000</c:formatCode>
                <c:ptCount val="5"/>
                <c:pt idx="0">
                  <c:v>2.7933333333333327E-2</c:v>
                </c:pt>
                <c:pt idx="1">
                  <c:v>0.34893333333333332</c:v>
                </c:pt>
                <c:pt idx="2">
                  <c:v>0.93559999999999999</c:v>
                </c:pt>
                <c:pt idx="3">
                  <c:v>1.8202666666666667</c:v>
                </c:pt>
                <c:pt idx="4">
                  <c:v>1.8792666666666669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'DIFERENTES T'!$B$21</c:f>
              <c:strCache>
                <c:ptCount val="1"/>
                <c:pt idx="0">
                  <c:v>UTNFa37</c:v>
                </c:pt>
              </c:strCache>
            </c:strRef>
          </c:tx>
          <c:spPr>
            <a:ln w="22225" cap="rnd" cmpd="sng" algn="ctr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EC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'DIFERENTES T'!$C$16:$C$20</c:f>
              <c:numCache>
                <c:formatCode>0</c:formatCode>
                <c:ptCount val="5"/>
                <c:pt idx="0">
                  <c:v>0</c:v>
                </c:pt>
                <c:pt idx="1">
                  <c:v>3</c:v>
                </c:pt>
                <c:pt idx="2">
                  <c:v>6</c:v>
                </c:pt>
                <c:pt idx="3">
                  <c:v>12</c:v>
                </c:pt>
                <c:pt idx="4">
                  <c:v>24</c:v>
                </c:pt>
              </c:numCache>
            </c:numRef>
          </c:cat>
          <c:val>
            <c:numRef>
              <c:f>'DIFERENTES T'!$M$21:$M$25</c:f>
              <c:numCache>
                <c:formatCode>0.000</c:formatCode>
                <c:ptCount val="5"/>
                <c:pt idx="0">
                  <c:v>2.4266666666666676E-2</c:v>
                </c:pt>
                <c:pt idx="1">
                  <c:v>0.10759999999999999</c:v>
                </c:pt>
                <c:pt idx="2">
                  <c:v>0.1656</c:v>
                </c:pt>
                <c:pt idx="3">
                  <c:v>1.0955999999999999</c:v>
                </c:pt>
                <c:pt idx="4">
                  <c:v>1.3066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'DIFERENTES T'!$B$26</c:f>
              <c:strCache>
                <c:ptCount val="1"/>
                <c:pt idx="0">
                  <c:v>UTNFa38</c:v>
                </c:pt>
              </c:strCache>
            </c:strRef>
          </c:tx>
          <c:spPr>
            <a:ln w="22225" cap="rnd" cmpd="sng" algn="ctr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EC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'DIFERENTES T'!$C$16:$C$20</c:f>
              <c:numCache>
                <c:formatCode>0</c:formatCode>
                <c:ptCount val="5"/>
                <c:pt idx="0">
                  <c:v>0</c:v>
                </c:pt>
                <c:pt idx="1">
                  <c:v>3</c:v>
                </c:pt>
                <c:pt idx="2">
                  <c:v>6</c:v>
                </c:pt>
                <c:pt idx="3">
                  <c:v>12</c:v>
                </c:pt>
                <c:pt idx="4">
                  <c:v>24</c:v>
                </c:pt>
              </c:numCache>
            </c:numRef>
          </c:cat>
          <c:val>
            <c:numRef>
              <c:f>'DIFERENTES T'!$M$26:$M$30</c:f>
              <c:numCache>
                <c:formatCode>0.000</c:formatCode>
                <c:ptCount val="5"/>
                <c:pt idx="0">
                  <c:v>2.6933333333333326E-2</c:v>
                </c:pt>
                <c:pt idx="1">
                  <c:v>0.29993333333333333</c:v>
                </c:pt>
                <c:pt idx="2">
                  <c:v>0.91060000000000008</c:v>
                </c:pt>
                <c:pt idx="3">
                  <c:v>1.7772666666666668</c:v>
                </c:pt>
                <c:pt idx="4">
                  <c:v>1.8716000000000002</c:v>
                </c:pt>
              </c:numCache>
            </c:numRef>
          </c:val>
          <c:smooth val="0"/>
        </c:ser>
        <c:ser>
          <c:idx val="3"/>
          <c:order val="3"/>
          <c:tx>
            <c:strRef>
              <c:f>'DIFERENTES T'!$B$31</c:f>
              <c:strCache>
                <c:ptCount val="1"/>
                <c:pt idx="0">
                  <c:v>UTNFa39</c:v>
                </c:pt>
              </c:strCache>
            </c:strRef>
          </c:tx>
          <c:spPr>
            <a:ln w="22225" cap="rnd" cmpd="sng" algn="ctr">
              <a:solidFill>
                <a:schemeClr val="accent4"/>
              </a:solidFill>
              <a:round/>
            </a:ln>
            <a:effectLst/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EC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'DIFERENTES T'!$C$16:$C$20</c:f>
              <c:numCache>
                <c:formatCode>0</c:formatCode>
                <c:ptCount val="5"/>
                <c:pt idx="0">
                  <c:v>0</c:v>
                </c:pt>
                <c:pt idx="1">
                  <c:v>3</c:v>
                </c:pt>
                <c:pt idx="2">
                  <c:v>6</c:v>
                </c:pt>
                <c:pt idx="3">
                  <c:v>12</c:v>
                </c:pt>
                <c:pt idx="4">
                  <c:v>24</c:v>
                </c:pt>
              </c:numCache>
            </c:numRef>
          </c:cat>
          <c:val>
            <c:numRef>
              <c:f>'DIFERENTES T'!$M$31:$M$35</c:f>
              <c:numCache>
                <c:formatCode>0.000</c:formatCode>
                <c:ptCount val="5"/>
                <c:pt idx="0">
                  <c:v>2.4266666666666676E-2</c:v>
                </c:pt>
                <c:pt idx="1">
                  <c:v>0.27859999999999996</c:v>
                </c:pt>
                <c:pt idx="2">
                  <c:v>0.50726666666666664</c:v>
                </c:pt>
                <c:pt idx="3">
                  <c:v>2.1065999999999998</c:v>
                </c:pt>
                <c:pt idx="4">
                  <c:v>2.4109333333333334</c:v>
                </c:pt>
              </c:numCache>
            </c:numRef>
          </c:val>
          <c:smooth val="0"/>
        </c:ser>
        <c:ser>
          <c:idx val="4"/>
          <c:order val="4"/>
          <c:tx>
            <c:strRef>
              <c:f>'DIFERENTES T'!$B$36</c:f>
              <c:strCache>
                <c:ptCount val="1"/>
                <c:pt idx="0">
                  <c:v>UTNFa40</c:v>
                </c:pt>
              </c:strCache>
            </c:strRef>
          </c:tx>
          <c:spPr>
            <a:ln w="22225" cap="rnd" cmpd="sng" algn="ctr">
              <a:solidFill>
                <a:schemeClr val="accent5"/>
              </a:solidFill>
              <a:round/>
            </a:ln>
            <a:effectLst/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EC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'DIFERENTES T'!$C$16:$C$20</c:f>
              <c:numCache>
                <c:formatCode>0</c:formatCode>
                <c:ptCount val="5"/>
                <c:pt idx="0">
                  <c:v>0</c:v>
                </c:pt>
                <c:pt idx="1">
                  <c:v>3</c:v>
                </c:pt>
                <c:pt idx="2">
                  <c:v>6</c:v>
                </c:pt>
                <c:pt idx="3">
                  <c:v>12</c:v>
                </c:pt>
                <c:pt idx="4">
                  <c:v>24</c:v>
                </c:pt>
              </c:numCache>
            </c:numRef>
          </c:cat>
          <c:val>
            <c:numRef>
              <c:f>'DIFERENTES T'!$M$36:$M$40</c:f>
              <c:numCache>
                <c:formatCode>0.000</c:formatCode>
                <c:ptCount val="5"/>
                <c:pt idx="0">
                  <c:v>2.360000000000001E-2</c:v>
                </c:pt>
                <c:pt idx="1">
                  <c:v>0.48026666666666662</c:v>
                </c:pt>
                <c:pt idx="2">
                  <c:v>1.1645999999999999</c:v>
                </c:pt>
                <c:pt idx="3">
                  <c:v>1.7839333333333336</c:v>
                </c:pt>
                <c:pt idx="4">
                  <c:v>1.8465999999999998</c:v>
                </c:pt>
              </c:numCache>
            </c:numRef>
          </c:val>
          <c:smooth val="0"/>
        </c:ser>
        <c:ser>
          <c:idx val="5"/>
          <c:order val="5"/>
          <c:tx>
            <c:strRef>
              <c:f>'DIFERENTES T'!$B$41</c:f>
              <c:strCache>
                <c:ptCount val="1"/>
                <c:pt idx="0">
                  <c:v>UTNFa41</c:v>
                </c:pt>
              </c:strCache>
            </c:strRef>
          </c:tx>
          <c:spPr>
            <a:ln w="22225" cap="rnd" cmpd="sng" algn="ctr">
              <a:solidFill>
                <a:schemeClr val="accent6"/>
              </a:solidFill>
              <a:round/>
            </a:ln>
            <a:effectLst/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EC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'DIFERENTES T'!$C$16:$C$20</c:f>
              <c:numCache>
                <c:formatCode>0</c:formatCode>
                <c:ptCount val="5"/>
                <c:pt idx="0">
                  <c:v>0</c:v>
                </c:pt>
                <c:pt idx="1">
                  <c:v>3</c:v>
                </c:pt>
                <c:pt idx="2">
                  <c:v>6</c:v>
                </c:pt>
                <c:pt idx="3">
                  <c:v>12</c:v>
                </c:pt>
                <c:pt idx="4">
                  <c:v>24</c:v>
                </c:pt>
              </c:numCache>
            </c:numRef>
          </c:cat>
          <c:val>
            <c:numRef>
              <c:f>'DIFERENTES T'!$M$41:$M$45</c:f>
              <c:numCache>
                <c:formatCode>0.000</c:formatCode>
                <c:ptCount val="5"/>
                <c:pt idx="0">
                  <c:v>2.8599999999999976E-2</c:v>
                </c:pt>
                <c:pt idx="1">
                  <c:v>0.51826666666666654</c:v>
                </c:pt>
                <c:pt idx="2">
                  <c:v>1.1669333333333332</c:v>
                </c:pt>
                <c:pt idx="3">
                  <c:v>1.8089333333333333</c:v>
                </c:pt>
                <c:pt idx="4">
                  <c:v>1.8292666666666666</c:v>
                </c:pt>
              </c:numCache>
            </c:numRef>
          </c:val>
          <c:smooth val="0"/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dropLines>
          <c:spPr>
            <a:ln w="9525" cap="flat" cmpd="sng" algn="ctr">
              <a:solidFill>
                <a:schemeClr val="dk1">
                  <a:lumMod val="35000"/>
                  <a:lumOff val="65000"/>
                  <a:alpha val="33000"/>
                </a:schemeClr>
              </a:solidFill>
              <a:round/>
            </a:ln>
            <a:effectLst/>
          </c:spPr>
        </c:dropLines>
        <c:smooth val="0"/>
        <c:axId val="234798240"/>
        <c:axId val="234799024"/>
      </c:lineChart>
      <c:catAx>
        <c:axId val="234798240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900" b="0" i="0" u="none" strike="noStrike" kern="1200" cap="all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s-EC" sz="900" b="0" i="0" baseline="0">
                    <a:effectLst/>
                  </a:rPr>
                  <a:t>tiempo(h)</a:t>
                </a:r>
                <a:endParaRPr lang="es-EC" sz="900">
                  <a:effectLst/>
                </a:endParaRP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900" b="0" i="0" u="none" strike="noStrike" kern="1200" cap="all" baseline="0">
                  <a:solidFill>
                    <a:schemeClr val="dk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EC"/>
            </a:p>
          </c:txPr>
        </c:title>
        <c:numFmt formatCode="0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accent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spc="20" baseline="0">
                <a:solidFill>
                  <a:schemeClr val="dk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EC"/>
          </a:p>
        </c:txPr>
        <c:crossAx val="234799024"/>
        <c:crosses val="autoZero"/>
        <c:auto val="1"/>
        <c:lblAlgn val="ctr"/>
        <c:lblOffset val="100"/>
        <c:noMultiLvlLbl val="0"/>
      </c:catAx>
      <c:valAx>
        <c:axId val="234799024"/>
        <c:scaling>
          <c:orientation val="minMax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200" b="0" i="0" u="none" strike="noStrike" kern="1200" cap="all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s-EC" sz="1200" b="0" i="0" u="none" strike="noStrike" cap="all" baseline="0" dirty="0" smtClean="0">
                    <a:effectLst/>
                  </a:rPr>
                  <a:t>(DO</a:t>
                </a:r>
                <a:r>
                  <a:rPr lang="es-EC" sz="1200" b="0" i="0" u="none" strike="noStrike" cap="all" baseline="0" dirty="0">
                    <a:effectLst/>
                  </a:rPr>
                  <a:t>) 605nm </a:t>
                </a:r>
                <a:endParaRPr lang="es-EC" sz="1200" dirty="0"/>
              </a:p>
            </c:rich>
          </c:tx>
          <c:layout>
            <c:manualLayout>
              <c:xMode val="edge"/>
              <c:yMode val="edge"/>
              <c:x val="1.6025641025641024E-2"/>
              <c:y val="0.29608004644580715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200" b="0" i="0" u="none" strike="noStrike" kern="1200" cap="all" baseline="0">
                  <a:solidFill>
                    <a:schemeClr val="dk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EC"/>
            </a:p>
          </c:txPr>
        </c:title>
        <c:numFmt formatCode="0.000" sourceLinked="1"/>
        <c:majorTickMark val="none"/>
        <c:minorTickMark val="none"/>
        <c:tickLblPos val="nextTo"/>
        <c:spPr>
          <a:noFill/>
          <a:ln>
            <a:solidFill>
              <a:schemeClr val="accent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spc="20" baseline="0">
                <a:solidFill>
                  <a:schemeClr val="dk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EC"/>
          </a:p>
        </c:txPr>
        <c:crossAx val="234798240"/>
        <c:crosses val="autoZero"/>
        <c:crossBetween val="between"/>
      </c:valAx>
      <c:spPr>
        <a:gradFill>
          <a:gsLst>
            <a:gs pos="100000">
              <a:schemeClr val="lt1">
                <a:lumMod val="95000"/>
              </a:schemeClr>
            </a:gs>
            <a:gs pos="0">
              <a:schemeClr val="lt1"/>
            </a:gs>
          </a:gsLst>
          <a:lin ang="5400000" scaled="0"/>
        </a:gradFill>
        <a:ln>
          <a:noFill/>
        </a:ln>
        <a:effectLst/>
      </c:spPr>
    </c:plotArea>
    <c:legend>
      <c:legendPos val="r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dk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EC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EC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cap="none" spc="20" baseline="0">
                <a:solidFill>
                  <a:schemeClr val="dk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s-EC"/>
              <a:t>Curva de crecimiento a T 37 °C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cap="none" spc="20" baseline="0">
              <a:solidFill>
                <a:schemeClr val="dk1">
                  <a:lumMod val="50000"/>
                  <a:lumOff val="50000"/>
                </a:schemeClr>
              </a:solidFill>
              <a:latin typeface="+mn-lt"/>
              <a:ea typeface="+mn-ea"/>
              <a:cs typeface="+mn-cs"/>
            </a:defRPr>
          </a:pPr>
          <a:endParaRPr lang="es-EC"/>
        </a:p>
      </c:txPr>
    </c:title>
    <c:autoTitleDeleted val="0"/>
    <c:plotArea>
      <c:layout>
        <c:manualLayout>
          <c:layoutTarget val="inner"/>
          <c:xMode val="edge"/>
          <c:yMode val="edge"/>
          <c:x val="0.15373908657454788"/>
          <c:y val="0.10268518518518518"/>
          <c:w val="0.71676712821792998"/>
          <c:h val="0.75314221797543002"/>
        </c:manualLayout>
      </c:layout>
      <c:lineChart>
        <c:grouping val="standard"/>
        <c:varyColors val="0"/>
        <c:ser>
          <c:idx val="0"/>
          <c:order val="0"/>
          <c:tx>
            <c:strRef>
              <c:f>'DIFERENTES T'!$B$16</c:f>
              <c:strCache>
                <c:ptCount val="1"/>
                <c:pt idx="0">
                  <c:v>LACT</c:v>
                </c:pt>
              </c:strCache>
            </c:strRef>
          </c:tx>
          <c:spPr>
            <a:ln w="22225" cap="rnd" cmpd="sng" algn="ctr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EC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'DIFERENTES T'!$C$16:$C$20</c:f>
              <c:numCache>
                <c:formatCode>0</c:formatCode>
                <c:ptCount val="5"/>
                <c:pt idx="0">
                  <c:v>0</c:v>
                </c:pt>
                <c:pt idx="1">
                  <c:v>3</c:v>
                </c:pt>
                <c:pt idx="2">
                  <c:v>6</c:v>
                </c:pt>
                <c:pt idx="3">
                  <c:v>12</c:v>
                </c:pt>
                <c:pt idx="4">
                  <c:v>24</c:v>
                </c:pt>
              </c:numCache>
            </c:numRef>
          </c:cat>
          <c:val>
            <c:numRef>
              <c:f>'DIFERENTES T'!$N$16:$N$20</c:f>
              <c:numCache>
                <c:formatCode>0.000</c:formatCode>
                <c:ptCount val="5"/>
                <c:pt idx="0">
                  <c:v>2.2199999999999998E-2</c:v>
                </c:pt>
                <c:pt idx="1">
                  <c:v>1.4285333333333332</c:v>
                </c:pt>
                <c:pt idx="2">
                  <c:v>1.8102</c:v>
                </c:pt>
                <c:pt idx="3">
                  <c:v>1.8165333333333333</c:v>
                </c:pt>
                <c:pt idx="4">
                  <c:v>1.8735333333333333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'DIFERENTES T'!$B$21</c:f>
              <c:strCache>
                <c:ptCount val="1"/>
                <c:pt idx="0">
                  <c:v>UTNFa37</c:v>
                </c:pt>
              </c:strCache>
            </c:strRef>
          </c:tx>
          <c:spPr>
            <a:ln w="22225" cap="rnd" cmpd="sng" algn="ctr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EC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'DIFERENTES T'!$C$16:$C$20</c:f>
              <c:numCache>
                <c:formatCode>0</c:formatCode>
                <c:ptCount val="5"/>
                <c:pt idx="0">
                  <c:v>0</c:v>
                </c:pt>
                <c:pt idx="1">
                  <c:v>3</c:v>
                </c:pt>
                <c:pt idx="2">
                  <c:v>6</c:v>
                </c:pt>
                <c:pt idx="3">
                  <c:v>12</c:v>
                </c:pt>
                <c:pt idx="4">
                  <c:v>24</c:v>
                </c:pt>
              </c:numCache>
            </c:numRef>
          </c:cat>
          <c:val>
            <c:numRef>
              <c:f>'DIFERENTES T'!$N$21:$N$25</c:f>
              <c:numCache>
                <c:formatCode>0.000</c:formatCode>
                <c:ptCount val="5"/>
                <c:pt idx="0">
                  <c:v>2.5866666666666632E-2</c:v>
                </c:pt>
                <c:pt idx="1">
                  <c:v>0.2492</c:v>
                </c:pt>
                <c:pt idx="2">
                  <c:v>0.6588666666666666</c:v>
                </c:pt>
                <c:pt idx="3">
                  <c:v>1.4055333333333333</c:v>
                </c:pt>
                <c:pt idx="4">
                  <c:v>1.4975333333333332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'DIFERENTES T'!$B$26</c:f>
              <c:strCache>
                <c:ptCount val="1"/>
                <c:pt idx="0">
                  <c:v>UTNFa38</c:v>
                </c:pt>
              </c:strCache>
            </c:strRef>
          </c:tx>
          <c:spPr>
            <a:ln w="22225" cap="rnd" cmpd="sng" algn="ctr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EC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'DIFERENTES T'!$C$16:$C$20</c:f>
              <c:numCache>
                <c:formatCode>0</c:formatCode>
                <c:ptCount val="5"/>
                <c:pt idx="0">
                  <c:v>0</c:v>
                </c:pt>
                <c:pt idx="1">
                  <c:v>3</c:v>
                </c:pt>
                <c:pt idx="2">
                  <c:v>6</c:v>
                </c:pt>
                <c:pt idx="3">
                  <c:v>12</c:v>
                </c:pt>
                <c:pt idx="4">
                  <c:v>24</c:v>
                </c:pt>
              </c:numCache>
            </c:numRef>
          </c:cat>
          <c:val>
            <c:numRef>
              <c:f>'DIFERENTES T'!$N$26:$N$30</c:f>
              <c:numCache>
                <c:formatCode>0.000</c:formatCode>
                <c:ptCount val="5"/>
                <c:pt idx="0">
                  <c:v>2.1866666666666663E-2</c:v>
                </c:pt>
                <c:pt idx="1">
                  <c:v>1.3235333333333332</c:v>
                </c:pt>
                <c:pt idx="2">
                  <c:v>1.8262</c:v>
                </c:pt>
                <c:pt idx="3">
                  <c:v>1.9092</c:v>
                </c:pt>
                <c:pt idx="4">
                  <c:v>1.9802</c:v>
                </c:pt>
              </c:numCache>
            </c:numRef>
          </c:val>
          <c:smooth val="0"/>
        </c:ser>
        <c:ser>
          <c:idx val="3"/>
          <c:order val="3"/>
          <c:tx>
            <c:strRef>
              <c:f>'DIFERENTES T'!$B$31</c:f>
              <c:strCache>
                <c:ptCount val="1"/>
                <c:pt idx="0">
                  <c:v>UTNFa39</c:v>
                </c:pt>
              </c:strCache>
            </c:strRef>
          </c:tx>
          <c:spPr>
            <a:ln w="22225" cap="rnd" cmpd="sng" algn="ctr">
              <a:solidFill>
                <a:schemeClr val="accent4"/>
              </a:solidFill>
              <a:round/>
            </a:ln>
            <a:effectLst/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EC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'DIFERENTES T'!$C$16:$C$20</c:f>
              <c:numCache>
                <c:formatCode>0</c:formatCode>
                <c:ptCount val="5"/>
                <c:pt idx="0">
                  <c:v>0</c:v>
                </c:pt>
                <c:pt idx="1">
                  <c:v>3</c:v>
                </c:pt>
                <c:pt idx="2">
                  <c:v>6</c:v>
                </c:pt>
                <c:pt idx="3">
                  <c:v>12</c:v>
                </c:pt>
                <c:pt idx="4">
                  <c:v>24</c:v>
                </c:pt>
              </c:numCache>
            </c:numRef>
          </c:cat>
          <c:val>
            <c:numRef>
              <c:f>'DIFERENTES T'!$N$31:$N$35</c:f>
              <c:numCache>
                <c:formatCode>0.000</c:formatCode>
                <c:ptCount val="5"/>
                <c:pt idx="0">
                  <c:v>2.1199999999999997E-2</c:v>
                </c:pt>
                <c:pt idx="1">
                  <c:v>0.41086666666666666</c:v>
                </c:pt>
                <c:pt idx="2">
                  <c:v>1.0058666666666667</c:v>
                </c:pt>
                <c:pt idx="3">
                  <c:v>1.6025333333333334</c:v>
                </c:pt>
                <c:pt idx="4">
                  <c:v>2.0762</c:v>
                </c:pt>
              </c:numCache>
            </c:numRef>
          </c:val>
          <c:smooth val="0"/>
        </c:ser>
        <c:ser>
          <c:idx val="4"/>
          <c:order val="4"/>
          <c:tx>
            <c:strRef>
              <c:f>'DIFERENTES T'!$B$36</c:f>
              <c:strCache>
                <c:ptCount val="1"/>
                <c:pt idx="0">
                  <c:v>UTNFa40</c:v>
                </c:pt>
              </c:strCache>
            </c:strRef>
          </c:tx>
          <c:spPr>
            <a:ln w="22225" cap="rnd" cmpd="sng" algn="ctr">
              <a:solidFill>
                <a:schemeClr val="accent5"/>
              </a:solidFill>
              <a:round/>
            </a:ln>
            <a:effectLst/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EC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'DIFERENTES T'!$C$16:$C$20</c:f>
              <c:numCache>
                <c:formatCode>0</c:formatCode>
                <c:ptCount val="5"/>
                <c:pt idx="0">
                  <c:v>0</c:v>
                </c:pt>
                <c:pt idx="1">
                  <c:v>3</c:v>
                </c:pt>
                <c:pt idx="2">
                  <c:v>6</c:v>
                </c:pt>
                <c:pt idx="3">
                  <c:v>12</c:v>
                </c:pt>
                <c:pt idx="4">
                  <c:v>24</c:v>
                </c:pt>
              </c:numCache>
            </c:numRef>
          </c:cat>
          <c:val>
            <c:numRef>
              <c:f>'DIFERENTES T'!$N$36:$N$40</c:f>
              <c:numCache>
                <c:formatCode>0.000</c:formatCode>
                <c:ptCount val="5"/>
                <c:pt idx="0">
                  <c:v>2.2533333333333332E-2</c:v>
                </c:pt>
                <c:pt idx="1">
                  <c:v>1.5405333333333333</c:v>
                </c:pt>
                <c:pt idx="2">
                  <c:v>1.8968666666666667</c:v>
                </c:pt>
                <c:pt idx="3">
                  <c:v>1.8355333333333332</c:v>
                </c:pt>
                <c:pt idx="4">
                  <c:v>2.1248666666666667</c:v>
                </c:pt>
              </c:numCache>
            </c:numRef>
          </c:val>
          <c:smooth val="0"/>
        </c:ser>
        <c:ser>
          <c:idx val="5"/>
          <c:order val="5"/>
          <c:tx>
            <c:strRef>
              <c:f>'DIFERENTES T'!$B$41</c:f>
              <c:strCache>
                <c:ptCount val="1"/>
                <c:pt idx="0">
                  <c:v>UTNFa41</c:v>
                </c:pt>
              </c:strCache>
            </c:strRef>
          </c:tx>
          <c:spPr>
            <a:ln w="22225" cap="rnd" cmpd="sng" algn="ctr">
              <a:solidFill>
                <a:schemeClr val="accent6"/>
              </a:solidFill>
              <a:round/>
            </a:ln>
            <a:effectLst/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EC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'DIFERENTES T'!$C$16:$C$20</c:f>
              <c:numCache>
                <c:formatCode>0</c:formatCode>
                <c:ptCount val="5"/>
                <c:pt idx="0">
                  <c:v>0</c:v>
                </c:pt>
                <c:pt idx="1">
                  <c:v>3</c:v>
                </c:pt>
                <c:pt idx="2">
                  <c:v>6</c:v>
                </c:pt>
                <c:pt idx="3">
                  <c:v>12</c:v>
                </c:pt>
                <c:pt idx="4">
                  <c:v>24</c:v>
                </c:pt>
              </c:numCache>
            </c:numRef>
          </c:cat>
          <c:val>
            <c:numRef>
              <c:f>'DIFERENTES T'!$N$41:$N$45</c:f>
              <c:numCache>
                <c:formatCode>0.000</c:formatCode>
                <c:ptCount val="5"/>
                <c:pt idx="0">
                  <c:v>2.3533333333333312E-2</c:v>
                </c:pt>
                <c:pt idx="1">
                  <c:v>1.5325333333333333</c:v>
                </c:pt>
                <c:pt idx="2">
                  <c:v>1.8772</c:v>
                </c:pt>
                <c:pt idx="3">
                  <c:v>1.8708666666666665</c:v>
                </c:pt>
                <c:pt idx="4">
                  <c:v>1.9575333333333331</c:v>
                </c:pt>
              </c:numCache>
            </c:numRef>
          </c:val>
          <c:smooth val="0"/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dropLines>
          <c:spPr>
            <a:ln w="9525" cap="flat" cmpd="sng" algn="ctr">
              <a:solidFill>
                <a:schemeClr val="dk1">
                  <a:lumMod val="35000"/>
                  <a:lumOff val="65000"/>
                  <a:alpha val="33000"/>
                </a:schemeClr>
              </a:solidFill>
              <a:round/>
            </a:ln>
            <a:effectLst/>
          </c:spPr>
        </c:dropLines>
        <c:smooth val="0"/>
        <c:axId val="234795104"/>
        <c:axId val="234794320"/>
      </c:lineChart>
      <c:catAx>
        <c:axId val="234795104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cap="all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s-EC" sz="1200"/>
                  <a:t>tiempo(h)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200" b="0" i="0" u="none" strike="noStrike" kern="1200" cap="all" baseline="0">
                  <a:solidFill>
                    <a:schemeClr val="dk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EC"/>
            </a:p>
          </c:txPr>
        </c:title>
        <c:numFmt formatCode="0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accent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spc="20" baseline="0">
                <a:solidFill>
                  <a:schemeClr val="dk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EC"/>
          </a:p>
        </c:txPr>
        <c:crossAx val="234794320"/>
        <c:crosses val="autoZero"/>
        <c:auto val="1"/>
        <c:lblAlgn val="ctr"/>
        <c:lblOffset val="100"/>
        <c:noMultiLvlLbl val="0"/>
      </c:catAx>
      <c:valAx>
        <c:axId val="234794320"/>
        <c:scaling>
          <c:orientation val="minMax"/>
          <c:max val="3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200" b="0" i="0" u="none" strike="noStrike" kern="1200" cap="all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s-EC" sz="1200" dirty="0" smtClean="0"/>
                  <a:t>(DO</a:t>
                </a:r>
                <a:r>
                  <a:rPr lang="es-EC" sz="1200" dirty="0"/>
                  <a:t>) 605nm 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200" b="0" i="0" u="none" strike="noStrike" kern="1200" cap="all" baseline="0">
                  <a:solidFill>
                    <a:schemeClr val="dk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EC"/>
            </a:p>
          </c:txPr>
        </c:title>
        <c:numFmt formatCode="0.000" sourceLinked="1"/>
        <c:majorTickMark val="none"/>
        <c:minorTickMark val="none"/>
        <c:tickLblPos val="nextTo"/>
        <c:spPr>
          <a:noFill/>
          <a:ln>
            <a:solidFill>
              <a:schemeClr val="accent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spc="20" baseline="0">
                <a:solidFill>
                  <a:schemeClr val="dk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EC"/>
          </a:p>
        </c:txPr>
        <c:crossAx val="234795104"/>
        <c:crosses val="autoZero"/>
        <c:crossBetween val="between"/>
      </c:valAx>
      <c:spPr>
        <a:gradFill>
          <a:gsLst>
            <a:gs pos="100000">
              <a:schemeClr val="lt1">
                <a:lumMod val="95000"/>
              </a:schemeClr>
            </a:gs>
            <a:gs pos="0">
              <a:schemeClr val="lt1"/>
            </a:gs>
          </a:gsLst>
          <a:lin ang="5400000" scaled="0"/>
        </a:gradFill>
        <a:ln>
          <a:noFill/>
        </a:ln>
        <a:effectLst/>
      </c:spPr>
    </c:plotArea>
    <c:legend>
      <c:legendPos val="r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dk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EC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EC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cap="none" spc="20" baseline="0">
                <a:solidFill>
                  <a:schemeClr val="dk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s-EC"/>
              <a:t>Curva de crecimiento a T 45 °C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cap="none" spc="20" baseline="0">
              <a:solidFill>
                <a:schemeClr val="dk1">
                  <a:lumMod val="50000"/>
                  <a:lumOff val="50000"/>
                </a:schemeClr>
              </a:solidFill>
              <a:latin typeface="+mn-lt"/>
              <a:ea typeface="+mn-ea"/>
              <a:cs typeface="+mn-cs"/>
            </a:defRPr>
          </a:pPr>
          <a:endParaRPr lang="es-EC"/>
        </a:p>
      </c:txPr>
    </c:title>
    <c:autoTitleDeleted val="0"/>
    <c:plotArea>
      <c:layout>
        <c:manualLayout>
          <c:layoutTarget val="inner"/>
          <c:xMode val="edge"/>
          <c:yMode val="edge"/>
          <c:x val="0.14601098299466775"/>
          <c:y val="0.13957292636807495"/>
          <c:w val="0.72565244598364698"/>
          <c:h val="0.75287839020122471"/>
        </c:manualLayout>
      </c:layout>
      <c:lineChart>
        <c:grouping val="standard"/>
        <c:varyColors val="0"/>
        <c:ser>
          <c:idx val="0"/>
          <c:order val="0"/>
          <c:tx>
            <c:strRef>
              <c:f>'DIFERENTES T'!$B$16</c:f>
              <c:strCache>
                <c:ptCount val="1"/>
                <c:pt idx="0">
                  <c:v>LACT</c:v>
                </c:pt>
              </c:strCache>
            </c:strRef>
          </c:tx>
          <c:spPr>
            <a:ln w="22225" cap="rnd" cmpd="sng" algn="ctr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EC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'DIFERENTES T'!$C$16:$C$20</c:f>
              <c:numCache>
                <c:formatCode>0</c:formatCode>
                <c:ptCount val="5"/>
                <c:pt idx="0">
                  <c:v>0</c:v>
                </c:pt>
                <c:pt idx="1">
                  <c:v>3</c:v>
                </c:pt>
                <c:pt idx="2">
                  <c:v>6</c:v>
                </c:pt>
                <c:pt idx="3">
                  <c:v>12</c:v>
                </c:pt>
                <c:pt idx="4">
                  <c:v>24</c:v>
                </c:pt>
              </c:numCache>
            </c:numRef>
          </c:cat>
          <c:val>
            <c:numRef>
              <c:f>'DIFERENTES T'!$O$16:$O$20</c:f>
              <c:numCache>
                <c:formatCode>0.000</c:formatCode>
                <c:ptCount val="5"/>
                <c:pt idx="0">
                  <c:v>2.5733333333333368E-2</c:v>
                </c:pt>
                <c:pt idx="1">
                  <c:v>0.73439999999999994</c:v>
                </c:pt>
                <c:pt idx="2">
                  <c:v>1.1797333333333333</c:v>
                </c:pt>
                <c:pt idx="3">
                  <c:v>1.4567333333333334</c:v>
                </c:pt>
                <c:pt idx="4">
                  <c:v>1.6003999999999998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'DIFERENTES T'!$B$21</c:f>
              <c:strCache>
                <c:ptCount val="1"/>
                <c:pt idx="0">
                  <c:v>UTNFa37</c:v>
                </c:pt>
              </c:strCache>
            </c:strRef>
          </c:tx>
          <c:spPr>
            <a:ln w="22225" cap="rnd" cmpd="sng" algn="ctr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EC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'DIFERENTES T'!$C$16:$C$20</c:f>
              <c:numCache>
                <c:formatCode>0</c:formatCode>
                <c:ptCount val="5"/>
                <c:pt idx="0">
                  <c:v>0</c:v>
                </c:pt>
                <c:pt idx="1">
                  <c:v>3</c:v>
                </c:pt>
                <c:pt idx="2">
                  <c:v>6</c:v>
                </c:pt>
                <c:pt idx="3">
                  <c:v>12</c:v>
                </c:pt>
                <c:pt idx="4">
                  <c:v>24</c:v>
                </c:pt>
              </c:numCache>
            </c:numRef>
          </c:cat>
          <c:val>
            <c:numRef>
              <c:f>'DIFERENTES T'!$O$21:$O$25</c:f>
              <c:numCache>
                <c:formatCode>0.000</c:formatCode>
                <c:ptCount val="5"/>
                <c:pt idx="0">
                  <c:v>2.4066666666666681E-2</c:v>
                </c:pt>
                <c:pt idx="1">
                  <c:v>0.72639999999999993</c:v>
                </c:pt>
                <c:pt idx="2">
                  <c:v>1.2423999999999999</c:v>
                </c:pt>
                <c:pt idx="3">
                  <c:v>1.5980666666666667</c:v>
                </c:pt>
                <c:pt idx="4">
                  <c:v>1.7307333333333332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'DIFERENTES T'!$B$26</c:f>
              <c:strCache>
                <c:ptCount val="1"/>
                <c:pt idx="0">
                  <c:v>UTNFa38</c:v>
                </c:pt>
              </c:strCache>
            </c:strRef>
          </c:tx>
          <c:spPr>
            <a:ln w="22225" cap="rnd" cmpd="sng" algn="ctr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EC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'DIFERENTES T'!$C$16:$C$20</c:f>
              <c:numCache>
                <c:formatCode>0</c:formatCode>
                <c:ptCount val="5"/>
                <c:pt idx="0">
                  <c:v>0</c:v>
                </c:pt>
                <c:pt idx="1">
                  <c:v>3</c:v>
                </c:pt>
                <c:pt idx="2">
                  <c:v>6</c:v>
                </c:pt>
                <c:pt idx="3">
                  <c:v>12</c:v>
                </c:pt>
                <c:pt idx="4">
                  <c:v>24</c:v>
                </c:pt>
              </c:numCache>
            </c:numRef>
          </c:cat>
          <c:val>
            <c:numRef>
              <c:f>'DIFERENTES T'!$O$26:$O$30</c:f>
              <c:numCache>
                <c:formatCode>0.000</c:formatCode>
                <c:ptCount val="5"/>
                <c:pt idx="0">
                  <c:v>2.3400000000000032E-2</c:v>
                </c:pt>
                <c:pt idx="1">
                  <c:v>0.68406666666666671</c:v>
                </c:pt>
                <c:pt idx="2">
                  <c:v>1.1254</c:v>
                </c:pt>
                <c:pt idx="3">
                  <c:v>1.4267333333333336</c:v>
                </c:pt>
                <c:pt idx="4">
                  <c:v>1.5820666666666667</c:v>
                </c:pt>
              </c:numCache>
            </c:numRef>
          </c:val>
          <c:smooth val="0"/>
        </c:ser>
        <c:ser>
          <c:idx val="3"/>
          <c:order val="3"/>
          <c:tx>
            <c:strRef>
              <c:f>'DIFERENTES T'!$B$31</c:f>
              <c:strCache>
                <c:ptCount val="1"/>
                <c:pt idx="0">
                  <c:v>UTNFa39</c:v>
                </c:pt>
              </c:strCache>
            </c:strRef>
          </c:tx>
          <c:spPr>
            <a:ln w="22225" cap="rnd" cmpd="sng" algn="ctr">
              <a:solidFill>
                <a:schemeClr val="accent4"/>
              </a:solidFill>
              <a:round/>
            </a:ln>
            <a:effectLst/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EC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'DIFERENTES T'!$C$16:$C$20</c:f>
              <c:numCache>
                <c:formatCode>0</c:formatCode>
                <c:ptCount val="5"/>
                <c:pt idx="0">
                  <c:v>0</c:v>
                </c:pt>
                <c:pt idx="1">
                  <c:v>3</c:v>
                </c:pt>
                <c:pt idx="2">
                  <c:v>6</c:v>
                </c:pt>
                <c:pt idx="3">
                  <c:v>12</c:v>
                </c:pt>
                <c:pt idx="4">
                  <c:v>24</c:v>
                </c:pt>
              </c:numCache>
            </c:numRef>
          </c:cat>
          <c:val>
            <c:numRef>
              <c:f>'DIFERENTES T'!$O$31:$O$35</c:f>
              <c:numCache>
                <c:formatCode>0.000</c:formatCode>
                <c:ptCount val="5"/>
                <c:pt idx="0">
                  <c:v>2.7066666666666683E-2</c:v>
                </c:pt>
                <c:pt idx="1">
                  <c:v>0.17573333333333338</c:v>
                </c:pt>
                <c:pt idx="2">
                  <c:v>0.1977333333333334</c:v>
                </c:pt>
                <c:pt idx="3">
                  <c:v>0.23740000000000006</c:v>
                </c:pt>
                <c:pt idx="4">
                  <c:v>0.25606666666666661</c:v>
                </c:pt>
              </c:numCache>
            </c:numRef>
          </c:val>
          <c:smooth val="0"/>
        </c:ser>
        <c:ser>
          <c:idx val="4"/>
          <c:order val="4"/>
          <c:tx>
            <c:strRef>
              <c:f>'DIFERENTES T'!$B$36</c:f>
              <c:strCache>
                <c:ptCount val="1"/>
                <c:pt idx="0">
                  <c:v>UTNFa40</c:v>
                </c:pt>
              </c:strCache>
            </c:strRef>
          </c:tx>
          <c:spPr>
            <a:ln w="22225" cap="rnd" cmpd="sng" algn="ctr">
              <a:solidFill>
                <a:schemeClr val="accent5"/>
              </a:solidFill>
              <a:round/>
            </a:ln>
            <a:effectLst/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EC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'DIFERENTES T'!$C$16:$C$20</c:f>
              <c:numCache>
                <c:formatCode>0</c:formatCode>
                <c:ptCount val="5"/>
                <c:pt idx="0">
                  <c:v>0</c:v>
                </c:pt>
                <c:pt idx="1">
                  <c:v>3</c:v>
                </c:pt>
                <c:pt idx="2">
                  <c:v>6</c:v>
                </c:pt>
                <c:pt idx="3">
                  <c:v>12</c:v>
                </c:pt>
                <c:pt idx="4">
                  <c:v>24</c:v>
                </c:pt>
              </c:numCache>
            </c:numRef>
          </c:cat>
          <c:val>
            <c:numRef>
              <c:f>'DIFERENTES T'!$O$36:$O$40</c:f>
              <c:numCache>
                <c:formatCode>0.000</c:formatCode>
                <c:ptCount val="5"/>
                <c:pt idx="0">
                  <c:v>2.3066666666666697E-2</c:v>
                </c:pt>
                <c:pt idx="1">
                  <c:v>1.0470666666666666</c:v>
                </c:pt>
                <c:pt idx="2">
                  <c:v>1.2530666666666666</c:v>
                </c:pt>
                <c:pt idx="3">
                  <c:v>1.3183999999999998</c:v>
                </c:pt>
                <c:pt idx="4">
                  <c:v>1.7107333333333334</c:v>
                </c:pt>
              </c:numCache>
            </c:numRef>
          </c:val>
          <c:smooth val="0"/>
        </c:ser>
        <c:ser>
          <c:idx val="5"/>
          <c:order val="5"/>
          <c:tx>
            <c:strRef>
              <c:f>'DIFERENTES T'!$B$41</c:f>
              <c:strCache>
                <c:ptCount val="1"/>
                <c:pt idx="0">
                  <c:v>UTNFa41</c:v>
                </c:pt>
              </c:strCache>
            </c:strRef>
          </c:tx>
          <c:spPr>
            <a:ln w="22225" cap="rnd" cmpd="sng" algn="ctr">
              <a:solidFill>
                <a:schemeClr val="accent6"/>
              </a:solidFill>
              <a:round/>
            </a:ln>
            <a:effectLst/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EC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'DIFERENTES T'!$C$16:$C$20</c:f>
              <c:numCache>
                <c:formatCode>0</c:formatCode>
                <c:ptCount val="5"/>
                <c:pt idx="0">
                  <c:v>0</c:v>
                </c:pt>
                <c:pt idx="1">
                  <c:v>3</c:v>
                </c:pt>
                <c:pt idx="2">
                  <c:v>6</c:v>
                </c:pt>
                <c:pt idx="3">
                  <c:v>12</c:v>
                </c:pt>
                <c:pt idx="4">
                  <c:v>24</c:v>
                </c:pt>
              </c:numCache>
            </c:numRef>
          </c:cat>
          <c:val>
            <c:numRef>
              <c:f>'DIFERENTES T'!$O$41:$O$45</c:f>
              <c:numCache>
                <c:formatCode>0.000</c:formatCode>
                <c:ptCount val="5"/>
                <c:pt idx="0">
                  <c:v>2.7733333333333349E-2</c:v>
                </c:pt>
                <c:pt idx="1">
                  <c:v>1.0924</c:v>
                </c:pt>
                <c:pt idx="2">
                  <c:v>1.2363999999999999</c:v>
                </c:pt>
                <c:pt idx="3">
                  <c:v>1.5390666666666668</c:v>
                </c:pt>
                <c:pt idx="4">
                  <c:v>1.5494000000000001</c:v>
                </c:pt>
              </c:numCache>
            </c:numRef>
          </c:val>
          <c:smooth val="0"/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dropLines>
          <c:spPr>
            <a:ln w="9525" cap="flat" cmpd="sng" algn="ctr">
              <a:solidFill>
                <a:schemeClr val="dk1">
                  <a:lumMod val="35000"/>
                  <a:lumOff val="65000"/>
                  <a:alpha val="33000"/>
                </a:schemeClr>
              </a:solidFill>
              <a:round/>
            </a:ln>
            <a:effectLst/>
          </c:spPr>
        </c:dropLines>
        <c:smooth val="0"/>
        <c:axId val="234797064"/>
        <c:axId val="196377272"/>
      </c:lineChart>
      <c:catAx>
        <c:axId val="234797064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cap="all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s-EC" sz="1200"/>
                  <a:t>tiempo(h)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200" b="0" i="0" u="none" strike="noStrike" kern="1200" cap="all" baseline="0">
                  <a:solidFill>
                    <a:schemeClr val="dk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EC"/>
            </a:p>
          </c:txPr>
        </c:title>
        <c:numFmt formatCode="0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accent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spc="20" baseline="0">
                <a:solidFill>
                  <a:schemeClr val="dk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EC"/>
          </a:p>
        </c:txPr>
        <c:crossAx val="196377272"/>
        <c:crosses val="autoZero"/>
        <c:auto val="1"/>
        <c:lblAlgn val="ctr"/>
        <c:lblOffset val="100"/>
        <c:noMultiLvlLbl val="0"/>
      </c:catAx>
      <c:valAx>
        <c:axId val="196377272"/>
        <c:scaling>
          <c:orientation val="minMax"/>
          <c:max val="3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400" b="0" i="0" u="none" strike="noStrike" kern="1200" cap="all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s-EC" sz="1400" dirty="0" smtClean="0"/>
                  <a:t>(DO</a:t>
                </a:r>
                <a:r>
                  <a:rPr lang="es-EC" sz="1400" dirty="0"/>
                  <a:t>) 605nm 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400" b="0" i="0" u="none" strike="noStrike" kern="1200" cap="all" baseline="0">
                  <a:solidFill>
                    <a:schemeClr val="dk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EC"/>
            </a:p>
          </c:txPr>
        </c:title>
        <c:numFmt formatCode="0.000" sourceLinked="1"/>
        <c:majorTickMark val="none"/>
        <c:minorTickMark val="none"/>
        <c:tickLblPos val="nextTo"/>
        <c:spPr>
          <a:noFill/>
          <a:ln>
            <a:solidFill>
              <a:schemeClr val="accent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spc="20" baseline="0">
                <a:solidFill>
                  <a:schemeClr val="dk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EC"/>
          </a:p>
        </c:txPr>
        <c:crossAx val="234797064"/>
        <c:crosses val="autoZero"/>
        <c:crossBetween val="between"/>
      </c:valAx>
      <c:spPr>
        <a:gradFill>
          <a:gsLst>
            <a:gs pos="100000">
              <a:schemeClr val="lt1">
                <a:lumMod val="95000"/>
              </a:schemeClr>
            </a:gs>
            <a:gs pos="0">
              <a:schemeClr val="lt1"/>
            </a:gs>
          </a:gsLst>
          <a:lin ang="5400000" scaled="0"/>
        </a:gradFill>
        <a:ln>
          <a:noFill/>
        </a:ln>
        <a:effectLst/>
      </c:spPr>
    </c:plotArea>
    <c:legend>
      <c:legendPos val="r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dk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EC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EC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cap="none" spc="20" baseline="0">
                <a:solidFill>
                  <a:schemeClr val="dk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s-EC" dirty="0"/>
              <a:t>Curva de crecimiento al 2% </a:t>
            </a:r>
            <a:r>
              <a:rPr lang="es-EC" dirty="0" err="1" smtClean="0"/>
              <a:t>NaCl</a:t>
            </a:r>
            <a:r>
              <a:rPr lang="es-EC" dirty="0" smtClean="0"/>
              <a:t> </a:t>
            </a:r>
            <a:r>
              <a:rPr lang="es-EC" dirty="0"/>
              <a:t>a 15 °C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cap="none" spc="20" baseline="0">
              <a:solidFill>
                <a:schemeClr val="dk1">
                  <a:lumMod val="50000"/>
                  <a:lumOff val="50000"/>
                </a:schemeClr>
              </a:solidFill>
              <a:latin typeface="+mn-lt"/>
              <a:ea typeface="+mn-ea"/>
              <a:cs typeface="+mn-cs"/>
            </a:defRPr>
          </a:pPr>
          <a:endParaRPr lang="es-EC"/>
        </a:p>
      </c:txPr>
    </c:title>
    <c:autoTitleDeleted val="0"/>
    <c:plotArea>
      <c:layout>
        <c:manualLayout>
          <c:layoutTarget val="inner"/>
          <c:xMode val="edge"/>
          <c:yMode val="edge"/>
          <c:x val="0.14180408584965817"/>
          <c:y val="0.11391339136494744"/>
          <c:w val="0.73538816378913718"/>
          <c:h val="0.72669690849373758"/>
        </c:manualLayout>
      </c:layout>
      <c:lineChart>
        <c:grouping val="standard"/>
        <c:varyColors val="0"/>
        <c:ser>
          <c:idx val="0"/>
          <c:order val="0"/>
          <c:tx>
            <c:strRef>
              <c:f>'%NaCl vs T15'!$C$33</c:f>
              <c:strCache>
                <c:ptCount val="1"/>
                <c:pt idx="0">
                  <c:v>LACT</c:v>
                </c:pt>
              </c:strCache>
            </c:strRef>
          </c:tx>
          <c:spPr>
            <a:ln w="22225" cap="rnd" cmpd="sng" algn="ctr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EC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'%NaCl vs T15'!$D$33:$D$38</c:f>
              <c:numCache>
                <c:formatCode>General</c:formatCode>
                <c:ptCount val="6"/>
                <c:pt idx="0">
                  <c:v>0</c:v>
                </c:pt>
                <c:pt idx="1">
                  <c:v>3</c:v>
                </c:pt>
                <c:pt idx="2">
                  <c:v>6</c:v>
                </c:pt>
                <c:pt idx="3">
                  <c:v>12</c:v>
                </c:pt>
                <c:pt idx="4">
                  <c:v>18</c:v>
                </c:pt>
                <c:pt idx="5">
                  <c:v>24</c:v>
                </c:pt>
              </c:numCache>
            </c:numRef>
          </c:cat>
          <c:val>
            <c:numRef>
              <c:f>'%NaCl vs T15'!$O$33:$O$38</c:f>
              <c:numCache>
                <c:formatCode>0.000</c:formatCode>
                <c:ptCount val="6"/>
                <c:pt idx="0">
                  <c:v>2.5833333333333302E-2</c:v>
                </c:pt>
                <c:pt idx="1">
                  <c:v>0.1168333333333333</c:v>
                </c:pt>
                <c:pt idx="2">
                  <c:v>0.51883333333333337</c:v>
                </c:pt>
                <c:pt idx="3">
                  <c:v>1.6788333333333332</c:v>
                </c:pt>
                <c:pt idx="4">
                  <c:v>1.6974999999999998</c:v>
                </c:pt>
                <c:pt idx="5">
                  <c:v>1.7164999999999999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'%NaCl vs T15'!$C$40</c:f>
              <c:strCache>
                <c:ptCount val="1"/>
                <c:pt idx="0">
                  <c:v>UTNFa37</c:v>
                </c:pt>
              </c:strCache>
            </c:strRef>
          </c:tx>
          <c:spPr>
            <a:ln w="22225" cap="rnd" cmpd="sng" algn="ctr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EC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'%NaCl vs T15'!$D$33:$D$38</c:f>
              <c:numCache>
                <c:formatCode>General</c:formatCode>
                <c:ptCount val="6"/>
                <c:pt idx="0">
                  <c:v>0</c:v>
                </c:pt>
                <c:pt idx="1">
                  <c:v>3</c:v>
                </c:pt>
                <c:pt idx="2">
                  <c:v>6</c:v>
                </c:pt>
                <c:pt idx="3">
                  <c:v>12</c:v>
                </c:pt>
                <c:pt idx="4">
                  <c:v>18</c:v>
                </c:pt>
                <c:pt idx="5">
                  <c:v>24</c:v>
                </c:pt>
              </c:numCache>
            </c:numRef>
          </c:cat>
          <c:val>
            <c:numRef>
              <c:f>'%NaCl vs T15'!$O$40:$O$45</c:f>
              <c:numCache>
                <c:formatCode>0.000</c:formatCode>
                <c:ptCount val="6"/>
                <c:pt idx="0">
                  <c:v>1.8166666666666626E-2</c:v>
                </c:pt>
                <c:pt idx="1">
                  <c:v>0.13983333333333331</c:v>
                </c:pt>
                <c:pt idx="2">
                  <c:v>0.20683333333333331</c:v>
                </c:pt>
                <c:pt idx="3">
                  <c:v>0.64883333333333326</c:v>
                </c:pt>
                <c:pt idx="4">
                  <c:v>0.82050000000000001</c:v>
                </c:pt>
                <c:pt idx="5">
                  <c:v>1.0408333333333333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'%NaCl vs T15'!$C$47</c:f>
              <c:strCache>
                <c:ptCount val="1"/>
                <c:pt idx="0">
                  <c:v>UTNFa38</c:v>
                </c:pt>
              </c:strCache>
            </c:strRef>
          </c:tx>
          <c:spPr>
            <a:ln w="22225" cap="rnd" cmpd="sng" algn="ctr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EC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'%NaCl vs T15'!$D$33:$D$38</c:f>
              <c:numCache>
                <c:formatCode>General</c:formatCode>
                <c:ptCount val="6"/>
                <c:pt idx="0">
                  <c:v>0</c:v>
                </c:pt>
                <c:pt idx="1">
                  <c:v>3</c:v>
                </c:pt>
                <c:pt idx="2">
                  <c:v>6</c:v>
                </c:pt>
                <c:pt idx="3">
                  <c:v>12</c:v>
                </c:pt>
                <c:pt idx="4">
                  <c:v>18</c:v>
                </c:pt>
                <c:pt idx="5">
                  <c:v>24</c:v>
                </c:pt>
              </c:numCache>
            </c:numRef>
          </c:cat>
          <c:val>
            <c:numRef>
              <c:f>'%NaCl vs T15'!$O$47:$O$52</c:f>
              <c:numCache>
                <c:formatCode>0.000</c:formatCode>
                <c:ptCount val="6"/>
                <c:pt idx="0">
                  <c:v>2.7833333333333304E-2</c:v>
                </c:pt>
                <c:pt idx="1">
                  <c:v>8.7833333333333305E-2</c:v>
                </c:pt>
                <c:pt idx="2">
                  <c:v>0.20983333333333332</c:v>
                </c:pt>
                <c:pt idx="3">
                  <c:v>1.6448333333333334</c:v>
                </c:pt>
                <c:pt idx="4">
                  <c:v>1.6698333333333331</c:v>
                </c:pt>
                <c:pt idx="5">
                  <c:v>1.6828333333333332</c:v>
                </c:pt>
              </c:numCache>
            </c:numRef>
          </c:val>
          <c:smooth val="0"/>
        </c:ser>
        <c:ser>
          <c:idx val="3"/>
          <c:order val="3"/>
          <c:tx>
            <c:strRef>
              <c:f>'%NaCl vs T15'!$C$54</c:f>
              <c:strCache>
                <c:ptCount val="1"/>
                <c:pt idx="0">
                  <c:v>UTNFa39</c:v>
                </c:pt>
              </c:strCache>
            </c:strRef>
          </c:tx>
          <c:spPr>
            <a:ln w="22225" cap="rnd" cmpd="sng" algn="ctr">
              <a:solidFill>
                <a:schemeClr val="accent4"/>
              </a:solidFill>
              <a:round/>
            </a:ln>
            <a:effectLst/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EC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'%NaCl vs T15'!$D$33:$D$38</c:f>
              <c:numCache>
                <c:formatCode>General</c:formatCode>
                <c:ptCount val="6"/>
                <c:pt idx="0">
                  <c:v>0</c:v>
                </c:pt>
                <c:pt idx="1">
                  <c:v>3</c:v>
                </c:pt>
                <c:pt idx="2">
                  <c:v>6</c:v>
                </c:pt>
                <c:pt idx="3">
                  <c:v>12</c:v>
                </c:pt>
                <c:pt idx="4">
                  <c:v>18</c:v>
                </c:pt>
                <c:pt idx="5">
                  <c:v>24</c:v>
                </c:pt>
              </c:numCache>
            </c:numRef>
          </c:cat>
          <c:val>
            <c:numRef>
              <c:f>'%NaCl vs T15'!$O$54:$O$59</c:f>
              <c:numCache>
                <c:formatCode>0.000</c:formatCode>
                <c:ptCount val="6"/>
                <c:pt idx="0">
                  <c:v>1.5833333333333293E-2</c:v>
                </c:pt>
                <c:pt idx="1">
                  <c:v>9.7499999999999962E-2</c:v>
                </c:pt>
                <c:pt idx="2">
                  <c:v>0.14616666666666664</c:v>
                </c:pt>
                <c:pt idx="3">
                  <c:v>1.0268333333333333</c:v>
                </c:pt>
                <c:pt idx="4">
                  <c:v>1.6804999999999997</c:v>
                </c:pt>
                <c:pt idx="5">
                  <c:v>2.1265000000000001</c:v>
                </c:pt>
              </c:numCache>
            </c:numRef>
          </c:val>
          <c:smooth val="0"/>
        </c:ser>
        <c:ser>
          <c:idx val="4"/>
          <c:order val="4"/>
          <c:tx>
            <c:strRef>
              <c:f>'%NaCl vs T15'!$C$61</c:f>
              <c:strCache>
                <c:ptCount val="1"/>
                <c:pt idx="0">
                  <c:v>UTNFa40</c:v>
                </c:pt>
              </c:strCache>
            </c:strRef>
          </c:tx>
          <c:spPr>
            <a:ln w="22225" cap="rnd" cmpd="sng" algn="ctr">
              <a:solidFill>
                <a:schemeClr val="accent5"/>
              </a:solidFill>
              <a:round/>
            </a:ln>
            <a:effectLst/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EC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'%NaCl vs T15'!$D$33:$D$38</c:f>
              <c:numCache>
                <c:formatCode>General</c:formatCode>
                <c:ptCount val="6"/>
                <c:pt idx="0">
                  <c:v>0</c:v>
                </c:pt>
                <c:pt idx="1">
                  <c:v>3</c:v>
                </c:pt>
                <c:pt idx="2">
                  <c:v>6</c:v>
                </c:pt>
                <c:pt idx="3">
                  <c:v>12</c:v>
                </c:pt>
                <c:pt idx="4">
                  <c:v>18</c:v>
                </c:pt>
                <c:pt idx="5">
                  <c:v>24</c:v>
                </c:pt>
              </c:numCache>
            </c:numRef>
          </c:cat>
          <c:val>
            <c:numRef>
              <c:f>'%NaCl vs T15'!$O$61:$O$66</c:f>
              <c:numCache>
                <c:formatCode>0.000</c:formatCode>
                <c:ptCount val="6"/>
                <c:pt idx="0">
                  <c:v>2.3166666666666631E-2</c:v>
                </c:pt>
                <c:pt idx="1">
                  <c:v>0.14583333333333329</c:v>
                </c:pt>
                <c:pt idx="2">
                  <c:v>0.53283333333333327</c:v>
                </c:pt>
                <c:pt idx="3">
                  <c:v>1.6704999999999999</c:v>
                </c:pt>
                <c:pt idx="4">
                  <c:v>1.6901666666666666</c:v>
                </c:pt>
                <c:pt idx="5">
                  <c:v>1.7051666666666667</c:v>
                </c:pt>
              </c:numCache>
            </c:numRef>
          </c:val>
          <c:smooth val="0"/>
        </c:ser>
        <c:ser>
          <c:idx val="5"/>
          <c:order val="5"/>
          <c:tx>
            <c:strRef>
              <c:f>'%NaCl vs T15'!$C$68</c:f>
              <c:strCache>
                <c:ptCount val="1"/>
                <c:pt idx="0">
                  <c:v>UTNFa41</c:v>
                </c:pt>
              </c:strCache>
            </c:strRef>
          </c:tx>
          <c:spPr>
            <a:ln w="22225" cap="rnd" cmpd="sng" algn="ctr">
              <a:solidFill>
                <a:schemeClr val="accent6"/>
              </a:solidFill>
              <a:round/>
            </a:ln>
            <a:effectLst/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EC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'%NaCl vs T15'!$D$33:$D$38</c:f>
              <c:numCache>
                <c:formatCode>General</c:formatCode>
                <c:ptCount val="6"/>
                <c:pt idx="0">
                  <c:v>0</c:v>
                </c:pt>
                <c:pt idx="1">
                  <c:v>3</c:v>
                </c:pt>
                <c:pt idx="2">
                  <c:v>6</c:v>
                </c:pt>
                <c:pt idx="3">
                  <c:v>12</c:v>
                </c:pt>
                <c:pt idx="4">
                  <c:v>18</c:v>
                </c:pt>
                <c:pt idx="5">
                  <c:v>24</c:v>
                </c:pt>
              </c:numCache>
            </c:numRef>
          </c:cat>
          <c:val>
            <c:numRef>
              <c:f>'%NaCl vs T15'!$O$68:$O$73</c:f>
              <c:numCache>
                <c:formatCode>0.000</c:formatCode>
                <c:ptCount val="6"/>
                <c:pt idx="0">
                  <c:v>2.1499999999999964E-2</c:v>
                </c:pt>
                <c:pt idx="1">
                  <c:v>0.17549999999999996</c:v>
                </c:pt>
                <c:pt idx="2">
                  <c:v>0.45249999999999996</c:v>
                </c:pt>
                <c:pt idx="3">
                  <c:v>1.6291666666666664</c:v>
                </c:pt>
                <c:pt idx="4">
                  <c:v>1.6485000000000001</c:v>
                </c:pt>
                <c:pt idx="5">
                  <c:v>1.6555</c:v>
                </c:pt>
              </c:numCache>
            </c:numRef>
          </c:val>
          <c:smooth val="0"/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dropLines>
          <c:spPr>
            <a:ln w="9525" cap="flat" cmpd="sng" algn="ctr">
              <a:solidFill>
                <a:schemeClr val="dk1">
                  <a:lumMod val="35000"/>
                  <a:lumOff val="65000"/>
                  <a:alpha val="33000"/>
                </a:schemeClr>
              </a:solidFill>
              <a:round/>
            </a:ln>
            <a:effectLst/>
          </c:spPr>
        </c:dropLines>
        <c:smooth val="0"/>
        <c:axId val="196379624"/>
        <c:axId val="196378056"/>
      </c:lineChart>
      <c:catAx>
        <c:axId val="196379624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cap="all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s-EC" sz="1200"/>
                  <a:t>Tiempo (h)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200" b="0" i="0" u="none" strike="noStrike" kern="1200" cap="all" baseline="0">
                  <a:solidFill>
                    <a:schemeClr val="dk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EC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accent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spc="20" baseline="0">
                <a:solidFill>
                  <a:schemeClr val="dk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EC"/>
          </a:p>
        </c:txPr>
        <c:crossAx val="196378056"/>
        <c:crosses val="autoZero"/>
        <c:auto val="1"/>
        <c:lblAlgn val="ctr"/>
        <c:lblOffset val="100"/>
        <c:noMultiLvlLbl val="0"/>
      </c:catAx>
      <c:valAx>
        <c:axId val="196378056"/>
        <c:scaling>
          <c:orientation val="minMax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200" b="0" i="0" u="none" strike="noStrike" kern="1200" cap="all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s-EC" sz="1200" dirty="0" smtClean="0"/>
                  <a:t> </a:t>
                </a:r>
                <a:r>
                  <a:rPr lang="es-EC" sz="1200" dirty="0"/>
                  <a:t>(DO) 605nm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200" b="0" i="0" u="none" strike="noStrike" kern="1200" cap="all" baseline="0">
                  <a:solidFill>
                    <a:schemeClr val="dk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EC"/>
            </a:p>
          </c:txPr>
        </c:title>
        <c:numFmt formatCode="0.000" sourceLinked="1"/>
        <c:majorTickMark val="none"/>
        <c:minorTickMark val="none"/>
        <c:tickLblPos val="nextTo"/>
        <c:spPr>
          <a:noFill/>
          <a:ln>
            <a:solidFill>
              <a:schemeClr val="accent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spc="20" baseline="0">
                <a:solidFill>
                  <a:schemeClr val="dk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EC"/>
          </a:p>
        </c:txPr>
        <c:crossAx val="196379624"/>
        <c:crosses val="autoZero"/>
        <c:crossBetween val="between"/>
      </c:valAx>
      <c:spPr>
        <a:gradFill>
          <a:gsLst>
            <a:gs pos="100000">
              <a:schemeClr val="lt1">
                <a:lumMod val="95000"/>
              </a:schemeClr>
            </a:gs>
            <a:gs pos="0">
              <a:schemeClr val="lt1"/>
            </a:gs>
          </a:gsLst>
          <a:lin ang="5400000" scaled="0"/>
        </a:gradFill>
        <a:ln>
          <a:noFill/>
        </a:ln>
        <a:effectLst/>
      </c:spPr>
    </c:plotArea>
    <c:legend>
      <c:legendPos val="r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dk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EC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EC"/>
    </a:p>
  </c:txPr>
  <c:externalData r:id="rId3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cap="none" spc="20" baseline="0">
                <a:solidFill>
                  <a:schemeClr val="dk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s-EC"/>
              <a:t>Curva de crecimiento al 4% NaCl a 15 °C</a:t>
            </a:r>
          </a:p>
        </c:rich>
      </c:tx>
      <c:layout>
        <c:manualLayout>
          <c:xMode val="edge"/>
          <c:yMode val="edge"/>
          <c:x val="0.19495203263804031"/>
          <c:y val="9.4251215584306935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cap="none" spc="20" baseline="0">
              <a:solidFill>
                <a:schemeClr val="dk1">
                  <a:lumMod val="50000"/>
                  <a:lumOff val="50000"/>
                </a:schemeClr>
              </a:solidFill>
              <a:latin typeface="+mn-lt"/>
              <a:ea typeface="+mn-ea"/>
              <a:cs typeface="+mn-cs"/>
            </a:defRPr>
          </a:pPr>
          <a:endParaRPr lang="es-EC"/>
        </a:p>
      </c:txPr>
    </c:title>
    <c:autoTitleDeleted val="0"/>
    <c:plotArea>
      <c:layout>
        <c:manualLayout>
          <c:layoutTarget val="inner"/>
          <c:xMode val="edge"/>
          <c:yMode val="edge"/>
          <c:x val="0.12321981627296588"/>
          <c:y val="0.16749999999999998"/>
          <c:w val="0.74777873159864483"/>
          <c:h val="0.68170649348371259"/>
        </c:manualLayout>
      </c:layout>
      <c:lineChart>
        <c:grouping val="standard"/>
        <c:varyColors val="0"/>
        <c:ser>
          <c:idx val="0"/>
          <c:order val="0"/>
          <c:tx>
            <c:strRef>
              <c:f>'%NaCl vs T15'!$C$33</c:f>
              <c:strCache>
                <c:ptCount val="1"/>
                <c:pt idx="0">
                  <c:v>LACT</c:v>
                </c:pt>
              </c:strCache>
            </c:strRef>
          </c:tx>
          <c:spPr>
            <a:ln w="22225" cap="rnd" cmpd="sng" algn="ctr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EC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'%NaCl vs T15'!$D$33:$D$38</c:f>
              <c:numCache>
                <c:formatCode>General</c:formatCode>
                <c:ptCount val="6"/>
                <c:pt idx="0">
                  <c:v>0</c:v>
                </c:pt>
                <c:pt idx="1">
                  <c:v>3</c:v>
                </c:pt>
                <c:pt idx="2">
                  <c:v>6</c:v>
                </c:pt>
                <c:pt idx="3">
                  <c:v>12</c:v>
                </c:pt>
                <c:pt idx="4">
                  <c:v>18</c:v>
                </c:pt>
                <c:pt idx="5">
                  <c:v>24</c:v>
                </c:pt>
              </c:numCache>
            </c:numRef>
          </c:cat>
          <c:val>
            <c:numRef>
              <c:f>'%NaCl vs T15'!$P$33:$P$38</c:f>
              <c:numCache>
                <c:formatCode>0.000</c:formatCode>
                <c:ptCount val="6"/>
                <c:pt idx="0">
                  <c:v>2.3500000000000038E-2</c:v>
                </c:pt>
                <c:pt idx="1">
                  <c:v>0.10316666666666668</c:v>
                </c:pt>
                <c:pt idx="2">
                  <c:v>0.15450000000000005</c:v>
                </c:pt>
                <c:pt idx="3">
                  <c:v>0.90750000000000008</c:v>
                </c:pt>
                <c:pt idx="4">
                  <c:v>1.1181666666666665</c:v>
                </c:pt>
                <c:pt idx="5">
                  <c:v>1.2798333333333323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'%NaCl vs T15'!$C$40</c:f>
              <c:strCache>
                <c:ptCount val="1"/>
                <c:pt idx="0">
                  <c:v>UTNFa37</c:v>
                </c:pt>
              </c:strCache>
            </c:strRef>
          </c:tx>
          <c:spPr>
            <a:ln w="22225" cap="rnd" cmpd="sng" algn="ctr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EC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'%NaCl vs T15'!$D$33:$D$38</c:f>
              <c:numCache>
                <c:formatCode>General</c:formatCode>
                <c:ptCount val="6"/>
                <c:pt idx="0">
                  <c:v>0</c:v>
                </c:pt>
                <c:pt idx="1">
                  <c:v>3</c:v>
                </c:pt>
                <c:pt idx="2">
                  <c:v>6</c:v>
                </c:pt>
                <c:pt idx="3">
                  <c:v>12</c:v>
                </c:pt>
                <c:pt idx="4">
                  <c:v>18</c:v>
                </c:pt>
                <c:pt idx="5">
                  <c:v>24</c:v>
                </c:pt>
              </c:numCache>
            </c:numRef>
          </c:cat>
          <c:val>
            <c:numRef>
              <c:f>'%NaCl vs T15'!$P$40:$P$45</c:f>
              <c:numCache>
                <c:formatCode>0.000</c:formatCode>
                <c:ptCount val="6"/>
                <c:pt idx="0">
                  <c:v>2.2833333333333372E-2</c:v>
                </c:pt>
                <c:pt idx="1">
                  <c:v>0.11383333333333336</c:v>
                </c:pt>
                <c:pt idx="2">
                  <c:v>0.15383333333333335</c:v>
                </c:pt>
                <c:pt idx="3">
                  <c:v>0.31383333333333335</c:v>
                </c:pt>
                <c:pt idx="4">
                  <c:v>0.40916666666666668</c:v>
                </c:pt>
                <c:pt idx="5">
                  <c:v>0.54349999999999998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'%NaCl vs T15'!$C$47</c:f>
              <c:strCache>
                <c:ptCount val="1"/>
                <c:pt idx="0">
                  <c:v>UTNFa38</c:v>
                </c:pt>
              </c:strCache>
            </c:strRef>
          </c:tx>
          <c:spPr>
            <a:ln w="22225" cap="rnd" cmpd="sng" algn="ctr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EC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'%NaCl vs T15'!$D$33:$D$38</c:f>
              <c:numCache>
                <c:formatCode>General</c:formatCode>
                <c:ptCount val="6"/>
                <c:pt idx="0">
                  <c:v>0</c:v>
                </c:pt>
                <c:pt idx="1">
                  <c:v>3</c:v>
                </c:pt>
                <c:pt idx="2">
                  <c:v>6</c:v>
                </c:pt>
                <c:pt idx="3">
                  <c:v>12</c:v>
                </c:pt>
                <c:pt idx="4">
                  <c:v>18</c:v>
                </c:pt>
                <c:pt idx="5">
                  <c:v>24</c:v>
                </c:pt>
              </c:numCache>
            </c:numRef>
          </c:cat>
          <c:val>
            <c:numRef>
              <c:f>'%NaCl vs T15'!$P$47:$P$52</c:f>
              <c:numCache>
                <c:formatCode>0.000</c:formatCode>
                <c:ptCount val="6"/>
                <c:pt idx="0">
                  <c:v>2.1166666666666705E-2</c:v>
                </c:pt>
                <c:pt idx="1">
                  <c:v>5.1833333333333342E-2</c:v>
                </c:pt>
                <c:pt idx="2">
                  <c:v>9.5166666666666677E-2</c:v>
                </c:pt>
                <c:pt idx="3">
                  <c:v>0.27516666666666662</c:v>
                </c:pt>
                <c:pt idx="4">
                  <c:v>0.61116666666666675</c:v>
                </c:pt>
                <c:pt idx="5">
                  <c:v>1.0454999999999999</c:v>
                </c:pt>
              </c:numCache>
            </c:numRef>
          </c:val>
          <c:smooth val="0"/>
        </c:ser>
        <c:ser>
          <c:idx val="3"/>
          <c:order val="3"/>
          <c:tx>
            <c:strRef>
              <c:f>'%NaCl vs T15'!$C$54</c:f>
              <c:strCache>
                <c:ptCount val="1"/>
                <c:pt idx="0">
                  <c:v>UTNFa39</c:v>
                </c:pt>
              </c:strCache>
            </c:strRef>
          </c:tx>
          <c:spPr>
            <a:ln w="22225" cap="rnd" cmpd="sng" algn="ctr">
              <a:solidFill>
                <a:schemeClr val="accent4"/>
              </a:solidFill>
              <a:round/>
            </a:ln>
            <a:effectLst/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EC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'%NaCl vs T15'!$D$33:$D$38</c:f>
              <c:numCache>
                <c:formatCode>General</c:formatCode>
                <c:ptCount val="6"/>
                <c:pt idx="0">
                  <c:v>0</c:v>
                </c:pt>
                <c:pt idx="1">
                  <c:v>3</c:v>
                </c:pt>
                <c:pt idx="2">
                  <c:v>6</c:v>
                </c:pt>
                <c:pt idx="3">
                  <c:v>12</c:v>
                </c:pt>
                <c:pt idx="4">
                  <c:v>18</c:v>
                </c:pt>
                <c:pt idx="5">
                  <c:v>24</c:v>
                </c:pt>
              </c:numCache>
            </c:numRef>
          </c:cat>
          <c:val>
            <c:numRef>
              <c:f>'%NaCl vs T15'!$P$54:$P$59</c:f>
              <c:numCache>
                <c:formatCode>0.000</c:formatCode>
                <c:ptCount val="6"/>
                <c:pt idx="0">
                  <c:v>1.6833333333333367E-2</c:v>
                </c:pt>
                <c:pt idx="1">
                  <c:v>9.1500000000000026E-2</c:v>
                </c:pt>
                <c:pt idx="2">
                  <c:v>0.11116666666666671</c:v>
                </c:pt>
                <c:pt idx="3">
                  <c:v>0.13550000000000001</c:v>
                </c:pt>
                <c:pt idx="4">
                  <c:v>0.16683333333333336</c:v>
                </c:pt>
                <c:pt idx="5">
                  <c:v>0.21250000000000005</c:v>
                </c:pt>
              </c:numCache>
            </c:numRef>
          </c:val>
          <c:smooth val="0"/>
        </c:ser>
        <c:ser>
          <c:idx val="4"/>
          <c:order val="4"/>
          <c:tx>
            <c:strRef>
              <c:f>'%NaCl vs T15'!$C$61</c:f>
              <c:strCache>
                <c:ptCount val="1"/>
                <c:pt idx="0">
                  <c:v>UTNFa40</c:v>
                </c:pt>
              </c:strCache>
            </c:strRef>
          </c:tx>
          <c:spPr>
            <a:ln w="22225" cap="rnd" cmpd="sng" algn="ctr">
              <a:solidFill>
                <a:schemeClr val="accent5"/>
              </a:solidFill>
              <a:round/>
            </a:ln>
            <a:effectLst/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EC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'%NaCl vs T15'!$D$33:$D$38</c:f>
              <c:numCache>
                <c:formatCode>General</c:formatCode>
                <c:ptCount val="6"/>
                <c:pt idx="0">
                  <c:v>0</c:v>
                </c:pt>
                <c:pt idx="1">
                  <c:v>3</c:v>
                </c:pt>
                <c:pt idx="2">
                  <c:v>6</c:v>
                </c:pt>
                <c:pt idx="3">
                  <c:v>12</c:v>
                </c:pt>
                <c:pt idx="4">
                  <c:v>18</c:v>
                </c:pt>
                <c:pt idx="5">
                  <c:v>24</c:v>
                </c:pt>
              </c:numCache>
            </c:numRef>
          </c:cat>
          <c:val>
            <c:numRef>
              <c:f>'%NaCl vs T15'!$P$61:$P$66</c:f>
              <c:numCache>
                <c:formatCode>0.000</c:formatCode>
                <c:ptCount val="6"/>
                <c:pt idx="0">
                  <c:v>2.2833333333333372E-2</c:v>
                </c:pt>
                <c:pt idx="1">
                  <c:v>6.2500000000000014E-2</c:v>
                </c:pt>
                <c:pt idx="2">
                  <c:v>0.14283333333333334</c:v>
                </c:pt>
                <c:pt idx="3">
                  <c:v>0.96916666666666662</c:v>
                </c:pt>
                <c:pt idx="4">
                  <c:v>1.1231666666666666</c:v>
                </c:pt>
                <c:pt idx="5">
                  <c:v>1.3038333333333323</c:v>
                </c:pt>
              </c:numCache>
            </c:numRef>
          </c:val>
          <c:smooth val="0"/>
        </c:ser>
        <c:ser>
          <c:idx val="5"/>
          <c:order val="5"/>
          <c:tx>
            <c:strRef>
              <c:f>'%NaCl vs T15'!$C$68</c:f>
              <c:strCache>
                <c:ptCount val="1"/>
                <c:pt idx="0">
                  <c:v>UTNFa41</c:v>
                </c:pt>
              </c:strCache>
            </c:strRef>
          </c:tx>
          <c:spPr>
            <a:ln w="22225" cap="rnd" cmpd="sng" algn="ctr">
              <a:solidFill>
                <a:schemeClr val="accent6"/>
              </a:solidFill>
              <a:round/>
            </a:ln>
            <a:effectLst/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EC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'%NaCl vs T15'!$D$33:$D$38</c:f>
              <c:numCache>
                <c:formatCode>General</c:formatCode>
                <c:ptCount val="6"/>
                <c:pt idx="0">
                  <c:v>0</c:v>
                </c:pt>
                <c:pt idx="1">
                  <c:v>3</c:v>
                </c:pt>
                <c:pt idx="2">
                  <c:v>6</c:v>
                </c:pt>
                <c:pt idx="3">
                  <c:v>12</c:v>
                </c:pt>
                <c:pt idx="4">
                  <c:v>18</c:v>
                </c:pt>
                <c:pt idx="5">
                  <c:v>24</c:v>
                </c:pt>
              </c:numCache>
            </c:numRef>
          </c:cat>
          <c:val>
            <c:numRef>
              <c:f>'%NaCl vs T15'!$P$68:$P$73</c:f>
              <c:numCache>
                <c:formatCode>0.000</c:formatCode>
                <c:ptCount val="6"/>
                <c:pt idx="0">
                  <c:v>2.9166666666666712E-2</c:v>
                </c:pt>
                <c:pt idx="1">
                  <c:v>0.1831666666666667</c:v>
                </c:pt>
                <c:pt idx="2">
                  <c:v>0.22316666666666665</c:v>
                </c:pt>
                <c:pt idx="3">
                  <c:v>0.67316666666666658</c:v>
                </c:pt>
                <c:pt idx="4">
                  <c:v>0.87616666666666665</c:v>
                </c:pt>
                <c:pt idx="5">
                  <c:v>1.0741666666666656</c:v>
                </c:pt>
              </c:numCache>
            </c:numRef>
          </c:val>
          <c:smooth val="0"/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dropLines>
          <c:spPr>
            <a:ln w="9525" cap="flat" cmpd="sng" algn="ctr">
              <a:solidFill>
                <a:schemeClr val="dk1">
                  <a:lumMod val="35000"/>
                  <a:lumOff val="65000"/>
                  <a:alpha val="33000"/>
                </a:schemeClr>
              </a:solidFill>
              <a:round/>
            </a:ln>
            <a:effectLst/>
          </c:spPr>
        </c:dropLines>
        <c:smooth val="0"/>
        <c:axId val="196376488"/>
        <c:axId val="196378448"/>
      </c:lineChart>
      <c:catAx>
        <c:axId val="196376488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cap="all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s-EC" sz="1200"/>
                  <a:t>Tiempo (h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200" b="0" i="0" u="none" strike="noStrike" kern="1200" cap="all" baseline="0">
                  <a:solidFill>
                    <a:schemeClr val="dk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EC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accent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spc="20" baseline="0">
                <a:solidFill>
                  <a:schemeClr val="dk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EC"/>
          </a:p>
        </c:txPr>
        <c:crossAx val="196378448"/>
        <c:crosses val="autoZero"/>
        <c:auto val="1"/>
        <c:lblAlgn val="ctr"/>
        <c:lblOffset val="100"/>
        <c:noMultiLvlLbl val="0"/>
      </c:catAx>
      <c:valAx>
        <c:axId val="196378448"/>
        <c:scaling>
          <c:orientation val="minMax"/>
          <c:max val="2.5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400" b="0" i="0" u="none" strike="noStrike" kern="1200" cap="all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s-EC" sz="1400" dirty="0" smtClean="0"/>
                  <a:t> </a:t>
                </a:r>
                <a:r>
                  <a:rPr lang="es-EC" sz="1400" dirty="0"/>
                  <a:t>(DO) 605nm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400" b="0" i="0" u="none" strike="noStrike" kern="1200" cap="all" baseline="0">
                  <a:solidFill>
                    <a:schemeClr val="dk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EC"/>
            </a:p>
          </c:txPr>
        </c:title>
        <c:numFmt formatCode="0.000" sourceLinked="1"/>
        <c:majorTickMark val="none"/>
        <c:minorTickMark val="none"/>
        <c:tickLblPos val="nextTo"/>
        <c:spPr>
          <a:noFill/>
          <a:ln>
            <a:solidFill>
              <a:schemeClr val="accent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spc="20" baseline="0">
                <a:solidFill>
                  <a:schemeClr val="dk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EC"/>
          </a:p>
        </c:txPr>
        <c:crossAx val="196376488"/>
        <c:crosses val="autoZero"/>
        <c:crossBetween val="between"/>
      </c:valAx>
      <c:spPr>
        <a:gradFill>
          <a:gsLst>
            <a:gs pos="100000">
              <a:schemeClr val="lt1">
                <a:lumMod val="95000"/>
              </a:schemeClr>
            </a:gs>
            <a:gs pos="0">
              <a:schemeClr val="lt1"/>
            </a:gs>
          </a:gsLst>
          <a:lin ang="5400000" scaled="0"/>
        </a:gradFill>
        <a:ln>
          <a:noFill/>
        </a:ln>
        <a:effectLst/>
      </c:spPr>
    </c:plotArea>
    <c:legend>
      <c:legendPos val="r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dk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EC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EC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0.xml><?xml version="1.0" encoding="utf-8"?>
<cs:chartStyle xmlns:cs="http://schemas.microsoft.com/office/drawing/2012/chartStyle" xmlns:a="http://schemas.openxmlformats.org/drawingml/2006/main" id="230">
  <cs:axisTitle>
    <cs:lnRef idx="0"/>
    <cs:fillRef idx="0"/>
    <cs:effectRef idx="0"/>
    <cs:fontRef idx="minor">
      <a:schemeClr val="dk1">
        <a:lumMod val="65000"/>
        <a:lumOff val="35000"/>
      </a:schemeClr>
    </cs:fontRef>
    <cs:defRPr sz="900" kern="1200" cap="all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b="0" kern="1200" spc="20" baseline="0"/>
  </cs:categoryAxis>
  <cs:chartArea mods="allowNoLineOverride"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>
  <cs:dataPoint3D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 cmpd="sng" algn="ctr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 cap="flat" cmpd="sng" algn="ctr">
        <a:solidFill>
          <a:schemeClr val="phClr"/>
        </a:solidFill>
        <a:round/>
      </a:ln>
    </cs:spPr>
  </cs:dataPointMarker>
  <cs:dataPointMarkerLayout symbol="circle" size="4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ln w="9525">
        <a:solidFill>
          <a:schemeClr val="dk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  <a:alpha val="33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>
        <a:solidFill>
          <a:schemeClr val="dk1">
            <a:lumMod val="15000"/>
            <a:lumOff val="85000"/>
          </a:schemeClr>
        </a:solidFill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dk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legend>
  <cs:plotArea>
    <cs:lnRef idx="0"/>
    <cs:fillRef idx="0"/>
    <cs:effectRef idx="0"/>
    <cs:fontRef idx="minor">
      <a:schemeClr val="dk1"/>
    </cs:fontRef>
    <cs:spPr>
      <a:gradFill>
        <a:gsLst>
          <a:gs pos="100000">
            <a:schemeClr val="lt1">
              <a:lumMod val="95000"/>
            </a:schemeClr>
          </a:gs>
          <a:gs pos="0">
            <a:schemeClr val="lt1"/>
          </a:gs>
        </a:gsLst>
        <a:lin ang="5400000" scaled="0"/>
      </a:gradFill>
    </cs:spPr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dk1">
        <a:lumMod val="50000"/>
        <a:lumOff val="50000"/>
      </a:schemeClr>
    </cs:fontRef>
    <cs:defRPr sz="1400" kern="1200" cap="none" spc="2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 spc="20" baseline="0"/>
  </cs:valueAxis>
  <cs:wall>
    <cs:lnRef idx="0"/>
    <cs:fillRef idx="0"/>
    <cs:effectRef idx="0"/>
    <cs:fontRef idx="minor">
      <a:schemeClr val="dk1"/>
    </cs:fontRef>
  </cs:wall>
</cs:chartStyle>
</file>

<file path=ppt/charts/style1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2.xml><?xml version="1.0" encoding="utf-8"?>
<cs:chartStyle xmlns:cs="http://schemas.microsoft.com/office/drawing/2012/chartStyle" xmlns:a="http://schemas.openxmlformats.org/drawingml/2006/main" id="230">
  <cs:axisTitle>
    <cs:lnRef idx="0"/>
    <cs:fillRef idx="0"/>
    <cs:effectRef idx="0"/>
    <cs:fontRef idx="minor">
      <a:schemeClr val="dk1">
        <a:lumMod val="65000"/>
        <a:lumOff val="35000"/>
      </a:schemeClr>
    </cs:fontRef>
    <cs:defRPr sz="900" kern="1200" cap="all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b="0" kern="1200" spc="20" baseline="0"/>
  </cs:categoryAxis>
  <cs:chartArea mods="allowNoLineOverride"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>
  <cs:dataPoint3D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 cmpd="sng" algn="ctr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 cap="flat" cmpd="sng" algn="ctr">
        <a:solidFill>
          <a:schemeClr val="phClr"/>
        </a:solidFill>
        <a:round/>
      </a:ln>
    </cs:spPr>
  </cs:dataPointMarker>
  <cs:dataPointMarkerLayout symbol="circle" size="4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ln w="9525">
        <a:solidFill>
          <a:schemeClr val="dk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  <a:alpha val="33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>
        <a:solidFill>
          <a:schemeClr val="dk1">
            <a:lumMod val="15000"/>
            <a:lumOff val="85000"/>
          </a:schemeClr>
        </a:solidFill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dk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legend>
  <cs:plotArea>
    <cs:lnRef idx="0"/>
    <cs:fillRef idx="0"/>
    <cs:effectRef idx="0"/>
    <cs:fontRef idx="minor">
      <a:schemeClr val="dk1"/>
    </cs:fontRef>
    <cs:spPr>
      <a:gradFill>
        <a:gsLst>
          <a:gs pos="100000">
            <a:schemeClr val="lt1">
              <a:lumMod val="95000"/>
            </a:schemeClr>
          </a:gs>
          <a:gs pos="0">
            <a:schemeClr val="lt1"/>
          </a:gs>
        </a:gsLst>
        <a:lin ang="5400000" scaled="0"/>
      </a:gradFill>
    </cs:spPr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dk1">
        <a:lumMod val="50000"/>
        <a:lumOff val="50000"/>
      </a:schemeClr>
    </cs:fontRef>
    <cs:defRPr sz="1400" kern="1200" cap="none" spc="2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 spc="20" baseline="0"/>
  </cs:valueAxis>
  <cs:wall>
    <cs:lnRef idx="0"/>
    <cs:fillRef idx="0"/>
    <cs:effectRef idx="0"/>
    <cs:fontRef idx="minor">
      <a:schemeClr val="dk1"/>
    </cs:fontRef>
  </cs:wall>
</cs:chartStyle>
</file>

<file path=ppt/charts/style13.xml><?xml version="1.0" encoding="utf-8"?>
<cs:chartStyle xmlns:cs="http://schemas.microsoft.com/office/drawing/2012/chartStyle" xmlns:a="http://schemas.openxmlformats.org/drawingml/2006/main" id="230">
  <cs:axisTitle>
    <cs:lnRef idx="0"/>
    <cs:fillRef idx="0"/>
    <cs:effectRef idx="0"/>
    <cs:fontRef idx="minor">
      <a:schemeClr val="dk1">
        <a:lumMod val="65000"/>
        <a:lumOff val="35000"/>
      </a:schemeClr>
    </cs:fontRef>
    <cs:defRPr sz="900" kern="1200" cap="all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b="0" kern="1200" spc="20" baseline="0"/>
  </cs:categoryAxis>
  <cs:chartArea mods="allowNoLineOverride"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>
  <cs:dataPoint3D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 cmpd="sng" algn="ctr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 cap="flat" cmpd="sng" algn="ctr">
        <a:solidFill>
          <a:schemeClr val="phClr"/>
        </a:solidFill>
        <a:round/>
      </a:ln>
    </cs:spPr>
  </cs:dataPointMarker>
  <cs:dataPointMarkerLayout symbol="circle" size="4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ln w="9525">
        <a:solidFill>
          <a:schemeClr val="dk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  <a:alpha val="33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>
        <a:solidFill>
          <a:schemeClr val="dk1">
            <a:lumMod val="15000"/>
            <a:lumOff val="85000"/>
          </a:schemeClr>
        </a:solidFill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dk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legend>
  <cs:plotArea>
    <cs:lnRef idx="0"/>
    <cs:fillRef idx="0"/>
    <cs:effectRef idx="0"/>
    <cs:fontRef idx="minor">
      <a:schemeClr val="dk1"/>
    </cs:fontRef>
    <cs:spPr>
      <a:gradFill>
        <a:gsLst>
          <a:gs pos="100000">
            <a:schemeClr val="lt1">
              <a:lumMod val="95000"/>
            </a:schemeClr>
          </a:gs>
          <a:gs pos="0">
            <a:schemeClr val="lt1"/>
          </a:gs>
        </a:gsLst>
        <a:lin ang="5400000" scaled="0"/>
      </a:gradFill>
    </cs:spPr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dk1">
        <a:lumMod val="50000"/>
        <a:lumOff val="50000"/>
      </a:schemeClr>
    </cs:fontRef>
    <cs:defRPr sz="1400" kern="1200" cap="none" spc="2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 spc="20" baseline="0"/>
  </cs:valueAxis>
  <cs:wall>
    <cs:lnRef idx="0"/>
    <cs:fillRef idx="0"/>
    <cs:effectRef idx="0"/>
    <cs:fontRef idx="minor">
      <a:schemeClr val="dk1"/>
    </cs:fontRef>
  </cs:wall>
</cs:chartStyle>
</file>

<file path=ppt/charts/style14.xml><?xml version="1.0" encoding="utf-8"?>
<cs:chartStyle xmlns:cs="http://schemas.microsoft.com/office/drawing/2012/chartStyle" xmlns:a="http://schemas.openxmlformats.org/drawingml/2006/main" id="230">
  <cs:axisTitle>
    <cs:lnRef idx="0"/>
    <cs:fillRef idx="0"/>
    <cs:effectRef idx="0"/>
    <cs:fontRef idx="minor">
      <a:schemeClr val="dk1">
        <a:lumMod val="65000"/>
        <a:lumOff val="35000"/>
      </a:schemeClr>
    </cs:fontRef>
    <cs:defRPr sz="900" kern="1200" cap="all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b="0" kern="1200" spc="20" baseline="0"/>
  </cs:categoryAxis>
  <cs:chartArea mods="allowNoLineOverride"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>
  <cs:dataPoint3D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 cmpd="sng" algn="ctr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 cap="flat" cmpd="sng" algn="ctr">
        <a:solidFill>
          <a:schemeClr val="phClr"/>
        </a:solidFill>
        <a:round/>
      </a:ln>
    </cs:spPr>
  </cs:dataPointMarker>
  <cs:dataPointMarkerLayout symbol="circle" size="4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ln w="9525">
        <a:solidFill>
          <a:schemeClr val="dk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  <a:alpha val="33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>
        <a:solidFill>
          <a:schemeClr val="dk1">
            <a:lumMod val="15000"/>
            <a:lumOff val="85000"/>
          </a:schemeClr>
        </a:solidFill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dk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legend>
  <cs:plotArea>
    <cs:lnRef idx="0"/>
    <cs:fillRef idx="0"/>
    <cs:effectRef idx="0"/>
    <cs:fontRef idx="minor">
      <a:schemeClr val="dk1"/>
    </cs:fontRef>
    <cs:spPr>
      <a:gradFill>
        <a:gsLst>
          <a:gs pos="100000">
            <a:schemeClr val="lt1">
              <a:lumMod val="95000"/>
            </a:schemeClr>
          </a:gs>
          <a:gs pos="0">
            <a:schemeClr val="lt1"/>
          </a:gs>
        </a:gsLst>
        <a:lin ang="5400000" scaled="0"/>
      </a:gradFill>
    </cs:spPr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dk1">
        <a:lumMod val="50000"/>
        <a:lumOff val="50000"/>
      </a:schemeClr>
    </cs:fontRef>
    <cs:defRPr sz="1400" kern="1200" cap="none" spc="2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 spc="20" baseline="0"/>
  </cs:valueAxis>
  <cs:wall>
    <cs:lnRef idx="0"/>
    <cs:fillRef idx="0"/>
    <cs:effectRef idx="0"/>
    <cs:fontRef idx="minor">
      <a:schemeClr val="dk1"/>
    </cs:fontRef>
  </cs:wall>
</cs:chartStyle>
</file>

<file path=ppt/charts/style1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6.xml><?xml version="1.0" encoding="utf-8"?>
<cs:chartStyle xmlns:cs="http://schemas.microsoft.com/office/drawing/2012/chartStyle" xmlns:a="http://schemas.openxmlformats.org/drawingml/2006/main" id="230">
  <cs:axisTitle>
    <cs:lnRef idx="0"/>
    <cs:fillRef idx="0"/>
    <cs:effectRef idx="0"/>
    <cs:fontRef idx="minor">
      <a:schemeClr val="dk1">
        <a:lumMod val="65000"/>
        <a:lumOff val="35000"/>
      </a:schemeClr>
    </cs:fontRef>
    <cs:defRPr sz="900" kern="1200" cap="all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b="0" kern="1200" spc="20" baseline="0"/>
  </cs:categoryAxis>
  <cs:chartArea mods="allowNoLineOverride"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>
  <cs:dataPoint3D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 cmpd="sng" algn="ctr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 cap="flat" cmpd="sng" algn="ctr">
        <a:solidFill>
          <a:schemeClr val="phClr"/>
        </a:solidFill>
        <a:round/>
      </a:ln>
    </cs:spPr>
  </cs:dataPointMarker>
  <cs:dataPointMarkerLayout symbol="circle" size="4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ln w="9525">
        <a:solidFill>
          <a:schemeClr val="dk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  <a:alpha val="33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>
        <a:solidFill>
          <a:schemeClr val="dk1">
            <a:lumMod val="15000"/>
            <a:lumOff val="85000"/>
          </a:schemeClr>
        </a:solidFill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dk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legend>
  <cs:plotArea>
    <cs:lnRef idx="0"/>
    <cs:fillRef idx="0"/>
    <cs:effectRef idx="0"/>
    <cs:fontRef idx="minor">
      <a:schemeClr val="dk1"/>
    </cs:fontRef>
    <cs:spPr>
      <a:gradFill>
        <a:gsLst>
          <a:gs pos="100000">
            <a:schemeClr val="lt1">
              <a:lumMod val="95000"/>
            </a:schemeClr>
          </a:gs>
          <a:gs pos="0">
            <a:schemeClr val="lt1"/>
          </a:gs>
        </a:gsLst>
        <a:lin ang="5400000" scaled="0"/>
      </a:gradFill>
    </cs:spPr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dk1">
        <a:lumMod val="50000"/>
        <a:lumOff val="50000"/>
      </a:schemeClr>
    </cs:fontRef>
    <cs:defRPr sz="1400" kern="1200" cap="none" spc="2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 spc="20" baseline="0"/>
  </cs:valueAxis>
  <cs:wall>
    <cs:lnRef idx="0"/>
    <cs:fillRef idx="0"/>
    <cs:effectRef idx="0"/>
    <cs:fontRef idx="minor">
      <a:schemeClr val="dk1"/>
    </cs:fontRef>
  </cs:wall>
</cs:chartStyle>
</file>

<file path=ppt/charts/style17.xml><?xml version="1.0" encoding="utf-8"?>
<cs:chartStyle xmlns:cs="http://schemas.microsoft.com/office/drawing/2012/chartStyle" xmlns:a="http://schemas.openxmlformats.org/drawingml/2006/main" id="230">
  <cs:axisTitle>
    <cs:lnRef idx="0"/>
    <cs:fillRef idx="0"/>
    <cs:effectRef idx="0"/>
    <cs:fontRef idx="minor">
      <a:schemeClr val="dk1">
        <a:lumMod val="65000"/>
        <a:lumOff val="35000"/>
      </a:schemeClr>
    </cs:fontRef>
    <cs:defRPr sz="900" kern="1200" cap="all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b="0" kern="1200" spc="20" baseline="0"/>
  </cs:categoryAxis>
  <cs:chartArea mods="allowNoLineOverride"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>
  <cs:dataPoint3D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 cmpd="sng" algn="ctr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 cap="flat" cmpd="sng" algn="ctr">
        <a:solidFill>
          <a:schemeClr val="phClr"/>
        </a:solidFill>
        <a:round/>
      </a:ln>
    </cs:spPr>
  </cs:dataPointMarker>
  <cs:dataPointMarkerLayout symbol="circle" size="4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ln w="9525">
        <a:solidFill>
          <a:schemeClr val="dk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  <a:alpha val="33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>
        <a:solidFill>
          <a:schemeClr val="dk1">
            <a:lumMod val="15000"/>
            <a:lumOff val="85000"/>
          </a:schemeClr>
        </a:solidFill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dk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legend>
  <cs:plotArea>
    <cs:lnRef idx="0"/>
    <cs:fillRef idx="0"/>
    <cs:effectRef idx="0"/>
    <cs:fontRef idx="minor">
      <a:schemeClr val="dk1"/>
    </cs:fontRef>
    <cs:spPr>
      <a:gradFill>
        <a:gsLst>
          <a:gs pos="100000">
            <a:schemeClr val="lt1">
              <a:lumMod val="95000"/>
            </a:schemeClr>
          </a:gs>
          <a:gs pos="0">
            <a:schemeClr val="lt1"/>
          </a:gs>
        </a:gsLst>
        <a:lin ang="5400000" scaled="0"/>
      </a:gradFill>
    </cs:spPr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dk1">
        <a:lumMod val="50000"/>
        <a:lumOff val="50000"/>
      </a:schemeClr>
    </cs:fontRef>
    <cs:defRPr sz="1400" kern="1200" cap="none" spc="2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 spc="20" baseline="0"/>
  </cs:valueAxis>
  <cs:wall>
    <cs:lnRef idx="0"/>
    <cs:fillRef idx="0"/>
    <cs:effectRef idx="0"/>
    <cs:fontRef idx="minor">
      <a:schemeClr val="dk1"/>
    </cs:fontRef>
  </cs:wall>
</cs:chartStyle>
</file>

<file path=ppt/charts/style18.xml><?xml version="1.0" encoding="utf-8"?>
<cs:chartStyle xmlns:cs="http://schemas.microsoft.com/office/drawing/2012/chartStyle" xmlns:a="http://schemas.openxmlformats.org/drawingml/2006/main" id="230">
  <cs:axisTitle>
    <cs:lnRef idx="0"/>
    <cs:fillRef idx="0"/>
    <cs:effectRef idx="0"/>
    <cs:fontRef idx="minor">
      <a:schemeClr val="dk1">
        <a:lumMod val="65000"/>
        <a:lumOff val="35000"/>
      </a:schemeClr>
    </cs:fontRef>
    <cs:defRPr sz="900" kern="1200" cap="all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b="0" kern="1200" spc="20" baseline="0"/>
  </cs:categoryAxis>
  <cs:chartArea mods="allowNoLineOverride"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>
  <cs:dataPoint3D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 cmpd="sng" algn="ctr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 cap="flat" cmpd="sng" algn="ctr">
        <a:solidFill>
          <a:schemeClr val="phClr"/>
        </a:solidFill>
        <a:round/>
      </a:ln>
    </cs:spPr>
  </cs:dataPointMarker>
  <cs:dataPointMarkerLayout symbol="circle" size="4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ln w="9525">
        <a:solidFill>
          <a:schemeClr val="dk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  <a:alpha val="33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>
        <a:solidFill>
          <a:schemeClr val="dk1">
            <a:lumMod val="15000"/>
            <a:lumOff val="85000"/>
          </a:schemeClr>
        </a:solidFill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dk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legend>
  <cs:plotArea>
    <cs:lnRef idx="0"/>
    <cs:fillRef idx="0"/>
    <cs:effectRef idx="0"/>
    <cs:fontRef idx="minor">
      <a:schemeClr val="dk1"/>
    </cs:fontRef>
    <cs:spPr>
      <a:gradFill>
        <a:gsLst>
          <a:gs pos="100000">
            <a:schemeClr val="lt1">
              <a:lumMod val="95000"/>
            </a:schemeClr>
          </a:gs>
          <a:gs pos="0">
            <a:schemeClr val="lt1"/>
          </a:gs>
        </a:gsLst>
        <a:lin ang="5400000" scaled="0"/>
      </a:gradFill>
    </cs:spPr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dk1">
        <a:lumMod val="50000"/>
        <a:lumOff val="50000"/>
      </a:schemeClr>
    </cs:fontRef>
    <cs:defRPr sz="1400" kern="1200" cap="none" spc="2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 spc="20" baseline="0"/>
  </cs:valueAxis>
  <cs:wall>
    <cs:lnRef idx="0"/>
    <cs:fillRef idx="0"/>
    <cs:effectRef idx="0"/>
    <cs:fontRef idx="minor">
      <a:schemeClr val="dk1"/>
    </cs:fontRef>
  </cs:wall>
</cs:chartStyle>
</file>

<file path=ppt/charts/style19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30">
  <cs:axisTitle>
    <cs:lnRef idx="0"/>
    <cs:fillRef idx="0"/>
    <cs:effectRef idx="0"/>
    <cs:fontRef idx="minor">
      <a:schemeClr val="dk1">
        <a:lumMod val="65000"/>
        <a:lumOff val="35000"/>
      </a:schemeClr>
    </cs:fontRef>
    <cs:defRPr sz="900" kern="1200" cap="all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b="0" kern="1200" spc="20" baseline="0"/>
  </cs:categoryAxis>
  <cs:chartArea mods="allowNoLineOverride"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>
  <cs:dataPoint3D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 cmpd="sng" algn="ctr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 cap="flat" cmpd="sng" algn="ctr">
        <a:solidFill>
          <a:schemeClr val="phClr"/>
        </a:solidFill>
        <a:round/>
      </a:ln>
    </cs:spPr>
  </cs:dataPointMarker>
  <cs:dataPointMarkerLayout symbol="circle" size="4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ln w="9525">
        <a:solidFill>
          <a:schemeClr val="dk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  <a:alpha val="33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>
        <a:solidFill>
          <a:schemeClr val="dk1">
            <a:lumMod val="15000"/>
            <a:lumOff val="85000"/>
          </a:schemeClr>
        </a:solidFill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dk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legend>
  <cs:plotArea>
    <cs:lnRef idx="0"/>
    <cs:fillRef idx="0"/>
    <cs:effectRef idx="0"/>
    <cs:fontRef idx="minor">
      <a:schemeClr val="dk1"/>
    </cs:fontRef>
    <cs:spPr>
      <a:gradFill>
        <a:gsLst>
          <a:gs pos="100000">
            <a:schemeClr val="lt1">
              <a:lumMod val="95000"/>
            </a:schemeClr>
          </a:gs>
          <a:gs pos="0">
            <a:schemeClr val="lt1"/>
          </a:gs>
        </a:gsLst>
        <a:lin ang="5400000" scaled="0"/>
      </a:gradFill>
    </cs:spPr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dk1">
        <a:lumMod val="50000"/>
        <a:lumOff val="50000"/>
      </a:schemeClr>
    </cs:fontRef>
    <cs:defRPr sz="1400" kern="1200" cap="none" spc="2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 spc="20" baseline="0"/>
  </cs:valueAxis>
  <cs:wall>
    <cs:lnRef idx="0"/>
    <cs:fillRef idx="0"/>
    <cs:effectRef idx="0"/>
    <cs:fontRef idx="minor">
      <a:schemeClr val="dk1"/>
    </cs:fontRef>
  </cs:wall>
</cs:chartStyle>
</file>

<file path=ppt/charts/style6.xml><?xml version="1.0" encoding="utf-8"?>
<cs:chartStyle xmlns:cs="http://schemas.microsoft.com/office/drawing/2012/chartStyle" xmlns:a="http://schemas.openxmlformats.org/drawingml/2006/main" id="230">
  <cs:axisTitle>
    <cs:lnRef idx="0"/>
    <cs:fillRef idx="0"/>
    <cs:effectRef idx="0"/>
    <cs:fontRef idx="minor">
      <a:schemeClr val="dk1">
        <a:lumMod val="65000"/>
        <a:lumOff val="35000"/>
      </a:schemeClr>
    </cs:fontRef>
    <cs:defRPr sz="900" kern="1200" cap="all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b="0" kern="1200" spc="20" baseline="0"/>
  </cs:categoryAxis>
  <cs:chartArea mods="allowNoLineOverride"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>
  <cs:dataPoint3D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 cmpd="sng" algn="ctr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 cap="flat" cmpd="sng" algn="ctr">
        <a:solidFill>
          <a:schemeClr val="phClr"/>
        </a:solidFill>
        <a:round/>
      </a:ln>
    </cs:spPr>
  </cs:dataPointMarker>
  <cs:dataPointMarkerLayout symbol="circle" size="4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ln w="9525">
        <a:solidFill>
          <a:schemeClr val="dk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  <a:alpha val="33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>
        <a:solidFill>
          <a:schemeClr val="dk1">
            <a:lumMod val="15000"/>
            <a:lumOff val="85000"/>
          </a:schemeClr>
        </a:solidFill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dk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legend>
  <cs:plotArea>
    <cs:lnRef idx="0"/>
    <cs:fillRef idx="0"/>
    <cs:effectRef idx="0"/>
    <cs:fontRef idx="minor">
      <a:schemeClr val="dk1"/>
    </cs:fontRef>
    <cs:spPr>
      <a:gradFill>
        <a:gsLst>
          <a:gs pos="100000">
            <a:schemeClr val="lt1">
              <a:lumMod val="95000"/>
            </a:schemeClr>
          </a:gs>
          <a:gs pos="0">
            <a:schemeClr val="lt1"/>
          </a:gs>
        </a:gsLst>
        <a:lin ang="5400000" scaled="0"/>
      </a:gradFill>
    </cs:spPr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dk1">
        <a:lumMod val="50000"/>
        <a:lumOff val="50000"/>
      </a:schemeClr>
    </cs:fontRef>
    <cs:defRPr sz="1400" kern="1200" cap="none" spc="2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 spc="20" baseline="0"/>
  </cs:valueAxis>
  <cs:wall>
    <cs:lnRef idx="0"/>
    <cs:fillRef idx="0"/>
    <cs:effectRef idx="0"/>
    <cs:fontRef idx="minor">
      <a:schemeClr val="dk1"/>
    </cs:fontRef>
  </cs:wall>
</cs:chartStyle>
</file>

<file path=ppt/charts/style7.xml><?xml version="1.0" encoding="utf-8"?>
<cs:chartStyle xmlns:cs="http://schemas.microsoft.com/office/drawing/2012/chartStyle" xmlns:a="http://schemas.openxmlformats.org/drawingml/2006/main" id="230">
  <cs:axisTitle>
    <cs:lnRef idx="0"/>
    <cs:fillRef idx="0"/>
    <cs:effectRef idx="0"/>
    <cs:fontRef idx="minor">
      <a:schemeClr val="dk1">
        <a:lumMod val="65000"/>
        <a:lumOff val="35000"/>
      </a:schemeClr>
    </cs:fontRef>
    <cs:defRPr sz="900" kern="1200" cap="all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b="0" kern="1200" spc="20" baseline="0"/>
  </cs:categoryAxis>
  <cs:chartArea mods="allowNoLineOverride"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>
  <cs:dataPoint3D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 cmpd="sng" algn="ctr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 cap="flat" cmpd="sng" algn="ctr">
        <a:solidFill>
          <a:schemeClr val="phClr"/>
        </a:solidFill>
        <a:round/>
      </a:ln>
    </cs:spPr>
  </cs:dataPointMarker>
  <cs:dataPointMarkerLayout symbol="circle" size="4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ln w="9525">
        <a:solidFill>
          <a:schemeClr val="dk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  <a:alpha val="33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>
        <a:solidFill>
          <a:schemeClr val="dk1">
            <a:lumMod val="15000"/>
            <a:lumOff val="85000"/>
          </a:schemeClr>
        </a:solidFill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dk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legend>
  <cs:plotArea>
    <cs:lnRef idx="0"/>
    <cs:fillRef idx="0"/>
    <cs:effectRef idx="0"/>
    <cs:fontRef idx="minor">
      <a:schemeClr val="dk1"/>
    </cs:fontRef>
    <cs:spPr>
      <a:gradFill>
        <a:gsLst>
          <a:gs pos="100000">
            <a:schemeClr val="lt1">
              <a:lumMod val="95000"/>
            </a:schemeClr>
          </a:gs>
          <a:gs pos="0">
            <a:schemeClr val="lt1"/>
          </a:gs>
        </a:gsLst>
        <a:lin ang="5400000" scaled="0"/>
      </a:gradFill>
    </cs:spPr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dk1">
        <a:lumMod val="50000"/>
        <a:lumOff val="50000"/>
      </a:schemeClr>
    </cs:fontRef>
    <cs:defRPr sz="1400" kern="1200" cap="none" spc="2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 spc="20" baseline="0"/>
  </cs:valueAxis>
  <cs:wall>
    <cs:lnRef idx="0"/>
    <cs:fillRef idx="0"/>
    <cs:effectRef idx="0"/>
    <cs:fontRef idx="minor">
      <a:schemeClr val="dk1"/>
    </cs:fontRef>
  </cs:wall>
</cs:chartStyle>
</file>

<file path=ppt/charts/style8.xml><?xml version="1.0" encoding="utf-8"?>
<cs:chartStyle xmlns:cs="http://schemas.microsoft.com/office/drawing/2012/chartStyle" xmlns:a="http://schemas.openxmlformats.org/drawingml/2006/main" id="230">
  <cs:axisTitle>
    <cs:lnRef idx="0"/>
    <cs:fillRef idx="0"/>
    <cs:effectRef idx="0"/>
    <cs:fontRef idx="minor">
      <a:schemeClr val="dk1">
        <a:lumMod val="65000"/>
        <a:lumOff val="35000"/>
      </a:schemeClr>
    </cs:fontRef>
    <cs:defRPr sz="900" kern="1200" cap="all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b="0" kern="1200" spc="20" baseline="0"/>
  </cs:categoryAxis>
  <cs:chartArea mods="allowNoLineOverride"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>
  <cs:dataPoint3D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 cmpd="sng" algn="ctr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 cap="flat" cmpd="sng" algn="ctr">
        <a:solidFill>
          <a:schemeClr val="phClr"/>
        </a:solidFill>
        <a:round/>
      </a:ln>
    </cs:spPr>
  </cs:dataPointMarker>
  <cs:dataPointMarkerLayout symbol="circle" size="4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ln w="9525">
        <a:solidFill>
          <a:schemeClr val="dk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  <a:alpha val="33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>
        <a:solidFill>
          <a:schemeClr val="dk1">
            <a:lumMod val="15000"/>
            <a:lumOff val="85000"/>
          </a:schemeClr>
        </a:solidFill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dk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legend>
  <cs:plotArea>
    <cs:lnRef idx="0"/>
    <cs:fillRef idx="0"/>
    <cs:effectRef idx="0"/>
    <cs:fontRef idx="minor">
      <a:schemeClr val="dk1"/>
    </cs:fontRef>
    <cs:spPr>
      <a:gradFill>
        <a:gsLst>
          <a:gs pos="100000">
            <a:schemeClr val="lt1">
              <a:lumMod val="95000"/>
            </a:schemeClr>
          </a:gs>
          <a:gs pos="0">
            <a:schemeClr val="lt1"/>
          </a:gs>
        </a:gsLst>
        <a:lin ang="5400000" scaled="0"/>
      </a:gradFill>
    </cs:spPr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dk1">
        <a:lumMod val="50000"/>
        <a:lumOff val="50000"/>
      </a:schemeClr>
    </cs:fontRef>
    <cs:defRPr sz="1400" kern="1200" cap="none" spc="2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 spc="20" baseline="0"/>
  </cs:valueAxis>
  <cs:wall>
    <cs:lnRef idx="0"/>
    <cs:fillRef idx="0"/>
    <cs:effectRef idx="0"/>
    <cs:fontRef idx="minor">
      <a:schemeClr val="dk1"/>
    </cs:fontRef>
  </cs:wall>
</cs:chartStyle>
</file>

<file path=ppt/charts/style9.xml><?xml version="1.0" encoding="utf-8"?>
<cs:chartStyle xmlns:cs="http://schemas.microsoft.com/office/drawing/2012/chartStyle" xmlns:a="http://schemas.openxmlformats.org/drawingml/2006/main" id="230">
  <cs:axisTitle>
    <cs:lnRef idx="0"/>
    <cs:fillRef idx="0"/>
    <cs:effectRef idx="0"/>
    <cs:fontRef idx="minor">
      <a:schemeClr val="dk1">
        <a:lumMod val="65000"/>
        <a:lumOff val="35000"/>
      </a:schemeClr>
    </cs:fontRef>
    <cs:defRPr sz="900" kern="1200" cap="all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b="0" kern="1200" spc="20" baseline="0"/>
  </cs:categoryAxis>
  <cs:chartArea mods="allowNoLineOverride"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>
  <cs:dataPoint3D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 cmpd="sng" algn="ctr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 cap="flat" cmpd="sng" algn="ctr">
        <a:solidFill>
          <a:schemeClr val="phClr"/>
        </a:solidFill>
        <a:round/>
      </a:ln>
    </cs:spPr>
  </cs:dataPointMarker>
  <cs:dataPointMarkerLayout symbol="circle" size="4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ln w="9525">
        <a:solidFill>
          <a:schemeClr val="dk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  <a:alpha val="33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>
        <a:solidFill>
          <a:schemeClr val="dk1">
            <a:lumMod val="15000"/>
            <a:lumOff val="85000"/>
          </a:schemeClr>
        </a:solidFill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dk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legend>
  <cs:plotArea>
    <cs:lnRef idx="0"/>
    <cs:fillRef idx="0"/>
    <cs:effectRef idx="0"/>
    <cs:fontRef idx="minor">
      <a:schemeClr val="dk1"/>
    </cs:fontRef>
    <cs:spPr>
      <a:gradFill>
        <a:gsLst>
          <a:gs pos="100000">
            <a:schemeClr val="lt1">
              <a:lumMod val="95000"/>
            </a:schemeClr>
          </a:gs>
          <a:gs pos="0">
            <a:schemeClr val="lt1"/>
          </a:gs>
        </a:gsLst>
        <a:lin ang="5400000" scaled="0"/>
      </a:gradFill>
    </cs:spPr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dk1">
        <a:lumMod val="50000"/>
        <a:lumOff val="50000"/>
      </a:schemeClr>
    </cs:fontRef>
    <cs:defRPr sz="1400" kern="1200" cap="none" spc="2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 spc="20" baseline="0"/>
  </cs:valueAxis>
  <cs:wall>
    <cs:lnRef idx="0"/>
    <cs:fillRef idx="0"/>
    <cs:effectRef idx="0"/>
    <cs:fontRef idx="minor">
      <a:schemeClr val="dk1"/>
    </cs:fontRef>
  </cs:wall>
</cs:chartStyle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image" Target="../media/image6.png"/><Relationship Id="rId4" Type="http://schemas.openxmlformats.org/officeDocument/2006/relationships/image" Target="../media/image9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39DAB48-A2AC-4045-A23B-23AD62F8D826}" type="doc">
      <dgm:prSet loTypeId="urn:microsoft.com/office/officeart/2005/8/layout/hList7" loCatId="picture" qsTypeId="urn:microsoft.com/office/officeart/2005/8/quickstyle/simple1" qsCatId="simple" csTypeId="urn:microsoft.com/office/officeart/2005/8/colors/accent0_1" csCatId="mainScheme" phldr="1"/>
      <dgm:spPr/>
    </dgm:pt>
    <dgm:pt modelId="{930B42A5-69D7-460D-9035-ECA89EF63E95}">
      <dgm:prSet phldrT="[Texto]" custT="1"/>
      <dgm:spPr>
        <a:noFill/>
      </dgm:spPr>
      <dgm:t>
        <a:bodyPr/>
        <a:lstStyle/>
        <a:p>
          <a:pPr algn="ctr"/>
          <a:r>
            <a:rPr lang="es-EC" sz="2800" noProof="0" dirty="0" smtClean="0"/>
            <a:t>Frutos</a:t>
          </a:r>
          <a:r>
            <a:rPr lang="en-US" sz="2800" dirty="0" smtClean="0"/>
            <a:t> </a:t>
          </a:r>
          <a:r>
            <a:rPr lang="es-EC" sz="2800" noProof="0" dirty="0" smtClean="0"/>
            <a:t>silvestres</a:t>
          </a:r>
          <a:r>
            <a:rPr lang="en-US" sz="2800" dirty="0" smtClean="0"/>
            <a:t> </a:t>
          </a:r>
          <a:r>
            <a:rPr lang="es-EC" sz="2800" noProof="0" dirty="0" smtClean="0"/>
            <a:t>nativos</a:t>
          </a:r>
          <a:r>
            <a:rPr lang="en-US" sz="2800" dirty="0" smtClean="0"/>
            <a:t>, </a:t>
          </a:r>
          <a:r>
            <a:rPr lang="es-EC" sz="2800" noProof="0" dirty="0" smtClean="0"/>
            <a:t>recurso</a:t>
          </a:r>
          <a:r>
            <a:rPr lang="en-US" sz="2800" dirty="0" smtClean="0"/>
            <a:t> no </a:t>
          </a:r>
          <a:r>
            <a:rPr lang="es-EC" sz="2800" noProof="0" dirty="0" smtClean="0"/>
            <a:t>utilizado</a:t>
          </a:r>
          <a:r>
            <a:rPr lang="en-US" sz="2800" dirty="0" smtClean="0"/>
            <a:t> en </a:t>
          </a:r>
          <a:r>
            <a:rPr lang="es-EC" sz="2800" noProof="0" dirty="0" smtClean="0"/>
            <a:t>investigación</a:t>
          </a:r>
          <a:r>
            <a:rPr lang="en-US" sz="2800" dirty="0" smtClean="0"/>
            <a:t>.</a:t>
          </a:r>
          <a:endParaRPr lang="es-EC" sz="2800" dirty="0"/>
        </a:p>
      </dgm:t>
    </dgm:pt>
    <dgm:pt modelId="{B8855535-2F66-4EBE-8671-50A5C2C243C6}" type="parTrans" cxnId="{551C5690-7B91-4445-9FAD-468D741B9F9B}">
      <dgm:prSet/>
      <dgm:spPr/>
      <dgm:t>
        <a:bodyPr/>
        <a:lstStyle/>
        <a:p>
          <a:endParaRPr lang="es-EC"/>
        </a:p>
      </dgm:t>
    </dgm:pt>
    <dgm:pt modelId="{D0ABCAD4-CD00-4B0E-AD9B-FA1E1F0CBBED}" type="sibTrans" cxnId="{551C5690-7B91-4445-9FAD-468D741B9F9B}">
      <dgm:prSet/>
      <dgm:spPr/>
      <dgm:t>
        <a:bodyPr/>
        <a:lstStyle/>
        <a:p>
          <a:endParaRPr lang="es-EC"/>
        </a:p>
      </dgm:t>
    </dgm:pt>
    <dgm:pt modelId="{97A490BB-FFE5-4D63-A877-4C5D4C415EC6}">
      <dgm:prSet phldrT="[Texto]" custT="1"/>
      <dgm:spPr>
        <a:noFill/>
      </dgm:spPr>
      <dgm:t>
        <a:bodyPr/>
        <a:lstStyle/>
        <a:p>
          <a:r>
            <a:rPr lang="es-EC" sz="2800" noProof="0" dirty="0" smtClean="0"/>
            <a:t>Bacterias ácido lácticas utilizadas como principales probióticos.</a:t>
          </a:r>
          <a:endParaRPr lang="es-EC" sz="2800" dirty="0"/>
        </a:p>
      </dgm:t>
    </dgm:pt>
    <dgm:pt modelId="{012AF5B8-428B-4568-8A63-C2F5D8AC69C3}" type="parTrans" cxnId="{C8032952-42FF-4200-9CA2-D84B0086B862}">
      <dgm:prSet/>
      <dgm:spPr/>
      <dgm:t>
        <a:bodyPr/>
        <a:lstStyle/>
        <a:p>
          <a:endParaRPr lang="es-EC"/>
        </a:p>
      </dgm:t>
    </dgm:pt>
    <dgm:pt modelId="{A6FA6189-FD01-45EE-84A8-D94839981EAC}" type="sibTrans" cxnId="{C8032952-42FF-4200-9CA2-D84B0086B862}">
      <dgm:prSet/>
      <dgm:spPr/>
      <dgm:t>
        <a:bodyPr/>
        <a:lstStyle/>
        <a:p>
          <a:endParaRPr lang="es-EC"/>
        </a:p>
      </dgm:t>
    </dgm:pt>
    <dgm:pt modelId="{68A07335-ED24-4DBD-898D-F87760F5876D}">
      <dgm:prSet phldrT="[Texto]" custT="1"/>
      <dgm:spPr>
        <a:noFill/>
      </dgm:spPr>
      <dgm:t>
        <a:bodyPr/>
        <a:lstStyle/>
        <a:p>
          <a:r>
            <a:rPr lang="es-EC" sz="2800" noProof="0" dirty="0" smtClean="0"/>
            <a:t>Cepas aisladas y caracterizadas fenotípicamente</a:t>
          </a:r>
          <a:r>
            <a:rPr lang="es-EC" sz="2400" noProof="0" dirty="0" smtClean="0"/>
            <a:t>.</a:t>
          </a:r>
          <a:endParaRPr lang="es-EC" sz="2400" noProof="0" dirty="0"/>
        </a:p>
      </dgm:t>
    </dgm:pt>
    <dgm:pt modelId="{550CF4B8-BFC0-498C-82BC-D3292BC64AD0}" type="parTrans" cxnId="{F3F770AC-8C48-4FBE-9A6E-305A2C683A1D}">
      <dgm:prSet/>
      <dgm:spPr/>
      <dgm:t>
        <a:bodyPr/>
        <a:lstStyle/>
        <a:p>
          <a:endParaRPr lang="es-EC"/>
        </a:p>
      </dgm:t>
    </dgm:pt>
    <dgm:pt modelId="{1273497E-1B24-457E-8B3B-9560726D5F60}" type="sibTrans" cxnId="{F3F770AC-8C48-4FBE-9A6E-305A2C683A1D}">
      <dgm:prSet/>
      <dgm:spPr/>
      <dgm:t>
        <a:bodyPr/>
        <a:lstStyle/>
        <a:p>
          <a:endParaRPr lang="es-EC"/>
        </a:p>
      </dgm:t>
    </dgm:pt>
    <dgm:pt modelId="{89152709-2726-4A39-B5F7-60B077E3578F}">
      <dgm:prSet custT="1"/>
      <dgm:spPr>
        <a:noFill/>
      </dgm:spPr>
      <dgm:t>
        <a:bodyPr/>
        <a:lstStyle/>
        <a:p>
          <a:endParaRPr lang="es-EC" sz="2800" noProof="0" dirty="0" smtClean="0"/>
        </a:p>
        <a:p>
          <a:r>
            <a:rPr lang="es-EC" sz="2800" noProof="0" dirty="0" smtClean="0"/>
            <a:t>Evaluación de la capacidad probiótica de las cepas puras aisladas.</a:t>
          </a:r>
          <a:endParaRPr lang="es-EC" sz="2800" noProof="0" dirty="0"/>
        </a:p>
      </dgm:t>
    </dgm:pt>
    <dgm:pt modelId="{ED0767AF-0729-4765-8ACB-2B8A32ECC26C}" type="parTrans" cxnId="{B72DA447-CAFE-491A-889E-5C901D3CC57F}">
      <dgm:prSet/>
      <dgm:spPr/>
      <dgm:t>
        <a:bodyPr/>
        <a:lstStyle/>
        <a:p>
          <a:endParaRPr lang="es-EC"/>
        </a:p>
      </dgm:t>
    </dgm:pt>
    <dgm:pt modelId="{68816350-8264-4862-B8BF-DCF3FE652F1E}" type="sibTrans" cxnId="{B72DA447-CAFE-491A-889E-5C901D3CC57F}">
      <dgm:prSet/>
      <dgm:spPr/>
      <dgm:t>
        <a:bodyPr/>
        <a:lstStyle/>
        <a:p>
          <a:endParaRPr lang="es-EC"/>
        </a:p>
      </dgm:t>
    </dgm:pt>
    <dgm:pt modelId="{214470E0-E62E-466E-ADE6-85E072934A28}" type="pres">
      <dgm:prSet presAssocID="{A39DAB48-A2AC-4045-A23B-23AD62F8D826}" presName="Name0" presStyleCnt="0">
        <dgm:presLayoutVars>
          <dgm:dir/>
          <dgm:resizeHandles val="exact"/>
        </dgm:presLayoutVars>
      </dgm:prSet>
      <dgm:spPr/>
    </dgm:pt>
    <dgm:pt modelId="{047D43DC-DB8B-434F-9AFF-0BD7A5EA5576}" type="pres">
      <dgm:prSet presAssocID="{A39DAB48-A2AC-4045-A23B-23AD62F8D826}" presName="fgShape" presStyleLbl="fgShp" presStyleIdx="0" presStyleCnt="1" custLinFactNeighborX="-219" custLinFactNeighborY="56890"/>
      <dgm:spPr/>
    </dgm:pt>
    <dgm:pt modelId="{4A46EEBE-B51B-4401-A603-5377AF53A7B5}" type="pres">
      <dgm:prSet presAssocID="{A39DAB48-A2AC-4045-A23B-23AD62F8D826}" presName="linComp" presStyleCnt="0"/>
      <dgm:spPr/>
    </dgm:pt>
    <dgm:pt modelId="{A1D0A113-6011-429E-A44E-87BA948EF45C}" type="pres">
      <dgm:prSet presAssocID="{930B42A5-69D7-460D-9035-ECA89EF63E95}" presName="compNode" presStyleCnt="0"/>
      <dgm:spPr/>
    </dgm:pt>
    <dgm:pt modelId="{E8D3C82E-2588-4768-82C4-DF9CFFB9E389}" type="pres">
      <dgm:prSet presAssocID="{930B42A5-69D7-460D-9035-ECA89EF63E95}" presName="bkgdShape" presStyleLbl="node1" presStyleIdx="0" presStyleCnt="4" custLinFactNeighborX="627" custLinFactNeighborY="-1092"/>
      <dgm:spPr/>
      <dgm:t>
        <a:bodyPr/>
        <a:lstStyle/>
        <a:p>
          <a:endParaRPr lang="es-EC"/>
        </a:p>
      </dgm:t>
    </dgm:pt>
    <dgm:pt modelId="{4F1CD7F2-B221-4061-986A-C0B17FFF212D}" type="pres">
      <dgm:prSet presAssocID="{930B42A5-69D7-460D-9035-ECA89EF63E95}" presName="nodeTx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13B65EB3-1D66-4A5E-9182-0B0A7FC9E932}" type="pres">
      <dgm:prSet presAssocID="{930B42A5-69D7-460D-9035-ECA89EF63E95}" presName="invisiNode" presStyleLbl="node1" presStyleIdx="0" presStyleCnt="4"/>
      <dgm:spPr/>
    </dgm:pt>
    <dgm:pt modelId="{76C28969-411C-4E8F-8D8A-13C532DD89B3}" type="pres">
      <dgm:prSet presAssocID="{930B42A5-69D7-460D-9035-ECA89EF63E95}" presName="imagNode" presStyleLbl="fgImgPlace1" presStyleIdx="0" presStyleCnt="4" custLinFactNeighborX="-661" custLinFactNeighborY="-2459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es-EC"/>
        </a:p>
      </dgm:t>
    </dgm:pt>
    <dgm:pt modelId="{A66F246F-B374-4CD1-96B3-563ABDEB006B}" type="pres">
      <dgm:prSet presAssocID="{D0ABCAD4-CD00-4B0E-AD9B-FA1E1F0CBBED}" presName="sibTrans" presStyleLbl="sibTrans2D1" presStyleIdx="0" presStyleCnt="0"/>
      <dgm:spPr/>
      <dgm:t>
        <a:bodyPr/>
        <a:lstStyle/>
        <a:p>
          <a:endParaRPr lang="es-EC"/>
        </a:p>
      </dgm:t>
    </dgm:pt>
    <dgm:pt modelId="{1658E3E4-A5FB-461E-9E0C-4005C98EACB1}" type="pres">
      <dgm:prSet presAssocID="{97A490BB-FFE5-4D63-A877-4C5D4C415EC6}" presName="compNode" presStyleCnt="0"/>
      <dgm:spPr/>
    </dgm:pt>
    <dgm:pt modelId="{EDA45701-5FD0-4203-9B7C-CA53F3D3D2F4}" type="pres">
      <dgm:prSet presAssocID="{97A490BB-FFE5-4D63-A877-4C5D4C415EC6}" presName="bkgdShape" presStyleLbl="node1" presStyleIdx="1" presStyleCnt="4"/>
      <dgm:spPr/>
      <dgm:t>
        <a:bodyPr/>
        <a:lstStyle/>
        <a:p>
          <a:endParaRPr lang="es-EC"/>
        </a:p>
      </dgm:t>
    </dgm:pt>
    <dgm:pt modelId="{53659CA0-32D8-4373-A2E3-FC3F96661619}" type="pres">
      <dgm:prSet presAssocID="{97A490BB-FFE5-4D63-A877-4C5D4C415EC6}" presName="nodeTx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B3B96F5B-1CE9-43DF-A9D8-C98455E5C41A}" type="pres">
      <dgm:prSet presAssocID="{97A490BB-FFE5-4D63-A877-4C5D4C415EC6}" presName="invisiNode" presStyleLbl="node1" presStyleIdx="1" presStyleCnt="4"/>
      <dgm:spPr/>
    </dgm:pt>
    <dgm:pt modelId="{BA4E0DFD-BBAE-4078-9F81-8575B03452F8}" type="pres">
      <dgm:prSet presAssocID="{97A490BB-FFE5-4D63-A877-4C5D4C415EC6}" presName="imagNode" presStyleLbl="fgImgPlace1" presStyleIdx="1" presStyleCnt="4"/>
      <dgm:spPr>
        <a:blipFill rotWithShape="1">
          <a:blip xmlns:r="http://schemas.openxmlformats.org/officeDocument/2006/relationships" r:embed="rId2"/>
          <a:stretch>
            <a:fillRect/>
          </a:stretch>
        </a:blipFill>
      </dgm:spPr>
    </dgm:pt>
    <dgm:pt modelId="{AA58E276-CE36-43EA-B4A5-84B64EB85D0F}" type="pres">
      <dgm:prSet presAssocID="{A6FA6189-FD01-45EE-84A8-D94839981EAC}" presName="sibTrans" presStyleLbl="sibTrans2D1" presStyleIdx="0" presStyleCnt="0"/>
      <dgm:spPr/>
      <dgm:t>
        <a:bodyPr/>
        <a:lstStyle/>
        <a:p>
          <a:endParaRPr lang="es-EC"/>
        </a:p>
      </dgm:t>
    </dgm:pt>
    <dgm:pt modelId="{A6E0205C-E3D3-4D18-BC0F-23D01141CFD1}" type="pres">
      <dgm:prSet presAssocID="{68A07335-ED24-4DBD-898D-F87760F5876D}" presName="compNode" presStyleCnt="0"/>
      <dgm:spPr/>
    </dgm:pt>
    <dgm:pt modelId="{C3E04CD3-A5EC-4B73-89E3-9E4B318F06A9}" type="pres">
      <dgm:prSet presAssocID="{68A07335-ED24-4DBD-898D-F87760F5876D}" presName="bkgdShape" presStyleLbl="node1" presStyleIdx="2" presStyleCnt="4" custScaleX="120731"/>
      <dgm:spPr/>
      <dgm:t>
        <a:bodyPr/>
        <a:lstStyle/>
        <a:p>
          <a:endParaRPr lang="es-EC"/>
        </a:p>
      </dgm:t>
    </dgm:pt>
    <dgm:pt modelId="{575CB54B-7120-4FD8-8015-7CC1AE02053A}" type="pres">
      <dgm:prSet presAssocID="{68A07335-ED24-4DBD-898D-F87760F5876D}" presName="nodeTx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63C0D8E5-E838-4A9F-811A-234AD0EC1027}" type="pres">
      <dgm:prSet presAssocID="{68A07335-ED24-4DBD-898D-F87760F5876D}" presName="invisiNode" presStyleLbl="node1" presStyleIdx="2" presStyleCnt="4"/>
      <dgm:spPr/>
    </dgm:pt>
    <dgm:pt modelId="{CD19C5C8-168A-42D4-BBB6-67A5F1B1DA76}" type="pres">
      <dgm:prSet presAssocID="{68A07335-ED24-4DBD-898D-F87760F5876D}" presName="imagNode" presStyleLbl="fgImgPlace1" presStyleIdx="2" presStyleCnt="4"/>
      <dgm:spPr>
        <a:blipFill rotWithShape="1">
          <a:blip xmlns:r="http://schemas.openxmlformats.org/officeDocument/2006/relationships" r:embed="rId3"/>
          <a:stretch>
            <a:fillRect/>
          </a:stretch>
        </a:blipFill>
      </dgm:spPr>
    </dgm:pt>
    <dgm:pt modelId="{4E0ECA5D-9CE7-4761-8554-9920A5F51AFA}" type="pres">
      <dgm:prSet presAssocID="{1273497E-1B24-457E-8B3B-9560726D5F60}" presName="sibTrans" presStyleLbl="sibTrans2D1" presStyleIdx="0" presStyleCnt="0"/>
      <dgm:spPr/>
      <dgm:t>
        <a:bodyPr/>
        <a:lstStyle/>
        <a:p>
          <a:endParaRPr lang="es-EC"/>
        </a:p>
      </dgm:t>
    </dgm:pt>
    <dgm:pt modelId="{C3DAA552-EA1E-4DB9-887B-7DE23CB2BF3F}" type="pres">
      <dgm:prSet presAssocID="{89152709-2726-4A39-B5F7-60B077E3578F}" presName="compNode" presStyleCnt="0"/>
      <dgm:spPr/>
    </dgm:pt>
    <dgm:pt modelId="{A2FA85E9-9461-4A36-AC9F-3DF1834BFE61}" type="pres">
      <dgm:prSet presAssocID="{89152709-2726-4A39-B5F7-60B077E3578F}" presName="bkgdShape" presStyleLbl="node1" presStyleIdx="3" presStyleCnt="4"/>
      <dgm:spPr/>
      <dgm:t>
        <a:bodyPr/>
        <a:lstStyle/>
        <a:p>
          <a:endParaRPr lang="es-EC"/>
        </a:p>
      </dgm:t>
    </dgm:pt>
    <dgm:pt modelId="{2C8C35DA-24B6-4C53-9A3C-3204745E021A}" type="pres">
      <dgm:prSet presAssocID="{89152709-2726-4A39-B5F7-60B077E3578F}" presName="nodeTx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AA441FE5-ECCA-4A95-BDA1-D44DA189B859}" type="pres">
      <dgm:prSet presAssocID="{89152709-2726-4A39-B5F7-60B077E3578F}" presName="invisiNode" presStyleLbl="node1" presStyleIdx="3" presStyleCnt="4"/>
      <dgm:spPr/>
    </dgm:pt>
    <dgm:pt modelId="{866B2555-ADFE-459A-BFA0-4ED3FE7F6F7D}" type="pres">
      <dgm:prSet presAssocID="{89152709-2726-4A39-B5F7-60B077E3578F}" presName="imagNode" presStyleLbl="fgImgPlace1" presStyleIdx="3" presStyleCnt="4"/>
      <dgm:spPr>
        <a:blipFill rotWithShape="1">
          <a:blip xmlns:r="http://schemas.openxmlformats.org/officeDocument/2006/relationships" r:embed="rId4"/>
          <a:stretch>
            <a:fillRect/>
          </a:stretch>
        </a:blipFill>
      </dgm:spPr>
    </dgm:pt>
  </dgm:ptLst>
  <dgm:cxnLst>
    <dgm:cxn modelId="{C4001674-271C-42F0-BB7E-A966B467AB82}" type="presOf" srcId="{A6FA6189-FD01-45EE-84A8-D94839981EAC}" destId="{AA58E276-CE36-43EA-B4A5-84B64EB85D0F}" srcOrd="0" destOrd="0" presId="urn:microsoft.com/office/officeart/2005/8/layout/hList7"/>
    <dgm:cxn modelId="{EB8638B6-7E3C-4E8C-BC1B-733ABF76551A}" type="presOf" srcId="{97A490BB-FFE5-4D63-A877-4C5D4C415EC6}" destId="{EDA45701-5FD0-4203-9B7C-CA53F3D3D2F4}" srcOrd="0" destOrd="0" presId="urn:microsoft.com/office/officeart/2005/8/layout/hList7"/>
    <dgm:cxn modelId="{94C911F9-8EF9-49B1-9244-30CF5905A654}" type="presOf" srcId="{930B42A5-69D7-460D-9035-ECA89EF63E95}" destId="{E8D3C82E-2588-4768-82C4-DF9CFFB9E389}" srcOrd="0" destOrd="0" presId="urn:microsoft.com/office/officeart/2005/8/layout/hList7"/>
    <dgm:cxn modelId="{F3F770AC-8C48-4FBE-9A6E-305A2C683A1D}" srcId="{A39DAB48-A2AC-4045-A23B-23AD62F8D826}" destId="{68A07335-ED24-4DBD-898D-F87760F5876D}" srcOrd="2" destOrd="0" parTransId="{550CF4B8-BFC0-498C-82BC-D3292BC64AD0}" sibTransId="{1273497E-1B24-457E-8B3B-9560726D5F60}"/>
    <dgm:cxn modelId="{64350632-FA18-4569-947B-0F34C501DB09}" type="presOf" srcId="{89152709-2726-4A39-B5F7-60B077E3578F}" destId="{2C8C35DA-24B6-4C53-9A3C-3204745E021A}" srcOrd="1" destOrd="0" presId="urn:microsoft.com/office/officeart/2005/8/layout/hList7"/>
    <dgm:cxn modelId="{2AC4BD56-841E-4857-BE20-DC834D4D99BA}" type="presOf" srcId="{68A07335-ED24-4DBD-898D-F87760F5876D}" destId="{C3E04CD3-A5EC-4B73-89E3-9E4B318F06A9}" srcOrd="0" destOrd="0" presId="urn:microsoft.com/office/officeart/2005/8/layout/hList7"/>
    <dgm:cxn modelId="{1BD06561-82B8-44A4-B341-3EAE1C7D1A1F}" type="presOf" srcId="{89152709-2726-4A39-B5F7-60B077E3578F}" destId="{A2FA85E9-9461-4A36-AC9F-3DF1834BFE61}" srcOrd="0" destOrd="0" presId="urn:microsoft.com/office/officeart/2005/8/layout/hList7"/>
    <dgm:cxn modelId="{07C95E59-3AFF-4FEB-8F58-E8E95895BF26}" type="presOf" srcId="{930B42A5-69D7-460D-9035-ECA89EF63E95}" destId="{4F1CD7F2-B221-4061-986A-C0B17FFF212D}" srcOrd="1" destOrd="0" presId="urn:microsoft.com/office/officeart/2005/8/layout/hList7"/>
    <dgm:cxn modelId="{C8032952-42FF-4200-9CA2-D84B0086B862}" srcId="{A39DAB48-A2AC-4045-A23B-23AD62F8D826}" destId="{97A490BB-FFE5-4D63-A877-4C5D4C415EC6}" srcOrd="1" destOrd="0" parTransId="{012AF5B8-428B-4568-8A63-C2F5D8AC69C3}" sibTransId="{A6FA6189-FD01-45EE-84A8-D94839981EAC}"/>
    <dgm:cxn modelId="{C6AC457C-B21A-4789-BFD6-CF051A0D5F9E}" type="presOf" srcId="{97A490BB-FFE5-4D63-A877-4C5D4C415EC6}" destId="{53659CA0-32D8-4373-A2E3-FC3F96661619}" srcOrd="1" destOrd="0" presId="urn:microsoft.com/office/officeart/2005/8/layout/hList7"/>
    <dgm:cxn modelId="{B72DA447-CAFE-491A-889E-5C901D3CC57F}" srcId="{A39DAB48-A2AC-4045-A23B-23AD62F8D826}" destId="{89152709-2726-4A39-B5F7-60B077E3578F}" srcOrd="3" destOrd="0" parTransId="{ED0767AF-0729-4765-8ACB-2B8A32ECC26C}" sibTransId="{68816350-8264-4862-B8BF-DCF3FE652F1E}"/>
    <dgm:cxn modelId="{551C5690-7B91-4445-9FAD-468D741B9F9B}" srcId="{A39DAB48-A2AC-4045-A23B-23AD62F8D826}" destId="{930B42A5-69D7-460D-9035-ECA89EF63E95}" srcOrd="0" destOrd="0" parTransId="{B8855535-2F66-4EBE-8671-50A5C2C243C6}" sibTransId="{D0ABCAD4-CD00-4B0E-AD9B-FA1E1F0CBBED}"/>
    <dgm:cxn modelId="{C991F0DB-E83C-41F0-9D83-F559F7849069}" type="presOf" srcId="{A39DAB48-A2AC-4045-A23B-23AD62F8D826}" destId="{214470E0-E62E-466E-ADE6-85E072934A28}" srcOrd="0" destOrd="0" presId="urn:microsoft.com/office/officeart/2005/8/layout/hList7"/>
    <dgm:cxn modelId="{B34162F5-45CB-4CBC-AEBD-9AE2998419D1}" type="presOf" srcId="{68A07335-ED24-4DBD-898D-F87760F5876D}" destId="{575CB54B-7120-4FD8-8015-7CC1AE02053A}" srcOrd="1" destOrd="0" presId="urn:microsoft.com/office/officeart/2005/8/layout/hList7"/>
    <dgm:cxn modelId="{B1CABEBD-39FD-4B7A-A4FA-1721E1678FA4}" type="presOf" srcId="{1273497E-1B24-457E-8B3B-9560726D5F60}" destId="{4E0ECA5D-9CE7-4761-8554-9920A5F51AFA}" srcOrd="0" destOrd="0" presId="urn:microsoft.com/office/officeart/2005/8/layout/hList7"/>
    <dgm:cxn modelId="{F354BA9B-DB67-46D1-BAF2-734EE7D58524}" type="presOf" srcId="{D0ABCAD4-CD00-4B0E-AD9B-FA1E1F0CBBED}" destId="{A66F246F-B374-4CD1-96B3-563ABDEB006B}" srcOrd="0" destOrd="0" presId="urn:microsoft.com/office/officeart/2005/8/layout/hList7"/>
    <dgm:cxn modelId="{318DCD87-48FD-4873-A3D1-07C6837482E6}" type="presParOf" srcId="{214470E0-E62E-466E-ADE6-85E072934A28}" destId="{047D43DC-DB8B-434F-9AFF-0BD7A5EA5576}" srcOrd="0" destOrd="0" presId="urn:microsoft.com/office/officeart/2005/8/layout/hList7"/>
    <dgm:cxn modelId="{66EA2648-8FC9-4EF1-A9AE-FAA7BEB44C5C}" type="presParOf" srcId="{214470E0-E62E-466E-ADE6-85E072934A28}" destId="{4A46EEBE-B51B-4401-A603-5377AF53A7B5}" srcOrd="1" destOrd="0" presId="urn:microsoft.com/office/officeart/2005/8/layout/hList7"/>
    <dgm:cxn modelId="{DA7B9458-34C2-4021-BF8B-4AD2E953C216}" type="presParOf" srcId="{4A46EEBE-B51B-4401-A603-5377AF53A7B5}" destId="{A1D0A113-6011-429E-A44E-87BA948EF45C}" srcOrd="0" destOrd="0" presId="urn:microsoft.com/office/officeart/2005/8/layout/hList7"/>
    <dgm:cxn modelId="{A755F690-C597-42D7-926E-FA30A3C51599}" type="presParOf" srcId="{A1D0A113-6011-429E-A44E-87BA948EF45C}" destId="{E8D3C82E-2588-4768-82C4-DF9CFFB9E389}" srcOrd="0" destOrd="0" presId="urn:microsoft.com/office/officeart/2005/8/layout/hList7"/>
    <dgm:cxn modelId="{36A323A4-169E-4A48-84D9-B6A2982E586E}" type="presParOf" srcId="{A1D0A113-6011-429E-A44E-87BA948EF45C}" destId="{4F1CD7F2-B221-4061-986A-C0B17FFF212D}" srcOrd="1" destOrd="0" presId="urn:microsoft.com/office/officeart/2005/8/layout/hList7"/>
    <dgm:cxn modelId="{45DD8D30-46D0-4EF5-A819-19012E21EFD6}" type="presParOf" srcId="{A1D0A113-6011-429E-A44E-87BA948EF45C}" destId="{13B65EB3-1D66-4A5E-9182-0B0A7FC9E932}" srcOrd="2" destOrd="0" presId="urn:microsoft.com/office/officeart/2005/8/layout/hList7"/>
    <dgm:cxn modelId="{90DAE703-FDF8-4D61-A43E-1C1064FB00F1}" type="presParOf" srcId="{A1D0A113-6011-429E-A44E-87BA948EF45C}" destId="{76C28969-411C-4E8F-8D8A-13C532DD89B3}" srcOrd="3" destOrd="0" presId="urn:microsoft.com/office/officeart/2005/8/layout/hList7"/>
    <dgm:cxn modelId="{D5AC42B9-0122-458D-A662-3554BF1C9EA4}" type="presParOf" srcId="{4A46EEBE-B51B-4401-A603-5377AF53A7B5}" destId="{A66F246F-B374-4CD1-96B3-563ABDEB006B}" srcOrd="1" destOrd="0" presId="urn:microsoft.com/office/officeart/2005/8/layout/hList7"/>
    <dgm:cxn modelId="{B601E022-AAC7-4529-A551-BA4CA74AC4E1}" type="presParOf" srcId="{4A46EEBE-B51B-4401-A603-5377AF53A7B5}" destId="{1658E3E4-A5FB-461E-9E0C-4005C98EACB1}" srcOrd="2" destOrd="0" presId="urn:microsoft.com/office/officeart/2005/8/layout/hList7"/>
    <dgm:cxn modelId="{C7E08584-4279-4991-9D79-CC217CB92606}" type="presParOf" srcId="{1658E3E4-A5FB-461E-9E0C-4005C98EACB1}" destId="{EDA45701-5FD0-4203-9B7C-CA53F3D3D2F4}" srcOrd="0" destOrd="0" presId="urn:microsoft.com/office/officeart/2005/8/layout/hList7"/>
    <dgm:cxn modelId="{148321CB-C0B6-405D-A186-773082E4D3D8}" type="presParOf" srcId="{1658E3E4-A5FB-461E-9E0C-4005C98EACB1}" destId="{53659CA0-32D8-4373-A2E3-FC3F96661619}" srcOrd="1" destOrd="0" presId="urn:microsoft.com/office/officeart/2005/8/layout/hList7"/>
    <dgm:cxn modelId="{F096855D-334E-4BAD-BCD6-803A141C7FF6}" type="presParOf" srcId="{1658E3E4-A5FB-461E-9E0C-4005C98EACB1}" destId="{B3B96F5B-1CE9-43DF-A9D8-C98455E5C41A}" srcOrd="2" destOrd="0" presId="urn:microsoft.com/office/officeart/2005/8/layout/hList7"/>
    <dgm:cxn modelId="{17D8AE65-A7BB-4604-96DD-A9BF18E69384}" type="presParOf" srcId="{1658E3E4-A5FB-461E-9E0C-4005C98EACB1}" destId="{BA4E0DFD-BBAE-4078-9F81-8575B03452F8}" srcOrd="3" destOrd="0" presId="urn:microsoft.com/office/officeart/2005/8/layout/hList7"/>
    <dgm:cxn modelId="{0C793C6F-01C2-4793-9516-767072746D79}" type="presParOf" srcId="{4A46EEBE-B51B-4401-A603-5377AF53A7B5}" destId="{AA58E276-CE36-43EA-B4A5-84B64EB85D0F}" srcOrd="3" destOrd="0" presId="urn:microsoft.com/office/officeart/2005/8/layout/hList7"/>
    <dgm:cxn modelId="{9E79C6F6-7E7A-4869-82A7-2E312D656832}" type="presParOf" srcId="{4A46EEBE-B51B-4401-A603-5377AF53A7B5}" destId="{A6E0205C-E3D3-4D18-BC0F-23D01141CFD1}" srcOrd="4" destOrd="0" presId="urn:microsoft.com/office/officeart/2005/8/layout/hList7"/>
    <dgm:cxn modelId="{4D41A865-7E09-4C74-A93A-1F5AA55A66A7}" type="presParOf" srcId="{A6E0205C-E3D3-4D18-BC0F-23D01141CFD1}" destId="{C3E04CD3-A5EC-4B73-89E3-9E4B318F06A9}" srcOrd="0" destOrd="0" presId="urn:microsoft.com/office/officeart/2005/8/layout/hList7"/>
    <dgm:cxn modelId="{4DD27B76-A12B-4B9D-958D-67C207182103}" type="presParOf" srcId="{A6E0205C-E3D3-4D18-BC0F-23D01141CFD1}" destId="{575CB54B-7120-4FD8-8015-7CC1AE02053A}" srcOrd="1" destOrd="0" presId="urn:microsoft.com/office/officeart/2005/8/layout/hList7"/>
    <dgm:cxn modelId="{B01D8D9F-DCF6-4922-A8F4-FA253A3B5E76}" type="presParOf" srcId="{A6E0205C-E3D3-4D18-BC0F-23D01141CFD1}" destId="{63C0D8E5-E838-4A9F-811A-234AD0EC1027}" srcOrd="2" destOrd="0" presId="urn:microsoft.com/office/officeart/2005/8/layout/hList7"/>
    <dgm:cxn modelId="{49AFA8C4-FF08-4D48-99AF-F80E51ABA422}" type="presParOf" srcId="{A6E0205C-E3D3-4D18-BC0F-23D01141CFD1}" destId="{CD19C5C8-168A-42D4-BBB6-67A5F1B1DA76}" srcOrd="3" destOrd="0" presId="urn:microsoft.com/office/officeart/2005/8/layout/hList7"/>
    <dgm:cxn modelId="{97E221F2-3D0E-4FCB-8F9A-A5D854D1D276}" type="presParOf" srcId="{4A46EEBE-B51B-4401-A603-5377AF53A7B5}" destId="{4E0ECA5D-9CE7-4761-8554-9920A5F51AFA}" srcOrd="5" destOrd="0" presId="urn:microsoft.com/office/officeart/2005/8/layout/hList7"/>
    <dgm:cxn modelId="{2C9709EB-122D-42A3-A258-03D899EEF753}" type="presParOf" srcId="{4A46EEBE-B51B-4401-A603-5377AF53A7B5}" destId="{C3DAA552-EA1E-4DB9-887B-7DE23CB2BF3F}" srcOrd="6" destOrd="0" presId="urn:microsoft.com/office/officeart/2005/8/layout/hList7"/>
    <dgm:cxn modelId="{202BFB08-0BF3-4064-8109-30E9596BBCB0}" type="presParOf" srcId="{C3DAA552-EA1E-4DB9-887B-7DE23CB2BF3F}" destId="{A2FA85E9-9461-4A36-AC9F-3DF1834BFE61}" srcOrd="0" destOrd="0" presId="urn:microsoft.com/office/officeart/2005/8/layout/hList7"/>
    <dgm:cxn modelId="{67C63F2F-A695-410C-B370-EF9CE456A967}" type="presParOf" srcId="{C3DAA552-EA1E-4DB9-887B-7DE23CB2BF3F}" destId="{2C8C35DA-24B6-4C53-9A3C-3204745E021A}" srcOrd="1" destOrd="0" presId="urn:microsoft.com/office/officeart/2005/8/layout/hList7"/>
    <dgm:cxn modelId="{AA6E51FC-FFE3-46A4-8D49-5A89D6E45CE7}" type="presParOf" srcId="{C3DAA552-EA1E-4DB9-887B-7DE23CB2BF3F}" destId="{AA441FE5-ECCA-4A95-BDA1-D44DA189B859}" srcOrd="2" destOrd="0" presId="urn:microsoft.com/office/officeart/2005/8/layout/hList7"/>
    <dgm:cxn modelId="{2AA56EFE-7C8E-4E5D-9F03-E82F649DC301}" type="presParOf" srcId="{C3DAA552-EA1E-4DB9-887B-7DE23CB2BF3F}" destId="{866B2555-ADFE-459A-BFA0-4ED3FE7F6F7D}" srcOrd="3" destOrd="0" presId="urn:microsoft.com/office/officeart/2005/8/layout/hList7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0468C84-33A2-424C-9E37-157364FB8788}" type="doc">
      <dgm:prSet loTypeId="urn:microsoft.com/office/officeart/2005/8/layout/arrow6" loCatId="process" qsTypeId="urn:microsoft.com/office/officeart/2005/8/quickstyle/simple1" qsCatId="simple" csTypeId="urn:microsoft.com/office/officeart/2005/8/colors/accent0_2" csCatId="mainScheme" phldr="1"/>
      <dgm:spPr/>
      <dgm:t>
        <a:bodyPr/>
        <a:lstStyle/>
        <a:p>
          <a:endParaRPr lang="es-EC"/>
        </a:p>
      </dgm:t>
    </dgm:pt>
    <dgm:pt modelId="{725B9F48-1B2A-4F76-A1CA-E25C5752A3F3}">
      <dgm:prSet phldrT="[Texto]"/>
      <dgm:spPr/>
      <dgm:t>
        <a:bodyPr/>
        <a:lstStyle/>
        <a:p>
          <a:r>
            <a:rPr lang="es-EC" b="1" dirty="0" smtClean="0">
              <a:solidFill>
                <a:schemeClr val="tx1"/>
              </a:solidFill>
              <a:latin typeface="Arial Rounded MT Bold" panose="020F0704030504030204" pitchFamily="34" charset="0"/>
            </a:rPr>
            <a:t>Hi: </a:t>
          </a:r>
          <a:r>
            <a:rPr lang="es-EC" dirty="0" smtClean="0">
              <a:solidFill>
                <a:schemeClr val="tx1"/>
              </a:solidFill>
              <a:latin typeface="Arial Rounded MT Bold" panose="020F0704030504030204" pitchFamily="34" charset="0"/>
            </a:rPr>
            <a:t>Las cepas aisladas de frutos silvestres nativos tienen capacidad probiótica.</a:t>
          </a:r>
          <a:endParaRPr lang="es-EC" dirty="0">
            <a:solidFill>
              <a:schemeClr val="tx1"/>
            </a:solidFill>
            <a:latin typeface="Arial Rounded MT Bold" panose="020F0704030504030204" pitchFamily="34" charset="0"/>
          </a:endParaRPr>
        </a:p>
      </dgm:t>
    </dgm:pt>
    <dgm:pt modelId="{5A4251EA-3036-403E-961C-73519EDFD00B}" type="parTrans" cxnId="{FAC14639-419A-4C7F-8393-16A8FB9150DB}">
      <dgm:prSet/>
      <dgm:spPr/>
      <dgm:t>
        <a:bodyPr/>
        <a:lstStyle/>
        <a:p>
          <a:endParaRPr lang="es-EC">
            <a:solidFill>
              <a:schemeClr val="accent4">
                <a:lumMod val="95000"/>
                <a:lumOff val="5000"/>
              </a:schemeClr>
            </a:solidFill>
            <a:latin typeface="Arial Rounded MT Bold" panose="020F0704030504030204" pitchFamily="34" charset="0"/>
          </a:endParaRPr>
        </a:p>
      </dgm:t>
    </dgm:pt>
    <dgm:pt modelId="{303545D1-1CCF-4932-836E-0B98BDF15AE5}" type="sibTrans" cxnId="{FAC14639-419A-4C7F-8393-16A8FB9150DB}">
      <dgm:prSet/>
      <dgm:spPr/>
      <dgm:t>
        <a:bodyPr/>
        <a:lstStyle/>
        <a:p>
          <a:endParaRPr lang="es-EC">
            <a:solidFill>
              <a:schemeClr val="accent4">
                <a:lumMod val="95000"/>
                <a:lumOff val="5000"/>
              </a:schemeClr>
            </a:solidFill>
            <a:latin typeface="Arial Rounded MT Bold" panose="020F0704030504030204" pitchFamily="34" charset="0"/>
          </a:endParaRPr>
        </a:p>
      </dgm:t>
    </dgm:pt>
    <dgm:pt modelId="{D671EFD2-989B-46A6-9F16-4DECF69B81E0}">
      <dgm:prSet phldrT="[Texto]"/>
      <dgm:spPr/>
      <dgm:t>
        <a:bodyPr/>
        <a:lstStyle/>
        <a:p>
          <a:r>
            <a:rPr lang="es-EC" b="1" dirty="0" smtClean="0">
              <a:solidFill>
                <a:schemeClr val="tx1"/>
              </a:solidFill>
              <a:latin typeface="Arial Rounded MT Bold" panose="020F0704030504030204" pitchFamily="34" charset="0"/>
            </a:rPr>
            <a:t>Ho: </a:t>
          </a:r>
          <a:r>
            <a:rPr lang="es-EC" dirty="0" smtClean="0">
              <a:solidFill>
                <a:schemeClr val="tx1"/>
              </a:solidFill>
              <a:latin typeface="Arial Rounded MT Bold" panose="020F0704030504030204" pitchFamily="34" charset="0"/>
            </a:rPr>
            <a:t>Las cepas aisladas de frutos silvestres nativos no tiene capacidad probiótica.</a:t>
          </a:r>
        </a:p>
        <a:p>
          <a:endParaRPr lang="es-EC" dirty="0">
            <a:solidFill>
              <a:schemeClr val="accent4">
                <a:lumMod val="95000"/>
                <a:lumOff val="5000"/>
              </a:schemeClr>
            </a:solidFill>
            <a:latin typeface="Arial Rounded MT Bold" panose="020F0704030504030204" pitchFamily="34" charset="0"/>
          </a:endParaRPr>
        </a:p>
      </dgm:t>
    </dgm:pt>
    <dgm:pt modelId="{08AB4E6A-2AAC-4066-932A-5E8FBFF4119F}" type="parTrans" cxnId="{8B8D40B8-4F36-48F8-A357-6E90426FE310}">
      <dgm:prSet/>
      <dgm:spPr/>
      <dgm:t>
        <a:bodyPr/>
        <a:lstStyle/>
        <a:p>
          <a:endParaRPr lang="es-EC">
            <a:solidFill>
              <a:schemeClr val="accent4">
                <a:lumMod val="95000"/>
                <a:lumOff val="5000"/>
              </a:schemeClr>
            </a:solidFill>
            <a:latin typeface="Arial Rounded MT Bold" panose="020F0704030504030204" pitchFamily="34" charset="0"/>
          </a:endParaRPr>
        </a:p>
      </dgm:t>
    </dgm:pt>
    <dgm:pt modelId="{ECD57D16-BC91-4C8A-BD27-BE1CDF9C0E25}" type="sibTrans" cxnId="{8B8D40B8-4F36-48F8-A357-6E90426FE310}">
      <dgm:prSet/>
      <dgm:spPr/>
      <dgm:t>
        <a:bodyPr/>
        <a:lstStyle/>
        <a:p>
          <a:endParaRPr lang="es-EC">
            <a:solidFill>
              <a:schemeClr val="accent4">
                <a:lumMod val="95000"/>
                <a:lumOff val="5000"/>
              </a:schemeClr>
            </a:solidFill>
            <a:latin typeface="Arial Rounded MT Bold" panose="020F0704030504030204" pitchFamily="34" charset="0"/>
          </a:endParaRPr>
        </a:p>
      </dgm:t>
    </dgm:pt>
    <dgm:pt modelId="{9355419A-53F1-4058-8C9B-6C5E570072AF}" type="pres">
      <dgm:prSet presAssocID="{00468C84-33A2-424C-9E37-157364FB8788}" presName="compositeShape" presStyleCnt="0">
        <dgm:presLayoutVars>
          <dgm:chMax val="2"/>
          <dgm:dir/>
          <dgm:resizeHandles val="exact"/>
        </dgm:presLayoutVars>
      </dgm:prSet>
      <dgm:spPr/>
      <dgm:t>
        <a:bodyPr/>
        <a:lstStyle/>
        <a:p>
          <a:endParaRPr lang="es-EC"/>
        </a:p>
      </dgm:t>
    </dgm:pt>
    <dgm:pt modelId="{95A66BE1-87FD-48F1-BF33-65D5A881802F}" type="pres">
      <dgm:prSet presAssocID="{00468C84-33A2-424C-9E37-157364FB8788}" presName="ribbon" presStyleLbl="node1" presStyleIdx="0" presStyleCnt="1" custLinFactNeighborX="-1468" custLinFactNeighborY="-11072"/>
      <dgm:spPr/>
    </dgm:pt>
    <dgm:pt modelId="{D7F5A205-A1E1-4415-AE81-10A2F2A372AB}" type="pres">
      <dgm:prSet presAssocID="{00468C84-33A2-424C-9E37-157364FB8788}" presName="leftArrowText" presStyleLbl="node1" presStyleIdx="0" presStyleCnt="1" custScaleX="109545">
        <dgm:presLayoutVars>
          <dgm:chMax val="0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5628E50D-A521-4432-856D-EDD58B71B57F}" type="pres">
      <dgm:prSet presAssocID="{00468C84-33A2-424C-9E37-157364FB8788}" presName="rightArrow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es-EC"/>
        </a:p>
      </dgm:t>
    </dgm:pt>
  </dgm:ptLst>
  <dgm:cxnLst>
    <dgm:cxn modelId="{FAC14639-419A-4C7F-8393-16A8FB9150DB}" srcId="{00468C84-33A2-424C-9E37-157364FB8788}" destId="{725B9F48-1B2A-4F76-A1CA-E25C5752A3F3}" srcOrd="0" destOrd="0" parTransId="{5A4251EA-3036-403E-961C-73519EDFD00B}" sibTransId="{303545D1-1CCF-4932-836E-0B98BDF15AE5}"/>
    <dgm:cxn modelId="{30F810A2-F2B6-4DE5-8B99-9B1888BF959C}" type="presOf" srcId="{D671EFD2-989B-46A6-9F16-4DECF69B81E0}" destId="{5628E50D-A521-4432-856D-EDD58B71B57F}" srcOrd="0" destOrd="0" presId="urn:microsoft.com/office/officeart/2005/8/layout/arrow6"/>
    <dgm:cxn modelId="{8B8D40B8-4F36-48F8-A357-6E90426FE310}" srcId="{00468C84-33A2-424C-9E37-157364FB8788}" destId="{D671EFD2-989B-46A6-9F16-4DECF69B81E0}" srcOrd="1" destOrd="0" parTransId="{08AB4E6A-2AAC-4066-932A-5E8FBFF4119F}" sibTransId="{ECD57D16-BC91-4C8A-BD27-BE1CDF9C0E25}"/>
    <dgm:cxn modelId="{4256A522-B772-4D61-AA02-86AEA6C74F02}" type="presOf" srcId="{00468C84-33A2-424C-9E37-157364FB8788}" destId="{9355419A-53F1-4058-8C9B-6C5E570072AF}" srcOrd="0" destOrd="0" presId="urn:microsoft.com/office/officeart/2005/8/layout/arrow6"/>
    <dgm:cxn modelId="{05E76DED-F05F-4004-B7FC-70038E848DA3}" type="presOf" srcId="{725B9F48-1B2A-4F76-A1CA-E25C5752A3F3}" destId="{D7F5A205-A1E1-4415-AE81-10A2F2A372AB}" srcOrd="0" destOrd="0" presId="urn:microsoft.com/office/officeart/2005/8/layout/arrow6"/>
    <dgm:cxn modelId="{F6DDC4B0-DB43-497F-9958-BED7A1FDCCDD}" type="presParOf" srcId="{9355419A-53F1-4058-8C9B-6C5E570072AF}" destId="{95A66BE1-87FD-48F1-BF33-65D5A881802F}" srcOrd="0" destOrd="0" presId="urn:microsoft.com/office/officeart/2005/8/layout/arrow6"/>
    <dgm:cxn modelId="{F67A266D-20A1-4ACD-A52F-1F8E8BCA8183}" type="presParOf" srcId="{9355419A-53F1-4058-8C9B-6C5E570072AF}" destId="{D7F5A205-A1E1-4415-AE81-10A2F2A372AB}" srcOrd="1" destOrd="0" presId="urn:microsoft.com/office/officeart/2005/8/layout/arrow6"/>
    <dgm:cxn modelId="{19AA8779-163A-44A8-AC88-37CC46851C74}" type="presParOf" srcId="{9355419A-53F1-4058-8C9B-6C5E570072AF}" destId="{5628E50D-A521-4432-856D-EDD58B71B57F}" srcOrd="2" destOrd="0" presId="urn:microsoft.com/office/officeart/2005/8/layout/arrow6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6E2BA6F4-34AE-4CD8-8E23-D149514B61D5}" type="doc">
      <dgm:prSet loTypeId="urn:microsoft.com/office/officeart/2005/8/layout/vList6" loCatId="list" qsTypeId="urn:microsoft.com/office/officeart/2005/8/quickstyle/simple1" qsCatId="simple" csTypeId="urn:microsoft.com/office/officeart/2005/8/colors/accent0_1" csCatId="mainScheme" phldr="1"/>
      <dgm:spPr/>
      <dgm:t>
        <a:bodyPr/>
        <a:lstStyle/>
        <a:p>
          <a:endParaRPr lang="es-EC"/>
        </a:p>
      </dgm:t>
    </dgm:pt>
    <dgm:pt modelId="{28B9465F-B7F7-4D6E-8C90-A2B5F397B7F5}">
      <dgm:prSet phldrT="[Texto]" custT="1"/>
      <dgm:spPr/>
      <dgm:t>
        <a:bodyPr/>
        <a:lstStyle/>
        <a:p>
          <a:r>
            <a:rPr lang="es-EC" sz="4000" noProof="0" dirty="0" smtClean="0">
              <a:latin typeface="Aharoni" panose="02010803020104030203" pitchFamily="2" charset="-79"/>
              <a:cs typeface="Aharoni" panose="02010803020104030203" pitchFamily="2" charset="-79"/>
            </a:rPr>
            <a:t>Cepas puras</a:t>
          </a:r>
          <a:endParaRPr lang="es-EC" sz="4000" noProof="0" dirty="0">
            <a:latin typeface="Aharoni" panose="02010803020104030203" pitchFamily="2" charset="-79"/>
            <a:cs typeface="Aharoni" panose="02010803020104030203" pitchFamily="2" charset="-79"/>
          </a:endParaRPr>
        </a:p>
      </dgm:t>
    </dgm:pt>
    <dgm:pt modelId="{480E6FBB-2967-4FEE-9F06-542BE7A912E5}" type="parTrans" cxnId="{AB3FAF85-7F6B-4FC7-B61F-7557699AEB12}">
      <dgm:prSet/>
      <dgm:spPr/>
      <dgm:t>
        <a:bodyPr/>
        <a:lstStyle/>
        <a:p>
          <a:endParaRPr lang="es-EC"/>
        </a:p>
      </dgm:t>
    </dgm:pt>
    <dgm:pt modelId="{76D7DA27-6B1A-4D6B-94F0-DC008F4FE6B6}" type="sibTrans" cxnId="{AB3FAF85-7F6B-4FC7-B61F-7557699AEB12}">
      <dgm:prSet/>
      <dgm:spPr/>
      <dgm:t>
        <a:bodyPr/>
        <a:lstStyle/>
        <a:p>
          <a:endParaRPr lang="es-EC"/>
        </a:p>
      </dgm:t>
    </dgm:pt>
    <dgm:pt modelId="{FE044DBD-5FBC-43A6-BA02-AAAF97108203}">
      <dgm:prSet phldrT="[Texto]" custT="1"/>
      <dgm:spPr/>
      <dgm:t>
        <a:bodyPr anchor="ctr"/>
        <a:lstStyle/>
        <a:p>
          <a:pPr algn="just"/>
          <a:r>
            <a:rPr lang="es-EC" sz="2400" b="1" noProof="0" dirty="0" smtClean="0">
              <a:solidFill>
                <a:schemeClr val="tx1"/>
              </a:solidFill>
            </a:rPr>
            <a:t>Un solo tipo de microorganismos con la misma composición genética (clones).</a:t>
          </a:r>
          <a:endParaRPr lang="es-EC" sz="2400" b="1" noProof="0" dirty="0">
            <a:solidFill>
              <a:schemeClr val="tx1"/>
            </a:solidFill>
          </a:endParaRPr>
        </a:p>
      </dgm:t>
    </dgm:pt>
    <dgm:pt modelId="{6819186D-93A1-4D13-881F-5219EA1F63C0}" type="parTrans" cxnId="{1B9DDB4D-3AC2-496B-ABB5-B2F8C81C33CD}">
      <dgm:prSet/>
      <dgm:spPr/>
      <dgm:t>
        <a:bodyPr/>
        <a:lstStyle/>
        <a:p>
          <a:endParaRPr lang="es-EC"/>
        </a:p>
      </dgm:t>
    </dgm:pt>
    <dgm:pt modelId="{2A76E129-C9F0-46A4-B8A3-6F1B3332F605}" type="sibTrans" cxnId="{1B9DDB4D-3AC2-496B-ABB5-B2F8C81C33CD}">
      <dgm:prSet/>
      <dgm:spPr/>
      <dgm:t>
        <a:bodyPr/>
        <a:lstStyle/>
        <a:p>
          <a:endParaRPr lang="es-EC"/>
        </a:p>
      </dgm:t>
    </dgm:pt>
    <dgm:pt modelId="{C8B8BA3E-0563-4A72-899B-6144DD87217F}">
      <dgm:prSet phldrT="[Texto]" custT="1"/>
      <dgm:spPr/>
      <dgm:t>
        <a:bodyPr/>
        <a:lstStyle/>
        <a:p>
          <a:r>
            <a:rPr lang="es-EC" sz="4000" noProof="0" dirty="0" smtClean="0">
              <a:latin typeface="Aharoni" panose="02010803020104030203" pitchFamily="2" charset="-79"/>
              <a:cs typeface="Aharoni" panose="02010803020104030203" pitchFamily="2" charset="-79"/>
            </a:rPr>
            <a:t>Bacterias ácido lácticas</a:t>
          </a:r>
          <a:endParaRPr lang="es-EC" sz="4000" noProof="0" dirty="0">
            <a:latin typeface="Aharoni" panose="02010803020104030203" pitchFamily="2" charset="-79"/>
            <a:cs typeface="Aharoni" panose="02010803020104030203" pitchFamily="2" charset="-79"/>
          </a:endParaRPr>
        </a:p>
      </dgm:t>
    </dgm:pt>
    <dgm:pt modelId="{CE8DF827-8B72-4DD9-B239-204B82D5087C}" type="parTrans" cxnId="{3FF42F5C-078F-4C37-81E2-18B82DB77AF0}">
      <dgm:prSet/>
      <dgm:spPr/>
      <dgm:t>
        <a:bodyPr/>
        <a:lstStyle/>
        <a:p>
          <a:endParaRPr lang="es-EC"/>
        </a:p>
      </dgm:t>
    </dgm:pt>
    <dgm:pt modelId="{DFBE5D0F-8411-4643-BACC-1868A566D272}" type="sibTrans" cxnId="{3FF42F5C-078F-4C37-81E2-18B82DB77AF0}">
      <dgm:prSet/>
      <dgm:spPr/>
      <dgm:t>
        <a:bodyPr/>
        <a:lstStyle/>
        <a:p>
          <a:endParaRPr lang="es-EC"/>
        </a:p>
      </dgm:t>
    </dgm:pt>
    <dgm:pt modelId="{92FC5454-5D24-4D4E-B172-B59ADAF2C8BB}">
      <dgm:prSet phldrT="[Texto]" custT="1"/>
      <dgm:spPr/>
      <dgm:t>
        <a:bodyPr anchor="ctr"/>
        <a:lstStyle/>
        <a:p>
          <a:pPr algn="just"/>
          <a:r>
            <a:rPr lang="es-EC" sz="2400" b="1" noProof="0" dirty="0" smtClean="0">
              <a:solidFill>
                <a:schemeClr val="tx1"/>
              </a:solidFill>
            </a:rPr>
            <a:t>Bacterias Gram positivas, que producen ácido láctico en la fermentación de los carbohidratos.</a:t>
          </a:r>
          <a:endParaRPr lang="es-EC" sz="2400" b="1" noProof="0" dirty="0">
            <a:solidFill>
              <a:schemeClr val="tx1"/>
            </a:solidFill>
          </a:endParaRPr>
        </a:p>
      </dgm:t>
    </dgm:pt>
    <dgm:pt modelId="{3AF6319C-3B94-463C-B4D0-A4B37DF0E700}" type="parTrans" cxnId="{42A90810-F5FD-4520-B8AB-FC96E3D001F2}">
      <dgm:prSet/>
      <dgm:spPr/>
      <dgm:t>
        <a:bodyPr/>
        <a:lstStyle/>
        <a:p>
          <a:endParaRPr lang="es-EC"/>
        </a:p>
      </dgm:t>
    </dgm:pt>
    <dgm:pt modelId="{A778E5AF-82DC-4B15-A7ED-C1298E20DE86}" type="sibTrans" cxnId="{42A90810-F5FD-4520-B8AB-FC96E3D001F2}">
      <dgm:prSet/>
      <dgm:spPr/>
      <dgm:t>
        <a:bodyPr/>
        <a:lstStyle/>
        <a:p>
          <a:endParaRPr lang="es-EC"/>
        </a:p>
      </dgm:t>
    </dgm:pt>
    <dgm:pt modelId="{C9B9B058-D68D-42B8-92B5-6CE910CE1F03}">
      <dgm:prSet custT="1"/>
      <dgm:spPr/>
      <dgm:t>
        <a:bodyPr/>
        <a:lstStyle/>
        <a:p>
          <a:r>
            <a:rPr lang="en-US" sz="4000" dirty="0" smtClean="0">
              <a:latin typeface="Aharoni" panose="02010803020104030203" pitchFamily="2" charset="-79"/>
              <a:cs typeface="Aharoni" panose="02010803020104030203" pitchFamily="2" charset="-79"/>
            </a:rPr>
            <a:t>Probióticos</a:t>
          </a:r>
          <a:endParaRPr lang="es-EC" sz="4000" dirty="0">
            <a:latin typeface="Aharoni" panose="02010803020104030203" pitchFamily="2" charset="-79"/>
            <a:cs typeface="Aharoni" panose="02010803020104030203" pitchFamily="2" charset="-79"/>
          </a:endParaRPr>
        </a:p>
      </dgm:t>
    </dgm:pt>
    <dgm:pt modelId="{47022D99-A925-47E0-AE53-B026F757E5BC}" type="parTrans" cxnId="{394F0CEC-1725-49AD-93D9-C3A614070600}">
      <dgm:prSet/>
      <dgm:spPr/>
      <dgm:t>
        <a:bodyPr/>
        <a:lstStyle/>
        <a:p>
          <a:endParaRPr lang="es-EC"/>
        </a:p>
      </dgm:t>
    </dgm:pt>
    <dgm:pt modelId="{D2247C79-AF98-4F44-8234-4542B79A8B64}" type="sibTrans" cxnId="{394F0CEC-1725-49AD-93D9-C3A614070600}">
      <dgm:prSet/>
      <dgm:spPr/>
      <dgm:t>
        <a:bodyPr/>
        <a:lstStyle/>
        <a:p>
          <a:endParaRPr lang="es-EC"/>
        </a:p>
      </dgm:t>
    </dgm:pt>
    <dgm:pt modelId="{3251EE4E-BA5F-4EAA-9514-8D1DBD727344}">
      <dgm:prSet custT="1"/>
      <dgm:spPr/>
      <dgm:t>
        <a:bodyPr anchor="ctr"/>
        <a:lstStyle/>
        <a:p>
          <a:pPr algn="just"/>
          <a:r>
            <a:rPr lang="es-EC" sz="2400" b="1" noProof="0" dirty="0" smtClean="0">
              <a:solidFill>
                <a:schemeClr val="tx1"/>
              </a:solidFill>
            </a:rPr>
            <a:t>Producto que contiene microorganismos viables que alteran la micro flora, provocando efectos beneficiosos.</a:t>
          </a:r>
          <a:endParaRPr lang="es-EC" sz="2400" b="1" noProof="0" dirty="0">
            <a:solidFill>
              <a:schemeClr val="tx1"/>
            </a:solidFill>
          </a:endParaRPr>
        </a:p>
      </dgm:t>
    </dgm:pt>
    <dgm:pt modelId="{E9FA4FC2-5247-48B9-904D-3C7D4278312D}" type="parTrans" cxnId="{53633A5E-C36B-4787-9223-BDC129C50215}">
      <dgm:prSet/>
      <dgm:spPr/>
      <dgm:t>
        <a:bodyPr/>
        <a:lstStyle/>
        <a:p>
          <a:endParaRPr lang="es-EC"/>
        </a:p>
      </dgm:t>
    </dgm:pt>
    <dgm:pt modelId="{2211B0C2-26B0-461C-8F36-5947C2576510}" type="sibTrans" cxnId="{53633A5E-C36B-4787-9223-BDC129C50215}">
      <dgm:prSet/>
      <dgm:spPr/>
      <dgm:t>
        <a:bodyPr/>
        <a:lstStyle/>
        <a:p>
          <a:endParaRPr lang="es-EC"/>
        </a:p>
      </dgm:t>
    </dgm:pt>
    <dgm:pt modelId="{D3957203-2254-4460-BB49-6FD39FA29919}" type="pres">
      <dgm:prSet presAssocID="{6E2BA6F4-34AE-4CD8-8E23-D149514B61D5}" presName="Name0" presStyleCnt="0">
        <dgm:presLayoutVars>
          <dgm:dir/>
          <dgm:animLvl val="lvl"/>
          <dgm:resizeHandles/>
        </dgm:presLayoutVars>
      </dgm:prSet>
      <dgm:spPr/>
      <dgm:t>
        <a:bodyPr/>
        <a:lstStyle/>
        <a:p>
          <a:endParaRPr lang="es-EC"/>
        </a:p>
      </dgm:t>
    </dgm:pt>
    <dgm:pt modelId="{B87ECFEA-9BE4-4364-97F7-46C49ACED3AD}" type="pres">
      <dgm:prSet presAssocID="{28B9465F-B7F7-4D6E-8C90-A2B5F397B7F5}" presName="linNode" presStyleCnt="0"/>
      <dgm:spPr/>
    </dgm:pt>
    <dgm:pt modelId="{CE3B569F-41E0-411D-8133-D6A9242F53EA}" type="pres">
      <dgm:prSet presAssocID="{28B9465F-B7F7-4D6E-8C90-A2B5F397B7F5}" presName="parentShp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1CCD531D-0FAA-4EA8-93EB-CBD8CA3E1B58}" type="pres">
      <dgm:prSet presAssocID="{28B9465F-B7F7-4D6E-8C90-A2B5F397B7F5}" presName="childShp" presStyleLbl="bgAccFollowNode1" presStyleIdx="0" presStyleCnt="3" custLinFactNeighborX="0" custLinFactNeighborY="873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157D5667-04BF-4A22-A72F-7059DCA02359}" type="pres">
      <dgm:prSet presAssocID="{76D7DA27-6B1A-4D6B-94F0-DC008F4FE6B6}" presName="spacing" presStyleCnt="0"/>
      <dgm:spPr/>
    </dgm:pt>
    <dgm:pt modelId="{03C2E755-4C96-4D4B-9617-9B291C033379}" type="pres">
      <dgm:prSet presAssocID="{C8B8BA3E-0563-4A72-899B-6144DD87217F}" presName="linNode" presStyleCnt="0"/>
      <dgm:spPr/>
    </dgm:pt>
    <dgm:pt modelId="{BC87668B-9450-44B3-B4FA-22F3707291A2}" type="pres">
      <dgm:prSet presAssocID="{C8B8BA3E-0563-4A72-899B-6144DD87217F}" presName="parentShp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FD6C2D95-802C-4603-9658-8660023FF385}" type="pres">
      <dgm:prSet presAssocID="{C8B8BA3E-0563-4A72-899B-6144DD87217F}" presName="childShp" presStyleLbl="bg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3C9A7C66-9295-40B2-90AE-057D7AA4DDB8}" type="pres">
      <dgm:prSet presAssocID="{DFBE5D0F-8411-4643-BACC-1868A566D272}" presName="spacing" presStyleCnt="0"/>
      <dgm:spPr/>
    </dgm:pt>
    <dgm:pt modelId="{5D274A27-3B69-49F4-B5A5-832D08857698}" type="pres">
      <dgm:prSet presAssocID="{C9B9B058-D68D-42B8-92B5-6CE910CE1F03}" presName="linNode" presStyleCnt="0"/>
      <dgm:spPr/>
    </dgm:pt>
    <dgm:pt modelId="{80B18B1A-EF33-47CC-B9B8-BF63EAA06E60}" type="pres">
      <dgm:prSet presAssocID="{C9B9B058-D68D-42B8-92B5-6CE910CE1F03}" presName="parentShp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29A172FD-E3F3-4044-B398-B639E9E1F43B}" type="pres">
      <dgm:prSet presAssocID="{C9B9B058-D68D-42B8-92B5-6CE910CE1F03}" presName="childShp" presStyleLbl="bgAccFollowNode1" presStyleIdx="2" presStyleCnt="3" custScaleY="127885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</dgm:ptLst>
  <dgm:cxnLst>
    <dgm:cxn modelId="{AB3FAF85-7F6B-4FC7-B61F-7557699AEB12}" srcId="{6E2BA6F4-34AE-4CD8-8E23-D149514B61D5}" destId="{28B9465F-B7F7-4D6E-8C90-A2B5F397B7F5}" srcOrd="0" destOrd="0" parTransId="{480E6FBB-2967-4FEE-9F06-542BE7A912E5}" sibTransId="{76D7DA27-6B1A-4D6B-94F0-DC008F4FE6B6}"/>
    <dgm:cxn modelId="{8F3A70C3-603D-4F86-9D96-CF560B394FF2}" type="presOf" srcId="{C9B9B058-D68D-42B8-92B5-6CE910CE1F03}" destId="{80B18B1A-EF33-47CC-B9B8-BF63EAA06E60}" srcOrd="0" destOrd="0" presId="urn:microsoft.com/office/officeart/2005/8/layout/vList6"/>
    <dgm:cxn modelId="{EB7C6227-13B5-4A59-BEAB-C1CC039A119B}" type="presOf" srcId="{6E2BA6F4-34AE-4CD8-8E23-D149514B61D5}" destId="{D3957203-2254-4460-BB49-6FD39FA29919}" srcOrd="0" destOrd="0" presId="urn:microsoft.com/office/officeart/2005/8/layout/vList6"/>
    <dgm:cxn modelId="{1B9DDB4D-3AC2-496B-ABB5-B2F8C81C33CD}" srcId="{28B9465F-B7F7-4D6E-8C90-A2B5F397B7F5}" destId="{FE044DBD-5FBC-43A6-BA02-AAAF97108203}" srcOrd="0" destOrd="0" parTransId="{6819186D-93A1-4D13-881F-5219EA1F63C0}" sibTransId="{2A76E129-C9F0-46A4-B8A3-6F1B3332F605}"/>
    <dgm:cxn modelId="{53633A5E-C36B-4787-9223-BDC129C50215}" srcId="{C9B9B058-D68D-42B8-92B5-6CE910CE1F03}" destId="{3251EE4E-BA5F-4EAA-9514-8D1DBD727344}" srcOrd="0" destOrd="0" parTransId="{E9FA4FC2-5247-48B9-904D-3C7D4278312D}" sibTransId="{2211B0C2-26B0-461C-8F36-5947C2576510}"/>
    <dgm:cxn modelId="{4FB3329E-BE85-48CD-8ECB-E09A51868A8E}" type="presOf" srcId="{3251EE4E-BA5F-4EAA-9514-8D1DBD727344}" destId="{29A172FD-E3F3-4044-B398-B639E9E1F43B}" srcOrd="0" destOrd="0" presId="urn:microsoft.com/office/officeart/2005/8/layout/vList6"/>
    <dgm:cxn modelId="{1B02EBDC-D371-48E1-98D2-A37E750FD649}" type="presOf" srcId="{C8B8BA3E-0563-4A72-899B-6144DD87217F}" destId="{BC87668B-9450-44B3-B4FA-22F3707291A2}" srcOrd="0" destOrd="0" presId="urn:microsoft.com/office/officeart/2005/8/layout/vList6"/>
    <dgm:cxn modelId="{B5EE4AE6-4C95-4A44-9CE7-32B32301AE9F}" type="presOf" srcId="{FE044DBD-5FBC-43A6-BA02-AAAF97108203}" destId="{1CCD531D-0FAA-4EA8-93EB-CBD8CA3E1B58}" srcOrd="0" destOrd="0" presId="urn:microsoft.com/office/officeart/2005/8/layout/vList6"/>
    <dgm:cxn modelId="{42A90810-F5FD-4520-B8AB-FC96E3D001F2}" srcId="{C8B8BA3E-0563-4A72-899B-6144DD87217F}" destId="{92FC5454-5D24-4D4E-B172-B59ADAF2C8BB}" srcOrd="0" destOrd="0" parTransId="{3AF6319C-3B94-463C-B4D0-A4B37DF0E700}" sibTransId="{A778E5AF-82DC-4B15-A7ED-C1298E20DE86}"/>
    <dgm:cxn modelId="{394F0CEC-1725-49AD-93D9-C3A614070600}" srcId="{6E2BA6F4-34AE-4CD8-8E23-D149514B61D5}" destId="{C9B9B058-D68D-42B8-92B5-6CE910CE1F03}" srcOrd="2" destOrd="0" parTransId="{47022D99-A925-47E0-AE53-B026F757E5BC}" sibTransId="{D2247C79-AF98-4F44-8234-4542B79A8B64}"/>
    <dgm:cxn modelId="{983D66DA-40C4-421B-A627-511C962AE51F}" type="presOf" srcId="{92FC5454-5D24-4D4E-B172-B59ADAF2C8BB}" destId="{FD6C2D95-802C-4603-9658-8660023FF385}" srcOrd="0" destOrd="0" presId="urn:microsoft.com/office/officeart/2005/8/layout/vList6"/>
    <dgm:cxn modelId="{2C93BAD7-C677-49AF-85E2-5CA3E91CBF7D}" type="presOf" srcId="{28B9465F-B7F7-4D6E-8C90-A2B5F397B7F5}" destId="{CE3B569F-41E0-411D-8133-D6A9242F53EA}" srcOrd="0" destOrd="0" presId="urn:microsoft.com/office/officeart/2005/8/layout/vList6"/>
    <dgm:cxn modelId="{3FF42F5C-078F-4C37-81E2-18B82DB77AF0}" srcId="{6E2BA6F4-34AE-4CD8-8E23-D149514B61D5}" destId="{C8B8BA3E-0563-4A72-899B-6144DD87217F}" srcOrd="1" destOrd="0" parTransId="{CE8DF827-8B72-4DD9-B239-204B82D5087C}" sibTransId="{DFBE5D0F-8411-4643-BACC-1868A566D272}"/>
    <dgm:cxn modelId="{4D98E9A7-1581-44C7-81FE-45202F35C795}" type="presParOf" srcId="{D3957203-2254-4460-BB49-6FD39FA29919}" destId="{B87ECFEA-9BE4-4364-97F7-46C49ACED3AD}" srcOrd="0" destOrd="0" presId="urn:microsoft.com/office/officeart/2005/8/layout/vList6"/>
    <dgm:cxn modelId="{80B652E8-3308-4A95-AB79-1AA5666F6671}" type="presParOf" srcId="{B87ECFEA-9BE4-4364-97F7-46C49ACED3AD}" destId="{CE3B569F-41E0-411D-8133-D6A9242F53EA}" srcOrd="0" destOrd="0" presId="urn:microsoft.com/office/officeart/2005/8/layout/vList6"/>
    <dgm:cxn modelId="{A1B11C9B-CD81-46B4-953C-A7936802B083}" type="presParOf" srcId="{B87ECFEA-9BE4-4364-97F7-46C49ACED3AD}" destId="{1CCD531D-0FAA-4EA8-93EB-CBD8CA3E1B58}" srcOrd="1" destOrd="0" presId="urn:microsoft.com/office/officeart/2005/8/layout/vList6"/>
    <dgm:cxn modelId="{755D6DE4-2061-4100-9C30-20650410DC82}" type="presParOf" srcId="{D3957203-2254-4460-BB49-6FD39FA29919}" destId="{157D5667-04BF-4A22-A72F-7059DCA02359}" srcOrd="1" destOrd="0" presId="urn:microsoft.com/office/officeart/2005/8/layout/vList6"/>
    <dgm:cxn modelId="{C11570C6-9FFA-458E-A022-81BB6AC2FFC0}" type="presParOf" srcId="{D3957203-2254-4460-BB49-6FD39FA29919}" destId="{03C2E755-4C96-4D4B-9617-9B291C033379}" srcOrd="2" destOrd="0" presId="urn:microsoft.com/office/officeart/2005/8/layout/vList6"/>
    <dgm:cxn modelId="{00B5C7DA-8EDC-4C39-A72A-23D2471E0CBA}" type="presParOf" srcId="{03C2E755-4C96-4D4B-9617-9B291C033379}" destId="{BC87668B-9450-44B3-B4FA-22F3707291A2}" srcOrd="0" destOrd="0" presId="urn:microsoft.com/office/officeart/2005/8/layout/vList6"/>
    <dgm:cxn modelId="{A207C391-2E97-41ED-8F23-0B71DC21A6C7}" type="presParOf" srcId="{03C2E755-4C96-4D4B-9617-9B291C033379}" destId="{FD6C2D95-802C-4603-9658-8660023FF385}" srcOrd="1" destOrd="0" presId="urn:microsoft.com/office/officeart/2005/8/layout/vList6"/>
    <dgm:cxn modelId="{CE912890-A7DD-4B52-A7CF-84C102D0A8BA}" type="presParOf" srcId="{D3957203-2254-4460-BB49-6FD39FA29919}" destId="{3C9A7C66-9295-40B2-90AE-057D7AA4DDB8}" srcOrd="3" destOrd="0" presId="urn:microsoft.com/office/officeart/2005/8/layout/vList6"/>
    <dgm:cxn modelId="{DAFA45FF-E830-4E4D-B075-E5AB65BADE7E}" type="presParOf" srcId="{D3957203-2254-4460-BB49-6FD39FA29919}" destId="{5D274A27-3B69-49F4-B5A5-832D08857698}" srcOrd="4" destOrd="0" presId="urn:microsoft.com/office/officeart/2005/8/layout/vList6"/>
    <dgm:cxn modelId="{93C53C5C-8D24-4FC3-BECA-18CA1BDDDF89}" type="presParOf" srcId="{5D274A27-3B69-49F4-B5A5-832D08857698}" destId="{80B18B1A-EF33-47CC-B9B8-BF63EAA06E60}" srcOrd="0" destOrd="0" presId="urn:microsoft.com/office/officeart/2005/8/layout/vList6"/>
    <dgm:cxn modelId="{C36B2115-5247-43A5-AC3F-4F30766B8798}" type="presParOf" srcId="{5D274A27-3B69-49F4-B5A5-832D08857698}" destId="{29A172FD-E3F3-4044-B398-B639E9E1F43B}" srcOrd="1" destOrd="0" presId="urn:microsoft.com/office/officeart/2005/8/layout/vList6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BB8531BA-71DD-412D-B977-269AF8D1C76C}" type="doc">
      <dgm:prSet loTypeId="urn:microsoft.com/office/officeart/2005/8/layout/vList5" loCatId="list" qsTypeId="urn:microsoft.com/office/officeart/2005/8/quickstyle/simple1" qsCatId="simple" csTypeId="urn:microsoft.com/office/officeart/2005/8/colors/accent0_1" csCatId="mainScheme" phldr="1"/>
      <dgm:spPr/>
      <dgm:t>
        <a:bodyPr/>
        <a:lstStyle/>
        <a:p>
          <a:endParaRPr lang="es-EC"/>
        </a:p>
      </dgm:t>
    </dgm:pt>
    <dgm:pt modelId="{4114D01C-F814-4801-B518-DD23BA9BE7AA}">
      <dgm:prSet phldrT="[Texto]" custT="1"/>
      <dgm:spPr/>
      <dgm:t>
        <a:bodyPr/>
        <a:lstStyle/>
        <a:p>
          <a:r>
            <a:rPr lang="es-EC" sz="3600" noProof="0" dirty="0" smtClean="0">
              <a:latin typeface="Aharoni" panose="02010803020104030203" pitchFamily="2" charset="-79"/>
              <a:cs typeface="Aharoni" panose="02010803020104030203" pitchFamily="2" charset="-79"/>
            </a:rPr>
            <a:t>Identificación fenotípica</a:t>
          </a:r>
          <a:endParaRPr lang="es-EC" sz="3600" noProof="0" dirty="0">
            <a:latin typeface="Aharoni" panose="02010803020104030203" pitchFamily="2" charset="-79"/>
            <a:cs typeface="Aharoni" panose="02010803020104030203" pitchFamily="2" charset="-79"/>
          </a:endParaRPr>
        </a:p>
      </dgm:t>
    </dgm:pt>
    <dgm:pt modelId="{2A34EAAA-9B5B-48F4-97E6-A4BB81CBDDB4}" type="parTrans" cxnId="{D3AD7B2D-070E-4D8D-92A7-B1C18316F732}">
      <dgm:prSet/>
      <dgm:spPr/>
      <dgm:t>
        <a:bodyPr/>
        <a:lstStyle/>
        <a:p>
          <a:endParaRPr lang="es-EC"/>
        </a:p>
      </dgm:t>
    </dgm:pt>
    <dgm:pt modelId="{A0030BDF-8612-4FE7-A4C2-5486290BBE52}" type="sibTrans" cxnId="{D3AD7B2D-070E-4D8D-92A7-B1C18316F732}">
      <dgm:prSet/>
      <dgm:spPr/>
      <dgm:t>
        <a:bodyPr/>
        <a:lstStyle/>
        <a:p>
          <a:endParaRPr lang="es-EC"/>
        </a:p>
      </dgm:t>
    </dgm:pt>
    <dgm:pt modelId="{E6424A30-9E74-4AE8-A26E-07364038C122}">
      <dgm:prSet phldrT="[Texto]" custT="1"/>
      <dgm:spPr/>
      <dgm:t>
        <a:bodyPr/>
        <a:lstStyle/>
        <a:p>
          <a:pPr algn="just"/>
          <a:r>
            <a:rPr lang="es-EC" sz="2400" b="1" noProof="0" dirty="0" smtClean="0">
              <a:solidFill>
                <a:schemeClr val="tx1"/>
              </a:solidFill>
            </a:rPr>
            <a:t>Características observables de las bacterias, tales como: morfología, desarrollo, propiedades bioquímicas y metabólicas.</a:t>
          </a:r>
          <a:endParaRPr lang="es-EC" sz="2400" b="1" noProof="0" dirty="0">
            <a:solidFill>
              <a:schemeClr val="tx1"/>
            </a:solidFill>
          </a:endParaRPr>
        </a:p>
      </dgm:t>
    </dgm:pt>
    <dgm:pt modelId="{50B895F4-2907-4B14-90B8-3EDFA4C1F860}" type="parTrans" cxnId="{C0C7B029-F68A-4C36-8E91-1C8034152FF5}">
      <dgm:prSet/>
      <dgm:spPr/>
      <dgm:t>
        <a:bodyPr/>
        <a:lstStyle/>
        <a:p>
          <a:endParaRPr lang="es-EC"/>
        </a:p>
      </dgm:t>
    </dgm:pt>
    <dgm:pt modelId="{A0A07595-4E74-4EC1-A4EA-BCBAF4696693}" type="sibTrans" cxnId="{C0C7B029-F68A-4C36-8E91-1C8034152FF5}">
      <dgm:prSet/>
      <dgm:spPr/>
      <dgm:t>
        <a:bodyPr/>
        <a:lstStyle/>
        <a:p>
          <a:endParaRPr lang="es-EC"/>
        </a:p>
      </dgm:t>
    </dgm:pt>
    <dgm:pt modelId="{70198685-520B-4D17-913E-EEE9598C7439}">
      <dgm:prSet phldrT="[Texto]" custT="1"/>
      <dgm:spPr/>
      <dgm:t>
        <a:bodyPr/>
        <a:lstStyle/>
        <a:p>
          <a:r>
            <a:rPr lang="es-EC" sz="3600" noProof="0" dirty="0" smtClean="0">
              <a:latin typeface="Aharoni" panose="02010803020104030203" pitchFamily="2" charset="-79"/>
              <a:cs typeface="Aharoni" panose="02010803020104030203" pitchFamily="2" charset="-79"/>
            </a:rPr>
            <a:t>Identificación genotípica</a:t>
          </a:r>
          <a:endParaRPr lang="es-EC" sz="3600" noProof="0" dirty="0">
            <a:latin typeface="Aharoni" panose="02010803020104030203" pitchFamily="2" charset="-79"/>
            <a:cs typeface="Aharoni" panose="02010803020104030203" pitchFamily="2" charset="-79"/>
          </a:endParaRPr>
        </a:p>
      </dgm:t>
    </dgm:pt>
    <dgm:pt modelId="{833928CA-6DC1-4E53-BFEE-01544C9EC686}" type="parTrans" cxnId="{08332887-93FE-4E13-8658-AC2EFE836AF5}">
      <dgm:prSet/>
      <dgm:spPr/>
      <dgm:t>
        <a:bodyPr/>
        <a:lstStyle/>
        <a:p>
          <a:endParaRPr lang="es-EC"/>
        </a:p>
      </dgm:t>
    </dgm:pt>
    <dgm:pt modelId="{72C90E61-9D57-4002-9AAD-EEBCC0964910}" type="sibTrans" cxnId="{08332887-93FE-4E13-8658-AC2EFE836AF5}">
      <dgm:prSet/>
      <dgm:spPr/>
      <dgm:t>
        <a:bodyPr/>
        <a:lstStyle/>
        <a:p>
          <a:endParaRPr lang="es-EC"/>
        </a:p>
      </dgm:t>
    </dgm:pt>
    <dgm:pt modelId="{7452A9F9-78D4-4A14-BEAF-41056C717EB1}">
      <dgm:prSet phldrT="[Texto]" custT="1"/>
      <dgm:spPr/>
      <dgm:t>
        <a:bodyPr/>
        <a:lstStyle/>
        <a:p>
          <a:pPr algn="just"/>
          <a:r>
            <a:rPr lang="es-EC" sz="2400" b="1" noProof="0" dirty="0" smtClean="0">
              <a:solidFill>
                <a:schemeClr val="tx1"/>
              </a:solidFill>
            </a:rPr>
            <a:t>Estudio del material genético, determinadas por métodos como son: la hidratación de ácidos nucleicos, técnicas de amplificación genética y métodos de digestión enzimática.</a:t>
          </a:r>
          <a:endParaRPr lang="es-EC" sz="2400" b="1" noProof="0" dirty="0">
            <a:solidFill>
              <a:schemeClr val="tx1"/>
            </a:solidFill>
          </a:endParaRPr>
        </a:p>
      </dgm:t>
    </dgm:pt>
    <dgm:pt modelId="{C81CE24E-F975-4460-9A38-CDD5906EBCAB}" type="parTrans" cxnId="{614A32D5-7C1A-4B7E-9B9B-7D9F27EE173B}">
      <dgm:prSet/>
      <dgm:spPr/>
      <dgm:t>
        <a:bodyPr/>
        <a:lstStyle/>
        <a:p>
          <a:endParaRPr lang="es-EC"/>
        </a:p>
      </dgm:t>
    </dgm:pt>
    <dgm:pt modelId="{AED537F1-3699-4EC1-8358-EC41DEB4F005}" type="sibTrans" cxnId="{614A32D5-7C1A-4B7E-9B9B-7D9F27EE173B}">
      <dgm:prSet/>
      <dgm:spPr/>
      <dgm:t>
        <a:bodyPr/>
        <a:lstStyle/>
        <a:p>
          <a:endParaRPr lang="es-EC"/>
        </a:p>
      </dgm:t>
    </dgm:pt>
    <dgm:pt modelId="{A9DBD751-7497-4A91-A0E8-CD50F8B1FD31}">
      <dgm:prSet phldrT="[Texto]" custT="1"/>
      <dgm:spPr/>
      <dgm:t>
        <a:bodyPr/>
        <a:lstStyle/>
        <a:p>
          <a:r>
            <a:rPr lang="es-EC" sz="3600" noProof="0" dirty="0" smtClean="0">
              <a:latin typeface="Aharoni" panose="02010803020104030203" pitchFamily="2" charset="-79"/>
              <a:cs typeface="Aharoni" panose="02010803020104030203" pitchFamily="2" charset="-79"/>
            </a:rPr>
            <a:t>Características </a:t>
          </a:r>
          <a:r>
            <a:rPr lang="es-EC" sz="3600" noProof="0" dirty="0" err="1" smtClean="0">
              <a:latin typeface="Aharoni" panose="02010803020104030203" pitchFamily="2" charset="-79"/>
              <a:cs typeface="Aharoni" panose="02010803020104030203" pitchFamily="2" charset="-79"/>
            </a:rPr>
            <a:t>probióticas</a:t>
          </a:r>
          <a:endParaRPr lang="es-EC" sz="3600" noProof="0" dirty="0">
            <a:latin typeface="Aharoni" panose="02010803020104030203" pitchFamily="2" charset="-79"/>
            <a:cs typeface="Aharoni" panose="02010803020104030203" pitchFamily="2" charset="-79"/>
          </a:endParaRPr>
        </a:p>
      </dgm:t>
    </dgm:pt>
    <dgm:pt modelId="{13C6BB03-8AC5-4885-B811-2E27DCF599CD}" type="parTrans" cxnId="{B310C96B-C089-429F-BC97-3DF70A933E56}">
      <dgm:prSet/>
      <dgm:spPr/>
      <dgm:t>
        <a:bodyPr/>
        <a:lstStyle/>
        <a:p>
          <a:endParaRPr lang="es-EC"/>
        </a:p>
      </dgm:t>
    </dgm:pt>
    <dgm:pt modelId="{AE3F0F88-AD5D-4EB1-8815-D89818D6F889}" type="sibTrans" cxnId="{B310C96B-C089-429F-BC97-3DF70A933E56}">
      <dgm:prSet/>
      <dgm:spPr/>
      <dgm:t>
        <a:bodyPr/>
        <a:lstStyle/>
        <a:p>
          <a:endParaRPr lang="es-EC"/>
        </a:p>
      </dgm:t>
    </dgm:pt>
    <dgm:pt modelId="{8432AABD-AFFA-44A2-BD18-1489E32F6247}">
      <dgm:prSet phldrT="[Texto]" custT="1"/>
      <dgm:spPr/>
      <dgm:t>
        <a:bodyPr/>
        <a:lstStyle/>
        <a:p>
          <a:pPr algn="just"/>
          <a:r>
            <a:rPr lang="es-EC" sz="2400" b="1" noProof="0" dirty="0" smtClean="0">
              <a:solidFill>
                <a:schemeClr val="tx1"/>
              </a:solidFill>
            </a:rPr>
            <a:t>Son: resistir a pH ácidos, concentración de bilis, jugos pancreáticos, mucus, antibióticos y producir sustancias antimicrobianas o </a:t>
          </a:r>
          <a:r>
            <a:rPr lang="es-EC" sz="2400" b="1" noProof="0" dirty="0" err="1" smtClean="0">
              <a:solidFill>
                <a:schemeClr val="tx1"/>
              </a:solidFill>
            </a:rPr>
            <a:t>bacteriocinas</a:t>
          </a:r>
          <a:r>
            <a:rPr lang="es-EC" sz="2400" b="1" noProof="0" dirty="0" smtClean="0">
              <a:solidFill>
                <a:schemeClr val="tx1"/>
              </a:solidFill>
            </a:rPr>
            <a:t>.</a:t>
          </a:r>
          <a:endParaRPr lang="es-EC" sz="2400" b="1" noProof="0" dirty="0">
            <a:solidFill>
              <a:schemeClr val="tx1"/>
            </a:solidFill>
          </a:endParaRPr>
        </a:p>
      </dgm:t>
    </dgm:pt>
    <dgm:pt modelId="{348C85D7-B943-41E2-B73D-56E38D3E8FC6}" type="parTrans" cxnId="{A674A8FB-5B49-46B8-A55C-DE6BB14C5E5A}">
      <dgm:prSet/>
      <dgm:spPr/>
      <dgm:t>
        <a:bodyPr/>
        <a:lstStyle/>
        <a:p>
          <a:endParaRPr lang="es-EC"/>
        </a:p>
      </dgm:t>
    </dgm:pt>
    <dgm:pt modelId="{41CEDC01-DDDB-48EC-B161-2E1B90388F41}" type="sibTrans" cxnId="{A674A8FB-5B49-46B8-A55C-DE6BB14C5E5A}">
      <dgm:prSet/>
      <dgm:spPr/>
      <dgm:t>
        <a:bodyPr/>
        <a:lstStyle/>
        <a:p>
          <a:endParaRPr lang="es-EC"/>
        </a:p>
      </dgm:t>
    </dgm:pt>
    <dgm:pt modelId="{D446D020-CF78-4684-B900-875FF11F4A42}" type="pres">
      <dgm:prSet presAssocID="{BB8531BA-71DD-412D-B977-269AF8D1C76C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EC"/>
        </a:p>
      </dgm:t>
    </dgm:pt>
    <dgm:pt modelId="{65CEFC5D-B930-4EC5-83CF-ADB92111326D}" type="pres">
      <dgm:prSet presAssocID="{4114D01C-F814-4801-B518-DD23BA9BE7AA}" presName="linNode" presStyleCnt="0"/>
      <dgm:spPr/>
    </dgm:pt>
    <dgm:pt modelId="{5B675ADC-63F3-4928-AB8F-5EAE09614445}" type="pres">
      <dgm:prSet presAssocID="{4114D01C-F814-4801-B518-DD23BA9BE7AA}" presName="parentText" presStyleLbl="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03910689-7089-46C4-845F-381ACFB1D4B1}" type="pres">
      <dgm:prSet presAssocID="{4114D01C-F814-4801-B518-DD23BA9BE7AA}" presName="descendantText" presStyleLbl="alignAccFollowNode1" presStyleIdx="0" presStyleCnt="3" custScaleY="114392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C0598ECD-6439-4FA2-84D2-7DA4E19CDBE6}" type="pres">
      <dgm:prSet presAssocID="{A0030BDF-8612-4FE7-A4C2-5486290BBE52}" presName="sp" presStyleCnt="0"/>
      <dgm:spPr/>
    </dgm:pt>
    <dgm:pt modelId="{3D761DAF-46CF-4225-9999-5C3E88D046C1}" type="pres">
      <dgm:prSet presAssocID="{70198685-520B-4D17-913E-EEE9598C7439}" presName="linNode" presStyleCnt="0"/>
      <dgm:spPr/>
    </dgm:pt>
    <dgm:pt modelId="{09F7230F-F8D2-4339-95E4-D30B1ACC4B35}" type="pres">
      <dgm:prSet presAssocID="{70198685-520B-4D17-913E-EEE9598C7439}" presName="parentText" presStyleLbl="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15024B50-FD0E-4140-BBCA-5112D07C52D4}" type="pres">
      <dgm:prSet presAssocID="{70198685-520B-4D17-913E-EEE9598C7439}" presName="descendantText" presStyleLbl="alignAccFollowNode1" presStyleIdx="1" presStyleCnt="3" custScaleY="114833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8AC583DD-3B05-48BB-A5B7-C2D640537FFA}" type="pres">
      <dgm:prSet presAssocID="{72C90E61-9D57-4002-9AAD-EEBCC0964910}" presName="sp" presStyleCnt="0"/>
      <dgm:spPr/>
    </dgm:pt>
    <dgm:pt modelId="{3C2FF2AC-5AE3-45A0-9FBD-FFC1031F4A19}" type="pres">
      <dgm:prSet presAssocID="{A9DBD751-7497-4A91-A0E8-CD50F8B1FD31}" presName="linNode" presStyleCnt="0"/>
      <dgm:spPr/>
    </dgm:pt>
    <dgm:pt modelId="{B7193F11-CEE3-4F48-8E3F-E86E7498A74E}" type="pres">
      <dgm:prSet presAssocID="{A9DBD751-7497-4A91-A0E8-CD50F8B1FD31}" presName="parentText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C136C41C-19C1-47D5-8E5D-F5629115BC0F}" type="pres">
      <dgm:prSet presAssocID="{A9DBD751-7497-4A91-A0E8-CD50F8B1FD31}" presName="descendantText" presStyleLbl="alignAccFollowNode1" presStyleIdx="2" presStyleCnt="3" custScaleY="137370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</dgm:ptLst>
  <dgm:cxnLst>
    <dgm:cxn modelId="{5099307E-C882-4792-B970-942884B43FB2}" type="presOf" srcId="{7452A9F9-78D4-4A14-BEAF-41056C717EB1}" destId="{15024B50-FD0E-4140-BBCA-5112D07C52D4}" srcOrd="0" destOrd="0" presId="urn:microsoft.com/office/officeart/2005/8/layout/vList5"/>
    <dgm:cxn modelId="{28810854-4672-41BC-B6A1-306CF5364C24}" type="presOf" srcId="{BB8531BA-71DD-412D-B977-269AF8D1C76C}" destId="{D446D020-CF78-4684-B900-875FF11F4A42}" srcOrd="0" destOrd="0" presId="urn:microsoft.com/office/officeart/2005/8/layout/vList5"/>
    <dgm:cxn modelId="{D3AD7B2D-070E-4D8D-92A7-B1C18316F732}" srcId="{BB8531BA-71DD-412D-B977-269AF8D1C76C}" destId="{4114D01C-F814-4801-B518-DD23BA9BE7AA}" srcOrd="0" destOrd="0" parTransId="{2A34EAAA-9B5B-48F4-97E6-A4BB81CBDDB4}" sibTransId="{A0030BDF-8612-4FE7-A4C2-5486290BBE52}"/>
    <dgm:cxn modelId="{B310C96B-C089-429F-BC97-3DF70A933E56}" srcId="{BB8531BA-71DD-412D-B977-269AF8D1C76C}" destId="{A9DBD751-7497-4A91-A0E8-CD50F8B1FD31}" srcOrd="2" destOrd="0" parTransId="{13C6BB03-8AC5-4885-B811-2E27DCF599CD}" sibTransId="{AE3F0F88-AD5D-4EB1-8815-D89818D6F889}"/>
    <dgm:cxn modelId="{614A32D5-7C1A-4B7E-9B9B-7D9F27EE173B}" srcId="{70198685-520B-4D17-913E-EEE9598C7439}" destId="{7452A9F9-78D4-4A14-BEAF-41056C717EB1}" srcOrd="0" destOrd="0" parTransId="{C81CE24E-F975-4460-9A38-CDD5906EBCAB}" sibTransId="{AED537F1-3699-4EC1-8358-EC41DEB4F005}"/>
    <dgm:cxn modelId="{69C0FFD9-2B84-418C-A639-DB4715723FDF}" type="presOf" srcId="{E6424A30-9E74-4AE8-A26E-07364038C122}" destId="{03910689-7089-46C4-845F-381ACFB1D4B1}" srcOrd="0" destOrd="0" presId="urn:microsoft.com/office/officeart/2005/8/layout/vList5"/>
    <dgm:cxn modelId="{08332887-93FE-4E13-8658-AC2EFE836AF5}" srcId="{BB8531BA-71DD-412D-B977-269AF8D1C76C}" destId="{70198685-520B-4D17-913E-EEE9598C7439}" srcOrd="1" destOrd="0" parTransId="{833928CA-6DC1-4E53-BFEE-01544C9EC686}" sibTransId="{72C90E61-9D57-4002-9AAD-EEBCC0964910}"/>
    <dgm:cxn modelId="{C0C7B029-F68A-4C36-8E91-1C8034152FF5}" srcId="{4114D01C-F814-4801-B518-DD23BA9BE7AA}" destId="{E6424A30-9E74-4AE8-A26E-07364038C122}" srcOrd="0" destOrd="0" parTransId="{50B895F4-2907-4B14-90B8-3EDFA4C1F860}" sibTransId="{A0A07595-4E74-4EC1-A4EA-BCBAF4696693}"/>
    <dgm:cxn modelId="{B5AC3953-287C-4B1A-9C34-29A2C7B0C21C}" type="presOf" srcId="{8432AABD-AFFA-44A2-BD18-1489E32F6247}" destId="{C136C41C-19C1-47D5-8E5D-F5629115BC0F}" srcOrd="0" destOrd="0" presId="urn:microsoft.com/office/officeart/2005/8/layout/vList5"/>
    <dgm:cxn modelId="{27983CF1-64B6-454B-884C-713C65D64C00}" type="presOf" srcId="{A9DBD751-7497-4A91-A0E8-CD50F8B1FD31}" destId="{B7193F11-CEE3-4F48-8E3F-E86E7498A74E}" srcOrd="0" destOrd="0" presId="urn:microsoft.com/office/officeart/2005/8/layout/vList5"/>
    <dgm:cxn modelId="{FC5DE87D-8E98-4B17-AC3F-50AF1F8FBFE6}" type="presOf" srcId="{4114D01C-F814-4801-B518-DD23BA9BE7AA}" destId="{5B675ADC-63F3-4928-AB8F-5EAE09614445}" srcOrd="0" destOrd="0" presId="urn:microsoft.com/office/officeart/2005/8/layout/vList5"/>
    <dgm:cxn modelId="{A674A8FB-5B49-46B8-A55C-DE6BB14C5E5A}" srcId="{A9DBD751-7497-4A91-A0E8-CD50F8B1FD31}" destId="{8432AABD-AFFA-44A2-BD18-1489E32F6247}" srcOrd="0" destOrd="0" parTransId="{348C85D7-B943-41E2-B73D-56E38D3E8FC6}" sibTransId="{41CEDC01-DDDB-48EC-B161-2E1B90388F41}"/>
    <dgm:cxn modelId="{2A1B1561-69BE-4ABD-8B38-720BF9F4DC0D}" type="presOf" srcId="{70198685-520B-4D17-913E-EEE9598C7439}" destId="{09F7230F-F8D2-4339-95E4-D30B1ACC4B35}" srcOrd="0" destOrd="0" presId="urn:microsoft.com/office/officeart/2005/8/layout/vList5"/>
    <dgm:cxn modelId="{03EE72D6-855C-42BC-A3F1-18F4A5CB1201}" type="presParOf" srcId="{D446D020-CF78-4684-B900-875FF11F4A42}" destId="{65CEFC5D-B930-4EC5-83CF-ADB92111326D}" srcOrd="0" destOrd="0" presId="urn:microsoft.com/office/officeart/2005/8/layout/vList5"/>
    <dgm:cxn modelId="{225EF1E5-3673-4E18-9CAE-A94B7B26EF5A}" type="presParOf" srcId="{65CEFC5D-B930-4EC5-83CF-ADB92111326D}" destId="{5B675ADC-63F3-4928-AB8F-5EAE09614445}" srcOrd="0" destOrd="0" presId="urn:microsoft.com/office/officeart/2005/8/layout/vList5"/>
    <dgm:cxn modelId="{F0949749-3928-4B69-8953-0D74CE5A96CD}" type="presParOf" srcId="{65CEFC5D-B930-4EC5-83CF-ADB92111326D}" destId="{03910689-7089-46C4-845F-381ACFB1D4B1}" srcOrd="1" destOrd="0" presId="urn:microsoft.com/office/officeart/2005/8/layout/vList5"/>
    <dgm:cxn modelId="{6095A9E1-A3AB-45B5-A173-152776BB3237}" type="presParOf" srcId="{D446D020-CF78-4684-B900-875FF11F4A42}" destId="{C0598ECD-6439-4FA2-84D2-7DA4E19CDBE6}" srcOrd="1" destOrd="0" presId="urn:microsoft.com/office/officeart/2005/8/layout/vList5"/>
    <dgm:cxn modelId="{F31FFFA4-F579-4FFE-B667-EC0FBB0459A4}" type="presParOf" srcId="{D446D020-CF78-4684-B900-875FF11F4A42}" destId="{3D761DAF-46CF-4225-9999-5C3E88D046C1}" srcOrd="2" destOrd="0" presId="urn:microsoft.com/office/officeart/2005/8/layout/vList5"/>
    <dgm:cxn modelId="{85B9EA7B-E994-4EFA-8D1A-9DACB2200339}" type="presParOf" srcId="{3D761DAF-46CF-4225-9999-5C3E88D046C1}" destId="{09F7230F-F8D2-4339-95E4-D30B1ACC4B35}" srcOrd="0" destOrd="0" presId="urn:microsoft.com/office/officeart/2005/8/layout/vList5"/>
    <dgm:cxn modelId="{19C8BA78-B9B9-4187-93F0-1FA4A57C2398}" type="presParOf" srcId="{3D761DAF-46CF-4225-9999-5C3E88D046C1}" destId="{15024B50-FD0E-4140-BBCA-5112D07C52D4}" srcOrd="1" destOrd="0" presId="urn:microsoft.com/office/officeart/2005/8/layout/vList5"/>
    <dgm:cxn modelId="{A67768F5-19D2-4F77-BE0B-C3CF8B45A241}" type="presParOf" srcId="{D446D020-CF78-4684-B900-875FF11F4A42}" destId="{8AC583DD-3B05-48BB-A5B7-C2D640537FFA}" srcOrd="3" destOrd="0" presId="urn:microsoft.com/office/officeart/2005/8/layout/vList5"/>
    <dgm:cxn modelId="{1E70B4D2-2C1E-43CA-8661-95D3210A2C0A}" type="presParOf" srcId="{D446D020-CF78-4684-B900-875FF11F4A42}" destId="{3C2FF2AC-5AE3-45A0-9FBD-FFC1031F4A19}" srcOrd="4" destOrd="0" presId="urn:microsoft.com/office/officeart/2005/8/layout/vList5"/>
    <dgm:cxn modelId="{D7ABB436-49AB-4F74-B18A-0A755A4694A5}" type="presParOf" srcId="{3C2FF2AC-5AE3-45A0-9FBD-FFC1031F4A19}" destId="{B7193F11-CEE3-4F48-8E3F-E86E7498A74E}" srcOrd="0" destOrd="0" presId="urn:microsoft.com/office/officeart/2005/8/layout/vList5"/>
    <dgm:cxn modelId="{F81EEA0D-4560-4225-9FF7-B3AF470A2C10}" type="presParOf" srcId="{3C2FF2AC-5AE3-45A0-9FBD-FFC1031F4A19}" destId="{C136C41C-19C1-47D5-8E5D-F5629115BC0F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40E4F360-ACA0-4B43-9D4D-6FAE552A6817}" type="doc">
      <dgm:prSet loTypeId="urn:microsoft.com/office/officeart/2005/8/layout/lProcess3" loCatId="process" qsTypeId="urn:microsoft.com/office/officeart/2005/8/quickstyle/simple1" qsCatId="simple" csTypeId="urn:microsoft.com/office/officeart/2005/8/colors/accent0_1" csCatId="mainScheme" phldr="1"/>
      <dgm:spPr/>
      <dgm:t>
        <a:bodyPr/>
        <a:lstStyle/>
        <a:p>
          <a:endParaRPr lang="es-EC"/>
        </a:p>
      </dgm:t>
    </dgm:pt>
    <dgm:pt modelId="{326B8B48-BC0F-493C-844C-8DAF8259A54E}">
      <dgm:prSet phldrT="[Texto]" custT="1"/>
      <dgm:spPr/>
      <dgm:t>
        <a:bodyPr/>
        <a:lstStyle/>
        <a:p>
          <a:r>
            <a:rPr lang="es-EC" sz="4000" noProof="0" dirty="0" smtClean="0">
              <a:latin typeface="Aharoni" panose="02010803020104030203" pitchFamily="2" charset="-79"/>
              <a:cs typeface="Aharoni" panose="02010803020104030203" pitchFamily="2" charset="-79"/>
            </a:rPr>
            <a:t>Densidad óptica o absorbancia</a:t>
          </a:r>
          <a:endParaRPr lang="es-EC" sz="4000" noProof="0" dirty="0">
            <a:latin typeface="Aharoni" panose="02010803020104030203" pitchFamily="2" charset="-79"/>
            <a:cs typeface="Aharoni" panose="02010803020104030203" pitchFamily="2" charset="-79"/>
          </a:endParaRPr>
        </a:p>
      </dgm:t>
    </dgm:pt>
    <dgm:pt modelId="{61527B8E-7DF2-4AEA-9B60-792F0E026ACB}" type="parTrans" cxnId="{4AC897FB-0D33-44E9-8098-33FFC580719B}">
      <dgm:prSet/>
      <dgm:spPr/>
      <dgm:t>
        <a:bodyPr/>
        <a:lstStyle/>
        <a:p>
          <a:endParaRPr lang="es-EC"/>
        </a:p>
      </dgm:t>
    </dgm:pt>
    <dgm:pt modelId="{F7E5ED54-E0B9-40F8-B11E-8D051CF206FC}" type="sibTrans" cxnId="{4AC897FB-0D33-44E9-8098-33FFC580719B}">
      <dgm:prSet/>
      <dgm:spPr/>
      <dgm:t>
        <a:bodyPr/>
        <a:lstStyle/>
        <a:p>
          <a:endParaRPr lang="es-EC"/>
        </a:p>
      </dgm:t>
    </dgm:pt>
    <dgm:pt modelId="{C37C032A-3BF2-4133-859A-8289126774B7}">
      <dgm:prSet phldrT="[Texto]" custT="1"/>
      <dgm:spPr/>
      <dgm:t>
        <a:bodyPr/>
        <a:lstStyle/>
        <a:p>
          <a:pPr marL="0" marR="0" indent="0" algn="just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s-EC" sz="2400" b="1" noProof="0" dirty="0" smtClean="0">
              <a:solidFill>
                <a:schemeClr val="tx1"/>
              </a:solidFill>
            </a:rPr>
            <a:t>Es la medida de la cantidad de luz absorbida en una suspensión bacteriana, determinada con un espectrofotómetro. </a:t>
          </a:r>
          <a:endParaRPr lang="es-EC" sz="2400" b="1" noProof="0" dirty="0">
            <a:solidFill>
              <a:schemeClr val="tx1"/>
            </a:solidFill>
          </a:endParaRPr>
        </a:p>
      </dgm:t>
    </dgm:pt>
    <dgm:pt modelId="{E0158D08-F5AF-40D3-9848-53046462D9A7}" type="parTrans" cxnId="{BF578BCD-55AB-481B-837C-7E6B05FE9235}">
      <dgm:prSet/>
      <dgm:spPr/>
      <dgm:t>
        <a:bodyPr/>
        <a:lstStyle/>
        <a:p>
          <a:endParaRPr lang="es-EC"/>
        </a:p>
      </dgm:t>
    </dgm:pt>
    <dgm:pt modelId="{FC8400BD-A5EE-4463-B5DD-5F20D6067ADF}" type="sibTrans" cxnId="{BF578BCD-55AB-481B-837C-7E6B05FE9235}">
      <dgm:prSet/>
      <dgm:spPr/>
      <dgm:t>
        <a:bodyPr/>
        <a:lstStyle/>
        <a:p>
          <a:endParaRPr lang="es-EC"/>
        </a:p>
      </dgm:t>
    </dgm:pt>
    <dgm:pt modelId="{06D1AE35-E12B-4DF7-AE88-662EFECFA4AB}">
      <dgm:prSet phldrT="[Texto]" custT="1"/>
      <dgm:spPr/>
      <dgm:t>
        <a:bodyPr/>
        <a:lstStyle/>
        <a:p>
          <a:r>
            <a:rPr lang="en-US" sz="4000" dirty="0" smtClean="0">
              <a:latin typeface="Aharoni" panose="02010803020104030203" pitchFamily="2" charset="-79"/>
              <a:cs typeface="Aharoni" panose="02010803020104030203" pitchFamily="2" charset="-79"/>
            </a:rPr>
            <a:t>UFC/ml o </a:t>
          </a:r>
          <a:r>
            <a:rPr lang="en-US" sz="4000" dirty="0" err="1" smtClean="0">
              <a:latin typeface="Aharoni" panose="02010803020104030203" pitchFamily="2" charset="-79"/>
              <a:cs typeface="Aharoni" panose="02010803020104030203" pitchFamily="2" charset="-79"/>
            </a:rPr>
            <a:t>LogUFC</a:t>
          </a:r>
          <a:endParaRPr lang="es-EC" sz="4000" dirty="0">
            <a:latin typeface="Aharoni" panose="02010803020104030203" pitchFamily="2" charset="-79"/>
            <a:cs typeface="Aharoni" panose="02010803020104030203" pitchFamily="2" charset="-79"/>
          </a:endParaRPr>
        </a:p>
      </dgm:t>
    </dgm:pt>
    <dgm:pt modelId="{78C3A42D-5451-4831-8644-CE2D0E730ECD}" type="parTrans" cxnId="{ED840605-655E-4736-9B30-8BE73EF0AD3D}">
      <dgm:prSet/>
      <dgm:spPr/>
      <dgm:t>
        <a:bodyPr/>
        <a:lstStyle/>
        <a:p>
          <a:endParaRPr lang="es-EC"/>
        </a:p>
      </dgm:t>
    </dgm:pt>
    <dgm:pt modelId="{592DA009-F563-4A47-966F-E906FD9238A8}" type="sibTrans" cxnId="{ED840605-655E-4736-9B30-8BE73EF0AD3D}">
      <dgm:prSet/>
      <dgm:spPr/>
      <dgm:t>
        <a:bodyPr/>
        <a:lstStyle/>
        <a:p>
          <a:endParaRPr lang="es-EC"/>
        </a:p>
      </dgm:t>
    </dgm:pt>
    <dgm:pt modelId="{9A8FEF2A-B3D5-44CE-9E4F-76E2F8533D89}">
      <dgm:prSet phldrT="[Texto]" custT="1"/>
      <dgm:spPr/>
      <dgm:t>
        <a:bodyPr/>
        <a:lstStyle/>
        <a:p>
          <a:pPr algn="just"/>
          <a:r>
            <a:rPr lang="es-EC" sz="2400" b="1" noProof="0" dirty="0" smtClean="0">
              <a:solidFill>
                <a:schemeClr val="tx1"/>
              </a:solidFill>
            </a:rPr>
            <a:t>Unidades formadoras de colonias en un medio sólido o líquido.</a:t>
          </a:r>
          <a:endParaRPr lang="es-EC" sz="2400" b="1" noProof="0" dirty="0">
            <a:solidFill>
              <a:schemeClr val="tx1"/>
            </a:solidFill>
          </a:endParaRPr>
        </a:p>
      </dgm:t>
    </dgm:pt>
    <dgm:pt modelId="{93C6B40D-91B9-4714-9855-2D8C00E5262F}" type="parTrans" cxnId="{130076CF-7195-4E26-966B-1DEB23562552}">
      <dgm:prSet/>
      <dgm:spPr/>
      <dgm:t>
        <a:bodyPr/>
        <a:lstStyle/>
        <a:p>
          <a:endParaRPr lang="es-EC"/>
        </a:p>
      </dgm:t>
    </dgm:pt>
    <dgm:pt modelId="{8CAE5B13-5F05-4026-A613-01D85A7E6586}" type="sibTrans" cxnId="{130076CF-7195-4E26-966B-1DEB23562552}">
      <dgm:prSet/>
      <dgm:spPr/>
      <dgm:t>
        <a:bodyPr/>
        <a:lstStyle/>
        <a:p>
          <a:endParaRPr lang="es-EC"/>
        </a:p>
      </dgm:t>
    </dgm:pt>
    <dgm:pt modelId="{D45D3EE3-0FE3-4F89-B1D6-1648EB001AEB}" type="pres">
      <dgm:prSet presAssocID="{40E4F360-ACA0-4B43-9D4D-6FAE552A6817}" presName="Name0" presStyleCnt="0">
        <dgm:presLayoutVars>
          <dgm:chPref val="3"/>
          <dgm:dir/>
          <dgm:animLvl val="lvl"/>
          <dgm:resizeHandles/>
        </dgm:presLayoutVars>
      </dgm:prSet>
      <dgm:spPr/>
      <dgm:t>
        <a:bodyPr/>
        <a:lstStyle/>
        <a:p>
          <a:endParaRPr lang="es-EC"/>
        </a:p>
      </dgm:t>
    </dgm:pt>
    <dgm:pt modelId="{030DE5FC-7748-4D61-9049-5C534D1F403F}" type="pres">
      <dgm:prSet presAssocID="{326B8B48-BC0F-493C-844C-8DAF8259A54E}" presName="horFlow" presStyleCnt="0"/>
      <dgm:spPr/>
    </dgm:pt>
    <dgm:pt modelId="{BDBEB998-480F-40EE-9028-A1FB052A6062}" type="pres">
      <dgm:prSet presAssocID="{326B8B48-BC0F-493C-844C-8DAF8259A54E}" presName="bigChev" presStyleLbl="node1" presStyleIdx="0" presStyleCnt="2"/>
      <dgm:spPr/>
      <dgm:t>
        <a:bodyPr/>
        <a:lstStyle/>
        <a:p>
          <a:endParaRPr lang="es-EC"/>
        </a:p>
      </dgm:t>
    </dgm:pt>
    <dgm:pt modelId="{41ABCCB7-4CBA-4D91-AEEA-598AF3E04F33}" type="pres">
      <dgm:prSet presAssocID="{E0158D08-F5AF-40D3-9848-53046462D9A7}" presName="parTrans" presStyleCnt="0"/>
      <dgm:spPr/>
    </dgm:pt>
    <dgm:pt modelId="{050A2C96-26CD-4677-9B9D-DC0A5552A10C}" type="pres">
      <dgm:prSet presAssocID="{C37C032A-3BF2-4133-859A-8289126774B7}" presName="node" presStyleLbl="alignAccFollowNode1" presStyleIdx="0" presStyleCnt="2" custScaleX="117855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26D8A64C-FDB5-47B4-86DB-030D6C6AEDA3}" type="pres">
      <dgm:prSet presAssocID="{326B8B48-BC0F-493C-844C-8DAF8259A54E}" presName="vSp" presStyleCnt="0"/>
      <dgm:spPr/>
    </dgm:pt>
    <dgm:pt modelId="{6B777710-F88E-4ACB-BCC8-BAA99D5E3179}" type="pres">
      <dgm:prSet presAssocID="{06D1AE35-E12B-4DF7-AE88-662EFECFA4AB}" presName="horFlow" presStyleCnt="0"/>
      <dgm:spPr/>
    </dgm:pt>
    <dgm:pt modelId="{7E514E37-4A56-4C54-B7DE-D874F35E07E2}" type="pres">
      <dgm:prSet presAssocID="{06D1AE35-E12B-4DF7-AE88-662EFECFA4AB}" presName="bigChev" presStyleLbl="node1" presStyleIdx="1" presStyleCnt="2"/>
      <dgm:spPr/>
      <dgm:t>
        <a:bodyPr/>
        <a:lstStyle/>
        <a:p>
          <a:endParaRPr lang="es-EC"/>
        </a:p>
      </dgm:t>
    </dgm:pt>
    <dgm:pt modelId="{531C1BF2-EAAA-4C7C-8F02-B8F021504A29}" type="pres">
      <dgm:prSet presAssocID="{93C6B40D-91B9-4714-9855-2D8C00E5262F}" presName="parTrans" presStyleCnt="0"/>
      <dgm:spPr/>
    </dgm:pt>
    <dgm:pt modelId="{8D5A4D12-D242-4B05-A372-BAB64BBB7E48}" type="pres">
      <dgm:prSet presAssocID="{9A8FEF2A-B3D5-44CE-9E4F-76E2F8533D89}" presName="node" presStyleLbl="alignAccFollowNode1" presStyleIdx="1" presStyleCnt="2" custScaleX="120177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</dgm:ptLst>
  <dgm:cxnLst>
    <dgm:cxn modelId="{ED840605-655E-4736-9B30-8BE73EF0AD3D}" srcId="{40E4F360-ACA0-4B43-9D4D-6FAE552A6817}" destId="{06D1AE35-E12B-4DF7-AE88-662EFECFA4AB}" srcOrd="1" destOrd="0" parTransId="{78C3A42D-5451-4831-8644-CE2D0E730ECD}" sibTransId="{592DA009-F563-4A47-966F-E906FD9238A8}"/>
    <dgm:cxn modelId="{C84AA334-CE2D-4064-8496-E5E74037B6FE}" type="presOf" srcId="{40E4F360-ACA0-4B43-9D4D-6FAE552A6817}" destId="{D45D3EE3-0FE3-4F89-B1D6-1648EB001AEB}" srcOrd="0" destOrd="0" presId="urn:microsoft.com/office/officeart/2005/8/layout/lProcess3"/>
    <dgm:cxn modelId="{BBACAE09-BAA1-4ADD-BA92-CF6A45056EF6}" type="presOf" srcId="{9A8FEF2A-B3D5-44CE-9E4F-76E2F8533D89}" destId="{8D5A4D12-D242-4B05-A372-BAB64BBB7E48}" srcOrd="0" destOrd="0" presId="urn:microsoft.com/office/officeart/2005/8/layout/lProcess3"/>
    <dgm:cxn modelId="{224CA3B6-ABB6-4BCC-9A96-F48E24D2A378}" type="presOf" srcId="{326B8B48-BC0F-493C-844C-8DAF8259A54E}" destId="{BDBEB998-480F-40EE-9028-A1FB052A6062}" srcOrd="0" destOrd="0" presId="urn:microsoft.com/office/officeart/2005/8/layout/lProcess3"/>
    <dgm:cxn modelId="{6FD13C13-8DB4-4984-ADB4-AD22C8C32876}" type="presOf" srcId="{06D1AE35-E12B-4DF7-AE88-662EFECFA4AB}" destId="{7E514E37-4A56-4C54-B7DE-D874F35E07E2}" srcOrd="0" destOrd="0" presId="urn:microsoft.com/office/officeart/2005/8/layout/lProcess3"/>
    <dgm:cxn modelId="{4AC897FB-0D33-44E9-8098-33FFC580719B}" srcId="{40E4F360-ACA0-4B43-9D4D-6FAE552A6817}" destId="{326B8B48-BC0F-493C-844C-8DAF8259A54E}" srcOrd="0" destOrd="0" parTransId="{61527B8E-7DF2-4AEA-9B60-792F0E026ACB}" sibTransId="{F7E5ED54-E0B9-40F8-B11E-8D051CF206FC}"/>
    <dgm:cxn modelId="{8CB8B353-FFBE-407E-9441-A35147652E85}" type="presOf" srcId="{C37C032A-3BF2-4133-859A-8289126774B7}" destId="{050A2C96-26CD-4677-9B9D-DC0A5552A10C}" srcOrd="0" destOrd="0" presId="urn:microsoft.com/office/officeart/2005/8/layout/lProcess3"/>
    <dgm:cxn modelId="{130076CF-7195-4E26-966B-1DEB23562552}" srcId="{06D1AE35-E12B-4DF7-AE88-662EFECFA4AB}" destId="{9A8FEF2A-B3D5-44CE-9E4F-76E2F8533D89}" srcOrd="0" destOrd="0" parTransId="{93C6B40D-91B9-4714-9855-2D8C00E5262F}" sibTransId="{8CAE5B13-5F05-4026-A613-01D85A7E6586}"/>
    <dgm:cxn modelId="{BF578BCD-55AB-481B-837C-7E6B05FE9235}" srcId="{326B8B48-BC0F-493C-844C-8DAF8259A54E}" destId="{C37C032A-3BF2-4133-859A-8289126774B7}" srcOrd="0" destOrd="0" parTransId="{E0158D08-F5AF-40D3-9848-53046462D9A7}" sibTransId="{FC8400BD-A5EE-4463-B5DD-5F20D6067ADF}"/>
    <dgm:cxn modelId="{63F924D4-5EE0-43F4-8471-A8E25FC962ED}" type="presParOf" srcId="{D45D3EE3-0FE3-4F89-B1D6-1648EB001AEB}" destId="{030DE5FC-7748-4D61-9049-5C534D1F403F}" srcOrd="0" destOrd="0" presId="urn:microsoft.com/office/officeart/2005/8/layout/lProcess3"/>
    <dgm:cxn modelId="{D1BAA01B-CCC2-4E82-B50B-E57C22A1161B}" type="presParOf" srcId="{030DE5FC-7748-4D61-9049-5C534D1F403F}" destId="{BDBEB998-480F-40EE-9028-A1FB052A6062}" srcOrd="0" destOrd="0" presId="urn:microsoft.com/office/officeart/2005/8/layout/lProcess3"/>
    <dgm:cxn modelId="{8E4A4CE2-5574-4BA7-B2B9-2BE7FF85A94B}" type="presParOf" srcId="{030DE5FC-7748-4D61-9049-5C534D1F403F}" destId="{41ABCCB7-4CBA-4D91-AEEA-598AF3E04F33}" srcOrd="1" destOrd="0" presId="urn:microsoft.com/office/officeart/2005/8/layout/lProcess3"/>
    <dgm:cxn modelId="{EBA5D37E-5E34-4C6C-9609-6C73046F0B27}" type="presParOf" srcId="{030DE5FC-7748-4D61-9049-5C534D1F403F}" destId="{050A2C96-26CD-4677-9B9D-DC0A5552A10C}" srcOrd="2" destOrd="0" presId="urn:microsoft.com/office/officeart/2005/8/layout/lProcess3"/>
    <dgm:cxn modelId="{BFAA819E-D696-499A-AC45-BA9EE28D1D4D}" type="presParOf" srcId="{D45D3EE3-0FE3-4F89-B1D6-1648EB001AEB}" destId="{26D8A64C-FDB5-47B4-86DB-030D6C6AEDA3}" srcOrd="1" destOrd="0" presId="urn:microsoft.com/office/officeart/2005/8/layout/lProcess3"/>
    <dgm:cxn modelId="{1FD906A8-D2BB-4B3C-BB2D-ED1B322B200B}" type="presParOf" srcId="{D45D3EE3-0FE3-4F89-B1D6-1648EB001AEB}" destId="{6B777710-F88E-4ACB-BCC8-BAA99D5E3179}" srcOrd="2" destOrd="0" presId="urn:microsoft.com/office/officeart/2005/8/layout/lProcess3"/>
    <dgm:cxn modelId="{01BF56FC-1870-45BA-9A8C-C07833ED814C}" type="presParOf" srcId="{6B777710-F88E-4ACB-BCC8-BAA99D5E3179}" destId="{7E514E37-4A56-4C54-B7DE-D874F35E07E2}" srcOrd="0" destOrd="0" presId="urn:microsoft.com/office/officeart/2005/8/layout/lProcess3"/>
    <dgm:cxn modelId="{0589FBEA-95F0-473F-8BC9-4902AC414ADB}" type="presParOf" srcId="{6B777710-F88E-4ACB-BCC8-BAA99D5E3179}" destId="{531C1BF2-EAAA-4C7C-8F02-B8F021504A29}" srcOrd="1" destOrd="0" presId="urn:microsoft.com/office/officeart/2005/8/layout/lProcess3"/>
    <dgm:cxn modelId="{56A31C3F-73D7-493C-B7EE-5E03D08BE773}" type="presParOf" srcId="{6B777710-F88E-4ACB-BCC8-BAA99D5E3179}" destId="{8D5A4D12-D242-4B05-A372-BAB64BBB7E48}" srcOrd="2" destOrd="0" presId="urn:microsoft.com/office/officeart/2005/8/layout/lProcess3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B4345F82-4555-412D-BE9C-F56B05587D8B}" type="doc">
      <dgm:prSet loTypeId="urn:microsoft.com/office/officeart/2005/8/layout/process1" loCatId="process" qsTypeId="urn:microsoft.com/office/officeart/2005/8/quickstyle/simple1" qsCatId="simple" csTypeId="urn:microsoft.com/office/officeart/2005/8/colors/accent0_1" csCatId="mainScheme" phldr="1"/>
      <dgm:spPr/>
      <dgm:t>
        <a:bodyPr/>
        <a:lstStyle/>
        <a:p>
          <a:endParaRPr lang="es-EC"/>
        </a:p>
      </dgm:t>
    </dgm:pt>
    <dgm:pt modelId="{FB50505B-4F7E-44A9-AFC8-606755F36129}">
      <dgm:prSet phldrT="[Texto]" custT="1"/>
      <dgm:spPr>
        <a:gradFill rotWithShape="0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</dgm:spPr>
      <dgm:t>
        <a:bodyPr/>
        <a:lstStyle/>
        <a:p>
          <a:pPr algn="l"/>
          <a:r>
            <a:rPr lang="es-EC" sz="2800" b="0" noProof="0" dirty="0" smtClean="0">
              <a:latin typeface="Berlin Sans FB" panose="020E0602020502020306" pitchFamily="34" charset="0"/>
            </a:rPr>
            <a:t>MATERIAL BIOLÓGICO</a:t>
          </a:r>
        </a:p>
        <a:p>
          <a:pPr algn="l"/>
          <a:endParaRPr lang="es-EC" sz="2400" b="1" noProof="0" dirty="0"/>
        </a:p>
      </dgm:t>
    </dgm:pt>
    <dgm:pt modelId="{5FAECFBE-E5A3-4A74-80A8-D225F85E2AB7}" type="parTrans" cxnId="{386A6C02-84E1-450A-9C59-C09E52430B6A}">
      <dgm:prSet/>
      <dgm:spPr/>
      <dgm:t>
        <a:bodyPr/>
        <a:lstStyle/>
        <a:p>
          <a:endParaRPr lang="es-EC"/>
        </a:p>
      </dgm:t>
    </dgm:pt>
    <dgm:pt modelId="{A7FD4685-3DF0-4FF8-BBEE-EE6DF1F3D688}" type="sibTrans" cxnId="{386A6C02-84E1-450A-9C59-C09E52430B6A}">
      <dgm:prSet/>
      <dgm:spPr/>
      <dgm:t>
        <a:bodyPr/>
        <a:lstStyle/>
        <a:p>
          <a:endParaRPr lang="es-EC"/>
        </a:p>
      </dgm:t>
    </dgm:pt>
    <dgm:pt modelId="{69F3FF31-C9B7-429D-84B1-B181363E7063}">
      <dgm:prSet phldrT="[Texto]" custT="1"/>
      <dgm:spPr>
        <a:gradFill rotWithShape="0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</dgm:spPr>
      <dgm:t>
        <a:bodyPr/>
        <a:lstStyle/>
        <a:p>
          <a:pPr algn="l"/>
          <a:r>
            <a:rPr lang="es-EC" sz="2400" noProof="0" dirty="0" smtClean="0">
              <a:latin typeface="Arial Rounded MT Bold" panose="020F0704030504030204" pitchFamily="34" charset="0"/>
              <a:cs typeface="Aharoni" panose="02010803020104030203" pitchFamily="2" charset="-79"/>
            </a:rPr>
            <a:t>Cinco frutos silvestres para el aislamiento de bacterias ácido lácticas</a:t>
          </a:r>
          <a:endParaRPr lang="es-EC" sz="2400" noProof="0" dirty="0">
            <a:latin typeface="Arial Rounded MT Bold" panose="020F0704030504030204" pitchFamily="34" charset="0"/>
            <a:cs typeface="Aharoni" panose="02010803020104030203" pitchFamily="2" charset="-79"/>
          </a:endParaRPr>
        </a:p>
      </dgm:t>
    </dgm:pt>
    <dgm:pt modelId="{B358E247-C6F0-4EE0-AE25-6F6B0C8F931C}" type="parTrans" cxnId="{008335B0-A38A-4DA9-9751-95D2F9C5F6A9}">
      <dgm:prSet/>
      <dgm:spPr/>
      <dgm:t>
        <a:bodyPr/>
        <a:lstStyle/>
        <a:p>
          <a:endParaRPr lang="es-EC"/>
        </a:p>
      </dgm:t>
    </dgm:pt>
    <dgm:pt modelId="{744C895C-225E-41FE-A5D1-3993E293C891}" type="sibTrans" cxnId="{008335B0-A38A-4DA9-9751-95D2F9C5F6A9}">
      <dgm:prSet/>
      <dgm:spPr/>
      <dgm:t>
        <a:bodyPr/>
        <a:lstStyle/>
        <a:p>
          <a:endParaRPr lang="es-EC"/>
        </a:p>
      </dgm:t>
    </dgm:pt>
    <dgm:pt modelId="{8EBBC6CB-9F22-44A4-B3D4-F0333916B3C2}">
      <dgm:prSet phldrT="[Texto]" custT="1"/>
      <dgm:spPr>
        <a:gradFill rotWithShape="0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</dgm:spPr>
      <dgm:t>
        <a:bodyPr/>
        <a:lstStyle/>
        <a:p>
          <a:pPr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800" b="0" noProof="0" dirty="0" smtClean="0">
              <a:latin typeface="Berlin Sans FB" panose="020E0602020502020306" pitchFamily="34" charset="0"/>
            </a:rPr>
            <a:t>MATERIALES Y EQUIPOS</a:t>
          </a:r>
        </a:p>
        <a:p>
          <a:pPr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C" sz="2400" b="1" noProof="0" dirty="0"/>
        </a:p>
      </dgm:t>
    </dgm:pt>
    <dgm:pt modelId="{39024E5C-A1DE-4CF9-9A70-48A5B9A9780F}" type="parTrans" cxnId="{4F12E947-B65A-4E53-8DF8-301C9473BEA1}">
      <dgm:prSet/>
      <dgm:spPr/>
      <dgm:t>
        <a:bodyPr/>
        <a:lstStyle/>
        <a:p>
          <a:endParaRPr lang="es-EC"/>
        </a:p>
      </dgm:t>
    </dgm:pt>
    <dgm:pt modelId="{5F8E47C2-AA6E-4FD0-A148-3050C406BFF5}" type="sibTrans" cxnId="{4F12E947-B65A-4E53-8DF8-301C9473BEA1}">
      <dgm:prSet/>
      <dgm:spPr/>
      <dgm:t>
        <a:bodyPr/>
        <a:lstStyle/>
        <a:p>
          <a:endParaRPr lang="es-EC"/>
        </a:p>
      </dgm:t>
    </dgm:pt>
    <dgm:pt modelId="{26E26EEE-F2FB-4C60-A873-70905FCA2C8D}">
      <dgm:prSet phldrT="[Texto]" custT="1"/>
      <dgm:spPr>
        <a:gradFill rotWithShape="0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</dgm:spPr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s-EC" sz="2400" noProof="0" dirty="0" smtClean="0">
              <a:latin typeface="Arial Rounded MT Bold" panose="020F0704030504030204" pitchFamily="34" charset="0"/>
            </a:rPr>
            <a:t>Material de vidrio</a:t>
          </a:r>
          <a:endParaRPr lang="es-EC" sz="2400" noProof="0" dirty="0">
            <a:latin typeface="Arial Rounded MT Bold" panose="020F0704030504030204" pitchFamily="34" charset="0"/>
          </a:endParaRPr>
        </a:p>
      </dgm:t>
    </dgm:pt>
    <dgm:pt modelId="{7BD5BBE5-BA13-4B47-A89B-5A7C2A6F696E}" type="parTrans" cxnId="{C8C2DE74-D91B-479D-BC10-8BD8FA28DE19}">
      <dgm:prSet/>
      <dgm:spPr/>
      <dgm:t>
        <a:bodyPr/>
        <a:lstStyle/>
        <a:p>
          <a:endParaRPr lang="es-EC"/>
        </a:p>
      </dgm:t>
    </dgm:pt>
    <dgm:pt modelId="{42D28B6C-9C01-4303-986C-7B586B20794B}" type="sibTrans" cxnId="{C8C2DE74-D91B-479D-BC10-8BD8FA28DE19}">
      <dgm:prSet/>
      <dgm:spPr/>
      <dgm:t>
        <a:bodyPr/>
        <a:lstStyle/>
        <a:p>
          <a:endParaRPr lang="es-EC"/>
        </a:p>
      </dgm:t>
    </dgm:pt>
    <dgm:pt modelId="{40192E0A-5C3A-4A0C-809B-56C5C66AB84D}">
      <dgm:prSet phldrT="[Texto]" custT="1"/>
      <dgm:spPr>
        <a:gradFill rotWithShape="0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</dgm:spPr>
      <dgm:t>
        <a:bodyPr/>
        <a:lstStyle/>
        <a:p>
          <a:r>
            <a:rPr lang="es-EC" sz="2800" b="0" noProof="0" dirty="0" smtClean="0">
              <a:latin typeface="Berlin Sans FB" panose="020E0602020502020306" pitchFamily="34" charset="0"/>
            </a:rPr>
            <a:t>SUSTANCIAS Y REACTIVOS</a:t>
          </a:r>
        </a:p>
        <a:p>
          <a:endParaRPr lang="es-EC" sz="2400" b="1" noProof="0" dirty="0"/>
        </a:p>
      </dgm:t>
    </dgm:pt>
    <dgm:pt modelId="{7F6BE9C7-8B20-4508-9663-255E647010D6}" type="parTrans" cxnId="{FA2FB03C-DE87-481C-BD0D-8D35BBFE3CDE}">
      <dgm:prSet/>
      <dgm:spPr/>
      <dgm:t>
        <a:bodyPr/>
        <a:lstStyle/>
        <a:p>
          <a:endParaRPr lang="es-EC"/>
        </a:p>
      </dgm:t>
    </dgm:pt>
    <dgm:pt modelId="{2A4D728B-0103-4629-B182-33604857C41A}" type="sibTrans" cxnId="{FA2FB03C-DE87-481C-BD0D-8D35BBFE3CDE}">
      <dgm:prSet/>
      <dgm:spPr/>
      <dgm:t>
        <a:bodyPr/>
        <a:lstStyle/>
        <a:p>
          <a:endParaRPr lang="es-EC"/>
        </a:p>
      </dgm:t>
    </dgm:pt>
    <dgm:pt modelId="{A167E6D7-D7E6-4ABB-8601-8B8F70C3EBD0}">
      <dgm:prSet phldrT="[Texto]" custT="1"/>
      <dgm:spPr>
        <a:gradFill rotWithShape="0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</dgm:spPr>
      <dgm:t>
        <a:bodyPr/>
        <a:lstStyle/>
        <a:p>
          <a:r>
            <a:rPr lang="es-EC" sz="2400" noProof="0" dirty="0" smtClean="0">
              <a:latin typeface="Arial Rounded MT Bold" panose="020F0704030504030204" pitchFamily="34" charset="0"/>
            </a:rPr>
            <a:t>Kit de tinción Gram</a:t>
          </a:r>
          <a:endParaRPr lang="es-EC" sz="2400" noProof="0" dirty="0">
            <a:latin typeface="Arial Rounded MT Bold" panose="020F0704030504030204" pitchFamily="34" charset="0"/>
          </a:endParaRPr>
        </a:p>
      </dgm:t>
    </dgm:pt>
    <dgm:pt modelId="{2F4C40F9-6424-42DF-82B0-7E2BA190A878}" type="parTrans" cxnId="{3DD5A13A-D1F8-4BB3-8218-9013BC9C6C9D}">
      <dgm:prSet/>
      <dgm:spPr/>
      <dgm:t>
        <a:bodyPr/>
        <a:lstStyle/>
        <a:p>
          <a:endParaRPr lang="es-EC"/>
        </a:p>
      </dgm:t>
    </dgm:pt>
    <dgm:pt modelId="{743A7ED3-AE57-422C-9679-45EC39A2B4E9}" type="sibTrans" cxnId="{3DD5A13A-D1F8-4BB3-8218-9013BC9C6C9D}">
      <dgm:prSet/>
      <dgm:spPr/>
      <dgm:t>
        <a:bodyPr/>
        <a:lstStyle/>
        <a:p>
          <a:endParaRPr lang="es-EC"/>
        </a:p>
      </dgm:t>
    </dgm:pt>
    <dgm:pt modelId="{F1DAF3D7-4C76-4781-BC1C-15C2C259AE02}">
      <dgm:prSet phldrT="[Texto]" custT="1"/>
      <dgm:spPr>
        <a:gradFill rotWithShape="0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</dgm:spPr>
      <dgm:t>
        <a:bodyPr/>
        <a:lstStyle/>
        <a:p>
          <a:r>
            <a:rPr lang="es-EC" sz="2400" noProof="0" dirty="0" smtClean="0">
              <a:latin typeface="Arial Rounded MT Bold" panose="020F0704030504030204" pitchFamily="34" charset="0"/>
            </a:rPr>
            <a:t>H</a:t>
          </a:r>
          <a:r>
            <a:rPr lang="es-EC" sz="1600" noProof="0" dirty="0" smtClean="0">
              <a:latin typeface="Arial Rounded MT Bold" panose="020F0704030504030204" pitchFamily="34" charset="0"/>
            </a:rPr>
            <a:t>2</a:t>
          </a:r>
          <a:r>
            <a:rPr lang="es-EC" sz="2400" noProof="0" dirty="0" smtClean="0">
              <a:latin typeface="Arial Rounded MT Bold" panose="020F0704030504030204" pitchFamily="34" charset="0"/>
            </a:rPr>
            <a:t>O</a:t>
          </a:r>
          <a:r>
            <a:rPr lang="es-EC" sz="1600" noProof="0" dirty="0" smtClean="0">
              <a:latin typeface="Arial Rounded MT Bold" panose="020F0704030504030204" pitchFamily="34" charset="0"/>
            </a:rPr>
            <a:t>2</a:t>
          </a:r>
          <a:endParaRPr lang="es-EC" sz="1600" noProof="0" dirty="0">
            <a:latin typeface="Arial Rounded MT Bold" panose="020F0704030504030204" pitchFamily="34" charset="0"/>
          </a:endParaRPr>
        </a:p>
      </dgm:t>
    </dgm:pt>
    <dgm:pt modelId="{38E3F105-6836-435D-8F2B-AB93B32545DB}" type="parTrans" cxnId="{B66C9B2F-EFD2-47A7-9E9F-1398FB3727B3}">
      <dgm:prSet/>
      <dgm:spPr/>
      <dgm:t>
        <a:bodyPr/>
        <a:lstStyle/>
        <a:p>
          <a:endParaRPr lang="es-EC"/>
        </a:p>
      </dgm:t>
    </dgm:pt>
    <dgm:pt modelId="{5E795E8D-CBE4-4588-9A53-A0D9137ECCBA}" type="sibTrans" cxnId="{B66C9B2F-EFD2-47A7-9E9F-1398FB3727B3}">
      <dgm:prSet/>
      <dgm:spPr/>
      <dgm:t>
        <a:bodyPr/>
        <a:lstStyle/>
        <a:p>
          <a:endParaRPr lang="es-EC"/>
        </a:p>
      </dgm:t>
    </dgm:pt>
    <dgm:pt modelId="{D089052F-6DBE-4A86-89CF-9E65E6E7FF21}">
      <dgm:prSet phldrT="[Texto]" custT="1"/>
      <dgm:spPr>
        <a:gradFill rotWithShape="0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</dgm:spPr>
      <dgm:t>
        <a:bodyPr/>
        <a:lstStyle/>
        <a:p>
          <a:r>
            <a:rPr lang="es-EC" sz="2400" noProof="0" dirty="0" smtClean="0">
              <a:latin typeface="Arial Rounded MT Bold" panose="020F0704030504030204" pitchFamily="34" charset="0"/>
            </a:rPr>
            <a:t>Agar SIM</a:t>
          </a:r>
          <a:endParaRPr lang="es-EC" sz="2400" noProof="0" dirty="0">
            <a:latin typeface="Arial Rounded MT Bold" panose="020F0704030504030204" pitchFamily="34" charset="0"/>
          </a:endParaRPr>
        </a:p>
      </dgm:t>
    </dgm:pt>
    <dgm:pt modelId="{02320807-E93C-4A8D-92CC-564D3A7F2195}" type="parTrans" cxnId="{6A35929A-2EF3-4BB3-8A33-5259CE62900A}">
      <dgm:prSet/>
      <dgm:spPr/>
      <dgm:t>
        <a:bodyPr/>
        <a:lstStyle/>
        <a:p>
          <a:endParaRPr lang="es-EC"/>
        </a:p>
      </dgm:t>
    </dgm:pt>
    <dgm:pt modelId="{E85BAE0A-72EF-458C-A73F-0684DA85BF86}" type="sibTrans" cxnId="{6A35929A-2EF3-4BB3-8A33-5259CE62900A}">
      <dgm:prSet/>
      <dgm:spPr/>
      <dgm:t>
        <a:bodyPr/>
        <a:lstStyle/>
        <a:p>
          <a:endParaRPr lang="es-EC"/>
        </a:p>
      </dgm:t>
    </dgm:pt>
    <dgm:pt modelId="{36AA49DB-61B0-4004-91A7-93430129D7AC}">
      <dgm:prSet phldrT="[Texto]" custT="1"/>
      <dgm:spPr>
        <a:gradFill rotWithShape="0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</dgm:spPr>
      <dgm:t>
        <a:bodyPr/>
        <a:lstStyle/>
        <a:p>
          <a:r>
            <a:rPr lang="es-EC" sz="2400" noProof="0" dirty="0" smtClean="0">
              <a:latin typeface="Arial Rounded MT Bold" panose="020F0704030504030204" pitchFamily="34" charset="0"/>
            </a:rPr>
            <a:t>Agar y caldo MRS</a:t>
          </a:r>
          <a:endParaRPr lang="es-EC" sz="2400" noProof="0" dirty="0">
            <a:latin typeface="Arial Rounded MT Bold" panose="020F0704030504030204" pitchFamily="34" charset="0"/>
          </a:endParaRPr>
        </a:p>
      </dgm:t>
    </dgm:pt>
    <dgm:pt modelId="{40E8433E-5766-49F0-A97F-674F5CD8937D}" type="parTrans" cxnId="{39CD2E10-524F-4AA6-82F8-29BAA9DAD511}">
      <dgm:prSet/>
      <dgm:spPr/>
      <dgm:t>
        <a:bodyPr/>
        <a:lstStyle/>
        <a:p>
          <a:endParaRPr lang="es-EC"/>
        </a:p>
      </dgm:t>
    </dgm:pt>
    <dgm:pt modelId="{8B2782BA-550E-4922-885B-3ED2A90E6B2B}" type="sibTrans" cxnId="{39CD2E10-524F-4AA6-82F8-29BAA9DAD511}">
      <dgm:prSet/>
      <dgm:spPr/>
      <dgm:t>
        <a:bodyPr/>
        <a:lstStyle/>
        <a:p>
          <a:endParaRPr lang="es-EC"/>
        </a:p>
      </dgm:t>
    </dgm:pt>
    <dgm:pt modelId="{A314C39C-FAE8-4D36-BA04-093A259A8A8C}">
      <dgm:prSet phldrT="[Texto]" custT="1"/>
      <dgm:spPr>
        <a:gradFill rotWithShape="0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</dgm:spPr>
      <dgm:t>
        <a:bodyPr/>
        <a:lstStyle/>
        <a:p>
          <a:r>
            <a:rPr lang="es-EC" sz="2400" noProof="0" dirty="0" err="1" smtClean="0">
              <a:latin typeface="Arial Rounded MT Bold" panose="020F0704030504030204" pitchFamily="34" charset="0"/>
            </a:rPr>
            <a:t>NaCl</a:t>
          </a:r>
          <a:endParaRPr lang="es-EC" sz="2400" noProof="0" dirty="0">
            <a:latin typeface="Arial Rounded MT Bold" panose="020F0704030504030204" pitchFamily="34" charset="0"/>
          </a:endParaRPr>
        </a:p>
      </dgm:t>
    </dgm:pt>
    <dgm:pt modelId="{88ACB953-8A03-4753-B410-72B44EBF5EE6}" type="parTrans" cxnId="{84B114C7-EABC-4B5F-8951-321426003782}">
      <dgm:prSet/>
      <dgm:spPr/>
      <dgm:t>
        <a:bodyPr/>
        <a:lstStyle/>
        <a:p>
          <a:endParaRPr lang="es-EC"/>
        </a:p>
      </dgm:t>
    </dgm:pt>
    <dgm:pt modelId="{E571857C-D859-43BB-8407-8B74EBEEC3EF}" type="sibTrans" cxnId="{84B114C7-EABC-4B5F-8951-321426003782}">
      <dgm:prSet/>
      <dgm:spPr/>
      <dgm:t>
        <a:bodyPr/>
        <a:lstStyle/>
        <a:p>
          <a:endParaRPr lang="es-EC"/>
        </a:p>
      </dgm:t>
    </dgm:pt>
    <dgm:pt modelId="{8B663055-1445-484F-877B-0D7D8490558D}">
      <dgm:prSet phldrT="[Texto]" custT="1"/>
      <dgm:spPr>
        <a:gradFill rotWithShape="0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</dgm:spPr>
      <dgm:t>
        <a:bodyPr/>
        <a:lstStyle/>
        <a:p>
          <a:r>
            <a:rPr lang="es-EC" sz="2400" noProof="0" dirty="0" err="1" smtClean="0">
              <a:latin typeface="Arial Rounded MT Bold" panose="020F0704030504030204" pitchFamily="34" charset="0"/>
            </a:rPr>
            <a:t>HCl</a:t>
          </a:r>
          <a:endParaRPr lang="es-EC" sz="2400" noProof="0" dirty="0">
            <a:latin typeface="Arial Rounded MT Bold" panose="020F0704030504030204" pitchFamily="34" charset="0"/>
          </a:endParaRPr>
        </a:p>
      </dgm:t>
    </dgm:pt>
    <dgm:pt modelId="{94C881CE-271A-4E7B-BDE5-4DFA46A8A9C3}" type="parTrans" cxnId="{B6CE00F3-7A30-4668-A13E-C7E05C7FAEDB}">
      <dgm:prSet/>
      <dgm:spPr/>
      <dgm:t>
        <a:bodyPr/>
        <a:lstStyle/>
        <a:p>
          <a:endParaRPr lang="es-EC"/>
        </a:p>
      </dgm:t>
    </dgm:pt>
    <dgm:pt modelId="{90FDD414-7E88-480F-B0B0-A55E7ACCF410}" type="sibTrans" cxnId="{B6CE00F3-7A30-4668-A13E-C7E05C7FAEDB}">
      <dgm:prSet/>
      <dgm:spPr/>
      <dgm:t>
        <a:bodyPr/>
        <a:lstStyle/>
        <a:p>
          <a:endParaRPr lang="es-EC"/>
        </a:p>
      </dgm:t>
    </dgm:pt>
    <dgm:pt modelId="{5B855369-2D30-488C-AE2D-FE42152AEA11}">
      <dgm:prSet phldrT="[Texto]" custT="1"/>
      <dgm:spPr>
        <a:gradFill rotWithShape="0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</dgm:spPr>
      <dgm:t>
        <a:bodyPr/>
        <a:lstStyle/>
        <a:p>
          <a:pPr marL="228600" indent="0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endParaRPr lang="es-EC" sz="2400" dirty="0"/>
        </a:p>
      </dgm:t>
    </dgm:pt>
    <dgm:pt modelId="{0C744FA3-735D-4FF9-8A3B-446FCD69340A}" type="parTrans" cxnId="{41656ED6-5BAD-492F-AAFD-117CDBACE53E}">
      <dgm:prSet/>
      <dgm:spPr/>
      <dgm:t>
        <a:bodyPr/>
        <a:lstStyle/>
        <a:p>
          <a:endParaRPr lang="es-EC"/>
        </a:p>
      </dgm:t>
    </dgm:pt>
    <dgm:pt modelId="{A3CBED07-C706-4B70-9BFB-0C5C4AD8DA33}" type="sibTrans" cxnId="{41656ED6-5BAD-492F-AAFD-117CDBACE53E}">
      <dgm:prSet/>
      <dgm:spPr/>
      <dgm:t>
        <a:bodyPr/>
        <a:lstStyle/>
        <a:p>
          <a:endParaRPr lang="es-EC"/>
        </a:p>
      </dgm:t>
    </dgm:pt>
    <dgm:pt modelId="{AC3345EC-B69E-47A6-AFD1-D396E0364579}">
      <dgm:prSet phldrT="[Texto]" custT="1"/>
      <dgm:spPr>
        <a:gradFill rotWithShape="0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</dgm:spPr>
      <dgm:t>
        <a:bodyPr/>
        <a:lstStyle/>
        <a:p>
          <a:pPr algn="l"/>
          <a:r>
            <a:rPr lang="es-EC" sz="2400" noProof="0" dirty="0" smtClean="0">
              <a:latin typeface="Arial Rounded MT Bold" panose="020F0704030504030204" pitchFamily="34" charset="0"/>
              <a:cs typeface="Aharoni" panose="02010803020104030203" pitchFamily="2" charset="-79"/>
            </a:rPr>
            <a:t>Un probiótico comercial</a:t>
          </a:r>
          <a:endParaRPr lang="es-EC" sz="2400" noProof="0" dirty="0">
            <a:latin typeface="Arial Rounded MT Bold" panose="020F0704030504030204" pitchFamily="34" charset="0"/>
            <a:cs typeface="Aharoni" panose="02010803020104030203" pitchFamily="2" charset="-79"/>
          </a:endParaRPr>
        </a:p>
      </dgm:t>
    </dgm:pt>
    <dgm:pt modelId="{C9C78C28-9F82-4FD9-8E0A-9C1DB1834BBA}" type="parTrans" cxnId="{60D1FB02-E0A4-4BB4-8B6D-C7AD329CDC57}">
      <dgm:prSet/>
      <dgm:spPr/>
      <dgm:t>
        <a:bodyPr/>
        <a:lstStyle/>
        <a:p>
          <a:endParaRPr lang="es-EC"/>
        </a:p>
      </dgm:t>
    </dgm:pt>
    <dgm:pt modelId="{0FCBD00B-5BF9-4E3F-BAE6-CA9B78AB88F0}" type="sibTrans" cxnId="{60D1FB02-E0A4-4BB4-8B6D-C7AD329CDC57}">
      <dgm:prSet/>
      <dgm:spPr/>
      <dgm:t>
        <a:bodyPr/>
        <a:lstStyle/>
        <a:p>
          <a:endParaRPr lang="es-EC"/>
        </a:p>
      </dgm:t>
    </dgm:pt>
    <dgm:pt modelId="{0AA48248-A9B1-41CC-A7CF-E123101D4BD6}">
      <dgm:prSet phldrT="[Texto]" custT="1"/>
      <dgm:spPr>
        <a:gradFill rotWithShape="0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</dgm:spPr>
      <dgm:t>
        <a:bodyPr/>
        <a:lstStyle/>
        <a:p>
          <a:pPr algn="l"/>
          <a:endParaRPr lang="es-EC" sz="2400" noProof="0" dirty="0">
            <a:latin typeface="Arial Rounded MT Bold" panose="020F0704030504030204" pitchFamily="34" charset="0"/>
            <a:cs typeface="Aharoni" panose="02010803020104030203" pitchFamily="2" charset="-79"/>
          </a:endParaRPr>
        </a:p>
      </dgm:t>
    </dgm:pt>
    <dgm:pt modelId="{F0DBC09D-B9EA-43E1-B55D-3D79C5D56FF7}" type="parTrans" cxnId="{3237A132-5C66-4CA3-A26E-2FC059E3C12E}">
      <dgm:prSet/>
      <dgm:spPr/>
      <dgm:t>
        <a:bodyPr/>
        <a:lstStyle/>
        <a:p>
          <a:endParaRPr lang="es-EC"/>
        </a:p>
      </dgm:t>
    </dgm:pt>
    <dgm:pt modelId="{8BBB035A-B585-49FF-888E-2612D6D5A39D}" type="sibTrans" cxnId="{3237A132-5C66-4CA3-A26E-2FC059E3C12E}">
      <dgm:prSet/>
      <dgm:spPr/>
      <dgm:t>
        <a:bodyPr/>
        <a:lstStyle/>
        <a:p>
          <a:endParaRPr lang="es-EC"/>
        </a:p>
      </dgm:t>
    </dgm:pt>
    <dgm:pt modelId="{35237D7B-B9CD-4070-A263-E045AD0CCB9E}">
      <dgm:prSet phldrT="[Texto]" custT="1"/>
      <dgm:spPr>
        <a:gradFill rotWithShape="0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</dgm:spPr>
      <dgm:t>
        <a:bodyPr/>
        <a:lstStyle/>
        <a:p>
          <a:pPr marL="228600" indent="0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endParaRPr lang="es-EC" sz="2400" noProof="0" dirty="0">
            <a:latin typeface="Arial Rounded MT Bold" panose="020F0704030504030204" pitchFamily="34" charset="0"/>
          </a:endParaRPr>
        </a:p>
      </dgm:t>
    </dgm:pt>
    <dgm:pt modelId="{78CF2627-07C8-4711-A6E9-4CB5A3043064}" type="parTrans" cxnId="{7326D1CA-E37E-4F10-9E60-4AC791A94620}">
      <dgm:prSet/>
      <dgm:spPr/>
      <dgm:t>
        <a:bodyPr/>
        <a:lstStyle/>
        <a:p>
          <a:endParaRPr lang="es-EC"/>
        </a:p>
      </dgm:t>
    </dgm:pt>
    <dgm:pt modelId="{F83539CD-86DF-46F0-B0E6-E5AD9AEA5504}" type="sibTrans" cxnId="{7326D1CA-E37E-4F10-9E60-4AC791A94620}">
      <dgm:prSet/>
      <dgm:spPr/>
      <dgm:t>
        <a:bodyPr/>
        <a:lstStyle/>
        <a:p>
          <a:endParaRPr lang="es-EC"/>
        </a:p>
      </dgm:t>
    </dgm:pt>
    <dgm:pt modelId="{EF91AFD3-44E1-4CBB-B258-3F593FCA66E7}">
      <dgm:prSet phldrT="[Texto]" custT="1"/>
      <dgm:spPr>
        <a:gradFill rotWithShape="0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</dgm:spPr>
      <dgm:t>
        <a:bodyPr/>
        <a:lstStyle/>
        <a:p>
          <a:r>
            <a:rPr lang="es-EC" sz="2400" noProof="0" dirty="0" smtClean="0">
              <a:latin typeface="Arial Rounded MT Bold" panose="020F0704030504030204" pitchFamily="34" charset="0"/>
            </a:rPr>
            <a:t>Bilis</a:t>
          </a:r>
          <a:endParaRPr lang="es-EC" sz="2400" noProof="0" dirty="0">
            <a:latin typeface="Arial Rounded MT Bold" panose="020F0704030504030204" pitchFamily="34" charset="0"/>
          </a:endParaRPr>
        </a:p>
      </dgm:t>
    </dgm:pt>
    <dgm:pt modelId="{195DA242-D0CC-4110-93EB-402B5A71086F}" type="parTrans" cxnId="{728251DA-13E9-4B2F-A887-AEDC02D27572}">
      <dgm:prSet/>
      <dgm:spPr/>
      <dgm:t>
        <a:bodyPr/>
        <a:lstStyle/>
        <a:p>
          <a:endParaRPr lang="es-EC"/>
        </a:p>
      </dgm:t>
    </dgm:pt>
    <dgm:pt modelId="{ECB4E4E9-9F0A-4C9A-BD65-5E2527758EF0}" type="sibTrans" cxnId="{728251DA-13E9-4B2F-A887-AEDC02D27572}">
      <dgm:prSet/>
      <dgm:spPr/>
      <dgm:t>
        <a:bodyPr/>
        <a:lstStyle/>
        <a:p>
          <a:endParaRPr lang="es-EC"/>
        </a:p>
      </dgm:t>
    </dgm:pt>
    <dgm:pt modelId="{98F1A8C1-0E88-4E11-931A-F57E99052537}">
      <dgm:prSet phldrT="[Texto]" custT="1"/>
      <dgm:spPr>
        <a:gradFill rotWithShape="0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</dgm:spPr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s-EC" sz="2400" noProof="0" dirty="0" smtClean="0">
              <a:latin typeface="Arial Rounded MT Bold" panose="020F0704030504030204" pitchFamily="34" charset="0"/>
            </a:rPr>
            <a:t>Microscopio</a:t>
          </a:r>
          <a:endParaRPr lang="es-EC" sz="2400" noProof="0" dirty="0">
            <a:latin typeface="Arial Rounded MT Bold" panose="020F0704030504030204" pitchFamily="34" charset="0"/>
          </a:endParaRPr>
        </a:p>
      </dgm:t>
    </dgm:pt>
    <dgm:pt modelId="{BDE74146-2902-45D9-AF4B-33F2E5A50CE6}" type="parTrans" cxnId="{A26C099A-D823-4C8A-84D1-85EA28DA4B5E}">
      <dgm:prSet/>
      <dgm:spPr/>
      <dgm:t>
        <a:bodyPr/>
        <a:lstStyle/>
        <a:p>
          <a:endParaRPr lang="es-EC"/>
        </a:p>
      </dgm:t>
    </dgm:pt>
    <dgm:pt modelId="{4CBDDFFB-456C-44A0-A2E3-AAF44B4549D4}" type="sibTrans" cxnId="{A26C099A-D823-4C8A-84D1-85EA28DA4B5E}">
      <dgm:prSet/>
      <dgm:spPr/>
      <dgm:t>
        <a:bodyPr/>
        <a:lstStyle/>
        <a:p>
          <a:endParaRPr lang="es-EC"/>
        </a:p>
      </dgm:t>
    </dgm:pt>
    <dgm:pt modelId="{4F26E836-7EFA-4338-9B5C-C14C26091C21}">
      <dgm:prSet phldrT="[Texto]" custT="1"/>
      <dgm:spPr>
        <a:gradFill rotWithShape="0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</dgm:spPr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s-EC" sz="2400" noProof="0" dirty="0" smtClean="0">
              <a:latin typeface="Arial Rounded MT Bold" panose="020F0704030504030204" pitchFamily="34" charset="0"/>
            </a:rPr>
            <a:t>Autoclave</a:t>
          </a:r>
          <a:endParaRPr lang="es-EC" sz="2400" noProof="0" dirty="0">
            <a:latin typeface="Arial Rounded MT Bold" panose="020F0704030504030204" pitchFamily="34" charset="0"/>
          </a:endParaRPr>
        </a:p>
      </dgm:t>
    </dgm:pt>
    <dgm:pt modelId="{9B135907-F22A-4483-9926-3A1A680835F8}" type="parTrans" cxnId="{B3A3A520-299F-458F-A075-C3F666342685}">
      <dgm:prSet/>
      <dgm:spPr/>
      <dgm:t>
        <a:bodyPr/>
        <a:lstStyle/>
        <a:p>
          <a:endParaRPr lang="es-EC"/>
        </a:p>
      </dgm:t>
    </dgm:pt>
    <dgm:pt modelId="{5CC27563-D3BA-4963-8CA2-B6437D7953A3}" type="sibTrans" cxnId="{B3A3A520-299F-458F-A075-C3F666342685}">
      <dgm:prSet/>
      <dgm:spPr/>
      <dgm:t>
        <a:bodyPr/>
        <a:lstStyle/>
        <a:p>
          <a:endParaRPr lang="es-EC"/>
        </a:p>
      </dgm:t>
    </dgm:pt>
    <dgm:pt modelId="{76C14249-716D-459F-843D-76F77D7C67BA}">
      <dgm:prSet phldrT="[Texto]" custT="1"/>
      <dgm:spPr>
        <a:gradFill rotWithShape="0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</dgm:spPr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s-EC" sz="2400" noProof="0" dirty="0" smtClean="0">
              <a:latin typeface="Arial Rounded MT Bold" panose="020F0704030504030204" pitchFamily="34" charset="0"/>
            </a:rPr>
            <a:t>Espectrofotómetro NOVA 60A</a:t>
          </a:r>
          <a:endParaRPr lang="es-EC" sz="2400" noProof="0" dirty="0">
            <a:latin typeface="Arial Rounded MT Bold" panose="020F0704030504030204" pitchFamily="34" charset="0"/>
          </a:endParaRPr>
        </a:p>
      </dgm:t>
    </dgm:pt>
    <dgm:pt modelId="{868331A9-9AB8-4A80-A40B-0A50ED1A7F3E}" type="parTrans" cxnId="{B80620A8-E016-4EE3-80F8-F132D03136E2}">
      <dgm:prSet/>
      <dgm:spPr/>
      <dgm:t>
        <a:bodyPr/>
        <a:lstStyle/>
        <a:p>
          <a:endParaRPr lang="es-EC"/>
        </a:p>
      </dgm:t>
    </dgm:pt>
    <dgm:pt modelId="{9B6D140A-2743-4645-AAA7-29AB9D3BC5B7}" type="sibTrans" cxnId="{B80620A8-E016-4EE3-80F8-F132D03136E2}">
      <dgm:prSet/>
      <dgm:spPr/>
      <dgm:t>
        <a:bodyPr/>
        <a:lstStyle/>
        <a:p>
          <a:endParaRPr lang="es-EC"/>
        </a:p>
      </dgm:t>
    </dgm:pt>
    <dgm:pt modelId="{450D1531-6002-4606-8E91-1B0E18621A6D}">
      <dgm:prSet phldrT="[Texto]" custT="1"/>
      <dgm:spPr>
        <a:gradFill rotWithShape="0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</dgm:spPr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s-EC" sz="2400" noProof="0" dirty="0" smtClean="0">
              <a:latin typeface="Arial Rounded MT Bold" panose="020F0704030504030204" pitchFamily="34" charset="0"/>
            </a:rPr>
            <a:t>Contador de colonias</a:t>
          </a:r>
          <a:endParaRPr lang="es-EC" sz="2400" noProof="0" dirty="0">
            <a:latin typeface="Arial Rounded MT Bold" panose="020F0704030504030204" pitchFamily="34" charset="0"/>
          </a:endParaRPr>
        </a:p>
      </dgm:t>
    </dgm:pt>
    <dgm:pt modelId="{C3DA6724-02EF-4DF3-B513-8037312EF6FC}" type="parTrans" cxnId="{E9E3301A-FF03-433E-B5C6-07F69EF3B2D5}">
      <dgm:prSet/>
      <dgm:spPr/>
      <dgm:t>
        <a:bodyPr/>
        <a:lstStyle/>
        <a:p>
          <a:endParaRPr lang="es-EC"/>
        </a:p>
      </dgm:t>
    </dgm:pt>
    <dgm:pt modelId="{E8E4811A-1BC5-420E-ACD3-064D9AC7A046}" type="sibTrans" cxnId="{E9E3301A-FF03-433E-B5C6-07F69EF3B2D5}">
      <dgm:prSet/>
      <dgm:spPr/>
      <dgm:t>
        <a:bodyPr/>
        <a:lstStyle/>
        <a:p>
          <a:endParaRPr lang="es-EC"/>
        </a:p>
      </dgm:t>
    </dgm:pt>
    <dgm:pt modelId="{2716B29C-4750-44D7-8555-062B863CC19E}">
      <dgm:prSet phldrT="[Texto]" custT="1"/>
      <dgm:spPr>
        <a:gradFill rotWithShape="0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</dgm:spPr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s-EC" sz="2400" noProof="0" dirty="0" smtClean="0">
              <a:latin typeface="Arial Rounded MT Bold" panose="020F0704030504030204" pitchFamily="34" charset="0"/>
            </a:rPr>
            <a:t>Cámara de flujo laminar</a:t>
          </a:r>
          <a:endParaRPr lang="es-EC" sz="2400" noProof="0" dirty="0">
            <a:latin typeface="Arial Rounded MT Bold" panose="020F0704030504030204" pitchFamily="34" charset="0"/>
          </a:endParaRPr>
        </a:p>
      </dgm:t>
    </dgm:pt>
    <dgm:pt modelId="{C9F9A8D3-CFEB-4EEB-8CFD-51B283FDE67F}" type="parTrans" cxnId="{A818FDE2-9A2B-4589-B775-6FD2BD0ADE83}">
      <dgm:prSet/>
      <dgm:spPr/>
      <dgm:t>
        <a:bodyPr/>
        <a:lstStyle/>
        <a:p>
          <a:endParaRPr lang="es-EC"/>
        </a:p>
      </dgm:t>
    </dgm:pt>
    <dgm:pt modelId="{7790D769-BC68-40C3-A349-49DCB0E0BB7F}" type="sibTrans" cxnId="{A818FDE2-9A2B-4589-B775-6FD2BD0ADE83}">
      <dgm:prSet/>
      <dgm:spPr/>
      <dgm:t>
        <a:bodyPr/>
        <a:lstStyle/>
        <a:p>
          <a:endParaRPr lang="es-EC"/>
        </a:p>
      </dgm:t>
    </dgm:pt>
    <dgm:pt modelId="{5FA7BA97-EA0E-4665-AE19-ED437842ABD8}" type="pres">
      <dgm:prSet presAssocID="{B4345F82-4555-412D-BE9C-F56B05587D8B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EC"/>
        </a:p>
      </dgm:t>
    </dgm:pt>
    <dgm:pt modelId="{7F7464EC-047F-4910-AAFF-FE6E0F734C9E}" type="pres">
      <dgm:prSet presAssocID="{FB50505B-4F7E-44A9-AFC8-606755F36129}" presName="node" presStyleLbl="node1" presStyleIdx="0" presStyleCnt="3" custScaleX="145104" custScaleY="81905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BAB683F1-EAB2-4BF5-BC6A-4E552049A53A}" type="pres">
      <dgm:prSet presAssocID="{A7FD4685-3DF0-4FF8-BBEE-EE6DF1F3D688}" presName="sibTrans" presStyleLbl="sibTrans2D1" presStyleIdx="0" presStyleCnt="2"/>
      <dgm:spPr/>
      <dgm:t>
        <a:bodyPr/>
        <a:lstStyle/>
        <a:p>
          <a:endParaRPr lang="es-EC"/>
        </a:p>
      </dgm:t>
    </dgm:pt>
    <dgm:pt modelId="{F36DEAD4-0C37-4CD0-9FA1-1EA73BE7AF43}" type="pres">
      <dgm:prSet presAssocID="{A7FD4685-3DF0-4FF8-BBEE-EE6DF1F3D688}" presName="connectorText" presStyleLbl="sibTrans2D1" presStyleIdx="0" presStyleCnt="2"/>
      <dgm:spPr/>
      <dgm:t>
        <a:bodyPr/>
        <a:lstStyle/>
        <a:p>
          <a:endParaRPr lang="es-EC"/>
        </a:p>
      </dgm:t>
    </dgm:pt>
    <dgm:pt modelId="{4FBC0721-FC8D-4090-8B57-8C73725B87AC}" type="pres">
      <dgm:prSet presAssocID="{8EBBC6CB-9F22-44A4-B3D4-F0333916B3C2}" presName="node" presStyleLbl="node1" presStyleIdx="1" presStyleCnt="3" custScaleX="136541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F2C5793E-44D1-48C3-A51F-BB0E21B30219}" type="pres">
      <dgm:prSet presAssocID="{5F8E47C2-AA6E-4FD0-A148-3050C406BFF5}" presName="sibTrans" presStyleLbl="sibTrans2D1" presStyleIdx="1" presStyleCnt="2"/>
      <dgm:spPr/>
      <dgm:t>
        <a:bodyPr/>
        <a:lstStyle/>
        <a:p>
          <a:endParaRPr lang="es-EC"/>
        </a:p>
      </dgm:t>
    </dgm:pt>
    <dgm:pt modelId="{46BCF562-EBEB-4B20-A4FC-ACC14C951260}" type="pres">
      <dgm:prSet presAssocID="{5F8E47C2-AA6E-4FD0-A148-3050C406BFF5}" presName="connectorText" presStyleLbl="sibTrans2D1" presStyleIdx="1" presStyleCnt="2"/>
      <dgm:spPr/>
      <dgm:t>
        <a:bodyPr/>
        <a:lstStyle/>
        <a:p>
          <a:endParaRPr lang="es-EC"/>
        </a:p>
      </dgm:t>
    </dgm:pt>
    <dgm:pt modelId="{68CD8883-9D81-4CD4-A4E9-6D4E8F89D4E1}" type="pres">
      <dgm:prSet presAssocID="{40192E0A-5C3A-4A0C-809B-56C5C66AB84D}" presName="node" presStyleLbl="node1" presStyleIdx="2" presStyleCnt="3" custScaleX="116756" custScaleY="90277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</dgm:ptLst>
  <dgm:cxnLst>
    <dgm:cxn modelId="{41656ED6-5BAD-492F-AAFD-117CDBACE53E}" srcId="{8EBBC6CB-9F22-44A4-B3D4-F0333916B3C2}" destId="{5B855369-2D30-488C-AE2D-FE42152AEA11}" srcOrd="7" destOrd="0" parTransId="{0C744FA3-735D-4FF9-8A3B-446FCD69340A}" sibTransId="{A3CBED07-C706-4B70-9BFB-0C5C4AD8DA33}"/>
    <dgm:cxn modelId="{58785E97-0229-4FEA-954A-A4E98B551E4C}" type="presOf" srcId="{A7FD4685-3DF0-4FF8-BBEE-EE6DF1F3D688}" destId="{F36DEAD4-0C37-4CD0-9FA1-1EA73BE7AF43}" srcOrd="1" destOrd="0" presId="urn:microsoft.com/office/officeart/2005/8/layout/process1"/>
    <dgm:cxn modelId="{A4B68F80-83D4-4AB3-9B55-0149AB84D45A}" type="presOf" srcId="{5B855369-2D30-488C-AE2D-FE42152AEA11}" destId="{4FBC0721-FC8D-4090-8B57-8C73725B87AC}" srcOrd="0" destOrd="8" presId="urn:microsoft.com/office/officeart/2005/8/layout/process1"/>
    <dgm:cxn modelId="{49ACA7D8-F4DE-4AAF-9EA8-4A7B5065E336}" type="presOf" srcId="{2716B29C-4750-44D7-8555-062B863CC19E}" destId="{4FBC0721-FC8D-4090-8B57-8C73725B87AC}" srcOrd="0" destOrd="6" presId="urn:microsoft.com/office/officeart/2005/8/layout/process1"/>
    <dgm:cxn modelId="{AC3B93DB-BE1C-4ED9-BF2D-B549B6D73DCD}" type="presOf" srcId="{F1DAF3D7-4C76-4781-BC1C-15C2C259AE02}" destId="{68CD8883-9D81-4CD4-A4E9-6D4E8F89D4E1}" srcOrd="0" destOrd="2" presId="urn:microsoft.com/office/officeart/2005/8/layout/process1"/>
    <dgm:cxn modelId="{008335B0-A38A-4DA9-9751-95D2F9C5F6A9}" srcId="{FB50505B-4F7E-44A9-AFC8-606755F36129}" destId="{69F3FF31-C9B7-429D-84B1-B181363E7063}" srcOrd="0" destOrd="0" parTransId="{B358E247-C6F0-4EE0-AE25-6F6B0C8F931C}" sibTransId="{744C895C-225E-41FE-A5D1-3993E293C891}"/>
    <dgm:cxn modelId="{3DD5A13A-D1F8-4BB3-8218-9013BC9C6C9D}" srcId="{40192E0A-5C3A-4A0C-809B-56C5C66AB84D}" destId="{A167E6D7-D7E6-4ABB-8601-8B8F70C3EBD0}" srcOrd="0" destOrd="0" parTransId="{2F4C40F9-6424-42DF-82B0-7E2BA190A878}" sibTransId="{743A7ED3-AE57-422C-9679-45EC39A2B4E9}"/>
    <dgm:cxn modelId="{AF808369-6489-4AE9-B47D-1984B54CF958}" type="presOf" srcId="{69F3FF31-C9B7-429D-84B1-B181363E7063}" destId="{7F7464EC-047F-4910-AAFF-FE6E0F734C9E}" srcOrd="0" destOrd="1" presId="urn:microsoft.com/office/officeart/2005/8/layout/process1"/>
    <dgm:cxn modelId="{A9EC60D8-4733-4263-9C95-C5F954FF0064}" type="presOf" srcId="{5F8E47C2-AA6E-4FD0-A148-3050C406BFF5}" destId="{F2C5793E-44D1-48C3-A51F-BB0E21B30219}" srcOrd="0" destOrd="0" presId="urn:microsoft.com/office/officeart/2005/8/layout/process1"/>
    <dgm:cxn modelId="{84B114C7-EABC-4B5F-8951-321426003782}" srcId="{40192E0A-5C3A-4A0C-809B-56C5C66AB84D}" destId="{A314C39C-FAE8-4D36-BA04-093A259A8A8C}" srcOrd="4" destOrd="0" parTransId="{88ACB953-8A03-4753-B410-72B44EBF5EE6}" sibTransId="{E571857C-D859-43BB-8407-8B74EBEEC3EF}"/>
    <dgm:cxn modelId="{FACAB232-AEC4-4DFE-9361-4EF8239934DF}" type="presOf" srcId="{26E26EEE-F2FB-4C60-A873-70905FCA2C8D}" destId="{4FBC0721-FC8D-4090-8B57-8C73725B87AC}" srcOrd="0" destOrd="1" presId="urn:microsoft.com/office/officeart/2005/8/layout/process1"/>
    <dgm:cxn modelId="{2227AC78-7D35-40C3-9462-587AB7D083A9}" type="presOf" srcId="{FB50505B-4F7E-44A9-AFC8-606755F36129}" destId="{7F7464EC-047F-4910-AAFF-FE6E0F734C9E}" srcOrd="0" destOrd="0" presId="urn:microsoft.com/office/officeart/2005/8/layout/process1"/>
    <dgm:cxn modelId="{60D1FB02-E0A4-4BB4-8B6D-C7AD329CDC57}" srcId="{FB50505B-4F7E-44A9-AFC8-606755F36129}" destId="{AC3345EC-B69E-47A6-AFD1-D396E0364579}" srcOrd="2" destOrd="0" parTransId="{C9C78C28-9F82-4FD9-8E0A-9C1DB1834BBA}" sibTransId="{0FCBD00B-5BF9-4E3F-BAE6-CA9B78AB88F0}"/>
    <dgm:cxn modelId="{39CD2E10-524F-4AA6-82F8-29BAA9DAD511}" srcId="{40192E0A-5C3A-4A0C-809B-56C5C66AB84D}" destId="{36AA49DB-61B0-4004-91A7-93430129D7AC}" srcOrd="3" destOrd="0" parTransId="{40E8433E-5766-49F0-A97F-674F5CD8937D}" sibTransId="{8B2782BA-550E-4922-885B-3ED2A90E6B2B}"/>
    <dgm:cxn modelId="{B80620A8-E016-4EE3-80F8-F132D03136E2}" srcId="{8EBBC6CB-9F22-44A4-B3D4-F0333916B3C2}" destId="{76C14249-716D-459F-843D-76F77D7C67BA}" srcOrd="3" destOrd="0" parTransId="{868331A9-9AB8-4A80-A40B-0A50ED1A7F3E}" sibTransId="{9B6D140A-2743-4645-AAA7-29AB9D3BC5B7}"/>
    <dgm:cxn modelId="{08A322EC-A822-4625-8DA8-D5ECBD99AA6B}" type="presOf" srcId="{B4345F82-4555-412D-BE9C-F56B05587D8B}" destId="{5FA7BA97-EA0E-4665-AE19-ED437842ABD8}" srcOrd="0" destOrd="0" presId="urn:microsoft.com/office/officeart/2005/8/layout/process1"/>
    <dgm:cxn modelId="{E9E3301A-FF03-433E-B5C6-07F69EF3B2D5}" srcId="{8EBBC6CB-9F22-44A4-B3D4-F0333916B3C2}" destId="{450D1531-6002-4606-8E91-1B0E18621A6D}" srcOrd="4" destOrd="0" parTransId="{C3DA6724-02EF-4DF3-B513-8037312EF6FC}" sibTransId="{E8E4811A-1BC5-420E-ACD3-064D9AC7A046}"/>
    <dgm:cxn modelId="{3237A132-5C66-4CA3-A26E-2FC059E3C12E}" srcId="{FB50505B-4F7E-44A9-AFC8-606755F36129}" destId="{0AA48248-A9B1-41CC-A7CF-E123101D4BD6}" srcOrd="1" destOrd="0" parTransId="{F0DBC09D-B9EA-43E1-B55D-3D79C5D56FF7}" sibTransId="{8BBB035A-B585-49FF-888E-2612D6D5A39D}"/>
    <dgm:cxn modelId="{4F12E947-B65A-4E53-8DF8-301C9473BEA1}" srcId="{B4345F82-4555-412D-BE9C-F56B05587D8B}" destId="{8EBBC6CB-9F22-44A4-B3D4-F0333916B3C2}" srcOrd="1" destOrd="0" parTransId="{39024E5C-A1DE-4CF9-9A70-48A5B9A9780F}" sibTransId="{5F8E47C2-AA6E-4FD0-A148-3050C406BFF5}"/>
    <dgm:cxn modelId="{6A35929A-2EF3-4BB3-8A33-5259CE62900A}" srcId="{40192E0A-5C3A-4A0C-809B-56C5C66AB84D}" destId="{D089052F-6DBE-4A86-89CF-9E65E6E7FF21}" srcOrd="2" destOrd="0" parTransId="{02320807-E93C-4A8D-92CC-564D3A7F2195}" sibTransId="{E85BAE0A-72EF-458C-A73F-0684DA85BF86}"/>
    <dgm:cxn modelId="{5F1641B3-41CE-462B-870E-2BCBF7A3A21B}" type="presOf" srcId="{A167E6D7-D7E6-4ABB-8601-8B8F70C3EBD0}" destId="{68CD8883-9D81-4CD4-A4E9-6D4E8F89D4E1}" srcOrd="0" destOrd="1" presId="urn:microsoft.com/office/officeart/2005/8/layout/process1"/>
    <dgm:cxn modelId="{535A6FB9-81A1-4E6A-8A48-2A82519B2B90}" type="presOf" srcId="{0AA48248-A9B1-41CC-A7CF-E123101D4BD6}" destId="{7F7464EC-047F-4910-AAFF-FE6E0F734C9E}" srcOrd="0" destOrd="2" presId="urn:microsoft.com/office/officeart/2005/8/layout/process1"/>
    <dgm:cxn modelId="{9257A5FE-5CFF-4F8B-BECD-DAC6AA657812}" type="presOf" srcId="{40192E0A-5C3A-4A0C-809B-56C5C66AB84D}" destId="{68CD8883-9D81-4CD4-A4E9-6D4E8F89D4E1}" srcOrd="0" destOrd="0" presId="urn:microsoft.com/office/officeart/2005/8/layout/process1"/>
    <dgm:cxn modelId="{F0606C8A-6734-4348-9C9B-AAB84F459235}" type="presOf" srcId="{76C14249-716D-459F-843D-76F77D7C67BA}" destId="{4FBC0721-FC8D-4090-8B57-8C73725B87AC}" srcOrd="0" destOrd="4" presId="urn:microsoft.com/office/officeart/2005/8/layout/process1"/>
    <dgm:cxn modelId="{B3A3A520-299F-458F-A075-C3F666342685}" srcId="{8EBBC6CB-9F22-44A4-B3D4-F0333916B3C2}" destId="{4F26E836-7EFA-4338-9B5C-C14C26091C21}" srcOrd="2" destOrd="0" parTransId="{9B135907-F22A-4483-9926-3A1A680835F8}" sibTransId="{5CC27563-D3BA-4963-8CA2-B6437D7953A3}"/>
    <dgm:cxn modelId="{A26C099A-D823-4C8A-84D1-85EA28DA4B5E}" srcId="{8EBBC6CB-9F22-44A4-B3D4-F0333916B3C2}" destId="{98F1A8C1-0E88-4E11-931A-F57E99052537}" srcOrd="1" destOrd="0" parTransId="{BDE74146-2902-45D9-AF4B-33F2E5A50CE6}" sibTransId="{4CBDDFFB-456C-44A0-A2E3-AAF44B4549D4}"/>
    <dgm:cxn modelId="{71EFDADF-A51D-4E76-ABD1-8A452CE868C8}" type="presOf" srcId="{8B663055-1445-484F-877B-0D7D8490558D}" destId="{68CD8883-9D81-4CD4-A4E9-6D4E8F89D4E1}" srcOrd="0" destOrd="6" presId="urn:microsoft.com/office/officeart/2005/8/layout/process1"/>
    <dgm:cxn modelId="{E34AD92D-DAD5-4C26-920F-08698EFA840F}" type="presOf" srcId="{450D1531-6002-4606-8E91-1B0E18621A6D}" destId="{4FBC0721-FC8D-4090-8B57-8C73725B87AC}" srcOrd="0" destOrd="5" presId="urn:microsoft.com/office/officeart/2005/8/layout/process1"/>
    <dgm:cxn modelId="{FA2FB03C-DE87-481C-BD0D-8D35BBFE3CDE}" srcId="{B4345F82-4555-412D-BE9C-F56B05587D8B}" destId="{40192E0A-5C3A-4A0C-809B-56C5C66AB84D}" srcOrd="2" destOrd="0" parTransId="{7F6BE9C7-8B20-4508-9663-255E647010D6}" sibTransId="{2A4D728B-0103-4629-B182-33604857C41A}"/>
    <dgm:cxn modelId="{C413F826-8D9E-4844-8B6B-AD9CD456C3CE}" type="presOf" srcId="{D089052F-6DBE-4A86-89CF-9E65E6E7FF21}" destId="{68CD8883-9D81-4CD4-A4E9-6D4E8F89D4E1}" srcOrd="0" destOrd="3" presId="urn:microsoft.com/office/officeart/2005/8/layout/process1"/>
    <dgm:cxn modelId="{D0CFB7E0-94A0-4842-870B-7CC129495B27}" type="presOf" srcId="{A314C39C-FAE8-4D36-BA04-093A259A8A8C}" destId="{68CD8883-9D81-4CD4-A4E9-6D4E8F89D4E1}" srcOrd="0" destOrd="5" presId="urn:microsoft.com/office/officeart/2005/8/layout/process1"/>
    <dgm:cxn modelId="{C8C2DE74-D91B-479D-BC10-8BD8FA28DE19}" srcId="{8EBBC6CB-9F22-44A4-B3D4-F0333916B3C2}" destId="{26E26EEE-F2FB-4C60-A873-70905FCA2C8D}" srcOrd="0" destOrd="0" parTransId="{7BD5BBE5-BA13-4B47-A89B-5A7C2A6F696E}" sibTransId="{42D28B6C-9C01-4303-986C-7B586B20794B}"/>
    <dgm:cxn modelId="{82E20E1F-EF95-4687-BE0A-6416C0128062}" type="presOf" srcId="{98F1A8C1-0E88-4E11-931A-F57E99052537}" destId="{4FBC0721-FC8D-4090-8B57-8C73725B87AC}" srcOrd="0" destOrd="2" presId="urn:microsoft.com/office/officeart/2005/8/layout/process1"/>
    <dgm:cxn modelId="{A818FDE2-9A2B-4589-B775-6FD2BD0ADE83}" srcId="{8EBBC6CB-9F22-44A4-B3D4-F0333916B3C2}" destId="{2716B29C-4750-44D7-8555-062B863CC19E}" srcOrd="5" destOrd="0" parTransId="{C9F9A8D3-CFEB-4EEB-8CFD-51B283FDE67F}" sibTransId="{7790D769-BC68-40C3-A349-49DCB0E0BB7F}"/>
    <dgm:cxn modelId="{386A6C02-84E1-450A-9C59-C09E52430B6A}" srcId="{B4345F82-4555-412D-BE9C-F56B05587D8B}" destId="{FB50505B-4F7E-44A9-AFC8-606755F36129}" srcOrd="0" destOrd="0" parTransId="{5FAECFBE-E5A3-4A74-80A8-D225F85E2AB7}" sibTransId="{A7FD4685-3DF0-4FF8-BBEE-EE6DF1F3D688}"/>
    <dgm:cxn modelId="{728251DA-13E9-4B2F-A887-AEDC02D27572}" srcId="{40192E0A-5C3A-4A0C-809B-56C5C66AB84D}" destId="{EF91AFD3-44E1-4CBB-B258-3F593FCA66E7}" srcOrd="6" destOrd="0" parTransId="{195DA242-D0CC-4110-93EB-402B5A71086F}" sibTransId="{ECB4E4E9-9F0A-4C9A-BD65-5E2527758EF0}"/>
    <dgm:cxn modelId="{B66C9B2F-EFD2-47A7-9E9F-1398FB3727B3}" srcId="{40192E0A-5C3A-4A0C-809B-56C5C66AB84D}" destId="{F1DAF3D7-4C76-4781-BC1C-15C2C259AE02}" srcOrd="1" destOrd="0" parTransId="{38E3F105-6836-435D-8F2B-AB93B32545DB}" sibTransId="{5E795E8D-CBE4-4588-9A53-A0D9137ECCBA}"/>
    <dgm:cxn modelId="{43E42EB7-5624-4DD6-A4DA-2EF8DA8EC5FB}" type="presOf" srcId="{EF91AFD3-44E1-4CBB-B258-3F593FCA66E7}" destId="{68CD8883-9D81-4CD4-A4E9-6D4E8F89D4E1}" srcOrd="0" destOrd="7" presId="urn:microsoft.com/office/officeart/2005/8/layout/process1"/>
    <dgm:cxn modelId="{B6CE00F3-7A30-4668-A13E-C7E05C7FAEDB}" srcId="{40192E0A-5C3A-4A0C-809B-56C5C66AB84D}" destId="{8B663055-1445-484F-877B-0D7D8490558D}" srcOrd="5" destOrd="0" parTransId="{94C881CE-271A-4E7B-BDE5-4DFA46A8A9C3}" sibTransId="{90FDD414-7E88-480F-B0B0-A55E7ACCF410}"/>
    <dgm:cxn modelId="{E52CBDF3-1F23-4CD1-8177-5EDF6F287CAA}" type="presOf" srcId="{8EBBC6CB-9F22-44A4-B3D4-F0333916B3C2}" destId="{4FBC0721-FC8D-4090-8B57-8C73725B87AC}" srcOrd="0" destOrd="0" presId="urn:microsoft.com/office/officeart/2005/8/layout/process1"/>
    <dgm:cxn modelId="{89343AFE-56BE-43BC-8CB3-1D3F84EAD955}" type="presOf" srcId="{4F26E836-7EFA-4338-9B5C-C14C26091C21}" destId="{4FBC0721-FC8D-4090-8B57-8C73725B87AC}" srcOrd="0" destOrd="3" presId="urn:microsoft.com/office/officeart/2005/8/layout/process1"/>
    <dgm:cxn modelId="{A233AD29-9C28-4A41-ADA8-D09E705660CF}" type="presOf" srcId="{AC3345EC-B69E-47A6-AFD1-D396E0364579}" destId="{7F7464EC-047F-4910-AAFF-FE6E0F734C9E}" srcOrd="0" destOrd="3" presId="urn:microsoft.com/office/officeart/2005/8/layout/process1"/>
    <dgm:cxn modelId="{A139C2F5-7075-400C-83FD-A8D04BEF1CFA}" type="presOf" srcId="{36AA49DB-61B0-4004-91A7-93430129D7AC}" destId="{68CD8883-9D81-4CD4-A4E9-6D4E8F89D4E1}" srcOrd="0" destOrd="4" presId="urn:microsoft.com/office/officeart/2005/8/layout/process1"/>
    <dgm:cxn modelId="{E2847614-4DC7-4BAC-A05C-1E9F6B095783}" type="presOf" srcId="{5F8E47C2-AA6E-4FD0-A148-3050C406BFF5}" destId="{46BCF562-EBEB-4B20-A4FC-ACC14C951260}" srcOrd="1" destOrd="0" presId="urn:microsoft.com/office/officeart/2005/8/layout/process1"/>
    <dgm:cxn modelId="{897767BB-05D2-4B58-AC34-7E505046F282}" type="presOf" srcId="{A7FD4685-3DF0-4FF8-BBEE-EE6DF1F3D688}" destId="{BAB683F1-EAB2-4BF5-BC6A-4E552049A53A}" srcOrd="0" destOrd="0" presId="urn:microsoft.com/office/officeart/2005/8/layout/process1"/>
    <dgm:cxn modelId="{7326D1CA-E37E-4F10-9E60-4AC791A94620}" srcId="{8EBBC6CB-9F22-44A4-B3D4-F0333916B3C2}" destId="{35237D7B-B9CD-4070-A263-E045AD0CCB9E}" srcOrd="6" destOrd="0" parTransId="{78CF2627-07C8-4711-A6E9-4CB5A3043064}" sibTransId="{F83539CD-86DF-46F0-B0E6-E5AD9AEA5504}"/>
    <dgm:cxn modelId="{5508911B-C83A-46ED-9F48-E4A640B663AB}" type="presOf" srcId="{35237D7B-B9CD-4070-A263-E045AD0CCB9E}" destId="{4FBC0721-FC8D-4090-8B57-8C73725B87AC}" srcOrd="0" destOrd="7" presId="urn:microsoft.com/office/officeart/2005/8/layout/process1"/>
    <dgm:cxn modelId="{2CC6DFD3-58D6-4862-9DEB-820E191091BD}" type="presParOf" srcId="{5FA7BA97-EA0E-4665-AE19-ED437842ABD8}" destId="{7F7464EC-047F-4910-AAFF-FE6E0F734C9E}" srcOrd="0" destOrd="0" presId="urn:microsoft.com/office/officeart/2005/8/layout/process1"/>
    <dgm:cxn modelId="{C2701BA6-10C9-4D9C-B464-47BF6EE328D8}" type="presParOf" srcId="{5FA7BA97-EA0E-4665-AE19-ED437842ABD8}" destId="{BAB683F1-EAB2-4BF5-BC6A-4E552049A53A}" srcOrd="1" destOrd="0" presId="urn:microsoft.com/office/officeart/2005/8/layout/process1"/>
    <dgm:cxn modelId="{FA74998D-B164-464B-A0B3-9B89C4BF8FED}" type="presParOf" srcId="{BAB683F1-EAB2-4BF5-BC6A-4E552049A53A}" destId="{F36DEAD4-0C37-4CD0-9FA1-1EA73BE7AF43}" srcOrd="0" destOrd="0" presId="urn:microsoft.com/office/officeart/2005/8/layout/process1"/>
    <dgm:cxn modelId="{378CB123-A315-45DC-B3AF-03A45181491A}" type="presParOf" srcId="{5FA7BA97-EA0E-4665-AE19-ED437842ABD8}" destId="{4FBC0721-FC8D-4090-8B57-8C73725B87AC}" srcOrd="2" destOrd="0" presId="urn:microsoft.com/office/officeart/2005/8/layout/process1"/>
    <dgm:cxn modelId="{D8251E8A-E000-4A86-A913-076F54DD995C}" type="presParOf" srcId="{5FA7BA97-EA0E-4665-AE19-ED437842ABD8}" destId="{F2C5793E-44D1-48C3-A51F-BB0E21B30219}" srcOrd="3" destOrd="0" presId="urn:microsoft.com/office/officeart/2005/8/layout/process1"/>
    <dgm:cxn modelId="{2E149FEB-9B1D-4C65-9B93-A232533A0778}" type="presParOf" srcId="{F2C5793E-44D1-48C3-A51F-BB0E21B30219}" destId="{46BCF562-EBEB-4B20-A4FC-ACC14C951260}" srcOrd="0" destOrd="0" presId="urn:microsoft.com/office/officeart/2005/8/layout/process1"/>
    <dgm:cxn modelId="{624F3D40-EC95-4CB4-B77C-838F45386FFA}" type="presParOf" srcId="{5FA7BA97-EA0E-4665-AE19-ED437842ABD8}" destId="{68CD8883-9D81-4CD4-A4E9-6D4E8F89D4E1}" srcOrd="4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C3F0E6C1-7052-4674-9BB3-BB19FBA0FB51}" type="doc">
      <dgm:prSet loTypeId="urn:microsoft.com/office/officeart/2005/8/layout/hList1" loCatId="list" qsTypeId="urn:microsoft.com/office/officeart/2005/8/quickstyle/simple1" qsCatId="simple" csTypeId="urn:microsoft.com/office/officeart/2005/8/colors/accent0_1" csCatId="mainScheme" phldr="1"/>
      <dgm:spPr/>
      <dgm:t>
        <a:bodyPr/>
        <a:lstStyle/>
        <a:p>
          <a:endParaRPr lang="es-EC"/>
        </a:p>
      </dgm:t>
    </dgm:pt>
    <dgm:pt modelId="{DBFCDC1C-F181-42B5-B69E-060C248E1893}">
      <dgm:prSet phldrT="[Texto]" custT="1"/>
      <dgm:spPr/>
      <dgm:t>
        <a:bodyPr/>
        <a:lstStyle/>
        <a:p>
          <a:r>
            <a:rPr lang="es-EC" sz="3600" b="0" noProof="0" dirty="0" smtClean="0">
              <a:latin typeface="Berlin Sans FB" panose="020E0602020502020306" pitchFamily="34" charset="0"/>
            </a:rPr>
            <a:t>CARACTERIZACIÓN FÍSICA</a:t>
          </a:r>
          <a:endParaRPr lang="es-EC" sz="3600" b="0" noProof="0" dirty="0">
            <a:latin typeface="Berlin Sans FB" panose="020E0602020502020306" pitchFamily="34" charset="0"/>
          </a:endParaRPr>
        </a:p>
      </dgm:t>
    </dgm:pt>
    <dgm:pt modelId="{4FD8614C-8162-493B-8DAE-824899CC7E0D}" type="parTrans" cxnId="{80AA6309-896A-481B-8660-BF818C609132}">
      <dgm:prSet/>
      <dgm:spPr/>
      <dgm:t>
        <a:bodyPr/>
        <a:lstStyle/>
        <a:p>
          <a:endParaRPr lang="es-EC"/>
        </a:p>
      </dgm:t>
    </dgm:pt>
    <dgm:pt modelId="{D1A10392-90E7-4A59-BB78-46B566F997EA}" type="sibTrans" cxnId="{80AA6309-896A-481B-8660-BF818C609132}">
      <dgm:prSet/>
      <dgm:spPr/>
      <dgm:t>
        <a:bodyPr/>
        <a:lstStyle/>
        <a:p>
          <a:endParaRPr lang="es-EC"/>
        </a:p>
      </dgm:t>
    </dgm:pt>
    <dgm:pt modelId="{83C95979-16B4-4EA0-9A0D-C31DA08CA8E2}">
      <dgm:prSet phldrT="[Texto]" custT="1"/>
      <dgm:spPr>
        <a:noFill/>
      </dgm:spPr>
      <dgm:t>
        <a:bodyPr/>
        <a:lstStyle/>
        <a:p>
          <a:r>
            <a:rPr lang="es-EC" sz="3600" noProof="0" dirty="0" smtClean="0">
              <a:latin typeface="Berlin Sans FB" panose="020E0602020502020306" pitchFamily="34" charset="0"/>
            </a:rPr>
            <a:t>Diámetro</a:t>
          </a:r>
          <a:endParaRPr lang="es-EC" sz="3600" noProof="0" dirty="0">
            <a:latin typeface="Berlin Sans FB" panose="020E0602020502020306" pitchFamily="34" charset="0"/>
          </a:endParaRPr>
        </a:p>
      </dgm:t>
    </dgm:pt>
    <dgm:pt modelId="{27D5C6DC-750D-441C-855F-D260F570B279}" type="parTrans" cxnId="{B713B501-47E5-4197-9A36-49DC04693660}">
      <dgm:prSet/>
      <dgm:spPr/>
      <dgm:t>
        <a:bodyPr/>
        <a:lstStyle/>
        <a:p>
          <a:endParaRPr lang="es-EC"/>
        </a:p>
      </dgm:t>
    </dgm:pt>
    <dgm:pt modelId="{D0070CF2-8F84-4B31-9493-88A6B5FA5CF6}" type="sibTrans" cxnId="{B713B501-47E5-4197-9A36-49DC04693660}">
      <dgm:prSet/>
      <dgm:spPr/>
      <dgm:t>
        <a:bodyPr/>
        <a:lstStyle/>
        <a:p>
          <a:endParaRPr lang="es-EC"/>
        </a:p>
      </dgm:t>
    </dgm:pt>
    <dgm:pt modelId="{47C59C7B-76DC-479F-836B-9835AF494E47}">
      <dgm:prSet phldrT="[Texto]" custT="1"/>
      <dgm:spPr>
        <a:noFill/>
      </dgm:spPr>
      <dgm:t>
        <a:bodyPr/>
        <a:lstStyle/>
        <a:p>
          <a:r>
            <a:rPr lang="es-EC" sz="3600" noProof="0" dirty="0" smtClean="0">
              <a:latin typeface="Berlin Sans FB" panose="020E0602020502020306" pitchFamily="34" charset="0"/>
            </a:rPr>
            <a:t>Volumen</a:t>
          </a:r>
          <a:endParaRPr lang="es-EC" sz="3600" noProof="0" dirty="0">
            <a:latin typeface="Berlin Sans FB" panose="020E0602020502020306" pitchFamily="34" charset="0"/>
          </a:endParaRPr>
        </a:p>
      </dgm:t>
    </dgm:pt>
    <dgm:pt modelId="{D6BDA1E4-5F72-4666-9E37-0C9618820743}" type="parTrans" cxnId="{7C65BAB4-6401-4106-88AB-4E7135168FE1}">
      <dgm:prSet/>
      <dgm:spPr/>
      <dgm:t>
        <a:bodyPr/>
        <a:lstStyle/>
        <a:p>
          <a:endParaRPr lang="es-EC"/>
        </a:p>
      </dgm:t>
    </dgm:pt>
    <dgm:pt modelId="{4CB65297-7531-4718-993D-13C8DBF5CDBD}" type="sibTrans" cxnId="{7C65BAB4-6401-4106-88AB-4E7135168FE1}">
      <dgm:prSet/>
      <dgm:spPr/>
      <dgm:t>
        <a:bodyPr/>
        <a:lstStyle/>
        <a:p>
          <a:endParaRPr lang="es-EC"/>
        </a:p>
      </dgm:t>
    </dgm:pt>
    <dgm:pt modelId="{C96ED8EF-BBCC-4DFA-B8B3-5B49598C2A40}">
      <dgm:prSet phldrT="[Texto]" custT="1"/>
      <dgm:spPr/>
      <dgm:t>
        <a:bodyPr/>
        <a:lstStyle/>
        <a:p>
          <a:r>
            <a:rPr lang="es-EC" sz="3600" noProof="0" dirty="0" smtClean="0">
              <a:latin typeface="Berlin Sans FB" panose="020E0602020502020306" pitchFamily="34" charset="0"/>
            </a:rPr>
            <a:t>CARCATERIZACIÓN QUÍMICA</a:t>
          </a:r>
          <a:endParaRPr lang="es-EC" sz="3600" noProof="0" dirty="0">
            <a:latin typeface="Berlin Sans FB" panose="020E0602020502020306" pitchFamily="34" charset="0"/>
          </a:endParaRPr>
        </a:p>
      </dgm:t>
    </dgm:pt>
    <dgm:pt modelId="{02185585-8B5E-4E93-9875-F0ECD9123F0D}" type="parTrans" cxnId="{F3D38700-E2EF-4265-9412-F4699CD779CB}">
      <dgm:prSet/>
      <dgm:spPr/>
      <dgm:t>
        <a:bodyPr/>
        <a:lstStyle/>
        <a:p>
          <a:endParaRPr lang="es-EC"/>
        </a:p>
      </dgm:t>
    </dgm:pt>
    <dgm:pt modelId="{794C5496-CC84-4708-B8C5-450009B6A903}" type="sibTrans" cxnId="{F3D38700-E2EF-4265-9412-F4699CD779CB}">
      <dgm:prSet/>
      <dgm:spPr/>
      <dgm:t>
        <a:bodyPr/>
        <a:lstStyle/>
        <a:p>
          <a:endParaRPr lang="es-EC"/>
        </a:p>
      </dgm:t>
    </dgm:pt>
    <dgm:pt modelId="{EDAAFD40-CE8F-4C86-8C7E-7EE6D3AFD1CA}">
      <dgm:prSet phldrT="[Texto]"/>
      <dgm:spPr>
        <a:noFill/>
      </dgm:spPr>
      <dgm:t>
        <a:bodyPr/>
        <a:lstStyle/>
        <a:p>
          <a:r>
            <a:rPr lang="es-EC" noProof="0" dirty="0" smtClean="0">
              <a:latin typeface="Berlin Sans FB" panose="020E0602020502020306" pitchFamily="34" charset="0"/>
            </a:rPr>
            <a:t>Cenizas</a:t>
          </a:r>
          <a:endParaRPr lang="es-EC" noProof="0" dirty="0">
            <a:latin typeface="Berlin Sans FB" panose="020E0602020502020306" pitchFamily="34" charset="0"/>
          </a:endParaRPr>
        </a:p>
      </dgm:t>
    </dgm:pt>
    <dgm:pt modelId="{5F4C0A24-6FD3-4390-9A94-30B527BE4018}" type="parTrans" cxnId="{772574E6-90D0-4854-85CA-A917A37E806B}">
      <dgm:prSet/>
      <dgm:spPr/>
      <dgm:t>
        <a:bodyPr/>
        <a:lstStyle/>
        <a:p>
          <a:endParaRPr lang="es-EC"/>
        </a:p>
      </dgm:t>
    </dgm:pt>
    <dgm:pt modelId="{A78C01F7-0DFE-4642-BE4E-27B227D00C1F}" type="sibTrans" cxnId="{772574E6-90D0-4854-85CA-A917A37E806B}">
      <dgm:prSet/>
      <dgm:spPr/>
      <dgm:t>
        <a:bodyPr/>
        <a:lstStyle/>
        <a:p>
          <a:endParaRPr lang="es-EC"/>
        </a:p>
      </dgm:t>
    </dgm:pt>
    <dgm:pt modelId="{6E8F4F67-D98F-49F5-AC5D-B1960D4D1836}">
      <dgm:prSet phldrT="[Texto]"/>
      <dgm:spPr>
        <a:noFill/>
      </dgm:spPr>
      <dgm:t>
        <a:bodyPr/>
        <a:lstStyle/>
        <a:p>
          <a:r>
            <a:rPr lang="es-EC" noProof="0" dirty="0" smtClean="0">
              <a:latin typeface="Berlin Sans FB" panose="020E0602020502020306" pitchFamily="34" charset="0"/>
            </a:rPr>
            <a:t>Solidos solubles</a:t>
          </a:r>
          <a:endParaRPr lang="es-EC" noProof="0" dirty="0">
            <a:latin typeface="Berlin Sans FB" panose="020E0602020502020306" pitchFamily="34" charset="0"/>
          </a:endParaRPr>
        </a:p>
      </dgm:t>
    </dgm:pt>
    <dgm:pt modelId="{5ED95D09-4A7F-4FFF-8582-784637C6AE66}" type="parTrans" cxnId="{B57E20C0-DF48-4BFC-AAFB-80B57E665E11}">
      <dgm:prSet/>
      <dgm:spPr/>
      <dgm:t>
        <a:bodyPr/>
        <a:lstStyle/>
        <a:p>
          <a:endParaRPr lang="es-EC"/>
        </a:p>
      </dgm:t>
    </dgm:pt>
    <dgm:pt modelId="{E95E6363-A855-4B56-B248-344808E2461B}" type="sibTrans" cxnId="{B57E20C0-DF48-4BFC-AAFB-80B57E665E11}">
      <dgm:prSet/>
      <dgm:spPr/>
      <dgm:t>
        <a:bodyPr/>
        <a:lstStyle/>
        <a:p>
          <a:endParaRPr lang="es-EC"/>
        </a:p>
      </dgm:t>
    </dgm:pt>
    <dgm:pt modelId="{2E758C97-B100-4145-A9C0-E34B24BE92A0}">
      <dgm:prSet phldrT="[Texto]" custT="1"/>
      <dgm:spPr>
        <a:noFill/>
      </dgm:spPr>
      <dgm:t>
        <a:bodyPr/>
        <a:lstStyle/>
        <a:p>
          <a:r>
            <a:rPr lang="es-EC" sz="3600" noProof="0" dirty="0" smtClean="0">
              <a:latin typeface="Berlin Sans FB" panose="020E0602020502020306" pitchFamily="34" charset="0"/>
            </a:rPr>
            <a:t>Peso</a:t>
          </a:r>
          <a:endParaRPr lang="es-EC" sz="3600" noProof="0" dirty="0">
            <a:latin typeface="Berlin Sans FB" panose="020E0602020502020306" pitchFamily="34" charset="0"/>
          </a:endParaRPr>
        </a:p>
      </dgm:t>
    </dgm:pt>
    <dgm:pt modelId="{076A1E5D-2CEA-4956-AB42-51C5E5BD55D9}" type="parTrans" cxnId="{8FF7C1D9-D059-4181-A75D-3381D9C88FE3}">
      <dgm:prSet/>
      <dgm:spPr/>
      <dgm:t>
        <a:bodyPr/>
        <a:lstStyle/>
        <a:p>
          <a:endParaRPr lang="es-EC"/>
        </a:p>
      </dgm:t>
    </dgm:pt>
    <dgm:pt modelId="{48EC6378-F532-4756-8599-AF84B01F2EFD}" type="sibTrans" cxnId="{8FF7C1D9-D059-4181-A75D-3381D9C88FE3}">
      <dgm:prSet/>
      <dgm:spPr/>
      <dgm:t>
        <a:bodyPr/>
        <a:lstStyle/>
        <a:p>
          <a:endParaRPr lang="es-EC"/>
        </a:p>
      </dgm:t>
    </dgm:pt>
    <dgm:pt modelId="{8936BCE5-6F58-4EA4-A1AE-48B13BF3E9EB}">
      <dgm:prSet phldrT="[Texto]" custT="1"/>
      <dgm:spPr>
        <a:noFill/>
      </dgm:spPr>
      <dgm:t>
        <a:bodyPr/>
        <a:lstStyle/>
        <a:p>
          <a:r>
            <a:rPr lang="es-EC" sz="3600" noProof="0" dirty="0" smtClean="0">
              <a:latin typeface="Berlin Sans FB" panose="020E0602020502020306" pitchFamily="34" charset="0"/>
            </a:rPr>
            <a:t>Densidad</a:t>
          </a:r>
          <a:endParaRPr lang="es-EC" sz="3600" noProof="0" dirty="0">
            <a:latin typeface="Berlin Sans FB" panose="020E0602020502020306" pitchFamily="34" charset="0"/>
          </a:endParaRPr>
        </a:p>
      </dgm:t>
    </dgm:pt>
    <dgm:pt modelId="{4AF5EF85-DEAE-45AB-858A-C13C13BBDBAB}" type="parTrans" cxnId="{562425C0-9977-4635-A7DE-02B332DE1D8B}">
      <dgm:prSet/>
      <dgm:spPr/>
      <dgm:t>
        <a:bodyPr/>
        <a:lstStyle/>
        <a:p>
          <a:endParaRPr lang="es-EC"/>
        </a:p>
      </dgm:t>
    </dgm:pt>
    <dgm:pt modelId="{CB19AF33-24E6-4A29-AA7B-3A18CA022530}" type="sibTrans" cxnId="{562425C0-9977-4635-A7DE-02B332DE1D8B}">
      <dgm:prSet/>
      <dgm:spPr/>
      <dgm:t>
        <a:bodyPr/>
        <a:lstStyle/>
        <a:p>
          <a:endParaRPr lang="es-EC"/>
        </a:p>
      </dgm:t>
    </dgm:pt>
    <dgm:pt modelId="{26753E8D-CEB1-4098-9417-FCC73B72D277}">
      <dgm:prSet phldrT="[Texto]"/>
      <dgm:spPr>
        <a:noFill/>
      </dgm:spPr>
      <dgm:t>
        <a:bodyPr/>
        <a:lstStyle/>
        <a:p>
          <a:r>
            <a:rPr lang="es-EC" noProof="0" dirty="0" smtClean="0">
              <a:latin typeface="Berlin Sans FB" panose="020E0602020502020306" pitchFamily="34" charset="0"/>
            </a:rPr>
            <a:t>pH</a:t>
          </a:r>
          <a:endParaRPr lang="es-EC" noProof="0" dirty="0">
            <a:latin typeface="Berlin Sans FB" panose="020E0602020502020306" pitchFamily="34" charset="0"/>
          </a:endParaRPr>
        </a:p>
      </dgm:t>
    </dgm:pt>
    <dgm:pt modelId="{F632CB88-3182-4971-A7F7-CFE5757D3D1B}" type="parTrans" cxnId="{3B193A64-DB2C-42CA-9629-13142492BE9E}">
      <dgm:prSet/>
      <dgm:spPr/>
      <dgm:t>
        <a:bodyPr/>
        <a:lstStyle/>
        <a:p>
          <a:endParaRPr lang="es-EC"/>
        </a:p>
      </dgm:t>
    </dgm:pt>
    <dgm:pt modelId="{29D8FE15-1545-47E6-AFB2-994CD2FEB4F0}" type="sibTrans" cxnId="{3B193A64-DB2C-42CA-9629-13142492BE9E}">
      <dgm:prSet/>
      <dgm:spPr/>
      <dgm:t>
        <a:bodyPr/>
        <a:lstStyle/>
        <a:p>
          <a:endParaRPr lang="es-EC"/>
        </a:p>
      </dgm:t>
    </dgm:pt>
    <dgm:pt modelId="{7D4BD792-DE85-44DE-A0E6-280278D6F282}">
      <dgm:prSet phldrT="[Texto]"/>
      <dgm:spPr>
        <a:noFill/>
      </dgm:spPr>
      <dgm:t>
        <a:bodyPr/>
        <a:lstStyle/>
        <a:p>
          <a:r>
            <a:rPr lang="es-EC" noProof="0" dirty="0" smtClean="0">
              <a:latin typeface="Berlin Sans FB" panose="020E0602020502020306" pitchFamily="34" charset="0"/>
            </a:rPr>
            <a:t>Humedad</a:t>
          </a:r>
          <a:endParaRPr lang="es-EC" noProof="0" dirty="0">
            <a:latin typeface="Berlin Sans FB" panose="020E0602020502020306" pitchFamily="34" charset="0"/>
          </a:endParaRPr>
        </a:p>
      </dgm:t>
    </dgm:pt>
    <dgm:pt modelId="{A744C838-C871-4FA2-A500-FD471B8C0ECE}" type="parTrans" cxnId="{C48CDB9F-A86A-4E53-BB06-6675E9559F77}">
      <dgm:prSet/>
      <dgm:spPr/>
      <dgm:t>
        <a:bodyPr/>
        <a:lstStyle/>
        <a:p>
          <a:endParaRPr lang="es-EC"/>
        </a:p>
      </dgm:t>
    </dgm:pt>
    <dgm:pt modelId="{C6B07F05-86C0-4985-AD3E-B7D6496BE1FD}" type="sibTrans" cxnId="{C48CDB9F-A86A-4E53-BB06-6675E9559F77}">
      <dgm:prSet/>
      <dgm:spPr/>
      <dgm:t>
        <a:bodyPr/>
        <a:lstStyle/>
        <a:p>
          <a:endParaRPr lang="es-EC"/>
        </a:p>
      </dgm:t>
    </dgm:pt>
    <dgm:pt modelId="{2AEFE396-3D84-4A70-8229-B9361A144F12}">
      <dgm:prSet phldrT="[Texto]"/>
      <dgm:spPr>
        <a:noFill/>
      </dgm:spPr>
      <dgm:t>
        <a:bodyPr/>
        <a:lstStyle/>
        <a:p>
          <a:r>
            <a:rPr lang="es-EC" noProof="0" dirty="0" smtClean="0">
              <a:latin typeface="Berlin Sans FB" panose="020E0602020502020306" pitchFamily="34" charset="0"/>
            </a:rPr>
            <a:t>Acidez </a:t>
          </a:r>
          <a:r>
            <a:rPr lang="es-EC" noProof="0" dirty="0" err="1" smtClean="0">
              <a:latin typeface="Berlin Sans FB" panose="020E0602020502020306" pitchFamily="34" charset="0"/>
            </a:rPr>
            <a:t>titulable</a:t>
          </a:r>
          <a:endParaRPr lang="es-EC" noProof="0" dirty="0">
            <a:latin typeface="Berlin Sans FB" panose="020E0602020502020306" pitchFamily="34" charset="0"/>
          </a:endParaRPr>
        </a:p>
      </dgm:t>
    </dgm:pt>
    <dgm:pt modelId="{FC991E29-E68E-49B7-A91F-7258327774F2}" type="parTrans" cxnId="{E254A2D8-6CDF-4AEE-804B-DAC58B112BF1}">
      <dgm:prSet/>
      <dgm:spPr/>
      <dgm:t>
        <a:bodyPr/>
        <a:lstStyle/>
        <a:p>
          <a:endParaRPr lang="es-EC"/>
        </a:p>
      </dgm:t>
    </dgm:pt>
    <dgm:pt modelId="{25FCD1C5-FEFD-4FD9-B36F-85237272734B}" type="sibTrans" cxnId="{E254A2D8-6CDF-4AEE-804B-DAC58B112BF1}">
      <dgm:prSet/>
      <dgm:spPr/>
      <dgm:t>
        <a:bodyPr/>
        <a:lstStyle/>
        <a:p>
          <a:endParaRPr lang="es-EC"/>
        </a:p>
      </dgm:t>
    </dgm:pt>
    <dgm:pt modelId="{C7E05D70-2272-4B50-9E92-BB136529BEA0}" type="pres">
      <dgm:prSet presAssocID="{C3F0E6C1-7052-4674-9BB3-BB19FBA0FB51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EC"/>
        </a:p>
      </dgm:t>
    </dgm:pt>
    <dgm:pt modelId="{6F0CC765-D15D-45FB-A4ED-1EC17BF5FFB3}" type="pres">
      <dgm:prSet presAssocID="{DBFCDC1C-F181-42B5-B69E-060C248E1893}" presName="composite" presStyleCnt="0"/>
      <dgm:spPr/>
    </dgm:pt>
    <dgm:pt modelId="{4AA9B430-A3AD-47A0-B561-82757B7A770D}" type="pres">
      <dgm:prSet presAssocID="{DBFCDC1C-F181-42B5-B69E-060C248E1893}" presName="parTx" presStyleLbl="alignNode1" presStyleIdx="0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E777CF43-1725-4FC9-9685-4BD8EA742221}" type="pres">
      <dgm:prSet presAssocID="{DBFCDC1C-F181-42B5-B69E-060C248E1893}" presName="desTx" presStyleLbl="alignAccFollowNode1" presStyleIdx="0" presStyleCnt="2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321B81F3-057A-4905-BD27-0B848974D03A}" type="pres">
      <dgm:prSet presAssocID="{D1A10392-90E7-4A59-BB78-46B566F997EA}" presName="space" presStyleCnt="0"/>
      <dgm:spPr/>
    </dgm:pt>
    <dgm:pt modelId="{1DDF5011-5719-41D0-8783-8D481AC3226F}" type="pres">
      <dgm:prSet presAssocID="{C96ED8EF-BBCC-4DFA-B8B3-5B49598C2A40}" presName="composite" presStyleCnt="0"/>
      <dgm:spPr/>
    </dgm:pt>
    <dgm:pt modelId="{B689B26C-12C8-4D8F-A55F-1831FE6D0A80}" type="pres">
      <dgm:prSet presAssocID="{C96ED8EF-BBCC-4DFA-B8B3-5B49598C2A40}" presName="parTx" presStyleLbl="alignNode1" presStyleIdx="1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9B6B474F-A655-4953-BED8-63AB361B6A9D}" type="pres">
      <dgm:prSet presAssocID="{C96ED8EF-BBCC-4DFA-B8B3-5B49598C2A40}" presName="desTx" presStyleLbl="alignAccFollowNode1" presStyleIdx="1" presStyleCnt="2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</dgm:ptLst>
  <dgm:cxnLst>
    <dgm:cxn modelId="{564F092E-4827-4BA7-9ADE-328DE9F132DF}" type="presOf" srcId="{2E758C97-B100-4145-A9C0-E34B24BE92A0}" destId="{E777CF43-1725-4FC9-9685-4BD8EA742221}" srcOrd="0" destOrd="1" presId="urn:microsoft.com/office/officeart/2005/8/layout/hList1"/>
    <dgm:cxn modelId="{B57E20C0-DF48-4BFC-AAFB-80B57E665E11}" srcId="{C96ED8EF-BBCC-4DFA-B8B3-5B49598C2A40}" destId="{6E8F4F67-D98F-49F5-AC5D-B1960D4D1836}" srcOrd="1" destOrd="0" parTransId="{5ED95D09-4A7F-4FFF-8582-784637C6AE66}" sibTransId="{E95E6363-A855-4B56-B248-344808E2461B}"/>
    <dgm:cxn modelId="{4E6C1B4B-EE9B-481B-927F-F70852566C7C}" type="presOf" srcId="{26753E8D-CEB1-4098-9417-FCC73B72D277}" destId="{9B6B474F-A655-4953-BED8-63AB361B6A9D}" srcOrd="0" destOrd="2" presId="urn:microsoft.com/office/officeart/2005/8/layout/hList1"/>
    <dgm:cxn modelId="{FCD97EC7-54AD-4F23-B104-2F0113996239}" type="presOf" srcId="{C3F0E6C1-7052-4674-9BB3-BB19FBA0FB51}" destId="{C7E05D70-2272-4B50-9E92-BB136529BEA0}" srcOrd="0" destOrd="0" presId="urn:microsoft.com/office/officeart/2005/8/layout/hList1"/>
    <dgm:cxn modelId="{C48CDB9F-A86A-4E53-BB06-6675E9559F77}" srcId="{C96ED8EF-BBCC-4DFA-B8B3-5B49598C2A40}" destId="{7D4BD792-DE85-44DE-A0E6-280278D6F282}" srcOrd="3" destOrd="0" parTransId="{A744C838-C871-4FA2-A500-FD471B8C0ECE}" sibTransId="{C6B07F05-86C0-4985-AD3E-B7D6496BE1FD}"/>
    <dgm:cxn modelId="{562425C0-9977-4635-A7DE-02B332DE1D8B}" srcId="{DBFCDC1C-F181-42B5-B69E-060C248E1893}" destId="{8936BCE5-6F58-4EA4-A1AE-48B13BF3E9EB}" srcOrd="3" destOrd="0" parTransId="{4AF5EF85-DEAE-45AB-858A-C13C13BBDBAB}" sibTransId="{CB19AF33-24E6-4A29-AA7B-3A18CA022530}"/>
    <dgm:cxn modelId="{84A8BD4F-7DD7-4CAF-A9B1-1A067632D362}" type="presOf" srcId="{DBFCDC1C-F181-42B5-B69E-060C248E1893}" destId="{4AA9B430-A3AD-47A0-B561-82757B7A770D}" srcOrd="0" destOrd="0" presId="urn:microsoft.com/office/officeart/2005/8/layout/hList1"/>
    <dgm:cxn modelId="{F3D38700-E2EF-4265-9412-F4699CD779CB}" srcId="{C3F0E6C1-7052-4674-9BB3-BB19FBA0FB51}" destId="{C96ED8EF-BBCC-4DFA-B8B3-5B49598C2A40}" srcOrd="1" destOrd="0" parTransId="{02185585-8B5E-4E93-9875-F0ECD9123F0D}" sibTransId="{794C5496-CC84-4708-B8C5-450009B6A903}"/>
    <dgm:cxn modelId="{B32E0E27-A39C-4CD5-942E-80D1BCBCD467}" type="presOf" srcId="{6E8F4F67-D98F-49F5-AC5D-B1960D4D1836}" destId="{9B6B474F-A655-4953-BED8-63AB361B6A9D}" srcOrd="0" destOrd="1" presId="urn:microsoft.com/office/officeart/2005/8/layout/hList1"/>
    <dgm:cxn modelId="{950E4EE3-AEF1-4478-916F-46D03281E90A}" type="presOf" srcId="{83C95979-16B4-4EA0-9A0D-C31DA08CA8E2}" destId="{E777CF43-1725-4FC9-9685-4BD8EA742221}" srcOrd="0" destOrd="0" presId="urn:microsoft.com/office/officeart/2005/8/layout/hList1"/>
    <dgm:cxn modelId="{E254A2D8-6CDF-4AEE-804B-DAC58B112BF1}" srcId="{C96ED8EF-BBCC-4DFA-B8B3-5B49598C2A40}" destId="{2AEFE396-3D84-4A70-8229-B9361A144F12}" srcOrd="4" destOrd="0" parTransId="{FC991E29-E68E-49B7-A91F-7258327774F2}" sibTransId="{25FCD1C5-FEFD-4FD9-B36F-85237272734B}"/>
    <dgm:cxn modelId="{772574E6-90D0-4854-85CA-A917A37E806B}" srcId="{C96ED8EF-BBCC-4DFA-B8B3-5B49598C2A40}" destId="{EDAAFD40-CE8F-4C86-8C7E-7EE6D3AFD1CA}" srcOrd="0" destOrd="0" parTransId="{5F4C0A24-6FD3-4390-9A94-30B527BE4018}" sibTransId="{A78C01F7-0DFE-4642-BE4E-27B227D00C1F}"/>
    <dgm:cxn modelId="{B713B501-47E5-4197-9A36-49DC04693660}" srcId="{DBFCDC1C-F181-42B5-B69E-060C248E1893}" destId="{83C95979-16B4-4EA0-9A0D-C31DA08CA8E2}" srcOrd="0" destOrd="0" parTransId="{27D5C6DC-750D-441C-855F-D260F570B279}" sibTransId="{D0070CF2-8F84-4B31-9493-88A6B5FA5CF6}"/>
    <dgm:cxn modelId="{647663EF-FDD5-429F-A405-CBABA8E9AEEA}" type="presOf" srcId="{47C59C7B-76DC-479F-836B-9835AF494E47}" destId="{E777CF43-1725-4FC9-9685-4BD8EA742221}" srcOrd="0" destOrd="2" presId="urn:microsoft.com/office/officeart/2005/8/layout/hList1"/>
    <dgm:cxn modelId="{8FF7C1D9-D059-4181-A75D-3381D9C88FE3}" srcId="{DBFCDC1C-F181-42B5-B69E-060C248E1893}" destId="{2E758C97-B100-4145-A9C0-E34B24BE92A0}" srcOrd="1" destOrd="0" parTransId="{076A1E5D-2CEA-4956-AB42-51C5E5BD55D9}" sibTransId="{48EC6378-F532-4756-8599-AF84B01F2EFD}"/>
    <dgm:cxn modelId="{B11786F0-0138-44DF-8B19-34F20753968D}" type="presOf" srcId="{2AEFE396-3D84-4A70-8229-B9361A144F12}" destId="{9B6B474F-A655-4953-BED8-63AB361B6A9D}" srcOrd="0" destOrd="4" presId="urn:microsoft.com/office/officeart/2005/8/layout/hList1"/>
    <dgm:cxn modelId="{80AA6309-896A-481B-8660-BF818C609132}" srcId="{C3F0E6C1-7052-4674-9BB3-BB19FBA0FB51}" destId="{DBFCDC1C-F181-42B5-B69E-060C248E1893}" srcOrd="0" destOrd="0" parTransId="{4FD8614C-8162-493B-8DAE-824899CC7E0D}" sibTransId="{D1A10392-90E7-4A59-BB78-46B566F997EA}"/>
    <dgm:cxn modelId="{88E2C55B-8BA7-4AB7-9AB3-3393C75BA80C}" type="presOf" srcId="{8936BCE5-6F58-4EA4-A1AE-48B13BF3E9EB}" destId="{E777CF43-1725-4FC9-9685-4BD8EA742221}" srcOrd="0" destOrd="3" presId="urn:microsoft.com/office/officeart/2005/8/layout/hList1"/>
    <dgm:cxn modelId="{38CC2EE4-2513-4D10-905F-F3C03294A5B6}" type="presOf" srcId="{7D4BD792-DE85-44DE-A0E6-280278D6F282}" destId="{9B6B474F-A655-4953-BED8-63AB361B6A9D}" srcOrd="0" destOrd="3" presId="urn:microsoft.com/office/officeart/2005/8/layout/hList1"/>
    <dgm:cxn modelId="{7C65BAB4-6401-4106-88AB-4E7135168FE1}" srcId="{DBFCDC1C-F181-42B5-B69E-060C248E1893}" destId="{47C59C7B-76DC-479F-836B-9835AF494E47}" srcOrd="2" destOrd="0" parTransId="{D6BDA1E4-5F72-4666-9E37-0C9618820743}" sibTransId="{4CB65297-7531-4718-993D-13C8DBF5CDBD}"/>
    <dgm:cxn modelId="{A4154BA9-A8E6-426B-A7F6-171BF255974C}" type="presOf" srcId="{EDAAFD40-CE8F-4C86-8C7E-7EE6D3AFD1CA}" destId="{9B6B474F-A655-4953-BED8-63AB361B6A9D}" srcOrd="0" destOrd="0" presId="urn:microsoft.com/office/officeart/2005/8/layout/hList1"/>
    <dgm:cxn modelId="{7C748AF0-81FF-4D44-AB1B-8BD215024FDE}" type="presOf" srcId="{C96ED8EF-BBCC-4DFA-B8B3-5B49598C2A40}" destId="{B689B26C-12C8-4D8F-A55F-1831FE6D0A80}" srcOrd="0" destOrd="0" presId="urn:microsoft.com/office/officeart/2005/8/layout/hList1"/>
    <dgm:cxn modelId="{3B193A64-DB2C-42CA-9629-13142492BE9E}" srcId="{C96ED8EF-BBCC-4DFA-B8B3-5B49598C2A40}" destId="{26753E8D-CEB1-4098-9417-FCC73B72D277}" srcOrd="2" destOrd="0" parTransId="{F632CB88-3182-4971-A7F7-CFE5757D3D1B}" sibTransId="{29D8FE15-1545-47E6-AFB2-994CD2FEB4F0}"/>
    <dgm:cxn modelId="{9AD20D0A-2AB3-461E-879C-233305C134D3}" type="presParOf" srcId="{C7E05D70-2272-4B50-9E92-BB136529BEA0}" destId="{6F0CC765-D15D-45FB-A4ED-1EC17BF5FFB3}" srcOrd="0" destOrd="0" presId="urn:microsoft.com/office/officeart/2005/8/layout/hList1"/>
    <dgm:cxn modelId="{BE9E9D08-19EA-473C-8E74-BF79F10EBC7C}" type="presParOf" srcId="{6F0CC765-D15D-45FB-A4ED-1EC17BF5FFB3}" destId="{4AA9B430-A3AD-47A0-B561-82757B7A770D}" srcOrd="0" destOrd="0" presId="urn:microsoft.com/office/officeart/2005/8/layout/hList1"/>
    <dgm:cxn modelId="{BA84A85F-8258-49E2-9608-AEB20256E72F}" type="presParOf" srcId="{6F0CC765-D15D-45FB-A4ED-1EC17BF5FFB3}" destId="{E777CF43-1725-4FC9-9685-4BD8EA742221}" srcOrd="1" destOrd="0" presId="urn:microsoft.com/office/officeart/2005/8/layout/hList1"/>
    <dgm:cxn modelId="{40CEE8C5-44CD-476F-91F9-E2578F136E12}" type="presParOf" srcId="{C7E05D70-2272-4B50-9E92-BB136529BEA0}" destId="{321B81F3-057A-4905-BD27-0B848974D03A}" srcOrd="1" destOrd="0" presId="urn:microsoft.com/office/officeart/2005/8/layout/hList1"/>
    <dgm:cxn modelId="{93ACFDEC-0720-4DD0-89A4-589A3BAE0482}" type="presParOf" srcId="{C7E05D70-2272-4B50-9E92-BB136529BEA0}" destId="{1DDF5011-5719-41D0-8783-8D481AC3226F}" srcOrd="2" destOrd="0" presId="urn:microsoft.com/office/officeart/2005/8/layout/hList1"/>
    <dgm:cxn modelId="{E9658C56-199A-4E26-B36A-16668AFBBA08}" type="presParOf" srcId="{1DDF5011-5719-41D0-8783-8D481AC3226F}" destId="{B689B26C-12C8-4D8F-A55F-1831FE6D0A80}" srcOrd="0" destOrd="0" presId="urn:microsoft.com/office/officeart/2005/8/layout/hList1"/>
    <dgm:cxn modelId="{C7EC70FF-C8BD-4353-9874-92B4080443DA}" type="presParOf" srcId="{1DDF5011-5719-41D0-8783-8D481AC3226F}" destId="{9B6B474F-A655-4953-BED8-63AB361B6A9D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A3A0C1F2-3059-4FF5-82FF-A378001ED99C}" type="doc">
      <dgm:prSet loTypeId="urn:microsoft.com/office/officeart/2005/8/layout/lProcess1" loCatId="process" qsTypeId="urn:microsoft.com/office/officeart/2005/8/quickstyle/simple1" qsCatId="simple" csTypeId="urn:microsoft.com/office/officeart/2005/8/colors/accent0_1" csCatId="mainScheme" phldr="1"/>
      <dgm:spPr/>
      <dgm:t>
        <a:bodyPr/>
        <a:lstStyle/>
        <a:p>
          <a:endParaRPr lang="es-EC"/>
        </a:p>
      </dgm:t>
    </dgm:pt>
    <dgm:pt modelId="{CED16B89-D128-40AE-B400-ABE1CA029C3E}">
      <dgm:prSet phldrT="[Texto]" custT="1"/>
      <dgm:spPr>
        <a:solidFill>
          <a:schemeClr val="bg1">
            <a:lumMod val="95000"/>
          </a:schemeClr>
        </a:solidFill>
      </dgm:spPr>
      <dgm:t>
        <a:bodyPr/>
        <a:lstStyle/>
        <a:p>
          <a:r>
            <a:rPr lang="es-EC" sz="2800" noProof="0" dirty="0" smtClean="0">
              <a:latin typeface="Berlin Sans FB" panose="020E0602020502020306" pitchFamily="34" charset="0"/>
            </a:rPr>
            <a:t>ANÁLISIS FENOTÍPICO</a:t>
          </a:r>
          <a:endParaRPr lang="es-EC" sz="2800" noProof="0" dirty="0">
            <a:latin typeface="Berlin Sans FB" panose="020E0602020502020306" pitchFamily="34" charset="0"/>
          </a:endParaRPr>
        </a:p>
      </dgm:t>
    </dgm:pt>
    <dgm:pt modelId="{A38D2489-168F-466B-BD7D-C0EA071456A5}" type="parTrans" cxnId="{FE3EF2EF-60B4-4924-A018-E0DD5172DB9F}">
      <dgm:prSet/>
      <dgm:spPr/>
      <dgm:t>
        <a:bodyPr/>
        <a:lstStyle/>
        <a:p>
          <a:endParaRPr lang="es-EC"/>
        </a:p>
      </dgm:t>
    </dgm:pt>
    <dgm:pt modelId="{18BD23E1-8202-40B1-BC12-44982718532E}" type="sibTrans" cxnId="{FE3EF2EF-60B4-4924-A018-E0DD5172DB9F}">
      <dgm:prSet/>
      <dgm:spPr/>
      <dgm:t>
        <a:bodyPr/>
        <a:lstStyle/>
        <a:p>
          <a:endParaRPr lang="es-EC"/>
        </a:p>
      </dgm:t>
    </dgm:pt>
    <dgm:pt modelId="{C27D790E-F1DE-4AE1-8AB1-34EC08A61F14}">
      <dgm:prSet phldrT="[Texto]"/>
      <dgm:spPr>
        <a:noFill/>
      </dgm:spPr>
      <dgm:t>
        <a:bodyPr/>
        <a:lstStyle/>
        <a:p>
          <a:r>
            <a:rPr lang="es-EC" noProof="0" dirty="0" smtClean="0">
              <a:latin typeface="Aharoni" panose="02010803020104030203" pitchFamily="2" charset="-79"/>
              <a:cs typeface="Aharoni" panose="02010803020104030203" pitchFamily="2" charset="-79"/>
            </a:rPr>
            <a:t>Tinción Gram</a:t>
          </a:r>
          <a:endParaRPr lang="es-EC" noProof="0" dirty="0">
            <a:latin typeface="Aharoni" panose="02010803020104030203" pitchFamily="2" charset="-79"/>
            <a:cs typeface="Aharoni" panose="02010803020104030203" pitchFamily="2" charset="-79"/>
          </a:endParaRPr>
        </a:p>
      </dgm:t>
    </dgm:pt>
    <dgm:pt modelId="{7C2F404C-3F3C-4ECB-9302-536070CEB384}" type="parTrans" cxnId="{4BF8B03A-EA89-4D59-9A21-B3F95567BD30}">
      <dgm:prSet/>
      <dgm:spPr/>
      <dgm:t>
        <a:bodyPr/>
        <a:lstStyle/>
        <a:p>
          <a:endParaRPr lang="es-EC"/>
        </a:p>
      </dgm:t>
    </dgm:pt>
    <dgm:pt modelId="{687C0D8C-2F9E-4D05-8C5F-01F556ADE473}" type="sibTrans" cxnId="{4BF8B03A-EA89-4D59-9A21-B3F95567BD30}">
      <dgm:prSet/>
      <dgm:spPr/>
      <dgm:t>
        <a:bodyPr/>
        <a:lstStyle/>
        <a:p>
          <a:endParaRPr lang="es-EC"/>
        </a:p>
      </dgm:t>
    </dgm:pt>
    <dgm:pt modelId="{1E1190D1-77FE-422D-AE7C-30CD224993D7}">
      <dgm:prSet phldrT="[Texto]"/>
      <dgm:spPr>
        <a:noFill/>
      </dgm:spPr>
      <dgm:t>
        <a:bodyPr/>
        <a:lstStyle/>
        <a:p>
          <a:r>
            <a:rPr lang="es-EC" noProof="0" dirty="0" smtClean="0">
              <a:latin typeface="Aharoni" panose="02010803020104030203" pitchFamily="2" charset="-79"/>
              <a:cs typeface="Aharoni" panose="02010803020104030203" pitchFamily="2" charset="-79"/>
            </a:rPr>
            <a:t>Actividad de catalasa</a:t>
          </a:r>
          <a:endParaRPr lang="es-EC" noProof="0" dirty="0">
            <a:latin typeface="Aharoni" panose="02010803020104030203" pitchFamily="2" charset="-79"/>
            <a:cs typeface="Aharoni" panose="02010803020104030203" pitchFamily="2" charset="-79"/>
          </a:endParaRPr>
        </a:p>
      </dgm:t>
    </dgm:pt>
    <dgm:pt modelId="{ABDA77BF-89EA-4C54-AB8A-4A5E234CB405}" type="parTrans" cxnId="{85C3F3A6-BF9C-4084-B6CE-75D26EAC9AF8}">
      <dgm:prSet/>
      <dgm:spPr/>
      <dgm:t>
        <a:bodyPr/>
        <a:lstStyle/>
        <a:p>
          <a:endParaRPr lang="es-EC"/>
        </a:p>
      </dgm:t>
    </dgm:pt>
    <dgm:pt modelId="{10BE30EA-227D-474D-80DE-60EFBC4FF469}" type="sibTrans" cxnId="{85C3F3A6-BF9C-4084-B6CE-75D26EAC9AF8}">
      <dgm:prSet/>
      <dgm:spPr/>
      <dgm:t>
        <a:bodyPr/>
        <a:lstStyle/>
        <a:p>
          <a:endParaRPr lang="es-EC"/>
        </a:p>
      </dgm:t>
    </dgm:pt>
    <dgm:pt modelId="{68C82DEA-2C91-45B6-910D-C35F197AEBF9}">
      <dgm:prSet phldrT="[Texto]" custT="1"/>
      <dgm:spPr>
        <a:solidFill>
          <a:schemeClr val="bg1">
            <a:lumMod val="95000"/>
          </a:schemeClr>
        </a:solidFill>
      </dgm:spPr>
      <dgm:t>
        <a:bodyPr/>
        <a:lstStyle/>
        <a:p>
          <a:r>
            <a:rPr lang="es-EC" sz="2800" noProof="0" dirty="0" smtClean="0">
              <a:latin typeface="Berlin Sans FB" panose="020E0602020502020306" pitchFamily="34" charset="0"/>
            </a:rPr>
            <a:t>ANÁLISIS MICROBIOLÓGICO</a:t>
          </a:r>
          <a:endParaRPr lang="es-EC" sz="2800" noProof="0" dirty="0">
            <a:latin typeface="Berlin Sans FB" panose="020E0602020502020306" pitchFamily="34" charset="0"/>
          </a:endParaRPr>
        </a:p>
      </dgm:t>
    </dgm:pt>
    <dgm:pt modelId="{650E5F90-D177-4CF8-86E6-75A71D52EF5F}" type="parTrans" cxnId="{1DBFFF0E-525B-4E6F-B7CB-CA4F0D1EF271}">
      <dgm:prSet/>
      <dgm:spPr/>
      <dgm:t>
        <a:bodyPr/>
        <a:lstStyle/>
        <a:p>
          <a:endParaRPr lang="es-EC"/>
        </a:p>
      </dgm:t>
    </dgm:pt>
    <dgm:pt modelId="{CFCE58A0-13CB-4793-8295-6AA67DFAE982}" type="sibTrans" cxnId="{1DBFFF0E-525B-4E6F-B7CB-CA4F0D1EF271}">
      <dgm:prSet/>
      <dgm:spPr/>
      <dgm:t>
        <a:bodyPr/>
        <a:lstStyle/>
        <a:p>
          <a:endParaRPr lang="es-EC"/>
        </a:p>
      </dgm:t>
    </dgm:pt>
    <dgm:pt modelId="{7DF7DC14-87E0-47E6-9020-30E4D8DA96AD}">
      <dgm:prSet phldrT="[Texto]"/>
      <dgm:spPr>
        <a:noFill/>
      </dgm:spPr>
      <dgm:t>
        <a:bodyPr/>
        <a:lstStyle/>
        <a:p>
          <a:r>
            <a:rPr lang="es-EC" noProof="0" dirty="0" smtClean="0">
              <a:latin typeface="Aharoni" panose="02010803020104030203" pitchFamily="2" charset="-79"/>
              <a:cs typeface="Aharoni" panose="02010803020104030203" pitchFamily="2" charset="-79"/>
            </a:rPr>
            <a:t>Densidad óptica o absorbancia</a:t>
          </a:r>
          <a:endParaRPr lang="es-EC" noProof="0" dirty="0">
            <a:latin typeface="Aharoni" panose="02010803020104030203" pitchFamily="2" charset="-79"/>
            <a:cs typeface="Aharoni" panose="02010803020104030203" pitchFamily="2" charset="-79"/>
          </a:endParaRPr>
        </a:p>
      </dgm:t>
    </dgm:pt>
    <dgm:pt modelId="{76A615E4-E4EC-4A82-8577-C57AB244394C}" type="parTrans" cxnId="{FC7CD6C1-3309-43A5-AD9F-770A3F798600}">
      <dgm:prSet/>
      <dgm:spPr/>
      <dgm:t>
        <a:bodyPr/>
        <a:lstStyle/>
        <a:p>
          <a:endParaRPr lang="es-EC"/>
        </a:p>
      </dgm:t>
    </dgm:pt>
    <dgm:pt modelId="{C0C6903C-10D5-4E53-BA44-9766F9B39CD1}" type="sibTrans" cxnId="{FC7CD6C1-3309-43A5-AD9F-770A3F798600}">
      <dgm:prSet/>
      <dgm:spPr/>
      <dgm:t>
        <a:bodyPr/>
        <a:lstStyle/>
        <a:p>
          <a:endParaRPr lang="es-EC"/>
        </a:p>
      </dgm:t>
    </dgm:pt>
    <dgm:pt modelId="{03F01839-8B24-4910-AD20-AEB084D01AAD}">
      <dgm:prSet phldrT="[Texto]"/>
      <dgm:spPr>
        <a:noFill/>
      </dgm:spPr>
      <dgm:t>
        <a:bodyPr/>
        <a:lstStyle/>
        <a:p>
          <a:r>
            <a:rPr lang="es-EC" noProof="0" dirty="0" smtClean="0">
              <a:latin typeface="Aharoni" panose="02010803020104030203" pitchFamily="2" charset="-79"/>
              <a:cs typeface="Aharoni" panose="02010803020104030203" pitchFamily="2" charset="-79"/>
            </a:rPr>
            <a:t>Recuento en placas</a:t>
          </a:r>
          <a:endParaRPr lang="es-EC" noProof="0" dirty="0">
            <a:latin typeface="Aharoni" panose="02010803020104030203" pitchFamily="2" charset="-79"/>
            <a:cs typeface="Aharoni" panose="02010803020104030203" pitchFamily="2" charset="-79"/>
          </a:endParaRPr>
        </a:p>
      </dgm:t>
    </dgm:pt>
    <dgm:pt modelId="{BAA8ACB6-8D95-4B6B-9D75-29E4AB4E46D5}" type="parTrans" cxnId="{3D30C4E2-53B3-4907-9A8A-E9F8FF0F17EB}">
      <dgm:prSet/>
      <dgm:spPr/>
      <dgm:t>
        <a:bodyPr/>
        <a:lstStyle/>
        <a:p>
          <a:endParaRPr lang="es-EC"/>
        </a:p>
      </dgm:t>
    </dgm:pt>
    <dgm:pt modelId="{DF6F9F06-02C2-4C41-8FC0-9536C82FE3A8}" type="sibTrans" cxnId="{3D30C4E2-53B3-4907-9A8A-E9F8FF0F17EB}">
      <dgm:prSet/>
      <dgm:spPr/>
      <dgm:t>
        <a:bodyPr/>
        <a:lstStyle/>
        <a:p>
          <a:endParaRPr lang="es-EC"/>
        </a:p>
      </dgm:t>
    </dgm:pt>
    <dgm:pt modelId="{7688336B-1A9D-4DBB-AF29-8EAA9AF1B8AE}">
      <dgm:prSet custT="1"/>
      <dgm:spPr>
        <a:solidFill>
          <a:schemeClr val="bg1">
            <a:lumMod val="95000"/>
          </a:schemeClr>
        </a:solidFill>
      </dgm:spPr>
      <dgm:t>
        <a:bodyPr/>
        <a:lstStyle/>
        <a:p>
          <a:r>
            <a:rPr lang="es-EC" sz="2200" noProof="0" dirty="0" smtClean="0">
              <a:latin typeface="Berlin Sans FB" panose="020E0602020502020306" pitchFamily="34" charset="0"/>
            </a:rPr>
            <a:t>ANÁLISIS DE LA CAPACIDAD PROBIÓTICA</a:t>
          </a:r>
          <a:endParaRPr lang="es-EC" sz="2200" noProof="0" dirty="0">
            <a:latin typeface="Berlin Sans FB" panose="020E0602020502020306" pitchFamily="34" charset="0"/>
          </a:endParaRPr>
        </a:p>
      </dgm:t>
    </dgm:pt>
    <dgm:pt modelId="{05032923-6159-4C03-97EA-ED454C48EC6A}" type="parTrans" cxnId="{53EAAC5C-D106-4F2E-9187-C301684136CB}">
      <dgm:prSet/>
      <dgm:spPr/>
      <dgm:t>
        <a:bodyPr/>
        <a:lstStyle/>
        <a:p>
          <a:endParaRPr lang="es-EC"/>
        </a:p>
      </dgm:t>
    </dgm:pt>
    <dgm:pt modelId="{C69B487B-0547-4C8D-AC36-50168E8ED695}" type="sibTrans" cxnId="{53EAAC5C-D106-4F2E-9187-C301684136CB}">
      <dgm:prSet/>
      <dgm:spPr/>
      <dgm:t>
        <a:bodyPr/>
        <a:lstStyle/>
        <a:p>
          <a:endParaRPr lang="es-EC"/>
        </a:p>
      </dgm:t>
    </dgm:pt>
    <dgm:pt modelId="{61BD5D13-1A15-4D09-ADB4-09E2234301E4}">
      <dgm:prSet/>
      <dgm:spPr>
        <a:noFill/>
      </dgm:spPr>
      <dgm:t>
        <a:bodyPr/>
        <a:lstStyle/>
        <a:p>
          <a:r>
            <a:rPr lang="es-EC" noProof="0" dirty="0" smtClean="0">
              <a:latin typeface="Aharoni" panose="02010803020104030203" pitchFamily="2" charset="-79"/>
              <a:cs typeface="Aharoni" panose="02010803020104030203" pitchFamily="2" charset="-79"/>
            </a:rPr>
            <a:t>Tolerancia a bilis</a:t>
          </a:r>
          <a:endParaRPr lang="es-EC" noProof="0" dirty="0">
            <a:latin typeface="Aharoni" panose="02010803020104030203" pitchFamily="2" charset="-79"/>
            <a:cs typeface="Aharoni" panose="02010803020104030203" pitchFamily="2" charset="-79"/>
          </a:endParaRPr>
        </a:p>
      </dgm:t>
    </dgm:pt>
    <dgm:pt modelId="{7923C6E1-5496-49BE-A1B3-994D5F8E27C6}" type="parTrans" cxnId="{0936B8FD-6129-4CDF-8964-B23DA5D9B63B}">
      <dgm:prSet/>
      <dgm:spPr/>
      <dgm:t>
        <a:bodyPr/>
        <a:lstStyle/>
        <a:p>
          <a:endParaRPr lang="es-EC"/>
        </a:p>
      </dgm:t>
    </dgm:pt>
    <dgm:pt modelId="{C6CB732D-EE7E-4973-8CBF-431F541E05A1}" type="sibTrans" cxnId="{0936B8FD-6129-4CDF-8964-B23DA5D9B63B}">
      <dgm:prSet/>
      <dgm:spPr/>
      <dgm:t>
        <a:bodyPr/>
        <a:lstStyle/>
        <a:p>
          <a:endParaRPr lang="es-EC"/>
        </a:p>
      </dgm:t>
    </dgm:pt>
    <dgm:pt modelId="{801D73FD-B3A9-4B5B-9148-4BF697744DEA}">
      <dgm:prSet/>
      <dgm:spPr>
        <a:noFill/>
      </dgm:spPr>
      <dgm:t>
        <a:bodyPr/>
        <a:lstStyle/>
        <a:p>
          <a:r>
            <a:rPr lang="es-EC" noProof="0" dirty="0" smtClean="0">
              <a:latin typeface="Aharoni" panose="02010803020104030203" pitchFamily="2" charset="-79"/>
              <a:cs typeface="Aharoni" panose="02010803020104030203" pitchFamily="2" charset="-79"/>
            </a:rPr>
            <a:t>Tolerancia a pH ácidos</a:t>
          </a:r>
          <a:endParaRPr lang="es-EC" noProof="0" dirty="0">
            <a:latin typeface="Aharoni" panose="02010803020104030203" pitchFamily="2" charset="-79"/>
            <a:cs typeface="Aharoni" panose="02010803020104030203" pitchFamily="2" charset="-79"/>
          </a:endParaRPr>
        </a:p>
      </dgm:t>
    </dgm:pt>
    <dgm:pt modelId="{12BDD226-EA91-4B92-9682-AB9F6C4B7B63}" type="parTrans" cxnId="{9D7A3207-8D57-45CD-9232-EC38AC43C329}">
      <dgm:prSet/>
      <dgm:spPr/>
      <dgm:t>
        <a:bodyPr/>
        <a:lstStyle/>
        <a:p>
          <a:endParaRPr lang="es-EC"/>
        </a:p>
      </dgm:t>
    </dgm:pt>
    <dgm:pt modelId="{41B47130-7917-4374-BD59-7F64B49D3B41}" type="sibTrans" cxnId="{9D7A3207-8D57-45CD-9232-EC38AC43C329}">
      <dgm:prSet/>
      <dgm:spPr/>
      <dgm:t>
        <a:bodyPr/>
        <a:lstStyle/>
        <a:p>
          <a:endParaRPr lang="es-EC"/>
        </a:p>
      </dgm:t>
    </dgm:pt>
    <dgm:pt modelId="{354D67E0-802D-41DF-AAD1-C11A9C69A473}">
      <dgm:prSet/>
      <dgm:spPr>
        <a:noFill/>
      </dgm:spPr>
      <dgm:t>
        <a:bodyPr/>
        <a:lstStyle/>
        <a:p>
          <a:r>
            <a:rPr lang="es-EC" noProof="0" dirty="0" smtClean="0">
              <a:latin typeface="Aharoni" panose="02010803020104030203" pitchFamily="2" charset="-79"/>
              <a:cs typeface="Aharoni" panose="02010803020104030203" pitchFamily="2" charset="-79"/>
            </a:rPr>
            <a:t>Producción de sulfuros, </a:t>
          </a:r>
          <a:r>
            <a:rPr lang="es-EC" noProof="0" dirty="0" err="1" smtClean="0">
              <a:latin typeface="Aharoni" panose="02010803020104030203" pitchFamily="2" charset="-79"/>
              <a:cs typeface="Aharoni" panose="02010803020104030203" pitchFamily="2" charset="-79"/>
            </a:rPr>
            <a:t>indol</a:t>
          </a:r>
          <a:r>
            <a:rPr lang="es-EC" noProof="0" dirty="0" smtClean="0">
              <a:latin typeface="Aharoni" panose="02010803020104030203" pitchFamily="2" charset="-79"/>
              <a:cs typeface="Aharoni" panose="02010803020104030203" pitchFamily="2" charset="-79"/>
            </a:rPr>
            <a:t> y movilidad</a:t>
          </a:r>
          <a:endParaRPr lang="es-EC" noProof="0" dirty="0">
            <a:latin typeface="Aharoni" panose="02010803020104030203" pitchFamily="2" charset="-79"/>
            <a:cs typeface="Aharoni" panose="02010803020104030203" pitchFamily="2" charset="-79"/>
          </a:endParaRPr>
        </a:p>
      </dgm:t>
    </dgm:pt>
    <dgm:pt modelId="{29F6AA49-F6A5-4FCA-B5AD-CB52F00330E2}" type="parTrans" cxnId="{8DD2C680-A2EF-4898-A5FA-343EA4FD1F76}">
      <dgm:prSet/>
      <dgm:spPr/>
      <dgm:t>
        <a:bodyPr/>
        <a:lstStyle/>
        <a:p>
          <a:endParaRPr lang="es-EC"/>
        </a:p>
      </dgm:t>
    </dgm:pt>
    <dgm:pt modelId="{28ACA521-087B-40EE-9654-7C9817627960}" type="sibTrans" cxnId="{8DD2C680-A2EF-4898-A5FA-343EA4FD1F76}">
      <dgm:prSet/>
      <dgm:spPr/>
      <dgm:t>
        <a:bodyPr/>
        <a:lstStyle/>
        <a:p>
          <a:endParaRPr lang="es-EC"/>
        </a:p>
      </dgm:t>
    </dgm:pt>
    <dgm:pt modelId="{C2B3240B-CAE7-4388-92D6-996934AB2432}">
      <dgm:prSet custT="1"/>
      <dgm:spPr>
        <a:noFill/>
      </dgm:spPr>
      <dgm:t>
        <a:bodyPr/>
        <a:lstStyle/>
        <a:p>
          <a:r>
            <a:rPr lang="es-EC" sz="1900" noProof="0" dirty="0" smtClean="0">
              <a:latin typeface="Aharoni" panose="02010803020104030203" pitchFamily="2" charset="-79"/>
              <a:cs typeface="Aharoni" panose="02010803020104030203" pitchFamily="2" charset="-79"/>
            </a:rPr>
            <a:t>Producción de CO</a:t>
          </a:r>
          <a:r>
            <a:rPr lang="es-EC" sz="1200" noProof="0" dirty="0" smtClean="0">
              <a:latin typeface="Aharoni" panose="02010803020104030203" pitchFamily="2" charset="-79"/>
              <a:cs typeface="Aharoni" panose="02010803020104030203" pitchFamily="2" charset="-79"/>
            </a:rPr>
            <a:t>2</a:t>
          </a:r>
          <a:endParaRPr lang="es-EC" sz="1900" noProof="0" dirty="0">
            <a:latin typeface="Aharoni" panose="02010803020104030203" pitchFamily="2" charset="-79"/>
            <a:cs typeface="Aharoni" panose="02010803020104030203" pitchFamily="2" charset="-79"/>
          </a:endParaRPr>
        </a:p>
      </dgm:t>
    </dgm:pt>
    <dgm:pt modelId="{2CAD409A-3ECF-4E3D-A04A-5167672D50BA}" type="parTrans" cxnId="{B2A2D92B-D932-47E8-ADA3-873ACA76C1E7}">
      <dgm:prSet/>
      <dgm:spPr/>
      <dgm:t>
        <a:bodyPr/>
        <a:lstStyle/>
        <a:p>
          <a:endParaRPr lang="es-EC"/>
        </a:p>
      </dgm:t>
    </dgm:pt>
    <dgm:pt modelId="{B9E582E9-484A-471C-933F-8FD4DBBFB6BC}" type="sibTrans" cxnId="{B2A2D92B-D932-47E8-ADA3-873ACA76C1E7}">
      <dgm:prSet/>
      <dgm:spPr/>
      <dgm:t>
        <a:bodyPr/>
        <a:lstStyle/>
        <a:p>
          <a:endParaRPr lang="es-EC"/>
        </a:p>
      </dgm:t>
    </dgm:pt>
    <dgm:pt modelId="{BB404104-82E1-4977-816E-BEB8C1D376B6}">
      <dgm:prSet custT="1"/>
      <dgm:spPr>
        <a:noFill/>
      </dgm:spPr>
      <dgm:t>
        <a:bodyPr/>
        <a:lstStyle/>
        <a:p>
          <a:r>
            <a:rPr lang="es-EC" sz="1900" noProof="0" dirty="0" smtClean="0">
              <a:latin typeface="Aharoni" panose="02010803020104030203" pitchFamily="2" charset="-79"/>
              <a:cs typeface="Aharoni" panose="02010803020104030203" pitchFamily="2" charset="-79"/>
            </a:rPr>
            <a:t>Tolerancia a temperaturas de incubación</a:t>
          </a:r>
          <a:endParaRPr lang="es-EC" sz="1900" noProof="0" dirty="0">
            <a:latin typeface="Aharoni" panose="02010803020104030203" pitchFamily="2" charset="-79"/>
            <a:cs typeface="Aharoni" panose="02010803020104030203" pitchFamily="2" charset="-79"/>
          </a:endParaRPr>
        </a:p>
      </dgm:t>
    </dgm:pt>
    <dgm:pt modelId="{96EEDB5F-CD38-4C47-8141-C4FCE9C7632F}" type="parTrans" cxnId="{729F3A21-52DF-4297-B264-80A1AA62CCE1}">
      <dgm:prSet/>
      <dgm:spPr/>
      <dgm:t>
        <a:bodyPr/>
        <a:lstStyle/>
        <a:p>
          <a:endParaRPr lang="es-EC"/>
        </a:p>
      </dgm:t>
    </dgm:pt>
    <dgm:pt modelId="{6A5E4A9E-C916-4D3A-BEBF-1F8D4F69D549}" type="sibTrans" cxnId="{729F3A21-52DF-4297-B264-80A1AA62CCE1}">
      <dgm:prSet/>
      <dgm:spPr/>
      <dgm:t>
        <a:bodyPr/>
        <a:lstStyle/>
        <a:p>
          <a:endParaRPr lang="es-EC"/>
        </a:p>
      </dgm:t>
    </dgm:pt>
    <dgm:pt modelId="{C74A485D-7664-40FB-B9DB-072380B6A516}">
      <dgm:prSet/>
      <dgm:spPr>
        <a:noFill/>
      </dgm:spPr>
      <dgm:t>
        <a:bodyPr/>
        <a:lstStyle/>
        <a:p>
          <a:r>
            <a:rPr lang="es-EC" noProof="0" dirty="0" smtClean="0">
              <a:latin typeface="Aharoni" panose="02010803020104030203" pitchFamily="2" charset="-79"/>
              <a:cs typeface="Aharoni" panose="02010803020104030203" pitchFamily="2" charset="-79"/>
            </a:rPr>
            <a:t>Tolerancia a cloruro de sodio</a:t>
          </a:r>
          <a:endParaRPr lang="es-EC" noProof="0" dirty="0">
            <a:latin typeface="Aharoni" panose="02010803020104030203" pitchFamily="2" charset="-79"/>
            <a:cs typeface="Aharoni" panose="02010803020104030203" pitchFamily="2" charset="-79"/>
          </a:endParaRPr>
        </a:p>
      </dgm:t>
    </dgm:pt>
    <dgm:pt modelId="{8A5D56B2-63BC-4127-AA9A-1B488BE10B56}" type="parTrans" cxnId="{A7BC7395-E4A0-4A48-8B31-D8742CC9757D}">
      <dgm:prSet/>
      <dgm:spPr/>
      <dgm:t>
        <a:bodyPr/>
        <a:lstStyle/>
        <a:p>
          <a:endParaRPr lang="es-EC"/>
        </a:p>
      </dgm:t>
    </dgm:pt>
    <dgm:pt modelId="{4AEC962C-C9C9-4B77-BAAD-684A4B9AFDD1}" type="sibTrans" cxnId="{A7BC7395-E4A0-4A48-8B31-D8742CC9757D}">
      <dgm:prSet/>
      <dgm:spPr/>
      <dgm:t>
        <a:bodyPr/>
        <a:lstStyle/>
        <a:p>
          <a:endParaRPr lang="es-EC"/>
        </a:p>
      </dgm:t>
    </dgm:pt>
    <dgm:pt modelId="{46ED6FCA-2C15-46A2-812D-F03028E5D51E}" type="pres">
      <dgm:prSet presAssocID="{A3A0C1F2-3059-4FF5-82FF-A378001ED99C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EC"/>
        </a:p>
      </dgm:t>
    </dgm:pt>
    <dgm:pt modelId="{21A7C7E3-C541-4CC6-B028-622CBA019494}" type="pres">
      <dgm:prSet presAssocID="{CED16B89-D128-40AE-B400-ABE1CA029C3E}" presName="vertFlow" presStyleCnt="0"/>
      <dgm:spPr/>
      <dgm:t>
        <a:bodyPr/>
        <a:lstStyle/>
        <a:p>
          <a:endParaRPr lang="es-EC"/>
        </a:p>
      </dgm:t>
    </dgm:pt>
    <dgm:pt modelId="{3F2FD477-38D2-4471-B669-87B2EC00CBE6}" type="pres">
      <dgm:prSet presAssocID="{CED16B89-D128-40AE-B400-ABE1CA029C3E}" presName="header" presStyleLbl="node1" presStyleIdx="0" presStyleCnt="3"/>
      <dgm:spPr/>
      <dgm:t>
        <a:bodyPr/>
        <a:lstStyle/>
        <a:p>
          <a:endParaRPr lang="es-EC"/>
        </a:p>
      </dgm:t>
    </dgm:pt>
    <dgm:pt modelId="{08DA4F5C-E470-4A54-8544-E874F0D390C4}" type="pres">
      <dgm:prSet presAssocID="{7C2F404C-3F3C-4ECB-9302-536070CEB384}" presName="parTrans" presStyleLbl="sibTrans2D1" presStyleIdx="0" presStyleCnt="10"/>
      <dgm:spPr/>
      <dgm:t>
        <a:bodyPr/>
        <a:lstStyle/>
        <a:p>
          <a:endParaRPr lang="es-EC"/>
        </a:p>
      </dgm:t>
    </dgm:pt>
    <dgm:pt modelId="{ED411E0E-6899-4533-B4E9-A7A86D0C46E5}" type="pres">
      <dgm:prSet presAssocID="{C27D790E-F1DE-4AE1-8AB1-34EC08A61F14}" presName="child" presStyleLbl="alignAccFollowNode1" presStyleIdx="0" presStyleCnt="10">
        <dgm:presLayoutVars>
          <dgm:chMax val="0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C86469AD-4254-4032-89BB-4BB16495C604}" type="pres">
      <dgm:prSet presAssocID="{687C0D8C-2F9E-4D05-8C5F-01F556ADE473}" presName="sibTrans" presStyleLbl="sibTrans2D1" presStyleIdx="1" presStyleCnt="10"/>
      <dgm:spPr/>
      <dgm:t>
        <a:bodyPr/>
        <a:lstStyle/>
        <a:p>
          <a:endParaRPr lang="es-EC"/>
        </a:p>
      </dgm:t>
    </dgm:pt>
    <dgm:pt modelId="{FD25235F-1B8F-44F8-AFF2-B85EBCC95E0A}" type="pres">
      <dgm:prSet presAssocID="{1E1190D1-77FE-422D-AE7C-30CD224993D7}" presName="child" presStyleLbl="alignAccFollowNode1" presStyleIdx="1" presStyleCnt="10">
        <dgm:presLayoutVars>
          <dgm:chMax val="0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79CB9282-78B4-4973-8BD9-6E0772CE10CB}" type="pres">
      <dgm:prSet presAssocID="{10BE30EA-227D-474D-80DE-60EFBC4FF469}" presName="sibTrans" presStyleLbl="sibTrans2D1" presStyleIdx="2" presStyleCnt="10"/>
      <dgm:spPr/>
      <dgm:t>
        <a:bodyPr/>
        <a:lstStyle/>
        <a:p>
          <a:endParaRPr lang="es-EC"/>
        </a:p>
      </dgm:t>
    </dgm:pt>
    <dgm:pt modelId="{28DA0F93-9340-4C62-BB25-B23E0A52E77D}" type="pres">
      <dgm:prSet presAssocID="{354D67E0-802D-41DF-AAD1-C11A9C69A473}" presName="child" presStyleLbl="alignAccFollowNode1" presStyleIdx="2" presStyleCnt="10">
        <dgm:presLayoutVars>
          <dgm:chMax val="0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BC9919BD-D4F6-436E-BE4E-5E42659BDB7B}" type="pres">
      <dgm:prSet presAssocID="{28ACA521-087B-40EE-9654-7C9817627960}" presName="sibTrans" presStyleLbl="sibTrans2D1" presStyleIdx="3" presStyleCnt="10"/>
      <dgm:spPr/>
      <dgm:t>
        <a:bodyPr/>
        <a:lstStyle/>
        <a:p>
          <a:endParaRPr lang="es-EC"/>
        </a:p>
      </dgm:t>
    </dgm:pt>
    <dgm:pt modelId="{DDA41CC5-8DD6-4D16-8946-084F363AD224}" type="pres">
      <dgm:prSet presAssocID="{C2B3240B-CAE7-4388-92D6-996934AB2432}" presName="child" presStyleLbl="alignAccFollowNode1" presStyleIdx="3" presStyleCnt="10">
        <dgm:presLayoutVars>
          <dgm:chMax val="0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2C3400B5-BFAB-42CE-95B9-2F28E5557F7E}" type="pres">
      <dgm:prSet presAssocID="{CED16B89-D128-40AE-B400-ABE1CA029C3E}" presName="hSp" presStyleCnt="0"/>
      <dgm:spPr/>
      <dgm:t>
        <a:bodyPr/>
        <a:lstStyle/>
        <a:p>
          <a:endParaRPr lang="es-EC"/>
        </a:p>
      </dgm:t>
    </dgm:pt>
    <dgm:pt modelId="{E8C650EB-96BF-4215-B7AC-DA1BE3445738}" type="pres">
      <dgm:prSet presAssocID="{68C82DEA-2C91-45B6-910D-C35F197AEBF9}" presName="vertFlow" presStyleCnt="0"/>
      <dgm:spPr/>
      <dgm:t>
        <a:bodyPr/>
        <a:lstStyle/>
        <a:p>
          <a:endParaRPr lang="es-EC"/>
        </a:p>
      </dgm:t>
    </dgm:pt>
    <dgm:pt modelId="{2C7A18FE-3BD4-41AF-8FEC-43E6DD1F69FF}" type="pres">
      <dgm:prSet presAssocID="{68C82DEA-2C91-45B6-910D-C35F197AEBF9}" presName="header" presStyleLbl="node1" presStyleIdx="1" presStyleCnt="3"/>
      <dgm:spPr/>
      <dgm:t>
        <a:bodyPr/>
        <a:lstStyle/>
        <a:p>
          <a:endParaRPr lang="es-EC"/>
        </a:p>
      </dgm:t>
    </dgm:pt>
    <dgm:pt modelId="{E14A4015-EEF0-46FF-8A28-95C7DE2C2960}" type="pres">
      <dgm:prSet presAssocID="{76A615E4-E4EC-4A82-8577-C57AB244394C}" presName="parTrans" presStyleLbl="sibTrans2D1" presStyleIdx="4" presStyleCnt="10"/>
      <dgm:spPr/>
      <dgm:t>
        <a:bodyPr/>
        <a:lstStyle/>
        <a:p>
          <a:endParaRPr lang="es-EC"/>
        </a:p>
      </dgm:t>
    </dgm:pt>
    <dgm:pt modelId="{F6AE1298-FFE8-4CA6-B656-9E1DA9F23346}" type="pres">
      <dgm:prSet presAssocID="{7DF7DC14-87E0-47E6-9020-30E4D8DA96AD}" presName="child" presStyleLbl="alignAccFollowNode1" presStyleIdx="4" presStyleCnt="10">
        <dgm:presLayoutVars>
          <dgm:chMax val="0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AB71B810-6376-4F8E-8C00-E03FF863CE32}" type="pres">
      <dgm:prSet presAssocID="{C0C6903C-10D5-4E53-BA44-9766F9B39CD1}" presName="sibTrans" presStyleLbl="sibTrans2D1" presStyleIdx="5" presStyleCnt="10"/>
      <dgm:spPr/>
      <dgm:t>
        <a:bodyPr/>
        <a:lstStyle/>
        <a:p>
          <a:endParaRPr lang="es-EC"/>
        </a:p>
      </dgm:t>
    </dgm:pt>
    <dgm:pt modelId="{D86E5664-92C3-4186-8948-86DA56ED7019}" type="pres">
      <dgm:prSet presAssocID="{03F01839-8B24-4910-AD20-AEB084D01AAD}" presName="child" presStyleLbl="alignAccFollowNode1" presStyleIdx="5" presStyleCnt="10">
        <dgm:presLayoutVars>
          <dgm:chMax val="0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CA2D966D-1190-4BEE-9332-91CBFA252DC2}" type="pres">
      <dgm:prSet presAssocID="{68C82DEA-2C91-45B6-910D-C35F197AEBF9}" presName="hSp" presStyleCnt="0"/>
      <dgm:spPr/>
      <dgm:t>
        <a:bodyPr/>
        <a:lstStyle/>
        <a:p>
          <a:endParaRPr lang="es-EC"/>
        </a:p>
      </dgm:t>
    </dgm:pt>
    <dgm:pt modelId="{DFBEC5AA-BF78-40C7-B8CB-A9FB41D0E227}" type="pres">
      <dgm:prSet presAssocID="{7688336B-1A9D-4DBB-AF29-8EAA9AF1B8AE}" presName="vertFlow" presStyleCnt="0"/>
      <dgm:spPr/>
      <dgm:t>
        <a:bodyPr/>
        <a:lstStyle/>
        <a:p>
          <a:endParaRPr lang="es-EC"/>
        </a:p>
      </dgm:t>
    </dgm:pt>
    <dgm:pt modelId="{B7AD16E3-6B86-4C56-AD9D-8D72480A7DE6}" type="pres">
      <dgm:prSet presAssocID="{7688336B-1A9D-4DBB-AF29-8EAA9AF1B8AE}" presName="header" presStyleLbl="node1" presStyleIdx="2" presStyleCnt="3" custScaleX="104535" custScaleY="130704"/>
      <dgm:spPr/>
      <dgm:t>
        <a:bodyPr/>
        <a:lstStyle/>
        <a:p>
          <a:endParaRPr lang="es-EC"/>
        </a:p>
      </dgm:t>
    </dgm:pt>
    <dgm:pt modelId="{7F140C93-BB4E-4665-80A9-47521BD86135}" type="pres">
      <dgm:prSet presAssocID="{7923C6E1-5496-49BE-A1B3-994D5F8E27C6}" presName="parTrans" presStyleLbl="sibTrans2D1" presStyleIdx="6" presStyleCnt="10"/>
      <dgm:spPr/>
      <dgm:t>
        <a:bodyPr/>
        <a:lstStyle/>
        <a:p>
          <a:endParaRPr lang="es-EC"/>
        </a:p>
      </dgm:t>
    </dgm:pt>
    <dgm:pt modelId="{6C97D048-5099-476F-A4DF-51AAFEB94719}" type="pres">
      <dgm:prSet presAssocID="{61BD5D13-1A15-4D09-ADB4-09E2234301E4}" presName="child" presStyleLbl="alignAccFollowNode1" presStyleIdx="6" presStyleCnt="10">
        <dgm:presLayoutVars>
          <dgm:chMax val="0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52946F0D-F64A-4878-AA65-D522F6D14D2E}" type="pres">
      <dgm:prSet presAssocID="{C6CB732D-EE7E-4973-8CBF-431F541E05A1}" presName="sibTrans" presStyleLbl="sibTrans2D1" presStyleIdx="7" presStyleCnt="10"/>
      <dgm:spPr/>
      <dgm:t>
        <a:bodyPr/>
        <a:lstStyle/>
        <a:p>
          <a:endParaRPr lang="es-EC"/>
        </a:p>
      </dgm:t>
    </dgm:pt>
    <dgm:pt modelId="{18B4C4ED-2692-457F-8BCB-449FAC65C5DA}" type="pres">
      <dgm:prSet presAssocID="{801D73FD-B3A9-4B5B-9148-4BF697744DEA}" presName="child" presStyleLbl="alignAccFollowNode1" presStyleIdx="7" presStyleCnt="10">
        <dgm:presLayoutVars>
          <dgm:chMax val="0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ECF85328-F439-4708-8B5D-4747FEAA2D06}" type="pres">
      <dgm:prSet presAssocID="{41B47130-7917-4374-BD59-7F64B49D3B41}" presName="sibTrans" presStyleLbl="sibTrans2D1" presStyleIdx="8" presStyleCnt="10"/>
      <dgm:spPr/>
      <dgm:t>
        <a:bodyPr/>
        <a:lstStyle/>
        <a:p>
          <a:endParaRPr lang="es-EC"/>
        </a:p>
      </dgm:t>
    </dgm:pt>
    <dgm:pt modelId="{E92AB79E-F55C-4254-9452-48D3D5B05C80}" type="pres">
      <dgm:prSet presAssocID="{BB404104-82E1-4977-816E-BEB8C1D376B6}" presName="child" presStyleLbl="alignAccFollowNode1" presStyleIdx="8" presStyleCnt="10">
        <dgm:presLayoutVars>
          <dgm:chMax val="0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98FD5AC7-3BF9-4A4E-91C0-E893E09D5EFF}" type="pres">
      <dgm:prSet presAssocID="{6A5E4A9E-C916-4D3A-BEBF-1F8D4F69D549}" presName="sibTrans" presStyleLbl="sibTrans2D1" presStyleIdx="9" presStyleCnt="10"/>
      <dgm:spPr/>
      <dgm:t>
        <a:bodyPr/>
        <a:lstStyle/>
        <a:p>
          <a:endParaRPr lang="es-EC"/>
        </a:p>
      </dgm:t>
    </dgm:pt>
    <dgm:pt modelId="{A8F4A846-C959-4E40-9A54-6B41BBF33486}" type="pres">
      <dgm:prSet presAssocID="{C74A485D-7664-40FB-B9DB-072380B6A516}" presName="child" presStyleLbl="alignAccFollowNode1" presStyleIdx="9" presStyleCnt="10">
        <dgm:presLayoutVars>
          <dgm:chMax val="0"/>
          <dgm:bulletEnabled val="1"/>
        </dgm:presLayoutVars>
      </dgm:prSet>
      <dgm:spPr/>
      <dgm:t>
        <a:bodyPr/>
        <a:lstStyle/>
        <a:p>
          <a:endParaRPr lang="es-EC"/>
        </a:p>
      </dgm:t>
    </dgm:pt>
  </dgm:ptLst>
  <dgm:cxnLst>
    <dgm:cxn modelId="{386F4491-4301-4A74-9FFB-41A46A39A5DB}" type="presOf" srcId="{354D67E0-802D-41DF-AAD1-C11A9C69A473}" destId="{28DA0F93-9340-4C62-BB25-B23E0A52E77D}" srcOrd="0" destOrd="0" presId="urn:microsoft.com/office/officeart/2005/8/layout/lProcess1"/>
    <dgm:cxn modelId="{16ECFFF2-EF91-44B6-BCF9-C87B74418A98}" type="presOf" srcId="{C0C6903C-10D5-4E53-BA44-9766F9B39CD1}" destId="{AB71B810-6376-4F8E-8C00-E03FF863CE32}" srcOrd="0" destOrd="0" presId="urn:microsoft.com/office/officeart/2005/8/layout/lProcess1"/>
    <dgm:cxn modelId="{21936889-9B69-47AE-BE6E-A759E4BC1FAD}" type="presOf" srcId="{7C2F404C-3F3C-4ECB-9302-536070CEB384}" destId="{08DA4F5C-E470-4A54-8544-E874F0D390C4}" srcOrd="0" destOrd="0" presId="urn:microsoft.com/office/officeart/2005/8/layout/lProcess1"/>
    <dgm:cxn modelId="{53EAAC5C-D106-4F2E-9187-C301684136CB}" srcId="{A3A0C1F2-3059-4FF5-82FF-A378001ED99C}" destId="{7688336B-1A9D-4DBB-AF29-8EAA9AF1B8AE}" srcOrd="2" destOrd="0" parTransId="{05032923-6159-4C03-97EA-ED454C48EC6A}" sibTransId="{C69B487B-0547-4C8D-AC36-50168E8ED695}"/>
    <dgm:cxn modelId="{729F3A21-52DF-4297-B264-80A1AA62CCE1}" srcId="{7688336B-1A9D-4DBB-AF29-8EAA9AF1B8AE}" destId="{BB404104-82E1-4977-816E-BEB8C1D376B6}" srcOrd="2" destOrd="0" parTransId="{96EEDB5F-CD38-4C47-8141-C4FCE9C7632F}" sibTransId="{6A5E4A9E-C916-4D3A-BEBF-1F8D4F69D549}"/>
    <dgm:cxn modelId="{4F63D3C3-2533-4910-98D5-DDED7E0A7C35}" type="presOf" srcId="{61BD5D13-1A15-4D09-ADB4-09E2234301E4}" destId="{6C97D048-5099-476F-A4DF-51AAFEB94719}" srcOrd="0" destOrd="0" presId="urn:microsoft.com/office/officeart/2005/8/layout/lProcess1"/>
    <dgm:cxn modelId="{D2249710-653C-404F-B161-231B614EBBC6}" type="presOf" srcId="{C74A485D-7664-40FB-B9DB-072380B6A516}" destId="{A8F4A846-C959-4E40-9A54-6B41BBF33486}" srcOrd="0" destOrd="0" presId="urn:microsoft.com/office/officeart/2005/8/layout/lProcess1"/>
    <dgm:cxn modelId="{FCD3499D-BD8B-45EC-B9BB-4420F3A31323}" type="presOf" srcId="{28ACA521-087B-40EE-9654-7C9817627960}" destId="{BC9919BD-D4F6-436E-BE4E-5E42659BDB7B}" srcOrd="0" destOrd="0" presId="urn:microsoft.com/office/officeart/2005/8/layout/lProcess1"/>
    <dgm:cxn modelId="{66B7FB63-5A4B-4462-B5A1-90F0886F5BFB}" type="presOf" srcId="{03F01839-8B24-4910-AD20-AEB084D01AAD}" destId="{D86E5664-92C3-4186-8948-86DA56ED7019}" srcOrd="0" destOrd="0" presId="urn:microsoft.com/office/officeart/2005/8/layout/lProcess1"/>
    <dgm:cxn modelId="{98DFD772-89C2-41F7-8114-B2F4CDF4E256}" type="presOf" srcId="{41B47130-7917-4374-BD59-7F64B49D3B41}" destId="{ECF85328-F439-4708-8B5D-4747FEAA2D06}" srcOrd="0" destOrd="0" presId="urn:microsoft.com/office/officeart/2005/8/layout/lProcess1"/>
    <dgm:cxn modelId="{B04569F0-E0EA-4108-8D0E-971C1475D860}" type="presOf" srcId="{7DF7DC14-87E0-47E6-9020-30E4D8DA96AD}" destId="{F6AE1298-FFE8-4CA6-B656-9E1DA9F23346}" srcOrd="0" destOrd="0" presId="urn:microsoft.com/office/officeart/2005/8/layout/lProcess1"/>
    <dgm:cxn modelId="{2E5B268D-98AE-4F9C-BB4F-E0B3B7593B30}" type="presOf" srcId="{C2B3240B-CAE7-4388-92D6-996934AB2432}" destId="{DDA41CC5-8DD6-4D16-8946-084F363AD224}" srcOrd="0" destOrd="0" presId="urn:microsoft.com/office/officeart/2005/8/layout/lProcess1"/>
    <dgm:cxn modelId="{85C3F3A6-BF9C-4084-B6CE-75D26EAC9AF8}" srcId="{CED16B89-D128-40AE-B400-ABE1CA029C3E}" destId="{1E1190D1-77FE-422D-AE7C-30CD224993D7}" srcOrd="1" destOrd="0" parTransId="{ABDA77BF-89EA-4C54-AB8A-4A5E234CB405}" sibTransId="{10BE30EA-227D-474D-80DE-60EFBC4FF469}"/>
    <dgm:cxn modelId="{3D30C4E2-53B3-4907-9A8A-E9F8FF0F17EB}" srcId="{68C82DEA-2C91-45B6-910D-C35F197AEBF9}" destId="{03F01839-8B24-4910-AD20-AEB084D01AAD}" srcOrd="1" destOrd="0" parTransId="{BAA8ACB6-8D95-4B6B-9D75-29E4AB4E46D5}" sibTransId="{DF6F9F06-02C2-4C41-8FC0-9536C82FE3A8}"/>
    <dgm:cxn modelId="{69EEBB83-9A3D-4C6E-86B7-21686E514215}" type="presOf" srcId="{10BE30EA-227D-474D-80DE-60EFBC4FF469}" destId="{79CB9282-78B4-4973-8BD9-6E0772CE10CB}" srcOrd="0" destOrd="0" presId="urn:microsoft.com/office/officeart/2005/8/layout/lProcess1"/>
    <dgm:cxn modelId="{B2A2D92B-D932-47E8-ADA3-873ACA76C1E7}" srcId="{CED16B89-D128-40AE-B400-ABE1CA029C3E}" destId="{C2B3240B-CAE7-4388-92D6-996934AB2432}" srcOrd="3" destOrd="0" parTransId="{2CAD409A-3ECF-4E3D-A04A-5167672D50BA}" sibTransId="{B9E582E9-484A-471C-933F-8FD4DBBFB6BC}"/>
    <dgm:cxn modelId="{3D080CC4-EAFA-4A3C-8F28-0899BCE2FE75}" type="presOf" srcId="{687C0D8C-2F9E-4D05-8C5F-01F556ADE473}" destId="{C86469AD-4254-4032-89BB-4BB16495C604}" srcOrd="0" destOrd="0" presId="urn:microsoft.com/office/officeart/2005/8/layout/lProcess1"/>
    <dgm:cxn modelId="{0936B8FD-6129-4CDF-8964-B23DA5D9B63B}" srcId="{7688336B-1A9D-4DBB-AF29-8EAA9AF1B8AE}" destId="{61BD5D13-1A15-4D09-ADB4-09E2234301E4}" srcOrd="0" destOrd="0" parTransId="{7923C6E1-5496-49BE-A1B3-994D5F8E27C6}" sibTransId="{C6CB732D-EE7E-4973-8CBF-431F541E05A1}"/>
    <dgm:cxn modelId="{9D7A3207-8D57-45CD-9232-EC38AC43C329}" srcId="{7688336B-1A9D-4DBB-AF29-8EAA9AF1B8AE}" destId="{801D73FD-B3A9-4B5B-9148-4BF697744DEA}" srcOrd="1" destOrd="0" parTransId="{12BDD226-EA91-4B92-9682-AB9F6C4B7B63}" sibTransId="{41B47130-7917-4374-BD59-7F64B49D3B41}"/>
    <dgm:cxn modelId="{B4772368-EC73-4144-83C8-BDEB6D206FAF}" type="presOf" srcId="{BB404104-82E1-4977-816E-BEB8C1D376B6}" destId="{E92AB79E-F55C-4254-9452-48D3D5B05C80}" srcOrd="0" destOrd="0" presId="urn:microsoft.com/office/officeart/2005/8/layout/lProcess1"/>
    <dgm:cxn modelId="{A7BC7395-E4A0-4A48-8B31-D8742CC9757D}" srcId="{7688336B-1A9D-4DBB-AF29-8EAA9AF1B8AE}" destId="{C74A485D-7664-40FB-B9DB-072380B6A516}" srcOrd="3" destOrd="0" parTransId="{8A5D56B2-63BC-4127-AA9A-1B488BE10B56}" sibTransId="{4AEC962C-C9C9-4B77-BAAD-684A4B9AFDD1}"/>
    <dgm:cxn modelId="{86E079EE-3E01-4DE3-913A-DFC7CF592942}" type="presOf" srcId="{A3A0C1F2-3059-4FF5-82FF-A378001ED99C}" destId="{46ED6FCA-2C15-46A2-812D-F03028E5D51E}" srcOrd="0" destOrd="0" presId="urn:microsoft.com/office/officeart/2005/8/layout/lProcess1"/>
    <dgm:cxn modelId="{FC7CD6C1-3309-43A5-AD9F-770A3F798600}" srcId="{68C82DEA-2C91-45B6-910D-C35F197AEBF9}" destId="{7DF7DC14-87E0-47E6-9020-30E4D8DA96AD}" srcOrd="0" destOrd="0" parTransId="{76A615E4-E4EC-4A82-8577-C57AB244394C}" sibTransId="{C0C6903C-10D5-4E53-BA44-9766F9B39CD1}"/>
    <dgm:cxn modelId="{4B73A012-0876-4330-B675-C265F1894B7D}" type="presOf" srcId="{1E1190D1-77FE-422D-AE7C-30CD224993D7}" destId="{FD25235F-1B8F-44F8-AFF2-B85EBCC95E0A}" srcOrd="0" destOrd="0" presId="urn:microsoft.com/office/officeart/2005/8/layout/lProcess1"/>
    <dgm:cxn modelId="{09839133-39BF-49D4-BEA2-334E0BF7A408}" type="presOf" srcId="{76A615E4-E4EC-4A82-8577-C57AB244394C}" destId="{E14A4015-EEF0-46FF-8A28-95C7DE2C2960}" srcOrd="0" destOrd="0" presId="urn:microsoft.com/office/officeart/2005/8/layout/lProcess1"/>
    <dgm:cxn modelId="{40542C29-B3DA-4B2B-8E54-FDAB8AB18C45}" type="presOf" srcId="{C27D790E-F1DE-4AE1-8AB1-34EC08A61F14}" destId="{ED411E0E-6899-4533-B4E9-A7A86D0C46E5}" srcOrd="0" destOrd="0" presId="urn:microsoft.com/office/officeart/2005/8/layout/lProcess1"/>
    <dgm:cxn modelId="{FE3EF2EF-60B4-4924-A018-E0DD5172DB9F}" srcId="{A3A0C1F2-3059-4FF5-82FF-A378001ED99C}" destId="{CED16B89-D128-40AE-B400-ABE1CA029C3E}" srcOrd="0" destOrd="0" parTransId="{A38D2489-168F-466B-BD7D-C0EA071456A5}" sibTransId="{18BD23E1-8202-40B1-BC12-44982718532E}"/>
    <dgm:cxn modelId="{20C87E00-5A8D-4C54-BC2A-E2E1B5D7D177}" type="presOf" srcId="{7688336B-1A9D-4DBB-AF29-8EAA9AF1B8AE}" destId="{B7AD16E3-6B86-4C56-AD9D-8D72480A7DE6}" srcOrd="0" destOrd="0" presId="urn:microsoft.com/office/officeart/2005/8/layout/lProcess1"/>
    <dgm:cxn modelId="{4C801B51-B918-41EC-BDF2-D84630ED822E}" type="presOf" srcId="{6A5E4A9E-C916-4D3A-BEBF-1F8D4F69D549}" destId="{98FD5AC7-3BF9-4A4E-91C0-E893E09D5EFF}" srcOrd="0" destOrd="0" presId="urn:microsoft.com/office/officeart/2005/8/layout/lProcess1"/>
    <dgm:cxn modelId="{2AE861BA-20EB-4AAF-902E-3FD4C4D66BD9}" type="presOf" srcId="{C6CB732D-EE7E-4973-8CBF-431F541E05A1}" destId="{52946F0D-F64A-4878-AA65-D522F6D14D2E}" srcOrd="0" destOrd="0" presId="urn:microsoft.com/office/officeart/2005/8/layout/lProcess1"/>
    <dgm:cxn modelId="{0444C486-4EFB-40C6-8F5D-CAE8589C9418}" type="presOf" srcId="{801D73FD-B3A9-4B5B-9148-4BF697744DEA}" destId="{18B4C4ED-2692-457F-8BCB-449FAC65C5DA}" srcOrd="0" destOrd="0" presId="urn:microsoft.com/office/officeart/2005/8/layout/lProcess1"/>
    <dgm:cxn modelId="{7AA04273-794F-4230-936A-E21C876D96B6}" type="presOf" srcId="{68C82DEA-2C91-45B6-910D-C35F197AEBF9}" destId="{2C7A18FE-3BD4-41AF-8FEC-43E6DD1F69FF}" srcOrd="0" destOrd="0" presId="urn:microsoft.com/office/officeart/2005/8/layout/lProcess1"/>
    <dgm:cxn modelId="{BC13241E-7D80-4BD3-A07E-E118B00A1501}" type="presOf" srcId="{7923C6E1-5496-49BE-A1B3-994D5F8E27C6}" destId="{7F140C93-BB4E-4665-80A9-47521BD86135}" srcOrd="0" destOrd="0" presId="urn:microsoft.com/office/officeart/2005/8/layout/lProcess1"/>
    <dgm:cxn modelId="{8DD2C680-A2EF-4898-A5FA-343EA4FD1F76}" srcId="{CED16B89-D128-40AE-B400-ABE1CA029C3E}" destId="{354D67E0-802D-41DF-AAD1-C11A9C69A473}" srcOrd="2" destOrd="0" parTransId="{29F6AA49-F6A5-4FCA-B5AD-CB52F00330E2}" sibTransId="{28ACA521-087B-40EE-9654-7C9817627960}"/>
    <dgm:cxn modelId="{5F057828-3474-4A01-B61C-4CD3BA54A956}" type="presOf" srcId="{CED16B89-D128-40AE-B400-ABE1CA029C3E}" destId="{3F2FD477-38D2-4471-B669-87B2EC00CBE6}" srcOrd="0" destOrd="0" presId="urn:microsoft.com/office/officeart/2005/8/layout/lProcess1"/>
    <dgm:cxn modelId="{1DBFFF0E-525B-4E6F-B7CB-CA4F0D1EF271}" srcId="{A3A0C1F2-3059-4FF5-82FF-A378001ED99C}" destId="{68C82DEA-2C91-45B6-910D-C35F197AEBF9}" srcOrd="1" destOrd="0" parTransId="{650E5F90-D177-4CF8-86E6-75A71D52EF5F}" sibTransId="{CFCE58A0-13CB-4793-8295-6AA67DFAE982}"/>
    <dgm:cxn modelId="{4BF8B03A-EA89-4D59-9A21-B3F95567BD30}" srcId="{CED16B89-D128-40AE-B400-ABE1CA029C3E}" destId="{C27D790E-F1DE-4AE1-8AB1-34EC08A61F14}" srcOrd="0" destOrd="0" parTransId="{7C2F404C-3F3C-4ECB-9302-536070CEB384}" sibTransId="{687C0D8C-2F9E-4D05-8C5F-01F556ADE473}"/>
    <dgm:cxn modelId="{BE7360AC-2E9B-4A4D-8940-1B2432D1ADE5}" type="presParOf" srcId="{46ED6FCA-2C15-46A2-812D-F03028E5D51E}" destId="{21A7C7E3-C541-4CC6-B028-622CBA019494}" srcOrd="0" destOrd="0" presId="urn:microsoft.com/office/officeart/2005/8/layout/lProcess1"/>
    <dgm:cxn modelId="{FB7798F3-7A98-4774-B011-48C85BC8A6F3}" type="presParOf" srcId="{21A7C7E3-C541-4CC6-B028-622CBA019494}" destId="{3F2FD477-38D2-4471-B669-87B2EC00CBE6}" srcOrd="0" destOrd="0" presId="urn:microsoft.com/office/officeart/2005/8/layout/lProcess1"/>
    <dgm:cxn modelId="{002C0EC0-1868-4624-AB9E-0724D378BB5C}" type="presParOf" srcId="{21A7C7E3-C541-4CC6-B028-622CBA019494}" destId="{08DA4F5C-E470-4A54-8544-E874F0D390C4}" srcOrd="1" destOrd="0" presId="urn:microsoft.com/office/officeart/2005/8/layout/lProcess1"/>
    <dgm:cxn modelId="{1ABDE004-601E-4D95-8FAD-621976F674BE}" type="presParOf" srcId="{21A7C7E3-C541-4CC6-B028-622CBA019494}" destId="{ED411E0E-6899-4533-B4E9-A7A86D0C46E5}" srcOrd="2" destOrd="0" presId="urn:microsoft.com/office/officeart/2005/8/layout/lProcess1"/>
    <dgm:cxn modelId="{75DA28D1-7E8F-410C-962F-1429AFD110E6}" type="presParOf" srcId="{21A7C7E3-C541-4CC6-B028-622CBA019494}" destId="{C86469AD-4254-4032-89BB-4BB16495C604}" srcOrd="3" destOrd="0" presId="urn:microsoft.com/office/officeart/2005/8/layout/lProcess1"/>
    <dgm:cxn modelId="{435AA3E5-DFB7-4E67-B9BB-F86D8FC02AB7}" type="presParOf" srcId="{21A7C7E3-C541-4CC6-B028-622CBA019494}" destId="{FD25235F-1B8F-44F8-AFF2-B85EBCC95E0A}" srcOrd="4" destOrd="0" presId="urn:microsoft.com/office/officeart/2005/8/layout/lProcess1"/>
    <dgm:cxn modelId="{A624CF81-31A0-48A5-93CD-D22EC5ED337B}" type="presParOf" srcId="{21A7C7E3-C541-4CC6-B028-622CBA019494}" destId="{79CB9282-78B4-4973-8BD9-6E0772CE10CB}" srcOrd="5" destOrd="0" presId="urn:microsoft.com/office/officeart/2005/8/layout/lProcess1"/>
    <dgm:cxn modelId="{C7FAA769-90B6-4310-9773-6F96350EE411}" type="presParOf" srcId="{21A7C7E3-C541-4CC6-B028-622CBA019494}" destId="{28DA0F93-9340-4C62-BB25-B23E0A52E77D}" srcOrd="6" destOrd="0" presId="urn:microsoft.com/office/officeart/2005/8/layout/lProcess1"/>
    <dgm:cxn modelId="{4F2B2FFF-09E8-4B97-B1F8-7831DF6CAFD6}" type="presParOf" srcId="{21A7C7E3-C541-4CC6-B028-622CBA019494}" destId="{BC9919BD-D4F6-436E-BE4E-5E42659BDB7B}" srcOrd="7" destOrd="0" presId="urn:microsoft.com/office/officeart/2005/8/layout/lProcess1"/>
    <dgm:cxn modelId="{F1170A96-B8AD-47BD-B398-D2004E07F754}" type="presParOf" srcId="{21A7C7E3-C541-4CC6-B028-622CBA019494}" destId="{DDA41CC5-8DD6-4D16-8946-084F363AD224}" srcOrd="8" destOrd="0" presId="urn:microsoft.com/office/officeart/2005/8/layout/lProcess1"/>
    <dgm:cxn modelId="{1F1A5582-E633-4CC7-91D0-0CEE2FA91E05}" type="presParOf" srcId="{46ED6FCA-2C15-46A2-812D-F03028E5D51E}" destId="{2C3400B5-BFAB-42CE-95B9-2F28E5557F7E}" srcOrd="1" destOrd="0" presId="urn:microsoft.com/office/officeart/2005/8/layout/lProcess1"/>
    <dgm:cxn modelId="{C4E542E8-2E73-4659-B3D0-965A07B6857D}" type="presParOf" srcId="{46ED6FCA-2C15-46A2-812D-F03028E5D51E}" destId="{E8C650EB-96BF-4215-B7AC-DA1BE3445738}" srcOrd="2" destOrd="0" presId="urn:microsoft.com/office/officeart/2005/8/layout/lProcess1"/>
    <dgm:cxn modelId="{09FB203E-0D06-4026-B7D2-86FBA7ED7DFC}" type="presParOf" srcId="{E8C650EB-96BF-4215-B7AC-DA1BE3445738}" destId="{2C7A18FE-3BD4-41AF-8FEC-43E6DD1F69FF}" srcOrd="0" destOrd="0" presId="urn:microsoft.com/office/officeart/2005/8/layout/lProcess1"/>
    <dgm:cxn modelId="{98D5E517-C710-4CF1-BEE0-A3EA6E518E87}" type="presParOf" srcId="{E8C650EB-96BF-4215-B7AC-DA1BE3445738}" destId="{E14A4015-EEF0-46FF-8A28-95C7DE2C2960}" srcOrd="1" destOrd="0" presId="urn:microsoft.com/office/officeart/2005/8/layout/lProcess1"/>
    <dgm:cxn modelId="{D46A0282-036D-42F9-9EC7-49C1DA3F4ACF}" type="presParOf" srcId="{E8C650EB-96BF-4215-B7AC-DA1BE3445738}" destId="{F6AE1298-FFE8-4CA6-B656-9E1DA9F23346}" srcOrd="2" destOrd="0" presId="urn:microsoft.com/office/officeart/2005/8/layout/lProcess1"/>
    <dgm:cxn modelId="{C0128430-6CE0-401C-AEF3-7B4CF512FA87}" type="presParOf" srcId="{E8C650EB-96BF-4215-B7AC-DA1BE3445738}" destId="{AB71B810-6376-4F8E-8C00-E03FF863CE32}" srcOrd="3" destOrd="0" presId="urn:microsoft.com/office/officeart/2005/8/layout/lProcess1"/>
    <dgm:cxn modelId="{F3CA2E82-AB45-420A-A9EE-59812995295E}" type="presParOf" srcId="{E8C650EB-96BF-4215-B7AC-DA1BE3445738}" destId="{D86E5664-92C3-4186-8948-86DA56ED7019}" srcOrd="4" destOrd="0" presId="urn:microsoft.com/office/officeart/2005/8/layout/lProcess1"/>
    <dgm:cxn modelId="{49A60355-F3F4-4DF0-BA77-EC49C3DDF9CD}" type="presParOf" srcId="{46ED6FCA-2C15-46A2-812D-F03028E5D51E}" destId="{CA2D966D-1190-4BEE-9332-91CBFA252DC2}" srcOrd="3" destOrd="0" presId="urn:microsoft.com/office/officeart/2005/8/layout/lProcess1"/>
    <dgm:cxn modelId="{AAAAC425-2733-4EB7-ADC1-9B2BCE73AF30}" type="presParOf" srcId="{46ED6FCA-2C15-46A2-812D-F03028E5D51E}" destId="{DFBEC5AA-BF78-40C7-B8CB-A9FB41D0E227}" srcOrd="4" destOrd="0" presId="urn:microsoft.com/office/officeart/2005/8/layout/lProcess1"/>
    <dgm:cxn modelId="{1053CBCC-2579-4C21-AC91-0816EBE19425}" type="presParOf" srcId="{DFBEC5AA-BF78-40C7-B8CB-A9FB41D0E227}" destId="{B7AD16E3-6B86-4C56-AD9D-8D72480A7DE6}" srcOrd="0" destOrd="0" presId="urn:microsoft.com/office/officeart/2005/8/layout/lProcess1"/>
    <dgm:cxn modelId="{9EF5C77F-31AE-4183-A127-62D54D163FA7}" type="presParOf" srcId="{DFBEC5AA-BF78-40C7-B8CB-A9FB41D0E227}" destId="{7F140C93-BB4E-4665-80A9-47521BD86135}" srcOrd="1" destOrd="0" presId="urn:microsoft.com/office/officeart/2005/8/layout/lProcess1"/>
    <dgm:cxn modelId="{BB22C66B-646B-48BD-AAE0-C9FF7A53CBD9}" type="presParOf" srcId="{DFBEC5AA-BF78-40C7-B8CB-A9FB41D0E227}" destId="{6C97D048-5099-476F-A4DF-51AAFEB94719}" srcOrd="2" destOrd="0" presId="urn:microsoft.com/office/officeart/2005/8/layout/lProcess1"/>
    <dgm:cxn modelId="{1E7B2BE2-3BF8-440B-896C-7D085D1B8707}" type="presParOf" srcId="{DFBEC5AA-BF78-40C7-B8CB-A9FB41D0E227}" destId="{52946F0D-F64A-4878-AA65-D522F6D14D2E}" srcOrd="3" destOrd="0" presId="urn:microsoft.com/office/officeart/2005/8/layout/lProcess1"/>
    <dgm:cxn modelId="{36E16407-A669-4EF3-9A7B-BC22A2479FF9}" type="presParOf" srcId="{DFBEC5AA-BF78-40C7-B8CB-A9FB41D0E227}" destId="{18B4C4ED-2692-457F-8BCB-449FAC65C5DA}" srcOrd="4" destOrd="0" presId="urn:microsoft.com/office/officeart/2005/8/layout/lProcess1"/>
    <dgm:cxn modelId="{9B037D45-87ED-41E5-A784-6654675EAECF}" type="presParOf" srcId="{DFBEC5AA-BF78-40C7-B8CB-A9FB41D0E227}" destId="{ECF85328-F439-4708-8B5D-4747FEAA2D06}" srcOrd="5" destOrd="0" presId="urn:microsoft.com/office/officeart/2005/8/layout/lProcess1"/>
    <dgm:cxn modelId="{BE06EE4E-5402-43F4-9A9A-8BCFC86B2B7C}" type="presParOf" srcId="{DFBEC5AA-BF78-40C7-B8CB-A9FB41D0E227}" destId="{E92AB79E-F55C-4254-9452-48D3D5B05C80}" srcOrd="6" destOrd="0" presId="urn:microsoft.com/office/officeart/2005/8/layout/lProcess1"/>
    <dgm:cxn modelId="{A8B8A9B8-C755-407F-A1D7-0483789E30AA}" type="presParOf" srcId="{DFBEC5AA-BF78-40C7-B8CB-A9FB41D0E227}" destId="{98FD5AC7-3BF9-4A4E-91C0-E893E09D5EFF}" srcOrd="7" destOrd="0" presId="urn:microsoft.com/office/officeart/2005/8/layout/lProcess1"/>
    <dgm:cxn modelId="{B57A39B7-C743-4A51-B17C-ED71BA1366AE}" type="presParOf" srcId="{DFBEC5AA-BF78-40C7-B8CB-A9FB41D0E227}" destId="{A8F4A846-C959-4E40-9A54-6B41BBF33486}" srcOrd="8" destOrd="0" presId="urn:microsoft.com/office/officeart/2005/8/layout/lProcess1"/>
  </dgm:cxnLst>
  <dgm:bg>
    <a:noFill/>
  </dgm:bg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ECD3AE8A-3282-4AD6-AD6E-E1075E1596F1}" type="doc">
      <dgm:prSet loTypeId="urn:microsoft.com/office/officeart/2005/8/layout/lProcess1" loCatId="process" qsTypeId="urn:microsoft.com/office/officeart/2005/8/quickstyle/simple1" qsCatId="simple" csTypeId="urn:microsoft.com/office/officeart/2005/8/colors/accent0_1" csCatId="mainScheme" phldr="1"/>
      <dgm:spPr/>
      <dgm:t>
        <a:bodyPr/>
        <a:lstStyle/>
        <a:p>
          <a:endParaRPr lang="es-EC"/>
        </a:p>
      </dgm:t>
    </dgm:pt>
    <dgm:pt modelId="{EF628631-DFDD-4562-BFC9-8742B41B8C29}">
      <dgm:prSet phldrT="[Texto]"/>
      <dgm:spPr>
        <a:solidFill>
          <a:schemeClr val="bg1">
            <a:lumMod val="75000"/>
          </a:schemeClr>
        </a:solidFill>
      </dgm:spPr>
      <dgm:t>
        <a:bodyPr/>
        <a:lstStyle/>
        <a:p>
          <a:r>
            <a:rPr lang="es-EC" b="1" noProof="0" dirty="0" smtClean="0">
              <a:solidFill>
                <a:schemeClr val="tx1">
                  <a:lumMod val="95000"/>
                  <a:lumOff val="5000"/>
                </a:schemeClr>
              </a:solidFill>
              <a:latin typeface="Arial Rounded MT Bold" panose="020F0704030504030204" pitchFamily="34" charset="0"/>
            </a:rPr>
            <a:t>TOLERANCIA A BILIS</a:t>
          </a:r>
          <a:endParaRPr lang="es-EC" b="1" noProof="0" dirty="0">
            <a:solidFill>
              <a:schemeClr val="tx1">
                <a:lumMod val="95000"/>
                <a:lumOff val="5000"/>
              </a:schemeClr>
            </a:solidFill>
            <a:latin typeface="Arial Rounded MT Bold" panose="020F0704030504030204" pitchFamily="34" charset="0"/>
          </a:endParaRPr>
        </a:p>
      </dgm:t>
    </dgm:pt>
    <dgm:pt modelId="{F431B5B2-0E62-4A54-9EA4-93430B1E4334}" type="parTrans" cxnId="{C88D1F7E-D968-4D49-950E-B52FA8DE4030}">
      <dgm:prSet/>
      <dgm:spPr/>
      <dgm:t>
        <a:bodyPr/>
        <a:lstStyle/>
        <a:p>
          <a:endParaRPr lang="es-EC">
            <a:solidFill>
              <a:schemeClr val="tx1">
                <a:lumMod val="95000"/>
                <a:lumOff val="5000"/>
              </a:schemeClr>
            </a:solidFill>
          </a:endParaRPr>
        </a:p>
      </dgm:t>
    </dgm:pt>
    <dgm:pt modelId="{8A8D8FC1-CB2D-495D-9EE4-CB4F45BAAF1A}" type="sibTrans" cxnId="{C88D1F7E-D968-4D49-950E-B52FA8DE4030}">
      <dgm:prSet/>
      <dgm:spPr/>
      <dgm:t>
        <a:bodyPr/>
        <a:lstStyle/>
        <a:p>
          <a:endParaRPr lang="es-EC">
            <a:solidFill>
              <a:schemeClr val="tx1">
                <a:lumMod val="95000"/>
                <a:lumOff val="5000"/>
              </a:schemeClr>
            </a:solidFill>
          </a:endParaRPr>
        </a:p>
      </dgm:t>
    </dgm:pt>
    <dgm:pt modelId="{2713D2F0-A364-4146-8EAE-55BB4B4A574A}">
      <dgm:prSet phldrT="[Texto]"/>
      <dgm:spPr/>
      <dgm:t>
        <a:bodyPr/>
        <a:lstStyle/>
        <a:p>
          <a:r>
            <a:rPr lang="es-EC" noProof="0" smtClean="0"/>
            <a:t>Siembra BAL</a:t>
          </a:r>
          <a:endParaRPr lang="es-EC" noProof="0" dirty="0"/>
        </a:p>
      </dgm:t>
    </dgm:pt>
    <dgm:pt modelId="{D5A193E2-32EA-4C53-93BE-312C89641CE2}" type="parTrans" cxnId="{F8707F8A-C4C8-45C5-9EC0-868DA23CC158}">
      <dgm:prSet/>
      <dgm:spPr/>
      <dgm:t>
        <a:bodyPr/>
        <a:lstStyle/>
        <a:p>
          <a:endParaRPr lang="es-EC">
            <a:solidFill>
              <a:schemeClr val="tx1">
                <a:lumMod val="95000"/>
                <a:lumOff val="5000"/>
              </a:schemeClr>
            </a:solidFill>
          </a:endParaRPr>
        </a:p>
      </dgm:t>
    </dgm:pt>
    <dgm:pt modelId="{8010E9F8-A5DE-4CCB-BF24-75C8B20DD22C}" type="sibTrans" cxnId="{F8707F8A-C4C8-45C5-9EC0-868DA23CC158}">
      <dgm:prSet/>
      <dgm:spPr/>
      <dgm:t>
        <a:bodyPr/>
        <a:lstStyle/>
        <a:p>
          <a:endParaRPr lang="es-EC">
            <a:solidFill>
              <a:schemeClr val="tx1">
                <a:lumMod val="95000"/>
                <a:lumOff val="5000"/>
              </a:schemeClr>
            </a:solidFill>
          </a:endParaRPr>
        </a:p>
      </dgm:t>
    </dgm:pt>
    <dgm:pt modelId="{FAF51332-271A-4DF6-A5C6-31EE8E64D62F}">
      <dgm:prSet phldrT="[Texto]"/>
      <dgm:spPr/>
      <dgm:t>
        <a:bodyPr/>
        <a:lstStyle/>
        <a:p>
          <a:r>
            <a:rPr lang="es-EC" noProof="0" smtClean="0"/>
            <a:t>Incubación</a:t>
          </a:r>
          <a:endParaRPr lang="es-EC" noProof="0" dirty="0"/>
        </a:p>
      </dgm:t>
    </dgm:pt>
    <dgm:pt modelId="{E2C14961-A70A-4E3B-9A98-EAB0292CD250}" type="parTrans" cxnId="{D0A3782A-B34C-40EF-A6BD-B4BF2B80CC74}">
      <dgm:prSet/>
      <dgm:spPr/>
      <dgm:t>
        <a:bodyPr/>
        <a:lstStyle/>
        <a:p>
          <a:endParaRPr lang="es-EC">
            <a:solidFill>
              <a:schemeClr val="tx1">
                <a:lumMod val="95000"/>
                <a:lumOff val="5000"/>
              </a:schemeClr>
            </a:solidFill>
          </a:endParaRPr>
        </a:p>
      </dgm:t>
    </dgm:pt>
    <dgm:pt modelId="{5DE568CF-01BC-4411-B89D-9F22361B149B}" type="sibTrans" cxnId="{D0A3782A-B34C-40EF-A6BD-B4BF2B80CC74}">
      <dgm:prSet/>
      <dgm:spPr/>
      <dgm:t>
        <a:bodyPr/>
        <a:lstStyle/>
        <a:p>
          <a:endParaRPr lang="es-EC">
            <a:solidFill>
              <a:schemeClr val="tx1">
                <a:lumMod val="95000"/>
                <a:lumOff val="5000"/>
              </a:schemeClr>
            </a:solidFill>
          </a:endParaRPr>
        </a:p>
      </dgm:t>
    </dgm:pt>
    <dgm:pt modelId="{1B3028BD-26BE-40E5-98CB-13522404FC6B}">
      <dgm:prSet phldrT="[Texto]"/>
      <dgm:spPr>
        <a:solidFill>
          <a:schemeClr val="bg1">
            <a:lumMod val="75000"/>
          </a:schemeClr>
        </a:solidFill>
      </dgm:spPr>
      <dgm:t>
        <a:bodyPr/>
        <a:lstStyle/>
        <a:p>
          <a:r>
            <a:rPr lang="es-EC" b="1" noProof="0" dirty="0" smtClean="0">
              <a:solidFill>
                <a:schemeClr val="tx1">
                  <a:lumMod val="95000"/>
                  <a:lumOff val="5000"/>
                </a:schemeClr>
              </a:solidFill>
              <a:latin typeface="Arial Rounded MT Bold" panose="020F0704030504030204" pitchFamily="34" charset="0"/>
            </a:rPr>
            <a:t>TOLERANCIA A pH ÁCIDOS</a:t>
          </a:r>
          <a:endParaRPr lang="es-EC" b="1" noProof="0" dirty="0">
            <a:solidFill>
              <a:schemeClr val="tx1">
                <a:lumMod val="95000"/>
                <a:lumOff val="5000"/>
              </a:schemeClr>
            </a:solidFill>
            <a:latin typeface="Arial Rounded MT Bold" panose="020F0704030504030204" pitchFamily="34" charset="0"/>
          </a:endParaRPr>
        </a:p>
      </dgm:t>
    </dgm:pt>
    <dgm:pt modelId="{A080F44D-BE92-4F68-BE14-47EE2CC0AEB5}" type="parTrans" cxnId="{F4F69E8E-3AB3-4956-8F30-7FF9AE079933}">
      <dgm:prSet/>
      <dgm:spPr/>
      <dgm:t>
        <a:bodyPr/>
        <a:lstStyle/>
        <a:p>
          <a:endParaRPr lang="es-EC">
            <a:solidFill>
              <a:schemeClr val="tx1">
                <a:lumMod val="95000"/>
                <a:lumOff val="5000"/>
              </a:schemeClr>
            </a:solidFill>
          </a:endParaRPr>
        </a:p>
      </dgm:t>
    </dgm:pt>
    <dgm:pt modelId="{ED2ED16D-EE01-4064-8294-F68921A6FD63}" type="sibTrans" cxnId="{F4F69E8E-3AB3-4956-8F30-7FF9AE079933}">
      <dgm:prSet/>
      <dgm:spPr/>
      <dgm:t>
        <a:bodyPr/>
        <a:lstStyle/>
        <a:p>
          <a:endParaRPr lang="es-EC">
            <a:solidFill>
              <a:schemeClr val="tx1">
                <a:lumMod val="95000"/>
                <a:lumOff val="5000"/>
              </a:schemeClr>
            </a:solidFill>
          </a:endParaRPr>
        </a:p>
      </dgm:t>
    </dgm:pt>
    <dgm:pt modelId="{79501298-9AEA-4270-894B-EF366D6D55C4}">
      <dgm:prSet phldrT="[Texto]"/>
      <dgm:spPr/>
      <dgm:t>
        <a:bodyPr/>
        <a:lstStyle/>
        <a:p>
          <a:r>
            <a:rPr lang="es-EC" noProof="0" smtClean="0"/>
            <a:t>BAL en solución PBS</a:t>
          </a:r>
          <a:endParaRPr lang="es-EC" noProof="0" dirty="0"/>
        </a:p>
      </dgm:t>
    </dgm:pt>
    <dgm:pt modelId="{0F4CF6CA-73F8-4FF0-A145-83892326A5AE}" type="parTrans" cxnId="{022A93B3-29A4-47CA-BA0E-4857EE27450E}">
      <dgm:prSet/>
      <dgm:spPr/>
      <dgm:t>
        <a:bodyPr/>
        <a:lstStyle/>
        <a:p>
          <a:endParaRPr lang="es-EC">
            <a:solidFill>
              <a:schemeClr val="tx1">
                <a:lumMod val="95000"/>
                <a:lumOff val="5000"/>
              </a:schemeClr>
            </a:solidFill>
          </a:endParaRPr>
        </a:p>
      </dgm:t>
    </dgm:pt>
    <dgm:pt modelId="{3AC41723-9774-4BA4-A72C-D8E40AC693F1}" type="sibTrans" cxnId="{022A93B3-29A4-47CA-BA0E-4857EE27450E}">
      <dgm:prSet/>
      <dgm:spPr/>
      <dgm:t>
        <a:bodyPr/>
        <a:lstStyle/>
        <a:p>
          <a:endParaRPr lang="es-EC">
            <a:solidFill>
              <a:schemeClr val="tx1">
                <a:lumMod val="95000"/>
                <a:lumOff val="5000"/>
              </a:schemeClr>
            </a:solidFill>
          </a:endParaRPr>
        </a:p>
      </dgm:t>
    </dgm:pt>
    <dgm:pt modelId="{D36AA9F9-5DFA-4677-A1EA-090FE3DB8CD2}">
      <dgm:prSet phldrT="[Texto]"/>
      <dgm:spPr/>
      <dgm:t>
        <a:bodyPr/>
        <a:lstStyle/>
        <a:p>
          <a:r>
            <a:rPr lang="es-EC" noProof="0" smtClean="0"/>
            <a:t>Incubación</a:t>
          </a:r>
          <a:endParaRPr lang="es-EC" noProof="0" dirty="0"/>
        </a:p>
      </dgm:t>
    </dgm:pt>
    <dgm:pt modelId="{58106374-71F9-4838-910F-C5C99F3FC9F3}" type="parTrans" cxnId="{79EDEA39-FE98-49CF-B74C-6BD4B69FA866}">
      <dgm:prSet/>
      <dgm:spPr/>
      <dgm:t>
        <a:bodyPr/>
        <a:lstStyle/>
        <a:p>
          <a:endParaRPr lang="es-EC">
            <a:solidFill>
              <a:schemeClr val="tx1">
                <a:lumMod val="95000"/>
                <a:lumOff val="5000"/>
              </a:schemeClr>
            </a:solidFill>
          </a:endParaRPr>
        </a:p>
      </dgm:t>
    </dgm:pt>
    <dgm:pt modelId="{E507BB2F-57B0-410C-A63A-15508F369A6E}" type="sibTrans" cxnId="{79EDEA39-FE98-49CF-B74C-6BD4B69FA866}">
      <dgm:prSet/>
      <dgm:spPr/>
      <dgm:t>
        <a:bodyPr/>
        <a:lstStyle/>
        <a:p>
          <a:endParaRPr lang="es-EC">
            <a:solidFill>
              <a:schemeClr val="tx1">
                <a:lumMod val="95000"/>
                <a:lumOff val="5000"/>
              </a:schemeClr>
            </a:solidFill>
          </a:endParaRPr>
        </a:p>
      </dgm:t>
    </dgm:pt>
    <dgm:pt modelId="{E2B5FCF0-0186-44ED-9F96-73536B67589F}">
      <dgm:prSet/>
      <dgm:spPr>
        <a:solidFill>
          <a:schemeClr val="bg1">
            <a:lumMod val="75000"/>
          </a:schemeClr>
        </a:solidFill>
      </dgm:spPr>
      <dgm:t>
        <a:bodyPr/>
        <a:lstStyle/>
        <a:p>
          <a:r>
            <a:rPr lang="es-EC" b="1" noProof="0" dirty="0" smtClean="0">
              <a:solidFill>
                <a:schemeClr val="tx1">
                  <a:lumMod val="95000"/>
                  <a:lumOff val="5000"/>
                </a:schemeClr>
              </a:solidFill>
              <a:latin typeface="Arial Rounded MT Bold" panose="020F0704030504030204" pitchFamily="34" charset="0"/>
            </a:rPr>
            <a:t>TOLERANCIA A TEMPERATURAS</a:t>
          </a:r>
          <a:endParaRPr lang="es-EC" b="1" noProof="0" dirty="0">
            <a:solidFill>
              <a:schemeClr val="tx1">
                <a:lumMod val="95000"/>
                <a:lumOff val="5000"/>
              </a:schemeClr>
            </a:solidFill>
            <a:latin typeface="Arial Rounded MT Bold" panose="020F0704030504030204" pitchFamily="34" charset="0"/>
          </a:endParaRPr>
        </a:p>
      </dgm:t>
    </dgm:pt>
    <dgm:pt modelId="{14D1AF02-3598-4FAF-BDE4-A1AD1C4ECB37}" type="parTrans" cxnId="{DC1C28AF-3E67-4196-9AB5-CE56C0773D9A}">
      <dgm:prSet/>
      <dgm:spPr/>
      <dgm:t>
        <a:bodyPr/>
        <a:lstStyle/>
        <a:p>
          <a:endParaRPr lang="es-EC">
            <a:solidFill>
              <a:schemeClr val="tx1">
                <a:lumMod val="95000"/>
                <a:lumOff val="5000"/>
              </a:schemeClr>
            </a:solidFill>
          </a:endParaRPr>
        </a:p>
      </dgm:t>
    </dgm:pt>
    <dgm:pt modelId="{11EB6703-261D-4B20-81A6-775DCA3345D4}" type="sibTrans" cxnId="{DC1C28AF-3E67-4196-9AB5-CE56C0773D9A}">
      <dgm:prSet/>
      <dgm:spPr/>
      <dgm:t>
        <a:bodyPr/>
        <a:lstStyle/>
        <a:p>
          <a:endParaRPr lang="es-EC">
            <a:solidFill>
              <a:schemeClr val="tx1">
                <a:lumMod val="95000"/>
                <a:lumOff val="5000"/>
              </a:schemeClr>
            </a:solidFill>
          </a:endParaRPr>
        </a:p>
      </dgm:t>
    </dgm:pt>
    <dgm:pt modelId="{FBFED87B-F46A-4418-ADD1-B533D3DBBA45}">
      <dgm:prSet/>
      <dgm:spPr>
        <a:solidFill>
          <a:schemeClr val="bg1">
            <a:lumMod val="75000"/>
          </a:schemeClr>
        </a:solidFill>
      </dgm:spPr>
      <dgm:t>
        <a:bodyPr/>
        <a:lstStyle/>
        <a:p>
          <a:r>
            <a:rPr lang="es-EC" b="1" noProof="0" dirty="0" smtClean="0">
              <a:solidFill>
                <a:schemeClr val="tx1">
                  <a:lumMod val="95000"/>
                  <a:lumOff val="5000"/>
                </a:schemeClr>
              </a:solidFill>
              <a:latin typeface="Arial Rounded MT Bold" panose="020F0704030504030204" pitchFamily="34" charset="0"/>
            </a:rPr>
            <a:t>TOLERANCIA A CLORURO DE SODIO</a:t>
          </a:r>
          <a:endParaRPr lang="es-EC" b="1" noProof="0" dirty="0">
            <a:solidFill>
              <a:schemeClr val="tx1">
                <a:lumMod val="95000"/>
                <a:lumOff val="5000"/>
              </a:schemeClr>
            </a:solidFill>
            <a:latin typeface="Arial Rounded MT Bold" panose="020F0704030504030204" pitchFamily="34" charset="0"/>
          </a:endParaRPr>
        </a:p>
      </dgm:t>
    </dgm:pt>
    <dgm:pt modelId="{3FD5DB1C-A594-45EE-AD4B-ABF2E01B7D51}" type="parTrans" cxnId="{61AB1A49-896C-40BB-863F-C193D74B5FAD}">
      <dgm:prSet/>
      <dgm:spPr/>
      <dgm:t>
        <a:bodyPr/>
        <a:lstStyle/>
        <a:p>
          <a:endParaRPr lang="es-EC">
            <a:solidFill>
              <a:schemeClr val="tx1">
                <a:lumMod val="95000"/>
                <a:lumOff val="5000"/>
              </a:schemeClr>
            </a:solidFill>
          </a:endParaRPr>
        </a:p>
      </dgm:t>
    </dgm:pt>
    <dgm:pt modelId="{8A0212DF-3A76-44C1-B018-2245D971678C}" type="sibTrans" cxnId="{61AB1A49-896C-40BB-863F-C193D74B5FAD}">
      <dgm:prSet/>
      <dgm:spPr/>
      <dgm:t>
        <a:bodyPr/>
        <a:lstStyle/>
        <a:p>
          <a:endParaRPr lang="es-EC">
            <a:solidFill>
              <a:schemeClr val="tx1">
                <a:lumMod val="95000"/>
                <a:lumOff val="5000"/>
              </a:schemeClr>
            </a:solidFill>
          </a:endParaRPr>
        </a:p>
      </dgm:t>
    </dgm:pt>
    <dgm:pt modelId="{1AAA0A14-2976-4E9F-90B8-773214364A0A}">
      <dgm:prSet/>
      <dgm:spPr/>
      <dgm:t>
        <a:bodyPr/>
        <a:lstStyle/>
        <a:p>
          <a:r>
            <a:rPr lang="es-EC" noProof="0" smtClean="0"/>
            <a:t>Siembra BAL</a:t>
          </a:r>
          <a:endParaRPr lang="es-EC" noProof="0" dirty="0"/>
        </a:p>
      </dgm:t>
    </dgm:pt>
    <dgm:pt modelId="{B2773AEA-672D-4AAB-A6A0-8889B109B476}" type="parTrans" cxnId="{ADC1A0AF-A350-46F3-A7EC-F85FAF182C17}">
      <dgm:prSet/>
      <dgm:spPr/>
      <dgm:t>
        <a:bodyPr/>
        <a:lstStyle/>
        <a:p>
          <a:endParaRPr lang="es-EC">
            <a:solidFill>
              <a:schemeClr val="tx1">
                <a:lumMod val="95000"/>
                <a:lumOff val="5000"/>
              </a:schemeClr>
            </a:solidFill>
          </a:endParaRPr>
        </a:p>
      </dgm:t>
    </dgm:pt>
    <dgm:pt modelId="{9AAB31FB-E537-4AB5-8809-8295ABFFA33C}" type="sibTrans" cxnId="{ADC1A0AF-A350-46F3-A7EC-F85FAF182C17}">
      <dgm:prSet/>
      <dgm:spPr/>
      <dgm:t>
        <a:bodyPr/>
        <a:lstStyle/>
        <a:p>
          <a:endParaRPr lang="es-EC">
            <a:solidFill>
              <a:schemeClr val="tx1">
                <a:lumMod val="95000"/>
                <a:lumOff val="5000"/>
              </a:schemeClr>
            </a:solidFill>
          </a:endParaRPr>
        </a:p>
      </dgm:t>
    </dgm:pt>
    <dgm:pt modelId="{026F2A34-B14C-4E11-8D7C-BC405662DE62}">
      <dgm:prSet/>
      <dgm:spPr/>
      <dgm:t>
        <a:bodyPr/>
        <a:lstStyle/>
        <a:p>
          <a:r>
            <a:rPr lang="es-EC" noProof="0" smtClean="0"/>
            <a:t>Incubación</a:t>
          </a:r>
          <a:endParaRPr lang="es-EC" noProof="0" dirty="0"/>
        </a:p>
      </dgm:t>
    </dgm:pt>
    <dgm:pt modelId="{24E2922F-4C70-4B55-8834-8DEAEE4343EF}" type="parTrans" cxnId="{47B97F32-67BF-46B9-A25C-F7D476CB2B45}">
      <dgm:prSet/>
      <dgm:spPr/>
      <dgm:t>
        <a:bodyPr/>
        <a:lstStyle/>
        <a:p>
          <a:endParaRPr lang="es-EC">
            <a:solidFill>
              <a:schemeClr val="tx1">
                <a:lumMod val="95000"/>
                <a:lumOff val="5000"/>
              </a:schemeClr>
            </a:solidFill>
          </a:endParaRPr>
        </a:p>
      </dgm:t>
    </dgm:pt>
    <dgm:pt modelId="{128AB62D-DFB4-4568-A2B7-3185B38BFBC9}" type="sibTrans" cxnId="{47B97F32-67BF-46B9-A25C-F7D476CB2B45}">
      <dgm:prSet/>
      <dgm:spPr/>
      <dgm:t>
        <a:bodyPr/>
        <a:lstStyle/>
        <a:p>
          <a:endParaRPr lang="es-EC">
            <a:solidFill>
              <a:schemeClr val="tx1">
                <a:lumMod val="95000"/>
                <a:lumOff val="5000"/>
              </a:schemeClr>
            </a:solidFill>
          </a:endParaRPr>
        </a:p>
      </dgm:t>
    </dgm:pt>
    <dgm:pt modelId="{AB7775F6-6CBA-4C98-80CA-DC00863D412C}">
      <dgm:prSet/>
      <dgm:spPr/>
      <dgm:t>
        <a:bodyPr/>
        <a:lstStyle/>
        <a:p>
          <a:r>
            <a:rPr lang="es-EC" noProof="0" smtClean="0"/>
            <a:t>Siembra BAL</a:t>
          </a:r>
          <a:endParaRPr lang="es-EC" noProof="0" dirty="0"/>
        </a:p>
      </dgm:t>
    </dgm:pt>
    <dgm:pt modelId="{066F77A4-9647-4591-85A8-E58E7AAB4D89}" type="parTrans" cxnId="{D651D31C-CB65-46E2-AF22-4FD995656CB7}">
      <dgm:prSet/>
      <dgm:spPr/>
      <dgm:t>
        <a:bodyPr/>
        <a:lstStyle/>
        <a:p>
          <a:endParaRPr lang="es-EC">
            <a:solidFill>
              <a:schemeClr val="tx1">
                <a:lumMod val="95000"/>
                <a:lumOff val="5000"/>
              </a:schemeClr>
            </a:solidFill>
          </a:endParaRPr>
        </a:p>
      </dgm:t>
    </dgm:pt>
    <dgm:pt modelId="{3218AFE1-408B-40B2-855B-4598E1A78956}" type="sibTrans" cxnId="{D651D31C-CB65-46E2-AF22-4FD995656CB7}">
      <dgm:prSet/>
      <dgm:spPr/>
      <dgm:t>
        <a:bodyPr/>
        <a:lstStyle/>
        <a:p>
          <a:endParaRPr lang="es-EC">
            <a:solidFill>
              <a:schemeClr val="tx1">
                <a:lumMod val="95000"/>
                <a:lumOff val="5000"/>
              </a:schemeClr>
            </a:solidFill>
          </a:endParaRPr>
        </a:p>
      </dgm:t>
    </dgm:pt>
    <dgm:pt modelId="{ED64E5B2-ABBC-4766-B1FC-49787C86AF94}">
      <dgm:prSet/>
      <dgm:spPr/>
      <dgm:t>
        <a:bodyPr/>
        <a:lstStyle/>
        <a:p>
          <a:r>
            <a:rPr lang="es-EC" noProof="0" smtClean="0"/>
            <a:t>Incubación</a:t>
          </a:r>
          <a:endParaRPr lang="es-EC" noProof="0" dirty="0"/>
        </a:p>
      </dgm:t>
    </dgm:pt>
    <dgm:pt modelId="{A2795F54-E4E5-4C85-B101-7FB02E88E1B3}" type="parTrans" cxnId="{5B4007B6-D7D6-4797-8B8F-213EA5FBFCE1}">
      <dgm:prSet/>
      <dgm:spPr/>
      <dgm:t>
        <a:bodyPr/>
        <a:lstStyle/>
        <a:p>
          <a:endParaRPr lang="es-EC">
            <a:solidFill>
              <a:schemeClr val="tx1">
                <a:lumMod val="95000"/>
                <a:lumOff val="5000"/>
              </a:schemeClr>
            </a:solidFill>
          </a:endParaRPr>
        </a:p>
      </dgm:t>
    </dgm:pt>
    <dgm:pt modelId="{F66790F9-45C9-4985-99E3-12B5F6AAED7A}" type="sibTrans" cxnId="{5B4007B6-D7D6-4797-8B8F-213EA5FBFCE1}">
      <dgm:prSet/>
      <dgm:spPr/>
      <dgm:t>
        <a:bodyPr/>
        <a:lstStyle/>
        <a:p>
          <a:endParaRPr lang="es-EC">
            <a:solidFill>
              <a:schemeClr val="tx1">
                <a:lumMod val="95000"/>
                <a:lumOff val="5000"/>
              </a:schemeClr>
            </a:solidFill>
          </a:endParaRPr>
        </a:p>
      </dgm:t>
    </dgm:pt>
    <dgm:pt modelId="{3336CF8F-948E-4948-92BC-51B201AFE6E4}">
      <dgm:prSet/>
      <dgm:spPr/>
      <dgm:t>
        <a:bodyPr/>
        <a:lstStyle/>
        <a:p>
          <a:r>
            <a:rPr lang="es-EC" noProof="0" smtClean="0"/>
            <a:t>Medición</a:t>
          </a:r>
          <a:r>
            <a:rPr lang="es-EC" baseline="0" noProof="0" smtClean="0"/>
            <a:t> de DO</a:t>
          </a:r>
          <a:endParaRPr lang="es-EC" noProof="0" dirty="0"/>
        </a:p>
      </dgm:t>
    </dgm:pt>
    <dgm:pt modelId="{E4CC2700-F44F-46F7-BC7A-8B209E484750}" type="parTrans" cxnId="{2ADDFD5D-56DC-44AF-B297-DA8333672029}">
      <dgm:prSet/>
      <dgm:spPr/>
      <dgm:t>
        <a:bodyPr/>
        <a:lstStyle/>
        <a:p>
          <a:endParaRPr lang="es-EC">
            <a:solidFill>
              <a:schemeClr val="tx1">
                <a:lumMod val="95000"/>
                <a:lumOff val="5000"/>
              </a:schemeClr>
            </a:solidFill>
          </a:endParaRPr>
        </a:p>
      </dgm:t>
    </dgm:pt>
    <dgm:pt modelId="{61224BF0-B69A-424F-A034-44718CB689F9}" type="sibTrans" cxnId="{2ADDFD5D-56DC-44AF-B297-DA8333672029}">
      <dgm:prSet/>
      <dgm:spPr/>
      <dgm:t>
        <a:bodyPr/>
        <a:lstStyle/>
        <a:p>
          <a:endParaRPr lang="es-EC">
            <a:solidFill>
              <a:schemeClr val="tx1">
                <a:lumMod val="95000"/>
                <a:lumOff val="5000"/>
              </a:schemeClr>
            </a:solidFill>
          </a:endParaRPr>
        </a:p>
      </dgm:t>
    </dgm:pt>
    <dgm:pt modelId="{C772801D-9365-44F9-A752-3A842CF0C308}">
      <dgm:prSet/>
      <dgm:spPr/>
      <dgm:t>
        <a:bodyPr/>
        <a:lstStyle/>
        <a:p>
          <a:r>
            <a:rPr lang="es-EC" noProof="0" smtClean="0"/>
            <a:t>Recuento en placas</a:t>
          </a:r>
          <a:endParaRPr lang="es-EC" noProof="0" dirty="0"/>
        </a:p>
      </dgm:t>
    </dgm:pt>
    <dgm:pt modelId="{5A41C1FA-37EE-43D2-967A-16AC840CF031}" type="parTrans" cxnId="{D46CF71B-F4EC-4DC7-9E12-72781492E8A3}">
      <dgm:prSet/>
      <dgm:spPr/>
      <dgm:t>
        <a:bodyPr/>
        <a:lstStyle/>
        <a:p>
          <a:endParaRPr lang="es-EC">
            <a:solidFill>
              <a:schemeClr val="tx1">
                <a:lumMod val="95000"/>
                <a:lumOff val="5000"/>
              </a:schemeClr>
            </a:solidFill>
          </a:endParaRPr>
        </a:p>
      </dgm:t>
    </dgm:pt>
    <dgm:pt modelId="{47834620-930A-4523-9771-35233519B7C1}" type="sibTrans" cxnId="{D46CF71B-F4EC-4DC7-9E12-72781492E8A3}">
      <dgm:prSet/>
      <dgm:spPr/>
      <dgm:t>
        <a:bodyPr/>
        <a:lstStyle/>
        <a:p>
          <a:endParaRPr lang="es-EC">
            <a:solidFill>
              <a:schemeClr val="tx1">
                <a:lumMod val="95000"/>
                <a:lumOff val="5000"/>
              </a:schemeClr>
            </a:solidFill>
          </a:endParaRPr>
        </a:p>
      </dgm:t>
    </dgm:pt>
    <dgm:pt modelId="{145765B5-F153-4F0B-BC3D-9DB309D6BBF4}">
      <dgm:prSet/>
      <dgm:spPr/>
      <dgm:t>
        <a:bodyPr/>
        <a:lstStyle/>
        <a:p>
          <a:r>
            <a:rPr lang="es-EC" noProof="0" smtClean="0"/>
            <a:t>Recuento en placas</a:t>
          </a:r>
          <a:endParaRPr lang="es-EC" noProof="0" dirty="0"/>
        </a:p>
      </dgm:t>
    </dgm:pt>
    <dgm:pt modelId="{5E40281F-A8BF-43B5-ABEC-C73B9C40FBAA}" type="parTrans" cxnId="{185AEF1E-EF14-4510-A268-7CB459FB19FD}">
      <dgm:prSet/>
      <dgm:spPr/>
      <dgm:t>
        <a:bodyPr/>
        <a:lstStyle/>
        <a:p>
          <a:endParaRPr lang="es-EC">
            <a:solidFill>
              <a:schemeClr val="tx1">
                <a:lumMod val="95000"/>
                <a:lumOff val="5000"/>
              </a:schemeClr>
            </a:solidFill>
          </a:endParaRPr>
        </a:p>
      </dgm:t>
    </dgm:pt>
    <dgm:pt modelId="{C9C2A7C1-1594-4252-8FF0-6E9A83A67449}" type="sibTrans" cxnId="{185AEF1E-EF14-4510-A268-7CB459FB19FD}">
      <dgm:prSet/>
      <dgm:spPr/>
      <dgm:t>
        <a:bodyPr/>
        <a:lstStyle/>
        <a:p>
          <a:endParaRPr lang="es-EC">
            <a:solidFill>
              <a:schemeClr val="tx1">
                <a:lumMod val="95000"/>
                <a:lumOff val="5000"/>
              </a:schemeClr>
            </a:solidFill>
          </a:endParaRPr>
        </a:p>
      </dgm:t>
    </dgm:pt>
    <dgm:pt modelId="{2B03C2FD-D50B-438F-902E-DA823DFD2866}">
      <dgm:prSet/>
      <dgm:spPr/>
      <dgm:t>
        <a:bodyPr/>
        <a:lstStyle/>
        <a:p>
          <a:r>
            <a:rPr lang="es-EC" noProof="0" smtClean="0"/>
            <a:t>Medición</a:t>
          </a:r>
          <a:r>
            <a:rPr lang="es-EC" baseline="0" noProof="0" smtClean="0"/>
            <a:t> de DO</a:t>
          </a:r>
          <a:endParaRPr lang="es-EC" noProof="0" dirty="0"/>
        </a:p>
      </dgm:t>
    </dgm:pt>
    <dgm:pt modelId="{B600DB52-A89C-427B-8527-80A1CA7C6D04}" type="parTrans" cxnId="{A9DE906A-4C3C-45FC-858B-70BC4C99AFDA}">
      <dgm:prSet/>
      <dgm:spPr/>
      <dgm:t>
        <a:bodyPr/>
        <a:lstStyle/>
        <a:p>
          <a:endParaRPr lang="es-EC">
            <a:solidFill>
              <a:schemeClr val="tx1">
                <a:lumMod val="95000"/>
                <a:lumOff val="5000"/>
              </a:schemeClr>
            </a:solidFill>
          </a:endParaRPr>
        </a:p>
      </dgm:t>
    </dgm:pt>
    <dgm:pt modelId="{89B9DDC5-AA65-4A49-A287-983B7BB00DB8}" type="sibTrans" cxnId="{A9DE906A-4C3C-45FC-858B-70BC4C99AFDA}">
      <dgm:prSet/>
      <dgm:spPr/>
      <dgm:t>
        <a:bodyPr/>
        <a:lstStyle/>
        <a:p>
          <a:endParaRPr lang="es-EC">
            <a:solidFill>
              <a:schemeClr val="tx1">
                <a:lumMod val="95000"/>
                <a:lumOff val="5000"/>
              </a:schemeClr>
            </a:solidFill>
          </a:endParaRPr>
        </a:p>
      </dgm:t>
    </dgm:pt>
    <dgm:pt modelId="{C02874EF-B11C-49E0-B26C-F013D615A54A}">
      <dgm:prSet/>
      <dgm:spPr/>
      <dgm:t>
        <a:bodyPr/>
        <a:lstStyle/>
        <a:p>
          <a:r>
            <a:rPr lang="es-EC" noProof="0" smtClean="0"/>
            <a:t>Medición</a:t>
          </a:r>
          <a:r>
            <a:rPr lang="es-EC" baseline="0" noProof="0" smtClean="0"/>
            <a:t> de DO</a:t>
          </a:r>
          <a:endParaRPr lang="es-EC" noProof="0" dirty="0"/>
        </a:p>
      </dgm:t>
    </dgm:pt>
    <dgm:pt modelId="{64631CAC-E9D3-4780-AE5B-99ABDE28B977}" type="parTrans" cxnId="{752DA6B5-500F-418D-9936-17AC9A2709C2}">
      <dgm:prSet/>
      <dgm:spPr/>
      <dgm:t>
        <a:bodyPr/>
        <a:lstStyle/>
        <a:p>
          <a:endParaRPr lang="es-EC">
            <a:solidFill>
              <a:schemeClr val="tx1">
                <a:lumMod val="95000"/>
                <a:lumOff val="5000"/>
              </a:schemeClr>
            </a:solidFill>
          </a:endParaRPr>
        </a:p>
      </dgm:t>
    </dgm:pt>
    <dgm:pt modelId="{3F116CC0-D43F-49F0-A389-A9F4EDF2046A}" type="sibTrans" cxnId="{752DA6B5-500F-418D-9936-17AC9A2709C2}">
      <dgm:prSet/>
      <dgm:spPr/>
      <dgm:t>
        <a:bodyPr/>
        <a:lstStyle/>
        <a:p>
          <a:endParaRPr lang="es-EC">
            <a:solidFill>
              <a:schemeClr val="tx1">
                <a:lumMod val="95000"/>
                <a:lumOff val="5000"/>
              </a:schemeClr>
            </a:solidFill>
          </a:endParaRPr>
        </a:p>
      </dgm:t>
    </dgm:pt>
    <dgm:pt modelId="{416A364D-EA88-48D2-8E0A-717840E7A1D6}">
      <dgm:prSet/>
      <dgm:spPr/>
      <dgm:t>
        <a:bodyPr/>
        <a:lstStyle/>
        <a:p>
          <a:r>
            <a:rPr lang="es-EC" noProof="0" smtClean="0"/>
            <a:t>Recuento en placas</a:t>
          </a:r>
          <a:endParaRPr lang="es-EC" noProof="0" dirty="0"/>
        </a:p>
      </dgm:t>
    </dgm:pt>
    <dgm:pt modelId="{41D1A759-137B-4652-B0DC-04F28F557BF9}" type="parTrans" cxnId="{B14FDF25-AB99-454A-A3AE-0D81E72DAE75}">
      <dgm:prSet/>
      <dgm:spPr/>
      <dgm:t>
        <a:bodyPr/>
        <a:lstStyle/>
        <a:p>
          <a:endParaRPr lang="es-EC">
            <a:solidFill>
              <a:schemeClr val="tx1">
                <a:lumMod val="95000"/>
                <a:lumOff val="5000"/>
              </a:schemeClr>
            </a:solidFill>
          </a:endParaRPr>
        </a:p>
      </dgm:t>
    </dgm:pt>
    <dgm:pt modelId="{F0E598EA-578A-4D10-AD40-93663F04D578}" type="sibTrans" cxnId="{B14FDF25-AB99-454A-A3AE-0D81E72DAE75}">
      <dgm:prSet/>
      <dgm:spPr/>
      <dgm:t>
        <a:bodyPr/>
        <a:lstStyle/>
        <a:p>
          <a:endParaRPr lang="es-EC">
            <a:solidFill>
              <a:schemeClr val="tx1">
                <a:lumMod val="95000"/>
                <a:lumOff val="5000"/>
              </a:schemeClr>
            </a:solidFill>
          </a:endParaRPr>
        </a:p>
      </dgm:t>
    </dgm:pt>
    <dgm:pt modelId="{D7D76511-906E-45B5-875C-0696614FF74A}" type="pres">
      <dgm:prSet presAssocID="{ECD3AE8A-3282-4AD6-AD6E-E1075E1596F1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EC"/>
        </a:p>
      </dgm:t>
    </dgm:pt>
    <dgm:pt modelId="{CEBC2758-8649-47DE-966C-FC2600DD6A25}" type="pres">
      <dgm:prSet presAssocID="{EF628631-DFDD-4562-BFC9-8742B41B8C29}" presName="vertFlow" presStyleCnt="0"/>
      <dgm:spPr/>
      <dgm:t>
        <a:bodyPr/>
        <a:lstStyle/>
        <a:p>
          <a:endParaRPr lang="es-EC"/>
        </a:p>
      </dgm:t>
    </dgm:pt>
    <dgm:pt modelId="{CC5788FF-43BB-418E-B3BF-81B8115A298D}" type="pres">
      <dgm:prSet presAssocID="{EF628631-DFDD-4562-BFC9-8742B41B8C29}" presName="header" presStyleLbl="node1" presStyleIdx="0" presStyleCnt="4"/>
      <dgm:spPr/>
      <dgm:t>
        <a:bodyPr/>
        <a:lstStyle/>
        <a:p>
          <a:endParaRPr lang="es-EC"/>
        </a:p>
      </dgm:t>
    </dgm:pt>
    <dgm:pt modelId="{20F64B2F-9E08-4FA5-B088-524C3CD888B9}" type="pres">
      <dgm:prSet presAssocID="{D5A193E2-32EA-4C53-93BE-312C89641CE2}" presName="parTrans" presStyleLbl="sibTrans2D1" presStyleIdx="0" presStyleCnt="14"/>
      <dgm:spPr/>
      <dgm:t>
        <a:bodyPr/>
        <a:lstStyle/>
        <a:p>
          <a:endParaRPr lang="es-EC"/>
        </a:p>
      </dgm:t>
    </dgm:pt>
    <dgm:pt modelId="{90367B39-21E2-4499-8649-0A81FF1DB24D}" type="pres">
      <dgm:prSet presAssocID="{2713D2F0-A364-4146-8EAE-55BB4B4A574A}" presName="child" presStyleLbl="alignAccFollowNode1" presStyleIdx="0" presStyleCnt="14">
        <dgm:presLayoutVars>
          <dgm:chMax val="0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5D600745-FB91-4DCB-8738-54EEF671008C}" type="pres">
      <dgm:prSet presAssocID="{8010E9F8-A5DE-4CCB-BF24-75C8B20DD22C}" presName="sibTrans" presStyleLbl="sibTrans2D1" presStyleIdx="1" presStyleCnt="14"/>
      <dgm:spPr/>
      <dgm:t>
        <a:bodyPr/>
        <a:lstStyle/>
        <a:p>
          <a:endParaRPr lang="es-EC"/>
        </a:p>
      </dgm:t>
    </dgm:pt>
    <dgm:pt modelId="{41A01E74-0C82-4389-B97C-0C30EC74E222}" type="pres">
      <dgm:prSet presAssocID="{FAF51332-271A-4DF6-A5C6-31EE8E64D62F}" presName="child" presStyleLbl="alignAccFollowNode1" presStyleIdx="1" presStyleCnt="14">
        <dgm:presLayoutVars>
          <dgm:chMax val="0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FA177A6B-8398-4E92-8B33-68080392CF7F}" type="pres">
      <dgm:prSet presAssocID="{5DE568CF-01BC-4411-B89D-9F22361B149B}" presName="sibTrans" presStyleLbl="sibTrans2D1" presStyleIdx="2" presStyleCnt="14"/>
      <dgm:spPr/>
      <dgm:t>
        <a:bodyPr/>
        <a:lstStyle/>
        <a:p>
          <a:endParaRPr lang="es-EC"/>
        </a:p>
      </dgm:t>
    </dgm:pt>
    <dgm:pt modelId="{CC5578DB-4368-4D4B-A5E9-B728F1474750}" type="pres">
      <dgm:prSet presAssocID="{3336CF8F-948E-4948-92BC-51B201AFE6E4}" presName="child" presStyleLbl="alignAccFollowNode1" presStyleIdx="2" presStyleCnt="14">
        <dgm:presLayoutVars>
          <dgm:chMax val="0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355FFF78-1045-4903-A569-5F38E421241B}" type="pres">
      <dgm:prSet presAssocID="{61224BF0-B69A-424F-A034-44718CB689F9}" presName="sibTrans" presStyleLbl="sibTrans2D1" presStyleIdx="3" presStyleCnt="14"/>
      <dgm:spPr/>
      <dgm:t>
        <a:bodyPr/>
        <a:lstStyle/>
        <a:p>
          <a:endParaRPr lang="es-EC"/>
        </a:p>
      </dgm:t>
    </dgm:pt>
    <dgm:pt modelId="{38A9E7FD-2410-41A0-927E-FFF599F5A5FE}" type="pres">
      <dgm:prSet presAssocID="{C772801D-9365-44F9-A752-3A842CF0C308}" presName="child" presStyleLbl="alignAccFollowNode1" presStyleIdx="3" presStyleCnt="14">
        <dgm:presLayoutVars>
          <dgm:chMax val="0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15F47C95-CC67-4963-9FAD-10163D0FAEC1}" type="pres">
      <dgm:prSet presAssocID="{EF628631-DFDD-4562-BFC9-8742B41B8C29}" presName="hSp" presStyleCnt="0"/>
      <dgm:spPr/>
      <dgm:t>
        <a:bodyPr/>
        <a:lstStyle/>
        <a:p>
          <a:endParaRPr lang="es-EC"/>
        </a:p>
      </dgm:t>
    </dgm:pt>
    <dgm:pt modelId="{74992035-F1AB-4CA3-8306-7180E9756252}" type="pres">
      <dgm:prSet presAssocID="{1B3028BD-26BE-40E5-98CB-13522404FC6B}" presName="vertFlow" presStyleCnt="0"/>
      <dgm:spPr/>
      <dgm:t>
        <a:bodyPr/>
        <a:lstStyle/>
        <a:p>
          <a:endParaRPr lang="es-EC"/>
        </a:p>
      </dgm:t>
    </dgm:pt>
    <dgm:pt modelId="{0EE51D72-B129-4F55-A84F-3231FDF0689A}" type="pres">
      <dgm:prSet presAssocID="{1B3028BD-26BE-40E5-98CB-13522404FC6B}" presName="header" presStyleLbl="node1" presStyleIdx="1" presStyleCnt="4"/>
      <dgm:spPr/>
      <dgm:t>
        <a:bodyPr/>
        <a:lstStyle/>
        <a:p>
          <a:endParaRPr lang="es-EC"/>
        </a:p>
      </dgm:t>
    </dgm:pt>
    <dgm:pt modelId="{094A70BE-089E-4DC2-8AC0-74BBE1738D3D}" type="pres">
      <dgm:prSet presAssocID="{0F4CF6CA-73F8-4FF0-A145-83892326A5AE}" presName="parTrans" presStyleLbl="sibTrans2D1" presStyleIdx="4" presStyleCnt="14"/>
      <dgm:spPr/>
      <dgm:t>
        <a:bodyPr/>
        <a:lstStyle/>
        <a:p>
          <a:endParaRPr lang="es-EC"/>
        </a:p>
      </dgm:t>
    </dgm:pt>
    <dgm:pt modelId="{1AC82766-5519-49BA-9800-EA5C54C6E8CD}" type="pres">
      <dgm:prSet presAssocID="{79501298-9AEA-4270-894B-EF366D6D55C4}" presName="child" presStyleLbl="alignAccFollowNode1" presStyleIdx="4" presStyleCnt="14">
        <dgm:presLayoutVars>
          <dgm:chMax val="0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37F17FFA-9B73-472D-BEEC-48E2618A53AD}" type="pres">
      <dgm:prSet presAssocID="{3AC41723-9774-4BA4-A72C-D8E40AC693F1}" presName="sibTrans" presStyleLbl="sibTrans2D1" presStyleIdx="5" presStyleCnt="14"/>
      <dgm:spPr/>
      <dgm:t>
        <a:bodyPr/>
        <a:lstStyle/>
        <a:p>
          <a:endParaRPr lang="es-EC"/>
        </a:p>
      </dgm:t>
    </dgm:pt>
    <dgm:pt modelId="{FB60E5CD-211D-4A76-A555-AAD24F49C14F}" type="pres">
      <dgm:prSet presAssocID="{D36AA9F9-5DFA-4677-A1EA-090FE3DB8CD2}" presName="child" presStyleLbl="alignAccFollowNode1" presStyleIdx="5" presStyleCnt="14">
        <dgm:presLayoutVars>
          <dgm:chMax val="0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54E59EC2-D03E-4F12-9403-EED6BEAC4DB1}" type="pres">
      <dgm:prSet presAssocID="{E507BB2F-57B0-410C-A63A-15508F369A6E}" presName="sibTrans" presStyleLbl="sibTrans2D1" presStyleIdx="6" presStyleCnt="14"/>
      <dgm:spPr/>
      <dgm:t>
        <a:bodyPr/>
        <a:lstStyle/>
        <a:p>
          <a:endParaRPr lang="es-EC"/>
        </a:p>
      </dgm:t>
    </dgm:pt>
    <dgm:pt modelId="{BA8473DE-BC6F-4D70-B219-EC5D8EEDFE5F}" type="pres">
      <dgm:prSet presAssocID="{145765B5-F153-4F0B-BC3D-9DB309D6BBF4}" presName="child" presStyleLbl="alignAccFollowNode1" presStyleIdx="6" presStyleCnt="14">
        <dgm:presLayoutVars>
          <dgm:chMax val="0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B64F7ADF-9A3D-4DFE-865C-6396E804F721}" type="pres">
      <dgm:prSet presAssocID="{1B3028BD-26BE-40E5-98CB-13522404FC6B}" presName="hSp" presStyleCnt="0"/>
      <dgm:spPr/>
      <dgm:t>
        <a:bodyPr/>
        <a:lstStyle/>
        <a:p>
          <a:endParaRPr lang="es-EC"/>
        </a:p>
      </dgm:t>
    </dgm:pt>
    <dgm:pt modelId="{199CD32F-4ABD-402F-9996-EEDE07AAA3A5}" type="pres">
      <dgm:prSet presAssocID="{E2B5FCF0-0186-44ED-9F96-73536B67589F}" presName="vertFlow" presStyleCnt="0"/>
      <dgm:spPr/>
      <dgm:t>
        <a:bodyPr/>
        <a:lstStyle/>
        <a:p>
          <a:endParaRPr lang="es-EC"/>
        </a:p>
      </dgm:t>
    </dgm:pt>
    <dgm:pt modelId="{096B83EF-C69A-471D-AC73-8F187DB0BAD2}" type="pres">
      <dgm:prSet presAssocID="{E2B5FCF0-0186-44ED-9F96-73536B67589F}" presName="header" presStyleLbl="node1" presStyleIdx="2" presStyleCnt="4" custLinFactNeighborX="2000" custLinFactNeighborY="5713"/>
      <dgm:spPr/>
      <dgm:t>
        <a:bodyPr/>
        <a:lstStyle/>
        <a:p>
          <a:endParaRPr lang="es-EC"/>
        </a:p>
      </dgm:t>
    </dgm:pt>
    <dgm:pt modelId="{B5A7359E-0D65-4A4D-AD95-1E294C752F90}" type="pres">
      <dgm:prSet presAssocID="{B2773AEA-672D-4AAB-A6A0-8889B109B476}" presName="parTrans" presStyleLbl="sibTrans2D1" presStyleIdx="7" presStyleCnt="14"/>
      <dgm:spPr/>
      <dgm:t>
        <a:bodyPr/>
        <a:lstStyle/>
        <a:p>
          <a:endParaRPr lang="es-EC"/>
        </a:p>
      </dgm:t>
    </dgm:pt>
    <dgm:pt modelId="{79228E5E-D39B-43AA-9BFE-38274EB863A2}" type="pres">
      <dgm:prSet presAssocID="{1AAA0A14-2976-4E9F-90B8-773214364A0A}" presName="child" presStyleLbl="alignAccFollowNode1" presStyleIdx="7" presStyleCnt="14" custLinFactNeighborX="2341">
        <dgm:presLayoutVars>
          <dgm:chMax val="0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DEAC5AF7-9117-4C2E-A7BD-29C19F14202E}" type="pres">
      <dgm:prSet presAssocID="{9AAB31FB-E537-4AB5-8809-8295ABFFA33C}" presName="sibTrans" presStyleLbl="sibTrans2D1" presStyleIdx="8" presStyleCnt="14"/>
      <dgm:spPr/>
      <dgm:t>
        <a:bodyPr/>
        <a:lstStyle/>
        <a:p>
          <a:endParaRPr lang="es-EC"/>
        </a:p>
      </dgm:t>
    </dgm:pt>
    <dgm:pt modelId="{D3811938-1731-422F-B571-4B0CEEC3866C}" type="pres">
      <dgm:prSet presAssocID="{026F2A34-B14C-4E11-8D7C-BC405662DE62}" presName="child" presStyleLbl="alignAccFollowNode1" presStyleIdx="8" presStyleCnt="14">
        <dgm:presLayoutVars>
          <dgm:chMax val="0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C47F14B5-F711-4CE2-9C24-B93490AA9C38}" type="pres">
      <dgm:prSet presAssocID="{128AB62D-DFB4-4568-A2B7-3185B38BFBC9}" presName="sibTrans" presStyleLbl="sibTrans2D1" presStyleIdx="9" presStyleCnt="14"/>
      <dgm:spPr/>
      <dgm:t>
        <a:bodyPr/>
        <a:lstStyle/>
        <a:p>
          <a:endParaRPr lang="es-EC"/>
        </a:p>
      </dgm:t>
    </dgm:pt>
    <dgm:pt modelId="{17E03507-6A04-46C9-B29D-1FDE805EE351}" type="pres">
      <dgm:prSet presAssocID="{2B03C2FD-D50B-438F-902E-DA823DFD2866}" presName="child" presStyleLbl="alignAccFollowNode1" presStyleIdx="9" presStyleCnt="14">
        <dgm:presLayoutVars>
          <dgm:chMax val="0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B66AAB93-F3B0-4E37-A360-C8A0C65A7C71}" type="pres">
      <dgm:prSet presAssocID="{E2B5FCF0-0186-44ED-9F96-73536B67589F}" presName="hSp" presStyleCnt="0"/>
      <dgm:spPr/>
      <dgm:t>
        <a:bodyPr/>
        <a:lstStyle/>
        <a:p>
          <a:endParaRPr lang="es-EC"/>
        </a:p>
      </dgm:t>
    </dgm:pt>
    <dgm:pt modelId="{83C56D6D-CB71-4D54-8469-6E0390427F66}" type="pres">
      <dgm:prSet presAssocID="{FBFED87B-F46A-4418-ADD1-B533D3DBBA45}" presName="vertFlow" presStyleCnt="0"/>
      <dgm:spPr/>
      <dgm:t>
        <a:bodyPr/>
        <a:lstStyle/>
        <a:p>
          <a:endParaRPr lang="es-EC"/>
        </a:p>
      </dgm:t>
    </dgm:pt>
    <dgm:pt modelId="{DF742597-1F83-4680-8410-33C6C904FE95}" type="pres">
      <dgm:prSet presAssocID="{FBFED87B-F46A-4418-ADD1-B533D3DBBA45}" presName="header" presStyleLbl="node1" presStyleIdx="3" presStyleCnt="4"/>
      <dgm:spPr/>
      <dgm:t>
        <a:bodyPr/>
        <a:lstStyle/>
        <a:p>
          <a:endParaRPr lang="es-EC"/>
        </a:p>
      </dgm:t>
    </dgm:pt>
    <dgm:pt modelId="{E9B78D9C-DA15-402D-B044-D91552BFDCFA}" type="pres">
      <dgm:prSet presAssocID="{066F77A4-9647-4591-85A8-E58E7AAB4D89}" presName="parTrans" presStyleLbl="sibTrans2D1" presStyleIdx="10" presStyleCnt="14"/>
      <dgm:spPr/>
      <dgm:t>
        <a:bodyPr/>
        <a:lstStyle/>
        <a:p>
          <a:endParaRPr lang="es-EC"/>
        </a:p>
      </dgm:t>
    </dgm:pt>
    <dgm:pt modelId="{1360BD58-A30E-4A1D-B799-8A08C21E5292}" type="pres">
      <dgm:prSet presAssocID="{AB7775F6-6CBA-4C98-80CA-DC00863D412C}" presName="child" presStyleLbl="alignAccFollowNode1" presStyleIdx="10" presStyleCnt="14">
        <dgm:presLayoutVars>
          <dgm:chMax val="0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238A83F3-12C1-4076-B22E-10BF3317DE2C}" type="pres">
      <dgm:prSet presAssocID="{3218AFE1-408B-40B2-855B-4598E1A78956}" presName="sibTrans" presStyleLbl="sibTrans2D1" presStyleIdx="11" presStyleCnt="14"/>
      <dgm:spPr/>
      <dgm:t>
        <a:bodyPr/>
        <a:lstStyle/>
        <a:p>
          <a:endParaRPr lang="es-EC"/>
        </a:p>
      </dgm:t>
    </dgm:pt>
    <dgm:pt modelId="{ACD0A868-1BCB-4481-AEB6-28D482A15FEB}" type="pres">
      <dgm:prSet presAssocID="{ED64E5B2-ABBC-4766-B1FC-49787C86AF94}" presName="child" presStyleLbl="alignAccFollowNode1" presStyleIdx="11" presStyleCnt="14">
        <dgm:presLayoutVars>
          <dgm:chMax val="0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09DFA74B-C18B-4FEB-BF65-04C179DC9DC0}" type="pres">
      <dgm:prSet presAssocID="{F66790F9-45C9-4985-99E3-12B5F6AAED7A}" presName="sibTrans" presStyleLbl="sibTrans2D1" presStyleIdx="12" presStyleCnt="14"/>
      <dgm:spPr/>
      <dgm:t>
        <a:bodyPr/>
        <a:lstStyle/>
        <a:p>
          <a:endParaRPr lang="es-EC"/>
        </a:p>
      </dgm:t>
    </dgm:pt>
    <dgm:pt modelId="{AC56CD69-58F5-41DF-8813-73430CB32F23}" type="pres">
      <dgm:prSet presAssocID="{C02874EF-B11C-49E0-B26C-F013D615A54A}" presName="child" presStyleLbl="alignAccFollowNode1" presStyleIdx="12" presStyleCnt="14">
        <dgm:presLayoutVars>
          <dgm:chMax val="0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DF67053D-0868-490F-9E4C-321AC9132AE3}" type="pres">
      <dgm:prSet presAssocID="{3F116CC0-D43F-49F0-A389-A9F4EDF2046A}" presName="sibTrans" presStyleLbl="sibTrans2D1" presStyleIdx="13" presStyleCnt="14"/>
      <dgm:spPr/>
      <dgm:t>
        <a:bodyPr/>
        <a:lstStyle/>
        <a:p>
          <a:endParaRPr lang="es-EC"/>
        </a:p>
      </dgm:t>
    </dgm:pt>
    <dgm:pt modelId="{5B8D4656-9C6C-4534-8E4F-59952E4555F9}" type="pres">
      <dgm:prSet presAssocID="{416A364D-EA88-48D2-8E0A-717840E7A1D6}" presName="child" presStyleLbl="alignAccFollowNode1" presStyleIdx="13" presStyleCnt="14">
        <dgm:presLayoutVars>
          <dgm:chMax val="0"/>
          <dgm:bulletEnabled val="1"/>
        </dgm:presLayoutVars>
      </dgm:prSet>
      <dgm:spPr/>
      <dgm:t>
        <a:bodyPr/>
        <a:lstStyle/>
        <a:p>
          <a:endParaRPr lang="es-EC"/>
        </a:p>
      </dgm:t>
    </dgm:pt>
  </dgm:ptLst>
  <dgm:cxnLst>
    <dgm:cxn modelId="{D50204CA-8D4C-49DD-B8DC-0989D1710451}" type="presOf" srcId="{ED64E5B2-ABBC-4766-B1FC-49787C86AF94}" destId="{ACD0A868-1BCB-4481-AEB6-28D482A15FEB}" srcOrd="0" destOrd="0" presId="urn:microsoft.com/office/officeart/2005/8/layout/lProcess1"/>
    <dgm:cxn modelId="{974F35BC-7332-4533-BB19-25CA8BF37C6B}" type="presOf" srcId="{ECD3AE8A-3282-4AD6-AD6E-E1075E1596F1}" destId="{D7D76511-906E-45B5-875C-0696614FF74A}" srcOrd="0" destOrd="0" presId="urn:microsoft.com/office/officeart/2005/8/layout/lProcess1"/>
    <dgm:cxn modelId="{B14FDF25-AB99-454A-A3AE-0D81E72DAE75}" srcId="{FBFED87B-F46A-4418-ADD1-B533D3DBBA45}" destId="{416A364D-EA88-48D2-8E0A-717840E7A1D6}" srcOrd="3" destOrd="0" parTransId="{41D1A759-137B-4652-B0DC-04F28F557BF9}" sibTransId="{F0E598EA-578A-4D10-AD40-93663F04D578}"/>
    <dgm:cxn modelId="{5CFCC096-8C88-4E5B-9C85-F8A9E23AF6DB}" type="presOf" srcId="{B2773AEA-672D-4AAB-A6A0-8889B109B476}" destId="{B5A7359E-0D65-4A4D-AD95-1E294C752F90}" srcOrd="0" destOrd="0" presId="urn:microsoft.com/office/officeart/2005/8/layout/lProcess1"/>
    <dgm:cxn modelId="{EA5D3ACA-A0A2-4667-ACCF-57D788909BF0}" type="presOf" srcId="{61224BF0-B69A-424F-A034-44718CB689F9}" destId="{355FFF78-1045-4903-A569-5F38E421241B}" srcOrd="0" destOrd="0" presId="urn:microsoft.com/office/officeart/2005/8/layout/lProcess1"/>
    <dgm:cxn modelId="{D1A83979-90A5-4A1A-93AA-BB3108A7C8BC}" type="presOf" srcId="{E2B5FCF0-0186-44ED-9F96-73536B67589F}" destId="{096B83EF-C69A-471D-AC73-8F187DB0BAD2}" srcOrd="0" destOrd="0" presId="urn:microsoft.com/office/officeart/2005/8/layout/lProcess1"/>
    <dgm:cxn modelId="{C88D1F7E-D968-4D49-950E-B52FA8DE4030}" srcId="{ECD3AE8A-3282-4AD6-AD6E-E1075E1596F1}" destId="{EF628631-DFDD-4562-BFC9-8742B41B8C29}" srcOrd="0" destOrd="0" parTransId="{F431B5B2-0E62-4A54-9EA4-93430B1E4334}" sibTransId="{8A8D8FC1-CB2D-495D-9EE4-CB4F45BAAF1A}"/>
    <dgm:cxn modelId="{CA6F4F0D-4EAA-4BCE-A524-C3E40ECF9F37}" type="presOf" srcId="{3F116CC0-D43F-49F0-A389-A9F4EDF2046A}" destId="{DF67053D-0868-490F-9E4C-321AC9132AE3}" srcOrd="0" destOrd="0" presId="urn:microsoft.com/office/officeart/2005/8/layout/lProcess1"/>
    <dgm:cxn modelId="{4D675DD2-F451-4D1D-B815-7BED374D7527}" type="presOf" srcId="{5DE568CF-01BC-4411-B89D-9F22361B149B}" destId="{FA177A6B-8398-4E92-8B33-68080392CF7F}" srcOrd="0" destOrd="0" presId="urn:microsoft.com/office/officeart/2005/8/layout/lProcess1"/>
    <dgm:cxn modelId="{F4F69E8E-3AB3-4956-8F30-7FF9AE079933}" srcId="{ECD3AE8A-3282-4AD6-AD6E-E1075E1596F1}" destId="{1B3028BD-26BE-40E5-98CB-13522404FC6B}" srcOrd="1" destOrd="0" parTransId="{A080F44D-BE92-4F68-BE14-47EE2CC0AEB5}" sibTransId="{ED2ED16D-EE01-4064-8294-F68921A6FD63}"/>
    <dgm:cxn modelId="{D0A3782A-B34C-40EF-A6BD-B4BF2B80CC74}" srcId="{EF628631-DFDD-4562-BFC9-8742B41B8C29}" destId="{FAF51332-271A-4DF6-A5C6-31EE8E64D62F}" srcOrd="1" destOrd="0" parTransId="{E2C14961-A70A-4E3B-9A98-EAB0292CD250}" sibTransId="{5DE568CF-01BC-4411-B89D-9F22361B149B}"/>
    <dgm:cxn modelId="{79EDEA39-FE98-49CF-B74C-6BD4B69FA866}" srcId="{1B3028BD-26BE-40E5-98CB-13522404FC6B}" destId="{D36AA9F9-5DFA-4677-A1EA-090FE3DB8CD2}" srcOrd="1" destOrd="0" parTransId="{58106374-71F9-4838-910F-C5C99F3FC9F3}" sibTransId="{E507BB2F-57B0-410C-A63A-15508F369A6E}"/>
    <dgm:cxn modelId="{ADC1A0AF-A350-46F3-A7EC-F85FAF182C17}" srcId="{E2B5FCF0-0186-44ED-9F96-73536B67589F}" destId="{1AAA0A14-2976-4E9F-90B8-773214364A0A}" srcOrd="0" destOrd="0" parTransId="{B2773AEA-672D-4AAB-A6A0-8889B109B476}" sibTransId="{9AAB31FB-E537-4AB5-8809-8295ABFFA33C}"/>
    <dgm:cxn modelId="{DC1C28AF-3E67-4196-9AB5-CE56C0773D9A}" srcId="{ECD3AE8A-3282-4AD6-AD6E-E1075E1596F1}" destId="{E2B5FCF0-0186-44ED-9F96-73536B67589F}" srcOrd="2" destOrd="0" parTransId="{14D1AF02-3598-4FAF-BDE4-A1AD1C4ECB37}" sibTransId="{11EB6703-261D-4B20-81A6-775DCA3345D4}"/>
    <dgm:cxn modelId="{6BF033BD-2D66-41E9-9FAA-A4D23946DEA2}" type="presOf" srcId="{3336CF8F-948E-4948-92BC-51B201AFE6E4}" destId="{CC5578DB-4368-4D4B-A5E9-B728F1474750}" srcOrd="0" destOrd="0" presId="urn:microsoft.com/office/officeart/2005/8/layout/lProcess1"/>
    <dgm:cxn modelId="{264E1404-9BC7-4166-9840-5B870CB1894A}" type="presOf" srcId="{EF628631-DFDD-4562-BFC9-8742B41B8C29}" destId="{CC5788FF-43BB-418E-B3BF-81B8115A298D}" srcOrd="0" destOrd="0" presId="urn:microsoft.com/office/officeart/2005/8/layout/lProcess1"/>
    <dgm:cxn modelId="{47B97F32-67BF-46B9-A25C-F7D476CB2B45}" srcId="{E2B5FCF0-0186-44ED-9F96-73536B67589F}" destId="{026F2A34-B14C-4E11-8D7C-BC405662DE62}" srcOrd="1" destOrd="0" parTransId="{24E2922F-4C70-4B55-8834-8DEAEE4343EF}" sibTransId="{128AB62D-DFB4-4568-A2B7-3185B38BFBC9}"/>
    <dgm:cxn modelId="{5CF56C0F-AAD6-44BC-9D81-1A958B03CB57}" type="presOf" srcId="{79501298-9AEA-4270-894B-EF366D6D55C4}" destId="{1AC82766-5519-49BA-9800-EA5C54C6E8CD}" srcOrd="0" destOrd="0" presId="urn:microsoft.com/office/officeart/2005/8/layout/lProcess1"/>
    <dgm:cxn modelId="{9E612C05-8A6A-4F31-BF0F-DB926ACEADCF}" type="presOf" srcId="{C02874EF-B11C-49E0-B26C-F013D615A54A}" destId="{AC56CD69-58F5-41DF-8813-73430CB32F23}" srcOrd="0" destOrd="0" presId="urn:microsoft.com/office/officeart/2005/8/layout/lProcess1"/>
    <dgm:cxn modelId="{D651D31C-CB65-46E2-AF22-4FD995656CB7}" srcId="{FBFED87B-F46A-4418-ADD1-B533D3DBBA45}" destId="{AB7775F6-6CBA-4C98-80CA-DC00863D412C}" srcOrd="0" destOrd="0" parTransId="{066F77A4-9647-4591-85A8-E58E7AAB4D89}" sibTransId="{3218AFE1-408B-40B2-855B-4598E1A78956}"/>
    <dgm:cxn modelId="{6AEB4D9B-036C-4091-9265-9FFA6E3F2534}" type="presOf" srcId="{066F77A4-9647-4591-85A8-E58E7AAB4D89}" destId="{E9B78D9C-DA15-402D-B044-D91552BFDCFA}" srcOrd="0" destOrd="0" presId="urn:microsoft.com/office/officeart/2005/8/layout/lProcess1"/>
    <dgm:cxn modelId="{D42682C1-5C21-4E84-A61D-4C4BAD6E2E81}" type="presOf" srcId="{D5A193E2-32EA-4C53-93BE-312C89641CE2}" destId="{20F64B2F-9E08-4FA5-B088-524C3CD888B9}" srcOrd="0" destOrd="0" presId="urn:microsoft.com/office/officeart/2005/8/layout/lProcess1"/>
    <dgm:cxn modelId="{2CFAAA15-AE1F-4FF5-BA7D-2613DACDC861}" type="presOf" srcId="{AB7775F6-6CBA-4C98-80CA-DC00863D412C}" destId="{1360BD58-A30E-4A1D-B799-8A08C21E5292}" srcOrd="0" destOrd="0" presId="urn:microsoft.com/office/officeart/2005/8/layout/lProcess1"/>
    <dgm:cxn modelId="{66E5CF6E-1917-4A28-91D3-14B0B8926087}" type="presOf" srcId="{2B03C2FD-D50B-438F-902E-DA823DFD2866}" destId="{17E03507-6A04-46C9-B29D-1FDE805EE351}" srcOrd="0" destOrd="0" presId="urn:microsoft.com/office/officeart/2005/8/layout/lProcess1"/>
    <dgm:cxn modelId="{F8707F8A-C4C8-45C5-9EC0-868DA23CC158}" srcId="{EF628631-DFDD-4562-BFC9-8742B41B8C29}" destId="{2713D2F0-A364-4146-8EAE-55BB4B4A574A}" srcOrd="0" destOrd="0" parTransId="{D5A193E2-32EA-4C53-93BE-312C89641CE2}" sibTransId="{8010E9F8-A5DE-4CCB-BF24-75C8B20DD22C}"/>
    <dgm:cxn modelId="{F09410B1-E7A9-41A3-9392-79ED754DB945}" type="presOf" srcId="{145765B5-F153-4F0B-BC3D-9DB309D6BBF4}" destId="{BA8473DE-BC6F-4D70-B219-EC5D8EEDFE5F}" srcOrd="0" destOrd="0" presId="urn:microsoft.com/office/officeart/2005/8/layout/lProcess1"/>
    <dgm:cxn modelId="{F307E164-D49D-4C03-BAC8-5A670AEBBBFE}" type="presOf" srcId="{FAF51332-271A-4DF6-A5C6-31EE8E64D62F}" destId="{41A01E74-0C82-4389-B97C-0C30EC74E222}" srcOrd="0" destOrd="0" presId="urn:microsoft.com/office/officeart/2005/8/layout/lProcess1"/>
    <dgm:cxn modelId="{72ADDF76-6C8F-4A02-AEE9-E162F8735EFD}" type="presOf" srcId="{128AB62D-DFB4-4568-A2B7-3185B38BFBC9}" destId="{C47F14B5-F711-4CE2-9C24-B93490AA9C38}" srcOrd="0" destOrd="0" presId="urn:microsoft.com/office/officeart/2005/8/layout/lProcess1"/>
    <dgm:cxn modelId="{022A93B3-29A4-47CA-BA0E-4857EE27450E}" srcId="{1B3028BD-26BE-40E5-98CB-13522404FC6B}" destId="{79501298-9AEA-4270-894B-EF366D6D55C4}" srcOrd="0" destOrd="0" parTransId="{0F4CF6CA-73F8-4FF0-A145-83892326A5AE}" sibTransId="{3AC41723-9774-4BA4-A72C-D8E40AC693F1}"/>
    <dgm:cxn modelId="{C89E789F-056E-4374-960C-ACB7893223F8}" type="presOf" srcId="{1B3028BD-26BE-40E5-98CB-13522404FC6B}" destId="{0EE51D72-B129-4F55-A84F-3231FDF0689A}" srcOrd="0" destOrd="0" presId="urn:microsoft.com/office/officeart/2005/8/layout/lProcess1"/>
    <dgm:cxn modelId="{58EC7E1F-9FC6-402E-8A25-075EC9601732}" type="presOf" srcId="{C772801D-9365-44F9-A752-3A842CF0C308}" destId="{38A9E7FD-2410-41A0-927E-FFF599F5A5FE}" srcOrd="0" destOrd="0" presId="urn:microsoft.com/office/officeart/2005/8/layout/lProcess1"/>
    <dgm:cxn modelId="{F683C033-2C87-4DBA-8F62-D358BE07D44D}" type="presOf" srcId="{2713D2F0-A364-4146-8EAE-55BB4B4A574A}" destId="{90367B39-21E2-4499-8649-0A81FF1DB24D}" srcOrd="0" destOrd="0" presId="urn:microsoft.com/office/officeart/2005/8/layout/lProcess1"/>
    <dgm:cxn modelId="{185AEF1E-EF14-4510-A268-7CB459FB19FD}" srcId="{1B3028BD-26BE-40E5-98CB-13522404FC6B}" destId="{145765B5-F153-4F0B-BC3D-9DB309D6BBF4}" srcOrd="2" destOrd="0" parTransId="{5E40281F-A8BF-43B5-ABEC-C73B9C40FBAA}" sibTransId="{C9C2A7C1-1594-4252-8FF0-6E9A83A67449}"/>
    <dgm:cxn modelId="{2C46F888-E435-4CF7-B5BF-05909116B158}" type="presOf" srcId="{0F4CF6CA-73F8-4FF0-A145-83892326A5AE}" destId="{094A70BE-089E-4DC2-8AC0-74BBE1738D3D}" srcOrd="0" destOrd="0" presId="urn:microsoft.com/office/officeart/2005/8/layout/lProcess1"/>
    <dgm:cxn modelId="{E079B3A6-A7C7-4684-9C43-4EDCFF0731AE}" type="presOf" srcId="{D36AA9F9-5DFA-4677-A1EA-090FE3DB8CD2}" destId="{FB60E5CD-211D-4A76-A555-AAD24F49C14F}" srcOrd="0" destOrd="0" presId="urn:microsoft.com/office/officeart/2005/8/layout/lProcess1"/>
    <dgm:cxn modelId="{C70E7AED-41AA-4686-A222-28CF65A3CC75}" type="presOf" srcId="{3AC41723-9774-4BA4-A72C-D8E40AC693F1}" destId="{37F17FFA-9B73-472D-BEEC-48E2618A53AD}" srcOrd="0" destOrd="0" presId="urn:microsoft.com/office/officeart/2005/8/layout/lProcess1"/>
    <dgm:cxn modelId="{E38723DF-8202-444A-A6D4-07A01C758003}" type="presOf" srcId="{1AAA0A14-2976-4E9F-90B8-773214364A0A}" destId="{79228E5E-D39B-43AA-9BFE-38274EB863A2}" srcOrd="0" destOrd="0" presId="urn:microsoft.com/office/officeart/2005/8/layout/lProcess1"/>
    <dgm:cxn modelId="{5280C1E4-7D65-4DC8-9EF7-D68880FD2E7E}" type="presOf" srcId="{9AAB31FB-E537-4AB5-8809-8295ABFFA33C}" destId="{DEAC5AF7-9117-4C2E-A7BD-29C19F14202E}" srcOrd="0" destOrd="0" presId="urn:microsoft.com/office/officeart/2005/8/layout/lProcess1"/>
    <dgm:cxn modelId="{752DA6B5-500F-418D-9936-17AC9A2709C2}" srcId="{FBFED87B-F46A-4418-ADD1-B533D3DBBA45}" destId="{C02874EF-B11C-49E0-B26C-F013D615A54A}" srcOrd="2" destOrd="0" parTransId="{64631CAC-E9D3-4780-AE5B-99ABDE28B977}" sibTransId="{3F116CC0-D43F-49F0-A389-A9F4EDF2046A}"/>
    <dgm:cxn modelId="{2ADDFD5D-56DC-44AF-B297-DA8333672029}" srcId="{EF628631-DFDD-4562-BFC9-8742B41B8C29}" destId="{3336CF8F-948E-4948-92BC-51B201AFE6E4}" srcOrd="2" destOrd="0" parTransId="{E4CC2700-F44F-46F7-BC7A-8B209E484750}" sibTransId="{61224BF0-B69A-424F-A034-44718CB689F9}"/>
    <dgm:cxn modelId="{E50977AB-2696-451B-A70C-DC1456F7FFAF}" type="presOf" srcId="{3218AFE1-408B-40B2-855B-4598E1A78956}" destId="{238A83F3-12C1-4076-B22E-10BF3317DE2C}" srcOrd="0" destOrd="0" presId="urn:microsoft.com/office/officeart/2005/8/layout/lProcess1"/>
    <dgm:cxn modelId="{D46CF71B-F4EC-4DC7-9E12-72781492E8A3}" srcId="{EF628631-DFDD-4562-BFC9-8742B41B8C29}" destId="{C772801D-9365-44F9-A752-3A842CF0C308}" srcOrd="3" destOrd="0" parTransId="{5A41C1FA-37EE-43D2-967A-16AC840CF031}" sibTransId="{47834620-930A-4523-9771-35233519B7C1}"/>
    <dgm:cxn modelId="{61AB1A49-896C-40BB-863F-C193D74B5FAD}" srcId="{ECD3AE8A-3282-4AD6-AD6E-E1075E1596F1}" destId="{FBFED87B-F46A-4418-ADD1-B533D3DBBA45}" srcOrd="3" destOrd="0" parTransId="{3FD5DB1C-A594-45EE-AD4B-ABF2E01B7D51}" sibTransId="{8A0212DF-3A76-44C1-B018-2245D971678C}"/>
    <dgm:cxn modelId="{02C09F24-0D3A-4D83-B6A8-87605E8E1E0C}" type="presOf" srcId="{E507BB2F-57B0-410C-A63A-15508F369A6E}" destId="{54E59EC2-D03E-4F12-9403-EED6BEAC4DB1}" srcOrd="0" destOrd="0" presId="urn:microsoft.com/office/officeart/2005/8/layout/lProcess1"/>
    <dgm:cxn modelId="{0CCDDEEA-62D2-4258-8E98-5E694C016291}" type="presOf" srcId="{F66790F9-45C9-4985-99E3-12B5F6AAED7A}" destId="{09DFA74B-C18B-4FEB-BF65-04C179DC9DC0}" srcOrd="0" destOrd="0" presId="urn:microsoft.com/office/officeart/2005/8/layout/lProcess1"/>
    <dgm:cxn modelId="{A9DE906A-4C3C-45FC-858B-70BC4C99AFDA}" srcId="{E2B5FCF0-0186-44ED-9F96-73536B67589F}" destId="{2B03C2FD-D50B-438F-902E-DA823DFD2866}" srcOrd="2" destOrd="0" parTransId="{B600DB52-A89C-427B-8527-80A1CA7C6D04}" sibTransId="{89B9DDC5-AA65-4A49-A287-983B7BB00DB8}"/>
    <dgm:cxn modelId="{A6E8811E-AC47-4488-9B8B-A3C2007264EE}" type="presOf" srcId="{FBFED87B-F46A-4418-ADD1-B533D3DBBA45}" destId="{DF742597-1F83-4680-8410-33C6C904FE95}" srcOrd="0" destOrd="0" presId="urn:microsoft.com/office/officeart/2005/8/layout/lProcess1"/>
    <dgm:cxn modelId="{32C502C7-D9CC-43D1-8228-11359685D906}" type="presOf" srcId="{026F2A34-B14C-4E11-8D7C-BC405662DE62}" destId="{D3811938-1731-422F-B571-4B0CEEC3866C}" srcOrd="0" destOrd="0" presId="urn:microsoft.com/office/officeart/2005/8/layout/lProcess1"/>
    <dgm:cxn modelId="{3D30B7B6-FFCD-42AC-8251-E53870A91B13}" type="presOf" srcId="{8010E9F8-A5DE-4CCB-BF24-75C8B20DD22C}" destId="{5D600745-FB91-4DCB-8738-54EEF671008C}" srcOrd="0" destOrd="0" presId="urn:microsoft.com/office/officeart/2005/8/layout/lProcess1"/>
    <dgm:cxn modelId="{79604531-FDCA-4678-9862-CFB8BCF43F38}" type="presOf" srcId="{416A364D-EA88-48D2-8E0A-717840E7A1D6}" destId="{5B8D4656-9C6C-4534-8E4F-59952E4555F9}" srcOrd="0" destOrd="0" presId="urn:microsoft.com/office/officeart/2005/8/layout/lProcess1"/>
    <dgm:cxn modelId="{5B4007B6-D7D6-4797-8B8F-213EA5FBFCE1}" srcId="{FBFED87B-F46A-4418-ADD1-B533D3DBBA45}" destId="{ED64E5B2-ABBC-4766-B1FC-49787C86AF94}" srcOrd="1" destOrd="0" parTransId="{A2795F54-E4E5-4C85-B101-7FB02E88E1B3}" sibTransId="{F66790F9-45C9-4985-99E3-12B5F6AAED7A}"/>
    <dgm:cxn modelId="{748CF05F-8EAD-48CA-AC1E-77239147E075}" type="presParOf" srcId="{D7D76511-906E-45B5-875C-0696614FF74A}" destId="{CEBC2758-8649-47DE-966C-FC2600DD6A25}" srcOrd="0" destOrd="0" presId="urn:microsoft.com/office/officeart/2005/8/layout/lProcess1"/>
    <dgm:cxn modelId="{C9696E12-098E-480B-BF69-656E5E890F93}" type="presParOf" srcId="{CEBC2758-8649-47DE-966C-FC2600DD6A25}" destId="{CC5788FF-43BB-418E-B3BF-81B8115A298D}" srcOrd="0" destOrd="0" presId="urn:microsoft.com/office/officeart/2005/8/layout/lProcess1"/>
    <dgm:cxn modelId="{2CC78CD1-FB02-41F1-87E2-BEB158AD090A}" type="presParOf" srcId="{CEBC2758-8649-47DE-966C-FC2600DD6A25}" destId="{20F64B2F-9E08-4FA5-B088-524C3CD888B9}" srcOrd="1" destOrd="0" presId="urn:microsoft.com/office/officeart/2005/8/layout/lProcess1"/>
    <dgm:cxn modelId="{2DDCF110-5BA8-4997-824F-19951E27556F}" type="presParOf" srcId="{CEBC2758-8649-47DE-966C-FC2600DD6A25}" destId="{90367B39-21E2-4499-8649-0A81FF1DB24D}" srcOrd="2" destOrd="0" presId="urn:microsoft.com/office/officeart/2005/8/layout/lProcess1"/>
    <dgm:cxn modelId="{6D4D580F-8330-462D-A602-2F68AB89E221}" type="presParOf" srcId="{CEBC2758-8649-47DE-966C-FC2600DD6A25}" destId="{5D600745-FB91-4DCB-8738-54EEF671008C}" srcOrd="3" destOrd="0" presId="urn:microsoft.com/office/officeart/2005/8/layout/lProcess1"/>
    <dgm:cxn modelId="{E4F8A667-D5C7-4FA8-B2D4-59086B35E03C}" type="presParOf" srcId="{CEBC2758-8649-47DE-966C-FC2600DD6A25}" destId="{41A01E74-0C82-4389-B97C-0C30EC74E222}" srcOrd="4" destOrd="0" presId="urn:microsoft.com/office/officeart/2005/8/layout/lProcess1"/>
    <dgm:cxn modelId="{828F6B3F-9454-411A-8F1F-DCFCF5D7D2F9}" type="presParOf" srcId="{CEBC2758-8649-47DE-966C-FC2600DD6A25}" destId="{FA177A6B-8398-4E92-8B33-68080392CF7F}" srcOrd="5" destOrd="0" presId="urn:microsoft.com/office/officeart/2005/8/layout/lProcess1"/>
    <dgm:cxn modelId="{EDF9E169-A017-4981-B54C-FCE4349476A8}" type="presParOf" srcId="{CEBC2758-8649-47DE-966C-FC2600DD6A25}" destId="{CC5578DB-4368-4D4B-A5E9-B728F1474750}" srcOrd="6" destOrd="0" presId="urn:microsoft.com/office/officeart/2005/8/layout/lProcess1"/>
    <dgm:cxn modelId="{D1E56327-C000-4397-A9F7-1EA81E6A9D9C}" type="presParOf" srcId="{CEBC2758-8649-47DE-966C-FC2600DD6A25}" destId="{355FFF78-1045-4903-A569-5F38E421241B}" srcOrd="7" destOrd="0" presId="urn:microsoft.com/office/officeart/2005/8/layout/lProcess1"/>
    <dgm:cxn modelId="{8032D6BC-EE26-4BC6-BF68-56B35EB19A44}" type="presParOf" srcId="{CEBC2758-8649-47DE-966C-FC2600DD6A25}" destId="{38A9E7FD-2410-41A0-927E-FFF599F5A5FE}" srcOrd="8" destOrd="0" presId="urn:microsoft.com/office/officeart/2005/8/layout/lProcess1"/>
    <dgm:cxn modelId="{0BA43CEE-7CE4-4363-B274-3FE24BBE937D}" type="presParOf" srcId="{D7D76511-906E-45B5-875C-0696614FF74A}" destId="{15F47C95-CC67-4963-9FAD-10163D0FAEC1}" srcOrd="1" destOrd="0" presId="urn:microsoft.com/office/officeart/2005/8/layout/lProcess1"/>
    <dgm:cxn modelId="{8DC7E13B-C3F6-472E-921D-421AB03562EE}" type="presParOf" srcId="{D7D76511-906E-45B5-875C-0696614FF74A}" destId="{74992035-F1AB-4CA3-8306-7180E9756252}" srcOrd="2" destOrd="0" presId="urn:microsoft.com/office/officeart/2005/8/layout/lProcess1"/>
    <dgm:cxn modelId="{F840C257-EA06-4293-A6CF-0D9CC1770B60}" type="presParOf" srcId="{74992035-F1AB-4CA3-8306-7180E9756252}" destId="{0EE51D72-B129-4F55-A84F-3231FDF0689A}" srcOrd="0" destOrd="0" presId="urn:microsoft.com/office/officeart/2005/8/layout/lProcess1"/>
    <dgm:cxn modelId="{797E9A4D-0050-4179-9C5A-7A8476099A21}" type="presParOf" srcId="{74992035-F1AB-4CA3-8306-7180E9756252}" destId="{094A70BE-089E-4DC2-8AC0-74BBE1738D3D}" srcOrd="1" destOrd="0" presId="urn:microsoft.com/office/officeart/2005/8/layout/lProcess1"/>
    <dgm:cxn modelId="{3B3FFB85-EBE8-4673-8834-2A199EB7060C}" type="presParOf" srcId="{74992035-F1AB-4CA3-8306-7180E9756252}" destId="{1AC82766-5519-49BA-9800-EA5C54C6E8CD}" srcOrd="2" destOrd="0" presId="urn:microsoft.com/office/officeart/2005/8/layout/lProcess1"/>
    <dgm:cxn modelId="{62F9D12E-6A6E-40AB-9F00-7984F671935A}" type="presParOf" srcId="{74992035-F1AB-4CA3-8306-7180E9756252}" destId="{37F17FFA-9B73-472D-BEEC-48E2618A53AD}" srcOrd="3" destOrd="0" presId="urn:microsoft.com/office/officeart/2005/8/layout/lProcess1"/>
    <dgm:cxn modelId="{346D15BB-6499-4559-9C56-E7009B9E2888}" type="presParOf" srcId="{74992035-F1AB-4CA3-8306-7180E9756252}" destId="{FB60E5CD-211D-4A76-A555-AAD24F49C14F}" srcOrd="4" destOrd="0" presId="urn:microsoft.com/office/officeart/2005/8/layout/lProcess1"/>
    <dgm:cxn modelId="{508F934C-5B0A-4D75-8993-D150CC2BB3FE}" type="presParOf" srcId="{74992035-F1AB-4CA3-8306-7180E9756252}" destId="{54E59EC2-D03E-4F12-9403-EED6BEAC4DB1}" srcOrd="5" destOrd="0" presId="urn:microsoft.com/office/officeart/2005/8/layout/lProcess1"/>
    <dgm:cxn modelId="{27887F11-C0BE-4D13-9C28-312BA02FD0EB}" type="presParOf" srcId="{74992035-F1AB-4CA3-8306-7180E9756252}" destId="{BA8473DE-BC6F-4D70-B219-EC5D8EEDFE5F}" srcOrd="6" destOrd="0" presId="urn:microsoft.com/office/officeart/2005/8/layout/lProcess1"/>
    <dgm:cxn modelId="{7CE335D7-C103-4260-BB25-DCE5B311D4C8}" type="presParOf" srcId="{D7D76511-906E-45B5-875C-0696614FF74A}" destId="{B64F7ADF-9A3D-4DFE-865C-6396E804F721}" srcOrd="3" destOrd="0" presId="urn:microsoft.com/office/officeart/2005/8/layout/lProcess1"/>
    <dgm:cxn modelId="{28A80052-9B60-46C9-A2B0-4D1BCC295CE2}" type="presParOf" srcId="{D7D76511-906E-45B5-875C-0696614FF74A}" destId="{199CD32F-4ABD-402F-9996-EEDE07AAA3A5}" srcOrd="4" destOrd="0" presId="urn:microsoft.com/office/officeart/2005/8/layout/lProcess1"/>
    <dgm:cxn modelId="{21CE8F5E-1F7B-4E1D-B853-9B9182ADC203}" type="presParOf" srcId="{199CD32F-4ABD-402F-9996-EEDE07AAA3A5}" destId="{096B83EF-C69A-471D-AC73-8F187DB0BAD2}" srcOrd="0" destOrd="0" presId="urn:microsoft.com/office/officeart/2005/8/layout/lProcess1"/>
    <dgm:cxn modelId="{68D550CC-28AF-40FA-BDD5-3EB106F35A18}" type="presParOf" srcId="{199CD32F-4ABD-402F-9996-EEDE07AAA3A5}" destId="{B5A7359E-0D65-4A4D-AD95-1E294C752F90}" srcOrd="1" destOrd="0" presId="urn:microsoft.com/office/officeart/2005/8/layout/lProcess1"/>
    <dgm:cxn modelId="{1C94722C-81AC-480A-80BC-CEEF754CAFA7}" type="presParOf" srcId="{199CD32F-4ABD-402F-9996-EEDE07AAA3A5}" destId="{79228E5E-D39B-43AA-9BFE-38274EB863A2}" srcOrd="2" destOrd="0" presId="urn:microsoft.com/office/officeart/2005/8/layout/lProcess1"/>
    <dgm:cxn modelId="{B673A343-3FE5-45BF-8C3A-33DB8C116614}" type="presParOf" srcId="{199CD32F-4ABD-402F-9996-EEDE07AAA3A5}" destId="{DEAC5AF7-9117-4C2E-A7BD-29C19F14202E}" srcOrd="3" destOrd="0" presId="urn:microsoft.com/office/officeart/2005/8/layout/lProcess1"/>
    <dgm:cxn modelId="{9E0F299C-E974-44DF-9E61-45E52D8B9B27}" type="presParOf" srcId="{199CD32F-4ABD-402F-9996-EEDE07AAA3A5}" destId="{D3811938-1731-422F-B571-4B0CEEC3866C}" srcOrd="4" destOrd="0" presId="urn:microsoft.com/office/officeart/2005/8/layout/lProcess1"/>
    <dgm:cxn modelId="{3040B94D-1BA3-4271-85B4-5E38FE004CBA}" type="presParOf" srcId="{199CD32F-4ABD-402F-9996-EEDE07AAA3A5}" destId="{C47F14B5-F711-4CE2-9C24-B93490AA9C38}" srcOrd="5" destOrd="0" presId="urn:microsoft.com/office/officeart/2005/8/layout/lProcess1"/>
    <dgm:cxn modelId="{80AC86FC-8C0A-4AA6-A96B-98DCD241B084}" type="presParOf" srcId="{199CD32F-4ABD-402F-9996-EEDE07AAA3A5}" destId="{17E03507-6A04-46C9-B29D-1FDE805EE351}" srcOrd="6" destOrd="0" presId="urn:microsoft.com/office/officeart/2005/8/layout/lProcess1"/>
    <dgm:cxn modelId="{7165EF99-523C-414D-97CD-C6866F3847B3}" type="presParOf" srcId="{D7D76511-906E-45B5-875C-0696614FF74A}" destId="{B66AAB93-F3B0-4E37-A360-C8A0C65A7C71}" srcOrd="5" destOrd="0" presId="urn:microsoft.com/office/officeart/2005/8/layout/lProcess1"/>
    <dgm:cxn modelId="{88F033F9-F172-4642-82D4-8410D713BDE0}" type="presParOf" srcId="{D7D76511-906E-45B5-875C-0696614FF74A}" destId="{83C56D6D-CB71-4D54-8469-6E0390427F66}" srcOrd="6" destOrd="0" presId="urn:microsoft.com/office/officeart/2005/8/layout/lProcess1"/>
    <dgm:cxn modelId="{49C9C04D-0B66-42F8-976D-C656750E225D}" type="presParOf" srcId="{83C56D6D-CB71-4D54-8469-6E0390427F66}" destId="{DF742597-1F83-4680-8410-33C6C904FE95}" srcOrd="0" destOrd="0" presId="urn:microsoft.com/office/officeart/2005/8/layout/lProcess1"/>
    <dgm:cxn modelId="{70B03CEC-1F30-4B53-8DD1-2B2EE4D92CAD}" type="presParOf" srcId="{83C56D6D-CB71-4D54-8469-6E0390427F66}" destId="{E9B78D9C-DA15-402D-B044-D91552BFDCFA}" srcOrd="1" destOrd="0" presId="urn:microsoft.com/office/officeart/2005/8/layout/lProcess1"/>
    <dgm:cxn modelId="{A5E6A9C5-5E29-4573-9F99-4EB292C87F3F}" type="presParOf" srcId="{83C56D6D-CB71-4D54-8469-6E0390427F66}" destId="{1360BD58-A30E-4A1D-B799-8A08C21E5292}" srcOrd="2" destOrd="0" presId="urn:microsoft.com/office/officeart/2005/8/layout/lProcess1"/>
    <dgm:cxn modelId="{48E4A3C9-E51C-460C-AB4B-B9C9C82095BC}" type="presParOf" srcId="{83C56D6D-CB71-4D54-8469-6E0390427F66}" destId="{238A83F3-12C1-4076-B22E-10BF3317DE2C}" srcOrd="3" destOrd="0" presId="urn:microsoft.com/office/officeart/2005/8/layout/lProcess1"/>
    <dgm:cxn modelId="{37CA1CBF-7D5F-4413-8EF4-D9F414F3A840}" type="presParOf" srcId="{83C56D6D-CB71-4D54-8469-6E0390427F66}" destId="{ACD0A868-1BCB-4481-AEB6-28D482A15FEB}" srcOrd="4" destOrd="0" presId="urn:microsoft.com/office/officeart/2005/8/layout/lProcess1"/>
    <dgm:cxn modelId="{7A0195FB-F179-4E94-9F39-F6AA38F5FB9A}" type="presParOf" srcId="{83C56D6D-CB71-4D54-8469-6E0390427F66}" destId="{09DFA74B-C18B-4FEB-BF65-04C179DC9DC0}" srcOrd="5" destOrd="0" presId="urn:microsoft.com/office/officeart/2005/8/layout/lProcess1"/>
    <dgm:cxn modelId="{F48E82B8-6741-43D5-ABE6-A73086B37C18}" type="presParOf" srcId="{83C56D6D-CB71-4D54-8469-6E0390427F66}" destId="{AC56CD69-58F5-41DF-8813-73430CB32F23}" srcOrd="6" destOrd="0" presId="urn:microsoft.com/office/officeart/2005/8/layout/lProcess1"/>
    <dgm:cxn modelId="{C8722A31-875D-4630-AC09-D3621628BBFB}" type="presParOf" srcId="{83C56D6D-CB71-4D54-8469-6E0390427F66}" destId="{DF67053D-0868-490F-9E4C-321AC9132AE3}" srcOrd="7" destOrd="0" presId="urn:microsoft.com/office/officeart/2005/8/layout/lProcess1"/>
    <dgm:cxn modelId="{1AFFC468-659B-4537-8DCF-0F26A97DA60A}" type="presParOf" srcId="{83C56D6D-CB71-4D54-8469-6E0390427F66}" destId="{5B8D4656-9C6C-4534-8E4F-59952E4555F9}" srcOrd="8" destOrd="0" presId="urn:microsoft.com/office/officeart/2005/8/layout/lProcess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7">
  <dgm:title val=""/>
  <dgm:desc val=""/>
  <dgm:catLst>
    <dgm:cat type="list" pri="12000"/>
    <dgm:cat type="process" pri="20000"/>
    <dgm:cat type="relationship" pri="14000"/>
    <dgm:cat type="convert" pri="8000"/>
    <dgm:cat type="picture" pri="25000"/>
    <dgm:cat type="pictureconvert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fgShape" refType="w" fact="0.92"/>
      <dgm:constr type="h" for="ch" forName="fgShape" refType="h" fact="0.15"/>
      <dgm:constr type="b" for="ch" forName="fgShape" refType="h" fact="0.95"/>
      <dgm:constr type="ctrX" for="ch" forName="fgShape" refType="w" fact="0.5"/>
      <dgm:constr type="w" for="ch" forName="linComp" refType="w"/>
      <dgm:constr type="h" for="ch" forName="linComp" refType="h"/>
      <dgm:constr type="ctrX" for="ch" forName="linComp" refType="w" fact="0.5"/>
    </dgm:constrLst>
    <dgm:ruleLst/>
    <dgm:layoutNode name="fgShape" styleLbl="fgShp">
      <dgm:alg type="sp"/>
      <dgm:shape xmlns:r="http://schemas.openxmlformats.org/officeDocument/2006/relationships" type="leftRightArrow" r:blip="" zOrderOff="99999">
        <dgm:adjLst/>
      </dgm:shape>
      <dgm:presOf/>
      <dgm:constrLst/>
      <dgm:ruleLst/>
    </dgm:layoutNode>
    <dgm:layoutNode name="linComp">
      <dgm:choose name="Name1">
        <dgm:if name="Name2" func="var" arg="dir" op="equ" val="norm">
          <dgm:alg type="lin"/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h"/>
        <dgm:constr type="w" for="ch" ptType="sibTrans" refType="w" refFor="ch" refForName="compNode" fact="0.03"/>
        <dgm:constr type="primFontSz" for="des" ptType="node" op="equ" val="65"/>
      </dgm:constrLst>
      <dgm:ruleLst/>
      <dgm:forEach name="nodesForEach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bkgdShape" refType="w"/>
            <dgm:constr type="h" for="ch" forName="bkgdShape" refType="h"/>
            <dgm:constr type="w" for="ch" forName="nodeTx" refType="w"/>
            <dgm:constr type="h" for="ch" forName="nodeTx" refType="h" fact="0.4"/>
            <dgm:constr type="b" for="ch" forName="nodeTx" refType="h" fact="0.8"/>
            <dgm:constr type="w" for="ch" forName="invisiNode" refType="w" fact="0.01"/>
            <dgm:constr type="h" for="ch" forName="invisiNode" refType="h" fact="0.06"/>
            <dgm:constr type="t" for="ch" forName="invisiNode"/>
            <dgm:constr type="ctrX" for="ch" forName="invisiNode" refType="w" fact="0.5"/>
            <dgm:constr type="h" for="ch" forName="imagNode" refType="h" fact="0.333"/>
            <dgm:constr type="w" for="ch" forName="imagNode" refType="h" refFor="ch" refForName="imagNode"/>
            <dgm:constr type="ctrX" for="ch" forName="imagNode" refType="w" fact="0.5"/>
            <dgm:constr type="t" for="ch" forName="imagNode" refType="h" fact="0.06"/>
            <dgm:constr type="w" for="ch" forName="imagNode" refType="w" op="lte" fact="0.94"/>
          </dgm:constrLst>
          <dgm:ruleLst/>
          <dgm:layoutNode name="bkgdShape"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nodeTx">
            <dgm:varLst>
              <dgm:bulletEnabled val="1"/>
            </dgm:varLst>
            <dgm:alg type="tx">
              <dgm:param type="txAnchorVert" val="mid"/>
              <dgm:param type="txAnchorHorzCh" val="ctr"/>
              <dgm:param type="stBulletLvl" val="2"/>
            </dgm:alg>
            <dgm:shape xmlns:r="http://schemas.openxmlformats.org/officeDocument/2006/relationships" type="rect" r:blip="" hideGeom="1">
              <dgm:adjLst/>
            </dgm:shape>
            <dgm:presOf axis="desOrSelf" ptType="node"/>
            <dgm:constrLst/>
            <dgm:ruleLst>
              <dgm:rule type="primFontSz" val="5" fact="NaN" max="NaN"/>
            </dgm:ruleLst>
          </dgm:layoutNode>
          <dgm:layoutNode name="invisiNode">
            <dgm:alg type="sp"/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/>
            <dgm:constrLst/>
            <dgm:ruleLst/>
          </dgm:layoutNode>
          <dgm:layoutNode name="imag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/>
            <dgm:constrLst/>
            <dgm:ruleLst/>
          </dgm:layoutNode>
        </dgm:layoutNode>
        <dgm:forEach name="sibTransForEach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arrow6">
  <dgm:title val=""/>
  <dgm:desc val=""/>
  <dgm:catLst>
    <dgm:cat type="relationship" pri="4000"/>
    <dgm:cat type="process" pri="2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clrData>
  <dgm:layoutNode name="compositeShape">
    <dgm:varLst>
      <dgm:chMax val="2"/>
      <dgm:dir/>
      <dgm:resizeHandles val="exact"/>
    </dgm:varLst>
    <dgm:alg type="composite">
      <dgm:param type="horzAlign" val="ctr"/>
      <dgm:param type="vertAlign" val="mid"/>
      <dgm:param type="ar" val="2.5"/>
    </dgm:alg>
    <dgm:shape xmlns:r="http://schemas.openxmlformats.org/officeDocument/2006/relationships" r:blip="">
      <dgm:adjLst/>
    </dgm:shape>
    <dgm:presOf/>
    <dgm:constrLst>
      <dgm:constr type="primFontSz" for="des" ptType="node" op="equ"/>
      <dgm:constr type="w" for="ch" forName="ribbon" refType="h" refFor="ch" refForName="ribbon" fact="2.5"/>
      <dgm:constr type="h" for="ch" forName="leftArrowText" refType="h" fact="0.49"/>
      <dgm:constr type="ctrY" for="ch" forName="leftArrowText" refType="ctrY" refFor="ch" refForName="ribbon"/>
      <dgm:constr type="ctrYOff" for="ch" forName="leftArrowText" refType="h" refFor="ch" refForName="ribbon" fact="-0.08"/>
      <dgm:constr type="l" for="ch" forName="leftArrowText" refType="w" refFor="ch" refForName="ribbon" fact="0.12"/>
      <dgm:constr type="r" for="ch" forName="leftArrowText" refType="w" refFor="ch" refForName="ribbon" fact="0.45"/>
      <dgm:constr type="h" for="ch" forName="rightArrowText" refType="h" fact="0.49"/>
      <dgm:constr type="ctrY" for="ch" forName="rightArrowText" refType="ctrY" refFor="ch" refForName="ribbon"/>
      <dgm:constr type="ctrYOff" for="ch" forName="rightArrowText" refType="h" refFor="ch" refForName="ribbon" fact="0.08"/>
      <dgm:constr type="l" for="ch" forName="rightArrowText" refType="w" refFor="ch" refForName="ribbon" fact="0.5"/>
      <dgm:constr type="r" for="ch" forName="rightArrowText" refType="w" refFor="ch" refForName="ribbon" fact="0.89"/>
    </dgm:constrLst>
    <dgm:ruleLst/>
    <dgm:choose name="Name0">
      <dgm:if name="Name1" axis="ch" ptType="node" func="cnt" op="gte" val="1">
        <dgm:layoutNode name="ribbon" styleLbl="node1">
          <dgm:alg type="sp"/>
          <dgm:shape xmlns:r="http://schemas.openxmlformats.org/officeDocument/2006/relationships" type="leftRightRibbon" r:blip="">
            <dgm:adjLst/>
          </dgm:shape>
          <dgm:presOf/>
          <dgm:constrLst/>
          <dgm:ruleLst/>
        </dgm:layoutNode>
        <dgm:layoutNode name="leftArrowText" styleLbl="node1">
          <dgm:varLst>
            <dgm:chMax val="0"/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rect" r:blip="" hideGeom="1">
            <dgm:adjLst/>
          </dgm:shape>
          <dgm:choose name="Name2">
            <dgm:if name="Name3" func="var" arg="dir" op="equ" val="norm">
              <dgm:presOf axis="ch desOrSelf" ptType="node node" st="1 1" cnt="1 0"/>
            </dgm:if>
            <dgm:else name="Name4">
              <dgm:presOf axis="ch desOrSelf" ptType="node node" st="2 1" cnt="1 0"/>
            </dgm:else>
          </dgm:choose>
          <dgm:constrLst>
            <dgm:constr type="primFontSz" val="65"/>
            <dgm:constr type="tMarg" refType="primFontSz" fact="0.28"/>
            <dgm:constr type="lMarg"/>
            <dgm:constr type="bMarg" refType="primFontSz" fact="0.3"/>
            <dgm:constr type="rMarg"/>
          </dgm:constrLst>
          <dgm:ruleLst>
            <dgm:rule type="primFontSz" val="5" fact="NaN" max="NaN"/>
          </dgm:ruleLst>
        </dgm:layoutNode>
        <dgm:layoutNode name="rightArrowText" styleLbl="node1">
          <dgm:varLst>
            <dgm:chMax val="0"/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rect" r:blip="" hideGeom="1">
            <dgm:adjLst/>
          </dgm:shape>
          <dgm:choose name="Name5">
            <dgm:if name="Name6" func="var" arg="dir" op="equ" val="norm">
              <dgm:presOf axis="ch desOrSelf" ptType="node node" st="2 1" cnt="1 0"/>
            </dgm:if>
            <dgm:else name="Name7">
              <dgm:presOf axis="ch desOrSelf" ptType="node node" st="1 1" cnt="1 0"/>
            </dgm:else>
          </dgm:choose>
          <dgm:constrLst>
            <dgm:constr type="primFontSz" val="65"/>
            <dgm:constr type="tMarg" refType="primFontSz" fact="0.28"/>
            <dgm:constr type="lMarg"/>
            <dgm:constr type="bMarg" refType="primFontSz" fact="0.3"/>
            <dgm:constr type="rMarg"/>
          </dgm:constrLst>
          <dgm:ruleLst>
            <dgm:rule type="primFontSz" val="5" fact="NaN" max="NaN"/>
          </dgm:ruleLst>
        </dgm:layoutNode>
      </dgm:if>
      <dgm:else name="Name8"/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lProcess3">
  <dgm:title val=""/>
  <dgm:desc val=""/>
  <dgm:catLst>
    <dgm:cat type="process" pri="11000"/>
    <dgm:cat type="convert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1" destId="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51" srcId="1" destId="11" srcOrd="0" destOrd="0"/>
        <dgm:cxn modelId="61" srcId="2" destId="21" srcOrd="0" destOrd="0"/>
        <dgm:cxn modelId="71" srcId="3" destId="31" srcOrd="0" destOrd="0"/>
        <dgm:cxn modelId="81" srcId="4" destId="41" srcOrd="0" destOrd="0"/>
      </dgm:cxnLst>
      <dgm:bg/>
      <dgm:whole/>
    </dgm:dataModel>
  </dgm:clrData>
  <dgm:layoutNode name="Name0">
    <dgm:varLst>
      <dgm:chPref val="3"/>
      <dgm:dir/>
      <dgm:animLvl val="lvl"/>
      <dgm:resizeHandles/>
    </dgm:varLst>
    <dgm:choose name="Name1">
      <dgm:if name="Name2" func="var" arg="dir" op="equ" val="norm">
        <dgm:alg type="lin">
          <dgm:param type="linDir" val="fromT"/>
          <dgm:param type="vertAlign" val="mid"/>
          <dgm:param type="nodeHorzAlign" val="l"/>
          <dgm:param type="nodeVertAlign" val="t"/>
          <dgm:param type="fallback" val="2D"/>
        </dgm:alg>
      </dgm:if>
      <dgm:else name="Name3">
        <dgm:alg type="lin">
          <dgm:param type="linDir" val="fromT"/>
          <dgm:param type="vertAlign" val="mid"/>
          <dgm:param type="nodeHorzAlign" val="r"/>
          <dgm:param type="nodeVertAlign" val="t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bigChev" refType="w"/>
      <dgm:constr type="h" for="des" forName="bigChev" refType="w" refFor="des" refForName="bigChev" op="equ" fact="0.4"/>
      <dgm:constr type="w" for="des" forName="node" refType="w" refFor="des" refForName="bigChev" fact="0.83"/>
      <dgm:constr type="h" for="des" forName="node" refType="w" refFor="des" refForName="node" op="equ" fact="0.4"/>
      <dgm:constr type="w" for="des" forName="parTrans" refType="w" refFor="des" refForName="bigChev" op="equ" fact="-0.13"/>
      <dgm:constr type="w" for="des" forName="sibTrans" refType="w" refFor="des" refForName="node" op="equ" fact="-0.14"/>
      <dgm:constr type="h" for="ch" forName="vSp" refType="h" refFor="des" refForName="bigChev" op="equ" fact="0.14"/>
      <dgm:constr type="primFontSz" for="des" forName="node" op="equ"/>
      <dgm:constr type="primFontSz" for="des" forName="bigChev" op="equ"/>
    </dgm:constrLst>
    <dgm:ruleLst/>
    <dgm:forEach name="Name4" axis="ch" ptType="node">
      <dgm:layoutNode name="horFlow">
        <dgm:choose name="Name5">
          <dgm:if name="Name6" func="var" arg="dir" op="equ" val="norm">
            <dgm:alg type="lin">
              <dgm:param type="linDir" val="fromL"/>
              <dgm:param type="nodeHorzAlign" val="l"/>
              <dgm:param type="nodeVertAlign" val="mid"/>
              <dgm:param type="fallback" val="2D"/>
            </dgm:alg>
          </dgm:if>
          <dgm:else name="Name7">
            <dgm:alg type="lin">
              <dgm:param type="linDir" val="fromR"/>
              <dgm:param type="nodeHorzAlign" val="r"/>
              <dgm:param type="nodeVertAlign" val="mid"/>
              <dgm:param type="fallback" val="2D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bigChev" styleLbl="node1">
          <dgm:alg type="tx"/>
          <dgm:choose name="Name8">
            <dgm:if name="Name9" func="var" arg="dir" op="equ" val="norm">
              <dgm:shape xmlns:r="http://schemas.openxmlformats.org/officeDocument/2006/relationships" type="chevron" r:blip="">
                <dgm:adjLst/>
              </dgm:shape>
              <dgm:presOf axis="self"/>
              <dgm:constrLst>
                <dgm:constr type="primFontSz" val="65"/>
                <dgm:constr type="rMarg"/>
                <dgm:constr type="lMarg" refType="primFontSz" fact="0.1"/>
                <dgm:constr type="tMarg" refType="primFontSz" fact="0.05"/>
                <dgm:constr type="bMarg" refType="primFontSz" fact="0.05"/>
              </dgm:constrLst>
            </dgm:if>
            <dgm:else name="Name10">
              <dgm:shape xmlns:r="http://schemas.openxmlformats.org/officeDocument/2006/relationships" rot="180" type="chevron" r:blip="">
                <dgm:adjLst/>
              </dgm:shape>
              <dgm:presOf axis="self"/>
              <dgm:constrLst>
                <dgm:constr type="primFontSz" val="65"/>
                <dgm:constr type="lMarg"/>
                <dgm:constr type="rMarg" refType="primFontSz" fact="0.1"/>
                <dgm:constr type="tMarg" refType="primFontSz" fact="0.05"/>
                <dgm:constr type="bMarg" refType="primFontSz" fact="0.05"/>
              </dgm:constrLst>
            </dgm:else>
          </dgm:choose>
          <dgm:ruleLst>
            <dgm:rule type="primFontSz" val="5" fact="NaN" max="NaN"/>
          </dgm:ruleLst>
        </dgm:layoutNode>
        <dgm:forEach name="parTransForEach" axis="ch" ptType="parTrans" cnt="1">
          <dgm:layoutNode name="par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  <dgm:forEach name="Name11" axis="ch" ptType="node">
          <dgm:layoutNode name="node" styleLbl="alignAccFollowNode1">
            <dgm:varLst>
              <dgm:bulletEnabled val="1"/>
            </dgm:varLst>
            <dgm:alg type="tx"/>
            <dgm:choose name="Name12">
              <dgm:if name="Name13" func="var" arg="dir" op="equ" val="norm">
                <dgm:shape xmlns:r="http://schemas.openxmlformats.org/officeDocument/2006/relationships" type="chevron" r:blip="">
                  <dgm:adjLst/>
                </dgm:shape>
                <dgm:presOf axis="desOrSelf" ptType="node"/>
                <dgm:constrLst>
                  <dgm:constr type="primFontSz" val="65"/>
                  <dgm:constr type="rMarg"/>
                  <dgm:constr type="lMarg" refType="primFontSz" fact="0.1"/>
                  <dgm:constr type="tMarg" refType="primFontSz" fact="0.05"/>
                  <dgm:constr type="bMarg" refType="primFontSz" fact="0.05"/>
                </dgm:constrLst>
              </dgm:if>
              <dgm:else name="Name14">
                <dgm:shape xmlns:r="http://schemas.openxmlformats.org/officeDocument/2006/relationships" rot="180" type="chevron" r:blip="">
                  <dgm:adjLst/>
                </dgm:shape>
                <dgm:presOf axis="desOrSelf" ptType="node"/>
                <dgm:constrLst>
                  <dgm:constr type="primFontSz" val="65"/>
                  <dgm:constr type="lMarg"/>
                  <dgm:constr type="rMarg" refType="primFontSz" fact="0.1"/>
                  <dgm:constr type="tMarg" refType="primFontSz" fact="0.05"/>
                  <dgm:constr type="bMarg" refType="primFontSz" fact="0.05"/>
                </dgm:constrLst>
              </dgm:else>
            </dgm:choose>
            <dgm:ruleLst>
              <dgm:rule type="primFontSz" val="5" fact="NaN" max="NaN"/>
            </dgm:ruleLst>
          </dgm:layoutNode>
          <dgm:forEach name="sibTransForEach" axis="followSib" ptType="sibTrans" cnt="1">
            <dgm:layoutNode name="sibTrans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layoutNode>
      <dgm:choose name="Name15">
        <dgm:if name="Name16" axis="self" ptType="node" func="revPos" op="gte" val="2">
          <dgm:layoutNode name="vSp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7"/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lProcess1">
  <dgm:title val=""/>
  <dgm:desc val=""/>
  <dgm:catLst>
    <dgm:cat type="process" pri="1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1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2"/>
      </dgm:ptLst>
      <dgm:cxnLst>
        <dgm:cxn modelId="3" srcId="0" destId="1" srcOrd="0" destOrd="0"/>
        <dgm:cxn modelId="4" srcId="0" destId="2" srcOrd="0" destOrd="0"/>
        <dgm:cxn modelId="5" srcId="1" destId="11" srcOrd="0" destOrd="0"/>
        <dgm:cxn modelId="6" srcId="2" destId="2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51" srcId="1" destId="11" srcOrd="0" destOrd="0"/>
        <dgm:cxn modelId="61" srcId="2" destId="21" srcOrd="0" destOrd="0"/>
        <dgm:cxn modelId="71" srcId="3" destId="31" srcOrd="0" destOrd="0"/>
        <dgm:cxn modelId="81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L"/>
          <dgm:param type="vertAlign" val="mid"/>
          <dgm:param type="nodeHorzAlign" val="l"/>
          <dgm:param type="nodeVertAlign" val="t"/>
          <dgm:param type="fallback" val="2D"/>
        </dgm:alg>
      </dgm:if>
      <dgm:else name="Name3">
        <dgm:alg type="lin">
          <dgm:param type="linDir" val="fromR"/>
          <dgm:param type="vertAlign" val="mid"/>
          <dgm:param type="nodeHorzAlign" val="r"/>
          <dgm:param type="nodeVertAlign" val="t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header" refType="h"/>
      <dgm:constr type="w" for="des" forName="header" refType="h" refFor="des" refForName="header" op="equ" fact="4"/>
      <dgm:constr type="h" for="des" forName="child" refType="h" refFor="des" refForName="header" op="equ"/>
      <dgm:constr type="w" for="des" forName="child" refType="w" refFor="des" refForName="header" op="equ"/>
      <dgm:constr type="w" for="ch" forName="hSp" refType="w" refFor="des" refForName="header" op="equ" fact="0.14"/>
      <dgm:constr type="h" for="des" forName="parTrans" refType="h" refFor="des" refForName="header" op="equ" fact="0.35"/>
      <dgm:constr type="h" for="des" forName="sibTrans" refType="h" refFor="des" refForName="parTrans" op="equ"/>
      <dgm:constr type="primFontSz" for="des" forName="child" op="equ" val="65"/>
      <dgm:constr type="primFontSz" for="des" forName="header" op="equ" val="65"/>
    </dgm:constrLst>
    <dgm:ruleLst/>
    <dgm:forEach name="Name4" axis="ch" ptType="node">
      <dgm:layoutNode name="vertFlow">
        <dgm:choose name="Name5">
          <dgm:if name="Name6" func="var" arg="dir" op="equ" val="norm">
            <dgm:alg type="lin">
              <dgm:param type="linDir" val="fromT"/>
              <dgm:param type="nodeHorzAlign" val="ctr"/>
              <dgm:param type="nodeVertAlign" val="t"/>
              <dgm:param type="fallback" val="2D"/>
            </dgm:alg>
          </dgm:if>
          <dgm:else name="Name7">
            <dgm:alg type="lin">
              <dgm:param type="linDir" val="fromT"/>
              <dgm:param type="nodeHorzAlign" val="ctr"/>
              <dgm:param type="nodeVertAlign" val="t"/>
              <dgm:param type="fallback" val="2D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header" styleLbl="node1"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forEach name="Name8" axis="ch" ptType="parTrans" cnt="1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w" refType="h"/>
              <dgm:constr type="connDist"/>
              <dgm:constr type="wArH" refType="h" fact="0.25"/>
              <dgm:constr type="hArH" refType="wArH" fact="2"/>
              <dgm:constr type="stemThick" refType="hArH" fact="0.667"/>
              <dgm:constr type="begPad" refType="connDist" fact="0.25"/>
              <dgm:constr type="endPad" refType="connDist" fact="0.25"/>
            </dgm:constrLst>
            <dgm:ruleLst/>
          </dgm:layoutNode>
        </dgm:forEach>
        <dgm:forEach name="Name9" axis="ch" ptType="node">
          <dgm:layoutNode name="child" styleLbl="alignAccFollowNode1">
            <dgm:varLst>
              <dgm:chMax val="0"/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  <dgm:forEach name="Name10" axis="followSib" ptType="sibTrans" cnt="1">
            <dgm:layoutNode name="sibTrans" styleLbl="sibTrans2D1">
              <dgm:alg type="conn">
                <dgm:param type="begPts" val="auto"/>
                <dgm:param type="endPts" val="auto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w" refType="h"/>
                <dgm:constr type="connDist"/>
                <dgm:constr type="wArH" refType="h" fact="0.25"/>
                <dgm:constr type="hArH" refType="wArH" fact="2"/>
                <dgm:constr type="stemThick" refType="hArH" fact="0.667"/>
                <dgm:constr type="begPad" refType="w" fact="0.25"/>
                <dgm:constr type="endPad" refType="w" fact="0.25"/>
              </dgm:constrLst>
              <dgm:ruleLst/>
            </dgm:layoutNode>
          </dgm:forEach>
        </dgm:forEach>
      </dgm:layoutNode>
      <dgm:choose name="Name11">
        <dgm:if name="Name12" axis="self" ptType="node" func="revPos" op="gte" val="2">
          <dgm:layoutNode name="hSp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3"/>
      </dgm:choose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lProcess1">
  <dgm:title val=""/>
  <dgm:desc val=""/>
  <dgm:catLst>
    <dgm:cat type="process" pri="1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1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2"/>
      </dgm:ptLst>
      <dgm:cxnLst>
        <dgm:cxn modelId="3" srcId="0" destId="1" srcOrd="0" destOrd="0"/>
        <dgm:cxn modelId="4" srcId="0" destId="2" srcOrd="0" destOrd="0"/>
        <dgm:cxn modelId="5" srcId="1" destId="11" srcOrd="0" destOrd="0"/>
        <dgm:cxn modelId="6" srcId="2" destId="2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51" srcId="1" destId="11" srcOrd="0" destOrd="0"/>
        <dgm:cxn modelId="61" srcId="2" destId="21" srcOrd="0" destOrd="0"/>
        <dgm:cxn modelId="71" srcId="3" destId="31" srcOrd="0" destOrd="0"/>
        <dgm:cxn modelId="81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L"/>
          <dgm:param type="vertAlign" val="mid"/>
          <dgm:param type="nodeHorzAlign" val="l"/>
          <dgm:param type="nodeVertAlign" val="t"/>
          <dgm:param type="fallback" val="2D"/>
        </dgm:alg>
      </dgm:if>
      <dgm:else name="Name3">
        <dgm:alg type="lin">
          <dgm:param type="linDir" val="fromR"/>
          <dgm:param type="vertAlign" val="mid"/>
          <dgm:param type="nodeHorzAlign" val="r"/>
          <dgm:param type="nodeVertAlign" val="t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header" refType="h"/>
      <dgm:constr type="w" for="des" forName="header" refType="h" refFor="des" refForName="header" op="equ" fact="4"/>
      <dgm:constr type="h" for="des" forName="child" refType="h" refFor="des" refForName="header" op="equ"/>
      <dgm:constr type="w" for="des" forName="child" refType="w" refFor="des" refForName="header" op="equ"/>
      <dgm:constr type="w" for="ch" forName="hSp" refType="w" refFor="des" refForName="header" op="equ" fact="0.14"/>
      <dgm:constr type="h" for="des" forName="parTrans" refType="h" refFor="des" refForName="header" op="equ" fact="0.35"/>
      <dgm:constr type="h" for="des" forName="sibTrans" refType="h" refFor="des" refForName="parTrans" op="equ"/>
      <dgm:constr type="primFontSz" for="des" forName="child" op="equ" val="65"/>
      <dgm:constr type="primFontSz" for="des" forName="header" op="equ" val="65"/>
    </dgm:constrLst>
    <dgm:ruleLst/>
    <dgm:forEach name="Name4" axis="ch" ptType="node">
      <dgm:layoutNode name="vertFlow">
        <dgm:choose name="Name5">
          <dgm:if name="Name6" func="var" arg="dir" op="equ" val="norm">
            <dgm:alg type="lin">
              <dgm:param type="linDir" val="fromT"/>
              <dgm:param type="nodeHorzAlign" val="ctr"/>
              <dgm:param type="nodeVertAlign" val="t"/>
              <dgm:param type="fallback" val="2D"/>
            </dgm:alg>
          </dgm:if>
          <dgm:else name="Name7">
            <dgm:alg type="lin">
              <dgm:param type="linDir" val="fromT"/>
              <dgm:param type="nodeHorzAlign" val="ctr"/>
              <dgm:param type="nodeVertAlign" val="t"/>
              <dgm:param type="fallback" val="2D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header" styleLbl="node1"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forEach name="Name8" axis="ch" ptType="parTrans" cnt="1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w" refType="h"/>
              <dgm:constr type="connDist"/>
              <dgm:constr type="wArH" refType="h" fact="0.25"/>
              <dgm:constr type="hArH" refType="wArH" fact="2"/>
              <dgm:constr type="stemThick" refType="hArH" fact="0.667"/>
              <dgm:constr type="begPad" refType="connDist" fact="0.25"/>
              <dgm:constr type="endPad" refType="connDist" fact="0.25"/>
            </dgm:constrLst>
            <dgm:ruleLst/>
          </dgm:layoutNode>
        </dgm:forEach>
        <dgm:forEach name="Name9" axis="ch" ptType="node">
          <dgm:layoutNode name="child" styleLbl="alignAccFollowNode1">
            <dgm:varLst>
              <dgm:chMax val="0"/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  <dgm:forEach name="Name10" axis="followSib" ptType="sibTrans" cnt="1">
            <dgm:layoutNode name="sibTrans" styleLbl="sibTrans2D1">
              <dgm:alg type="conn">
                <dgm:param type="begPts" val="auto"/>
                <dgm:param type="endPts" val="auto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w" refType="h"/>
                <dgm:constr type="connDist"/>
                <dgm:constr type="wArH" refType="h" fact="0.25"/>
                <dgm:constr type="hArH" refType="wArH" fact="2"/>
                <dgm:constr type="stemThick" refType="hArH" fact="0.667"/>
                <dgm:constr type="begPad" refType="w" fact="0.25"/>
                <dgm:constr type="endPad" refType="w" fact="0.25"/>
              </dgm:constrLst>
              <dgm:ruleLst/>
            </dgm:layoutNode>
          </dgm:forEach>
        </dgm:forEach>
      </dgm:layoutNode>
      <dgm:choose name="Name11">
        <dgm:if name="Name12" axis="self" ptType="node" func="revPos" op="gte" val="2">
          <dgm:layoutNode name="hSp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3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modificar el estilo de subtítulo del patrón</a:t>
            </a:r>
            <a:endParaRPr lang="es-EC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61A45BE-1D9D-426D-A1DE-435341938256}" type="datetimeFigureOut">
              <a:rPr lang="es-EC" smtClean="0"/>
              <a:t>06/07/2016</a:t>
            </a:fld>
            <a:endParaRPr lang="es-EC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C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27727D4-2E6F-472C-8BB4-B35B940C9557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6698185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61A45BE-1D9D-426D-A1DE-435341938256}" type="datetimeFigureOut">
              <a:rPr lang="es-EC" smtClean="0"/>
              <a:t>06/07/2016</a:t>
            </a:fld>
            <a:endParaRPr lang="es-EC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C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27727D4-2E6F-472C-8BB4-B35B940C9557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4769520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61A45BE-1D9D-426D-A1DE-435341938256}" type="datetimeFigureOut">
              <a:rPr lang="es-EC" smtClean="0"/>
              <a:t>06/07/2016</a:t>
            </a:fld>
            <a:endParaRPr lang="es-EC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C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27727D4-2E6F-472C-8BB4-B35B940C9557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5337032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modificar el estilo de subtítulo del patrón</a:t>
            </a:r>
            <a:endParaRPr lang="es-EC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7BEC861-62BD-4871-9F80-35420F3D25B0}" type="datetimeFigureOut">
              <a:rPr lang="es-EC" smtClean="0"/>
              <a:t>06/07/2016</a:t>
            </a:fld>
            <a:endParaRPr lang="es-EC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C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6184496-E755-4183-8764-68D4D2EE0135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51009933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7BEC861-62BD-4871-9F80-35420F3D25B0}" type="datetimeFigureOut">
              <a:rPr lang="es-EC" smtClean="0"/>
              <a:t>06/07/2016</a:t>
            </a:fld>
            <a:endParaRPr lang="es-EC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C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6184496-E755-4183-8764-68D4D2EE0135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260755173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1" y="1709739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7BEC861-62BD-4871-9F80-35420F3D25B0}" type="datetimeFigureOut">
              <a:rPr lang="es-EC" smtClean="0"/>
              <a:t>06/07/2016</a:t>
            </a:fld>
            <a:endParaRPr lang="es-EC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C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6184496-E755-4183-8764-68D4D2EE0135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184995281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7BEC861-62BD-4871-9F80-35420F3D25B0}" type="datetimeFigureOut">
              <a:rPr lang="es-EC" smtClean="0"/>
              <a:t>06/07/2016</a:t>
            </a:fld>
            <a:endParaRPr lang="es-EC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C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6184496-E755-4183-8764-68D4D2EE0135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223613429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40317" y="365126"/>
            <a:ext cx="10515600" cy="1325563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40318" y="1681163"/>
            <a:ext cx="5158316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40318" y="2505075"/>
            <a:ext cx="5158316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71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717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7BEC861-62BD-4871-9F80-35420F3D25B0}" type="datetimeFigureOut">
              <a:rPr lang="es-EC" smtClean="0"/>
              <a:t>06/07/2016</a:t>
            </a:fld>
            <a:endParaRPr lang="es-EC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C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6184496-E755-4183-8764-68D4D2EE0135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162952531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7BEC861-62BD-4871-9F80-35420F3D25B0}" type="datetimeFigureOut">
              <a:rPr lang="es-EC" smtClean="0"/>
              <a:t>06/07/2016</a:t>
            </a:fld>
            <a:endParaRPr lang="es-EC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C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6184496-E755-4183-8764-68D4D2EE0135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290149498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7BEC861-62BD-4871-9F80-35420F3D25B0}" type="datetimeFigureOut">
              <a:rPr lang="es-EC" smtClean="0"/>
              <a:t>06/07/2016</a:t>
            </a:fld>
            <a:endParaRPr lang="es-EC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C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6184496-E755-4183-8764-68D4D2EE0135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5521649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7BEC861-62BD-4871-9F80-35420F3D25B0}" type="datetimeFigureOut">
              <a:rPr lang="es-EC" smtClean="0"/>
              <a:t>06/07/2016</a:t>
            </a:fld>
            <a:endParaRPr lang="es-EC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C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6184496-E755-4183-8764-68D4D2EE0135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24670920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61A45BE-1D9D-426D-A1DE-435341938256}" type="datetimeFigureOut">
              <a:rPr lang="es-EC" smtClean="0"/>
              <a:t>06/07/2016</a:t>
            </a:fld>
            <a:endParaRPr lang="es-EC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C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27727D4-2E6F-472C-8BB4-B35B940C9557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00586080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 lang="es-EC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7BEC861-62BD-4871-9F80-35420F3D25B0}" type="datetimeFigureOut">
              <a:rPr lang="es-EC" smtClean="0"/>
              <a:t>06/07/2016</a:t>
            </a:fld>
            <a:endParaRPr lang="es-EC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C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6184496-E755-4183-8764-68D4D2EE0135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208001598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7BEC861-62BD-4871-9F80-35420F3D25B0}" type="datetimeFigureOut">
              <a:rPr lang="es-EC" smtClean="0"/>
              <a:t>06/07/2016</a:t>
            </a:fld>
            <a:endParaRPr lang="es-EC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C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6184496-E755-4183-8764-68D4D2EE0135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19877227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7BEC861-62BD-4871-9F80-35420F3D25B0}" type="datetimeFigureOut">
              <a:rPr lang="es-EC" smtClean="0"/>
              <a:t>06/07/2016</a:t>
            </a:fld>
            <a:endParaRPr lang="es-EC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C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6184496-E755-4183-8764-68D4D2EE0135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263868199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modificar el estilo de subtítulo del patrón</a:t>
            </a:r>
            <a:endParaRPr lang="es-EC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1A45BE-1D9D-426D-A1DE-435341938256}" type="datetimeFigureOut">
              <a:rPr lang="es-EC" smtClean="0"/>
              <a:t>06/07/2016</a:t>
            </a:fld>
            <a:endParaRPr lang="es-EC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727D4-2E6F-472C-8BB4-B35B940C9557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163773002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1A45BE-1D9D-426D-A1DE-435341938256}" type="datetimeFigureOut">
              <a:rPr lang="es-EC" smtClean="0"/>
              <a:t>06/07/2016</a:t>
            </a:fld>
            <a:endParaRPr lang="es-EC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727D4-2E6F-472C-8BB4-B35B940C9557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14050690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1A45BE-1D9D-426D-A1DE-435341938256}" type="datetimeFigureOut">
              <a:rPr lang="es-EC" smtClean="0"/>
              <a:t>06/07/2016</a:t>
            </a:fld>
            <a:endParaRPr lang="es-EC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727D4-2E6F-472C-8BB4-B35B940C9557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92822441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1A45BE-1D9D-426D-A1DE-435341938256}" type="datetimeFigureOut">
              <a:rPr lang="es-EC" smtClean="0"/>
              <a:t>06/07/2016</a:t>
            </a:fld>
            <a:endParaRPr lang="es-EC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727D4-2E6F-472C-8BB4-B35B940C9557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239228042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1A45BE-1D9D-426D-A1DE-435341938256}" type="datetimeFigureOut">
              <a:rPr lang="es-EC" smtClean="0"/>
              <a:t>06/07/2016</a:t>
            </a:fld>
            <a:endParaRPr lang="es-EC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727D4-2E6F-472C-8BB4-B35B940C9557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48786059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1A45BE-1D9D-426D-A1DE-435341938256}" type="datetimeFigureOut">
              <a:rPr lang="es-EC" smtClean="0"/>
              <a:t>06/07/2016</a:t>
            </a:fld>
            <a:endParaRPr lang="es-EC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727D4-2E6F-472C-8BB4-B35B940C9557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64689704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1A45BE-1D9D-426D-A1DE-435341938256}" type="datetimeFigureOut">
              <a:rPr lang="es-EC" smtClean="0"/>
              <a:t>06/07/2016</a:t>
            </a:fld>
            <a:endParaRPr lang="es-EC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727D4-2E6F-472C-8BB4-B35B940C9557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9372256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1" y="1709739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61A45BE-1D9D-426D-A1DE-435341938256}" type="datetimeFigureOut">
              <a:rPr lang="es-EC" smtClean="0"/>
              <a:t>06/07/2016</a:t>
            </a:fld>
            <a:endParaRPr lang="es-EC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C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27727D4-2E6F-472C-8BB4-B35B940C9557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36702249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1A45BE-1D9D-426D-A1DE-435341938256}" type="datetimeFigureOut">
              <a:rPr lang="es-EC" smtClean="0"/>
              <a:t>06/07/2016</a:t>
            </a:fld>
            <a:endParaRPr lang="es-EC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727D4-2E6F-472C-8BB4-B35B940C9557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34532379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C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1A45BE-1D9D-426D-A1DE-435341938256}" type="datetimeFigureOut">
              <a:rPr lang="es-EC" smtClean="0"/>
              <a:t>06/07/2016</a:t>
            </a:fld>
            <a:endParaRPr lang="es-EC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727D4-2E6F-472C-8BB4-B35B940C9557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160496309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1A45BE-1D9D-426D-A1DE-435341938256}" type="datetimeFigureOut">
              <a:rPr lang="es-EC" smtClean="0"/>
              <a:t>06/07/2016</a:t>
            </a:fld>
            <a:endParaRPr lang="es-EC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727D4-2E6F-472C-8BB4-B35B940C9557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239342476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1A45BE-1D9D-426D-A1DE-435341938256}" type="datetimeFigureOut">
              <a:rPr lang="es-EC" smtClean="0"/>
              <a:t>06/07/2016</a:t>
            </a:fld>
            <a:endParaRPr lang="es-EC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727D4-2E6F-472C-8BB4-B35B940C9557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28433822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61A45BE-1D9D-426D-A1DE-435341938256}" type="datetimeFigureOut">
              <a:rPr lang="es-EC" smtClean="0"/>
              <a:t>06/07/2016</a:t>
            </a:fld>
            <a:endParaRPr lang="es-EC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C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27727D4-2E6F-472C-8BB4-B35B940C9557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14376759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40317" y="365126"/>
            <a:ext cx="10515600" cy="1325563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40318" y="1681163"/>
            <a:ext cx="5158316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40318" y="2505075"/>
            <a:ext cx="5158316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71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717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61A45BE-1D9D-426D-A1DE-435341938256}" type="datetimeFigureOut">
              <a:rPr lang="es-EC" smtClean="0"/>
              <a:t>06/07/2016</a:t>
            </a:fld>
            <a:endParaRPr lang="es-EC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C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27727D4-2E6F-472C-8BB4-B35B940C9557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6982292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61A45BE-1D9D-426D-A1DE-435341938256}" type="datetimeFigureOut">
              <a:rPr lang="es-EC" smtClean="0"/>
              <a:t>06/07/2016</a:t>
            </a:fld>
            <a:endParaRPr lang="es-EC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C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27727D4-2E6F-472C-8BB4-B35B940C9557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4995874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61A45BE-1D9D-426D-A1DE-435341938256}" type="datetimeFigureOut">
              <a:rPr lang="es-EC" smtClean="0"/>
              <a:t>06/07/2016</a:t>
            </a:fld>
            <a:endParaRPr lang="es-EC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C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27727D4-2E6F-472C-8BB4-B35B940C9557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4765135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61A45BE-1D9D-426D-A1DE-435341938256}" type="datetimeFigureOut">
              <a:rPr lang="es-EC" smtClean="0"/>
              <a:t>06/07/2016</a:t>
            </a:fld>
            <a:endParaRPr lang="es-EC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C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27727D4-2E6F-472C-8BB4-B35B940C9557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28646067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 lang="es-EC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61A45BE-1D9D-426D-A1DE-435341938256}" type="datetimeFigureOut">
              <a:rPr lang="es-EC" smtClean="0"/>
              <a:t>06/07/2016</a:t>
            </a:fld>
            <a:endParaRPr lang="es-EC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C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27727D4-2E6F-472C-8BB4-B35B940C9557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41651030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cambiar el estilo de título	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fld id="{D61A45BE-1D9D-426D-A1DE-435341938256}" type="datetimeFigureOut">
              <a:rPr lang="es-EC" smtClean="0"/>
              <a:t>06/07/2016</a:t>
            </a:fld>
            <a:endParaRPr lang="es-EC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s-EC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D27727D4-2E6F-472C-8BB4-B35B940C9557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7173860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C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cambiar el estilo de título	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fld id="{E7BEC861-62BD-4871-9F80-35420F3D25B0}" type="datetimeFigureOut">
              <a:rPr lang="es-EC" smtClean="0"/>
              <a:t>06/07/2016</a:t>
            </a:fld>
            <a:endParaRPr lang="es-EC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s-EC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C6184496-E755-4183-8764-68D4D2EE0135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15755419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C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1A45BE-1D9D-426D-A1DE-435341938256}" type="datetimeFigureOut">
              <a:rPr lang="es-EC" smtClean="0"/>
              <a:t>06/07/2016</a:t>
            </a:fld>
            <a:endParaRPr lang="es-EC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C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7727D4-2E6F-472C-8BB4-B35B940C9557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25382932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C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3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8" Type="http://schemas.microsoft.com/office/2007/relationships/diagramDrawing" Target="../diagrams/drawing6.xml"/><Relationship Id="rId3" Type="http://schemas.microsoft.com/office/2007/relationships/hdphoto" Target="../media/hdphoto2.wdp"/><Relationship Id="rId7" Type="http://schemas.openxmlformats.org/officeDocument/2006/relationships/diagramColors" Target="../diagrams/colors6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4.xml"/><Relationship Id="rId6" Type="http://schemas.openxmlformats.org/officeDocument/2006/relationships/diagramQuickStyle" Target="../diagrams/quickStyle6.xml"/><Relationship Id="rId5" Type="http://schemas.openxmlformats.org/officeDocument/2006/relationships/diagramLayout" Target="../diagrams/layout6.xml"/><Relationship Id="rId4" Type="http://schemas.openxmlformats.org/officeDocument/2006/relationships/diagramData" Target="../diagrams/data6.xml"/></Relationships>
</file>

<file path=ppt/slides/_rels/slide11.xml.rels><?xml version="1.0" encoding="UTF-8" standalone="yes"?>
<Relationships xmlns="http://schemas.openxmlformats.org/package/2006/relationships"><Relationship Id="rId8" Type="http://schemas.microsoft.com/office/2007/relationships/diagramDrawing" Target="../diagrams/drawing7.xml"/><Relationship Id="rId3" Type="http://schemas.microsoft.com/office/2007/relationships/hdphoto" Target="../media/hdphoto2.wdp"/><Relationship Id="rId7" Type="http://schemas.openxmlformats.org/officeDocument/2006/relationships/diagramColors" Target="../diagrams/colors7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4.xml"/><Relationship Id="rId6" Type="http://schemas.openxmlformats.org/officeDocument/2006/relationships/diagramQuickStyle" Target="../diagrams/quickStyle7.xml"/><Relationship Id="rId5" Type="http://schemas.openxmlformats.org/officeDocument/2006/relationships/diagramLayout" Target="../diagrams/layout7.xml"/><Relationship Id="rId4" Type="http://schemas.openxmlformats.org/officeDocument/2006/relationships/diagramData" Target="../diagrams/data7.xml"/></Relationships>
</file>

<file path=ppt/slides/_rels/slide12.xml.rels><?xml version="1.0" encoding="UTF-8" standalone="yes"?>
<Relationships xmlns="http://schemas.openxmlformats.org/package/2006/relationships"><Relationship Id="rId8" Type="http://schemas.microsoft.com/office/2007/relationships/diagramDrawing" Target="../diagrams/drawing8.xml"/><Relationship Id="rId3" Type="http://schemas.microsoft.com/office/2007/relationships/hdphoto" Target="../media/hdphoto2.wdp"/><Relationship Id="rId7" Type="http://schemas.openxmlformats.org/officeDocument/2006/relationships/diagramColors" Target="../diagrams/colors8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4.xml"/><Relationship Id="rId6" Type="http://schemas.openxmlformats.org/officeDocument/2006/relationships/diagramQuickStyle" Target="../diagrams/quickStyle8.xml"/><Relationship Id="rId5" Type="http://schemas.openxmlformats.org/officeDocument/2006/relationships/diagramLayout" Target="../diagrams/layout8.xml"/><Relationship Id="rId4" Type="http://schemas.openxmlformats.org/officeDocument/2006/relationships/diagramData" Target="../diagrams/data8.xml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4.xml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4.xml"/></Relationships>
</file>

<file path=ppt/slides/_rels/slide15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4.xml"/></Relationships>
</file>

<file path=ppt/slides/_rels/slide16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11.png"/></Relationships>
</file>

<file path=ppt/slides/_rels/slide17.xml.rels><?xml version="1.0" encoding="UTF-8" standalone="yes"?>
<Relationships xmlns="http://schemas.openxmlformats.org/package/2006/relationships"><Relationship Id="rId8" Type="http://schemas.microsoft.com/office/2007/relationships/diagramDrawing" Target="../diagrams/drawing9.xml"/><Relationship Id="rId3" Type="http://schemas.microsoft.com/office/2007/relationships/hdphoto" Target="../media/hdphoto2.wdp"/><Relationship Id="rId7" Type="http://schemas.openxmlformats.org/officeDocument/2006/relationships/diagramColors" Target="../diagrams/colors9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4.xml"/><Relationship Id="rId6" Type="http://schemas.openxmlformats.org/officeDocument/2006/relationships/diagramQuickStyle" Target="../diagrams/quickStyle9.xml"/><Relationship Id="rId5" Type="http://schemas.openxmlformats.org/officeDocument/2006/relationships/diagramLayout" Target="../diagrams/layout9.xml"/><Relationship Id="rId4" Type="http://schemas.openxmlformats.org/officeDocument/2006/relationships/diagramData" Target="../diagrams/data9.xml"/></Relationships>
</file>

<file path=ppt/slides/_rels/slide18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4.xml"/></Relationships>
</file>

<file path=ppt/slides/_rels/slide1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4.xml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microsoft.com/office/2007/relationships/hdphoto" Target="../media/hdphoto2.wdp"/><Relationship Id="rId7" Type="http://schemas.openxmlformats.org/officeDocument/2006/relationships/diagramColors" Target="../diagrams/colors1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4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20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4.xml"/></Relationships>
</file>

<file path=ppt/slides/_rels/slide21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4.xml"/></Relationships>
</file>

<file path=ppt/slides/_rels/slide22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4.xml"/><Relationship Id="rId4" Type="http://schemas.openxmlformats.org/officeDocument/2006/relationships/chart" Target="../charts/chart1.xml"/></Relationships>
</file>

<file path=ppt/slides/_rels/slide23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4.xml"/><Relationship Id="rId4" Type="http://schemas.openxmlformats.org/officeDocument/2006/relationships/chart" Target="../charts/chart2.xml"/></Relationships>
</file>

<file path=ppt/slides/_rels/slide24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4.xml"/><Relationship Id="rId5" Type="http://schemas.openxmlformats.org/officeDocument/2006/relationships/chart" Target="../charts/chart4.xml"/><Relationship Id="rId4" Type="http://schemas.openxmlformats.org/officeDocument/2006/relationships/chart" Target="../charts/chart3.xml"/></Relationships>
</file>

<file path=ppt/slides/_rels/slide25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4.xml"/><Relationship Id="rId6" Type="http://schemas.openxmlformats.org/officeDocument/2006/relationships/chart" Target="../charts/chart7.xml"/><Relationship Id="rId5" Type="http://schemas.openxmlformats.org/officeDocument/2006/relationships/chart" Target="../charts/chart6.xml"/><Relationship Id="rId4" Type="http://schemas.openxmlformats.org/officeDocument/2006/relationships/chart" Target="../charts/chart5.xml"/></Relationships>
</file>

<file path=ppt/slides/_rels/slide26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7" Type="http://schemas.openxmlformats.org/officeDocument/2006/relationships/chart" Target="../charts/chart11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4.xml"/><Relationship Id="rId6" Type="http://schemas.openxmlformats.org/officeDocument/2006/relationships/chart" Target="../charts/chart10.xml"/><Relationship Id="rId5" Type="http://schemas.openxmlformats.org/officeDocument/2006/relationships/chart" Target="../charts/chart9.xml"/><Relationship Id="rId4" Type="http://schemas.openxmlformats.org/officeDocument/2006/relationships/chart" Target="../charts/chart8.xml"/></Relationships>
</file>

<file path=ppt/slides/_rels/slide27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7" Type="http://schemas.openxmlformats.org/officeDocument/2006/relationships/chart" Target="../charts/chart15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4.xml"/><Relationship Id="rId6" Type="http://schemas.openxmlformats.org/officeDocument/2006/relationships/chart" Target="../charts/chart14.xml"/><Relationship Id="rId5" Type="http://schemas.openxmlformats.org/officeDocument/2006/relationships/chart" Target="../charts/chart13.xml"/><Relationship Id="rId4" Type="http://schemas.openxmlformats.org/officeDocument/2006/relationships/chart" Target="../charts/chart12.xml"/></Relationships>
</file>

<file path=ppt/slides/_rels/slide28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7" Type="http://schemas.openxmlformats.org/officeDocument/2006/relationships/chart" Target="../charts/chart19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4.xml"/><Relationship Id="rId6" Type="http://schemas.openxmlformats.org/officeDocument/2006/relationships/chart" Target="../charts/chart18.xml"/><Relationship Id="rId5" Type="http://schemas.openxmlformats.org/officeDocument/2006/relationships/chart" Target="../charts/chart17.xml"/><Relationship Id="rId4" Type="http://schemas.openxmlformats.org/officeDocument/2006/relationships/chart" Target="../charts/chart16.xml"/></Relationships>
</file>

<file path=ppt/slides/_rels/slide29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4.xml"/></Relationships>
</file>

<file path=ppt/slides/_rels/slide30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4.xml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microsoft.com/office/2007/relationships/hdphoto" Target="../media/hdphoto2.wdp"/><Relationship Id="rId7" Type="http://schemas.openxmlformats.org/officeDocument/2006/relationships/diagramColors" Target="../diagrams/colors2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4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4" Type="http://schemas.openxmlformats.org/officeDocument/2006/relationships/diagramData" Target="../diagrams/data2.xml"/></Relationships>
</file>

<file path=ppt/slides/_rels/slide6.xml.rels><?xml version="1.0" encoding="UTF-8" standalone="yes"?>
<Relationships xmlns="http://schemas.openxmlformats.org/package/2006/relationships"><Relationship Id="rId8" Type="http://schemas.microsoft.com/office/2007/relationships/diagramDrawing" Target="../diagrams/drawing3.xml"/><Relationship Id="rId3" Type="http://schemas.microsoft.com/office/2007/relationships/hdphoto" Target="../media/hdphoto2.wdp"/><Relationship Id="rId7" Type="http://schemas.openxmlformats.org/officeDocument/2006/relationships/diagramColors" Target="../diagrams/colors3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4.xml"/><Relationship Id="rId6" Type="http://schemas.openxmlformats.org/officeDocument/2006/relationships/diagramQuickStyle" Target="../diagrams/quickStyle3.xml"/><Relationship Id="rId5" Type="http://schemas.openxmlformats.org/officeDocument/2006/relationships/diagramLayout" Target="../diagrams/layout3.xml"/><Relationship Id="rId4" Type="http://schemas.openxmlformats.org/officeDocument/2006/relationships/diagramData" Target="../diagrams/data3.xml"/></Relationships>
</file>

<file path=ppt/slides/_rels/slide7.xml.rels><?xml version="1.0" encoding="UTF-8" standalone="yes"?>
<Relationships xmlns="http://schemas.openxmlformats.org/package/2006/relationships"><Relationship Id="rId8" Type="http://schemas.microsoft.com/office/2007/relationships/diagramDrawing" Target="../diagrams/drawing4.xml"/><Relationship Id="rId3" Type="http://schemas.microsoft.com/office/2007/relationships/hdphoto" Target="../media/hdphoto2.wdp"/><Relationship Id="rId7" Type="http://schemas.openxmlformats.org/officeDocument/2006/relationships/diagramColors" Target="../diagrams/colors4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4.xml"/><Relationship Id="rId6" Type="http://schemas.openxmlformats.org/officeDocument/2006/relationships/diagramQuickStyle" Target="../diagrams/quickStyle4.xml"/><Relationship Id="rId5" Type="http://schemas.openxmlformats.org/officeDocument/2006/relationships/diagramLayout" Target="../diagrams/layout4.xml"/><Relationship Id="rId4" Type="http://schemas.openxmlformats.org/officeDocument/2006/relationships/diagramData" Target="../diagrams/data4.xml"/></Relationships>
</file>

<file path=ppt/slides/_rels/slide8.xml.rels><?xml version="1.0" encoding="UTF-8" standalone="yes"?>
<Relationships xmlns="http://schemas.openxmlformats.org/package/2006/relationships"><Relationship Id="rId8" Type="http://schemas.microsoft.com/office/2007/relationships/diagramDrawing" Target="../diagrams/drawing5.xml"/><Relationship Id="rId3" Type="http://schemas.microsoft.com/office/2007/relationships/hdphoto" Target="../media/hdphoto2.wdp"/><Relationship Id="rId7" Type="http://schemas.openxmlformats.org/officeDocument/2006/relationships/diagramColors" Target="../diagrams/colors5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4.xml"/><Relationship Id="rId6" Type="http://schemas.openxmlformats.org/officeDocument/2006/relationships/diagramQuickStyle" Target="../diagrams/quickStyle5.xml"/><Relationship Id="rId5" Type="http://schemas.openxmlformats.org/officeDocument/2006/relationships/diagramLayout" Target="../diagrams/layout5.xml"/><Relationship Id="rId4" Type="http://schemas.openxmlformats.org/officeDocument/2006/relationships/diagramData" Target="../diagrams/data5.xml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4.xml"/><Relationship Id="rId5" Type="http://schemas.microsoft.com/office/2007/relationships/hdphoto" Target="../media/hdphoto3.wdp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4000" contrast="32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2001" cy="6857999"/>
          </a:xfrm>
          <a:prstGeom prst="rect">
            <a:avLst/>
          </a:prstGeom>
          <a:effectLst>
            <a:glow rad="127000">
              <a:schemeClr val="accent1">
                <a:alpha val="0"/>
              </a:schemeClr>
            </a:glow>
          </a:effectLst>
        </p:spPr>
      </p:pic>
      <p:pic>
        <p:nvPicPr>
          <p:cNvPr id="4" name="Imagen 3" descr="https://caiutn.files.wordpress.com/2015/05/logo-utn.pn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4171"/>
            <a:ext cx="1645920" cy="1492250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Subtítulo 2"/>
          <p:cNvSpPr txBox="1">
            <a:spLocks/>
          </p:cNvSpPr>
          <p:nvPr/>
        </p:nvSpPr>
        <p:spPr>
          <a:xfrm>
            <a:off x="1400432" y="2033075"/>
            <a:ext cx="9144000" cy="168812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60000"/>
              </a:lnSpc>
            </a:pPr>
            <a:r>
              <a:rPr lang="es-EC" sz="2800" b="1" dirty="0" smtClean="0">
                <a:latin typeface="Arial Black" panose="020B0A04020102020204" pitchFamily="34" charset="0"/>
              </a:rPr>
              <a:t>EVALUACIÓN DE LA CAPACIDAD PROBIÓTICA DE CEPAS OBTENIDAS  A PARTIR DE FRUTOS SILVESTRES NATIVOS</a:t>
            </a:r>
            <a:r>
              <a:rPr lang="es-EC" sz="2800" b="1" dirty="0" smtClean="0"/>
              <a:t>.                                                                                </a:t>
            </a:r>
            <a:endParaRPr lang="es-EC" sz="2800" dirty="0"/>
          </a:p>
        </p:txBody>
      </p:sp>
      <p:sp>
        <p:nvSpPr>
          <p:cNvPr id="7" name="Rectángulo 6"/>
          <p:cNvSpPr/>
          <p:nvPr/>
        </p:nvSpPr>
        <p:spPr>
          <a:xfrm>
            <a:off x="3397340" y="4793251"/>
            <a:ext cx="574666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C" sz="2000" dirty="0" smtClean="0">
                <a:latin typeface="Arial Black" panose="020B0A04020102020204" pitchFamily="34" charset="0"/>
              </a:rPr>
              <a:t>Autor:  Mario </a:t>
            </a:r>
            <a:r>
              <a:rPr lang="es-EC" sz="2000" dirty="0" err="1">
                <a:latin typeface="Arial Black" panose="020B0A04020102020204" pitchFamily="34" charset="0"/>
              </a:rPr>
              <a:t>Elicio</a:t>
            </a:r>
            <a:r>
              <a:rPr lang="es-EC" sz="2000" dirty="0">
                <a:latin typeface="Arial Black" panose="020B0A04020102020204" pitchFamily="34" charset="0"/>
              </a:rPr>
              <a:t> </a:t>
            </a:r>
            <a:r>
              <a:rPr lang="es-EC" sz="2000" dirty="0" err="1">
                <a:latin typeface="Arial Black" panose="020B0A04020102020204" pitchFamily="34" charset="0"/>
              </a:rPr>
              <a:t>Ulcuango</a:t>
            </a:r>
            <a:r>
              <a:rPr lang="es-EC" sz="2000" dirty="0">
                <a:latin typeface="Arial Black" panose="020B0A04020102020204" pitchFamily="34" charset="0"/>
              </a:rPr>
              <a:t> </a:t>
            </a:r>
            <a:r>
              <a:rPr lang="es-EC" sz="2000" dirty="0" err="1">
                <a:latin typeface="Arial Black" panose="020B0A04020102020204" pitchFamily="34" charset="0"/>
              </a:rPr>
              <a:t>Conlago</a:t>
            </a:r>
            <a:r>
              <a:rPr lang="es-EC" dirty="0"/>
              <a:t> </a:t>
            </a:r>
          </a:p>
        </p:txBody>
      </p:sp>
      <p:sp>
        <p:nvSpPr>
          <p:cNvPr id="3" name="CuadroTexto 2"/>
          <p:cNvSpPr txBox="1"/>
          <p:nvPr/>
        </p:nvSpPr>
        <p:spPr>
          <a:xfrm>
            <a:off x="1603717" y="295419"/>
            <a:ext cx="8581292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es-EC" sz="2400" dirty="0" smtClean="0">
                <a:latin typeface="Arial Black" panose="020B0A04020102020204" pitchFamily="34" charset="0"/>
              </a:rPr>
              <a:t>UNIVERSIDAD TÉCNICA DEL NORTE</a:t>
            </a:r>
          </a:p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es-EC" sz="2400" dirty="0" smtClean="0">
                <a:latin typeface="Arial Black" panose="020B0A04020102020204" pitchFamily="34" charset="0"/>
              </a:rPr>
              <a:t>CARRERA DE INGENIERIA AGROINDUSTRIAL</a:t>
            </a:r>
            <a:endParaRPr lang="es-EC" sz="2400" dirty="0">
              <a:latin typeface="Arial Black" panose="020B0A04020102020204" pitchFamily="34" charset="0"/>
            </a:endParaRPr>
          </a:p>
        </p:txBody>
      </p:sp>
      <p:sp>
        <p:nvSpPr>
          <p:cNvPr id="8" name="Rectángulo 7"/>
          <p:cNvSpPr/>
          <p:nvPr/>
        </p:nvSpPr>
        <p:spPr>
          <a:xfrm>
            <a:off x="3566834" y="5282848"/>
            <a:ext cx="5407669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C" sz="2000" dirty="0" smtClean="0">
                <a:latin typeface="Arial Black" panose="020B0A04020102020204" pitchFamily="34" charset="0"/>
              </a:rPr>
              <a:t>Directora: Dra. Lucía Yépez V. </a:t>
            </a:r>
            <a:r>
              <a:rPr lang="es-EC" sz="2000" dirty="0" err="1" smtClean="0">
                <a:latin typeface="Arial Black" panose="020B0A04020102020204" pitchFamily="34" charset="0"/>
              </a:rPr>
              <a:t>MSc</a:t>
            </a:r>
            <a:r>
              <a:rPr lang="es-EC" sz="2000" dirty="0" smtClean="0">
                <a:latin typeface="Arial Black" panose="020B0A04020102020204" pitchFamily="34" charset="0"/>
              </a:rPr>
              <a:t>.</a:t>
            </a:r>
            <a:r>
              <a:rPr lang="es-EC" dirty="0"/>
              <a:t> </a:t>
            </a:r>
          </a:p>
        </p:txBody>
      </p:sp>
      <p:sp>
        <p:nvSpPr>
          <p:cNvPr id="9" name="Rectángulo 8"/>
          <p:cNvSpPr/>
          <p:nvPr/>
        </p:nvSpPr>
        <p:spPr>
          <a:xfrm>
            <a:off x="5100456" y="6172555"/>
            <a:ext cx="2340427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C" sz="2000" dirty="0" smtClean="0">
                <a:latin typeface="Arial Black" panose="020B0A04020102020204" pitchFamily="34" charset="0"/>
              </a:rPr>
              <a:t>Ibarra-Ecuador</a:t>
            </a:r>
          </a:p>
          <a:p>
            <a:pPr algn="ctr"/>
            <a:r>
              <a:rPr lang="es-EC" sz="2000" dirty="0" smtClean="0">
                <a:latin typeface="Arial Black" panose="020B0A04020102020204" pitchFamily="34" charset="0"/>
              </a:rPr>
              <a:t>2016</a:t>
            </a:r>
            <a:r>
              <a:rPr lang="es-EC" dirty="0"/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28950784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4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Marcador de contenido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62393947"/>
              </p:ext>
            </p:extLst>
          </p:nvPr>
        </p:nvGraphicFramePr>
        <p:xfrm>
          <a:off x="0" y="1"/>
          <a:ext cx="12192000" cy="685799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33990261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4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/>
          <p:cNvSpPr>
            <a:spLocks noGrp="1"/>
          </p:cNvSpPr>
          <p:nvPr>
            <p:ph type="title"/>
          </p:nvPr>
        </p:nvSpPr>
        <p:spPr>
          <a:xfrm>
            <a:off x="0" y="419100"/>
            <a:ext cx="12192000" cy="1371600"/>
          </a:xfrm>
        </p:spPr>
        <p:txBody>
          <a:bodyPr>
            <a:noAutofit/>
          </a:bodyPr>
          <a:lstStyle/>
          <a:p>
            <a:pPr algn="ctr"/>
            <a:r>
              <a:rPr lang="en-US" dirty="0" smtClean="0">
                <a:latin typeface="Aharoni" panose="02010803020104030203" pitchFamily="2" charset="-79"/>
                <a:cs typeface="Aharoni" panose="02010803020104030203" pitchFamily="2" charset="-79"/>
              </a:rPr>
              <a:t>VARIABLES EVALUADAS A LOS </a:t>
            </a:r>
            <a:br>
              <a:rPr lang="en-US" dirty="0" smtClean="0">
                <a:latin typeface="Aharoni" panose="02010803020104030203" pitchFamily="2" charset="-79"/>
                <a:cs typeface="Aharoni" panose="02010803020104030203" pitchFamily="2" charset="-79"/>
              </a:rPr>
            </a:br>
            <a:r>
              <a:rPr lang="en-US" dirty="0" smtClean="0">
                <a:latin typeface="Aharoni" panose="02010803020104030203" pitchFamily="2" charset="-79"/>
                <a:cs typeface="Aharoni" panose="02010803020104030203" pitchFamily="2" charset="-79"/>
              </a:rPr>
              <a:t>FRUTOS SILVESTRES</a:t>
            </a:r>
            <a:endParaRPr lang="es-EC" dirty="0"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graphicFrame>
        <p:nvGraphicFramePr>
          <p:cNvPr id="5" name="Marcador de contenido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4645202"/>
              </p:ext>
            </p:extLst>
          </p:nvPr>
        </p:nvGraphicFramePr>
        <p:xfrm>
          <a:off x="533400" y="1962150"/>
          <a:ext cx="109728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4815654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4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0" y="531380"/>
            <a:ext cx="12191999" cy="803934"/>
          </a:xfrm>
        </p:spPr>
        <p:txBody>
          <a:bodyPr>
            <a:noAutofit/>
          </a:bodyPr>
          <a:lstStyle/>
          <a:p>
            <a:pPr algn="ctr"/>
            <a:r>
              <a:rPr lang="en-US" dirty="0" smtClean="0">
                <a:latin typeface="Aharoni" panose="02010803020104030203" pitchFamily="2" charset="-79"/>
                <a:cs typeface="Aharoni" panose="02010803020104030203" pitchFamily="2" charset="-79"/>
              </a:rPr>
              <a:t>VARIABLES EVALUADAS A LAS </a:t>
            </a:r>
            <a:br>
              <a:rPr lang="en-US" dirty="0" smtClean="0">
                <a:latin typeface="Aharoni" panose="02010803020104030203" pitchFamily="2" charset="-79"/>
                <a:cs typeface="Aharoni" panose="02010803020104030203" pitchFamily="2" charset="-79"/>
              </a:rPr>
            </a:br>
            <a:r>
              <a:rPr lang="en-US" dirty="0" smtClean="0">
                <a:latin typeface="Aharoni" panose="02010803020104030203" pitchFamily="2" charset="-79"/>
                <a:cs typeface="Aharoni" panose="02010803020104030203" pitchFamily="2" charset="-79"/>
              </a:rPr>
              <a:t>CEPAS DE ESTUDIO</a:t>
            </a:r>
            <a:endParaRPr lang="es-EC" dirty="0"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graphicFrame>
        <p:nvGraphicFramePr>
          <p:cNvPr id="5" name="Diagrama 4"/>
          <p:cNvGraphicFramePr/>
          <p:nvPr>
            <p:extLst>
              <p:ext uri="{D42A27DB-BD31-4B8C-83A1-F6EECF244321}">
                <p14:modId xmlns:p14="http://schemas.microsoft.com/office/powerpoint/2010/main" val="2997728102"/>
              </p:ext>
            </p:extLst>
          </p:nvPr>
        </p:nvGraphicFramePr>
        <p:xfrm>
          <a:off x="0" y="1591294"/>
          <a:ext cx="12192000" cy="515389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1333474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4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2019300"/>
          </a:xfrm>
        </p:spPr>
        <p:txBody>
          <a:bodyPr>
            <a:noAutofit/>
          </a:bodyPr>
          <a:lstStyle/>
          <a:p>
            <a:pPr lvl="0" algn="ctr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es-EC" sz="4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DETERMINACIÓN DE LA CAPACIDAD PROBIÓTICA</a:t>
            </a:r>
            <a:r>
              <a:rPr lang="es-EC" sz="4000" dirty="0">
                <a:latin typeface="Aharoni" panose="02010803020104030203" pitchFamily="2" charset="-79"/>
                <a:cs typeface="Aharoni" panose="02010803020104030203" pitchFamily="2" charset="-79"/>
              </a:rPr>
              <a:t/>
            </a:r>
            <a:br>
              <a:rPr lang="es-EC" sz="4000" dirty="0">
                <a:latin typeface="Aharoni" panose="02010803020104030203" pitchFamily="2" charset="-79"/>
                <a:cs typeface="Aharoni" panose="02010803020104030203" pitchFamily="2" charset="-79"/>
              </a:rPr>
            </a:br>
            <a:r>
              <a:rPr lang="en-US" sz="4000" b="1" dirty="0" smtClean="0">
                <a:latin typeface="Aharoni" panose="02010803020104030203" pitchFamily="2" charset="-79"/>
                <a:cs typeface="Aharoni" panose="02010803020104030203" pitchFamily="2" charset="-79"/>
              </a:rPr>
              <a:t>FACTORES EN ESTUDIO</a:t>
            </a:r>
            <a:endParaRPr lang="es-EC" sz="4000" b="1" dirty="0"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983343" y="1988457"/>
            <a:ext cx="10515600" cy="4731657"/>
          </a:xfrm>
        </p:spPr>
        <p:txBody>
          <a:bodyPr>
            <a:normAutofit/>
          </a:bodyPr>
          <a:lstStyle/>
          <a:p>
            <a:pPr algn="just"/>
            <a:r>
              <a:rPr lang="es-EC" dirty="0" smtClean="0">
                <a:latin typeface="Aharoni" panose="02010803020104030203" pitchFamily="2" charset="-79"/>
                <a:cs typeface="Aharoni" panose="02010803020104030203" pitchFamily="2" charset="-79"/>
              </a:rPr>
              <a:t>A: </a:t>
            </a:r>
            <a:r>
              <a:rPr lang="es-EC" sz="2800" dirty="0" smtClean="0">
                <a:latin typeface="Berlin Sans FB" panose="020E0602020502020306" pitchFamily="34" charset="0"/>
                <a:cs typeface="Aharoni" panose="02010803020104030203" pitchFamily="2" charset="-79"/>
              </a:rPr>
              <a:t>CINCO CEPAS DE INTERES Y UN PROBIÓTICO COMERCIAL</a:t>
            </a:r>
          </a:p>
          <a:p>
            <a:r>
              <a:rPr lang="en-US" dirty="0" smtClean="0">
                <a:latin typeface="Aharoni" panose="02010803020104030203" pitchFamily="2" charset="-79"/>
                <a:cs typeface="Aharoni" panose="02010803020104030203" pitchFamily="2" charset="-79"/>
              </a:rPr>
              <a:t>B: </a:t>
            </a:r>
            <a:r>
              <a:rPr lang="en-US" sz="2800" dirty="0" smtClean="0">
                <a:latin typeface="Berlin Sans FB" panose="020E0602020502020306" pitchFamily="34" charset="0"/>
                <a:cs typeface="Aharoni" panose="02010803020104030203" pitchFamily="2" charset="-79"/>
              </a:rPr>
              <a:t>TOLERANCIA A BILIS</a:t>
            </a:r>
          </a:p>
          <a:p>
            <a:pPr lvl="2"/>
            <a:r>
              <a:rPr lang="en-US" sz="2800" dirty="0" smtClean="0">
                <a:latin typeface="Berlin Sans FB" panose="020E0602020502020306" pitchFamily="34" charset="0"/>
                <a:cs typeface="Aharoni" panose="02010803020104030203" pitchFamily="2" charset="-79"/>
              </a:rPr>
              <a:t>NIVEL= 0.3%</a:t>
            </a:r>
          </a:p>
          <a:p>
            <a:r>
              <a:rPr lang="en-US" dirty="0" smtClean="0">
                <a:latin typeface="Aharoni" panose="02010803020104030203" pitchFamily="2" charset="-79"/>
                <a:cs typeface="Aharoni" panose="02010803020104030203" pitchFamily="2" charset="-79"/>
              </a:rPr>
              <a:t>C</a:t>
            </a:r>
            <a:r>
              <a:rPr lang="en-US" sz="2200" dirty="0">
                <a:latin typeface="Aharoni" panose="02010803020104030203" pitchFamily="2" charset="-79"/>
                <a:cs typeface="Aharoni" panose="02010803020104030203" pitchFamily="2" charset="-79"/>
              </a:rPr>
              <a:t>:</a:t>
            </a:r>
            <a:r>
              <a:rPr lang="en-US" sz="2200" dirty="0" smtClean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3000" dirty="0" smtClean="0">
                <a:latin typeface="Berlin Sans FB" panose="020E0602020502020306" pitchFamily="34" charset="0"/>
                <a:cs typeface="Aharoni" panose="02010803020104030203" pitchFamily="2" charset="-79"/>
              </a:rPr>
              <a:t>TOLERANCIA EN MEDIO  ÁCIDO </a:t>
            </a:r>
          </a:p>
          <a:p>
            <a:pPr lvl="2"/>
            <a:r>
              <a:rPr lang="en-US" sz="3000" dirty="0" smtClean="0">
                <a:latin typeface="Berlin Sans FB" panose="020E0602020502020306" pitchFamily="34" charset="0"/>
                <a:cs typeface="Aharoni" panose="02010803020104030203" pitchFamily="2" charset="-79"/>
              </a:rPr>
              <a:t>NIVELES DE pH: 2.5     3.0     3.5     4.0     4.5</a:t>
            </a:r>
          </a:p>
          <a:p>
            <a:r>
              <a:rPr lang="en-US" dirty="0" smtClean="0">
                <a:latin typeface="Aharoni" panose="02010803020104030203" pitchFamily="2" charset="-79"/>
                <a:cs typeface="Aharoni" panose="02010803020104030203" pitchFamily="2" charset="-79"/>
              </a:rPr>
              <a:t>D: </a:t>
            </a:r>
            <a:r>
              <a:rPr lang="en-US" sz="3000" dirty="0" smtClean="0">
                <a:latin typeface="Berlin Sans FB" panose="020E0602020502020306" pitchFamily="34" charset="0"/>
                <a:cs typeface="Aharoni" panose="02010803020104030203" pitchFamily="2" charset="-79"/>
              </a:rPr>
              <a:t>TOLERANCIA A TEMPERATURAS DE INCUBACIÓN</a:t>
            </a:r>
          </a:p>
          <a:p>
            <a:pPr lvl="2"/>
            <a:r>
              <a:rPr lang="en-US" sz="3000" dirty="0" smtClean="0">
                <a:latin typeface="Berlin Sans FB" panose="020E0602020502020306" pitchFamily="34" charset="0"/>
                <a:cs typeface="Aharoni" panose="02010803020104030203" pitchFamily="2" charset="-79"/>
              </a:rPr>
              <a:t>NIVELES: 15 </a:t>
            </a:r>
            <a:r>
              <a:rPr lang="es-EC" sz="3000" dirty="0" err="1" smtClean="0">
                <a:latin typeface="Berlin Sans FB" panose="020E0602020502020306" pitchFamily="34" charset="0"/>
                <a:cs typeface="Aharoni" panose="02010803020104030203" pitchFamily="2" charset="-79"/>
              </a:rPr>
              <a:t>ºC</a:t>
            </a:r>
            <a:r>
              <a:rPr lang="es-EC" sz="3000" dirty="0">
                <a:latin typeface="Berlin Sans FB" panose="020E0602020502020306" pitchFamily="34" charset="0"/>
                <a:cs typeface="Aharoni" panose="02010803020104030203" pitchFamily="2" charset="-79"/>
              </a:rPr>
              <a:t> </a:t>
            </a:r>
            <a:r>
              <a:rPr lang="es-EC" sz="3000" dirty="0" smtClean="0">
                <a:latin typeface="Berlin Sans FB" panose="020E0602020502020306" pitchFamily="34" charset="0"/>
                <a:cs typeface="Aharoni" panose="02010803020104030203" pitchFamily="2" charset="-79"/>
              </a:rPr>
              <a:t>    37 </a:t>
            </a:r>
            <a:r>
              <a:rPr lang="es-EC" sz="3000" dirty="0" err="1" smtClean="0">
                <a:latin typeface="Berlin Sans FB" panose="020E0602020502020306" pitchFamily="34" charset="0"/>
                <a:cs typeface="Aharoni" panose="02010803020104030203" pitchFamily="2" charset="-79"/>
              </a:rPr>
              <a:t>ºC</a:t>
            </a:r>
            <a:r>
              <a:rPr lang="es-EC" sz="3000" dirty="0" smtClean="0">
                <a:latin typeface="Berlin Sans FB" panose="020E0602020502020306" pitchFamily="34" charset="0"/>
                <a:cs typeface="Aharoni" panose="02010803020104030203" pitchFamily="2" charset="-79"/>
              </a:rPr>
              <a:t>     45 </a:t>
            </a:r>
            <a:r>
              <a:rPr lang="es-EC" sz="3000" dirty="0" err="1" smtClean="0">
                <a:latin typeface="Berlin Sans FB" panose="020E0602020502020306" pitchFamily="34" charset="0"/>
                <a:cs typeface="Aharoni" panose="02010803020104030203" pitchFamily="2" charset="-79"/>
              </a:rPr>
              <a:t>ºC</a:t>
            </a:r>
            <a:endParaRPr lang="es-EC" sz="3000" dirty="0" smtClean="0">
              <a:latin typeface="Berlin Sans FB" panose="020E0602020502020306" pitchFamily="34" charset="0"/>
              <a:cs typeface="Aharoni" panose="02010803020104030203" pitchFamily="2" charset="-79"/>
            </a:endParaRPr>
          </a:p>
          <a:p>
            <a:r>
              <a:rPr lang="en-US" dirty="0" smtClean="0">
                <a:latin typeface="Aharoni" panose="02010803020104030203" pitchFamily="2" charset="-79"/>
                <a:cs typeface="Aharoni" panose="02010803020104030203" pitchFamily="2" charset="-79"/>
              </a:rPr>
              <a:t>E: </a:t>
            </a:r>
            <a:r>
              <a:rPr lang="en-US" sz="3000" dirty="0" smtClean="0">
                <a:latin typeface="Berlin Sans FB" panose="020E0602020502020306" pitchFamily="34" charset="0"/>
                <a:cs typeface="Aharoni" panose="02010803020104030203" pitchFamily="2" charset="-79"/>
              </a:rPr>
              <a:t>TOLERANCIA A CLORURO DE SODIO</a:t>
            </a:r>
          </a:p>
          <a:p>
            <a:pPr lvl="2"/>
            <a:r>
              <a:rPr lang="en-US" sz="3000" dirty="0" smtClean="0">
                <a:latin typeface="Berlin Sans FB" panose="020E0602020502020306" pitchFamily="34" charset="0"/>
                <a:cs typeface="Aharoni" panose="02010803020104030203" pitchFamily="2" charset="-79"/>
              </a:rPr>
              <a:t>NIVELES: 2%     </a:t>
            </a:r>
            <a:r>
              <a:rPr lang="en-US" sz="3000" dirty="0" smtClean="0">
                <a:latin typeface="Berlin Sans FB" panose="020E0602020502020306" pitchFamily="34" charset="0"/>
              </a:rPr>
              <a:t>4%     6%</a:t>
            </a:r>
            <a:endParaRPr lang="es-EC" sz="3000" dirty="0" smtClean="0">
              <a:latin typeface="Berlin Sans FB" panose="020E0602020502020306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152958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4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79144" y="324182"/>
            <a:ext cx="10515600" cy="1325563"/>
          </a:xfrm>
        </p:spPr>
        <p:txBody>
          <a:bodyPr>
            <a:noAutofit/>
          </a:bodyPr>
          <a:lstStyle/>
          <a:p>
            <a:r>
              <a:rPr lang="en-US" dirty="0" smtClean="0">
                <a:latin typeface="Aharoni" panose="02010803020104030203" pitchFamily="2" charset="-79"/>
                <a:cs typeface="Aharoni" panose="02010803020104030203" pitchFamily="2" charset="-79"/>
              </a:rPr>
              <a:t>DISEÑO EXPERIMENTAL</a:t>
            </a:r>
            <a:endParaRPr lang="es-EC" dirty="0"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graphicFrame>
        <p:nvGraphicFramePr>
          <p:cNvPr id="6" name="Marcador de contenido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43094134"/>
              </p:ext>
            </p:extLst>
          </p:nvPr>
        </p:nvGraphicFramePr>
        <p:xfrm>
          <a:off x="190500" y="1541749"/>
          <a:ext cx="11868150" cy="5237017"/>
        </p:xfrm>
        <a:graphic>
          <a:graphicData uri="http://schemas.openxmlformats.org/drawingml/2006/table">
            <a:tbl>
              <a:tblPr>
                <a:tableStyleId>{616DA210-FB5B-4158-B5E0-FEB733F419BA}</a:tableStyleId>
              </a:tblPr>
              <a:tblGrid>
                <a:gridCol w="4019550"/>
                <a:gridCol w="2190750"/>
                <a:gridCol w="2419350"/>
                <a:gridCol w="2266950"/>
                <a:gridCol w="971550"/>
              </a:tblGrid>
              <a:tr h="809797">
                <a:tc>
                  <a:txBody>
                    <a:bodyPr/>
                    <a:lstStyle/>
                    <a:p>
                      <a:pPr algn="ctr" fontAlgn="b"/>
                      <a:r>
                        <a:rPr lang="es-EC" sz="2400" u="none" strike="noStrike" dirty="0">
                          <a:effectLst/>
                          <a:latin typeface="Aharoni" panose="02010803020104030203" pitchFamily="2" charset="-79"/>
                          <a:cs typeface="Aharoni" panose="02010803020104030203" pitchFamily="2" charset="-79"/>
                        </a:rPr>
                        <a:t>ANÁLISIS</a:t>
                      </a:r>
                      <a:endParaRPr lang="es-EC" sz="2400" b="0" i="0" u="none" strike="noStrike" dirty="0">
                        <a:solidFill>
                          <a:schemeClr val="tx1"/>
                        </a:solidFill>
                        <a:effectLst/>
                        <a:latin typeface="Aharoni" panose="02010803020104030203" pitchFamily="2" charset="-79"/>
                        <a:cs typeface="Aharoni" panose="02010803020104030203" pitchFamily="2" charset="-79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2400" u="none" strike="noStrike" dirty="0">
                          <a:effectLst/>
                          <a:latin typeface="Aharoni" panose="02010803020104030203" pitchFamily="2" charset="-79"/>
                          <a:cs typeface="Aharoni" panose="02010803020104030203" pitchFamily="2" charset="-79"/>
                        </a:rPr>
                        <a:t>DISEÑO</a:t>
                      </a:r>
                      <a:endParaRPr lang="es-EC" sz="2400" b="0" i="0" u="none" strike="noStrike" dirty="0">
                        <a:solidFill>
                          <a:schemeClr val="tx1"/>
                        </a:solidFill>
                        <a:effectLst/>
                        <a:latin typeface="Aharoni" panose="02010803020104030203" pitchFamily="2" charset="-79"/>
                        <a:cs typeface="Aharoni" panose="02010803020104030203" pitchFamily="2" charset="-79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2400" u="none" strike="noStrike" dirty="0" smtClean="0">
                          <a:effectLst/>
                          <a:latin typeface="Aharoni" panose="02010803020104030203" pitchFamily="2" charset="-79"/>
                          <a:cs typeface="Aharoni" panose="02010803020104030203" pitchFamily="2" charset="-79"/>
                        </a:rPr>
                        <a:t>NUMERO</a:t>
                      </a:r>
                      <a:r>
                        <a:rPr lang="es-EC" sz="2400" u="none" strike="noStrike" baseline="0" dirty="0" smtClean="0">
                          <a:effectLst/>
                          <a:latin typeface="Aharoni" panose="02010803020104030203" pitchFamily="2" charset="-79"/>
                          <a:cs typeface="Aharoni" panose="02010803020104030203" pitchFamily="2" charset="-79"/>
                        </a:rPr>
                        <a:t> DE </a:t>
                      </a:r>
                      <a:r>
                        <a:rPr lang="es-EC" sz="2400" u="none" strike="noStrike" dirty="0" smtClean="0">
                          <a:effectLst/>
                          <a:latin typeface="Aharoni" panose="02010803020104030203" pitchFamily="2" charset="-79"/>
                          <a:cs typeface="Aharoni" panose="02010803020104030203" pitchFamily="2" charset="-79"/>
                        </a:rPr>
                        <a:t>TRATAMIENTOS</a:t>
                      </a:r>
                      <a:endParaRPr lang="es-EC" sz="2400" b="0" i="0" u="none" strike="noStrike" dirty="0">
                        <a:solidFill>
                          <a:schemeClr val="tx1"/>
                        </a:solidFill>
                        <a:effectLst/>
                        <a:latin typeface="Aharoni" panose="02010803020104030203" pitchFamily="2" charset="-79"/>
                        <a:cs typeface="Aharoni" panose="02010803020104030203" pitchFamily="2" charset="-79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2400" u="none" strike="noStrike" dirty="0">
                          <a:effectLst/>
                          <a:latin typeface="Aharoni" panose="02010803020104030203" pitchFamily="2" charset="-79"/>
                          <a:cs typeface="Aharoni" panose="02010803020104030203" pitchFamily="2" charset="-79"/>
                        </a:rPr>
                        <a:t>REPETICIONES</a:t>
                      </a:r>
                      <a:endParaRPr lang="es-EC" sz="2400" b="0" i="0" u="none" strike="noStrike" dirty="0">
                        <a:solidFill>
                          <a:schemeClr val="tx1"/>
                        </a:solidFill>
                        <a:effectLst/>
                        <a:latin typeface="Aharoni" panose="02010803020104030203" pitchFamily="2" charset="-79"/>
                        <a:cs typeface="Aharoni" panose="02010803020104030203" pitchFamily="2" charset="-79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2400" u="none" strike="noStrike" dirty="0">
                          <a:effectLst/>
                          <a:latin typeface="Aharoni" panose="02010803020104030203" pitchFamily="2" charset="-79"/>
                          <a:cs typeface="Aharoni" panose="02010803020104030203" pitchFamily="2" charset="-79"/>
                        </a:rPr>
                        <a:t>TOTAL</a:t>
                      </a:r>
                      <a:endParaRPr lang="es-EC" sz="2400" b="0" i="0" u="none" strike="noStrike" dirty="0">
                        <a:solidFill>
                          <a:schemeClr val="tx1"/>
                        </a:solidFill>
                        <a:effectLst/>
                        <a:latin typeface="Aharoni" panose="02010803020104030203" pitchFamily="2" charset="-79"/>
                        <a:cs typeface="Aharoni" panose="02010803020104030203" pitchFamily="2" charset="-79"/>
                      </a:endParaRPr>
                    </a:p>
                  </a:txBody>
                  <a:tcPr marL="9525" marR="9525" marT="9525" marB="0" anchor="ctr"/>
                </a:tc>
              </a:tr>
              <a:tr h="349602">
                <a:tc>
                  <a:txBody>
                    <a:bodyPr/>
                    <a:lstStyle/>
                    <a:p>
                      <a:pPr marL="0" indent="0" algn="l" fontAlgn="b">
                        <a:buClr>
                          <a:srgbClr val="000000"/>
                        </a:buClr>
                        <a:buSzPts val="1100"/>
                        <a:buFont typeface="Calibri" panose="020F0502020204030204" pitchFamily="34" charset="0"/>
                        <a:buNone/>
                      </a:pPr>
                      <a:r>
                        <a:rPr lang="es-EC" sz="2000" u="none" strike="noStrike" dirty="0" smtClean="0">
                          <a:effectLst/>
                          <a:latin typeface="Berlin Sans FB Demi" panose="020E0802020502020306" pitchFamily="34" charset="0"/>
                        </a:rPr>
                        <a:t>TOLERANCIA A BILIS:</a:t>
                      </a:r>
                      <a:endParaRPr lang="es-EC" sz="2000" b="1" i="0" u="none" strike="noStrike" dirty="0">
                        <a:solidFill>
                          <a:schemeClr val="tx1"/>
                        </a:solidFill>
                        <a:effectLst/>
                        <a:latin typeface="Berlin Sans FB Demi" panose="020E0802020502020306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600" u="none" strike="noStrike" dirty="0" smtClean="0">
                          <a:effectLst/>
                          <a:latin typeface="Arial Rounded MT Bold" panose="020F0704030504030204" pitchFamily="34" charset="0"/>
                        </a:rPr>
                        <a:t>DISEÑO COMPLETAMENTE AL AZAR</a:t>
                      </a:r>
                      <a:endParaRPr lang="es-EC" sz="1600" b="0" i="0" u="none" strike="noStrike" dirty="0">
                        <a:solidFill>
                          <a:schemeClr val="tx1"/>
                        </a:solidFill>
                        <a:effectLst/>
                        <a:latin typeface="Arial Rounded MT Bold" panose="020F07040305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2400" u="none" strike="noStrike">
                          <a:effectLst/>
                          <a:latin typeface="Arial Rounded MT Bold" panose="020F0704030504030204" pitchFamily="34" charset="0"/>
                        </a:rPr>
                        <a:t>6</a:t>
                      </a:r>
                      <a:endParaRPr lang="es-EC" sz="2400" b="0" i="0" u="none" strike="noStrike">
                        <a:solidFill>
                          <a:schemeClr val="tx1"/>
                        </a:solidFill>
                        <a:effectLst/>
                        <a:latin typeface="Arial Rounded MT Bold" panose="020F07040305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2400" u="none" strike="noStrike">
                          <a:effectLst/>
                          <a:latin typeface="Arial Rounded MT Bold" panose="020F0704030504030204" pitchFamily="34" charset="0"/>
                        </a:rPr>
                        <a:t>3</a:t>
                      </a:r>
                      <a:endParaRPr lang="es-EC" sz="2400" b="0" i="0" u="none" strike="noStrike">
                        <a:solidFill>
                          <a:schemeClr val="tx1"/>
                        </a:solidFill>
                        <a:effectLst/>
                        <a:latin typeface="Arial Rounded MT Bold" panose="020F07040305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2400" u="none" strike="noStrike">
                          <a:effectLst/>
                          <a:latin typeface="Arial Rounded MT Bold" panose="020F0704030504030204" pitchFamily="34" charset="0"/>
                        </a:rPr>
                        <a:t>18</a:t>
                      </a:r>
                      <a:endParaRPr lang="es-EC" sz="2400" b="0" i="0" u="none" strike="noStrike">
                        <a:solidFill>
                          <a:schemeClr val="tx1"/>
                        </a:solidFill>
                        <a:effectLst/>
                        <a:latin typeface="Arial Rounded MT Bold" panose="020F07040305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541357">
                <a:tc>
                  <a:txBody>
                    <a:bodyPr/>
                    <a:lstStyle/>
                    <a:p>
                      <a:pPr algn="l" fontAlgn="b"/>
                      <a:r>
                        <a:rPr lang="es-EC" sz="2000" u="none" strike="noStrike" dirty="0" smtClean="0">
                          <a:effectLst/>
                          <a:latin typeface="Berlin Sans FB Demi" panose="020E0802020502020306" pitchFamily="34" charset="0"/>
                        </a:rPr>
                        <a:t>TOLERANCIA </a:t>
                      </a:r>
                      <a:r>
                        <a:rPr lang="es-EC" sz="2000" u="none" strike="noStrike" dirty="0">
                          <a:effectLst/>
                          <a:latin typeface="Berlin Sans FB Demi" panose="020E0802020502020306" pitchFamily="34" charset="0"/>
                        </a:rPr>
                        <a:t>A pH </a:t>
                      </a:r>
                      <a:r>
                        <a:rPr lang="es-EC" sz="2000" u="none" strike="noStrike" dirty="0" smtClean="0">
                          <a:effectLst/>
                          <a:latin typeface="Berlin Sans FB Demi" panose="020E0802020502020306" pitchFamily="34" charset="0"/>
                        </a:rPr>
                        <a:t>ÁCIDOS:</a:t>
                      </a:r>
                      <a:endParaRPr lang="es-EC" sz="2000" b="1" i="0" u="none" strike="noStrike" dirty="0">
                        <a:solidFill>
                          <a:schemeClr val="tx1"/>
                        </a:solidFill>
                        <a:effectLst/>
                        <a:latin typeface="Berlin Sans FB Demi" panose="020E0802020502020306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600" u="none" strike="noStrike" dirty="0" smtClean="0">
                          <a:effectLst/>
                          <a:latin typeface="Arial Rounded MT Bold" panose="020F0704030504030204" pitchFamily="34" charset="0"/>
                        </a:rPr>
                        <a:t>DISEÑO COMPLETAMENTE AL AZAR CON ARREGLO FACTORIAL </a:t>
                      </a:r>
                      <a:r>
                        <a:rPr lang="es-EC" sz="1600" u="none" strike="noStrike" dirty="0">
                          <a:effectLst/>
                          <a:latin typeface="Arial Rounded MT Bold" panose="020F0704030504030204" pitchFamily="34" charset="0"/>
                        </a:rPr>
                        <a:t>A x C</a:t>
                      </a:r>
                      <a:endParaRPr lang="es-EC" sz="1600" b="0" i="0" u="none" strike="noStrike" dirty="0">
                        <a:solidFill>
                          <a:schemeClr val="tx1"/>
                        </a:solidFill>
                        <a:effectLst/>
                        <a:latin typeface="Arial Rounded MT Bold" panose="020F07040305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2400" u="none" strike="noStrike" dirty="0">
                          <a:effectLst/>
                          <a:latin typeface="Arial Rounded MT Bold" panose="020F0704030504030204" pitchFamily="34" charset="0"/>
                        </a:rPr>
                        <a:t>30</a:t>
                      </a:r>
                      <a:endParaRPr lang="es-EC" sz="2400" b="0" i="0" u="none" strike="noStrike" dirty="0">
                        <a:solidFill>
                          <a:schemeClr val="tx1"/>
                        </a:solidFill>
                        <a:effectLst/>
                        <a:latin typeface="Arial Rounded MT Bold" panose="020F07040305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2400" u="none" strike="noStrike" dirty="0">
                          <a:effectLst/>
                          <a:latin typeface="Arial Rounded MT Bold" panose="020F0704030504030204" pitchFamily="34" charset="0"/>
                        </a:rPr>
                        <a:t>3</a:t>
                      </a:r>
                      <a:endParaRPr lang="es-EC" sz="2400" b="0" i="0" u="none" strike="noStrike" dirty="0">
                        <a:solidFill>
                          <a:schemeClr val="tx1"/>
                        </a:solidFill>
                        <a:effectLst/>
                        <a:latin typeface="Arial Rounded MT Bold" panose="020F07040305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2400" u="none" strike="noStrike">
                          <a:effectLst/>
                          <a:latin typeface="Arial Rounded MT Bold" panose="020F0704030504030204" pitchFamily="34" charset="0"/>
                        </a:rPr>
                        <a:t>90</a:t>
                      </a:r>
                      <a:endParaRPr lang="es-EC" sz="2400" b="0" i="0" u="none" strike="noStrike">
                        <a:solidFill>
                          <a:schemeClr val="tx1"/>
                        </a:solidFill>
                        <a:effectLst/>
                        <a:latin typeface="Arial Rounded MT Bold" panose="020F07040305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1085850">
                <a:tc>
                  <a:txBody>
                    <a:bodyPr/>
                    <a:lstStyle/>
                    <a:p>
                      <a:pPr algn="l" fontAlgn="b"/>
                      <a:r>
                        <a:rPr lang="es-EC" sz="2000" u="none" strike="noStrike" dirty="0">
                          <a:effectLst/>
                          <a:latin typeface="Berlin Sans FB Demi" panose="020E0802020502020306" pitchFamily="34" charset="0"/>
                        </a:rPr>
                        <a:t>TOLERANCIA A </a:t>
                      </a:r>
                      <a:r>
                        <a:rPr lang="es-EC" sz="2000" u="none" strike="noStrike" dirty="0" smtClean="0">
                          <a:effectLst/>
                          <a:latin typeface="Berlin Sans FB Demi" panose="020E0802020502020306" pitchFamily="34" charset="0"/>
                        </a:rPr>
                        <a:t>TEMPERATURAS </a:t>
                      </a:r>
                      <a:r>
                        <a:rPr lang="es-EC" sz="2000" u="none" strike="noStrike" dirty="0">
                          <a:effectLst/>
                          <a:latin typeface="Berlin Sans FB Demi" panose="020E0802020502020306" pitchFamily="34" charset="0"/>
                        </a:rPr>
                        <a:t>DE </a:t>
                      </a:r>
                      <a:r>
                        <a:rPr lang="es-EC" sz="2000" u="none" strike="noStrike" dirty="0" smtClean="0">
                          <a:effectLst/>
                          <a:latin typeface="Berlin Sans FB Demi" panose="020E0802020502020306" pitchFamily="34" charset="0"/>
                        </a:rPr>
                        <a:t>INCUBACIÓN:</a:t>
                      </a:r>
                      <a:endParaRPr lang="es-EC" sz="2000" b="1" i="0" u="none" strike="noStrike" dirty="0">
                        <a:solidFill>
                          <a:schemeClr val="tx1"/>
                        </a:solidFill>
                        <a:effectLst/>
                        <a:latin typeface="Berlin Sans FB Demi" panose="020E0802020502020306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600" u="none" strike="noStrike" dirty="0" smtClean="0">
                          <a:effectLst/>
                          <a:latin typeface="Arial Rounded MT Bold" panose="020F0704030504030204" pitchFamily="34" charset="0"/>
                        </a:rPr>
                        <a:t>DISEÑO COMPLETAMENTE AL AZAR CON ARREGLO FACTORIAL  </a:t>
                      </a:r>
                      <a:r>
                        <a:rPr lang="es-EC" sz="1600" u="none" strike="noStrike" dirty="0">
                          <a:effectLst/>
                          <a:latin typeface="Arial Rounded MT Bold" panose="020F0704030504030204" pitchFamily="34" charset="0"/>
                        </a:rPr>
                        <a:t>A x D</a:t>
                      </a:r>
                      <a:endParaRPr lang="es-EC" sz="1600" b="0" i="0" u="none" strike="noStrike" dirty="0">
                        <a:solidFill>
                          <a:schemeClr val="tx1"/>
                        </a:solidFill>
                        <a:effectLst/>
                        <a:latin typeface="Arial Rounded MT Bold" panose="020F07040305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2400" u="none" strike="noStrike" dirty="0">
                          <a:effectLst/>
                          <a:latin typeface="Arial Rounded MT Bold" panose="020F0704030504030204" pitchFamily="34" charset="0"/>
                        </a:rPr>
                        <a:t>18</a:t>
                      </a:r>
                      <a:endParaRPr lang="es-EC" sz="2400" b="0" i="0" u="none" strike="noStrike" dirty="0">
                        <a:solidFill>
                          <a:schemeClr val="tx1"/>
                        </a:solidFill>
                        <a:effectLst/>
                        <a:latin typeface="Arial Rounded MT Bold" panose="020F07040305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2400" u="none" strike="noStrike" dirty="0">
                          <a:effectLst/>
                          <a:latin typeface="Arial Rounded MT Bold" panose="020F0704030504030204" pitchFamily="34" charset="0"/>
                        </a:rPr>
                        <a:t>3</a:t>
                      </a:r>
                      <a:endParaRPr lang="es-EC" sz="2400" b="0" i="0" u="none" strike="noStrike" dirty="0">
                        <a:solidFill>
                          <a:schemeClr val="tx1"/>
                        </a:solidFill>
                        <a:effectLst/>
                        <a:latin typeface="Arial Rounded MT Bold" panose="020F07040305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2400" u="none" strike="noStrike">
                          <a:effectLst/>
                          <a:latin typeface="Arial Rounded MT Bold" panose="020F0704030504030204" pitchFamily="34" charset="0"/>
                        </a:rPr>
                        <a:t>54</a:t>
                      </a:r>
                      <a:endParaRPr lang="es-EC" sz="2400" b="0" i="0" u="none" strike="noStrike">
                        <a:solidFill>
                          <a:schemeClr val="tx1"/>
                        </a:solidFill>
                        <a:effectLst/>
                        <a:latin typeface="Arial Rounded MT Bold" panose="020F07040305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1181100">
                <a:tc>
                  <a:txBody>
                    <a:bodyPr/>
                    <a:lstStyle/>
                    <a:p>
                      <a:pPr algn="l" fontAlgn="b"/>
                      <a:r>
                        <a:rPr lang="es-EC" sz="2000" u="none" strike="noStrike" dirty="0">
                          <a:effectLst/>
                          <a:latin typeface="Berlin Sans FB Demi" panose="020E0802020502020306" pitchFamily="34" charset="0"/>
                        </a:rPr>
                        <a:t>TOLERANCIA A </a:t>
                      </a:r>
                      <a:r>
                        <a:rPr lang="es-EC" sz="2000" u="none" strike="noStrike" dirty="0" smtClean="0">
                          <a:effectLst/>
                          <a:latin typeface="Berlin Sans FB Demi" panose="020E0802020502020306" pitchFamily="34" charset="0"/>
                        </a:rPr>
                        <a:t>CLORURO </a:t>
                      </a:r>
                      <a:r>
                        <a:rPr lang="es-EC" sz="2000" u="none" strike="noStrike" dirty="0">
                          <a:effectLst/>
                          <a:latin typeface="Berlin Sans FB Demi" panose="020E0802020502020306" pitchFamily="34" charset="0"/>
                        </a:rPr>
                        <a:t>DE </a:t>
                      </a:r>
                      <a:r>
                        <a:rPr lang="es-EC" sz="2000" u="none" strike="noStrike" dirty="0" smtClean="0">
                          <a:effectLst/>
                          <a:latin typeface="Berlin Sans FB Demi" panose="020E0802020502020306" pitchFamily="34" charset="0"/>
                        </a:rPr>
                        <a:t>SODIO:</a:t>
                      </a:r>
                      <a:endParaRPr lang="es-EC" sz="2000" b="1" i="0" u="none" strike="noStrike" dirty="0">
                        <a:solidFill>
                          <a:schemeClr val="tx1"/>
                        </a:solidFill>
                        <a:effectLst/>
                        <a:latin typeface="Berlin Sans FB Demi" panose="020E0802020502020306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600" u="none" strike="noStrike" dirty="0" smtClean="0">
                          <a:effectLst/>
                          <a:latin typeface="Arial Rounded MT Bold" panose="020F0704030504030204" pitchFamily="34" charset="0"/>
                        </a:rPr>
                        <a:t>DISEÑO COMPLETAMENTE AL AZAR CON ARREGLO FACTORIAL A </a:t>
                      </a:r>
                      <a:r>
                        <a:rPr lang="es-EC" sz="1600" u="none" strike="noStrike" dirty="0">
                          <a:effectLst/>
                          <a:latin typeface="Arial Rounded MT Bold" panose="020F0704030504030204" pitchFamily="34" charset="0"/>
                        </a:rPr>
                        <a:t>x D x E</a:t>
                      </a:r>
                      <a:endParaRPr lang="es-EC" sz="1600" b="0" i="0" u="none" strike="noStrike" dirty="0">
                        <a:solidFill>
                          <a:schemeClr val="tx1"/>
                        </a:solidFill>
                        <a:effectLst/>
                        <a:latin typeface="Arial Rounded MT Bold" panose="020F07040305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2400" u="none" strike="noStrike" dirty="0">
                          <a:effectLst/>
                          <a:latin typeface="Arial Rounded MT Bold" panose="020F0704030504030204" pitchFamily="34" charset="0"/>
                        </a:rPr>
                        <a:t>54</a:t>
                      </a:r>
                      <a:endParaRPr lang="es-EC" sz="2400" b="0" i="0" u="none" strike="noStrike" dirty="0">
                        <a:solidFill>
                          <a:schemeClr val="tx1"/>
                        </a:solidFill>
                        <a:effectLst/>
                        <a:latin typeface="Arial Rounded MT Bold" panose="020F07040305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2400" u="none" strike="noStrike" dirty="0">
                          <a:effectLst/>
                          <a:latin typeface="Arial Rounded MT Bold" panose="020F0704030504030204" pitchFamily="34" charset="0"/>
                        </a:rPr>
                        <a:t>3</a:t>
                      </a:r>
                      <a:endParaRPr lang="es-EC" sz="2400" b="0" i="0" u="none" strike="noStrike" dirty="0">
                        <a:solidFill>
                          <a:schemeClr val="tx1"/>
                        </a:solidFill>
                        <a:effectLst/>
                        <a:latin typeface="Arial Rounded MT Bold" panose="020F07040305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2400" u="none" strike="noStrike" dirty="0">
                          <a:effectLst/>
                          <a:latin typeface="Arial Rounded MT Bold" panose="020F0704030504030204" pitchFamily="34" charset="0"/>
                        </a:rPr>
                        <a:t>162</a:t>
                      </a:r>
                      <a:endParaRPr lang="es-EC" sz="2400" b="0" i="0" u="none" strike="noStrike" dirty="0">
                        <a:solidFill>
                          <a:schemeClr val="tx1"/>
                        </a:solidFill>
                        <a:effectLst/>
                        <a:latin typeface="Arial Rounded MT Bold" panose="020F07040305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260234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4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/>
          <p:cNvSpPr txBox="1">
            <a:spLocks/>
          </p:cNvSpPr>
          <p:nvPr/>
        </p:nvSpPr>
        <p:spPr bwMode="auto">
          <a:xfrm>
            <a:off x="514349" y="2171700"/>
            <a:ext cx="11029951" cy="2000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b="1" dirty="0" smtClean="0">
                <a:latin typeface="Berlin Sans FB" panose="020E0602020502020306" pitchFamily="34" charset="0"/>
              </a:rPr>
              <a:t>MANEJO ESPECÍFICO DEL EXPERIMENTO</a:t>
            </a:r>
            <a:endParaRPr lang="es-EC" b="1" dirty="0">
              <a:latin typeface="Berlin Sans FB" panose="020E0602020502020306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250534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4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adroTexto 4"/>
          <p:cNvSpPr txBox="1"/>
          <p:nvPr/>
        </p:nvSpPr>
        <p:spPr>
          <a:xfrm>
            <a:off x="0" y="415724"/>
            <a:ext cx="121920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smtClean="0">
                <a:latin typeface="Aharoni" panose="02010803020104030203" pitchFamily="2" charset="-79"/>
                <a:cs typeface="Aharoni" panose="02010803020104030203" pitchFamily="2" charset="-79"/>
              </a:rPr>
              <a:t>AISLAMIENTO E IDENTIFICACIÓN FENOTÍPICA DE CEPAS</a:t>
            </a:r>
            <a:endParaRPr lang="es-EC" sz="4400" dirty="0"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3538" y="1862274"/>
            <a:ext cx="9388654" cy="47248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92135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4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Marcador de contenido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65826128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5" name="CuadroTexto 4"/>
          <p:cNvSpPr txBox="1"/>
          <p:nvPr/>
        </p:nvSpPr>
        <p:spPr>
          <a:xfrm>
            <a:off x="1115786" y="416379"/>
            <a:ext cx="10029372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C" sz="4400" dirty="0" smtClean="0">
                <a:latin typeface="Aharoni" panose="02010803020104030203" pitchFamily="2" charset="-79"/>
                <a:cs typeface="Aharoni" panose="02010803020104030203" pitchFamily="2" charset="-79"/>
              </a:rPr>
              <a:t>EVALUACIÓN DE LA CAPACIDAD PROBIÓTICA</a:t>
            </a:r>
            <a:endParaRPr lang="es-EC" sz="4400" dirty="0"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11973043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4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/>
          <p:cNvSpPr txBox="1">
            <a:spLocks/>
          </p:cNvSpPr>
          <p:nvPr/>
        </p:nvSpPr>
        <p:spPr>
          <a:xfrm>
            <a:off x="2363107" y="1439636"/>
            <a:ext cx="8971643" cy="36276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800" dirty="0" smtClean="0">
                <a:latin typeface="Aharoni" panose="02010803020104030203" pitchFamily="2" charset="-79"/>
                <a:cs typeface="Aharoni" panose="02010803020104030203" pitchFamily="2" charset="-79"/>
              </a:rPr>
              <a:t>RESULTADOS Y DISCUSIONES</a:t>
            </a:r>
            <a:endParaRPr lang="es-EC" sz="4800" dirty="0"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38644080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4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/>
          <p:cNvSpPr txBox="1">
            <a:spLocks noGrp="1"/>
          </p:cNvSpPr>
          <p:nvPr>
            <p:ph type="title"/>
          </p:nvPr>
        </p:nvSpPr>
        <p:spPr>
          <a:xfrm>
            <a:off x="562427" y="485569"/>
            <a:ext cx="11455401" cy="105294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EC" b="1" dirty="0" smtClean="0">
                <a:latin typeface="Aharoni" panose="02010803020104030203" pitchFamily="2" charset="-79"/>
                <a:cs typeface="Aharoni" panose="02010803020104030203" pitchFamily="2" charset="-79"/>
              </a:rPr>
              <a:t>CARACTERIZACIÓN FÍSICO-QUÍMICA DE LOS FRUTOS</a:t>
            </a:r>
            <a:endParaRPr lang="es-EC" b="1" dirty="0"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graphicFrame>
        <p:nvGraphicFramePr>
          <p:cNvPr id="5" name="Tabl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74296392"/>
              </p:ext>
            </p:extLst>
          </p:nvPr>
        </p:nvGraphicFramePr>
        <p:xfrm>
          <a:off x="1955188" y="1562203"/>
          <a:ext cx="8727326" cy="2226027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1557277"/>
                <a:gridCol w="1181313"/>
                <a:gridCol w="1180284"/>
                <a:gridCol w="1180284"/>
                <a:gridCol w="1180284"/>
                <a:gridCol w="1180284"/>
                <a:gridCol w="1267600"/>
              </a:tblGrid>
              <a:tr h="315799">
                <a:tc gridSpan="7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_tradnl" sz="1600" b="1" dirty="0" smtClean="0">
                          <a:effectLst/>
                          <a:latin typeface="Arial Rounded MT Bold" panose="020F0704030504030204" pitchFamily="34" charset="0"/>
                        </a:rPr>
                        <a:t>Física</a:t>
                      </a:r>
                      <a:endParaRPr lang="es-EC" sz="1600" b="1" dirty="0">
                        <a:solidFill>
                          <a:srgbClr val="111111"/>
                        </a:solidFill>
                        <a:effectLst/>
                        <a:latin typeface="Arial Rounded MT Bold" panose="020F07040305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</a:tr>
              <a:tr h="63674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s-EC" sz="1600" b="1">
                        <a:effectLst/>
                        <a:latin typeface="Arial Rounded MT Bold" panose="020F07040305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600" b="1" dirty="0" smtClean="0">
                          <a:effectLst/>
                          <a:latin typeface="Arial Rounded MT Bold" panose="020F0704030504030204" pitchFamily="34" charset="0"/>
                        </a:rPr>
                        <a:t>FRUTO 1</a:t>
                      </a:r>
                      <a:endParaRPr lang="es-EC" sz="1600" b="1" dirty="0">
                        <a:effectLst/>
                        <a:latin typeface="Arial Rounded MT Bold" panose="020F07040305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600" b="1" dirty="0" smtClean="0">
                          <a:effectLst/>
                          <a:latin typeface="Arial Rounded MT Bold" panose="020F0704030504030204" pitchFamily="34" charset="0"/>
                        </a:rPr>
                        <a:t>FRUTO 2</a:t>
                      </a:r>
                      <a:endParaRPr lang="es-EC" sz="1600" b="1" dirty="0">
                        <a:effectLst/>
                        <a:latin typeface="Arial Rounded MT Bold" panose="020F07040305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600" b="1" dirty="0" smtClean="0">
                          <a:effectLst/>
                          <a:latin typeface="Arial Rounded MT Bold" panose="020F0704030504030204" pitchFamily="34" charset="0"/>
                        </a:rPr>
                        <a:t>FRUTO 3</a:t>
                      </a:r>
                      <a:endParaRPr lang="es-EC" sz="1600" b="1" dirty="0">
                        <a:effectLst/>
                        <a:latin typeface="Arial Rounded MT Bold" panose="020F07040305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600" b="1" dirty="0" smtClean="0">
                          <a:effectLst/>
                          <a:latin typeface="Arial Rounded MT Bold" panose="020F0704030504030204" pitchFamily="34" charset="0"/>
                        </a:rPr>
                        <a:t>FRUTO 4</a:t>
                      </a:r>
                      <a:endParaRPr lang="es-EC" sz="1600" b="1" dirty="0">
                        <a:effectLst/>
                        <a:latin typeface="Arial Rounded MT Bold" panose="020F07040305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600" b="1" dirty="0" smtClean="0">
                          <a:effectLst/>
                          <a:latin typeface="Arial Rounded MT Bold" panose="020F0704030504030204" pitchFamily="34" charset="0"/>
                        </a:rPr>
                        <a:t>FRUTO 5</a:t>
                      </a:r>
                      <a:endParaRPr lang="es-EC" sz="1600" b="1" dirty="0">
                        <a:effectLst/>
                        <a:latin typeface="Arial Rounded MT Bold" panose="020F07040305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600" b="1" dirty="0">
                          <a:effectLst/>
                          <a:latin typeface="Arial Rounded MT Bold" panose="020F0704030504030204" pitchFamily="34" charset="0"/>
                        </a:rPr>
                        <a:t>Unidades</a:t>
                      </a:r>
                      <a:endParaRPr lang="es-EC" sz="1600" b="1" dirty="0">
                        <a:effectLst/>
                        <a:latin typeface="Arial Rounded MT Bold" panose="020F07040305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</a:tr>
              <a:tr h="318372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600" b="1" dirty="0">
                          <a:effectLst/>
                          <a:latin typeface="Arial Rounded MT Bold" panose="020F0704030504030204" pitchFamily="34" charset="0"/>
                        </a:rPr>
                        <a:t>DENSIDAD</a:t>
                      </a:r>
                      <a:endParaRPr lang="es-EC" sz="1600" b="1" dirty="0">
                        <a:effectLst/>
                        <a:latin typeface="Arial Rounded MT Bold" panose="020F07040305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  <a:latin typeface="Arial Rounded MT Bold" panose="020F0704030504030204" pitchFamily="34" charset="0"/>
                        </a:rPr>
                        <a:t>1.108</a:t>
                      </a:r>
                      <a:endParaRPr lang="es-EC" sz="1600">
                        <a:effectLst/>
                        <a:latin typeface="Arial Rounded MT Bold" panose="020F07040305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  <a:latin typeface="Arial Rounded MT Bold" panose="020F0704030504030204" pitchFamily="34" charset="0"/>
                        </a:rPr>
                        <a:t>1.134</a:t>
                      </a:r>
                      <a:endParaRPr lang="es-EC" sz="1600">
                        <a:effectLst/>
                        <a:latin typeface="Arial Rounded MT Bold" panose="020F07040305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  <a:latin typeface="Arial Rounded MT Bold" panose="020F0704030504030204" pitchFamily="34" charset="0"/>
                        </a:rPr>
                        <a:t>0.766</a:t>
                      </a:r>
                      <a:endParaRPr lang="es-EC" sz="1600">
                        <a:effectLst/>
                        <a:latin typeface="Arial Rounded MT Bold" panose="020F07040305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  <a:latin typeface="Arial Rounded MT Bold" panose="020F0704030504030204" pitchFamily="34" charset="0"/>
                        </a:rPr>
                        <a:t>1.342</a:t>
                      </a:r>
                      <a:endParaRPr lang="es-EC" sz="1600">
                        <a:effectLst/>
                        <a:latin typeface="Arial Rounded MT Bold" panose="020F07040305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  <a:latin typeface="Arial Rounded MT Bold" panose="020F0704030504030204" pitchFamily="34" charset="0"/>
                        </a:rPr>
                        <a:t>1.172</a:t>
                      </a:r>
                      <a:endParaRPr lang="es-EC" sz="1600">
                        <a:effectLst/>
                        <a:latin typeface="Arial Rounded MT Bold" panose="020F07040305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  <a:latin typeface="Arial Rounded MT Bold" panose="020F0704030504030204" pitchFamily="34" charset="0"/>
                        </a:rPr>
                        <a:t>g/mm3</a:t>
                      </a:r>
                      <a:endParaRPr lang="es-EC" sz="1600">
                        <a:effectLst/>
                        <a:latin typeface="Arial Rounded MT Bold" panose="020F07040305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</a:tr>
              <a:tr h="318372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600" b="1">
                          <a:effectLst/>
                          <a:latin typeface="Arial Rounded MT Bold" panose="020F0704030504030204" pitchFamily="34" charset="0"/>
                        </a:rPr>
                        <a:t>VOLUMEN</a:t>
                      </a:r>
                      <a:endParaRPr lang="es-EC" sz="1600" b="1">
                        <a:effectLst/>
                        <a:latin typeface="Arial Rounded MT Bold" panose="020F07040305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  <a:latin typeface="Arial Rounded MT Bold" panose="020F0704030504030204" pitchFamily="34" charset="0"/>
                        </a:rPr>
                        <a:t>0.212</a:t>
                      </a:r>
                      <a:endParaRPr lang="es-EC" sz="1600">
                        <a:effectLst/>
                        <a:latin typeface="Arial Rounded MT Bold" panose="020F07040305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  <a:latin typeface="Arial Rounded MT Bold" panose="020F0704030504030204" pitchFamily="34" charset="0"/>
                        </a:rPr>
                        <a:t>1.232</a:t>
                      </a:r>
                      <a:endParaRPr lang="es-EC" sz="1600">
                        <a:effectLst/>
                        <a:latin typeface="Arial Rounded MT Bold" panose="020F07040305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  <a:latin typeface="Arial Rounded MT Bold" panose="020F0704030504030204" pitchFamily="34" charset="0"/>
                        </a:rPr>
                        <a:t>0.848</a:t>
                      </a:r>
                      <a:endParaRPr lang="es-EC" sz="1600">
                        <a:effectLst/>
                        <a:latin typeface="Arial Rounded MT Bold" panose="020F07040305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  <a:latin typeface="Arial Rounded MT Bold" panose="020F0704030504030204" pitchFamily="34" charset="0"/>
                        </a:rPr>
                        <a:t>1.066</a:t>
                      </a:r>
                      <a:endParaRPr lang="es-EC" sz="1600">
                        <a:effectLst/>
                        <a:latin typeface="Arial Rounded MT Bold" panose="020F07040305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  <a:latin typeface="Arial Rounded MT Bold" panose="020F0704030504030204" pitchFamily="34" charset="0"/>
                        </a:rPr>
                        <a:t>64.493</a:t>
                      </a:r>
                      <a:endParaRPr lang="es-EC" sz="1600">
                        <a:effectLst/>
                        <a:latin typeface="Arial Rounded MT Bold" panose="020F07040305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  <a:latin typeface="Arial Rounded MT Bold" panose="020F0704030504030204" pitchFamily="34" charset="0"/>
                        </a:rPr>
                        <a:t>mm3</a:t>
                      </a:r>
                      <a:endParaRPr lang="es-EC" sz="1600">
                        <a:effectLst/>
                        <a:latin typeface="Arial Rounded MT Bold" panose="020F07040305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</a:tr>
              <a:tr h="318372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600" b="1">
                          <a:effectLst/>
                          <a:latin typeface="Arial Rounded MT Bold" panose="020F0704030504030204" pitchFamily="34" charset="0"/>
                        </a:rPr>
                        <a:t>PESO</a:t>
                      </a:r>
                      <a:endParaRPr lang="es-EC" sz="1600" b="1">
                        <a:effectLst/>
                        <a:latin typeface="Arial Rounded MT Bold" panose="020F07040305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  <a:latin typeface="Arial Rounded MT Bold" panose="020F0704030504030204" pitchFamily="34" charset="0"/>
                        </a:rPr>
                        <a:t>0.235</a:t>
                      </a:r>
                      <a:endParaRPr lang="es-EC" sz="1600">
                        <a:effectLst/>
                        <a:latin typeface="Arial Rounded MT Bold" panose="020F07040305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  <a:latin typeface="Arial Rounded MT Bold" panose="020F0704030504030204" pitchFamily="34" charset="0"/>
                        </a:rPr>
                        <a:t>1.392</a:t>
                      </a:r>
                      <a:endParaRPr lang="es-EC" sz="1600">
                        <a:effectLst/>
                        <a:latin typeface="Arial Rounded MT Bold" panose="020F07040305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  <a:latin typeface="Arial Rounded MT Bold" panose="020F0704030504030204" pitchFamily="34" charset="0"/>
                        </a:rPr>
                        <a:t>0.649</a:t>
                      </a:r>
                      <a:endParaRPr lang="es-EC" sz="1600">
                        <a:effectLst/>
                        <a:latin typeface="Arial Rounded MT Bold" panose="020F07040305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  <a:latin typeface="Arial Rounded MT Bold" panose="020F0704030504030204" pitchFamily="34" charset="0"/>
                        </a:rPr>
                        <a:t>1.426</a:t>
                      </a:r>
                      <a:endParaRPr lang="es-EC" sz="1600">
                        <a:effectLst/>
                        <a:latin typeface="Arial Rounded MT Bold" panose="020F07040305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600" dirty="0">
                          <a:effectLst/>
                          <a:latin typeface="Arial Rounded MT Bold" panose="020F0704030504030204" pitchFamily="34" charset="0"/>
                        </a:rPr>
                        <a:t>75.112</a:t>
                      </a:r>
                      <a:endParaRPr lang="es-EC" sz="1600" dirty="0">
                        <a:effectLst/>
                        <a:latin typeface="Arial Rounded MT Bold" panose="020F07040305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  <a:latin typeface="Arial Rounded MT Bold" panose="020F0704030504030204" pitchFamily="34" charset="0"/>
                        </a:rPr>
                        <a:t>g </a:t>
                      </a:r>
                      <a:endParaRPr lang="es-EC" sz="1600">
                        <a:effectLst/>
                        <a:latin typeface="Arial Rounded MT Bold" panose="020F07040305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</a:tr>
              <a:tr h="318372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600" b="1" dirty="0">
                          <a:effectLst/>
                          <a:latin typeface="Arial Rounded MT Bold" panose="020F0704030504030204" pitchFamily="34" charset="0"/>
                        </a:rPr>
                        <a:t>TAMAÑO</a:t>
                      </a:r>
                      <a:endParaRPr lang="es-EC" sz="1600" b="1" dirty="0">
                        <a:effectLst/>
                        <a:latin typeface="Arial Rounded MT Bold" panose="020F07040305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  <a:latin typeface="Arial Rounded MT Bold" panose="020F0704030504030204" pitchFamily="34" charset="0"/>
                        </a:rPr>
                        <a:t>0.740</a:t>
                      </a:r>
                      <a:endParaRPr lang="es-EC" sz="1600">
                        <a:effectLst/>
                        <a:latin typeface="Arial Rounded MT Bold" panose="020F07040305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  <a:latin typeface="Arial Rounded MT Bold" panose="020F0704030504030204" pitchFamily="34" charset="0"/>
                        </a:rPr>
                        <a:t>1.323</a:t>
                      </a:r>
                      <a:endParaRPr lang="es-EC" sz="1600">
                        <a:effectLst/>
                        <a:latin typeface="Arial Rounded MT Bold" panose="020F07040305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600" dirty="0">
                          <a:effectLst/>
                          <a:latin typeface="Arial Rounded MT Bold" panose="020F0704030504030204" pitchFamily="34" charset="0"/>
                        </a:rPr>
                        <a:t>1.173</a:t>
                      </a:r>
                      <a:endParaRPr lang="es-EC" sz="1600" dirty="0">
                        <a:effectLst/>
                        <a:latin typeface="Arial Rounded MT Bold" panose="020F07040305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600" dirty="0">
                          <a:effectLst/>
                          <a:latin typeface="Arial Rounded MT Bold" panose="020F0704030504030204" pitchFamily="34" charset="0"/>
                        </a:rPr>
                        <a:t>1.267</a:t>
                      </a:r>
                      <a:endParaRPr lang="es-EC" sz="1600" dirty="0">
                        <a:effectLst/>
                        <a:latin typeface="Arial Rounded MT Bold" panose="020F07040305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  <a:latin typeface="Arial Rounded MT Bold" panose="020F0704030504030204" pitchFamily="34" charset="0"/>
                        </a:rPr>
                        <a:t>4.973</a:t>
                      </a:r>
                      <a:endParaRPr lang="es-EC" sz="1600">
                        <a:effectLst/>
                        <a:latin typeface="Arial Rounded MT Bold" panose="020F07040305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600" dirty="0">
                          <a:effectLst/>
                          <a:latin typeface="Arial Rounded MT Bold" panose="020F0704030504030204" pitchFamily="34" charset="0"/>
                        </a:rPr>
                        <a:t>cm</a:t>
                      </a:r>
                      <a:endParaRPr lang="es-EC" sz="1600" dirty="0">
                        <a:effectLst/>
                        <a:latin typeface="Arial Rounded MT Bold" panose="020F07040305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</a:tr>
            </a:tbl>
          </a:graphicData>
        </a:graphic>
      </p:graphicFrame>
      <p:graphicFrame>
        <p:nvGraphicFramePr>
          <p:cNvPr id="6" name="Tabla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4893795"/>
              </p:ext>
            </p:extLst>
          </p:nvPr>
        </p:nvGraphicFramePr>
        <p:xfrm>
          <a:off x="1959428" y="4005944"/>
          <a:ext cx="8708571" cy="2670628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1553931"/>
                <a:gridCol w="1177748"/>
                <a:gridCol w="1656433"/>
                <a:gridCol w="1206448"/>
                <a:gridCol w="830267"/>
                <a:gridCol w="1004519"/>
                <a:gridCol w="1279225"/>
              </a:tblGrid>
              <a:tr h="357472">
                <a:tc gridSpan="7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_tradnl" sz="1600" b="1" dirty="0" smtClean="0">
                          <a:effectLst/>
                          <a:latin typeface="Arial Rounded MT Bold" panose="020F0704030504030204" pitchFamily="34" charset="0"/>
                        </a:rPr>
                        <a:t>Química</a:t>
                      </a:r>
                      <a:endParaRPr lang="es-EC" sz="1600" b="1" dirty="0">
                        <a:solidFill>
                          <a:srgbClr val="111111"/>
                        </a:solidFill>
                        <a:effectLst/>
                        <a:latin typeface="Arial Rounded MT Bold" panose="020F07040305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</a:tr>
              <a:tr h="38552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s-EC" sz="1600" b="1">
                        <a:effectLst/>
                        <a:latin typeface="Arial Rounded MT Bold" panose="020F07040305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600" b="1">
                          <a:effectLst/>
                          <a:latin typeface="Arial Rounded MT Bold" panose="020F0704030504030204" pitchFamily="34" charset="0"/>
                        </a:rPr>
                        <a:t>%ST</a:t>
                      </a:r>
                      <a:endParaRPr lang="es-EC" sz="1600" b="1">
                        <a:effectLst/>
                        <a:latin typeface="Arial Rounded MT Bold" panose="020F07040305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600" b="1">
                          <a:effectLst/>
                          <a:latin typeface="Arial Rounded MT Bold" panose="020F0704030504030204" pitchFamily="34" charset="0"/>
                        </a:rPr>
                        <a:t>%Humedad</a:t>
                      </a:r>
                      <a:endParaRPr lang="es-EC" sz="1600" b="1">
                        <a:effectLst/>
                        <a:latin typeface="Arial Rounded MT Bold" panose="020F07040305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600" b="1">
                          <a:effectLst/>
                          <a:latin typeface="Arial Rounded MT Bold" panose="020F0704030504030204" pitchFamily="34" charset="0"/>
                        </a:rPr>
                        <a:t>%Ceniza</a:t>
                      </a:r>
                      <a:endParaRPr lang="es-EC" sz="1600" b="1">
                        <a:effectLst/>
                        <a:latin typeface="Arial Rounded MT Bold" panose="020F07040305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600" b="1">
                          <a:effectLst/>
                          <a:latin typeface="Arial Rounded MT Bold" panose="020F0704030504030204" pitchFamily="34" charset="0"/>
                        </a:rPr>
                        <a:t>pH</a:t>
                      </a:r>
                      <a:endParaRPr lang="es-EC" sz="1600" b="1">
                        <a:effectLst/>
                        <a:latin typeface="Arial Rounded MT Bold" panose="020F07040305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600" b="1">
                          <a:effectLst/>
                          <a:latin typeface="Arial Rounded MT Bold" panose="020F0704030504030204" pitchFamily="34" charset="0"/>
                        </a:rPr>
                        <a:t>°Brix</a:t>
                      </a:r>
                      <a:endParaRPr lang="es-EC" sz="1600" b="1">
                        <a:effectLst/>
                        <a:latin typeface="Arial Rounded MT Bold" panose="020F07040305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600" b="1" dirty="0">
                          <a:effectLst/>
                          <a:latin typeface="Arial Rounded MT Bold" panose="020F0704030504030204" pitchFamily="34" charset="0"/>
                        </a:rPr>
                        <a:t>% Acidez</a:t>
                      </a:r>
                      <a:endParaRPr lang="es-EC" sz="1600" b="1" dirty="0">
                        <a:effectLst/>
                        <a:latin typeface="Arial Rounded MT Bold" panose="020F07040305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</a:tr>
              <a:tr h="385526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600" b="1" dirty="0" smtClean="0">
                          <a:effectLst/>
                          <a:latin typeface="Arial Rounded MT Bold" panose="020F0704030504030204" pitchFamily="34" charset="0"/>
                        </a:rPr>
                        <a:t>FRUTO 1</a:t>
                      </a:r>
                      <a:endParaRPr lang="es-EC" sz="1600" b="1" dirty="0">
                        <a:effectLst/>
                        <a:latin typeface="Arial Rounded MT Bold" panose="020F07040305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  <a:latin typeface="Arial Rounded MT Bold" panose="020F0704030504030204" pitchFamily="34" charset="0"/>
                        </a:rPr>
                        <a:t>5.3478</a:t>
                      </a:r>
                      <a:endParaRPr lang="es-EC" sz="1600">
                        <a:effectLst/>
                        <a:latin typeface="Arial Rounded MT Bold" panose="020F07040305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  <a:latin typeface="Arial Rounded MT Bold" panose="020F0704030504030204" pitchFamily="34" charset="0"/>
                        </a:rPr>
                        <a:t>94.6522</a:t>
                      </a:r>
                      <a:endParaRPr lang="es-EC" sz="1600">
                        <a:effectLst/>
                        <a:latin typeface="Arial Rounded MT Bold" panose="020F07040305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  <a:latin typeface="Arial Rounded MT Bold" panose="020F0704030504030204" pitchFamily="34" charset="0"/>
                        </a:rPr>
                        <a:t>0.7489</a:t>
                      </a:r>
                      <a:endParaRPr lang="es-EC" sz="1600">
                        <a:effectLst/>
                        <a:latin typeface="Arial Rounded MT Bold" panose="020F07040305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  <a:latin typeface="Arial Rounded MT Bold" panose="020F0704030504030204" pitchFamily="34" charset="0"/>
                        </a:rPr>
                        <a:t>6.097</a:t>
                      </a:r>
                      <a:endParaRPr lang="es-EC" sz="1600">
                        <a:effectLst/>
                        <a:latin typeface="Arial Rounded MT Bold" panose="020F07040305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  <a:latin typeface="Arial Rounded MT Bold" panose="020F0704030504030204" pitchFamily="34" charset="0"/>
                        </a:rPr>
                        <a:t>1.000</a:t>
                      </a:r>
                      <a:endParaRPr lang="es-EC" sz="1600">
                        <a:effectLst/>
                        <a:latin typeface="Arial Rounded MT Bold" panose="020F07040305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600" dirty="0">
                          <a:effectLst/>
                          <a:latin typeface="Arial Rounded MT Bold" panose="020F0704030504030204" pitchFamily="34" charset="0"/>
                        </a:rPr>
                        <a:t>0.085</a:t>
                      </a:r>
                      <a:endParaRPr lang="es-EC" sz="1600" dirty="0">
                        <a:effectLst/>
                        <a:latin typeface="Arial Rounded MT Bold" panose="020F07040305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</a:tr>
              <a:tr h="385526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600" b="1" dirty="0" smtClean="0">
                          <a:effectLst/>
                          <a:latin typeface="Arial Rounded MT Bold" panose="020F0704030504030204" pitchFamily="34" charset="0"/>
                        </a:rPr>
                        <a:t>FRUTO 2</a:t>
                      </a:r>
                      <a:endParaRPr lang="es-EC" sz="1600" b="1" dirty="0">
                        <a:effectLst/>
                        <a:latin typeface="Arial Rounded MT Bold" panose="020F07040305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600" dirty="0">
                          <a:effectLst/>
                          <a:latin typeface="Arial Rounded MT Bold" panose="020F0704030504030204" pitchFamily="34" charset="0"/>
                        </a:rPr>
                        <a:t>14.1241</a:t>
                      </a:r>
                      <a:endParaRPr lang="es-EC" sz="1600" dirty="0">
                        <a:effectLst/>
                        <a:latin typeface="Arial Rounded MT Bold" panose="020F07040305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  <a:latin typeface="Arial Rounded MT Bold" panose="020F0704030504030204" pitchFamily="34" charset="0"/>
                        </a:rPr>
                        <a:t>85.8759</a:t>
                      </a:r>
                      <a:endParaRPr lang="es-EC" sz="1600">
                        <a:effectLst/>
                        <a:latin typeface="Arial Rounded MT Bold" panose="020F07040305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  <a:latin typeface="Arial Rounded MT Bold" panose="020F0704030504030204" pitchFamily="34" charset="0"/>
                        </a:rPr>
                        <a:t>0.6130</a:t>
                      </a:r>
                      <a:endParaRPr lang="es-EC" sz="1600">
                        <a:effectLst/>
                        <a:latin typeface="Arial Rounded MT Bold" panose="020F07040305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  <a:latin typeface="Arial Rounded MT Bold" panose="020F0704030504030204" pitchFamily="34" charset="0"/>
                        </a:rPr>
                        <a:t>5.127</a:t>
                      </a:r>
                      <a:endParaRPr lang="es-EC" sz="1600">
                        <a:effectLst/>
                        <a:latin typeface="Arial Rounded MT Bold" panose="020F07040305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  <a:latin typeface="Arial Rounded MT Bold" panose="020F0704030504030204" pitchFamily="34" charset="0"/>
                        </a:rPr>
                        <a:t>10.667</a:t>
                      </a:r>
                      <a:endParaRPr lang="es-EC" sz="1600">
                        <a:effectLst/>
                        <a:latin typeface="Arial Rounded MT Bold" panose="020F07040305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  <a:latin typeface="Arial Rounded MT Bold" panose="020F0704030504030204" pitchFamily="34" charset="0"/>
                        </a:rPr>
                        <a:t>0.213</a:t>
                      </a:r>
                      <a:endParaRPr lang="es-EC" sz="1600">
                        <a:effectLst/>
                        <a:latin typeface="Arial Rounded MT Bold" panose="020F07040305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</a:tr>
              <a:tr h="385526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600" b="1" dirty="0" smtClean="0">
                          <a:effectLst/>
                          <a:latin typeface="Arial Rounded MT Bold" panose="020F0704030504030204" pitchFamily="34" charset="0"/>
                        </a:rPr>
                        <a:t>FRUTO 3</a:t>
                      </a:r>
                      <a:endParaRPr lang="es-EC" sz="1600" b="1" dirty="0">
                        <a:effectLst/>
                        <a:latin typeface="Arial Rounded MT Bold" panose="020F07040305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  <a:latin typeface="Arial Rounded MT Bold" panose="020F0704030504030204" pitchFamily="34" charset="0"/>
                        </a:rPr>
                        <a:t>9.1259</a:t>
                      </a:r>
                      <a:endParaRPr lang="es-EC" sz="1600">
                        <a:effectLst/>
                        <a:latin typeface="Arial Rounded MT Bold" panose="020F07040305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  <a:latin typeface="Arial Rounded MT Bold" panose="020F0704030504030204" pitchFamily="34" charset="0"/>
                        </a:rPr>
                        <a:t>90.8741</a:t>
                      </a:r>
                      <a:endParaRPr lang="es-EC" sz="1600">
                        <a:effectLst/>
                        <a:latin typeface="Arial Rounded MT Bold" panose="020F07040305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  <a:latin typeface="Arial Rounded MT Bold" panose="020F0704030504030204" pitchFamily="34" charset="0"/>
                        </a:rPr>
                        <a:t>1.0086</a:t>
                      </a:r>
                      <a:endParaRPr lang="es-EC" sz="1600">
                        <a:effectLst/>
                        <a:latin typeface="Arial Rounded MT Bold" panose="020F07040305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  <a:latin typeface="Arial Rounded MT Bold" panose="020F0704030504030204" pitchFamily="34" charset="0"/>
                        </a:rPr>
                        <a:t>5.583</a:t>
                      </a:r>
                      <a:endParaRPr lang="es-EC" sz="1600">
                        <a:effectLst/>
                        <a:latin typeface="Arial Rounded MT Bold" panose="020F07040305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  <a:latin typeface="Arial Rounded MT Bold" panose="020F0704030504030204" pitchFamily="34" charset="0"/>
                        </a:rPr>
                        <a:t>5.583</a:t>
                      </a:r>
                      <a:endParaRPr lang="es-EC" sz="1600">
                        <a:effectLst/>
                        <a:latin typeface="Arial Rounded MT Bold" panose="020F07040305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  <a:latin typeface="Arial Rounded MT Bold" panose="020F0704030504030204" pitchFamily="34" charset="0"/>
                        </a:rPr>
                        <a:t>0.406</a:t>
                      </a:r>
                      <a:endParaRPr lang="es-EC" sz="1600">
                        <a:effectLst/>
                        <a:latin typeface="Arial Rounded MT Bold" panose="020F07040305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</a:tr>
              <a:tr h="385526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600" b="1" dirty="0" smtClean="0">
                          <a:effectLst/>
                          <a:latin typeface="Arial Rounded MT Bold" panose="020F0704030504030204" pitchFamily="34" charset="0"/>
                        </a:rPr>
                        <a:t>FRUTO 4</a:t>
                      </a:r>
                      <a:endParaRPr lang="es-EC" sz="1600" b="1" dirty="0">
                        <a:effectLst/>
                        <a:latin typeface="Arial Rounded MT Bold" panose="020F07040305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  <a:latin typeface="Arial Rounded MT Bold" panose="020F0704030504030204" pitchFamily="34" charset="0"/>
                        </a:rPr>
                        <a:t>55.1724</a:t>
                      </a:r>
                      <a:endParaRPr lang="es-EC" sz="1600">
                        <a:effectLst/>
                        <a:latin typeface="Arial Rounded MT Bold" panose="020F07040305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  <a:latin typeface="Arial Rounded MT Bold" panose="020F0704030504030204" pitchFamily="34" charset="0"/>
                        </a:rPr>
                        <a:t>44.8276</a:t>
                      </a:r>
                      <a:endParaRPr lang="es-EC" sz="1600">
                        <a:effectLst/>
                        <a:latin typeface="Arial Rounded MT Bold" panose="020F07040305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  <a:latin typeface="Arial Rounded MT Bold" panose="020F0704030504030204" pitchFamily="34" charset="0"/>
                        </a:rPr>
                        <a:t>1.1915</a:t>
                      </a:r>
                      <a:endParaRPr lang="es-EC" sz="1600">
                        <a:effectLst/>
                        <a:latin typeface="Arial Rounded MT Bold" panose="020F07040305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  <a:latin typeface="Arial Rounded MT Bold" panose="020F0704030504030204" pitchFamily="34" charset="0"/>
                        </a:rPr>
                        <a:t>5.847</a:t>
                      </a:r>
                      <a:endParaRPr lang="es-EC" sz="1600">
                        <a:effectLst/>
                        <a:latin typeface="Arial Rounded MT Bold" panose="020F07040305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  <a:latin typeface="Arial Rounded MT Bold" panose="020F0704030504030204" pitchFamily="34" charset="0"/>
                        </a:rPr>
                        <a:t>13.333</a:t>
                      </a:r>
                      <a:endParaRPr lang="es-EC" sz="1600">
                        <a:effectLst/>
                        <a:latin typeface="Arial Rounded MT Bold" panose="020F07040305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  <a:latin typeface="Arial Rounded MT Bold" panose="020F0704030504030204" pitchFamily="34" charset="0"/>
                        </a:rPr>
                        <a:t>0.704</a:t>
                      </a:r>
                      <a:endParaRPr lang="es-EC" sz="1600">
                        <a:effectLst/>
                        <a:latin typeface="Arial Rounded MT Bold" panose="020F07040305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</a:tr>
              <a:tr h="385526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600" b="1" dirty="0" smtClean="0">
                          <a:effectLst/>
                          <a:latin typeface="Arial Rounded MT Bold" panose="020F0704030504030204" pitchFamily="34" charset="0"/>
                        </a:rPr>
                        <a:t>FRUTO 5</a:t>
                      </a:r>
                      <a:endParaRPr lang="es-EC" sz="1600" b="1" dirty="0">
                        <a:effectLst/>
                        <a:latin typeface="Arial Rounded MT Bold" panose="020F07040305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  <a:latin typeface="Arial Rounded MT Bold" panose="020F0704030504030204" pitchFamily="34" charset="0"/>
                        </a:rPr>
                        <a:t>14.4552</a:t>
                      </a:r>
                      <a:endParaRPr lang="es-EC" sz="1600">
                        <a:effectLst/>
                        <a:latin typeface="Arial Rounded MT Bold" panose="020F07040305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  <a:latin typeface="Arial Rounded MT Bold" panose="020F0704030504030204" pitchFamily="34" charset="0"/>
                        </a:rPr>
                        <a:t>85.5448</a:t>
                      </a:r>
                      <a:endParaRPr lang="es-EC" sz="1600">
                        <a:effectLst/>
                        <a:latin typeface="Arial Rounded MT Bold" panose="020F07040305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  <a:latin typeface="Arial Rounded MT Bold" panose="020F0704030504030204" pitchFamily="34" charset="0"/>
                        </a:rPr>
                        <a:t>0.4661</a:t>
                      </a:r>
                      <a:endParaRPr lang="es-EC" sz="1600">
                        <a:effectLst/>
                        <a:latin typeface="Arial Rounded MT Bold" panose="020F07040305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  <a:latin typeface="Arial Rounded MT Bold" panose="020F0704030504030204" pitchFamily="34" charset="0"/>
                        </a:rPr>
                        <a:t>3.543</a:t>
                      </a:r>
                      <a:endParaRPr lang="es-EC" sz="1600">
                        <a:effectLst/>
                        <a:latin typeface="Arial Rounded MT Bold" panose="020F07040305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  <a:latin typeface="Arial Rounded MT Bold" panose="020F0704030504030204" pitchFamily="34" charset="0"/>
                        </a:rPr>
                        <a:t>8.500</a:t>
                      </a:r>
                      <a:endParaRPr lang="es-EC" sz="1600">
                        <a:effectLst/>
                        <a:latin typeface="Arial Rounded MT Bold" panose="020F07040305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600" dirty="0">
                          <a:effectLst/>
                          <a:latin typeface="Arial Rounded MT Bold" panose="020F0704030504030204" pitchFamily="34" charset="0"/>
                        </a:rPr>
                        <a:t>2.284</a:t>
                      </a:r>
                      <a:endParaRPr lang="es-EC" sz="1600" dirty="0">
                        <a:effectLst/>
                        <a:latin typeface="Arial Rounded MT Bold" panose="020F07040305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601895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4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17567" y="0"/>
            <a:ext cx="10515600" cy="1325563"/>
          </a:xfrm>
        </p:spPr>
        <p:txBody>
          <a:bodyPr/>
          <a:lstStyle/>
          <a:p>
            <a:r>
              <a:rPr lang="en-US" sz="4800" dirty="0" smtClean="0">
                <a:latin typeface="Aharoni" panose="02010803020104030203" pitchFamily="2" charset="-79"/>
                <a:cs typeface="Aharoni" panose="02010803020104030203" pitchFamily="2" charset="-79"/>
              </a:rPr>
              <a:t>INTRODUCCIÓN</a:t>
            </a:r>
            <a:endParaRPr lang="es-EC" sz="4800" dirty="0"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graphicFrame>
        <p:nvGraphicFramePr>
          <p:cNvPr id="4" name="Marcador de contenido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92632435"/>
              </p:ext>
            </p:extLst>
          </p:nvPr>
        </p:nvGraphicFramePr>
        <p:xfrm>
          <a:off x="381000" y="1123950"/>
          <a:ext cx="11258550" cy="573404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8107720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4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Marcador de contenido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07719"/>
              </p:ext>
            </p:extLst>
          </p:nvPr>
        </p:nvGraphicFramePr>
        <p:xfrm>
          <a:off x="635179" y="1053190"/>
          <a:ext cx="11347270" cy="5595259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353319"/>
                <a:gridCol w="2340117"/>
                <a:gridCol w="1474237"/>
                <a:gridCol w="822338"/>
                <a:gridCol w="1358537"/>
                <a:gridCol w="822338"/>
                <a:gridCol w="949235"/>
                <a:gridCol w="1226665"/>
                <a:gridCol w="2000484"/>
              </a:tblGrid>
              <a:tr h="432567">
                <a:tc gridSpan="9"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s-EC" sz="2400" b="1" dirty="0">
                        <a:solidFill>
                          <a:srgbClr val="111111"/>
                        </a:solidFill>
                        <a:effectLst/>
                        <a:latin typeface="Arial Rounded MT Bold" panose="020F07040305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</a:tr>
              <a:tr h="370784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800" b="1" dirty="0">
                          <a:effectLst/>
                          <a:latin typeface="Arial Rounded MT Bold" panose="020F0704030504030204" pitchFamily="34" charset="0"/>
                        </a:rPr>
                        <a:t>N</a:t>
                      </a:r>
                      <a:endParaRPr lang="es-EC" sz="1800" b="1" dirty="0">
                        <a:effectLst/>
                        <a:latin typeface="Arial Rounded MT Bold" panose="020F07040305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800" b="1" dirty="0">
                          <a:effectLst/>
                          <a:latin typeface="Arial Rounded MT Bold" panose="020F0704030504030204" pitchFamily="34" charset="0"/>
                        </a:rPr>
                        <a:t>Nombre del Fruto</a:t>
                      </a:r>
                      <a:endParaRPr lang="es-EC" sz="1800" b="1" dirty="0">
                        <a:effectLst/>
                        <a:latin typeface="Arial Rounded MT Bold" panose="020F07040305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800" b="1" dirty="0">
                          <a:effectLst/>
                          <a:latin typeface="Arial Rounded MT Bold" panose="020F0704030504030204" pitchFamily="34" charset="0"/>
                        </a:rPr>
                        <a:t>Código</a:t>
                      </a:r>
                      <a:endParaRPr lang="es-EC" sz="1800" b="1" dirty="0">
                        <a:effectLst/>
                        <a:latin typeface="Arial Rounded MT Bold" panose="020F07040305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800" b="1" dirty="0">
                          <a:effectLst/>
                          <a:latin typeface="Arial Rounded MT Bold" panose="020F0704030504030204" pitchFamily="34" charset="0"/>
                        </a:rPr>
                        <a:t>Gram</a:t>
                      </a:r>
                      <a:endParaRPr lang="es-EC" sz="1800" b="1" dirty="0">
                        <a:effectLst/>
                        <a:latin typeface="Arial Rounded MT Bold" panose="020F07040305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800" b="1" dirty="0">
                          <a:effectLst/>
                          <a:latin typeface="Arial Rounded MT Bold" panose="020F0704030504030204" pitchFamily="34" charset="0"/>
                        </a:rPr>
                        <a:t>Catalasa</a:t>
                      </a:r>
                      <a:endParaRPr lang="es-EC" sz="1800" b="1" dirty="0">
                        <a:effectLst/>
                        <a:latin typeface="Arial Rounded MT Bold" panose="020F07040305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800" b="1">
                          <a:effectLst/>
                          <a:latin typeface="Arial Rounded MT Bold" panose="020F0704030504030204" pitchFamily="34" charset="0"/>
                        </a:rPr>
                        <a:t>SIM</a:t>
                      </a:r>
                      <a:endParaRPr lang="es-EC" sz="1800" b="1">
                        <a:effectLst/>
                        <a:latin typeface="Arial Rounded MT Bold" panose="020F07040305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800" b="1" dirty="0">
                          <a:effectLst/>
                          <a:latin typeface="Arial Rounded MT Bold" panose="020F0704030504030204" pitchFamily="34" charset="0"/>
                        </a:rPr>
                        <a:t>CO</a:t>
                      </a:r>
                      <a:r>
                        <a:rPr lang="es-EC" sz="1400" b="1" dirty="0">
                          <a:effectLst/>
                          <a:latin typeface="Arial Rounded MT Bold" panose="020F0704030504030204" pitchFamily="34" charset="0"/>
                        </a:rPr>
                        <a:t>2</a:t>
                      </a:r>
                      <a:endParaRPr lang="es-EC" sz="1800" b="1" dirty="0">
                        <a:effectLst/>
                        <a:latin typeface="Arial Rounded MT Bold" panose="020F07040305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800" b="1">
                          <a:effectLst/>
                          <a:latin typeface="Arial Rounded MT Bold" panose="020F0704030504030204" pitchFamily="34" charset="0"/>
                        </a:rPr>
                        <a:t>Bacteria</a:t>
                      </a:r>
                      <a:endParaRPr lang="es-EC" sz="1800" b="1">
                        <a:effectLst/>
                        <a:latin typeface="Arial Rounded MT Bold" panose="020F07040305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800" b="1" dirty="0" smtClean="0">
                          <a:effectLst/>
                          <a:latin typeface="Arial Rounded MT Bold" panose="020F0704030504030204" pitchFamily="34" charset="0"/>
                        </a:rPr>
                        <a:t>Género</a:t>
                      </a:r>
                      <a:endParaRPr lang="es-EC" sz="1800" b="1" dirty="0">
                        <a:effectLst/>
                        <a:latin typeface="Arial Rounded MT Bold" panose="020F07040305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</a:tr>
              <a:tr h="682039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800">
                          <a:effectLst/>
                          <a:latin typeface="Arial Rounded MT Bold" panose="020F0704030504030204" pitchFamily="34" charset="0"/>
                        </a:rPr>
                        <a:t>1</a:t>
                      </a:r>
                      <a:endParaRPr lang="es-EC" sz="1800">
                        <a:effectLst/>
                        <a:latin typeface="Arial Rounded MT Bold" panose="020F07040305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800" i="1" dirty="0" err="1">
                          <a:effectLst/>
                          <a:latin typeface="Arial Rounded MT Bold" panose="020F0704030504030204" pitchFamily="34" charset="0"/>
                        </a:rPr>
                        <a:t>Cherry</a:t>
                      </a:r>
                      <a:r>
                        <a:rPr lang="es-EC" sz="1800" i="1" dirty="0">
                          <a:effectLst/>
                          <a:latin typeface="Arial Rounded MT Bold" panose="020F0704030504030204" pitchFamily="34" charset="0"/>
                        </a:rPr>
                        <a:t>; Sacha </a:t>
                      </a:r>
                      <a:r>
                        <a:rPr lang="es-EC" sz="1800" i="1" dirty="0" err="1">
                          <a:effectLst/>
                          <a:latin typeface="Arial Rounded MT Bold" panose="020F0704030504030204" pitchFamily="34" charset="0"/>
                        </a:rPr>
                        <a:t>Tarqui</a:t>
                      </a:r>
                      <a:r>
                        <a:rPr lang="es-EC" sz="1800" i="1" dirty="0">
                          <a:effectLst/>
                          <a:latin typeface="Arial Rounded MT Bold" panose="020F0704030504030204" pitchFamily="34" charset="0"/>
                        </a:rPr>
                        <a:t>.</a:t>
                      </a:r>
                      <a:endParaRPr lang="es-EC" sz="1800" i="1" dirty="0">
                        <a:effectLst/>
                        <a:latin typeface="Arial Rounded MT Bold" panose="020F07040305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800">
                          <a:effectLst/>
                          <a:latin typeface="Arial Rounded MT Bold" panose="020F0704030504030204" pitchFamily="34" charset="0"/>
                        </a:rPr>
                        <a:t>UTNFa37</a:t>
                      </a:r>
                      <a:endParaRPr lang="es-EC" sz="1800">
                        <a:effectLst/>
                        <a:latin typeface="Arial Rounded MT Bold" panose="020F07040305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800">
                          <a:effectLst/>
                          <a:latin typeface="Arial Rounded MT Bold" panose="020F0704030504030204" pitchFamily="34" charset="0"/>
                        </a:rPr>
                        <a:t>+</a:t>
                      </a:r>
                      <a:endParaRPr lang="es-EC" sz="1800">
                        <a:effectLst/>
                        <a:latin typeface="Arial Rounded MT Bold" panose="020F07040305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800">
                          <a:effectLst/>
                          <a:latin typeface="Arial Rounded MT Bold" panose="020F0704030504030204" pitchFamily="34" charset="0"/>
                        </a:rPr>
                        <a:t>-</a:t>
                      </a:r>
                      <a:endParaRPr lang="es-EC" sz="1800">
                        <a:effectLst/>
                        <a:latin typeface="Arial Rounded MT Bold" panose="020F07040305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800" dirty="0">
                          <a:effectLst/>
                          <a:latin typeface="Arial Rounded MT Bold" panose="020F0704030504030204" pitchFamily="34" charset="0"/>
                        </a:rPr>
                        <a:t>-</a:t>
                      </a:r>
                      <a:endParaRPr lang="es-EC" sz="1800" dirty="0">
                        <a:effectLst/>
                        <a:latin typeface="Arial Rounded MT Bold" panose="020F07040305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800">
                          <a:effectLst/>
                          <a:latin typeface="Arial Rounded MT Bold" panose="020F0704030504030204" pitchFamily="34" charset="0"/>
                        </a:rPr>
                        <a:t>+</a:t>
                      </a:r>
                      <a:endParaRPr lang="es-EC" sz="1800">
                        <a:effectLst/>
                        <a:latin typeface="Arial Rounded MT Bold" panose="020F07040305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800" dirty="0">
                          <a:effectLst/>
                          <a:latin typeface="Arial Rounded MT Bold" panose="020F0704030504030204" pitchFamily="34" charset="0"/>
                        </a:rPr>
                        <a:t>bacilos</a:t>
                      </a:r>
                      <a:endParaRPr lang="es-EC" sz="1800" dirty="0">
                        <a:effectLst/>
                        <a:latin typeface="Arial Rounded MT Bold" panose="020F07040305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800" i="1" dirty="0" err="1" smtClean="0">
                          <a:effectLst/>
                          <a:latin typeface="Arial Rounded MT Bold" panose="020F0704030504030204" pitchFamily="34" charset="0"/>
                        </a:rPr>
                        <a:t>Lactobacillus</a:t>
                      </a:r>
                      <a:r>
                        <a:rPr lang="es-EC" sz="1800" i="1" dirty="0" smtClean="0">
                          <a:effectLst/>
                          <a:latin typeface="Arial Rounded MT Bold" panose="020F0704030504030204" pitchFamily="34" charset="0"/>
                        </a:rPr>
                        <a:t> </a:t>
                      </a:r>
                      <a:r>
                        <a:rPr lang="es-EC" sz="1800" i="1" dirty="0" err="1" smtClean="0">
                          <a:effectLst/>
                          <a:latin typeface="Arial Rounded MT Bold" panose="020F0704030504030204" pitchFamily="34" charset="0"/>
                        </a:rPr>
                        <a:t>sp</a:t>
                      </a:r>
                      <a:endParaRPr lang="es-EC" sz="1800" i="1" dirty="0">
                        <a:effectLst/>
                        <a:latin typeface="Arial Rounded MT Bold" panose="020F07040305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</a:tr>
              <a:tr h="682039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800">
                          <a:effectLst/>
                          <a:latin typeface="Arial Rounded MT Bold" panose="020F0704030504030204" pitchFamily="34" charset="0"/>
                        </a:rPr>
                        <a:t>2</a:t>
                      </a:r>
                      <a:endParaRPr lang="es-EC" sz="1800">
                        <a:effectLst/>
                        <a:latin typeface="Arial Rounded MT Bold" panose="020F07040305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800" i="1" dirty="0" err="1">
                          <a:effectLst/>
                          <a:latin typeface="Arial Rounded MT Bold" panose="020F0704030504030204" pitchFamily="34" charset="0"/>
                        </a:rPr>
                        <a:t>Hamelia</a:t>
                      </a:r>
                      <a:r>
                        <a:rPr lang="es-EC" sz="1800" i="1" dirty="0">
                          <a:effectLst/>
                          <a:latin typeface="Arial Rounded MT Bold" panose="020F0704030504030204" pitchFamily="34" charset="0"/>
                        </a:rPr>
                        <a:t> </a:t>
                      </a:r>
                      <a:r>
                        <a:rPr lang="es-EC" sz="1800" i="1" dirty="0" err="1">
                          <a:effectLst/>
                          <a:latin typeface="Arial Rounded MT Bold" panose="020F0704030504030204" pitchFamily="34" charset="0"/>
                        </a:rPr>
                        <a:t>axillaris</a:t>
                      </a:r>
                      <a:r>
                        <a:rPr lang="es-EC" sz="1800" i="1" dirty="0">
                          <a:effectLst/>
                          <a:latin typeface="Arial Rounded MT Bold" panose="020F0704030504030204" pitchFamily="34" charset="0"/>
                        </a:rPr>
                        <a:t> </a:t>
                      </a:r>
                      <a:r>
                        <a:rPr lang="es-EC" sz="1800" i="1" dirty="0" err="1">
                          <a:effectLst/>
                          <a:latin typeface="Arial Rounded MT Bold" panose="020F0704030504030204" pitchFamily="34" charset="0"/>
                        </a:rPr>
                        <a:t>Sw</a:t>
                      </a:r>
                      <a:r>
                        <a:rPr lang="es-EC" sz="1800" i="1" dirty="0">
                          <a:effectLst/>
                          <a:latin typeface="Arial Rounded MT Bold" panose="020F0704030504030204" pitchFamily="34" charset="0"/>
                        </a:rPr>
                        <a:t>.</a:t>
                      </a:r>
                      <a:endParaRPr lang="es-EC" sz="1800" i="1" dirty="0">
                        <a:effectLst/>
                        <a:latin typeface="Arial Rounded MT Bold" panose="020F07040305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800" dirty="0">
                          <a:effectLst/>
                          <a:latin typeface="Arial Rounded MT Bold" panose="020F0704030504030204" pitchFamily="34" charset="0"/>
                        </a:rPr>
                        <a:t>UTNFa38</a:t>
                      </a:r>
                      <a:endParaRPr lang="es-EC" sz="1800" dirty="0">
                        <a:effectLst/>
                        <a:latin typeface="Arial Rounded MT Bold" panose="020F07040305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800">
                          <a:effectLst/>
                          <a:latin typeface="Arial Rounded MT Bold" panose="020F0704030504030204" pitchFamily="34" charset="0"/>
                        </a:rPr>
                        <a:t>+</a:t>
                      </a:r>
                      <a:endParaRPr lang="es-EC" sz="1800">
                        <a:effectLst/>
                        <a:latin typeface="Arial Rounded MT Bold" panose="020F07040305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800">
                          <a:effectLst/>
                          <a:latin typeface="Arial Rounded MT Bold" panose="020F0704030504030204" pitchFamily="34" charset="0"/>
                        </a:rPr>
                        <a:t>-</a:t>
                      </a:r>
                      <a:endParaRPr lang="es-EC" sz="1800">
                        <a:effectLst/>
                        <a:latin typeface="Arial Rounded MT Bold" panose="020F07040305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800">
                          <a:effectLst/>
                          <a:latin typeface="Arial Rounded MT Bold" panose="020F0704030504030204" pitchFamily="34" charset="0"/>
                        </a:rPr>
                        <a:t>-</a:t>
                      </a:r>
                      <a:endParaRPr lang="es-EC" sz="1800">
                        <a:effectLst/>
                        <a:latin typeface="Arial Rounded MT Bold" panose="020F07040305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800">
                          <a:effectLst/>
                          <a:latin typeface="Arial Rounded MT Bold" panose="020F0704030504030204" pitchFamily="34" charset="0"/>
                        </a:rPr>
                        <a:t>+</a:t>
                      </a:r>
                      <a:endParaRPr lang="es-EC" sz="1800">
                        <a:effectLst/>
                        <a:latin typeface="Arial Rounded MT Bold" panose="020F07040305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800">
                          <a:effectLst/>
                          <a:latin typeface="Arial Rounded MT Bold" panose="020F0704030504030204" pitchFamily="34" charset="0"/>
                        </a:rPr>
                        <a:t>cocos-cadena</a:t>
                      </a:r>
                      <a:endParaRPr lang="es-EC" sz="1800">
                        <a:effectLst/>
                        <a:latin typeface="Arial Rounded MT Bold" panose="020F07040305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800" i="1" dirty="0" err="1">
                          <a:effectLst/>
                          <a:latin typeface="Arial Rounded MT Bold" panose="020F0704030504030204" pitchFamily="34" charset="0"/>
                        </a:rPr>
                        <a:t>Lactococcus</a:t>
                      </a:r>
                      <a:r>
                        <a:rPr lang="es-EC" sz="1800" i="1" dirty="0">
                          <a:effectLst/>
                          <a:latin typeface="Arial Rounded MT Bold" panose="020F0704030504030204" pitchFamily="34" charset="0"/>
                        </a:rPr>
                        <a:t> </a:t>
                      </a:r>
                      <a:r>
                        <a:rPr lang="es-EC" sz="1800" i="1" dirty="0" err="1">
                          <a:effectLst/>
                          <a:latin typeface="Arial Rounded MT Bold" panose="020F0704030504030204" pitchFamily="34" charset="0"/>
                        </a:rPr>
                        <a:t>sp</a:t>
                      </a:r>
                      <a:endParaRPr lang="es-EC" sz="1800" i="1" dirty="0">
                        <a:effectLst/>
                        <a:latin typeface="Arial Rounded MT Bold" panose="020F07040305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</a:tr>
              <a:tr h="682039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800">
                          <a:effectLst/>
                          <a:latin typeface="Arial Rounded MT Bold" panose="020F0704030504030204" pitchFamily="34" charset="0"/>
                        </a:rPr>
                        <a:t>3</a:t>
                      </a:r>
                      <a:endParaRPr lang="es-EC" sz="1800">
                        <a:effectLst/>
                        <a:latin typeface="Arial Rounded MT Bold" panose="020F07040305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800" i="1">
                          <a:effectLst/>
                          <a:latin typeface="Arial Rounded MT Bold" panose="020F0704030504030204" pitchFamily="34" charset="0"/>
                        </a:rPr>
                        <a:t>Cordia cylindrostachya.</a:t>
                      </a:r>
                      <a:endParaRPr lang="es-EC" sz="1800" i="1">
                        <a:effectLst/>
                        <a:latin typeface="Arial Rounded MT Bold" panose="020F07040305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800">
                          <a:effectLst/>
                          <a:latin typeface="Arial Rounded MT Bold" panose="020F0704030504030204" pitchFamily="34" charset="0"/>
                        </a:rPr>
                        <a:t>UTNFa39</a:t>
                      </a:r>
                      <a:endParaRPr lang="es-EC" sz="1800">
                        <a:effectLst/>
                        <a:latin typeface="Arial Rounded MT Bold" panose="020F07040305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800" dirty="0">
                          <a:effectLst/>
                          <a:latin typeface="Arial Rounded MT Bold" panose="020F0704030504030204" pitchFamily="34" charset="0"/>
                        </a:rPr>
                        <a:t>+</a:t>
                      </a:r>
                      <a:endParaRPr lang="es-EC" sz="1800" dirty="0">
                        <a:effectLst/>
                        <a:latin typeface="Arial Rounded MT Bold" panose="020F07040305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800" dirty="0">
                          <a:effectLst/>
                          <a:latin typeface="Arial Rounded MT Bold" panose="020F0704030504030204" pitchFamily="34" charset="0"/>
                        </a:rPr>
                        <a:t>-</a:t>
                      </a:r>
                      <a:endParaRPr lang="es-EC" sz="1800" dirty="0">
                        <a:effectLst/>
                        <a:latin typeface="Arial Rounded MT Bold" panose="020F07040305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800">
                          <a:effectLst/>
                          <a:latin typeface="Arial Rounded MT Bold" panose="020F0704030504030204" pitchFamily="34" charset="0"/>
                        </a:rPr>
                        <a:t>-</a:t>
                      </a:r>
                      <a:endParaRPr lang="es-EC" sz="1800">
                        <a:effectLst/>
                        <a:latin typeface="Arial Rounded MT Bold" panose="020F07040305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800">
                          <a:effectLst/>
                          <a:latin typeface="Arial Rounded MT Bold" panose="020F0704030504030204" pitchFamily="34" charset="0"/>
                        </a:rPr>
                        <a:t>+</a:t>
                      </a:r>
                      <a:endParaRPr lang="es-EC" sz="1800">
                        <a:effectLst/>
                        <a:latin typeface="Arial Rounded MT Bold" panose="020F07040305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800">
                          <a:effectLst/>
                          <a:latin typeface="Arial Rounded MT Bold" panose="020F0704030504030204" pitchFamily="34" charset="0"/>
                        </a:rPr>
                        <a:t>cocos-cadena</a:t>
                      </a:r>
                      <a:endParaRPr lang="es-EC" sz="1800">
                        <a:effectLst/>
                        <a:latin typeface="Arial Rounded MT Bold" panose="020F07040305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800" i="1" dirty="0" err="1">
                          <a:effectLst/>
                          <a:latin typeface="Arial Rounded MT Bold" panose="020F0704030504030204" pitchFamily="34" charset="0"/>
                        </a:rPr>
                        <a:t>Lactococcus</a:t>
                      </a:r>
                      <a:r>
                        <a:rPr lang="es-EC" sz="1800" i="1" dirty="0">
                          <a:effectLst/>
                          <a:latin typeface="Arial Rounded MT Bold" panose="020F0704030504030204" pitchFamily="34" charset="0"/>
                        </a:rPr>
                        <a:t> </a:t>
                      </a:r>
                      <a:r>
                        <a:rPr lang="es-EC" sz="1800" i="1" dirty="0" err="1">
                          <a:effectLst/>
                          <a:latin typeface="Arial Rounded MT Bold" panose="020F0704030504030204" pitchFamily="34" charset="0"/>
                        </a:rPr>
                        <a:t>sp</a:t>
                      </a:r>
                      <a:endParaRPr lang="es-EC" sz="1800" i="1" dirty="0">
                        <a:effectLst/>
                        <a:latin typeface="Arial Rounded MT Bold" panose="020F07040305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</a:tr>
              <a:tr h="682039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800">
                          <a:effectLst/>
                          <a:latin typeface="Arial Rounded MT Bold" panose="020F0704030504030204" pitchFamily="34" charset="0"/>
                        </a:rPr>
                        <a:t>4</a:t>
                      </a:r>
                      <a:endParaRPr lang="es-EC" sz="1800">
                        <a:effectLst/>
                        <a:latin typeface="Arial Rounded MT Bold" panose="020F07040305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800" i="1">
                          <a:effectLst/>
                          <a:latin typeface="Arial Rounded MT Bold" panose="020F0704030504030204" pitchFamily="34" charset="0"/>
                        </a:rPr>
                        <a:t>Bactris gasipaes Kunth.</a:t>
                      </a:r>
                      <a:endParaRPr lang="es-EC" sz="1800" i="1">
                        <a:effectLst/>
                        <a:latin typeface="Arial Rounded MT Bold" panose="020F07040305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800">
                          <a:effectLst/>
                          <a:latin typeface="Arial Rounded MT Bold" panose="020F0704030504030204" pitchFamily="34" charset="0"/>
                        </a:rPr>
                        <a:t>UTNFa40</a:t>
                      </a:r>
                      <a:endParaRPr lang="es-EC" sz="1800">
                        <a:effectLst/>
                        <a:latin typeface="Arial Rounded MT Bold" panose="020F07040305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800">
                          <a:effectLst/>
                          <a:latin typeface="Arial Rounded MT Bold" panose="020F0704030504030204" pitchFamily="34" charset="0"/>
                        </a:rPr>
                        <a:t>+</a:t>
                      </a:r>
                      <a:endParaRPr lang="es-EC" sz="1800">
                        <a:effectLst/>
                        <a:latin typeface="Arial Rounded MT Bold" panose="020F07040305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800" dirty="0">
                          <a:effectLst/>
                          <a:latin typeface="Arial Rounded MT Bold" panose="020F0704030504030204" pitchFamily="34" charset="0"/>
                        </a:rPr>
                        <a:t>-</a:t>
                      </a:r>
                      <a:endParaRPr lang="es-EC" sz="1800" dirty="0">
                        <a:effectLst/>
                        <a:latin typeface="Arial Rounded MT Bold" panose="020F07040305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800" dirty="0">
                          <a:effectLst/>
                          <a:latin typeface="Arial Rounded MT Bold" panose="020F0704030504030204" pitchFamily="34" charset="0"/>
                        </a:rPr>
                        <a:t>-</a:t>
                      </a:r>
                      <a:endParaRPr lang="es-EC" sz="1800" dirty="0">
                        <a:effectLst/>
                        <a:latin typeface="Arial Rounded MT Bold" panose="020F07040305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800">
                          <a:effectLst/>
                          <a:latin typeface="Arial Rounded MT Bold" panose="020F0704030504030204" pitchFamily="34" charset="0"/>
                        </a:rPr>
                        <a:t>+</a:t>
                      </a:r>
                      <a:endParaRPr lang="es-EC" sz="1800">
                        <a:effectLst/>
                        <a:latin typeface="Arial Rounded MT Bold" panose="020F07040305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800">
                          <a:effectLst/>
                          <a:latin typeface="Arial Rounded MT Bold" panose="020F0704030504030204" pitchFamily="34" charset="0"/>
                        </a:rPr>
                        <a:t>cocos-cadena</a:t>
                      </a:r>
                      <a:endParaRPr lang="es-EC" sz="1800">
                        <a:effectLst/>
                        <a:latin typeface="Arial Rounded MT Bold" panose="020F07040305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800" i="1" dirty="0" err="1">
                          <a:effectLst/>
                          <a:latin typeface="Arial Rounded MT Bold" panose="020F0704030504030204" pitchFamily="34" charset="0"/>
                        </a:rPr>
                        <a:t>Lactococcus</a:t>
                      </a:r>
                      <a:r>
                        <a:rPr lang="es-EC" sz="1800" i="1" dirty="0">
                          <a:effectLst/>
                          <a:latin typeface="Arial Rounded MT Bold" panose="020F0704030504030204" pitchFamily="34" charset="0"/>
                        </a:rPr>
                        <a:t> </a:t>
                      </a:r>
                      <a:r>
                        <a:rPr lang="es-EC" sz="1800" i="1" dirty="0" err="1">
                          <a:effectLst/>
                          <a:latin typeface="Arial Rounded MT Bold" panose="020F0704030504030204" pitchFamily="34" charset="0"/>
                        </a:rPr>
                        <a:t>sp</a:t>
                      </a:r>
                      <a:endParaRPr lang="es-EC" sz="1800" i="1" dirty="0">
                        <a:effectLst/>
                        <a:latin typeface="Arial Rounded MT Bold" panose="020F07040305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</a:tr>
              <a:tr h="682039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800">
                          <a:effectLst/>
                          <a:latin typeface="Arial Rounded MT Bold" panose="020F0704030504030204" pitchFamily="34" charset="0"/>
                        </a:rPr>
                        <a:t>5</a:t>
                      </a:r>
                      <a:endParaRPr lang="es-EC" sz="1800">
                        <a:effectLst/>
                        <a:latin typeface="Arial Rounded MT Bold" panose="020F07040305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800" i="1" dirty="0" err="1">
                          <a:effectLst/>
                          <a:latin typeface="Arial Rounded MT Bold" panose="020F0704030504030204" pitchFamily="34" charset="0"/>
                        </a:rPr>
                        <a:t>Solanum</a:t>
                      </a:r>
                      <a:r>
                        <a:rPr lang="es-EC" sz="1800" i="1" dirty="0">
                          <a:effectLst/>
                          <a:latin typeface="Arial Rounded MT Bold" panose="020F0704030504030204" pitchFamily="34" charset="0"/>
                        </a:rPr>
                        <a:t> </a:t>
                      </a:r>
                      <a:r>
                        <a:rPr lang="es-EC" sz="1800" i="1" dirty="0" err="1">
                          <a:effectLst/>
                          <a:latin typeface="Arial Rounded MT Bold" panose="020F0704030504030204" pitchFamily="34" charset="0"/>
                        </a:rPr>
                        <a:t>quitoense</a:t>
                      </a:r>
                      <a:r>
                        <a:rPr lang="es-EC" sz="1800" i="1" dirty="0">
                          <a:effectLst/>
                          <a:latin typeface="Arial Rounded MT Bold" panose="020F0704030504030204" pitchFamily="34" charset="0"/>
                        </a:rPr>
                        <a:t> Lam.</a:t>
                      </a:r>
                      <a:endParaRPr lang="es-EC" sz="1800" i="1" dirty="0">
                        <a:effectLst/>
                        <a:latin typeface="Arial Rounded MT Bold" panose="020F07040305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800">
                          <a:effectLst/>
                          <a:latin typeface="Arial Rounded MT Bold" panose="020F0704030504030204" pitchFamily="34" charset="0"/>
                        </a:rPr>
                        <a:t>UTNFa41</a:t>
                      </a:r>
                      <a:endParaRPr lang="es-EC" sz="1800">
                        <a:effectLst/>
                        <a:latin typeface="Arial Rounded MT Bold" panose="020F07040305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800">
                          <a:effectLst/>
                          <a:latin typeface="Arial Rounded MT Bold" panose="020F0704030504030204" pitchFamily="34" charset="0"/>
                        </a:rPr>
                        <a:t>+</a:t>
                      </a:r>
                      <a:endParaRPr lang="es-EC" sz="1800">
                        <a:effectLst/>
                        <a:latin typeface="Arial Rounded MT Bold" panose="020F07040305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800">
                          <a:effectLst/>
                          <a:latin typeface="Arial Rounded MT Bold" panose="020F0704030504030204" pitchFamily="34" charset="0"/>
                        </a:rPr>
                        <a:t>-</a:t>
                      </a:r>
                      <a:endParaRPr lang="es-EC" sz="1800">
                        <a:effectLst/>
                        <a:latin typeface="Arial Rounded MT Bold" panose="020F07040305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800" dirty="0">
                          <a:effectLst/>
                          <a:latin typeface="Arial Rounded MT Bold" panose="020F0704030504030204" pitchFamily="34" charset="0"/>
                        </a:rPr>
                        <a:t>-</a:t>
                      </a:r>
                      <a:endParaRPr lang="es-EC" sz="1800" dirty="0">
                        <a:effectLst/>
                        <a:latin typeface="Arial Rounded MT Bold" panose="020F07040305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800" dirty="0">
                          <a:effectLst/>
                          <a:latin typeface="Arial Rounded MT Bold" panose="020F0704030504030204" pitchFamily="34" charset="0"/>
                        </a:rPr>
                        <a:t>+</a:t>
                      </a:r>
                      <a:endParaRPr lang="es-EC" sz="1800" dirty="0">
                        <a:effectLst/>
                        <a:latin typeface="Arial Rounded MT Bold" panose="020F07040305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800">
                          <a:effectLst/>
                          <a:latin typeface="Arial Rounded MT Bold" panose="020F0704030504030204" pitchFamily="34" charset="0"/>
                        </a:rPr>
                        <a:t>cocos-cadena</a:t>
                      </a:r>
                      <a:endParaRPr lang="es-EC" sz="1800">
                        <a:effectLst/>
                        <a:latin typeface="Arial Rounded MT Bold" panose="020F07040305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800" i="1" dirty="0" err="1">
                          <a:effectLst/>
                          <a:latin typeface="Arial Rounded MT Bold" panose="020F0704030504030204" pitchFamily="34" charset="0"/>
                        </a:rPr>
                        <a:t>Lactococcus</a:t>
                      </a:r>
                      <a:r>
                        <a:rPr lang="es-EC" sz="1800" i="1" dirty="0">
                          <a:effectLst/>
                          <a:latin typeface="Arial Rounded MT Bold" panose="020F0704030504030204" pitchFamily="34" charset="0"/>
                        </a:rPr>
                        <a:t> </a:t>
                      </a:r>
                      <a:r>
                        <a:rPr lang="es-EC" sz="1800" i="1" dirty="0" err="1">
                          <a:effectLst/>
                          <a:latin typeface="Arial Rounded MT Bold" panose="020F0704030504030204" pitchFamily="34" charset="0"/>
                        </a:rPr>
                        <a:t>sp</a:t>
                      </a:r>
                      <a:endParaRPr lang="es-EC" sz="1800" i="1" dirty="0">
                        <a:effectLst/>
                        <a:latin typeface="Arial Rounded MT Bold" panose="020F07040305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</a:tr>
              <a:tr h="1381713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800" dirty="0">
                          <a:effectLst/>
                          <a:latin typeface="Arial Rounded MT Bold" panose="020F0704030504030204" pitchFamily="34" charset="0"/>
                        </a:rPr>
                        <a:t>6</a:t>
                      </a:r>
                      <a:endParaRPr lang="es-EC" sz="1800" dirty="0">
                        <a:effectLst/>
                        <a:latin typeface="Arial Rounded MT Bold" panose="020F07040305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800" dirty="0">
                          <a:effectLst/>
                          <a:latin typeface="Arial Rounded MT Bold" panose="020F0704030504030204" pitchFamily="34" charset="0"/>
                        </a:rPr>
                        <a:t>Probiótico comercial</a:t>
                      </a:r>
                      <a:endParaRPr lang="es-EC" sz="1800" dirty="0">
                        <a:effectLst/>
                        <a:latin typeface="Arial Rounded MT Bold" panose="020F07040305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800">
                          <a:effectLst/>
                          <a:latin typeface="Arial Rounded MT Bold" panose="020F0704030504030204" pitchFamily="34" charset="0"/>
                        </a:rPr>
                        <a:t>LACT</a:t>
                      </a:r>
                      <a:endParaRPr lang="es-EC" sz="1800">
                        <a:effectLst/>
                        <a:latin typeface="Arial Rounded MT Bold" panose="020F07040305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800">
                          <a:effectLst/>
                          <a:latin typeface="Arial Rounded MT Bold" panose="020F0704030504030204" pitchFamily="34" charset="0"/>
                        </a:rPr>
                        <a:t>+</a:t>
                      </a:r>
                      <a:endParaRPr lang="es-EC" sz="1800">
                        <a:effectLst/>
                        <a:latin typeface="Arial Rounded MT Bold" panose="020F07040305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800">
                          <a:effectLst/>
                          <a:latin typeface="Arial Rounded MT Bold" panose="020F0704030504030204" pitchFamily="34" charset="0"/>
                        </a:rPr>
                        <a:t>-</a:t>
                      </a:r>
                      <a:endParaRPr lang="es-EC" sz="1800">
                        <a:effectLst/>
                        <a:latin typeface="Arial Rounded MT Bold" panose="020F07040305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800">
                          <a:effectLst/>
                          <a:latin typeface="Arial Rounded MT Bold" panose="020F0704030504030204" pitchFamily="34" charset="0"/>
                        </a:rPr>
                        <a:t>-</a:t>
                      </a:r>
                      <a:endParaRPr lang="es-EC" sz="1800">
                        <a:effectLst/>
                        <a:latin typeface="Arial Rounded MT Bold" panose="020F07040305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800" dirty="0">
                          <a:effectLst/>
                          <a:latin typeface="Arial Rounded MT Bold" panose="020F0704030504030204" pitchFamily="34" charset="0"/>
                        </a:rPr>
                        <a:t>+</a:t>
                      </a:r>
                      <a:endParaRPr lang="es-EC" sz="1800" dirty="0">
                        <a:effectLst/>
                        <a:latin typeface="Arial Rounded MT Bold" panose="020F07040305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800" dirty="0">
                          <a:effectLst/>
                          <a:latin typeface="Arial Rounded MT Bold" panose="020F0704030504030204" pitchFamily="34" charset="0"/>
                        </a:rPr>
                        <a:t>mix de bacilos y cocos-cadena</a:t>
                      </a:r>
                      <a:endParaRPr lang="es-EC" sz="1800" dirty="0">
                        <a:effectLst/>
                        <a:latin typeface="Arial Rounded MT Bold" panose="020F07040305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800" i="1" dirty="0" err="1">
                          <a:effectLst/>
                          <a:latin typeface="Arial Rounded MT Bold" panose="020F0704030504030204" pitchFamily="34" charset="0"/>
                        </a:rPr>
                        <a:t>Lactobacillus</a:t>
                      </a:r>
                      <a:r>
                        <a:rPr lang="es-EC" sz="1800" i="1" dirty="0">
                          <a:effectLst/>
                          <a:latin typeface="Arial Rounded MT Bold" panose="020F0704030504030204" pitchFamily="34" charset="0"/>
                        </a:rPr>
                        <a:t> </a:t>
                      </a:r>
                      <a:r>
                        <a:rPr lang="es-EC" sz="1800" i="1" dirty="0" err="1">
                          <a:effectLst/>
                          <a:latin typeface="Arial Rounded MT Bold" panose="020F0704030504030204" pitchFamily="34" charset="0"/>
                        </a:rPr>
                        <a:t>fermentum</a:t>
                      </a:r>
                      <a:r>
                        <a:rPr lang="es-EC" sz="1800" i="1" dirty="0">
                          <a:effectLst/>
                          <a:latin typeface="Arial Rounded MT Bold" panose="020F0704030504030204" pitchFamily="34" charset="0"/>
                        </a:rPr>
                        <a:t> y L. </a:t>
                      </a:r>
                      <a:r>
                        <a:rPr lang="es-EC" sz="1800" i="1" dirty="0" err="1">
                          <a:effectLst/>
                          <a:latin typeface="Arial Rounded MT Bold" panose="020F0704030504030204" pitchFamily="34" charset="0"/>
                        </a:rPr>
                        <a:t>delbrueckii</a:t>
                      </a:r>
                      <a:endParaRPr lang="es-EC" sz="1800" i="1" dirty="0">
                        <a:effectLst/>
                        <a:latin typeface="Arial Rounded MT Bold" panose="020F07040305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</a:tr>
            </a:tbl>
          </a:graphicData>
        </a:graphic>
      </p:graphicFrame>
      <p:sp>
        <p:nvSpPr>
          <p:cNvPr id="4" name="Título 1"/>
          <p:cNvSpPr txBox="1">
            <a:spLocks/>
          </p:cNvSpPr>
          <p:nvPr/>
        </p:nvSpPr>
        <p:spPr>
          <a:xfrm>
            <a:off x="1485900" y="323850"/>
            <a:ext cx="9467850" cy="11049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EC" b="1" dirty="0" smtClean="0">
                <a:latin typeface="Aharoni" panose="02010803020104030203" pitchFamily="2" charset="-79"/>
                <a:cs typeface="Aharoni" panose="02010803020104030203" pitchFamily="2" charset="-79"/>
              </a:rPr>
              <a:t>IDENTIFICACIÓN FENOTÍPICA DE LAS BACTERIAS AISLADAS</a:t>
            </a:r>
            <a:endParaRPr lang="es-EC" b="1" dirty="0"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17646512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4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144814" y="1484994"/>
            <a:ext cx="9904185" cy="4344306"/>
          </a:xfrm>
        </p:spPr>
        <p:txBody>
          <a:bodyPr/>
          <a:lstStyle/>
          <a:p>
            <a:pPr marL="0" indent="0" algn="ctr">
              <a:buNone/>
            </a:pPr>
            <a:endParaRPr lang="es-EC" sz="4400" dirty="0" smtClean="0"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pPr marL="0" indent="0" algn="ctr">
              <a:buNone/>
            </a:pPr>
            <a:r>
              <a:rPr lang="es-EC" sz="4400" dirty="0" smtClean="0">
                <a:latin typeface="Aharoni" panose="02010803020104030203" pitchFamily="2" charset="-79"/>
                <a:cs typeface="Aharoni" panose="02010803020104030203" pitchFamily="2" charset="-79"/>
              </a:rPr>
              <a:t>EVALUACIÓN DE LAS CARACTERISTICAS FUNCIONALES DE LAS BACTERIAS ÁCIDO LÁCTICAS</a:t>
            </a:r>
            <a:endParaRPr lang="es-EC" sz="4400" dirty="0"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24545036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4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>
                <a:latin typeface="Aharoni" panose="02010803020104030203" pitchFamily="2" charset="-79"/>
                <a:cs typeface="Aharoni" panose="02010803020104030203" pitchFamily="2" charset="-79"/>
              </a:rPr>
              <a:t>TOLERANCIA A BILIS</a:t>
            </a:r>
            <a:endParaRPr lang="es-EC" dirty="0"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graphicFrame>
        <p:nvGraphicFramePr>
          <p:cNvPr id="7" name="Gráfico 6"/>
          <p:cNvGraphicFramePr/>
          <p:nvPr>
            <p:extLst>
              <p:ext uri="{D42A27DB-BD31-4B8C-83A1-F6EECF244321}">
                <p14:modId xmlns:p14="http://schemas.microsoft.com/office/powerpoint/2010/main" val="1337771248"/>
              </p:ext>
            </p:extLst>
          </p:nvPr>
        </p:nvGraphicFramePr>
        <p:xfrm>
          <a:off x="2251033" y="1369756"/>
          <a:ext cx="7700488" cy="53873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36354661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4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EC" dirty="0" smtClean="0">
                <a:latin typeface="Aharoni" panose="02010803020104030203" pitchFamily="2" charset="-79"/>
                <a:cs typeface="Aharoni" panose="02010803020104030203" pitchFamily="2" charset="-79"/>
              </a:rPr>
              <a:t>CÉLULAS VIABLES A LA TOLERANCIA A BILIS</a:t>
            </a:r>
            <a:endParaRPr lang="es-EC" dirty="0"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graphicFrame>
        <p:nvGraphicFramePr>
          <p:cNvPr id="5" name="Gráfico 4"/>
          <p:cNvGraphicFramePr/>
          <p:nvPr>
            <p:extLst>
              <p:ext uri="{D42A27DB-BD31-4B8C-83A1-F6EECF244321}">
                <p14:modId xmlns:p14="http://schemas.microsoft.com/office/powerpoint/2010/main" val="3892846382"/>
              </p:ext>
            </p:extLst>
          </p:nvPr>
        </p:nvGraphicFramePr>
        <p:xfrm>
          <a:off x="1695532" y="1690688"/>
          <a:ext cx="7923481" cy="491846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36186307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4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/>
          <p:cNvSpPr>
            <a:spLocks noGrp="1"/>
          </p:cNvSpPr>
          <p:nvPr>
            <p:ph type="title"/>
          </p:nvPr>
        </p:nvSpPr>
        <p:spPr>
          <a:xfrm>
            <a:off x="746760" y="90488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dirty="0" smtClean="0">
                <a:latin typeface="Aharoni" panose="02010803020104030203" pitchFamily="2" charset="-79"/>
                <a:cs typeface="Aharoni" panose="02010803020104030203" pitchFamily="2" charset="-79"/>
              </a:rPr>
              <a:t>SUPERVIVENCIA DE CÉLULAS A MEDIO ÁCIDO (pH ÁCIDOS)</a:t>
            </a:r>
            <a:endParaRPr lang="es-EC" dirty="0"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graphicFrame>
        <p:nvGraphicFramePr>
          <p:cNvPr id="5" name="Gráfico 4"/>
          <p:cNvGraphicFramePr/>
          <p:nvPr>
            <p:extLst>
              <p:ext uri="{D42A27DB-BD31-4B8C-83A1-F6EECF244321}">
                <p14:modId xmlns:p14="http://schemas.microsoft.com/office/powerpoint/2010/main" val="585954163"/>
              </p:ext>
            </p:extLst>
          </p:nvPr>
        </p:nvGraphicFramePr>
        <p:xfrm>
          <a:off x="-1" y="1416049"/>
          <a:ext cx="6004561" cy="544195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9" name="Gráfico 8"/>
          <p:cNvGraphicFramePr/>
          <p:nvPr>
            <p:extLst>
              <p:ext uri="{D42A27DB-BD31-4B8C-83A1-F6EECF244321}">
                <p14:modId xmlns:p14="http://schemas.microsoft.com/office/powerpoint/2010/main" val="2580914750"/>
              </p:ext>
            </p:extLst>
          </p:nvPr>
        </p:nvGraphicFramePr>
        <p:xfrm>
          <a:off x="5876306" y="1567543"/>
          <a:ext cx="6315694" cy="529045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10826274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4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Gráfico 5"/>
          <p:cNvGraphicFramePr/>
          <p:nvPr>
            <p:extLst>
              <p:ext uri="{D42A27DB-BD31-4B8C-83A1-F6EECF244321}">
                <p14:modId xmlns:p14="http://schemas.microsoft.com/office/powerpoint/2010/main" val="743803150"/>
              </p:ext>
            </p:extLst>
          </p:nvPr>
        </p:nvGraphicFramePr>
        <p:xfrm>
          <a:off x="902525" y="989853"/>
          <a:ext cx="5132515" cy="294910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7" name="Gráfico 6"/>
          <p:cNvGraphicFramePr/>
          <p:nvPr>
            <p:extLst>
              <p:ext uri="{D42A27DB-BD31-4B8C-83A1-F6EECF244321}">
                <p14:modId xmlns:p14="http://schemas.microsoft.com/office/powerpoint/2010/main" val="161129160"/>
              </p:ext>
            </p:extLst>
          </p:nvPr>
        </p:nvGraphicFramePr>
        <p:xfrm>
          <a:off x="6750838" y="977346"/>
          <a:ext cx="5123519" cy="32252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8" name="Gráfico 7"/>
          <p:cNvGraphicFramePr/>
          <p:nvPr>
            <p:extLst>
              <p:ext uri="{D42A27DB-BD31-4B8C-83A1-F6EECF244321}">
                <p14:modId xmlns:p14="http://schemas.microsoft.com/office/powerpoint/2010/main" val="1451924706"/>
              </p:ext>
            </p:extLst>
          </p:nvPr>
        </p:nvGraphicFramePr>
        <p:xfrm>
          <a:off x="3915202" y="4023361"/>
          <a:ext cx="5299136" cy="283463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13" name="Título 1"/>
          <p:cNvSpPr txBox="1">
            <a:spLocks/>
          </p:cNvSpPr>
          <p:nvPr/>
        </p:nvSpPr>
        <p:spPr>
          <a:xfrm>
            <a:off x="743198" y="0"/>
            <a:ext cx="10687050" cy="135681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EC" sz="3600" dirty="0" smtClean="0">
                <a:latin typeface="Aharoni" panose="02010803020104030203" pitchFamily="2" charset="-79"/>
                <a:cs typeface="Aharoni" panose="02010803020104030203" pitchFamily="2" charset="-79"/>
              </a:rPr>
              <a:t>TOLERANCIA A TEMPERATURAS DE INCUBACIÓN</a:t>
            </a:r>
            <a:endParaRPr lang="es-EC" sz="3600" dirty="0"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32592227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4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/>
          <p:cNvSpPr>
            <a:spLocks noGrp="1"/>
          </p:cNvSpPr>
          <p:nvPr>
            <p:ph type="title"/>
          </p:nvPr>
        </p:nvSpPr>
        <p:spPr>
          <a:xfrm>
            <a:off x="0" y="365126"/>
            <a:ext cx="12192000" cy="1140118"/>
          </a:xfrm>
        </p:spPr>
        <p:txBody>
          <a:bodyPr>
            <a:normAutofit/>
          </a:bodyPr>
          <a:lstStyle/>
          <a:p>
            <a:pPr algn="ctr"/>
            <a:r>
              <a:rPr lang="es-EC" sz="2000" dirty="0" smtClean="0">
                <a:latin typeface="Aharoni" panose="02010803020104030203" pitchFamily="2" charset="-79"/>
                <a:cs typeface="Aharoni" panose="02010803020104030203" pitchFamily="2" charset="-79"/>
              </a:rPr>
              <a:t>TOLERANCIA A CONCENTRACIONES DE CLORURO DE SODIO EN CORRELACIÓN CON LA TEMPERATURA DE 15 °C</a:t>
            </a:r>
            <a:r>
              <a:rPr lang="es-EC" sz="2000" dirty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s-EC" sz="2000" dirty="0" smtClean="0">
                <a:latin typeface="Aharoni" panose="02010803020104030203" pitchFamily="2" charset="-79"/>
                <a:cs typeface="Aharoni" panose="02010803020104030203" pitchFamily="2" charset="-79"/>
              </a:rPr>
              <a:t>DE INCUBACIÓN.</a:t>
            </a:r>
            <a:endParaRPr lang="es-EC" sz="2000" dirty="0"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graphicFrame>
        <p:nvGraphicFramePr>
          <p:cNvPr id="6" name="Gráfico 5"/>
          <p:cNvGraphicFramePr/>
          <p:nvPr>
            <p:extLst>
              <p:ext uri="{D42A27DB-BD31-4B8C-83A1-F6EECF244321}">
                <p14:modId xmlns:p14="http://schemas.microsoft.com/office/powerpoint/2010/main" val="1957877066"/>
              </p:ext>
            </p:extLst>
          </p:nvPr>
        </p:nvGraphicFramePr>
        <p:xfrm>
          <a:off x="559486" y="1307701"/>
          <a:ext cx="5194200" cy="30994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7" name="Gráfico 6"/>
          <p:cNvGraphicFramePr/>
          <p:nvPr>
            <p:extLst>
              <p:ext uri="{D42A27DB-BD31-4B8C-83A1-F6EECF244321}">
                <p14:modId xmlns:p14="http://schemas.microsoft.com/office/powerpoint/2010/main" val="2221186145"/>
              </p:ext>
            </p:extLst>
          </p:nvPr>
        </p:nvGraphicFramePr>
        <p:xfrm>
          <a:off x="6083643" y="1211965"/>
          <a:ext cx="5339323" cy="296441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8" name="Gráfico 7"/>
          <p:cNvGraphicFramePr/>
          <p:nvPr>
            <p:extLst>
              <p:ext uri="{D42A27DB-BD31-4B8C-83A1-F6EECF244321}">
                <p14:modId xmlns:p14="http://schemas.microsoft.com/office/powerpoint/2010/main" val="217905953"/>
              </p:ext>
            </p:extLst>
          </p:nvPr>
        </p:nvGraphicFramePr>
        <p:xfrm>
          <a:off x="626325" y="4296823"/>
          <a:ext cx="4934832" cy="256117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graphicFrame>
        <p:nvGraphicFramePr>
          <p:cNvPr id="15" name="Gráfico 14"/>
          <p:cNvGraphicFramePr/>
          <p:nvPr>
            <p:extLst>
              <p:ext uri="{D42A27DB-BD31-4B8C-83A1-F6EECF244321}">
                <p14:modId xmlns:p14="http://schemas.microsoft.com/office/powerpoint/2010/main" val="1937095754"/>
              </p:ext>
            </p:extLst>
          </p:nvPr>
        </p:nvGraphicFramePr>
        <p:xfrm>
          <a:off x="6096000" y="4144488"/>
          <a:ext cx="5397749" cy="27135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</p:spTree>
    <p:extLst>
      <p:ext uri="{BB962C8B-B14F-4D97-AF65-F5344CB8AC3E}">
        <p14:creationId xmlns:p14="http://schemas.microsoft.com/office/powerpoint/2010/main" val="42027717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4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Gráfico 3"/>
          <p:cNvGraphicFramePr/>
          <p:nvPr>
            <p:extLst>
              <p:ext uri="{D42A27DB-BD31-4B8C-83A1-F6EECF244321}">
                <p14:modId xmlns:p14="http://schemas.microsoft.com/office/powerpoint/2010/main" val="3940700921"/>
              </p:ext>
            </p:extLst>
          </p:nvPr>
        </p:nvGraphicFramePr>
        <p:xfrm>
          <a:off x="666319" y="1252876"/>
          <a:ext cx="5270247" cy="27248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5" name="Gráfico 4"/>
          <p:cNvGraphicFramePr/>
          <p:nvPr>
            <p:extLst>
              <p:ext uri="{D42A27DB-BD31-4B8C-83A1-F6EECF244321}">
                <p14:modId xmlns:p14="http://schemas.microsoft.com/office/powerpoint/2010/main" val="1105519562"/>
              </p:ext>
            </p:extLst>
          </p:nvPr>
        </p:nvGraphicFramePr>
        <p:xfrm>
          <a:off x="6179416" y="1161578"/>
          <a:ext cx="5538972" cy="284040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6" name="Gráfico 5"/>
          <p:cNvGraphicFramePr/>
          <p:nvPr>
            <p:extLst>
              <p:ext uri="{D42A27DB-BD31-4B8C-83A1-F6EECF244321}">
                <p14:modId xmlns:p14="http://schemas.microsoft.com/office/powerpoint/2010/main" val="3283362142"/>
              </p:ext>
            </p:extLst>
          </p:nvPr>
        </p:nvGraphicFramePr>
        <p:xfrm>
          <a:off x="672246" y="4020471"/>
          <a:ext cx="5423753" cy="26757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graphicFrame>
        <p:nvGraphicFramePr>
          <p:cNvPr id="7" name="Gráfico 6"/>
          <p:cNvGraphicFramePr/>
          <p:nvPr>
            <p:extLst>
              <p:ext uri="{D42A27DB-BD31-4B8C-83A1-F6EECF244321}">
                <p14:modId xmlns:p14="http://schemas.microsoft.com/office/powerpoint/2010/main" val="3565549296"/>
              </p:ext>
            </p:extLst>
          </p:nvPr>
        </p:nvGraphicFramePr>
        <p:xfrm>
          <a:off x="6096000" y="3938954"/>
          <a:ext cx="5731823" cy="291904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sp>
        <p:nvSpPr>
          <p:cNvPr id="16" name="Título 1"/>
          <p:cNvSpPr>
            <a:spLocks noGrp="1"/>
          </p:cNvSpPr>
          <p:nvPr>
            <p:ph type="title"/>
          </p:nvPr>
        </p:nvSpPr>
        <p:spPr>
          <a:xfrm>
            <a:off x="0" y="365126"/>
            <a:ext cx="12192000" cy="1140118"/>
          </a:xfrm>
        </p:spPr>
        <p:txBody>
          <a:bodyPr>
            <a:normAutofit/>
          </a:bodyPr>
          <a:lstStyle/>
          <a:p>
            <a:pPr algn="ctr"/>
            <a:r>
              <a:rPr lang="es-EC" sz="2000" dirty="0" smtClean="0">
                <a:latin typeface="Aharoni" panose="02010803020104030203" pitchFamily="2" charset="-79"/>
                <a:cs typeface="Aharoni" panose="02010803020104030203" pitchFamily="2" charset="-79"/>
              </a:rPr>
              <a:t>TOLERANCIA A CONCENTRACIONES DE CLORURO DE SODIO EN CORRELACIÓN CON LA TEMPERATURA DE 37 °C</a:t>
            </a:r>
            <a:r>
              <a:rPr lang="es-EC" sz="2000" dirty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s-EC" sz="2000" dirty="0" smtClean="0">
                <a:latin typeface="Aharoni" panose="02010803020104030203" pitchFamily="2" charset="-79"/>
                <a:cs typeface="Aharoni" panose="02010803020104030203" pitchFamily="2" charset="-79"/>
              </a:rPr>
              <a:t>DE INCUBACIÓN.</a:t>
            </a:r>
            <a:endParaRPr lang="es-EC" sz="2000" dirty="0"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6414888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4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Gráfico 4"/>
          <p:cNvGraphicFramePr/>
          <p:nvPr>
            <p:extLst>
              <p:ext uri="{D42A27DB-BD31-4B8C-83A1-F6EECF244321}">
                <p14:modId xmlns:p14="http://schemas.microsoft.com/office/powerpoint/2010/main" val="3207204382"/>
              </p:ext>
            </p:extLst>
          </p:nvPr>
        </p:nvGraphicFramePr>
        <p:xfrm>
          <a:off x="618978" y="1155611"/>
          <a:ext cx="5416062" cy="304568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6" name="Gráfico 5"/>
          <p:cNvGraphicFramePr/>
          <p:nvPr>
            <p:extLst>
              <p:ext uri="{D42A27DB-BD31-4B8C-83A1-F6EECF244321}">
                <p14:modId xmlns:p14="http://schemas.microsoft.com/office/powerpoint/2010/main" val="785956256"/>
              </p:ext>
            </p:extLst>
          </p:nvPr>
        </p:nvGraphicFramePr>
        <p:xfrm>
          <a:off x="6232600" y="1157871"/>
          <a:ext cx="5542058" cy="282328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7" name="Gráfico 6"/>
          <p:cNvGraphicFramePr/>
          <p:nvPr>
            <p:extLst>
              <p:ext uri="{D42A27DB-BD31-4B8C-83A1-F6EECF244321}">
                <p14:modId xmlns:p14="http://schemas.microsoft.com/office/powerpoint/2010/main" val="1780123611"/>
              </p:ext>
            </p:extLst>
          </p:nvPr>
        </p:nvGraphicFramePr>
        <p:xfrm>
          <a:off x="548641" y="4082552"/>
          <a:ext cx="5444386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graphicFrame>
        <p:nvGraphicFramePr>
          <p:cNvPr id="8" name="Gráfico 7"/>
          <p:cNvGraphicFramePr/>
          <p:nvPr>
            <p:extLst>
              <p:ext uri="{D42A27DB-BD31-4B8C-83A1-F6EECF244321}">
                <p14:modId xmlns:p14="http://schemas.microsoft.com/office/powerpoint/2010/main" val="4002699233"/>
              </p:ext>
            </p:extLst>
          </p:nvPr>
        </p:nvGraphicFramePr>
        <p:xfrm>
          <a:off x="6280101" y="4023361"/>
          <a:ext cx="5570029" cy="28346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sp>
        <p:nvSpPr>
          <p:cNvPr id="15" name="Título 1"/>
          <p:cNvSpPr>
            <a:spLocks noGrp="1"/>
          </p:cNvSpPr>
          <p:nvPr>
            <p:ph type="title"/>
          </p:nvPr>
        </p:nvSpPr>
        <p:spPr>
          <a:xfrm>
            <a:off x="0" y="276447"/>
            <a:ext cx="12192000" cy="1140118"/>
          </a:xfrm>
        </p:spPr>
        <p:txBody>
          <a:bodyPr>
            <a:normAutofit/>
          </a:bodyPr>
          <a:lstStyle/>
          <a:p>
            <a:pPr algn="ctr"/>
            <a:r>
              <a:rPr lang="es-EC" sz="2000" dirty="0" smtClean="0">
                <a:latin typeface="Aharoni" panose="02010803020104030203" pitchFamily="2" charset="-79"/>
                <a:cs typeface="Aharoni" panose="02010803020104030203" pitchFamily="2" charset="-79"/>
              </a:rPr>
              <a:t>TOLERANCIA A CONCENTRACIONES DE CLORURO DE SODIO EN CORRELACIÓN CON LA TEMPERATURA DE 45 °C</a:t>
            </a:r>
            <a:r>
              <a:rPr lang="es-EC" sz="2000" dirty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s-EC" sz="2000" dirty="0" smtClean="0">
                <a:latin typeface="Aharoni" panose="02010803020104030203" pitchFamily="2" charset="-79"/>
                <a:cs typeface="Aharoni" panose="02010803020104030203" pitchFamily="2" charset="-79"/>
              </a:rPr>
              <a:t>DE INCUBACIÓN.</a:t>
            </a:r>
            <a:endParaRPr lang="es-EC" sz="2000" dirty="0"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19172355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4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Aharoni" panose="02010803020104030203" pitchFamily="2" charset="-79"/>
                <a:cs typeface="Aharoni" panose="02010803020104030203" pitchFamily="2" charset="-79"/>
              </a:rPr>
              <a:t>CONCLUSIONES</a:t>
            </a:r>
            <a:endParaRPr lang="es-EC" dirty="0"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just"/>
            <a:r>
              <a:rPr lang="es-EC" dirty="0" smtClean="0">
                <a:latin typeface="Arial Rounded MT Bold" panose="020F0704030504030204" pitchFamily="34" charset="0"/>
              </a:rPr>
              <a:t>Los frutos </a:t>
            </a:r>
            <a:r>
              <a:rPr lang="es-EC" dirty="0">
                <a:latin typeface="Arial Rounded MT Bold" panose="020F0704030504030204" pitchFamily="34" charset="0"/>
              </a:rPr>
              <a:t>silvestres </a:t>
            </a:r>
            <a:r>
              <a:rPr lang="es-EC" dirty="0" smtClean="0">
                <a:latin typeface="Arial Rounded MT Bold" panose="020F0704030504030204" pitchFamily="34" charset="0"/>
              </a:rPr>
              <a:t>nativos de la estación experimental presentan </a:t>
            </a:r>
            <a:r>
              <a:rPr lang="es-EC" dirty="0">
                <a:latin typeface="Arial Rounded MT Bold" panose="020F0704030504030204" pitchFamily="34" charset="0"/>
              </a:rPr>
              <a:t>bacterias ácido </a:t>
            </a:r>
            <a:r>
              <a:rPr lang="es-EC" dirty="0" smtClean="0">
                <a:latin typeface="Arial Rounded MT Bold" panose="020F0704030504030204" pitchFamily="34" charset="0"/>
              </a:rPr>
              <a:t>lácticas.</a:t>
            </a:r>
          </a:p>
          <a:p>
            <a:pPr algn="just"/>
            <a:r>
              <a:rPr lang="es-EC" dirty="0" smtClean="0">
                <a:latin typeface="Arial Rounded MT Bold" panose="020F0704030504030204" pitchFamily="34" charset="0"/>
              </a:rPr>
              <a:t>Los análisis fenotípicos clasificaron a las cepas en los géneros </a:t>
            </a:r>
            <a:r>
              <a:rPr lang="es-EC" i="1" dirty="0" err="1" smtClean="0">
                <a:latin typeface="Arial Rounded MT Bold" panose="020F0704030504030204" pitchFamily="34" charset="0"/>
              </a:rPr>
              <a:t>Lactococcus</a:t>
            </a:r>
            <a:r>
              <a:rPr lang="es-EC" dirty="0" smtClean="0">
                <a:latin typeface="Arial Rounded MT Bold" panose="020F0704030504030204" pitchFamily="34" charset="0"/>
              </a:rPr>
              <a:t> </a:t>
            </a:r>
            <a:r>
              <a:rPr lang="es-EC" dirty="0">
                <a:latin typeface="Arial Rounded MT Bold" panose="020F0704030504030204" pitchFamily="34" charset="0"/>
              </a:rPr>
              <a:t>y </a:t>
            </a:r>
            <a:r>
              <a:rPr lang="es-EC" i="1" dirty="0" err="1">
                <a:latin typeface="Arial Rounded MT Bold" panose="020F0704030504030204" pitchFamily="34" charset="0"/>
              </a:rPr>
              <a:t>Lactobacillus</a:t>
            </a:r>
            <a:r>
              <a:rPr lang="es-EC" dirty="0" smtClean="0">
                <a:latin typeface="Arial Rounded MT Bold" panose="020F0704030504030204" pitchFamily="34" charset="0"/>
              </a:rPr>
              <a:t>.</a:t>
            </a:r>
          </a:p>
          <a:p>
            <a:pPr algn="just"/>
            <a:r>
              <a:rPr lang="es-EC" dirty="0" smtClean="0">
                <a:latin typeface="Arial Rounded MT Bold" panose="020F0704030504030204" pitchFamily="34" charset="0"/>
              </a:rPr>
              <a:t>Los análisis de tolerancia a bilis, supervivencia a medios ácidos, tolerancia a temperaturas de incubación y tolerancia a cloruro de sodio muestran que las cepas de interés tienen capacidad probiótica.</a:t>
            </a:r>
            <a:endParaRPr lang="es-EC" dirty="0">
              <a:latin typeface="Arial Rounded MT Bold" panose="020F07040305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792395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4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Marcador de contenido 2"/>
          <p:cNvSpPr txBox="1">
            <a:spLocks/>
          </p:cNvSpPr>
          <p:nvPr/>
        </p:nvSpPr>
        <p:spPr>
          <a:xfrm>
            <a:off x="790698" y="1175945"/>
            <a:ext cx="5289468" cy="775071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600" lvl="3">
              <a:spcBef>
                <a:spcPts val="1000"/>
              </a:spcBef>
            </a:pPr>
            <a:r>
              <a:rPr lang="es-EC" sz="4300" b="1" cap="all" dirty="0" smtClean="0">
                <a:latin typeface="Aharoni" panose="02010803020104030203" pitchFamily="2" charset="-79"/>
                <a:cs typeface="Aharoni" panose="02010803020104030203" pitchFamily="2" charset="-79"/>
              </a:rPr>
              <a:t>Objetivo general</a:t>
            </a:r>
          </a:p>
          <a:p>
            <a:pPr marL="0" lvl="3" indent="0">
              <a:spcBef>
                <a:spcPts val="1000"/>
              </a:spcBef>
              <a:buFont typeface="Arial" panose="020B0604020202020204" pitchFamily="34" charset="0"/>
              <a:buNone/>
            </a:pPr>
            <a:endParaRPr lang="es-EC" sz="3200" b="1" cap="all" dirty="0" smtClean="0"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endParaRPr lang="es-EC" dirty="0"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6" name="Rectángulo 5"/>
          <p:cNvSpPr/>
          <p:nvPr/>
        </p:nvSpPr>
        <p:spPr>
          <a:xfrm>
            <a:off x="1294410" y="2553195"/>
            <a:ext cx="9571512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es-EC" sz="4000" dirty="0" smtClean="0"/>
              <a:t>Evaluar el potencial probiótico de cepas microbianas puras, obtenidas a partir de los frutos silvestres nativos.</a:t>
            </a:r>
            <a:endParaRPr lang="es-EC" sz="4000" dirty="0"/>
          </a:p>
        </p:txBody>
      </p:sp>
    </p:spTree>
    <p:extLst>
      <p:ext uri="{BB962C8B-B14F-4D97-AF65-F5344CB8AC3E}">
        <p14:creationId xmlns:p14="http://schemas.microsoft.com/office/powerpoint/2010/main" val="36216562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4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Aharoni" panose="02010803020104030203" pitchFamily="2" charset="-79"/>
                <a:cs typeface="Aharoni" panose="02010803020104030203" pitchFamily="2" charset="-79"/>
              </a:rPr>
              <a:t>CONCLUSIONES</a:t>
            </a:r>
            <a:endParaRPr lang="es-EC" dirty="0"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es-EC" dirty="0" smtClean="0">
                <a:latin typeface="Arial Rounded MT Bold" panose="020F0704030504030204" pitchFamily="34" charset="0"/>
              </a:rPr>
              <a:t>La </a:t>
            </a:r>
            <a:r>
              <a:rPr lang="es-EC" dirty="0">
                <a:latin typeface="Arial Rounded MT Bold" panose="020F0704030504030204" pitchFamily="34" charset="0"/>
              </a:rPr>
              <a:t>cepa denominada UTNFa37 tiene las mejores características </a:t>
            </a:r>
            <a:r>
              <a:rPr lang="es-EC" dirty="0" err="1">
                <a:latin typeface="Arial Rounded MT Bold" panose="020F0704030504030204" pitchFamily="34" charset="0"/>
              </a:rPr>
              <a:t>probióticas</a:t>
            </a:r>
            <a:r>
              <a:rPr lang="es-EC" dirty="0">
                <a:latin typeface="Arial Rounded MT Bold" panose="020F0704030504030204" pitchFamily="34" charset="0"/>
              </a:rPr>
              <a:t> debido a la alta tolerancia a: ácidos, bilis, temperaturas y cloruro de </a:t>
            </a:r>
            <a:r>
              <a:rPr lang="es-EC" dirty="0" smtClean="0">
                <a:latin typeface="Arial Rounded MT Bold" panose="020F0704030504030204" pitchFamily="34" charset="0"/>
              </a:rPr>
              <a:t>sodio que fueron comparados con el probiótico comercial</a:t>
            </a:r>
            <a:r>
              <a:rPr lang="es-EC" dirty="0">
                <a:latin typeface="Arial Rounded MT Bold" panose="020F0704030504030204" pitchFamily="34" charset="0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34550690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4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Aharoni" panose="02010803020104030203" pitchFamily="2" charset="-79"/>
                <a:cs typeface="Aharoni" panose="02010803020104030203" pitchFamily="2" charset="-79"/>
              </a:rPr>
              <a:t>RECOMENDACIONES</a:t>
            </a:r>
            <a:endParaRPr lang="es-EC" dirty="0"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449943" y="1222830"/>
            <a:ext cx="10972800" cy="4525963"/>
          </a:xfrm>
        </p:spPr>
        <p:txBody>
          <a:bodyPr/>
          <a:lstStyle/>
          <a:p>
            <a:pPr lvl="0" algn="just"/>
            <a:r>
              <a:rPr lang="es-EC" dirty="0">
                <a:latin typeface="Arial Rounded MT Bold" panose="020F0704030504030204" pitchFamily="34" charset="0"/>
              </a:rPr>
              <a:t>Realizar estudios similares al presente con otras cepas obtenidas de frutos nativos de otros sectores para evaluar sus características </a:t>
            </a:r>
            <a:r>
              <a:rPr lang="es-EC" dirty="0" err="1">
                <a:latin typeface="Arial Rounded MT Bold" panose="020F0704030504030204" pitchFamily="34" charset="0"/>
              </a:rPr>
              <a:t>probióticas</a:t>
            </a:r>
            <a:r>
              <a:rPr lang="es-EC" dirty="0">
                <a:latin typeface="Arial Rounded MT Bold" panose="020F0704030504030204" pitchFamily="34" charset="0"/>
              </a:rPr>
              <a:t> y obtener un banco de </a:t>
            </a:r>
            <a:r>
              <a:rPr lang="es-EC" dirty="0" smtClean="0">
                <a:latin typeface="Arial Rounded MT Bold" panose="020F0704030504030204" pitchFamily="34" charset="0"/>
              </a:rPr>
              <a:t>microorganismos que puedan ser una valiosa fuente de diversidad genética.</a:t>
            </a:r>
            <a:endParaRPr lang="es-EC" dirty="0">
              <a:latin typeface="Arial Rounded MT Bold" panose="020F0704030504030204" pitchFamily="34" charset="0"/>
            </a:endParaRPr>
          </a:p>
          <a:p>
            <a:pPr lvl="0" algn="just"/>
            <a:r>
              <a:rPr lang="es-EC" dirty="0" smtClean="0">
                <a:latin typeface="Arial Rounded MT Bold" panose="020F0704030504030204" pitchFamily="34" charset="0"/>
              </a:rPr>
              <a:t>Realizar </a:t>
            </a:r>
            <a:r>
              <a:rPr lang="es-EC" dirty="0">
                <a:latin typeface="Arial Rounded MT Bold" panose="020F0704030504030204" pitchFamily="34" charset="0"/>
              </a:rPr>
              <a:t>un estudio genotípico para la identificación precisa de las cepas de bacterias a nivel de especie</a:t>
            </a:r>
            <a:r>
              <a:rPr lang="es-EC" dirty="0" smtClean="0">
                <a:latin typeface="Arial Rounded MT Bold" panose="020F0704030504030204" pitchFamily="34" charset="0"/>
              </a:rPr>
              <a:t>.</a:t>
            </a:r>
            <a:endParaRPr lang="es-EC" dirty="0">
              <a:latin typeface="Arial Rounded MT Bold" panose="020F07040305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801766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4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algn="just"/>
            <a:r>
              <a:rPr lang="es-EC" dirty="0" smtClean="0">
                <a:latin typeface="Arial Rounded MT Bold" panose="020F0704030504030204" pitchFamily="34" charset="0"/>
              </a:rPr>
              <a:t>Determinar </a:t>
            </a:r>
            <a:r>
              <a:rPr lang="es-EC" dirty="0">
                <a:latin typeface="Arial Rounded MT Bold" panose="020F0704030504030204" pitchFamily="34" charset="0"/>
              </a:rPr>
              <a:t>la viabilidad de las cepas en estudio a diferente temperatura de almacenamiento, para su futuro uso en la industria farmacológica y alimentaria.</a:t>
            </a:r>
          </a:p>
          <a:p>
            <a:endParaRPr lang="es-EC" dirty="0"/>
          </a:p>
        </p:txBody>
      </p:sp>
      <p:sp>
        <p:nvSpPr>
          <p:cNvPr id="4" name="Título 1"/>
          <p:cNvSpPr txBox="1">
            <a:spLocks/>
          </p:cNvSpPr>
          <p:nvPr/>
        </p:nvSpPr>
        <p:spPr bwMode="auto">
          <a:xfrm>
            <a:off x="762000" y="427038"/>
            <a:ext cx="109728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smtClean="0">
                <a:latin typeface="Aharoni" panose="02010803020104030203" pitchFamily="2" charset="-79"/>
                <a:cs typeface="Aharoni" panose="02010803020104030203" pitchFamily="2" charset="-79"/>
              </a:rPr>
              <a:t>RECOMENDACIONES</a:t>
            </a:r>
            <a:endParaRPr lang="es-EC" dirty="0"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12920642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4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707943" y="2630654"/>
            <a:ext cx="6436057" cy="740344"/>
          </a:xfrm>
        </p:spPr>
        <p:txBody>
          <a:bodyPr/>
          <a:lstStyle/>
          <a:p>
            <a:r>
              <a:rPr lang="en-US" dirty="0" smtClean="0"/>
              <a:t>GRACIAS POR SU ATENCIÓN</a:t>
            </a:r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12072694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4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806532" y="1480457"/>
            <a:ext cx="10761024" cy="4658777"/>
          </a:xfrm>
        </p:spPr>
        <p:txBody>
          <a:bodyPr/>
          <a:lstStyle/>
          <a:p>
            <a:pPr lvl="0" algn="just"/>
            <a:r>
              <a:rPr lang="es-EC" sz="2800" dirty="0"/>
              <a:t>Aislar y seleccionar cepas de bacterias ácido lácticas de frutos silvestres nativos.</a:t>
            </a:r>
          </a:p>
          <a:p>
            <a:pPr lvl="0" algn="just"/>
            <a:r>
              <a:rPr lang="es-EC" sz="2800" dirty="0"/>
              <a:t>Caracterizar fenotípicamente las cepas microbianas seleccionadas.</a:t>
            </a:r>
          </a:p>
          <a:p>
            <a:pPr lvl="0" algn="just"/>
            <a:r>
              <a:rPr lang="es-EC" sz="2800" dirty="0"/>
              <a:t>Probar el potencial probiótico de las cepas seleccionadas en base a ensayos bioquímicos específicos (tolerancia a bilis y condiciones </a:t>
            </a:r>
            <a:r>
              <a:rPr lang="es-EC" sz="2800" dirty="0" smtClean="0"/>
              <a:t>ácidas </a:t>
            </a:r>
            <a:r>
              <a:rPr lang="es-EC" sz="2800" dirty="0"/>
              <a:t>elevadas).</a:t>
            </a:r>
          </a:p>
          <a:p>
            <a:pPr lvl="0" algn="just"/>
            <a:r>
              <a:rPr lang="es-EC" sz="2800" dirty="0"/>
              <a:t>Determinar la temperatura óptima de crecimiento de las cepas seleccionadas.</a:t>
            </a:r>
          </a:p>
          <a:p>
            <a:pPr lvl="0" algn="just"/>
            <a:r>
              <a:rPr lang="es-EC" sz="2800" dirty="0"/>
              <a:t>Evaluar la tolerancia en diferentes condiciones de cloruro de sodio</a:t>
            </a:r>
            <a:r>
              <a:rPr lang="es-EC" sz="2800" dirty="0" smtClean="0"/>
              <a:t>.</a:t>
            </a:r>
            <a:endParaRPr lang="es-EC" sz="2800" dirty="0"/>
          </a:p>
        </p:txBody>
      </p:sp>
      <p:sp>
        <p:nvSpPr>
          <p:cNvPr id="5" name="Marcador de contenido 2"/>
          <p:cNvSpPr txBox="1">
            <a:spLocks/>
          </p:cNvSpPr>
          <p:nvPr/>
        </p:nvSpPr>
        <p:spPr>
          <a:xfrm>
            <a:off x="806532" y="865043"/>
            <a:ext cx="5289468" cy="775071"/>
          </a:xfrm>
          <a:prstGeom prst="rect">
            <a:avLst/>
          </a:prstGeom>
        </p:spPr>
        <p:txBody>
          <a:bodyPr vert="horz" lIns="91440" tIns="45720" rIns="91440" bIns="45720" rtlCol="0">
            <a:normAutofit fontScale="77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600" lvl="3">
              <a:spcBef>
                <a:spcPts val="1000"/>
              </a:spcBef>
            </a:pPr>
            <a:r>
              <a:rPr lang="es-EC" sz="4300" b="1" cap="all" dirty="0" smtClean="0">
                <a:latin typeface="Aharoni" panose="02010803020104030203" pitchFamily="2" charset="-79"/>
                <a:cs typeface="Aharoni" panose="02010803020104030203" pitchFamily="2" charset="-79"/>
              </a:rPr>
              <a:t>Objetivos ESPECÍFICOS</a:t>
            </a:r>
          </a:p>
          <a:p>
            <a:pPr marL="0" lvl="3" indent="0">
              <a:spcBef>
                <a:spcPts val="1000"/>
              </a:spcBef>
              <a:buFont typeface="Arial" panose="020B0604020202020204" pitchFamily="34" charset="0"/>
              <a:buNone/>
            </a:pPr>
            <a:endParaRPr lang="es-EC" sz="3200" b="1" cap="all" dirty="0" smtClean="0"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12964905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4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Marcador de contenido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22703172"/>
              </p:ext>
            </p:extLst>
          </p:nvPr>
        </p:nvGraphicFramePr>
        <p:xfrm>
          <a:off x="228353" y="1600200"/>
          <a:ext cx="11697194" cy="50752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4" name="Título 1"/>
          <p:cNvSpPr txBox="1">
            <a:spLocks/>
          </p:cNvSpPr>
          <p:nvPr/>
        </p:nvSpPr>
        <p:spPr>
          <a:xfrm>
            <a:off x="857250" y="316429"/>
            <a:ext cx="3467100" cy="118852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lvl="2" algn="l" rtl="0">
              <a:lnSpc>
                <a:spcPct val="90000"/>
              </a:lnSpc>
              <a:spcBef>
                <a:spcPct val="0"/>
              </a:spcBef>
            </a:pPr>
            <a:r>
              <a:rPr lang="es-EC" sz="4800" b="1" kern="0" cap="all" dirty="0" smtClean="0">
                <a:solidFill>
                  <a:sysClr val="windowText" lastClr="000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Hipótesis</a:t>
            </a:r>
            <a:endParaRPr lang="es-EC" sz="4800" kern="0" dirty="0">
              <a:solidFill>
                <a:sysClr val="windowText" lastClr="000000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23985027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4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Aharoni" panose="02010803020104030203" pitchFamily="2" charset="-79"/>
                <a:cs typeface="Aharoni" panose="02010803020104030203" pitchFamily="2" charset="-79"/>
              </a:rPr>
              <a:t>CONCEPTOS GENERALES</a:t>
            </a:r>
            <a:endParaRPr lang="es-EC" dirty="0"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graphicFrame>
        <p:nvGraphicFramePr>
          <p:cNvPr id="4" name="Marcador de contenido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43768453"/>
              </p:ext>
            </p:extLst>
          </p:nvPr>
        </p:nvGraphicFramePr>
        <p:xfrm>
          <a:off x="609600" y="1417638"/>
          <a:ext cx="11277600" cy="50593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40515658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4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/>
          <p:cNvSpPr>
            <a:spLocks noGrp="1"/>
          </p:cNvSpPr>
          <p:nvPr>
            <p:ph type="title"/>
          </p:nvPr>
        </p:nvSpPr>
        <p:spPr>
          <a:xfrm>
            <a:off x="873826" y="341375"/>
            <a:ext cx="10515600" cy="1325563"/>
          </a:xfrm>
        </p:spPr>
        <p:txBody>
          <a:bodyPr/>
          <a:lstStyle/>
          <a:p>
            <a:r>
              <a:rPr lang="en-US" dirty="0" smtClean="0">
                <a:latin typeface="Aharoni" panose="02010803020104030203" pitchFamily="2" charset="-79"/>
                <a:cs typeface="Aharoni" panose="02010803020104030203" pitchFamily="2" charset="-79"/>
              </a:rPr>
              <a:t>CONCEPTOS GENERALES</a:t>
            </a:r>
            <a:endParaRPr lang="es-EC" dirty="0"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graphicFrame>
        <p:nvGraphicFramePr>
          <p:cNvPr id="5" name="Marcador de contenido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74715004"/>
              </p:ext>
            </p:extLst>
          </p:nvPr>
        </p:nvGraphicFramePr>
        <p:xfrm>
          <a:off x="609600" y="1600200"/>
          <a:ext cx="11334750" cy="49720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779851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4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Aharoni" panose="02010803020104030203" pitchFamily="2" charset="-79"/>
                <a:cs typeface="Aharoni" panose="02010803020104030203" pitchFamily="2" charset="-79"/>
              </a:rPr>
              <a:t>CONCEPTOS GENERALES</a:t>
            </a:r>
            <a:endParaRPr lang="es-EC" dirty="0"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graphicFrame>
        <p:nvGraphicFramePr>
          <p:cNvPr id="5" name="Marcador de contenido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15928571"/>
              </p:ext>
            </p:extLst>
          </p:nvPr>
        </p:nvGraphicFramePr>
        <p:xfrm>
          <a:off x="266700" y="1257300"/>
          <a:ext cx="11658600" cy="53149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35201926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4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Aharoni" panose="02010803020104030203" pitchFamily="2" charset="-79"/>
                <a:cs typeface="Aharoni" panose="02010803020104030203" pitchFamily="2" charset="-79"/>
              </a:rPr>
              <a:t>MATERIALES Y MÉTODOS</a:t>
            </a:r>
            <a:endParaRPr lang="es-EC" dirty="0"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830201" y="1423552"/>
            <a:ext cx="7475599" cy="430687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800" b="1" dirty="0" smtClean="0">
                <a:latin typeface="Aharoni" panose="02010803020104030203" pitchFamily="2" charset="-79"/>
                <a:cs typeface="Aharoni" panose="02010803020104030203" pitchFamily="2" charset="-79"/>
              </a:rPr>
              <a:t>CARACTERIZACIÓN DEL AREA DE ESTUDIO</a:t>
            </a:r>
            <a:endParaRPr lang="es-EC" sz="2800" b="1" dirty="0"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4" name="Título 1"/>
          <p:cNvSpPr txBox="1">
            <a:spLocks/>
          </p:cNvSpPr>
          <p:nvPr/>
        </p:nvSpPr>
        <p:spPr>
          <a:xfrm>
            <a:off x="1158835" y="1930598"/>
            <a:ext cx="6490194" cy="76781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lvl="2" algn="l" rtl="0">
              <a:lnSpc>
                <a:spcPct val="90000"/>
              </a:lnSpc>
              <a:spcBef>
                <a:spcPct val="0"/>
              </a:spcBef>
            </a:pPr>
            <a:r>
              <a:rPr lang="es-EC" sz="2800" kern="0" cap="all" dirty="0" smtClean="0">
                <a:solidFill>
                  <a:sysClr val="windowText" lastClr="000000"/>
                </a:solidFill>
                <a:latin typeface="Berlin Sans FB" panose="020E0602020502020306" pitchFamily="34" charset="0"/>
                <a:cs typeface="Aharoni" panose="02010803020104030203" pitchFamily="2" charset="-79"/>
              </a:rPr>
              <a:t>1.  Muestreo:  ESTACIÓN LA FAVORITA</a:t>
            </a:r>
            <a:endParaRPr lang="es-EC" sz="2800" kern="0" dirty="0" smtClean="0">
              <a:solidFill>
                <a:sysClr val="windowText" lastClr="000000"/>
              </a:solidFill>
              <a:latin typeface="Berlin Sans FB" panose="020E0602020502020306" pitchFamily="34" charset="0"/>
              <a:cs typeface="Aharoni" panose="02010803020104030203" pitchFamily="2" charset="-79"/>
            </a:endParaRPr>
          </a:p>
        </p:txBody>
      </p:sp>
      <p:sp>
        <p:nvSpPr>
          <p:cNvPr id="5" name="Título 1"/>
          <p:cNvSpPr txBox="1">
            <a:spLocks/>
          </p:cNvSpPr>
          <p:nvPr/>
        </p:nvSpPr>
        <p:spPr>
          <a:xfrm flipV="1">
            <a:off x="6875566" y="6488958"/>
            <a:ext cx="4429001" cy="36904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lvl="2" algn="l" rtl="0">
              <a:lnSpc>
                <a:spcPct val="90000"/>
              </a:lnSpc>
              <a:spcBef>
                <a:spcPct val="0"/>
              </a:spcBef>
            </a:pPr>
            <a:endParaRPr lang="es-EC" sz="2400" kern="0" dirty="0" smtClean="0">
              <a:solidFill>
                <a:sysClr val="windowText" lastClr="000000"/>
              </a:solidFill>
              <a:latin typeface="+mj-lt"/>
            </a:endParaRPr>
          </a:p>
        </p:txBody>
      </p:sp>
      <p:pic>
        <p:nvPicPr>
          <p:cNvPr id="6" name="Imagen 5"/>
          <p:cNvPicPr/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1000" contrast="14000"/>
                    </a14:imgEffect>
                  </a14:imgLayer>
                </a14:imgProps>
              </a:ext>
            </a:extLst>
          </a:blip>
          <a:srcRect l="18255" t="17843" r="16786" b="1021"/>
          <a:stretch/>
        </p:blipFill>
        <p:spPr bwMode="auto">
          <a:xfrm>
            <a:off x="3128852" y="2529745"/>
            <a:ext cx="4958244" cy="289449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1" name="CuadroTexto 10"/>
          <p:cNvSpPr txBox="1"/>
          <p:nvPr/>
        </p:nvSpPr>
        <p:spPr>
          <a:xfrm>
            <a:off x="1282536" y="5468870"/>
            <a:ext cx="1027611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C" sz="2800" dirty="0" smtClean="0">
                <a:latin typeface="Berlin Sans FB" panose="020E0602020502020306" pitchFamily="34" charset="0"/>
              </a:rPr>
              <a:t>2. DESARROLLO DEL EXPERIMENTO EN EL </a:t>
            </a:r>
            <a:r>
              <a:rPr lang="es-EC" sz="2800" smtClean="0">
                <a:latin typeface="Berlin Sans FB" panose="020E0602020502020306" pitchFamily="34" charset="0"/>
              </a:rPr>
              <a:t>LABORATORIO FÍSICO-QUÍMICO</a:t>
            </a:r>
            <a:r>
              <a:rPr lang="es-EC" sz="2800" dirty="0" smtClean="0">
                <a:latin typeface="Berlin Sans FB" panose="020E0602020502020306" pitchFamily="34" charset="0"/>
              </a:rPr>
              <a:t>, MICROBIOLÓGICO </a:t>
            </a:r>
            <a:r>
              <a:rPr lang="es-EC" sz="2800" dirty="0">
                <a:latin typeface="Berlin Sans FB" panose="020E0602020502020306" pitchFamily="34" charset="0"/>
              </a:rPr>
              <a:t>Y BIOLOGÍA MOLECULAR DE LA </a:t>
            </a:r>
            <a:r>
              <a:rPr lang="es-EC" sz="2800" dirty="0" smtClean="0">
                <a:latin typeface="Berlin Sans FB" panose="020E0602020502020306" pitchFamily="34" charset="0"/>
              </a:rPr>
              <a:t>FICAYA</a:t>
            </a:r>
            <a:endParaRPr lang="es-EC" sz="2800" dirty="0"/>
          </a:p>
        </p:txBody>
      </p:sp>
      <p:sp>
        <p:nvSpPr>
          <p:cNvPr id="7" name="Rectángulo 6"/>
          <p:cNvSpPr/>
          <p:nvPr/>
        </p:nvSpPr>
        <p:spPr>
          <a:xfrm>
            <a:off x="1666324" y="6330645"/>
            <a:ext cx="18473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es-EC" sz="2800" dirty="0"/>
          </a:p>
        </p:txBody>
      </p:sp>
    </p:spTree>
    <p:extLst>
      <p:ext uri="{BB962C8B-B14F-4D97-AF65-F5344CB8AC3E}">
        <p14:creationId xmlns:p14="http://schemas.microsoft.com/office/powerpoint/2010/main" val="1090792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2">
  <a:themeElements>
    <a:clrScheme name="Diseño predeterminad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iseño predeterminado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Diseño predeterminad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Tema2" id="{FD11FA2E-A63D-46BA-8776-7F92A18B7C40}" vid="{294EB443-56C1-443A-81FC-56F2BF6E97AF}"/>
    </a:ext>
  </a:extLst>
</a:theme>
</file>

<file path=ppt/theme/theme2.xml><?xml version="1.0" encoding="utf-8"?>
<a:theme xmlns:a="http://schemas.openxmlformats.org/drawingml/2006/main" name="542">
  <a:themeElements>
    <a:clrScheme name="Diseño predeterminad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iseño predeterminado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Diseño predeterminad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Tema2</Template>
  <TotalTime>1935</TotalTime>
  <Words>1509</Words>
  <Application>Microsoft Office PowerPoint</Application>
  <PresentationFormat>Panorámica</PresentationFormat>
  <Paragraphs>370</Paragraphs>
  <Slides>33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9</vt:i4>
      </vt:variant>
      <vt:variant>
        <vt:lpstr>Tema</vt:lpstr>
      </vt:variant>
      <vt:variant>
        <vt:i4>3</vt:i4>
      </vt:variant>
      <vt:variant>
        <vt:lpstr>Títulos de diapositiva</vt:lpstr>
      </vt:variant>
      <vt:variant>
        <vt:i4>33</vt:i4>
      </vt:variant>
    </vt:vector>
  </HeadingPairs>
  <TitlesOfParts>
    <vt:vector size="45" baseType="lpstr">
      <vt:lpstr>Aharoni</vt:lpstr>
      <vt:lpstr>Arial</vt:lpstr>
      <vt:lpstr>Arial Black</vt:lpstr>
      <vt:lpstr>Arial Rounded MT Bold</vt:lpstr>
      <vt:lpstr>Berlin Sans FB</vt:lpstr>
      <vt:lpstr>Berlin Sans FB Demi</vt:lpstr>
      <vt:lpstr>Calibri</vt:lpstr>
      <vt:lpstr>Calibri Light</vt:lpstr>
      <vt:lpstr>Times New Roman</vt:lpstr>
      <vt:lpstr>Tema2</vt:lpstr>
      <vt:lpstr>542</vt:lpstr>
      <vt:lpstr>Tema de Office</vt:lpstr>
      <vt:lpstr>Presentación de PowerPoint</vt:lpstr>
      <vt:lpstr>INTRODUCCIÓN</vt:lpstr>
      <vt:lpstr>Presentación de PowerPoint</vt:lpstr>
      <vt:lpstr>Presentación de PowerPoint</vt:lpstr>
      <vt:lpstr>Presentación de PowerPoint</vt:lpstr>
      <vt:lpstr>CONCEPTOS GENERALES</vt:lpstr>
      <vt:lpstr>CONCEPTOS GENERALES</vt:lpstr>
      <vt:lpstr>CONCEPTOS GENERALES</vt:lpstr>
      <vt:lpstr>MATERIALES Y MÉTODOS</vt:lpstr>
      <vt:lpstr>Presentación de PowerPoint</vt:lpstr>
      <vt:lpstr>VARIABLES EVALUADAS A LOS  FRUTOS SILVESTRES</vt:lpstr>
      <vt:lpstr>VARIABLES EVALUADAS A LAS  CEPAS DE ESTUDIO</vt:lpstr>
      <vt:lpstr>DETERMINACIÓN DE LA CAPACIDAD PROBIÓTICA FACTORES EN ESTUDIO</vt:lpstr>
      <vt:lpstr>DISEÑO EXPERIMENTAL</vt:lpstr>
      <vt:lpstr>Presentación de PowerPoint</vt:lpstr>
      <vt:lpstr>Presentación de PowerPoint</vt:lpstr>
      <vt:lpstr>Presentación de PowerPoint</vt:lpstr>
      <vt:lpstr>Presentación de PowerPoint</vt:lpstr>
      <vt:lpstr>CARACTERIZACIÓN FÍSICO-QUÍMICA DE LOS FRUTOS</vt:lpstr>
      <vt:lpstr>Presentación de PowerPoint</vt:lpstr>
      <vt:lpstr>Presentación de PowerPoint</vt:lpstr>
      <vt:lpstr>TOLERANCIA A BILIS</vt:lpstr>
      <vt:lpstr>CÉLULAS VIABLES A LA TOLERANCIA A BILIS</vt:lpstr>
      <vt:lpstr>SUPERVIVENCIA DE CÉLULAS A MEDIO ÁCIDO (pH ÁCIDOS)</vt:lpstr>
      <vt:lpstr>Presentación de PowerPoint</vt:lpstr>
      <vt:lpstr>TOLERANCIA A CONCENTRACIONES DE CLORURO DE SODIO EN CORRELACIÓN CON LA TEMPERATURA DE 15 °C DE INCUBACIÓN.</vt:lpstr>
      <vt:lpstr>TOLERANCIA A CONCENTRACIONES DE CLORURO DE SODIO EN CORRELACIÓN CON LA TEMPERATURA DE 37 °C DE INCUBACIÓN.</vt:lpstr>
      <vt:lpstr>TOLERANCIA A CONCENTRACIONES DE CLORURO DE SODIO EN CORRELACIÓN CON LA TEMPERATURA DE 45 °C DE INCUBACIÓN.</vt:lpstr>
      <vt:lpstr>CONCLUSIONES</vt:lpstr>
      <vt:lpstr>CONCLUSIONES</vt:lpstr>
      <vt:lpstr>RECOMENDACIONES</vt:lpstr>
      <vt:lpstr>Presentación de PowerPoint</vt:lpstr>
      <vt:lpstr>GRACIAS POR SU ATENCIÓN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Admin</dc:creator>
  <cp:lastModifiedBy>Admin</cp:lastModifiedBy>
  <cp:revision>127</cp:revision>
  <dcterms:created xsi:type="dcterms:W3CDTF">2016-06-15T00:17:06Z</dcterms:created>
  <dcterms:modified xsi:type="dcterms:W3CDTF">2016-07-07T02:23:00Z</dcterms:modified>
</cp:coreProperties>
</file>