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37" r:id="rId1"/>
  </p:sldMasterIdLst>
  <p:notesMasterIdLst>
    <p:notesMasterId r:id="rId26"/>
  </p:notesMasterIdLst>
  <p:handoutMasterIdLst>
    <p:handoutMasterId r:id="rId27"/>
  </p:handoutMasterIdLst>
  <p:sldIdLst>
    <p:sldId id="281" r:id="rId2"/>
    <p:sldId id="282" r:id="rId3"/>
    <p:sldId id="297" r:id="rId4"/>
    <p:sldId id="321" r:id="rId5"/>
    <p:sldId id="323" r:id="rId6"/>
    <p:sldId id="324" r:id="rId7"/>
    <p:sldId id="325" r:id="rId8"/>
    <p:sldId id="299" r:id="rId9"/>
    <p:sldId id="300" r:id="rId10"/>
    <p:sldId id="301" r:id="rId11"/>
    <p:sldId id="330" r:id="rId12"/>
    <p:sldId id="307" r:id="rId13"/>
    <p:sldId id="308" r:id="rId14"/>
    <p:sldId id="309" r:id="rId15"/>
    <p:sldId id="312" r:id="rId16"/>
    <p:sldId id="313" r:id="rId17"/>
    <p:sldId id="284" r:id="rId18"/>
    <p:sldId id="316" r:id="rId19"/>
    <p:sldId id="317" r:id="rId20"/>
    <p:sldId id="318" r:id="rId21"/>
    <p:sldId id="319" r:id="rId22"/>
    <p:sldId id="331" r:id="rId23"/>
    <p:sldId id="332" r:id="rId24"/>
    <p:sldId id="320" r:id="rId25"/>
  </p:sldIdLst>
  <p:sldSz cx="9144000" cy="6858000" type="screen4x3"/>
  <p:notesSz cx="6858000" cy="9945688"/>
  <p:defaultTextStyle>
    <a:defPPr>
      <a:defRPr lang="es-EC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  <a:srgbClr val="FFCC66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80" d="100"/>
          <a:sy n="80" d="100"/>
        </p:scale>
        <p:origin x="-2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1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adena%20Valor\ARCHIVOS\cuadr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ES"/>
            </a:pPr>
            <a:r>
              <a:rPr lang="en-US" sz="1800" b="1" i="0" baseline="0" dirty="0">
                <a:effectLst/>
              </a:rPr>
              <a:t>COMPARATIVO DE REQUSITOS TRANSFERENCIA DE DOMINIO</a:t>
            </a:r>
            <a:endParaRPr lang="es-ES" sz="1800" dirty="0">
              <a:effectLst/>
            </a:endParaRPr>
          </a:p>
          <a:p>
            <a:pPr>
              <a:defRPr lang="es-ES"/>
            </a:pPr>
            <a:r>
              <a:rPr lang="en-US" sz="1400" b="0" i="0" baseline="0" dirty="0">
                <a:effectLst/>
              </a:rPr>
              <a:t>Adicionales contemplados de portal Web vs Documentos administraciones zonales</a:t>
            </a:r>
            <a:endParaRPr lang="es-ES" sz="14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Nro. Total requisitos adicionales</c:v>
          </c:tx>
          <c:invertIfNegative val="0"/>
          <c:cat>
            <c:strRef>
              <c:f>Hoja3!$J$8:$J$14</c:f>
              <c:strCache>
                <c:ptCount val="7"/>
                <c:pt idx="0">
                  <c:v>Norte</c:v>
                </c:pt>
                <c:pt idx="1">
                  <c:v>Eloy Alfaro</c:v>
                </c:pt>
                <c:pt idx="2">
                  <c:v>Quitumbe</c:v>
                </c:pt>
                <c:pt idx="3">
                  <c:v>La Delicia</c:v>
                </c:pt>
                <c:pt idx="4">
                  <c:v>Los Chillos</c:v>
                </c:pt>
                <c:pt idx="5">
                  <c:v>Tumbaco</c:v>
                </c:pt>
                <c:pt idx="6">
                  <c:v>Centro</c:v>
                </c:pt>
              </c:strCache>
            </c:strRef>
          </c:cat>
          <c:val>
            <c:numRef>
              <c:f>Hoja3!$K$8:$K$14</c:f>
              <c:numCache>
                <c:formatCode>General</c:formatCode>
                <c:ptCount val="7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</c:ser>
        <c:ser>
          <c:idx val="1"/>
          <c:order val="1"/>
          <c:tx>
            <c:v>Nro. Requisitos requeridos Adm.Zonales</c:v>
          </c:tx>
          <c:invertIfNegative val="0"/>
          <c:cat>
            <c:strRef>
              <c:f>Hoja3!$J$8:$J$14</c:f>
              <c:strCache>
                <c:ptCount val="7"/>
                <c:pt idx="0">
                  <c:v>Norte</c:v>
                </c:pt>
                <c:pt idx="1">
                  <c:v>Eloy Alfaro</c:v>
                </c:pt>
                <c:pt idx="2">
                  <c:v>Quitumbe</c:v>
                </c:pt>
                <c:pt idx="3">
                  <c:v>La Delicia</c:v>
                </c:pt>
                <c:pt idx="4">
                  <c:v>Los Chillos</c:v>
                </c:pt>
                <c:pt idx="5">
                  <c:v>Tumbaco</c:v>
                </c:pt>
                <c:pt idx="6">
                  <c:v>Centro</c:v>
                </c:pt>
              </c:strCache>
            </c:strRef>
          </c:cat>
          <c:val>
            <c:numRef>
              <c:f>Hoja3!$L$8:$L$14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303616"/>
        <c:axId val="36305536"/>
      </c:barChart>
      <c:catAx>
        <c:axId val="363036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lang="es-ES"/>
            </a:pPr>
            <a:endParaRPr lang="es-ES"/>
          </a:p>
        </c:txPr>
        <c:crossAx val="36305536"/>
        <c:crosses val="autoZero"/>
        <c:auto val="1"/>
        <c:lblAlgn val="ctr"/>
        <c:lblOffset val="100"/>
        <c:noMultiLvlLbl val="0"/>
      </c:catAx>
      <c:valAx>
        <c:axId val="363055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30361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lang="es-ES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ES"/>
            </a:pPr>
            <a:r>
              <a:rPr lang="es-EC" dirty="0"/>
              <a:t>Actividades del proceso actual por Administración Zonal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Nro. Actividades</c:v>
          </c:tx>
          <c:invertIfNegative val="0"/>
          <c:dLbls>
            <c:txPr>
              <a:bodyPr/>
              <a:lstStyle/>
              <a:p>
                <a:pPr>
                  <a:defRPr lang="es-ES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Hoja1!$C$4:$C$9</c:f>
              <c:strCache>
                <c:ptCount val="6"/>
                <c:pt idx="0">
                  <c:v>Eloy Alfaro</c:v>
                </c:pt>
                <c:pt idx="1">
                  <c:v>Los Chillos</c:v>
                </c:pt>
                <c:pt idx="2">
                  <c:v>Tumbaco</c:v>
                </c:pt>
                <c:pt idx="3">
                  <c:v>Norte</c:v>
                </c:pt>
                <c:pt idx="4">
                  <c:v>La Delicia</c:v>
                </c:pt>
                <c:pt idx="5">
                  <c:v>Quitumbe</c:v>
                </c:pt>
              </c:strCache>
            </c:strRef>
          </c:cat>
          <c:val>
            <c:numRef>
              <c:f>Hoja1!$D$4:$D$9</c:f>
              <c:numCache>
                <c:formatCode>General</c:formatCode>
                <c:ptCount val="6"/>
                <c:pt idx="0">
                  <c:v>11</c:v>
                </c:pt>
                <c:pt idx="1">
                  <c:v>8</c:v>
                </c:pt>
                <c:pt idx="2">
                  <c:v>6</c:v>
                </c:pt>
                <c:pt idx="3">
                  <c:v>7</c:v>
                </c:pt>
                <c:pt idx="4">
                  <c:v>10</c:v>
                </c:pt>
                <c:pt idx="5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011136"/>
        <c:axId val="70012928"/>
      </c:barChart>
      <c:catAx>
        <c:axId val="70011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s-ES"/>
            </a:pPr>
            <a:endParaRPr lang="es-ES"/>
          </a:p>
        </c:txPr>
        <c:crossAx val="70012928"/>
        <c:crosses val="autoZero"/>
        <c:auto val="1"/>
        <c:lblAlgn val="ctr"/>
        <c:lblOffset val="100"/>
        <c:noMultiLvlLbl val="0"/>
      </c:catAx>
      <c:valAx>
        <c:axId val="70012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ES"/>
            </a:pPr>
            <a:endParaRPr lang="es-ES"/>
          </a:p>
        </c:txPr>
        <c:crossAx val="700111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lang="es-ES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DA162E-2C31-4D5D-B379-74D9E6ECD72A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C1ADE46-6978-491F-9115-B5521694A37B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Resolución de Alcaldía Nro. 065</a:t>
          </a:r>
          <a:endParaRPr lang="es-ES" dirty="0">
            <a:latin typeface="+mj-lt"/>
          </a:endParaRPr>
        </a:p>
      </dgm:t>
    </dgm:pt>
    <dgm:pt modelId="{6A40C2B7-66C3-4D01-ABAD-5ADBA47BA8B1}" type="parTrans" cxnId="{1EE53FAA-E54E-4F24-A927-14C9DF8B9078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0783655-EEFC-4B46-A62C-48AC6E2B7C2D}" type="sibTrans" cxnId="{1EE53FAA-E54E-4F24-A927-14C9DF8B9078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3560E6B2-6ABA-4F65-983D-68419D8C17E3}">
      <dgm:prSet phldrT="[Texto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s-ES" b="1" dirty="0" smtClean="0">
              <a:latin typeface="+mj-lt"/>
            </a:rPr>
            <a:t>COMISIÓN METROPOLITANA DE LUCHA CONTRA LA CORRUPCIÓN</a:t>
          </a:r>
          <a:endParaRPr lang="es-ES" b="1" dirty="0">
            <a:latin typeface="+mj-lt"/>
          </a:endParaRPr>
        </a:p>
      </dgm:t>
    </dgm:pt>
    <dgm:pt modelId="{BE4965A7-5447-47D0-894B-2EFCEAF3B0B4}" type="parTrans" cxnId="{04257D92-C6A5-4D6D-BD27-4252E60960F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ABD7B08E-555B-4649-8AF5-5982EC28F59C}" type="sibTrans" cxnId="{04257D92-C6A5-4D6D-BD27-4252E60960F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B1794962-CE85-4399-84B3-F7C83B879B3E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Ordenanza Metropolitana Nro. 116</a:t>
          </a:r>
          <a:endParaRPr lang="es-ES" dirty="0">
            <a:latin typeface="+mj-lt"/>
          </a:endParaRPr>
        </a:p>
      </dgm:t>
    </dgm:pt>
    <dgm:pt modelId="{417EB140-E2F8-4A88-8AC1-FF77F33EE8FC}" type="parTrans" cxnId="{D0D516ED-4043-4832-9D50-0B75E85FA74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D880F6D7-314A-430D-A56C-A52EF5F6430D}" type="sibTrans" cxnId="{D0D516ED-4043-4832-9D50-0B75E85FA74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CFCA190-2827-4F28-B233-BCF511C701E4}" type="pres">
      <dgm:prSet presAssocID="{DEDA162E-2C31-4D5D-B379-74D9E6ECD72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8D138158-2ED2-4367-A17C-4DF36FE312F4}" type="pres">
      <dgm:prSet presAssocID="{DEDA162E-2C31-4D5D-B379-74D9E6ECD72A}" presName="pyramid" presStyleLbl="node1" presStyleIdx="0" presStyleCnt="1"/>
      <dgm:spPr/>
      <dgm:t>
        <a:bodyPr/>
        <a:lstStyle/>
        <a:p>
          <a:endParaRPr lang="es-ES"/>
        </a:p>
      </dgm:t>
    </dgm:pt>
    <dgm:pt modelId="{E4DF2FF4-4132-40F1-A960-91E233636F3D}" type="pres">
      <dgm:prSet presAssocID="{DEDA162E-2C31-4D5D-B379-74D9E6ECD72A}" presName="theList" presStyleCnt="0"/>
      <dgm:spPr/>
    </dgm:pt>
    <dgm:pt modelId="{A3D36609-D927-406F-B762-BC10C317C30D}" type="pres">
      <dgm:prSet presAssocID="{7C1ADE46-6978-491F-9115-B5521694A37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5EFEA3-28C4-4376-ADDE-4EA6232C6153}" type="pres">
      <dgm:prSet presAssocID="{7C1ADE46-6978-491F-9115-B5521694A37B}" presName="aSpace" presStyleCnt="0"/>
      <dgm:spPr/>
    </dgm:pt>
    <dgm:pt modelId="{BE3ACC27-BF67-4B03-B718-F485B71EB970}" type="pres">
      <dgm:prSet presAssocID="{B1794962-CE85-4399-84B3-F7C83B879B3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89BE9E-47A5-4691-B9CD-9C72C192FF2B}" type="pres">
      <dgm:prSet presAssocID="{B1794962-CE85-4399-84B3-F7C83B879B3E}" presName="aSpace" presStyleCnt="0"/>
      <dgm:spPr/>
    </dgm:pt>
    <dgm:pt modelId="{E58C00C8-B99E-410F-93B1-994F3584F0D5}" type="pres">
      <dgm:prSet presAssocID="{3560E6B2-6ABA-4F65-983D-68419D8C17E3}" presName="aNode" presStyleLbl="fgAcc1" presStyleIdx="2" presStyleCnt="3" custAng="0" custLinFactY="128916" custLinFactNeighborX="-50661" custLinFactNeighborY="2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052A06-4922-4003-9B15-030401C95A50}" type="pres">
      <dgm:prSet presAssocID="{3560E6B2-6ABA-4F65-983D-68419D8C17E3}" presName="aSpace" presStyleCnt="0"/>
      <dgm:spPr/>
    </dgm:pt>
  </dgm:ptLst>
  <dgm:cxnLst>
    <dgm:cxn modelId="{9653EA61-F8C5-42BB-82EF-FC7A01F8ADAA}" type="presOf" srcId="{7C1ADE46-6978-491F-9115-B5521694A37B}" destId="{A3D36609-D927-406F-B762-BC10C317C30D}" srcOrd="0" destOrd="0" presId="urn:microsoft.com/office/officeart/2005/8/layout/pyramid2"/>
    <dgm:cxn modelId="{1EE53FAA-E54E-4F24-A927-14C9DF8B9078}" srcId="{DEDA162E-2C31-4D5D-B379-74D9E6ECD72A}" destId="{7C1ADE46-6978-491F-9115-B5521694A37B}" srcOrd="0" destOrd="0" parTransId="{6A40C2B7-66C3-4D01-ABAD-5ADBA47BA8B1}" sibTransId="{F0783655-EEFC-4B46-A62C-48AC6E2B7C2D}"/>
    <dgm:cxn modelId="{04257D92-C6A5-4D6D-BD27-4252E60960FF}" srcId="{DEDA162E-2C31-4D5D-B379-74D9E6ECD72A}" destId="{3560E6B2-6ABA-4F65-983D-68419D8C17E3}" srcOrd="2" destOrd="0" parTransId="{BE4965A7-5447-47D0-894B-2EFCEAF3B0B4}" sibTransId="{ABD7B08E-555B-4649-8AF5-5982EC28F59C}"/>
    <dgm:cxn modelId="{85DE4A53-617F-419F-9F46-AB5BE06F074D}" type="presOf" srcId="{DEDA162E-2C31-4D5D-B379-74D9E6ECD72A}" destId="{5CFCA190-2827-4F28-B233-BCF511C701E4}" srcOrd="0" destOrd="0" presId="urn:microsoft.com/office/officeart/2005/8/layout/pyramid2"/>
    <dgm:cxn modelId="{C28D50DF-4021-4786-9435-C9F80A126BCE}" type="presOf" srcId="{3560E6B2-6ABA-4F65-983D-68419D8C17E3}" destId="{E58C00C8-B99E-410F-93B1-994F3584F0D5}" srcOrd="0" destOrd="0" presId="urn:microsoft.com/office/officeart/2005/8/layout/pyramid2"/>
    <dgm:cxn modelId="{D0D516ED-4043-4832-9D50-0B75E85FA740}" srcId="{DEDA162E-2C31-4D5D-B379-74D9E6ECD72A}" destId="{B1794962-CE85-4399-84B3-F7C83B879B3E}" srcOrd="1" destOrd="0" parTransId="{417EB140-E2F8-4A88-8AC1-FF77F33EE8FC}" sibTransId="{D880F6D7-314A-430D-A56C-A52EF5F6430D}"/>
    <dgm:cxn modelId="{3CC5EDB9-2D60-4A70-84D0-AF4BD3740650}" type="presOf" srcId="{B1794962-CE85-4399-84B3-F7C83B879B3E}" destId="{BE3ACC27-BF67-4B03-B718-F485B71EB970}" srcOrd="0" destOrd="0" presId="urn:microsoft.com/office/officeart/2005/8/layout/pyramid2"/>
    <dgm:cxn modelId="{EE7DE2D6-3ABF-4FD2-BDF9-4551590EE9FE}" type="presParOf" srcId="{5CFCA190-2827-4F28-B233-BCF511C701E4}" destId="{8D138158-2ED2-4367-A17C-4DF36FE312F4}" srcOrd="0" destOrd="0" presId="urn:microsoft.com/office/officeart/2005/8/layout/pyramid2"/>
    <dgm:cxn modelId="{3E4D7D40-6724-4DF3-9B26-E434977906B0}" type="presParOf" srcId="{5CFCA190-2827-4F28-B233-BCF511C701E4}" destId="{E4DF2FF4-4132-40F1-A960-91E233636F3D}" srcOrd="1" destOrd="0" presId="urn:microsoft.com/office/officeart/2005/8/layout/pyramid2"/>
    <dgm:cxn modelId="{07390834-CEA8-4A5F-9596-D2475F719E65}" type="presParOf" srcId="{E4DF2FF4-4132-40F1-A960-91E233636F3D}" destId="{A3D36609-D927-406F-B762-BC10C317C30D}" srcOrd="0" destOrd="0" presId="urn:microsoft.com/office/officeart/2005/8/layout/pyramid2"/>
    <dgm:cxn modelId="{80666523-D764-4BD9-B487-BCFFF90E19BD}" type="presParOf" srcId="{E4DF2FF4-4132-40F1-A960-91E233636F3D}" destId="{875EFEA3-28C4-4376-ADDE-4EA6232C6153}" srcOrd="1" destOrd="0" presId="urn:microsoft.com/office/officeart/2005/8/layout/pyramid2"/>
    <dgm:cxn modelId="{7614D236-4430-49CD-B9BD-0EDD210C5D41}" type="presParOf" srcId="{E4DF2FF4-4132-40F1-A960-91E233636F3D}" destId="{BE3ACC27-BF67-4B03-B718-F485B71EB970}" srcOrd="2" destOrd="0" presId="urn:microsoft.com/office/officeart/2005/8/layout/pyramid2"/>
    <dgm:cxn modelId="{BEF6A24A-25B4-4C05-AA8E-A71C39B37794}" type="presParOf" srcId="{E4DF2FF4-4132-40F1-A960-91E233636F3D}" destId="{7489BE9E-47A5-4691-B9CD-9C72C192FF2B}" srcOrd="3" destOrd="0" presId="urn:microsoft.com/office/officeart/2005/8/layout/pyramid2"/>
    <dgm:cxn modelId="{A23EB597-2192-4911-98BF-49713FE18971}" type="presParOf" srcId="{E4DF2FF4-4132-40F1-A960-91E233636F3D}" destId="{E58C00C8-B99E-410F-93B1-994F3584F0D5}" srcOrd="4" destOrd="0" presId="urn:microsoft.com/office/officeart/2005/8/layout/pyramid2"/>
    <dgm:cxn modelId="{305B8A79-53E4-47E9-B33A-10EF3E9B35B4}" type="presParOf" srcId="{E4DF2FF4-4132-40F1-A960-91E233636F3D}" destId="{74052A06-4922-4003-9B15-030401C95A5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F6E7B6-6C44-4C8E-8987-08FE39CEA764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60028D-A6D6-494B-A0F2-E16BF5D05CA8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Dirección Prevención</a:t>
          </a:r>
          <a:endParaRPr lang="es-ES" dirty="0">
            <a:solidFill>
              <a:schemeClr val="tx1"/>
            </a:solidFill>
          </a:endParaRPr>
        </a:p>
      </dgm:t>
    </dgm:pt>
    <dgm:pt modelId="{DC04EF35-C6CE-4D11-A485-CC2C6B54752B}" type="parTrans" cxnId="{A13A0DF6-1861-4D01-8D0A-45978B402F6C}">
      <dgm:prSet/>
      <dgm:spPr/>
      <dgm:t>
        <a:bodyPr/>
        <a:lstStyle/>
        <a:p>
          <a:endParaRPr lang="es-ES"/>
        </a:p>
      </dgm:t>
    </dgm:pt>
    <dgm:pt modelId="{DFCA5A2C-71C9-4F81-9953-59C65EAE45D2}" type="sibTrans" cxnId="{A13A0DF6-1861-4D01-8D0A-45978B402F6C}">
      <dgm:prSet/>
      <dgm:spPr/>
      <dgm:t>
        <a:bodyPr/>
        <a:lstStyle/>
        <a:p>
          <a:endParaRPr lang="es-ES"/>
        </a:p>
      </dgm:t>
    </dgm:pt>
    <dgm:pt modelId="{28EC539C-1DC4-4270-9DBA-E05533F58CCA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Dirección Investigación</a:t>
          </a:r>
        </a:p>
      </dgm:t>
    </dgm:pt>
    <dgm:pt modelId="{33A29E07-63C9-4309-B7E2-0367C9A3994F}" type="parTrans" cxnId="{1BB2C875-7BBD-46CC-9F2E-8D7F3BCE689C}">
      <dgm:prSet/>
      <dgm:spPr/>
      <dgm:t>
        <a:bodyPr/>
        <a:lstStyle/>
        <a:p>
          <a:endParaRPr lang="es-ES"/>
        </a:p>
      </dgm:t>
    </dgm:pt>
    <dgm:pt modelId="{176BD8EC-C10C-41EC-9612-89AD1D1A988B}" type="sibTrans" cxnId="{1BB2C875-7BBD-46CC-9F2E-8D7F3BCE689C}">
      <dgm:prSet/>
      <dgm:spPr/>
      <dgm:t>
        <a:bodyPr/>
        <a:lstStyle/>
        <a:p>
          <a:endParaRPr lang="es-ES"/>
        </a:p>
      </dgm:t>
    </dgm:pt>
    <dgm:pt modelId="{E29BF42C-5982-4CF2-AC7E-00EA611638C9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es-ES"/>
        </a:p>
      </dgm:t>
    </dgm:pt>
    <dgm:pt modelId="{A2D3BB98-D6A5-4022-9C8E-489AC6C91E1A}" type="parTrans" cxnId="{8B2F116C-5D7D-4A9F-BE74-E464FE98AEAE}">
      <dgm:prSet/>
      <dgm:spPr/>
      <dgm:t>
        <a:bodyPr/>
        <a:lstStyle/>
        <a:p>
          <a:endParaRPr lang="es-ES"/>
        </a:p>
      </dgm:t>
    </dgm:pt>
    <dgm:pt modelId="{94677D71-4A88-4082-AFBD-D33D6E0B0DBB}" type="sibTrans" cxnId="{8B2F116C-5D7D-4A9F-BE74-E464FE98AEAE}">
      <dgm:prSet/>
      <dgm:spPr/>
      <dgm:t>
        <a:bodyPr/>
        <a:lstStyle/>
        <a:p>
          <a:endParaRPr lang="es-ES"/>
        </a:p>
      </dgm:t>
    </dgm:pt>
    <dgm:pt modelId="{F3C8DC31-7A6A-46B7-9799-C0D4D3A45C62}" type="pres">
      <dgm:prSet presAssocID="{48F6E7B6-6C44-4C8E-8987-08FE39CEA76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59C492D-BF90-4CEC-BDD6-4C93FBB86F9A}" type="pres">
      <dgm:prSet presAssocID="{48F6E7B6-6C44-4C8E-8987-08FE39CEA764}" presName="ribbon" presStyleLbl="node1" presStyleIdx="0" presStyleCnt="1"/>
      <dgm:spPr/>
    </dgm:pt>
    <dgm:pt modelId="{DDCD81F5-AFD5-462C-9F06-5FE6E86C9FDA}" type="pres">
      <dgm:prSet presAssocID="{48F6E7B6-6C44-4C8E-8987-08FE39CEA764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3DC0E4-B773-4EDB-B0A1-C02CEDD509BB}" type="pres">
      <dgm:prSet presAssocID="{48F6E7B6-6C44-4C8E-8987-08FE39CEA764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3A0DF6-1861-4D01-8D0A-45978B402F6C}" srcId="{48F6E7B6-6C44-4C8E-8987-08FE39CEA764}" destId="{F260028D-A6D6-494B-A0F2-E16BF5D05CA8}" srcOrd="0" destOrd="0" parTransId="{DC04EF35-C6CE-4D11-A485-CC2C6B54752B}" sibTransId="{DFCA5A2C-71C9-4F81-9953-59C65EAE45D2}"/>
    <dgm:cxn modelId="{13C476B0-9C45-433C-9D4D-E375BF2244C1}" type="presOf" srcId="{48F6E7B6-6C44-4C8E-8987-08FE39CEA764}" destId="{F3C8DC31-7A6A-46B7-9799-C0D4D3A45C62}" srcOrd="0" destOrd="0" presId="urn:microsoft.com/office/officeart/2005/8/layout/arrow6"/>
    <dgm:cxn modelId="{8B2F116C-5D7D-4A9F-BE74-E464FE98AEAE}" srcId="{48F6E7B6-6C44-4C8E-8987-08FE39CEA764}" destId="{E29BF42C-5982-4CF2-AC7E-00EA611638C9}" srcOrd="2" destOrd="0" parTransId="{A2D3BB98-D6A5-4022-9C8E-489AC6C91E1A}" sibTransId="{94677D71-4A88-4082-AFBD-D33D6E0B0DBB}"/>
    <dgm:cxn modelId="{F7F8E61B-2CAF-4ACD-89D4-2A712EAABA13}" type="presOf" srcId="{F260028D-A6D6-494B-A0F2-E16BF5D05CA8}" destId="{DDCD81F5-AFD5-462C-9F06-5FE6E86C9FDA}" srcOrd="0" destOrd="0" presId="urn:microsoft.com/office/officeart/2005/8/layout/arrow6"/>
    <dgm:cxn modelId="{1BB2C875-7BBD-46CC-9F2E-8D7F3BCE689C}" srcId="{48F6E7B6-6C44-4C8E-8987-08FE39CEA764}" destId="{28EC539C-1DC4-4270-9DBA-E05533F58CCA}" srcOrd="1" destOrd="0" parTransId="{33A29E07-63C9-4309-B7E2-0367C9A3994F}" sibTransId="{176BD8EC-C10C-41EC-9612-89AD1D1A988B}"/>
    <dgm:cxn modelId="{C52BDCBB-DC33-47F3-8261-6B4D2FE49841}" type="presOf" srcId="{28EC539C-1DC4-4270-9DBA-E05533F58CCA}" destId="{AB3DC0E4-B773-4EDB-B0A1-C02CEDD509BB}" srcOrd="0" destOrd="0" presId="urn:microsoft.com/office/officeart/2005/8/layout/arrow6"/>
    <dgm:cxn modelId="{D1D73BB3-0AAC-4C94-AD85-1703EB08432B}" type="presParOf" srcId="{F3C8DC31-7A6A-46B7-9799-C0D4D3A45C62}" destId="{859C492D-BF90-4CEC-BDD6-4C93FBB86F9A}" srcOrd="0" destOrd="0" presId="urn:microsoft.com/office/officeart/2005/8/layout/arrow6"/>
    <dgm:cxn modelId="{C240EEEC-0DB9-40AC-8298-507D8549BE69}" type="presParOf" srcId="{F3C8DC31-7A6A-46B7-9799-C0D4D3A45C62}" destId="{DDCD81F5-AFD5-462C-9F06-5FE6E86C9FDA}" srcOrd="1" destOrd="0" presId="urn:microsoft.com/office/officeart/2005/8/layout/arrow6"/>
    <dgm:cxn modelId="{038884A6-E5BD-4B32-B9DF-40334D652588}" type="presParOf" srcId="{F3C8DC31-7A6A-46B7-9799-C0D4D3A45C62}" destId="{AB3DC0E4-B773-4EDB-B0A1-C02CEDD509B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3893BB-898D-4FB3-AED1-7EE8A78435F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6B3EEB9-526D-44E0-AA70-7316C078A99A}">
      <dgm:prSet phldrT="[Texto]"/>
      <dgm:spPr/>
      <dgm:t>
        <a:bodyPr/>
        <a:lstStyle/>
        <a:p>
          <a:r>
            <a:rPr lang="es-ES" dirty="0" smtClean="0"/>
            <a:t>CONTEXTUALIZACIÓN</a:t>
          </a:r>
          <a:endParaRPr lang="es-ES" dirty="0"/>
        </a:p>
      </dgm:t>
    </dgm:pt>
    <dgm:pt modelId="{D60E6DA8-45AD-49E5-B677-95C0A442D42E}" type="parTrans" cxnId="{B2BF794E-387D-4A80-ACF7-AB686CA54138}">
      <dgm:prSet/>
      <dgm:spPr/>
      <dgm:t>
        <a:bodyPr/>
        <a:lstStyle/>
        <a:p>
          <a:endParaRPr lang="es-ES"/>
        </a:p>
      </dgm:t>
    </dgm:pt>
    <dgm:pt modelId="{3E906E86-A0D6-4C9C-92E9-52642E7BD159}" type="sibTrans" cxnId="{B2BF794E-387D-4A80-ACF7-AB686CA54138}">
      <dgm:prSet/>
      <dgm:spPr/>
      <dgm:t>
        <a:bodyPr/>
        <a:lstStyle/>
        <a:p>
          <a:endParaRPr lang="es-ES"/>
        </a:p>
      </dgm:t>
    </dgm:pt>
    <dgm:pt modelId="{34A46035-DC61-4E58-B9D6-2DEFAE2C627A}">
      <dgm:prSet phldrT="[Texto]"/>
      <dgm:spPr/>
      <dgm:t>
        <a:bodyPr/>
        <a:lstStyle/>
        <a:p>
          <a:pPr algn="just"/>
          <a:r>
            <a:rPr lang="es-ES" dirty="0" smtClean="0"/>
            <a:t>T.D acto o contrato que tiene por objeto transferir el dominio de bienes inmuebles.</a:t>
          </a:r>
          <a:endParaRPr lang="es-ES" dirty="0"/>
        </a:p>
      </dgm:t>
    </dgm:pt>
    <dgm:pt modelId="{10CFF669-13B1-45E0-ADE3-BD37AADBD348}" type="parTrans" cxnId="{55E756A0-4E3C-4D32-82A5-DEE50626F82C}">
      <dgm:prSet/>
      <dgm:spPr/>
      <dgm:t>
        <a:bodyPr/>
        <a:lstStyle/>
        <a:p>
          <a:endParaRPr lang="es-ES"/>
        </a:p>
      </dgm:t>
    </dgm:pt>
    <dgm:pt modelId="{914D6C37-6FE0-4C45-AB95-A27DE5C4914F}" type="sibTrans" cxnId="{55E756A0-4E3C-4D32-82A5-DEE50626F82C}">
      <dgm:prSet/>
      <dgm:spPr/>
      <dgm:t>
        <a:bodyPr/>
        <a:lstStyle/>
        <a:p>
          <a:endParaRPr lang="es-ES"/>
        </a:p>
      </dgm:t>
    </dgm:pt>
    <dgm:pt modelId="{4189CB60-2E74-44AA-982B-716A065503B0}">
      <dgm:prSet phldrT="[Texto]"/>
      <dgm:spPr/>
      <dgm:t>
        <a:bodyPr/>
        <a:lstStyle/>
        <a:p>
          <a:r>
            <a:rPr lang="es-ES" dirty="0" smtClean="0"/>
            <a:t>PLANTEAMIENTO</a:t>
          </a:r>
          <a:endParaRPr lang="es-ES" dirty="0"/>
        </a:p>
      </dgm:t>
    </dgm:pt>
    <dgm:pt modelId="{EA5A92BC-2A5C-434E-B4CD-908632087EAF}" type="parTrans" cxnId="{091AF523-3D29-4D8E-A420-79A37323A372}">
      <dgm:prSet/>
      <dgm:spPr/>
      <dgm:t>
        <a:bodyPr/>
        <a:lstStyle/>
        <a:p>
          <a:endParaRPr lang="es-ES"/>
        </a:p>
      </dgm:t>
    </dgm:pt>
    <dgm:pt modelId="{430EAAD3-890C-4852-A80E-3CC4BCBF78D8}" type="sibTrans" cxnId="{091AF523-3D29-4D8E-A420-79A37323A372}">
      <dgm:prSet/>
      <dgm:spPr/>
      <dgm:t>
        <a:bodyPr/>
        <a:lstStyle/>
        <a:p>
          <a:endParaRPr lang="es-ES"/>
        </a:p>
      </dgm:t>
    </dgm:pt>
    <dgm:pt modelId="{94979B38-A5BA-4DEE-98BB-4113C1AD5E1B}">
      <dgm:prSet phldrT="[Texto]"/>
      <dgm:spPr/>
      <dgm:t>
        <a:bodyPr/>
        <a:lstStyle/>
        <a:p>
          <a:pPr algn="just"/>
          <a:r>
            <a:rPr lang="es-ES" dirty="0" smtClean="0"/>
            <a:t>Proceso de transferencia de dominio no estandarizado</a:t>
          </a:r>
          <a:endParaRPr lang="es-ES" dirty="0"/>
        </a:p>
      </dgm:t>
    </dgm:pt>
    <dgm:pt modelId="{980FCC3A-404D-4823-B52B-9F5691C5E62B}" type="parTrans" cxnId="{E7A26F04-45F3-4223-B808-C01E52D20498}">
      <dgm:prSet/>
      <dgm:spPr/>
      <dgm:t>
        <a:bodyPr/>
        <a:lstStyle/>
        <a:p>
          <a:endParaRPr lang="es-ES"/>
        </a:p>
      </dgm:t>
    </dgm:pt>
    <dgm:pt modelId="{2CC75213-64CC-4BB2-ADF5-8BCB316BBB93}" type="sibTrans" cxnId="{E7A26F04-45F3-4223-B808-C01E52D20498}">
      <dgm:prSet/>
      <dgm:spPr/>
      <dgm:t>
        <a:bodyPr/>
        <a:lstStyle/>
        <a:p>
          <a:endParaRPr lang="es-ES"/>
        </a:p>
      </dgm:t>
    </dgm:pt>
    <dgm:pt modelId="{1FA3A7FC-482B-45C0-A2A6-C1651D590B79}">
      <dgm:prSet phldrT="[Texto]"/>
      <dgm:spPr/>
      <dgm:t>
        <a:bodyPr/>
        <a:lstStyle/>
        <a:p>
          <a:r>
            <a:rPr lang="es-ES" dirty="0" smtClean="0"/>
            <a:t>OBJETIVO GENERAL</a:t>
          </a:r>
          <a:endParaRPr lang="es-ES" dirty="0"/>
        </a:p>
      </dgm:t>
    </dgm:pt>
    <dgm:pt modelId="{2F757BE1-AECA-454F-8EE9-EDCC5F671976}" type="parTrans" cxnId="{9FA03110-2E59-418F-9918-043E5BCB6F84}">
      <dgm:prSet/>
      <dgm:spPr/>
      <dgm:t>
        <a:bodyPr/>
        <a:lstStyle/>
        <a:p>
          <a:endParaRPr lang="es-ES"/>
        </a:p>
      </dgm:t>
    </dgm:pt>
    <dgm:pt modelId="{F3C4271B-6A0E-41D6-B5C5-3B2B2331C559}" type="sibTrans" cxnId="{9FA03110-2E59-418F-9918-043E5BCB6F84}">
      <dgm:prSet/>
      <dgm:spPr/>
      <dgm:t>
        <a:bodyPr/>
        <a:lstStyle/>
        <a:p>
          <a:endParaRPr lang="es-ES"/>
        </a:p>
      </dgm:t>
    </dgm:pt>
    <dgm:pt modelId="{EEEE8552-A769-420E-8DB5-368F5B5BD867}">
      <dgm:prSet phldrT="[Texto]"/>
      <dgm:spPr/>
      <dgm:t>
        <a:bodyPr/>
        <a:lstStyle/>
        <a:p>
          <a:pPr algn="just"/>
          <a:r>
            <a:rPr lang="es-ES_tradnl" dirty="0" smtClean="0">
              <a:latin typeface="+mj-lt"/>
            </a:rPr>
            <a:t>Realizar el levantamiento del proceso de transferencia de dominio de bienes inmuebles en el Municipio del Distrito Metropolitano de Quito, a través de un diagnóstico situacional que permita identificar las principales vulnerabilidades y de ésta manera implementar las mejoras necesarias.</a:t>
          </a:r>
          <a:endParaRPr lang="es-ES" dirty="0"/>
        </a:p>
      </dgm:t>
    </dgm:pt>
    <dgm:pt modelId="{616219E8-1290-40D7-8FCC-0A4B5479333E}" type="parTrans" cxnId="{70767FCD-8A1B-474A-8A60-79B83397879B}">
      <dgm:prSet/>
      <dgm:spPr/>
      <dgm:t>
        <a:bodyPr/>
        <a:lstStyle/>
        <a:p>
          <a:endParaRPr lang="es-ES"/>
        </a:p>
      </dgm:t>
    </dgm:pt>
    <dgm:pt modelId="{8E873FDA-9073-4A38-9279-F7B72EF74555}" type="sibTrans" cxnId="{70767FCD-8A1B-474A-8A60-79B83397879B}">
      <dgm:prSet/>
      <dgm:spPr/>
      <dgm:t>
        <a:bodyPr/>
        <a:lstStyle/>
        <a:p>
          <a:endParaRPr lang="es-ES"/>
        </a:p>
      </dgm:t>
    </dgm:pt>
    <dgm:pt modelId="{A9A04FF7-A8BD-4318-88A1-2B1B39BE7A59}">
      <dgm:prSet phldrT="[Texto]"/>
      <dgm:spPr/>
      <dgm:t>
        <a:bodyPr/>
        <a:lstStyle/>
        <a:p>
          <a:r>
            <a:rPr lang="es-ES" dirty="0" smtClean="0"/>
            <a:t>JUSTIFICACIÓN</a:t>
          </a:r>
          <a:endParaRPr lang="es-ES" dirty="0"/>
        </a:p>
      </dgm:t>
    </dgm:pt>
    <dgm:pt modelId="{BB69A8E3-8879-43C8-8021-ADE622A3C0E4}" type="parTrans" cxnId="{A16AB88A-329A-4469-97DB-2BB1A1CF388F}">
      <dgm:prSet/>
      <dgm:spPr/>
      <dgm:t>
        <a:bodyPr/>
        <a:lstStyle/>
        <a:p>
          <a:endParaRPr lang="es-ES"/>
        </a:p>
      </dgm:t>
    </dgm:pt>
    <dgm:pt modelId="{2CC7CF49-2422-4BF1-BED0-25CDDF2C18D7}" type="sibTrans" cxnId="{A16AB88A-329A-4469-97DB-2BB1A1CF388F}">
      <dgm:prSet/>
      <dgm:spPr/>
      <dgm:t>
        <a:bodyPr/>
        <a:lstStyle/>
        <a:p>
          <a:endParaRPr lang="es-ES"/>
        </a:p>
      </dgm:t>
    </dgm:pt>
    <dgm:pt modelId="{CE243417-BCCC-4086-B9AE-5A8DDE5FAEC7}">
      <dgm:prSet phldrT="[Texto]"/>
      <dgm:spPr/>
      <dgm:t>
        <a:bodyPr/>
        <a:lstStyle/>
        <a:p>
          <a:r>
            <a:rPr lang="es-ES" dirty="0" smtClean="0"/>
            <a:t>El proceso de T.D es uno de los más vulnerados dentro del MDMQ (denuncias)</a:t>
          </a:r>
          <a:endParaRPr lang="es-ES" dirty="0"/>
        </a:p>
      </dgm:t>
    </dgm:pt>
    <dgm:pt modelId="{C2C8D739-ED7D-4EE2-B253-62D818E2195C}" type="parTrans" cxnId="{B2C4B9FD-A9ED-46E6-B576-B948CA87B398}">
      <dgm:prSet/>
      <dgm:spPr/>
      <dgm:t>
        <a:bodyPr/>
        <a:lstStyle/>
        <a:p>
          <a:endParaRPr lang="es-ES"/>
        </a:p>
      </dgm:t>
    </dgm:pt>
    <dgm:pt modelId="{DE249B55-EE28-4B54-96DC-8036D28D6473}" type="sibTrans" cxnId="{B2C4B9FD-A9ED-46E6-B576-B948CA87B398}">
      <dgm:prSet/>
      <dgm:spPr/>
      <dgm:t>
        <a:bodyPr/>
        <a:lstStyle/>
        <a:p>
          <a:endParaRPr lang="es-ES"/>
        </a:p>
      </dgm:t>
    </dgm:pt>
    <dgm:pt modelId="{64F8896B-6FA0-4F7F-807C-FA31829452B9}">
      <dgm:prSet phldrT="[Texto]"/>
      <dgm:spPr/>
      <dgm:t>
        <a:bodyPr/>
        <a:lstStyle/>
        <a:p>
          <a:r>
            <a:rPr lang="es-ES" dirty="0" smtClean="0"/>
            <a:t>Análisis de requisitos, definición de actividades, elaboración diagramas flujo e identificación de vulnerabilidades.</a:t>
          </a:r>
          <a:endParaRPr lang="es-ES" dirty="0"/>
        </a:p>
      </dgm:t>
    </dgm:pt>
    <dgm:pt modelId="{F3B94580-0387-44F1-B00B-AFC7AAA2DBC2}" type="parTrans" cxnId="{EAB94F9B-F4BB-4ACF-809F-7AD856CDC826}">
      <dgm:prSet/>
      <dgm:spPr/>
      <dgm:t>
        <a:bodyPr/>
        <a:lstStyle/>
        <a:p>
          <a:endParaRPr lang="es-ES"/>
        </a:p>
      </dgm:t>
    </dgm:pt>
    <dgm:pt modelId="{6BBDE8B4-CFD9-4283-9DD4-53CE4C517167}" type="sibTrans" cxnId="{EAB94F9B-F4BB-4ACF-809F-7AD856CDC826}">
      <dgm:prSet/>
      <dgm:spPr/>
      <dgm:t>
        <a:bodyPr/>
        <a:lstStyle/>
        <a:p>
          <a:endParaRPr lang="es-ES"/>
        </a:p>
      </dgm:t>
    </dgm:pt>
    <dgm:pt modelId="{5BE2A83F-7E4C-4409-8E9E-7BF37CE1FEBA}">
      <dgm:prSet phldrT="[Texto]"/>
      <dgm:spPr/>
      <dgm:t>
        <a:bodyPr/>
        <a:lstStyle/>
        <a:p>
          <a:pPr algn="just"/>
          <a:r>
            <a:rPr lang="es-ES" dirty="0" smtClean="0"/>
            <a:t>Liquidación de impuesto a la Utilidad y Alcabala a través del sistema informático Rehosting.</a:t>
          </a:r>
          <a:endParaRPr lang="es-ES" dirty="0"/>
        </a:p>
      </dgm:t>
    </dgm:pt>
    <dgm:pt modelId="{22F87B61-04E6-499A-B856-EBCD5FFADF49}" type="parTrans" cxnId="{0FD0C7EF-F4D0-4632-8BD2-506D0B3A806B}">
      <dgm:prSet/>
      <dgm:spPr/>
      <dgm:t>
        <a:bodyPr/>
        <a:lstStyle/>
        <a:p>
          <a:endParaRPr lang="es-ES"/>
        </a:p>
      </dgm:t>
    </dgm:pt>
    <dgm:pt modelId="{29287675-B608-4AA8-B871-385AD801377B}" type="sibTrans" cxnId="{0FD0C7EF-F4D0-4632-8BD2-506D0B3A806B}">
      <dgm:prSet/>
      <dgm:spPr/>
      <dgm:t>
        <a:bodyPr/>
        <a:lstStyle/>
        <a:p>
          <a:endParaRPr lang="es-ES"/>
        </a:p>
      </dgm:t>
    </dgm:pt>
    <dgm:pt modelId="{54E43A94-79D2-441D-902B-39A3F915F95F}">
      <dgm:prSet phldrT="[Texto]"/>
      <dgm:spPr/>
      <dgm:t>
        <a:bodyPr/>
        <a:lstStyle/>
        <a:p>
          <a:pPr algn="just"/>
          <a:r>
            <a:rPr lang="es-ES" dirty="0" smtClean="0"/>
            <a:t>DMT responsable de la adecuada liquidación de impuestos.</a:t>
          </a:r>
          <a:endParaRPr lang="es-ES" dirty="0"/>
        </a:p>
      </dgm:t>
    </dgm:pt>
    <dgm:pt modelId="{2708F9DF-C12A-4E71-9C88-F66942C91E20}" type="sibTrans" cxnId="{C4C120EB-13CC-441C-B3DF-2918DF32485D}">
      <dgm:prSet/>
      <dgm:spPr/>
      <dgm:t>
        <a:bodyPr/>
        <a:lstStyle/>
        <a:p>
          <a:endParaRPr lang="es-ES"/>
        </a:p>
      </dgm:t>
    </dgm:pt>
    <dgm:pt modelId="{E83051A6-DA9E-4B58-B1D8-091476ED5ADD}" type="parTrans" cxnId="{C4C120EB-13CC-441C-B3DF-2918DF32485D}">
      <dgm:prSet/>
      <dgm:spPr/>
      <dgm:t>
        <a:bodyPr/>
        <a:lstStyle/>
        <a:p>
          <a:endParaRPr lang="es-ES"/>
        </a:p>
      </dgm:t>
    </dgm:pt>
    <dgm:pt modelId="{1FD7E4C9-A4F1-4178-8A7F-384E5CF7A2CB}">
      <dgm:prSet phldrT="[Texto]"/>
      <dgm:spPr/>
      <dgm:t>
        <a:bodyPr/>
        <a:lstStyle/>
        <a:p>
          <a:pPr algn="just"/>
          <a:r>
            <a:rPr lang="es-ES" dirty="0" smtClean="0"/>
            <a:t>Administraciones zonales se manejan con ciertos niveles de discrecionalidad</a:t>
          </a:r>
          <a:endParaRPr lang="es-ES" dirty="0"/>
        </a:p>
      </dgm:t>
    </dgm:pt>
    <dgm:pt modelId="{FA094448-FD34-4BA7-9E19-1B857A42BE46}" type="parTrans" cxnId="{1115548C-337A-4AB1-96B6-0E87EEA2F6EC}">
      <dgm:prSet/>
      <dgm:spPr/>
      <dgm:t>
        <a:bodyPr/>
        <a:lstStyle/>
        <a:p>
          <a:endParaRPr lang="es-ES"/>
        </a:p>
      </dgm:t>
    </dgm:pt>
    <dgm:pt modelId="{ACAADE34-1DE6-40F4-951E-8F6D5B7F599C}" type="sibTrans" cxnId="{1115548C-337A-4AB1-96B6-0E87EEA2F6EC}">
      <dgm:prSet/>
      <dgm:spPr/>
      <dgm:t>
        <a:bodyPr/>
        <a:lstStyle/>
        <a:p>
          <a:endParaRPr lang="es-ES"/>
        </a:p>
      </dgm:t>
    </dgm:pt>
    <dgm:pt modelId="{2887B221-A7D0-4134-A89A-BC65A1449EF3}">
      <dgm:prSet phldrT="[Texto]"/>
      <dgm:spPr/>
      <dgm:t>
        <a:bodyPr/>
        <a:lstStyle/>
        <a:p>
          <a:r>
            <a:rPr lang="es-ES" dirty="0" smtClean="0"/>
            <a:t>Conlleva una serie de situaciones por su incidencia en la ciudadanía</a:t>
          </a:r>
          <a:endParaRPr lang="es-ES" dirty="0"/>
        </a:p>
      </dgm:t>
    </dgm:pt>
    <dgm:pt modelId="{DCB2A989-70FF-40A9-A18A-C3C2A9E6D31F}" type="parTrans" cxnId="{1CB6F658-58EA-4744-AB6F-A15EB85E6601}">
      <dgm:prSet/>
      <dgm:spPr/>
      <dgm:t>
        <a:bodyPr/>
        <a:lstStyle/>
        <a:p>
          <a:endParaRPr lang="es-ES"/>
        </a:p>
      </dgm:t>
    </dgm:pt>
    <dgm:pt modelId="{3B5A401D-5736-423F-88D5-C82E1BB68054}" type="sibTrans" cxnId="{1CB6F658-58EA-4744-AB6F-A15EB85E6601}">
      <dgm:prSet/>
      <dgm:spPr/>
      <dgm:t>
        <a:bodyPr/>
        <a:lstStyle/>
        <a:p>
          <a:endParaRPr lang="es-ES"/>
        </a:p>
      </dgm:t>
    </dgm:pt>
    <dgm:pt modelId="{314D9F9A-10A0-4449-80F2-0662DB71482A}">
      <dgm:prSet phldrT="[Texto]"/>
      <dgm:spPr/>
      <dgm:t>
        <a:bodyPr/>
        <a:lstStyle/>
        <a:p>
          <a:pPr algn="just"/>
          <a:r>
            <a:rPr lang="es-ES" dirty="0" smtClean="0"/>
            <a:t>Sistema informático no permite establecer controles y filtros</a:t>
          </a:r>
          <a:endParaRPr lang="es-ES" dirty="0"/>
        </a:p>
      </dgm:t>
    </dgm:pt>
    <dgm:pt modelId="{CFFEA106-DCE5-4951-ADE7-EFFB62FD3013}" type="parTrans" cxnId="{11CC96BE-7554-4D92-8AAF-CFD1DDD7830E}">
      <dgm:prSet/>
      <dgm:spPr/>
      <dgm:t>
        <a:bodyPr/>
        <a:lstStyle/>
        <a:p>
          <a:endParaRPr lang="es-EC"/>
        </a:p>
      </dgm:t>
    </dgm:pt>
    <dgm:pt modelId="{F01BE05E-5708-4CA1-8963-32512898F3DF}" type="sibTrans" cxnId="{11CC96BE-7554-4D92-8AAF-CFD1DDD7830E}">
      <dgm:prSet/>
      <dgm:spPr/>
      <dgm:t>
        <a:bodyPr/>
        <a:lstStyle/>
        <a:p>
          <a:endParaRPr lang="es-EC"/>
        </a:p>
      </dgm:t>
    </dgm:pt>
    <dgm:pt modelId="{462E20E5-50AE-40FF-82F7-FE69B7D0055A}">
      <dgm:prSet phldrT="[Texto]"/>
      <dgm:spPr/>
      <dgm:t>
        <a:bodyPr/>
        <a:lstStyle/>
        <a:p>
          <a:pPr algn="just"/>
          <a:r>
            <a:rPr lang="es-ES" dirty="0" smtClean="0"/>
            <a:t>Demoras e inconvenientes a los usuarios.</a:t>
          </a:r>
          <a:endParaRPr lang="es-ES" dirty="0"/>
        </a:p>
      </dgm:t>
    </dgm:pt>
    <dgm:pt modelId="{FE932D23-2E69-42E5-A5B7-FCAA245943D0}" type="parTrans" cxnId="{1944FF6B-3457-4A98-A86D-625D8F88A422}">
      <dgm:prSet/>
      <dgm:spPr/>
    </dgm:pt>
    <dgm:pt modelId="{CB84DAF3-1544-4BBB-B50B-23A1C80E1B3B}" type="sibTrans" cxnId="{1944FF6B-3457-4A98-A86D-625D8F88A422}">
      <dgm:prSet/>
      <dgm:spPr/>
    </dgm:pt>
    <dgm:pt modelId="{D1AF774A-9DE0-4C85-92FF-9D58E71D8536}" type="pres">
      <dgm:prSet presAssocID="{3D3893BB-898D-4FB3-AED1-7EE8A78435F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5AD50D5-6338-4C3F-8731-F924ACE9B06C}" type="pres">
      <dgm:prSet presAssocID="{26B3EEB9-526D-44E0-AA70-7316C078A99A}" presName="linNode" presStyleCnt="0"/>
      <dgm:spPr/>
    </dgm:pt>
    <dgm:pt modelId="{FC49406A-B3E1-4800-A448-72AE5DB4DBF3}" type="pres">
      <dgm:prSet presAssocID="{26B3EEB9-526D-44E0-AA70-7316C078A99A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A2DD4E-5E2B-4266-AB30-E1B3E565B6AC}" type="pres">
      <dgm:prSet presAssocID="{26B3EEB9-526D-44E0-AA70-7316C078A99A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2F2387-8179-4FCC-9955-061351DB5025}" type="pres">
      <dgm:prSet presAssocID="{3E906E86-A0D6-4C9C-92E9-52642E7BD159}" presName="sp" presStyleCnt="0"/>
      <dgm:spPr/>
    </dgm:pt>
    <dgm:pt modelId="{EFED343C-A836-4B84-B962-75465B2760AF}" type="pres">
      <dgm:prSet presAssocID="{4189CB60-2E74-44AA-982B-716A065503B0}" presName="linNode" presStyleCnt="0"/>
      <dgm:spPr/>
    </dgm:pt>
    <dgm:pt modelId="{89FBC1C8-7B12-4BF4-B15A-CBEAAAE7C03C}" type="pres">
      <dgm:prSet presAssocID="{4189CB60-2E74-44AA-982B-716A065503B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D393DC-6AEA-403A-A66F-7561804BA838}" type="pres">
      <dgm:prSet presAssocID="{4189CB60-2E74-44AA-982B-716A065503B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C1A20B-7C7D-44FB-A6F6-8D407FCAD15B}" type="pres">
      <dgm:prSet presAssocID="{430EAAD3-890C-4852-A80E-3CC4BCBF78D8}" presName="sp" presStyleCnt="0"/>
      <dgm:spPr/>
    </dgm:pt>
    <dgm:pt modelId="{15E55E62-4C1A-4A01-8195-E8B3282E6118}" type="pres">
      <dgm:prSet presAssocID="{1FA3A7FC-482B-45C0-A2A6-C1651D590B79}" presName="linNode" presStyleCnt="0"/>
      <dgm:spPr/>
    </dgm:pt>
    <dgm:pt modelId="{A9DA8E52-C8AD-4EF6-BF25-0F4676365056}" type="pres">
      <dgm:prSet presAssocID="{1FA3A7FC-482B-45C0-A2A6-C1651D590B79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774E2C-2511-419C-A15D-883BAD66F61E}" type="pres">
      <dgm:prSet presAssocID="{1FA3A7FC-482B-45C0-A2A6-C1651D590B79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2D415C-2A04-44FA-9877-7DD71DCA529E}" type="pres">
      <dgm:prSet presAssocID="{F3C4271B-6A0E-41D6-B5C5-3B2B2331C559}" presName="sp" presStyleCnt="0"/>
      <dgm:spPr/>
    </dgm:pt>
    <dgm:pt modelId="{A304ED71-025B-4D07-B745-95DB864B6E3E}" type="pres">
      <dgm:prSet presAssocID="{A9A04FF7-A8BD-4318-88A1-2B1B39BE7A59}" presName="linNode" presStyleCnt="0"/>
      <dgm:spPr/>
    </dgm:pt>
    <dgm:pt modelId="{1A1B4006-8341-4B06-9179-1E797776DB94}" type="pres">
      <dgm:prSet presAssocID="{A9A04FF7-A8BD-4318-88A1-2B1B39BE7A59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7F4B19-82AA-4EA4-99B3-49CB7173A43E}" type="pres">
      <dgm:prSet presAssocID="{A9A04FF7-A8BD-4318-88A1-2B1B39BE7A59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B94F9B-F4BB-4ACF-809F-7AD856CDC826}" srcId="{A9A04FF7-A8BD-4318-88A1-2B1B39BE7A59}" destId="{64F8896B-6FA0-4F7F-807C-FA31829452B9}" srcOrd="2" destOrd="0" parTransId="{F3B94580-0387-44F1-B00B-AFC7AAA2DBC2}" sibTransId="{6BBDE8B4-CFD9-4283-9DD4-53CE4C517167}"/>
    <dgm:cxn modelId="{11CC96BE-7554-4D92-8AAF-CFD1DDD7830E}" srcId="{4189CB60-2E74-44AA-982B-716A065503B0}" destId="{314D9F9A-10A0-4449-80F2-0662DB71482A}" srcOrd="1" destOrd="0" parTransId="{CFFEA106-DCE5-4951-ADE7-EFFB62FD3013}" sibTransId="{F01BE05E-5708-4CA1-8963-32512898F3DF}"/>
    <dgm:cxn modelId="{B848E6B1-6741-4C80-ABAD-E1745837FB87}" type="presOf" srcId="{EEEE8552-A769-420E-8DB5-368F5B5BD867}" destId="{33774E2C-2511-419C-A15D-883BAD66F61E}" srcOrd="0" destOrd="0" presId="urn:microsoft.com/office/officeart/2005/8/layout/vList5"/>
    <dgm:cxn modelId="{1944FF6B-3457-4A98-A86D-625D8F88A422}" srcId="{4189CB60-2E74-44AA-982B-716A065503B0}" destId="{462E20E5-50AE-40FF-82F7-FE69B7D0055A}" srcOrd="3" destOrd="0" parTransId="{FE932D23-2E69-42E5-A5B7-FCAA245943D0}" sibTransId="{CB84DAF3-1544-4BBB-B50B-23A1C80E1B3B}"/>
    <dgm:cxn modelId="{0A7C6B91-4CB0-4DAD-8F39-88372C5BF4DD}" type="presOf" srcId="{1FA3A7FC-482B-45C0-A2A6-C1651D590B79}" destId="{A9DA8E52-C8AD-4EF6-BF25-0F4676365056}" srcOrd="0" destOrd="0" presId="urn:microsoft.com/office/officeart/2005/8/layout/vList5"/>
    <dgm:cxn modelId="{1BC0C19C-E4EE-466E-9662-682441160F1C}" type="presOf" srcId="{4189CB60-2E74-44AA-982B-716A065503B0}" destId="{89FBC1C8-7B12-4BF4-B15A-CBEAAAE7C03C}" srcOrd="0" destOrd="0" presId="urn:microsoft.com/office/officeart/2005/8/layout/vList5"/>
    <dgm:cxn modelId="{759ADF09-7E54-4500-993A-D3FE544A1F0C}" type="presOf" srcId="{26B3EEB9-526D-44E0-AA70-7316C078A99A}" destId="{FC49406A-B3E1-4800-A448-72AE5DB4DBF3}" srcOrd="0" destOrd="0" presId="urn:microsoft.com/office/officeart/2005/8/layout/vList5"/>
    <dgm:cxn modelId="{70767FCD-8A1B-474A-8A60-79B83397879B}" srcId="{1FA3A7FC-482B-45C0-A2A6-C1651D590B79}" destId="{EEEE8552-A769-420E-8DB5-368F5B5BD867}" srcOrd="0" destOrd="0" parTransId="{616219E8-1290-40D7-8FCC-0A4B5479333E}" sibTransId="{8E873FDA-9073-4A38-9279-F7B72EF74555}"/>
    <dgm:cxn modelId="{B2C4B9FD-A9ED-46E6-B576-B948CA87B398}" srcId="{A9A04FF7-A8BD-4318-88A1-2B1B39BE7A59}" destId="{CE243417-BCCC-4086-B9AE-5A8DDE5FAEC7}" srcOrd="0" destOrd="0" parTransId="{C2C8D739-ED7D-4EE2-B253-62D818E2195C}" sibTransId="{DE249B55-EE28-4B54-96DC-8036D28D6473}"/>
    <dgm:cxn modelId="{091AF523-3D29-4D8E-A420-79A37323A372}" srcId="{3D3893BB-898D-4FB3-AED1-7EE8A78435FA}" destId="{4189CB60-2E74-44AA-982B-716A065503B0}" srcOrd="1" destOrd="0" parTransId="{EA5A92BC-2A5C-434E-B4CD-908632087EAF}" sibTransId="{430EAAD3-890C-4852-A80E-3CC4BCBF78D8}"/>
    <dgm:cxn modelId="{BCCC81D7-2C50-470D-8E44-FF643ADC8F0B}" type="presOf" srcId="{1FD7E4C9-A4F1-4178-8A7F-384E5CF7A2CB}" destId="{3DD393DC-6AEA-403A-A66F-7561804BA838}" srcOrd="0" destOrd="2" presId="urn:microsoft.com/office/officeart/2005/8/layout/vList5"/>
    <dgm:cxn modelId="{A16AB88A-329A-4469-97DB-2BB1A1CF388F}" srcId="{3D3893BB-898D-4FB3-AED1-7EE8A78435FA}" destId="{A9A04FF7-A8BD-4318-88A1-2B1B39BE7A59}" srcOrd="3" destOrd="0" parTransId="{BB69A8E3-8879-43C8-8021-ADE622A3C0E4}" sibTransId="{2CC7CF49-2422-4BF1-BED0-25CDDF2C18D7}"/>
    <dgm:cxn modelId="{0CD0C763-253B-41AA-8F8B-BEEAAF276621}" type="presOf" srcId="{34A46035-DC61-4E58-B9D6-2DEFAE2C627A}" destId="{57A2DD4E-5E2B-4266-AB30-E1B3E565B6AC}" srcOrd="0" destOrd="0" presId="urn:microsoft.com/office/officeart/2005/8/layout/vList5"/>
    <dgm:cxn modelId="{55E756A0-4E3C-4D32-82A5-DEE50626F82C}" srcId="{26B3EEB9-526D-44E0-AA70-7316C078A99A}" destId="{34A46035-DC61-4E58-B9D6-2DEFAE2C627A}" srcOrd="0" destOrd="0" parTransId="{10CFF669-13B1-45E0-ADE3-BD37AADBD348}" sibTransId="{914D6C37-6FE0-4C45-AB95-A27DE5C4914F}"/>
    <dgm:cxn modelId="{9FA03110-2E59-418F-9918-043E5BCB6F84}" srcId="{3D3893BB-898D-4FB3-AED1-7EE8A78435FA}" destId="{1FA3A7FC-482B-45C0-A2A6-C1651D590B79}" srcOrd="2" destOrd="0" parTransId="{2F757BE1-AECA-454F-8EE9-EDCC5F671976}" sibTransId="{F3C4271B-6A0E-41D6-B5C5-3B2B2331C559}"/>
    <dgm:cxn modelId="{1115548C-337A-4AB1-96B6-0E87EEA2F6EC}" srcId="{4189CB60-2E74-44AA-982B-716A065503B0}" destId="{1FD7E4C9-A4F1-4178-8A7F-384E5CF7A2CB}" srcOrd="2" destOrd="0" parTransId="{FA094448-FD34-4BA7-9E19-1B857A42BE46}" sibTransId="{ACAADE34-1DE6-40F4-951E-8F6D5B7F599C}"/>
    <dgm:cxn modelId="{5A76D6B4-5D09-4CD9-9D52-43290DB8AF72}" type="presOf" srcId="{2887B221-A7D0-4134-A89A-BC65A1449EF3}" destId="{A67F4B19-82AA-4EA4-99B3-49CB7173A43E}" srcOrd="0" destOrd="1" presId="urn:microsoft.com/office/officeart/2005/8/layout/vList5"/>
    <dgm:cxn modelId="{55D363AA-173C-4454-8374-FFFD4C035B70}" type="presOf" srcId="{94979B38-A5BA-4DEE-98BB-4113C1AD5E1B}" destId="{3DD393DC-6AEA-403A-A66F-7561804BA838}" srcOrd="0" destOrd="0" presId="urn:microsoft.com/office/officeart/2005/8/layout/vList5"/>
    <dgm:cxn modelId="{CA697C0C-7238-4932-AE97-DF388D518C09}" type="presOf" srcId="{CE243417-BCCC-4086-B9AE-5A8DDE5FAEC7}" destId="{A67F4B19-82AA-4EA4-99B3-49CB7173A43E}" srcOrd="0" destOrd="0" presId="urn:microsoft.com/office/officeart/2005/8/layout/vList5"/>
    <dgm:cxn modelId="{14E144C0-CDBA-45AE-B290-3D8EB56C2AF2}" type="presOf" srcId="{54E43A94-79D2-441D-902B-39A3F915F95F}" destId="{57A2DD4E-5E2B-4266-AB30-E1B3E565B6AC}" srcOrd="0" destOrd="2" presId="urn:microsoft.com/office/officeart/2005/8/layout/vList5"/>
    <dgm:cxn modelId="{590D25DB-D896-4B58-A46C-A78774160A3C}" type="presOf" srcId="{462E20E5-50AE-40FF-82F7-FE69B7D0055A}" destId="{3DD393DC-6AEA-403A-A66F-7561804BA838}" srcOrd="0" destOrd="3" presId="urn:microsoft.com/office/officeart/2005/8/layout/vList5"/>
    <dgm:cxn modelId="{1CB6F658-58EA-4744-AB6F-A15EB85E6601}" srcId="{A9A04FF7-A8BD-4318-88A1-2B1B39BE7A59}" destId="{2887B221-A7D0-4134-A89A-BC65A1449EF3}" srcOrd="1" destOrd="0" parTransId="{DCB2A989-70FF-40A9-A18A-C3C2A9E6D31F}" sibTransId="{3B5A401D-5736-423F-88D5-C82E1BB68054}"/>
    <dgm:cxn modelId="{D9C103FD-38DE-42D9-8471-ECBA41BBA430}" type="presOf" srcId="{314D9F9A-10A0-4449-80F2-0662DB71482A}" destId="{3DD393DC-6AEA-403A-A66F-7561804BA838}" srcOrd="0" destOrd="1" presId="urn:microsoft.com/office/officeart/2005/8/layout/vList5"/>
    <dgm:cxn modelId="{E7A26F04-45F3-4223-B808-C01E52D20498}" srcId="{4189CB60-2E74-44AA-982B-716A065503B0}" destId="{94979B38-A5BA-4DEE-98BB-4113C1AD5E1B}" srcOrd="0" destOrd="0" parTransId="{980FCC3A-404D-4823-B52B-9F5691C5E62B}" sibTransId="{2CC75213-64CC-4BB2-ADF5-8BCB316BBB93}"/>
    <dgm:cxn modelId="{B2BF794E-387D-4A80-ACF7-AB686CA54138}" srcId="{3D3893BB-898D-4FB3-AED1-7EE8A78435FA}" destId="{26B3EEB9-526D-44E0-AA70-7316C078A99A}" srcOrd="0" destOrd="0" parTransId="{D60E6DA8-45AD-49E5-B677-95C0A442D42E}" sibTransId="{3E906E86-A0D6-4C9C-92E9-52642E7BD159}"/>
    <dgm:cxn modelId="{13C1194B-6BFF-4CD7-A80C-D93E6C09CE47}" type="presOf" srcId="{A9A04FF7-A8BD-4318-88A1-2B1B39BE7A59}" destId="{1A1B4006-8341-4B06-9179-1E797776DB94}" srcOrd="0" destOrd="0" presId="urn:microsoft.com/office/officeart/2005/8/layout/vList5"/>
    <dgm:cxn modelId="{87972F7F-A400-4FD9-81AD-B253BBDA6732}" type="presOf" srcId="{5BE2A83F-7E4C-4409-8E9E-7BF37CE1FEBA}" destId="{57A2DD4E-5E2B-4266-AB30-E1B3E565B6AC}" srcOrd="0" destOrd="1" presId="urn:microsoft.com/office/officeart/2005/8/layout/vList5"/>
    <dgm:cxn modelId="{0FD0C7EF-F4D0-4632-8BD2-506D0B3A806B}" srcId="{26B3EEB9-526D-44E0-AA70-7316C078A99A}" destId="{5BE2A83F-7E4C-4409-8E9E-7BF37CE1FEBA}" srcOrd="1" destOrd="0" parTransId="{22F87B61-04E6-499A-B856-EBCD5FFADF49}" sibTransId="{29287675-B608-4AA8-B871-385AD801377B}"/>
    <dgm:cxn modelId="{8D8A447D-42B7-4833-BB20-664EC8CF229C}" type="presOf" srcId="{64F8896B-6FA0-4F7F-807C-FA31829452B9}" destId="{A67F4B19-82AA-4EA4-99B3-49CB7173A43E}" srcOrd="0" destOrd="2" presId="urn:microsoft.com/office/officeart/2005/8/layout/vList5"/>
    <dgm:cxn modelId="{E9353A59-B5A9-45A9-85C5-0F4D9A06C635}" type="presOf" srcId="{3D3893BB-898D-4FB3-AED1-7EE8A78435FA}" destId="{D1AF774A-9DE0-4C85-92FF-9D58E71D8536}" srcOrd="0" destOrd="0" presId="urn:microsoft.com/office/officeart/2005/8/layout/vList5"/>
    <dgm:cxn modelId="{C4C120EB-13CC-441C-B3DF-2918DF32485D}" srcId="{26B3EEB9-526D-44E0-AA70-7316C078A99A}" destId="{54E43A94-79D2-441D-902B-39A3F915F95F}" srcOrd="2" destOrd="0" parTransId="{E83051A6-DA9E-4B58-B1D8-091476ED5ADD}" sibTransId="{2708F9DF-C12A-4E71-9C88-F66942C91E20}"/>
    <dgm:cxn modelId="{6728BE4F-74AF-4E47-BD22-A82E4D1697B5}" type="presParOf" srcId="{D1AF774A-9DE0-4C85-92FF-9D58E71D8536}" destId="{C5AD50D5-6338-4C3F-8731-F924ACE9B06C}" srcOrd="0" destOrd="0" presId="urn:microsoft.com/office/officeart/2005/8/layout/vList5"/>
    <dgm:cxn modelId="{437DBE79-7F54-4C33-B1D4-36491F986531}" type="presParOf" srcId="{C5AD50D5-6338-4C3F-8731-F924ACE9B06C}" destId="{FC49406A-B3E1-4800-A448-72AE5DB4DBF3}" srcOrd="0" destOrd="0" presId="urn:microsoft.com/office/officeart/2005/8/layout/vList5"/>
    <dgm:cxn modelId="{031ABE7E-FE59-464C-B45B-9480D588C7C7}" type="presParOf" srcId="{C5AD50D5-6338-4C3F-8731-F924ACE9B06C}" destId="{57A2DD4E-5E2B-4266-AB30-E1B3E565B6AC}" srcOrd="1" destOrd="0" presId="urn:microsoft.com/office/officeart/2005/8/layout/vList5"/>
    <dgm:cxn modelId="{21252707-241C-4EC9-9BF7-85E0EDBF2DD3}" type="presParOf" srcId="{D1AF774A-9DE0-4C85-92FF-9D58E71D8536}" destId="{962F2387-8179-4FCC-9955-061351DB5025}" srcOrd="1" destOrd="0" presId="urn:microsoft.com/office/officeart/2005/8/layout/vList5"/>
    <dgm:cxn modelId="{9E68B053-6A23-4AE8-9332-414479FDB4CB}" type="presParOf" srcId="{D1AF774A-9DE0-4C85-92FF-9D58E71D8536}" destId="{EFED343C-A836-4B84-B962-75465B2760AF}" srcOrd="2" destOrd="0" presId="urn:microsoft.com/office/officeart/2005/8/layout/vList5"/>
    <dgm:cxn modelId="{DEEB68E3-B4BA-46C7-B2A4-67E83887C96C}" type="presParOf" srcId="{EFED343C-A836-4B84-B962-75465B2760AF}" destId="{89FBC1C8-7B12-4BF4-B15A-CBEAAAE7C03C}" srcOrd="0" destOrd="0" presId="urn:microsoft.com/office/officeart/2005/8/layout/vList5"/>
    <dgm:cxn modelId="{083E988C-147A-4C65-9A7E-1F611F24981B}" type="presParOf" srcId="{EFED343C-A836-4B84-B962-75465B2760AF}" destId="{3DD393DC-6AEA-403A-A66F-7561804BA838}" srcOrd="1" destOrd="0" presId="urn:microsoft.com/office/officeart/2005/8/layout/vList5"/>
    <dgm:cxn modelId="{BA3FA25A-4335-4250-8DCD-BDA7FB96DB10}" type="presParOf" srcId="{D1AF774A-9DE0-4C85-92FF-9D58E71D8536}" destId="{EAC1A20B-7C7D-44FB-A6F6-8D407FCAD15B}" srcOrd="3" destOrd="0" presId="urn:microsoft.com/office/officeart/2005/8/layout/vList5"/>
    <dgm:cxn modelId="{9AFC67CF-FBC9-4483-B554-A8A5851435A9}" type="presParOf" srcId="{D1AF774A-9DE0-4C85-92FF-9D58E71D8536}" destId="{15E55E62-4C1A-4A01-8195-E8B3282E6118}" srcOrd="4" destOrd="0" presId="urn:microsoft.com/office/officeart/2005/8/layout/vList5"/>
    <dgm:cxn modelId="{6D0DA7C2-27A5-4BC3-9BC4-845CDDE6266F}" type="presParOf" srcId="{15E55E62-4C1A-4A01-8195-E8B3282E6118}" destId="{A9DA8E52-C8AD-4EF6-BF25-0F4676365056}" srcOrd="0" destOrd="0" presId="urn:microsoft.com/office/officeart/2005/8/layout/vList5"/>
    <dgm:cxn modelId="{D0EF6F3A-2E7F-4928-B5FF-1A906669BA3F}" type="presParOf" srcId="{15E55E62-4C1A-4A01-8195-E8B3282E6118}" destId="{33774E2C-2511-419C-A15D-883BAD66F61E}" srcOrd="1" destOrd="0" presId="urn:microsoft.com/office/officeart/2005/8/layout/vList5"/>
    <dgm:cxn modelId="{36E907DB-9F30-42FF-8C19-7AE2474D3826}" type="presParOf" srcId="{D1AF774A-9DE0-4C85-92FF-9D58E71D8536}" destId="{4B2D415C-2A04-44FA-9877-7DD71DCA529E}" srcOrd="5" destOrd="0" presId="urn:microsoft.com/office/officeart/2005/8/layout/vList5"/>
    <dgm:cxn modelId="{2CBCFF6C-FE58-47A2-AFDA-5F9E842299CD}" type="presParOf" srcId="{D1AF774A-9DE0-4C85-92FF-9D58E71D8536}" destId="{A304ED71-025B-4D07-B745-95DB864B6E3E}" srcOrd="6" destOrd="0" presId="urn:microsoft.com/office/officeart/2005/8/layout/vList5"/>
    <dgm:cxn modelId="{EDA83D0D-2D43-4098-B101-2B4B33880926}" type="presParOf" srcId="{A304ED71-025B-4D07-B745-95DB864B6E3E}" destId="{1A1B4006-8341-4B06-9179-1E797776DB94}" srcOrd="0" destOrd="0" presId="urn:microsoft.com/office/officeart/2005/8/layout/vList5"/>
    <dgm:cxn modelId="{FBA9546B-12FA-4FF8-BD3C-7BF114D0015A}" type="presParOf" srcId="{A304ED71-025B-4D07-B745-95DB864B6E3E}" destId="{A67F4B19-82AA-4EA4-99B3-49CB7173A43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FE099D-9C00-4403-A5B9-D27C660D4DBF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7C2B32F-D98F-492C-99EA-0F1E5EA8B4DA}">
      <dgm:prSet phldrT="[Texto]" custT="1"/>
      <dgm:spPr/>
      <dgm:t>
        <a:bodyPr/>
        <a:lstStyle/>
        <a:p>
          <a:r>
            <a:rPr lang="es-ES" sz="1200">
              <a:latin typeface="Times New Roman" pitchFamily="18" charset="0"/>
              <a:cs typeface="Times New Roman" pitchFamily="18" charset="0"/>
            </a:rPr>
            <a:t>DIRECCIÓN METROPOLITANA  TRIBUTARIA</a:t>
          </a:r>
        </a:p>
      </dgm:t>
    </dgm:pt>
    <dgm:pt modelId="{D4872CFC-9A08-46D5-92D4-CF7BDD54A0B1}" type="parTrans" cxnId="{422B7A6C-7B80-4CC8-87C7-E9328D3F019B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5AD4B0AC-83AA-4BF2-91D2-6BF243BF450F}" type="sibTrans" cxnId="{422B7A6C-7B80-4CC8-87C7-E9328D3F019B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9B9714B1-39C2-4FE4-B6C0-D6629113E53F}" type="asst">
      <dgm:prSet phldrT="[Texto]" custT="1"/>
      <dgm:spPr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ES" sz="1200">
              <a:latin typeface="Times New Roman" pitchFamily="18" charset="0"/>
              <a:cs typeface="Times New Roman" pitchFamily="18" charset="0"/>
            </a:rPr>
            <a:t>COORDINACIÓN DE PROYECTOS</a:t>
          </a:r>
        </a:p>
      </dgm:t>
    </dgm:pt>
    <dgm:pt modelId="{0FC220CD-12F1-43A2-8284-CAA2B93DFDF4}" type="parTrans" cxnId="{577C26BB-EB67-4A81-B9AD-9A3B4483ACFC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A96B087D-3849-4D9F-AFC4-4654A272DBAF}" type="sibTrans" cxnId="{577C26BB-EB67-4A81-B9AD-9A3B4483ACFC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230E53C7-BD65-430E-912A-B73EE1A36005}">
      <dgm:prSet phldrT="[Texto]" custT="1"/>
      <dgm:spPr/>
      <dgm:t>
        <a:bodyPr/>
        <a:lstStyle/>
        <a:p>
          <a:r>
            <a:rPr lang="es-ES" sz="1000">
              <a:latin typeface="Times New Roman" pitchFamily="18" charset="0"/>
              <a:cs typeface="Times New Roman" pitchFamily="18" charset="0"/>
            </a:rPr>
            <a:t>JEFATURA DE SERVICIOS TRIBUTARIOS</a:t>
          </a:r>
        </a:p>
      </dgm:t>
    </dgm:pt>
    <dgm:pt modelId="{9031B10C-0D96-47A7-B046-C222BD1101A8}" type="parTrans" cxnId="{0887C2C9-DFE1-4B91-B432-D33E36134071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25D93B38-E236-447B-8829-3BAECEE780D9}" type="sibTrans" cxnId="{0887C2C9-DFE1-4B91-B432-D33E36134071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28640770-418D-4A54-B4E8-0A976A58052F}">
      <dgm:prSet phldrT="[Texto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000">
              <a:latin typeface="Times New Roman" pitchFamily="18" charset="0"/>
              <a:cs typeface="Times New Roman" pitchFamily="18" charset="0"/>
            </a:rPr>
            <a:t>JEFATURA DE PROCESAL  ADMINISTRATIVO</a:t>
          </a:r>
        </a:p>
      </dgm:t>
    </dgm:pt>
    <dgm:pt modelId="{96D9F56A-C17F-4EAF-8C5E-A15DBC860A45}" type="parTrans" cxnId="{34B9BB28-3C71-46E9-9971-51E98E42DA99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339946BF-4AB6-4A4C-BF24-3A0129B54F64}" type="sibTrans" cxnId="{34B9BB28-3C71-46E9-9971-51E98E42DA99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6AD68A89-880E-4D29-8102-C6E988CAACCF}">
      <dgm:prSet phldrT="[Texto]" custT="1"/>
      <dgm:spPr>
        <a:solidFill>
          <a:schemeClr val="accent2"/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s-ES" sz="1000">
              <a:latin typeface="Times New Roman" pitchFamily="18" charset="0"/>
              <a:cs typeface="Times New Roman" pitchFamily="18" charset="0"/>
            </a:rPr>
            <a:t>JEFATURA DE GESTIÓN TRIBUTARIA</a:t>
          </a:r>
        </a:p>
      </dgm:t>
    </dgm:pt>
    <dgm:pt modelId="{39619F9D-CD6C-4B4D-8653-B2A7C8C355C9}" type="parTrans" cxnId="{CFDA7FCA-988F-4A30-B858-F89FFDEDF340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70C7F6CC-E994-4588-AEEF-F8571484A6FF}" type="sibTrans" cxnId="{CFDA7FCA-988F-4A30-B858-F89FFDEDF340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E98DD6E3-A2C9-4AD7-84B4-23B5A00976BA}">
      <dgm:prSet custT="1"/>
      <dgm:spPr/>
      <dgm:t>
        <a:bodyPr/>
        <a:lstStyle/>
        <a:p>
          <a:r>
            <a:rPr lang="es-ES" sz="1000">
              <a:latin typeface="Times New Roman" pitchFamily="18" charset="0"/>
              <a:cs typeface="Times New Roman" pitchFamily="18" charset="0"/>
            </a:rPr>
            <a:t>JEFATURA DE LO CONTENCIOSO  TRIBUTARIO E INFRACCIONES</a:t>
          </a:r>
        </a:p>
      </dgm:t>
    </dgm:pt>
    <dgm:pt modelId="{98EDF2D3-FB08-4EF6-B451-E659006B4C93}" type="parTrans" cxnId="{9734D17E-F0C0-45E5-8FA5-C0E59398B4C2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ADD04474-C498-4597-9BE7-FCAB298AAF9A}" type="sibTrans" cxnId="{9734D17E-F0C0-45E5-8FA5-C0E59398B4C2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C2AE1A8C-75E1-4E07-85BC-4B9122C84E1E}" type="asst">
      <dgm:prSet custT="1"/>
      <dgm:spPr/>
      <dgm:t>
        <a:bodyPr/>
        <a:lstStyle/>
        <a:p>
          <a:r>
            <a:rPr lang="es-ES" sz="1200">
              <a:latin typeface="Times New Roman" pitchFamily="18" charset="0"/>
              <a:cs typeface="Times New Roman" pitchFamily="18" charset="0"/>
            </a:rPr>
            <a:t>PLANIFICACIÓN Y CONTROL DE GESTIÓN</a:t>
          </a:r>
        </a:p>
      </dgm:t>
    </dgm:pt>
    <dgm:pt modelId="{DB52F184-9C99-4843-AE6F-629E3980F48B}" type="parTrans" cxnId="{CFDDD3DD-77C6-4D36-974F-7FD0382D2C8B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90C395D6-03EA-4C5B-9168-AB42F442304F}" type="sibTrans" cxnId="{CFDDD3DD-77C6-4D36-974F-7FD0382D2C8B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D7F01D33-36DA-4E52-9BB9-F3AF5279286E}" type="asst">
      <dgm:prSet custT="1"/>
      <dgm:spPr/>
      <dgm:t>
        <a:bodyPr/>
        <a:lstStyle/>
        <a:p>
          <a:r>
            <a:rPr lang="es-ES" sz="1200">
              <a:latin typeface="Times New Roman" pitchFamily="18" charset="0"/>
              <a:cs typeface="Times New Roman" pitchFamily="18" charset="0"/>
            </a:rPr>
            <a:t>ASESOR TRIBUTARIO</a:t>
          </a:r>
        </a:p>
      </dgm:t>
    </dgm:pt>
    <dgm:pt modelId="{AAD8104E-5ED1-4719-8A07-11424714552D}" type="parTrans" cxnId="{1A8F2CEA-A606-4C85-9296-EB508E922A92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3831A296-526A-4782-A230-E6E11BD77AE2}" type="sibTrans" cxnId="{1A8F2CEA-A606-4C85-9296-EB508E922A92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D40DC420-0C44-460A-AD63-F9A7A7ECD9D3}" type="asst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es-ES" sz="1200">
              <a:latin typeface="Times New Roman" pitchFamily="18" charset="0"/>
              <a:cs typeface="Times New Roman" pitchFamily="18" charset="0"/>
            </a:rPr>
            <a:t>ASESOR TRIBUTARIO</a:t>
          </a:r>
        </a:p>
      </dgm:t>
    </dgm:pt>
    <dgm:pt modelId="{503BE05C-A38A-4548-9DF9-10236CB3A85C}" type="parTrans" cxnId="{29904B90-E0D1-4A88-9BF2-EB84BD363C42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8F7C3EA1-AAC4-48E1-B7BC-DEB2017EF16D}" type="sibTrans" cxnId="{29904B90-E0D1-4A88-9BF2-EB84BD363C42}">
      <dgm:prSet/>
      <dgm:spPr/>
      <dgm:t>
        <a:bodyPr/>
        <a:lstStyle/>
        <a:p>
          <a:endParaRPr lang="es-ES">
            <a:latin typeface="Times New Roman" pitchFamily="18" charset="0"/>
            <a:cs typeface="Times New Roman" pitchFamily="18" charset="0"/>
          </a:endParaRPr>
        </a:p>
      </dgm:t>
    </dgm:pt>
    <dgm:pt modelId="{6C173476-9563-4683-BC21-EFD28CC16C04}" type="pres">
      <dgm:prSet presAssocID="{B4FE099D-9C00-4403-A5B9-D27C660D4D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AC5BB3B-5BA4-4A39-B032-A9B889C78F01}" type="pres">
      <dgm:prSet presAssocID="{F7C2B32F-D98F-492C-99EA-0F1E5EA8B4DA}" presName="hierRoot1" presStyleCnt="0">
        <dgm:presLayoutVars>
          <dgm:hierBranch val="init"/>
        </dgm:presLayoutVars>
      </dgm:prSet>
      <dgm:spPr/>
    </dgm:pt>
    <dgm:pt modelId="{B0AB2EFB-7561-48D0-B1AA-7F4229DF7A43}" type="pres">
      <dgm:prSet presAssocID="{F7C2B32F-D98F-492C-99EA-0F1E5EA8B4DA}" presName="rootComposite1" presStyleCnt="0"/>
      <dgm:spPr/>
    </dgm:pt>
    <dgm:pt modelId="{A8F87CFB-E07D-4D82-8EE3-B083AC7F5594}" type="pres">
      <dgm:prSet presAssocID="{F7C2B32F-D98F-492C-99EA-0F1E5EA8B4DA}" presName="rootText1" presStyleLbl="node0" presStyleIdx="0" presStyleCnt="2" custScaleX="168172" custScaleY="1844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26296E-A479-4BE4-A1B7-020F2B520959}" type="pres">
      <dgm:prSet presAssocID="{F7C2B32F-D98F-492C-99EA-0F1E5EA8B4D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CCD9B8D-EFBE-498A-BAFD-39E201BC6D70}" type="pres">
      <dgm:prSet presAssocID="{F7C2B32F-D98F-492C-99EA-0F1E5EA8B4DA}" presName="hierChild2" presStyleCnt="0"/>
      <dgm:spPr/>
    </dgm:pt>
    <dgm:pt modelId="{D47FFE2C-1CDC-4C5F-8F1D-B7FC69DA31B7}" type="pres">
      <dgm:prSet presAssocID="{9031B10C-0D96-47A7-B046-C222BD1101A8}" presName="Name37" presStyleLbl="parChTrans1D2" presStyleIdx="0" presStyleCnt="7"/>
      <dgm:spPr/>
      <dgm:t>
        <a:bodyPr/>
        <a:lstStyle/>
        <a:p>
          <a:endParaRPr lang="es-ES"/>
        </a:p>
      </dgm:t>
    </dgm:pt>
    <dgm:pt modelId="{36E817BC-F261-416C-995B-49F1A2983E31}" type="pres">
      <dgm:prSet presAssocID="{230E53C7-BD65-430E-912A-B73EE1A36005}" presName="hierRoot2" presStyleCnt="0">
        <dgm:presLayoutVars>
          <dgm:hierBranch val="init"/>
        </dgm:presLayoutVars>
      </dgm:prSet>
      <dgm:spPr/>
    </dgm:pt>
    <dgm:pt modelId="{EA61A913-184E-453A-AF6E-FB39BBCEAE0C}" type="pres">
      <dgm:prSet presAssocID="{230E53C7-BD65-430E-912A-B73EE1A36005}" presName="rootComposite" presStyleCnt="0"/>
      <dgm:spPr/>
    </dgm:pt>
    <dgm:pt modelId="{00DD97C3-56AE-473B-BD34-AC1A09FDD2B3}" type="pres">
      <dgm:prSet presAssocID="{230E53C7-BD65-430E-912A-B73EE1A36005}" presName="rootText" presStyleLbl="node2" presStyleIdx="0" presStyleCnt="4" custScaleX="150132" custScaleY="133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FECA1B-3295-4E21-80F9-D890A68F3B9C}" type="pres">
      <dgm:prSet presAssocID="{230E53C7-BD65-430E-912A-B73EE1A36005}" presName="rootConnector" presStyleLbl="node2" presStyleIdx="0" presStyleCnt="4"/>
      <dgm:spPr/>
      <dgm:t>
        <a:bodyPr/>
        <a:lstStyle/>
        <a:p>
          <a:endParaRPr lang="es-ES"/>
        </a:p>
      </dgm:t>
    </dgm:pt>
    <dgm:pt modelId="{21EF72DA-8CD6-464B-94EF-9803F23D533E}" type="pres">
      <dgm:prSet presAssocID="{230E53C7-BD65-430E-912A-B73EE1A36005}" presName="hierChild4" presStyleCnt="0"/>
      <dgm:spPr/>
    </dgm:pt>
    <dgm:pt modelId="{856E88F5-0F88-46DE-A708-790700E78B81}" type="pres">
      <dgm:prSet presAssocID="{230E53C7-BD65-430E-912A-B73EE1A36005}" presName="hierChild5" presStyleCnt="0"/>
      <dgm:spPr/>
    </dgm:pt>
    <dgm:pt modelId="{12FCFA5B-AA4D-4C17-8CA1-A61EF9BE63F5}" type="pres">
      <dgm:prSet presAssocID="{96D9F56A-C17F-4EAF-8C5E-A15DBC860A45}" presName="Name37" presStyleLbl="parChTrans1D2" presStyleIdx="1" presStyleCnt="7"/>
      <dgm:spPr/>
      <dgm:t>
        <a:bodyPr/>
        <a:lstStyle/>
        <a:p>
          <a:endParaRPr lang="es-ES"/>
        </a:p>
      </dgm:t>
    </dgm:pt>
    <dgm:pt modelId="{5A58CC0F-010F-4D58-8919-1169B629B818}" type="pres">
      <dgm:prSet presAssocID="{28640770-418D-4A54-B4E8-0A976A58052F}" presName="hierRoot2" presStyleCnt="0">
        <dgm:presLayoutVars>
          <dgm:hierBranch val="init"/>
        </dgm:presLayoutVars>
      </dgm:prSet>
      <dgm:spPr/>
    </dgm:pt>
    <dgm:pt modelId="{192C79B3-32A3-4097-821C-89B7AC1B58B6}" type="pres">
      <dgm:prSet presAssocID="{28640770-418D-4A54-B4E8-0A976A58052F}" presName="rootComposite" presStyleCnt="0"/>
      <dgm:spPr/>
    </dgm:pt>
    <dgm:pt modelId="{A97C573A-6FC3-4383-8A1A-EF0178139A45}" type="pres">
      <dgm:prSet presAssocID="{28640770-418D-4A54-B4E8-0A976A58052F}" presName="rootText" presStyleLbl="node2" presStyleIdx="1" presStyleCnt="4" custScaleX="130104" custScaleY="1392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41A880-6443-4A21-9AF7-8A5781EF89CF}" type="pres">
      <dgm:prSet presAssocID="{28640770-418D-4A54-B4E8-0A976A58052F}" presName="rootConnector" presStyleLbl="node2" presStyleIdx="1" presStyleCnt="4"/>
      <dgm:spPr/>
      <dgm:t>
        <a:bodyPr/>
        <a:lstStyle/>
        <a:p>
          <a:endParaRPr lang="es-ES"/>
        </a:p>
      </dgm:t>
    </dgm:pt>
    <dgm:pt modelId="{EE465AC9-2B1B-4A4B-9342-D73F96F81277}" type="pres">
      <dgm:prSet presAssocID="{28640770-418D-4A54-B4E8-0A976A58052F}" presName="hierChild4" presStyleCnt="0"/>
      <dgm:spPr/>
    </dgm:pt>
    <dgm:pt modelId="{EE10A7F2-084C-4F95-97F5-8A5D19243B88}" type="pres">
      <dgm:prSet presAssocID="{28640770-418D-4A54-B4E8-0A976A58052F}" presName="hierChild5" presStyleCnt="0"/>
      <dgm:spPr/>
    </dgm:pt>
    <dgm:pt modelId="{8D6E5007-ED12-4551-BDB0-2F319F293809}" type="pres">
      <dgm:prSet presAssocID="{39619F9D-CD6C-4B4D-8653-B2A7C8C355C9}" presName="Name37" presStyleLbl="parChTrans1D2" presStyleIdx="2" presStyleCnt="7"/>
      <dgm:spPr/>
      <dgm:t>
        <a:bodyPr/>
        <a:lstStyle/>
        <a:p>
          <a:endParaRPr lang="es-ES"/>
        </a:p>
      </dgm:t>
    </dgm:pt>
    <dgm:pt modelId="{CE4578D9-D7FB-461E-97F8-D8154720B633}" type="pres">
      <dgm:prSet presAssocID="{6AD68A89-880E-4D29-8102-C6E988CAACCF}" presName="hierRoot2" presStyleCnt="0">
        <dgm:presLayoutVars>
          <dgm:hierBranch val="init"/>
        </dgm:presLayoutVars>
      </dgm:prSet>
      <dgm:spPr/>
    </dgm:pt>
    <dgm:pt modelId="{603CEE88-4C91-420C-9C72-B592CD3ACF21}" type="pres">
      <dgm:prSet presAssocID="{6AD68A89-880E-4D29-8102-C6E988CAACCF}" presName="rootComposite" presStyleCnt="0"/>
      <dgm:spPr/>
    </dgm:pt>
    <dgm:pt modelId="{BAF4B241-B090-4610-B81B-7C0B1862C0F2}" type="pres">
      <dgm:prSet presAssocID="{6AD68A89-880E-4D29-8102-C6E988CAACCF}" presName="rootText" presStyleLbl="node2" presStyleIdx="2" presStyleCnt="4" custScaleX="134951" custScaleY="1349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76B71-EA88-4F25-BE24-D8222C584E15}" type="pres">
      <dgm:prSet presAssocID="{6AD68A89-880E-4D29-8102-C6E988CAACCF}" presName="rootConnector" presStyleLbl="node2" presStyleIdx="2" presStyleCnt="4"/>
      <dgm:spPr/>
      <dgm:t>
        <a:bodyPr/>
        <a:lstStyle/>
        <a:p>
          <a:endParaRPr lang="es-ES"/>
        </a:p>
      </dgm:t>
    </dgm:pt>
    <dgm:pt modelId="{42322AE3-DFD8-4A1D-81DB-5C062643CAB7}" type="pres">
      <dgm:prSet presAssocID="{6AD68A89-880E-4D29-8102-C6E988CAACCF}" presName="hierChild4" presStyleCnt="0"/>
      <dgm:spPr/>
    </dgm:pt>
    <dgm:pt modelId="{C1DA0710-F634-470B-867E-ECABBF9E03BB}" type="pres">
      <dgm:prSet presAssocID="{6AD68A89-880E-4D29-8102-C6E988CAACCF}" presName="hierChild5" presStyleCnt="0"/>
      <dgm:spPr/>
    </dgm:pt>
    <dgm:pt modelId="{623A996C-DBC8-4B32-956C-6832798FE858}" type="pres">
      <dgm:prSet presAssocID="{98EDF2D3-FB08-4EF6-B451-E659006B4C93}" presName="Name37" presStyleLbl="parChTrans1D2" presStyleIdx="3" presStyleCnt="7"/>
      <dgm:spPr/>
      <dgm:t>
        <a:bodyPr/>
        <a:lstStyle/>
        <a:p>
          <a:endParaRPr lang="es-ES"/>
        </a:p>
      </dgm:t>
    </dgm:pt>
    <dgm:pt modelId="{C21B21FE-7D3D-489D-A891-5C3326B09058}" type="pres">
      <dgm:prSet presAssocID="{E98DD6E3-A2C9-4AD7-84B4-23B5A00976BA}" presName="hierRoot2" presStyleCnt="0">
        <dgm:presLayoutVars>
          <dgm:hierBranch val="init"/>
        </dgm:presLayoutVars>
      </dgm:prSet>
      <dgm:spPr/>
    </dgm:pt>
    <dgm:pt modelId="{F46CF8D9-6B97-4E2E-9882-1946E8FF3CDC}" type="pres">
      <dgm:prSet presAssocID="{E98DD6E3-A2C9-4AD7-84B4-23B5A00976BA}" presName="rootComposite" presStyleCnt="0"/>
      <dgm:spPr/>
    </dgm:pt>
    <dgm:pt modelId="{5426DCAE-229A-4BE1-988D-8662AD88118D}" type="pres">
      <dgm:prSet presAssocID="{E98DD6E3-A2C9-4AD7-84B4-23B5A00976BA}" presName="rootText" presStyleLbl="node2" presStyleIdx="3" presStyleCnt="4" custScaleX="125434" custScaleY="1303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BAE418-3B6A-4D54-97F7-F8B7279D8A80}" type="pres">
      <dgm:prSet presAssocID="{E98DD6E3-A2C9-4AD7-84B4-23B5A00976BA}" presName="rootConnector" presStyleLbl="node2" presStyleIdx="3" presStyleCnt="4"/>
      <dgm:spPr/>
      <dgm:t>
        <a:bodyPr/>
        <a:lstStyle/>
        <a:p>
          <a:endParaRPr lang="es-ES"/>
        </a:p>
      </dgm:t>
    </dgm:pt>
    <dgm:pt modelId="{0C91A081-BC92-498D-9CC3-9E1C37714DBB}" type="pres">
      <dgm:prSet presAssocID="{E98DD6E3-A2C9-4AD7-84B4-23B5A00976BA}" presName="hierChild4" presStyleCnt="0"/>
      <dgm:spPr/>
    </dgm:pt>
    <dgm:pt modelId="{4DAFE20B-E115-47D7-A365-5D5DFCC0C9CB}" type="pres">
      <dgm:prSet presAssocID="{E98DD6E3-A2C9-4AD7-84B4-23B5A00976BA}" presName="hierChild5" presStyleCnt="0"/>
      <dgm:spPr/>
    </dgm:pt>
    <dgm:pt modelId="{7E5D65FE-4B2B-4A9D-9F0D-50141F6937A9}" type="pres">
      <dgm:prSet presAssocID="{F7C2B32F-D98F-492C-99EA-0F1E5EA8B4DA}" presName="hierChild3" presStyleCnt="0"/>
      <dgm:spPr/>
    </dgm:pt>
    <dgm:pt modelId="{36C6A67D-7D59-4E29-9FB8-54FC5285B216}" type="pres">
      <dgm:prSet presAssocID="{AAD8104E-5ED1-4719-8A07-11424714552D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75BC540B-1ED3-4BF9-9B4F-A5059FC87C7D}" type="pres">
      <dgm:prSet presAssocID="{D7F01D33-36DA-4E52-9BB9-F3AF5279286E}" presName="hierRoot3" presStyleCnt="0">
        <dgm:presLayoutVars>
          <dgm:hierBranch val="init"/>
        </dgm:presLayoutVars>
      </dgm:prSet>
      <dgm:spPr/>
    </dgm:pt>
    <dgm:pt modelId="{690173C9-3727-410E-B7AC-9D528D842A42}" type="pres">
      <dgm:prSet presAssocID="{D7F01D33-36DA-4E52-9BB9-F3AF5279286E}" presName="rootComposite3" presStyleCnt="0"/>
      <dgm:spPr/>
    </dgm:pt>
    <dgm:pt modelId="{9B9C3A61-6B15-4FA6-988E-ED71E1CD447A}" type="pres">
      <dgm:prSet presAssocID="{D7F01D33-36DA-4E52-9BB9-F3AF5279286E}" presName="rootText3" presStyleLbl="asst1" presStyleIdx="0" presStyleCnt="3" custScaleX="143828" custScaleY="1286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CD9DB4-1115-45E9-97D9-B28F37A45767}" type="pres">
      <dgm:prSet presAssocID="{D7F01D33-36DA-4E52-9BB9-F3AF5279286E}" presName="rootConnector3" presStyleLbl="asst1" presStyleIdx="0" presStyleCnt="3"/>
      <dgm:spPr/>
      <dgm:t>
        <a:bodyPr/>
        <a:lstStyle/>
        <a:p>
          <a:endParaRPr lang="es-ES"/>
        </a:p>
      </dgm:t>
    </dgm:pt>
    <dgm:pt modelId="{28B428E0-2178-428F-83D8-CD3A7BF0BA07}" type="pres">
      <dgm:prSet presAssocID="{D7F01D33-36DA-4E52-9BB9-F3AF5279286E}" presName="hierChild6" presStyleCnt="0"/>
      <dgm:spPr/>
    </dgm:pt>
    <dgm:pt modelId="{03A15C59-68F1-4C3E-BE5F-7D6D185122B2}" type="pres">
      <dgm:prSet presAssocID="{D7F01D33-36DA-4E52-9BB9-F3AF5279286E}" presName="hierChild7" presStyleCnt="0"/>
      <dgm:spPr/>
    </dgm:pt>
    <dgm:pt modelId="{C39E0CC2-244A-47B4-AC5E-4D7E581DD800}" type="pres">
      <dgm:prSet presAssocID="{DB52F184-9C99-4843-AE6F-629E3980F48B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5451B738-0BF3-48C2-AF79-DFD426CD3875}" type="pres">
      <dgm:prSet presAssocID="{C2AE1A8C-75E1-4E07-85BC-4B9122C84E1E}" presName="hierRoot3" presStyleCnt="0">
        <dgm:presLayoutVars>
          <dgm:hierBranch val="init"/>
        </dgm:presLayoutVars>
      </dgm:prSet>
      <dgm:spPr/>
    </dgm:pt>
    <dgm:pt modelId="{BD08E220-A394-4D0A-8FD4-02F62887DD16}" type="pres">
      <dgm:prSet presAssocID="{C2AE1A8C-75E1-4E07-85BC-4B9122C84E1E}" presName="rootComposite3" presStyleCnt="0"/>
      <dgm:spPr/>
    </dgm:pt>
    <dgm:pt modelId="{55914A43-8A9C-48C1-9B47-0824BF2014F1}" type="pres">
      <dgm:prSet presAssocID="{C2AE1A8C-75E1-4E07-85BC-4B9122C84E1E}" presName="rootText3" presStyleLbl="asst1" presStyleIdx="1" presStyleCnt="3" custScaleX="142158" custScaleY="1303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385518-FC83-436D-8986-3BCECDF2420E}" type="pres">
      <dgm:prSet presAssocID="{C2AE1A8C-75E1-4E07-85BC-4B9122C84E1E}" presName="rootConnector3" presStyleLbl="asst1" presStyleIdx="1" presStyleCnt="3"/>
      <dgm:spPr/>
      <dgm:t>
        <a:bodyPr/>
        <a:lstStyle/>
        <a:p>
          <a:endParaRPr lang="es-ES"/>
        </a:p>
      </dgm:t>
    </dgm:pt>
    <dgm:pt modelId="{78662540-3FA9-4B87-B256-4ED6195846C2}" type="pres">
      <dgm:prSet presAssocID="{C2AE1A8C-75E1-4E07-85BC-4B9122C84E1E}" presName="hierChild6" presStyleCnt="0"/>
      <dgm:spPr/>
    </dgm:pt>
    <dgm:pt modelId="{4407A22F-955D-4B4D-B72D-8A2D664D8FB6}" type="pres">
      <dgm:prSet presAssocID="{C2AE1A8C-75E1-4E07-85BC-4B9122C84E1E}" presName="hierChild7" presStyleCnt="0"/>
      <dgm:spPr/>
    </dgm:pt>
    <dgm:pt modelId="{48A25783-DDFA-4F17-962F-88C42F367955}" type="pres">
      <dgm:prSet presAssocID="{0FC220CD-12F1-43A2-8284-CAA2B93DFDF4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6C3EAF48-2A14-441C-844A-13CAD8142047}" type="pres">
      <dgm:prSet presAssocID="{9B9714B1-39C2-4FE4-B6C0-D6629113E53F}" presName="hierRoot3" presStyleCnt="0">
        <dgm:presLayoutVars>
          <dgm:hierBranch val="init"/>
        </dgm:presLayoutVars>
      </dgm:prSet>
      <dgm:spPr/>
    </dgm:pt>
    <dgm:pt modelId="{5EDB627B-223B-42A7-B879-3834242695E9}" type="pres">
      <dgm:prSet presAssocID="{9B9714B1-39C2-4FE4-B6C0-D6629113E53F}" presName="rootComposite3" presStyleCnt="0"/>
      <dgm:spPr/>
    </dgm:pt>
    <dgm:pt modelId="{F851272C-0FEC-4A35-A70B-6661D244EC04}" type="pres">
      <dgm:prSet presAssocID="{9B9714B1-39C2-4FE4-B6C0-D6629113E53F}" presName="rootText3" presStyleLbl="asst1" presStyleIdx="2" presStyleCnt="3" custScaleX="145823" custScaleY="1214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209598-536A-4790-AE5E-579B85A2500C}" type="pres">
      <dgm:prSet presAssocID="{9B9714B1-39C2-4FE4-B6C0-D6629113E53F}" presName="rootConnector3" presStyleLbl="asst1" presStyleIdx="2" presStyleCnt="3"/>
      <dgm:spPr/>
      <dgm:t>
        <a:bodyPr/>
        <a:lstStyle/>
        <a:p>
          <a:endParaRPr lang="es-ES"/>
        </a:p>
      </dgm:t>
    </dgm:pt>
    <dgm:pt modelId="{A02CAC0D-C4D9-4CA9-9EA8-B7280F9606CE}" type="pres">
      <dgm:prSet presAssocID="{9B9714B1-39C2-4FE4-B6C0-D6629113E53F}" presName="hierChild6" presStyleCnt="0"/>
      <dgm:spPr/>
    </dgm:pt>
    <dgm:pt modelId="{ED73ACC1-9C74-46E1-9EA4-A8FE18D810FD}" type="pres">
      <dgm:prSet presAssocID="{9B9714B1-39C2-4FE4-B6C0-D6629113E53F}" presName="hierChild7" presStyleCnt="0"/>
      <dgm:spPr/>
    </dgm:pt>
    <dgm:pt modelId="{EFC46712-C4AB-4B84-B0B6-C807AD3BE28B}" type="pres">
      <dgm:prSet presAssocID="{D40DC420-0C44-460A-AD63-F9A7A7ECD9D3}" presName="hierRoot1" presStyleCnt="0">
        <dgm:presLayoutVars>
          <dgm:hierBranch val="init"/>
        </dgm:presLayoutVars>
      </dgm:prSet>
      <dgm:spPr/>
    </dgm:pt>
    <dgm:pt modelId="{8C4DA093-64C9-4E05-997F-0509959DB567}" type="pres">
      <dgm:prSet presAssocID="{D40DC420-0C44-460A-AD63-F9A7A7ECD9D3}" presName="rootComposite1" presStyleCnt="0"/>
      <dgm:spPr/>
    </dgm:pt>
    <dgm:pt modelId="{E7688CCA-81F4-49A8-AAC9-2A69B8F8DFF6}" type="pres">
      <dgm:prSet presAssocID="{D40DC420-0C44-460A-AD63-F9A7A7ECD9D3}" presName="rootText1" presStyleLbl="node0" presStyleIdx="1" presStyleCnt="2" custScaleX="145150" custScaleY="145150" custLinFactX="-64576" custLinFactY="341046" custLinFactNeighborX="-100000" custLinFactNeighborY="4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5336B2-2A2E-4D0A-AEEF-299F139A45E7}" type="pres">
      <dgm:prSet presAssocID="{D40DC420-0C44-460A-AD63-F9A7A7ECD9D3}" presName="rootConnector1" presStyleLbl="asst0" presStyleIdx="0" presStyleCnt="0"/>
      <dgm:spPr/>
      <dgm:t>
        <a:bodyPr/>
        <a:lstStyle/>
        <a:p>
          <a:endParaRPr lang="es-ES"/>
        </a:p>
      </dgm:t>
    </dgm:pt>
    <dgm:pt modelId="{A0D1F2AC-355C-4771-ADA9-ACD4F9A0C44C}" type="pres">
      <dgm:prSet presAssocID="{D40DC420-0C44-460A-AD63-F9A7A7ECD9D3}" presName="hierChild2" presStyleCnt="0"/>
      <dgm:spPr/>
    </dgm:pt>
    <dgm:pt modelId="{274D0525-E804-4724-8F4B-94DC516A7758}" type="pres">
      <dgm:prSet presAssocID="{D40DC420-0C44-460A-AD63-F9A7A7ECD9D3}" presName="hierChild3" presStyleCnt="0"/>
      <dgm:spPr/>
    </dgm:pt>
  </dgm:ptLst>
  <dgm:cxnLst>
    <dgm:cxn modelId="{3181B864-EEA9-47D8-AB21-57CF3DA85A13}" type="presOf" srcId="{AAD8104E-5ED1-4719-8A07-11424714552D}" destId="{36C6A67D-7D59-4E29-9FB8-54FC5285B216}" srcOrd="0" destOrd="0" presId="urn:microsoft.com/office/officeart/2005/8/layout/orgChart1"/>
    <dgm:cxn modelId="{F09D0D65-313F-4A48-92AF-6073E9955706}" type="presOf" srcId="{B4FE099D-9C00-4403-A5B9-D27C660D4DBF}" destId="{6C173476-9563-4683-BC21-EFD28CC16C04}" srcOrd="0" destOrd="0" presId="urn:microsoft.com/office/officeart/2005/8/layout/orgChart1"/>
    <dgm:cxn modelId="{34B9BB28-3C71-46E9-9971-51E98E42DA99}" srcId="{F7C2B32F-D98F-492C-99EA-0F1E5EA8B4DA}" destId="{28640770-418D-4A54-B4E8-0A976A58052F}" srcOrd="4" destOrd="0" parTransId="{96D9F56A-C17F-4EAF-8C5E-A15DBC860A45}" sibTransId="{339946BF-4AB6-4A4C-BF24-3A0129B54F64}"/>
    <dgm:cxn modelId="{99A7DD86-34C4-43CB-9EB3-206092333D09}" type="presOf" srcId="{96D9F56A-C17F-4EAF-8C5E-A15DBC860A45}" destId="{12FCFA5B-AA4D-4C17-8CA1-A61EF9BE63F5}" srcOrd="0" destOrd="0" presId="urn:microsoft.com/office/officeart/2005/8/layout/orgChart1"/>
    <dgm:cxn modelId="{B80FF213-C6AC-4880-99B1-54E1FFD57DB3}" type="presOf" srcId="{F7C2B32F-D98F-492C-99EA-0F1E5EA8B4DA}" destId="{A8F87CFB-E07D-4D82-8EE3-B083AC7F5594}" srcOrd="0" destOrd="0" presId="urn:microsoft.com/office/officeart/2005/8/layout/orgChart1"/>
    <dgm:cxn modelId="{1515AB7E-6825-440F-8BAA-C78F0D874C24}" type="presOf" srcId="{6AD68A89-880E-4D29-8102-C6E988CAACCF}" destId="{FD976B71-EA88-4F25-BE24-D8222C584E15}" srcOrd="1" destOrd="0" presId="urn:microsoft.com/office/officeart/2005/8/layout/orgChart1"/>
    <dgm:cxn modelId="{B29FB258-888C-4ECD-B9BA-73383BA40CEC}" type="presOf" srcId="{230E53C7-BD65-430E-912A-B73EE1A36005}" destId="{5BFECA1B-3295-4E21-80F9-D890A68F3B9C}" srcOrd="1" destOrd="0" presId="urn:microsoft.com/office/officeart/2005/8/layout/orgChart1"/>
    <dgm:cxn modelId="{6AE7FC31-85C9-40AB-805A-84B932C21554}" type="presOf" srcId="{9B9714B1-39C2-4FE4-B6C0-D6629113E53F}" destId="{F851272C-0FEC-4A35-A70B-6661D244EC04}" srcOrd="0" destOrd="0" presId="urn:microsoft.com/office/officeart/2005/8/layout/orgChart1"/>
    <dgm:cxn modelId="{CFCD59A9-04EF-429A-9714-EEC663D14AA4}" type="presOf" srcId="{0FC220CD-12F1-43A2-8284-CAA2B93DFDF4}" destId="{48A25783-DDFA-4F17-962F-88C42F367955}" srcOrd="0" destOrd="0" presId="urn:microsoft.com/office/officeart/2005/8/layout/orgChart1"/>
    <dgm:cxn modelId="{4AFD3E3B-B2F2-465E-841E-F81D4BD3A869}" type="presOf" srcId="{9031B10C-0D96-47A7-B046-C222BD1101A8}" destId="{D47FFE2C-1CDC-4C5F-8F1D-B7FC69DA31B7}" srcOrd="0" destOrd="0" presId="urn:microsoft.com/office/officeart/2005/8/layout/orgChart1"/>
    <dgm:cxn modelId="{EED4857E-A39B-4898-B599-6A1D24951FAC}" type="presOf" srcId="{6AD68A89-880E-4D29-8102-C6E988CAACCF}" destId="{BAF4B241-B090-4610-B81B-7C0B1862C0F2}" srcOrd="0" destOrd="0" presId="urn:microsoft.com/office/officeart/2005/8/layout/orgChart1"/>
    <dgm:cxn modelId="{F42A3B93-D128-4EDF-9DB9-B6B7F7B541C2}" type="presOf" srcId="{39619F9D-CD6C-4B4D-8653-B2A7C8C355C9}" destId="{8D6E5007-ED12-4551-BDB0-2F319F293809}" srcOrd="0" destOrd="0" presId="urn:microsoft.com/office/officeart/2005/8/layout/orgChart1"/>
    <dgm:cxn modelId="{36844488-2A9F-43F6-A264-78E7D49B1563}" type="presOf" srcId="{F7C2B32F-D98F-492C-99EA-0F1E5EA8B4DA}" destId="{BE26296E-A479-4BE4-A1B7-020F2B520959}" srcOrd="1" destOrd="0" presId="urn:microsoft.com/office/officeart/2005/8/layout/orgChart1"/>
    <dgm:cxn modelId="{6882B6D7-C373-4DB5-A5F5-91959B0C82E0}" type="presOf" srcId="{D40DC420-0C44-460A-AD63-F9A7A7ECD9D3}" destId="{E7688CCA-81F4-49A8-AAC9-2A69B8F8DFF6}" srcOrd="0" destOrd="0" presId="urn:microsoft.com/office/officeart/2005/8/layout/orgChart1"/>
    <dgm:cxn modelId="{2ED2D2D6-8D78-4DF5-8E4E-BE1A4F0FF066}" type="presOf" srcId="{230E53C7-BD65-430E-912A-B73EE1A36005}" destId="{00DD97C3-56AE-473B-BD34-AC1A09FDD2B3}" srcOrd="0" destOrd="0" presId="urn:microsoft.com/office/officeart/2005/8/layout/orgChart1"/>
    <dgm:cxn modelId="{CFDDD3DD-77C6-4D36-974F-7FD0382D2C8B}" srcId="{F7C2B32F-D98F-492C-99EA-0F1E5EA8B4DA}" destId="{C2AE1A8C-75E1-4E07-85BC-4B9122C84E1E}" srcOrd="1" destOrd="0" parTransId="{DB52F184-9C99-4843-AE6F-629E3980F48B}" sibTransId="{90C395D6-03EA-4C5B-9168-AB42F442304F}"/>
    <dgm:cxn modelId="{25E7CAB4-26EB-4E4B-A2B2-D3862A64EB55}" type="presOf" srcId="{D7F01D33-36DA-4E52-9BB9-F3AF5279286E}" destId="{9B9C3A61-6B15-4FA6-988E-ED71E1CD447A}" srcOrd="0" destOrd="0" presId="urn:microsoft.com/office/officeart/2005/8/layout/orgChart1"/>
    <dgm:cxn modelId="{A0E5CA12-3238-41A4-A99A-8E2D8ABBB6B7}" type="presOf" srcId="{98EDF2D3-FB08-4EF6-B451-E659006B4C93}" destId="{623A996C-DBC8-4B32-956C-6832798FE858}" srcOrd="0" destOrd="0" presId="urn:microsoft.com/office/officeart/2005/8/layout/orgChart1"/>
    <dgm:cxn modelId="{509FE3F7-F455-4C60-BD52-746D3E3F2376}" type="presOf" srcId="{DB52F184-9C99-4843-AE6F-629E3980F48B}" destId="{C39E0CC2-244A-47B4-AC5E-4D7E581DD800}" srcOrd="0" destOrd="0" presId="urn:microsoft.com/office/officeart/2005/8/layout/orgChart1"/>
    <dgm:cxn modelId="{9734D17E-F0C0-45E5-8FA5-C0E59398B4C2}" srcId="{F7C2B32F-D98F-492C-99EA-0F1E5EA8B4DA}" destId="{E98DD6E3-A2C9-4AD7-84B4-23B5A00976BA}" srcOrd="6" destOrd="0" parTransId="{98EDF2D3-FB08-4EF6-B451-E659006B4C93}" sibTransId="{ADD04474-C498-4597-9BE7-FCAB298AAF9A}"/>
    <dgm:cxn modelId="{7B628E45-5F7D-407E-804D-6035EFD2CDE6}" type="presOf" srcId="{C2AE1A8C-75E1-4E07-85BC-4B9122C84E1E}" destId="{15385518-FC83-436D-8986-3BCECDF2420E}" srcOrd="1" destOrd="0" presId="urn:microsoft.com/office/officeart/2005/8/layout/orgChart1"/>
    <dgm:cxn modelId="{B5A0B239-E3CA-4C10-8649-0439AEE453C3}" type="presOf" srcId="{28640770-418D-4A54-B4E8-0A976A58052F}" destId="{FD41A880-6443-4A21-9AF7-8A5781EF89CF}" srcOrd="1" destOrd="0" presId="urn:microsoft.com/office/officeart/2005/8/layout/orgChart1"/>
    <dgm:cxn modelId="{29904B90-E0D1-4A88-9BF2-EB84BD363C42}" srcId="{B4FE099D-9C00-4403-A5B9-D27C660D4DBF}" destId="{D40DC420-0C44-460A-AD63-F9A7A7ECD9D3}" srcOrd="1" destOrd="0" parTransId="{503BE05C-A38A-4548-9DF9-10236CB3A85C}" sibTransId="{8F7C3EA1-AAC4-48E1-B7BC-DEB2017EF16D}"/>
    <dgm:cxn modelId="{1A8F2CEA-A606-4C85-9296-EB508E922A92}" srcId="{F7C2B32F-D98F-492C-99EA-0F1E5EA8B4DA}" destId="{D7F01D33-36DA-4E52-9BB9-F3AF5279286E}" srcOrd="0" destOrd="0" parTransId="{AAD8104E-5ED1-4719-8A07-11424714552D}" sibTransId="{3831A296-526A-4782-A230-E6E11BD77AE2}"/>
    <dgm:cxn modelId="{0B02D5AA-41C6-49AC-A083-11801B3482EA}" type="presOf" srcId="{D7F01D33-36DA-4E52-9BB9-F3AF5279286E}" destId="{85CD9DB4-1115-45E9-97D9-B28F37A45767}" srcOrd="1" destOrd="0" presId="urn:microsoft.com/office/officeart/2005/8/layout/orgChart1"/>
    <dgm:cxn modelId="{577C26BB-EB67-4A81-B9AD-9A3B4483ACFC}" srcId="{F7C2B32F-D98F-492C-99EA-0F1E5EA8B4DA}" destId="{9B9714B1-39C2-4FE4-B6C0-D6629113E53F}" srcOrd="2" destOrd="0" parTransId="{0FC220CD-12F1-43A2-8284-CAA2B93DFDF4}" sibTransId="{A96B087D-3849-4D9F-AFC4-4654A272DBAF}"/>
    <dgm:cxn modelId="{A9F6E981-5A1D-494A-8970-09592A718FC6}" type="presOf" srcId="{9B9714B1-39C2-4FE4-B6C0-D6629113E53F}" destId="{10209598-536A-4790-AE5E-579B85A2500C}" srcOrd="1" destOrd="0" presId="urn:microsoft.com/office/officeart/2005/8/layout/orgChart1"/>
    <dgm:cxn modelId="{9BD25A42-4820-4491-8AFC-60D8A0A70303}" type="presOf" srcId="{28640770-418D-4A54-B4E8-0A976A58052F}" destId="{A97C573A-6FC3-4383-8A1A-EF0178139A45}" srcOrd="0" destOrd="0" presId="urn:microsoft.com/office/officeart/2005/8/layout/orgChart1"/>
    <dgm:cxn modelId="{A81015B2-0B32-4E2E-BE39-07D5F0D80BA6}" type="presOf" srcId="{E98DD6E3-A2C9-4AD7-84B4-23B5A00976BA}" destId="{42BAE418-3B6A-4D54-97F7-F8B7279D8A80}" srcOrd="1" destOrd="0" presId="urn:microsoft.com/office/officeart/2005/8/layout/orgChart1"/>
    <dgm:cxn modelId="{073128FF-9251-4ACD-93B7-43EE06C0BBF8}" type="presOf" srcId="{D40DC420-0C44-460A-AD63-F9A7A7ECD9D3}" destId="{495336B2-2A2E-4D0A-AEEF-299F139A45E7}" srcOrd="1" destOrd="0" presId="urn:microsoft.com/office/officeart/2005/8/layout/orgChart1"/>
    <dgm:cxn modelId="{CFDA7FCA-988F-4A30-B858-F89FFDEDF340}" srcId="{F7C2B32F-D98F-492C-99EA-0F1E5EA8B4DA}" destId="{6AD68A89-880E-4D29-8102-C6E988CAACCF}" srcOrd="5" destOrd="0" parTransId="{39619F9D-CD6C-4B4D-8653-B2A7C8C355C9}" sibTransId="{70C7F6CC-E994-4588-AEEF-F8571484A6FF}"/>
    <dgm:cxn modelId="{45812584-B637-4F3F-B3E2-68B1EC14FC66}" type="presOf" srcId="{C2AE1A8C-75E1-4E07-85BC-4B9122C84E1E}" destId="{55914A43-8A9C-48C1-9B47-0824BF2014F1}" srcOrd="0" destOrd="0" presId="urn:microsoft.com/office/officeart/2005/8/layout/orgChart1"/>
    <dgm:cxn modelId="{0887C2C9-DFE1-4B91-B432-D33E36134071}" srcId="{F7C2B32F-D98F-492C-99EA-0F1E5EA8B4DA}" destId="{230E53C7-BD65-430E-912A-B73EE1A36005}" srcOrd="3" destOrd="0" parTransId="{9031B10C-0D96-47A7-B046-C222BD1101A8}" sibTransId="{25D93B38-E236-447B-8829-3BAECEE780D9}"/>
    <dgm:cxn modelId="{1962FFCE-98BA-4B30-8675-43F34291E633}" type="presOf" srcId="{E98DD6E3-A2C9-4AD7-84B4-23B5A00976BA}" destId="{5426DCAE-229A-4BE1-988D-8662AD88118D}" srcOrd="0" destOrd="0" presId="urn:microsoft.com/office/officeart/2005/8/layout/orgChart1"/>
    <dgm:cxn modelId="{422B7A6C-7B80-4CC8-87C7-E9328D3F019B}" srcId="{B4FE099D-9C00-4403-A5B9-D27C660D4DBF}" destId="{F7C2B32F-D98F-492C-99EA-0F1E5EA8B4DA}" srcOrd="0" destOrd="0" parTransId="{D4872CFC-9A08-46D5-92D4-CF7BDD54A0B1}" sibTransId="{5AD4B0AC-83AA-4BF2-91D2-6BF243BF450F}"/>
    <dgm:cxn modelId="{21688754-C71F-4D1D-AA74-26012F51DC92}" type="presParOf" srcId="{6C173476-9563-4683-BC21-EFD28CC16C04}" destId="{1AC5BB3B-5BA4-4A39-B032-A9B889C78F01}" srcOrd="0" destOrd="0" presId="urn:microsoft.com/office/officeart/2005/8/layout/orgChart1"/>
    <dgm:cxn modelId="{16772D47-6A48-4CD0-9DD5-42EC778CDE54}" type="presParOf" srcId="{1AC5BB3B-5BA4-4A39-B032-A9B889C78F01}" destId="{B0AB2EFB-7561-48D0-B1AA-7F4229DF7A43}" srcOrd="0" destOrd="0" presId="urn:microsoft.com/office/officeart/2005/8/layout/orgChart1"/>
    <dgm:cxn modelId="{03F83DB8-EEA5-413D-89E6-9BEC98136AF7}" type="presParOf" srcId="{B0AB2EFB-7561-48D0-B1AA-7F4229DF7A43}" destId="{A8F87CFB-E07D-4D82-8EE3-B083AC7F5594}" srcOrd="0" destOrd="0" presId="urn:microsoft.com/office/officeart/2005/8/layout/orgChart1"/>
    <dgm:cxn modelId="{97BC6C8B-2EA2-4863-AD2B-65809C64476D}" type="presParOf" srcId="{B0AB2EFB-7561-48D0-B1AA-7F4229DF7A43}" destId="{BE26296E-A479-4BE4-A1B7-020F2B520959}" srcOrd="1" destOrd="0" presId="urn:microsoft.com/office/officeart/2005/8/layout/orgChart1"/>
    <dgm:cxn modelId="{FC6E85D2-DBEF-4395-A999-D9BBC48B9130}" type="presParOf" srcId="{1AC5BB3B-5BA4-4A39-B032-A9B889C78F01}" destId="{CCCD9B8D-EFBE-498A-BAFD-39E201BC6D70}" srcOrd="1" destOrd="0" presId="urn:microsoft.com/office/officeart/2005/8/layout/orgChart1"/>
    <dgm:cxn modelId="{ABAC3220-26EF-4509-BEBC-0D59C17CF3B6}" type="presParOf" srcId="{CCCD9B8D-EFBE-498A-BAFD-39E201BC6D70}" destId="{D47FFE2C-1CDC-4C5F-8F1D-B7FC69DA31B7}" srcOrd="0" destOrd="0" presId="urn:microsoft.com/office/officeart/2005/8/layout/orgChart1"/>
    <dgm:cxn modelId="{D30CA6E4-A8A0-4C2D-B519-4AA5864D8A9D}" type="presParOf" srcId="{CCCD9B8D-EFBE-498A-BAFD-39E201BC6D70}" destId="{36E817BC-F261-416C-995B-49F1A2983E31}" srcOrd="1" destOrd="0" presId="urn:microsoft.com/office/officeart/2005/8/layout/orgChart1"/>
    <dgm:cxn modelId="{CC39347C-CA95-4129-8397-620A56EBAAF2}" type="presParOf" srcId="{36E817BC-F261-416C-995B-49F1A2983E31}" destId="{EA61A913-184E-453A-AF6E-FB39BBCEAE0C}" srcOrd="0" destOrd="0" presId="urn:microsoft.com/office/officeart/2005/8/layout/orgChart1"/>
    <dgm:cxn modelId="{6E51F9D6-500D-45F1-889B-E2087F9E65DC}" type="presParOf" srcId="{EA61A913-184E-453A-AF6E-FB39BBCEAE0C}" destId="{00DD97C3-56AE-473B-BD34-AC1A09FDD2B3}" srcOrd="0" destOrd="0" presId="urn:microsoft.com/office/officeart/2005/8/layout/orgChart1"/>
    <dgm:cxn modelId="{144A6C1F-5B7D-461B-B3FB-6903221C8207}" type="presParOf" srcId="{EA61A913-184E-453A-AF6E-FB39BBCEAE0C}" destId="{5BFECA1B-3295-4E21-80F9-D890A68F3B9C}" srcOrd="1" destOrd="0" presId="urn:microsoft.com/office/officeart/2005/8/layout/orgChart1"/>
    <dgm:cxn modelId="{84EA8996-4C20-4AD6-BA63-B6870434A3AA}" type="presParOf" srcId="{36E817BC-F261-416C-995B-49F1A2983E31}" destId="{21EF72DA-8CD6-464B-94EF-9803F23D533E}" srcOrd="1" destOrd="0" presId="urn:microsoft.com/office/officeart/2005/8/layout/orgChart1"/>
    <dgm:cxn modelId="{815C3AED-8565-453D-BA7E-40EFD694541E}" type="presParOf" srcId="{36E817BC-F261-416C-995B-49F1A2983E31}" destId="{856E88F5-0F88-46DE-A708-790700E78B81}" srcOrd="2" destOrd="0" presId="urn:microsoft.com/office/officeart/2005/8/layout/orgChart1"/>
    <dgm:cxn modelId="{41F0A76B-E221-4753-87CA-5CA11E3587CB}" type="presParOf" srcId="{CCCD9B8D-EFBE-498A-BAFD-39E201BC6D70}" destId="{12FCFA5B-AA4D-4C17-8CA1-A61EF9BE63F5}" srcOrd="2" destOrd="0" presId="urn:microsoft.com/office/officeart/2005/8/layout/orgChart1"/>
    <dgm:cxn modelId="{E1841B22-1A1C-4C2E-A6FD-EE470B1C667F}" type="presParOf" srcId="{CCCD9B8D-EFBE-498A-BAFD-39E201BC6D70}" destId="{5A58CC0F-010F-4D58-8919-1169B629B818}" srcOrd="3" destOrd="0" presId="urn:microsoft.com/office/officeart/2005/8/layout/orgChart1"/>
    <dgm:cxn modelId="{16C96DF3-4090-4933-BB2D-C9BDAF565F7D}" type="presParOf" srcId="{5A58CC0F-010F-4D58-8919-1169B629B818}" destId="{192C79B3-32A3-4097-821C-89B7AC1B58B6}" srcOrd="0" destOrd="0" presId="urn:microsoft.com/office/officeart/2005/8/layout/orgChart1"/>
    <dgm:cxn modelId="{20C01F97-E441-4201-BDF0-E9FC9BE96B5C}" type="presParOf" srcId="{192C79B3-32A3-4097-821C-89B7AC1B58B6}" destId="{A97C573A-6FC3-4383-8A1A-EF0178139A45}" srcOrd="0" destOrd="0" presId="urn:microsoft.com/office/officeart/2005/8/layout/orgChart1"/>
    <dgm:cxn modelId="{53196566-DB83-4736-880E-2EF18601D053}" type="presParOf" srcId="{192C79B3-32A3-4097-821C-89B7AC1B58B6}" destId="{FD41A880-6443-4A21-9AF7-8A5781EF89CF}" srcOrd="1" destOrd="0" presId="urn:microsoft.com/office/officeart/2005/8/layout/orgChart1"/>
    <dgm:cxn modelId="{084179A5-2F79-49FF-8A9F-C44E98B1E975}" type="presParOf" srcId="{5A58CC0F-010F-4D58-8919-1169B629B818}" destId="{EE465AC9-2B1B-4A4B-9342-D73F96F81277}" srcOrd="1" destOrd="0" presId="urn:microsoft.com/office/officeart/2005/8/layout/orgChart1"/>
    <dgm:cxn modelId="{E3D3B1CB-CD26-404D-B51A-B08D51E0D31B}" type="presParOf" srcId="{5A58CC0F-010F-4D58-8919-1169B629B818}" destId="{EE10A7F2-084C-4F95-97F5-8A5D19243B88}" srcOrd="2" destOrd="0" presId="urn:microsoft.com/office/officeart/2005/8/layout/orgChart1"/>
    <dgm:cxn modelId="{0304380A-0DF5-419F-BC16-13CEFAD80984}" type="presParOf" srcId="{CCCD9B8D-EFBE-498A-BAFD-39E201BC6D70}" destId="{8D6E5007-ED12-4551-BDB0-2F319F293809}" srcOrd="4" destOrd="0" presId="urn:microsoft.com/office/officeart/2005/8/layout/orgChart1"/>
    <dgm:cxn modelId="{54CB3A49-B19B-4B50-B2BB-440484C27713}" type="presParOf" srcId="{CCCD9B8D-EFBE-498A-BAFD-39E201BC6D70}" destId="{CE4578D9-D7FB-461E-97F8-D8154720B633}" srcOrd="5" destOrd="0" presId="urn:microsoft.com/office/officeart/2005/8/layout/orgChart1"/>
    <dgm:cxn modelId="{D86134FB-3EF9-4A34-BB0A-A7A365E57FD7}" type="presParOf" srcId="{CE4578D9-D7FB-461E-97F8-D8154720B633}" destId="{603CEE88-4C91-420C-9C72-B592CD3ACF21}" srcOrd="0" destOrd="0" presId="urn:microsoft.com/office/officeart/2005/8/layout/orgChart1"/>
    <dgm:cxn modelId="{8309B862-EE1B-47DB-9520-DA6400BB0A24}" type="presParOf" srcId="{603CEE88-4C91-420C-9C72-B592CD3ACF21}" destId="{BAF4B241-B090-4610-B81B-7C0B1862C0F2}" srcOrd="0" destOrd="0" presId="urn:microsoft.com/office/officeart/2005/8/layout/orgChart1"/>
    <dgm:cxn modelId="{EAA985D0-9737-471D-94CC-6D33E78C8502}" type="presParOf" srcId="{603CEE88-4C91-420C-9C72-B592CD3ACF21}" destId="{FD976B71-EA88-4F25-BE24-D8222C584E15}" srcOrd="1" destOrd="0" presId="urn:microsoft.com/office/officeart/2005/8/layout/orgChart1"/>
    <dgm:cxn modelId="{450DF83C-061C-4376-BF1C-40F2FDED1518}" type="presParOf" srcId="{CE4578D9-D7FB-461E-97F8-D8154720B633}" destId="{42322AE3-DFD8-4A1D-81DB-5C062643CAB7}" srcOrd="1" destOrd="0" presId="urn:microsoft.com/office/officeart/2005/8/layout/orgChart1"/>
    <dgm:cxn modelId="{8A099951-3FAF-498C-AD0E-80217220EFB6}" type="presParOf" srcId="{CE4578D9-D7FB-461E-97F8-D8154720B633}" destId="{C1DA0710-F634-470B-867E-ECABBF9E03BB}" srcOrd="2" destOrd="0" presId="urn:microsoft.com/office/officeart/2005/8/layout/orgChart1"/>
    <dgm:cxn modelId="{8F066B5C-81C9-47A3-95F2-FE832DE3129F}" type="presParOf" srcId="{CCCD9B8D-EFBE-498A-BAFD-39E201BC6D70}" destId="{623A996C-DBC8-4B32-956C-6832798FE858}" srcOrd="6" destOrd="0" presId="urn:microsoft.com/office/officeart/2005/8/layout/orgChart1"/>
    <dgm:cxn modelId="{6742363E-AAA1-440F-92AD-752BA7F4FA44}" type="presParOf" srcId="{CCCD9B8D-EFBE-498A-BAFD-39E201BC6D70}" destId="{C21B21FE-7D3D-489D-A891-5C3326B09058}" srcOrd="7" destOrd="0" presId="urn:microsoft.com/office/officeart/2005/8/layout/orgChart1"/>
    <dgm:cxn modelId="{AA6FA588-F2CD-41F2-BE12-CE5479FCEE97}" type="presParOf" srcId="{C21B21FE-7D3D-489D-A891-5C3326B09058}" destId="{F46CF8D9-6B97-4E2E-9882-1946E8FF3CDC}" srcOrd="0" destOrd="0" presId="urn:microsoft.com/office/officeart/2005/8/layout/orgChart1"/>
    <dgm:cxn modelId="{98DBE9DC-F098-4D37-9446-A1F5BCCBA788}" type="presParOf" srcId="{F46CF8D9-6B97-4E2E-9882-1946E8FF3CDC}" destId="{5426DCAE-229A-4BE1-988D-8662AD88118D}" srcOrd="0" destOrd="0" presId="urn:microsoft.com/office/officeart/2005/8/layout/orgChart1"/>
    <dgm:cxn modelId="{BA697DFE-0688-4C0E-AF45-660E73B8AFA1}" type="presParOf" srcId="{F46CF8D9-6B97-4E2E-9882-1946E8FF3CDC}" destId="{42BAE418-3B6A-4D54-97F7-F8B7279D8A80}" srcOrd="1" destOrd="0" presId="urn:microsoft.com/office/officeart/2005/8/layout/orgChart1"/>
    <dgm:cxn modelId="{7B69748C-5720-4DA4-9474-A101DB97B7E9}" type="presParOf" srcId="{C21B21FE-7D3D-489D-A891-5C3326B09058}" destId="{0C91A081-BC92-498D-9CC3-9E1C37714DBB}" srcOrd="1" destOrd="0" presId="urn:microsoft.com/office/officeart/2005/8/layout/orgChart1"/>
    <dgm:cxn modelId="{2DCDAD4E-E554-4423-BFF4-3DA871370FFD}" type="presParOf" srcId="{C21B21FE-7D3D-489D-A891-5C3326B09058}" destId="{4DAFE20B-E115-47D7-A365-5D5DFCC0C9CB}" srcOrd="2" destOrd="0" presId="urn:microsoft.com/office/officeart/2005/8/layout/orgChart1"/>
    <dgm:cxn modelId="{66949949-E151-49EB-A02C-FD3624F05D0A}" type="presParOf" srcId="{1AC5BB3B-5BA4-4A39-B032-A9B889C78F01}" destId="{7E5D65FE-4B2B-4A9D-9F0D-50141F6937A9}" srcOrd="2" destOrd="0" presId="urn:microsoft.com/office/officeart/2005/8/layout/orgChart1"/>
    <dgm:cxn modelId="{B83CFFA0-8D89-47B7-BB6C-C7E83D372383}" type="presParOf" srcId="{7E5D65FE-4B2B-4A9D-9F0D-50141F6937A9}" destId="{36C6A67D-7D59-4E29-9FB8-54FC5285B216}" srcOrd="0" destOrd="0" presId="urn:microsoft.com/office/officeart/2005/8/layout/orgChart1"/>
    <dgm:cxn modelId="{18178707-D176-4068-9874-87AF9C40D72C}" type="presParOf" srcId="{7E5D65FE-4B2B-4A9D-9F0D-50141F6937A9}" destId="{75BC540B-1ED3-4BF9-9B4F-A5059FC87C7D}" srcOrd="1" destOrd="0" presId="urn:microsoft.com/office/officeart/2005/8/layout/orgChart1"/>
    <dgm:cxn modelId="{2974F9F0-3BD3-4BA0-8075-8819952DD022}" type="presParOf" srcId="{75BC540B-1ED3-4BF9-9B4F-A5059FC87C7D}" destId="{690173C9-3727-410E-B7AC-9D528D842A42}" srcOrd="0" destOrd="0" presId="urn:microsoft.com/office/officeart/2005/8/layout/orgChart1"/>
    <dgm:cxn modelId="{2A07BF0D-2832-4E53-A907-E6A44C640A67}" type="presParOf" srcId="{690173C9-3727-410E-B7AC-9D528D842A42}" destId="{9B9C3A61-6B15-4FA6-988E-ED71E1CD447A}" srcOrd="0" destOrd="0" presId="urn:microsoft.com/office/officeart/2005/8/layout/orgChart1"/>
    <dgm:cxn modelId="{C629F5BD-48D4-4A33-83FB-DBD506F7BD5E}" type="presParOf" srcId="{690173C9-3727-410E-B7AC-9D528D842A42}" destId="{85CD9DB4-1115-45E9-97D9-B28F37A45767}" srcOrd="1" destOrd="0" presId="urn:microsoft.com/office/officeart/2005/8/layout/orgChart1"/>
    <dgm:cxn modelId="{A7B751E4-1719-4434-BD04-794DDAC2DBA8}" type="presParOf" srcId="{75BC540B-1ED3-4BF9-9B4F-A5059FC87C7D}" destId="{28B428E0-2178-428F-83D8-CD3A7BF0BA07}" srcOrd="1" destOrd="0" presId="urn:microsoft.com/office/officeart/2005/8/layout/orgChart1"/>
    <dgm:cxn modelId="{F7C6BF9B-0B78-48B8-86E3-ED6639B10087}" type="presParOf" srcId="{75BC540B-1ED3-4BF9-9B4F-A5059FC87C7D}" destId="{03A15C59-68F1-4C3E-BE5F-7D6D185122B2}" srcOrd="2" destOrd="0" presId="urn:microsoft.com/office/officeart/2005/8/layout/orgChart1"/>
    <dgm:cxn modelId="{BAB82B1B-20CE-45C4-BF91-9AC06E584B4E}" type="presParOf" srcId="{7E5D65FE-4B2B-4A9D-9F0D-50141F6937A9}" destId="{C39E0CC2-244A-47B4-AC5E-4D7E581DD800}" srcOrd="2" destOrd="0" presId="urn:microsoft.com/office/officeart/2005/8/layout/orgChart1"/>
    <dgm:cxn modelId="{EEB5CA76-6149-464D-A5BA-C91438D53C6B}" type="presParOf" srcId="{7E5D65FE-4B2B-4A9D-9F0D-50141F6937A9}" destId="{5451B738-0BF3-48C2-AF79-DFD426CD3875}" srcOrd="3" destOrd="0" presId="urn:microsoft.com/office/officeart/2005/8/layout/orgChart1"/>
    <dgm:cxn modelId="{2F730201-1096-4D04-8DA1-DAC9D7E84812}" type="presParOf" srcId="{5451B738-0BF3-48C2-AF79-DFD426CD3875}" destId="{BD08E220-A394-4D0A-8FD4-02F62887DD16}" srcOrd="0" destOrd="0" presId="urn:microsoft.com/office/officeart/2005/8/layout/orgChart1"/>
    <dgm:cxn modelId="{64CD69B9-9093-46B7-B350-7B70E07DE957}" type="presParOf" srcId="{BD08E220-A394-4D0A-8FD4-02F62887DD16}" destId="{55914A43-8A9C-48C1-9B47-0824BF2014F1}" srcOrd="0" destOrd="0" presId="urn:microsoft.com/office/officeart/2005/8/layout/orgChart1"/>
    <dgm:cxn modelId="{8A973728-4AEB-4541-89E3-468A60D12EA7}" type="presParOf" srcId="{BD08E220-A394-4D0A-8FD4-02F62887DD16}" destId="{15385518-FC83-436D-8986-3BCECDF2420E}" srcOrd="1" destOrd="0" presId="urn:microsoft.com/office/officeart/2005/8/layout/orgChart1"/>
    <dgm:cxn modelId="{34EFD57A-BFEC-4D23-9F9B-971717916573}" type="presParOf" srcId="{5451B738-0BF3-48C2-AF79-DFD426CD3875}" destId="{78662540-3FA9-4B87-B256-4ED6195846C2}" srcOrd="1" destOrd="0" presId="urn:microsoft.com/office/officeart/2005/8/layout/orgChart1"/>
    <dgm:cxn modelId="{4BC33D29-83BE-47CA-95C3-B72205DAF741}" type="presParOf" srcId="{5451B738-0BF3-48C2-AF79-DFD426CD3875}" destId="{4407A22F-955D-4B4D-B72D-8A2D664D8FB6}" srcOrd="2" destOrd="0" presId="urn:microsoft.com/office/officeart/2005/8/layout/orgChart1"/>
    <dgm:cxn modelId="{197CB253-3E41-4BEE-A38C-CAFC3E9BEE93}" type="presParOf" srcId="{7E5D65FE-4B2B-4A9D-9F0D-50141F6937A9}" destId="{48A25783-DDFA-4F17-962F-88C42F367955}" srcOrd="4" destOrd="0" presId="urn:microsoft.com/office/officeart/2005/8/layout/orgChart1"/>
    <dgm:cxn modelId="{2FB89569-EEC1-41C9-8DAB-51E77D997B33}" type="presParOf" srcId="{7E5D65FE-4B2B-4A9D-9F0D-50141F6937A9}" destId="{6C3EAF48-2A14-441C-844A-13CAD8142047}" srcOrd="5" destOrd="0" presId="urn:microsoft.com/office/officeart/2005/8/layout/orgChart1"/>
    <dgm:cxn modelId="{7479B011-1FEC-43CC-B859-2F40AAE51817}" type="presParOf" srcId="{6C3EAF48-2A14-441C-844A-13CAD8142047}" destId="{5EDB627B-223B-42A7-B879-3834242695E9}" srcOrd="0" destOrd="0" presId="urn:microsoft.com/office/officeart/2005/8/layout/orgChart1"/>
    <dgm:cxn modelId="{7D396476-268E-4BE1-A94A-A27DA6A3D4EA}" type="presParOf" srcId="{5EDB627B-223B-42A7-B879-3834242695E9}" destId="{F851272C-0FEC-4A35-A70B-6661D244EC04}" srcOrd="0" destOrd="0" presId="urn:microsoft.com/office/officeart/2005/8/layout/orgChart1"/>
    <dgm:cxn modelId="{C6FD873E-4BBC-45D1-8F2E-BF7073E2B9C1}" type="presParOf" srcId="{5EDB627B-223B-42A7-B879-3834242695E9}" destId="{10209598-536A-4790-AE5E-579B85A2500C}" srcOrd="1" destOrd="0" presId="urn:microsoft.com/office/officeart/2005/8/layout/orgChart1"/>
    <dgm:cxn modelId="{47B78AA5-CB53-4D1F-9672-522659F752E1}" type="presParOf" srcId="{6C3EAF48-2A14-441C-844A-13CAD8142047}" destId="{A02CAC0D-C4D9-4CA9-9EA8-B7280F9606CE}" srcOrd="1" destOrd="0" presId="urn:microsoft.com/office/officeart/2005/8/layout/orgChart1"/>
    <dgm:cxn modelId="{2B5DC6C7-7E6D-4CD4-A327-3BF56206441F}" type="presParOf" srcId="{6C3EAF48-2A14-441C-844A-13CAD8142047}" destId="{ED73ACC1-9C74-46E1-9EA4-A8FE18D810FD}" srcOrd="2" destOrd="0" presId="urn:microsoft.com/office/officeart/2005/8/layout/orgChart1"/>
    <dgm:cxn modelId="{8FF21D5C-6100-4D9C-B200-DBD5666CF8D4}" type="presParOf" srcId="{6C173476-9563-4683-BC21-EFD28CC16C04}" destId="{EFC46712-C4AB-4B84-B0B6-C807AD3BE28B}" srcOrd="1" destOrd="0" presId="urn:microsoft.com/office/officeart/2005/8/layout/orgChart1"/>
    <dgm:cxn modelId="{FDAF1B7E-8E8B-4527-AF5B-A5FD7632F5D9}" type="presParOf" srcId="{EFC46712-C4AB-4B84-B0B6-C807AD3BE28B}" destId="{8C4DA093-64C9-4E05-997F-0509959DB567}" srcOrd="0" destOrd="0" presId="urn:microsoft.com/office/officeart/2005/8/layout/orgChart1"/>
    <dgm:cxn modelId="{AB23C44C-C51E-4642-963B-54456CC03082}" type="presParOf" srcId="{8C4DA093-64C9-4E05-997F-0509959DB567}" destId="{E7688CCA-81F4-49A8-AAC9-2A69B8F8DFF6}" srcOrd="0" destOrd="0" presId="urn:microsoft.com/office/officeart/2005/8/layout/orgChart1"/>
    <dgm:cxn modelId="{11AB83BA-57B7-48B7-9489-15AA21695512}" type="presParOf" srcId="{8C4DA093-64C9-4E05-997F-0509959DB567}" destId="{495336B2-2A2E-4D0A-AEEF-299F139A45E7}" srcOrd="1" destOrd="0" presId="urn:microsoft.com/office/officeart/2005/8/layout/orgChart1"/>
    <dgm:cxn modelId="{F8C28801-D458-4FB9-86CC-2EF246D2D842}" type="presParOf" srcId="{EFC46712-C4AB-4B84-B0B6-C807AD3BE28B}" destId="{A0D1F2AC-355C-4771-ADA9-ACD4F9A0C44C}" srcOrd="1" destOrd="0" presId="urn:microsoft.com/office/officeart/2005/8/layout/orgChart1"/>
    <dgm:cxn modelId="{D8D7024F-DF82-49DF-B515-6AFBDE1C1D45}" type="presParOf" srcId="{EFC46712-C4AB-4B84-B0B6-C807AD3BE28B}" destId="{274D0525-E804-4724-8F4B-94DC516A77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52817B-31EF-4C93-98DA-64C3E26A401D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183C945-5ED4-4AB4-B058-E89CF16480F2}">
      <dgm:prSet phldrT="[Texto]"/>
      <dgm:spPr/>
      <dgm:t>
        <a:bodyPr/>
        <a:lstStyle/>
        <a:p>
          <a:r>
            <a:rPr lang="es-ES" dirty="0"/>
            <a:t>JEFATURA DE GESTIÓN TRIBUTARIA</a:t>
          </a:r>
        </a:p>
      </dgm:t>
    </dgm:pt>
    <dgm:pt modelId="{68F7BE86-EB96-4B3D-A72B-C6BFDD287A25}" type="parTrans" cxnId="{9E433BAC-9146-4378-991D-2A5418578BF4}">
      <dgm:prSet/>
      <dgm:spPr/>
      <dgm:t>
        <a:bodyPr/>
        <a:lstStyle/>
        <a:p>
          <a:endParaRPr lang="es-ES"/>
        </a:p>
      </dgm:t>
    </dgm:pt>
    <dgm:pt modelId="{95E8375B-8251-4E7F-BC11-F2DC7D1E0DFB}" type="sibTrans" cxnId="{9E433BAC-9146-4378-991D-2A5418578BF4}">
      <dgm:prSet/>
      <dgm:spPr/>
      <dgm:t>
        <a:bodyPr/>
        <a:lstStyle/>
        <a:p>
          <a:endParaRPr lang="es-ES"/>
        </a:p>
      </dgm:t>
    </dgm:pt>
    <dgm:pt modelId="{13D3580E-987F-4F52-832F-8FF0F9E3BB58}">
      <dgm:prSet phldrT="[Texto]" custT="1"/>
      <dgm:spPr/>
      <dgm:t>
        <a:bodyPr/>
        <a:lstStyle/>
        <a:p>
          <a:r>
            <a:rPr lang="es-ES" sz="700"/>
            <a:t>CONTROL DE DIFERENCIAS</a:t>
          </a:r>
        </a:p>
      </dgm:t>
    </dgm:pt>
    <dgm:pt modelId="{0FCBF8DB-25A3-4618-BD12-0CE7461BCF2E}" type="parTrans" cxnId="{B2F3D5E6-7676-4F50-8396-55FB75B1A909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4A300813-9C68-4347-A218-AEFC7BD4BFF2}" type="sibTrans" cxnId="{B2F3D5E6-7676-4F50-8396-55FB75B1A909}">
      <dgm:prSet/>
      <dgm:spPr/>
      <dgm:t>
        <a:bodyPr/>
        <a:lstStyle/>
        <a:p>
          <a:endParaRPr lang="es-ES"/>
        </a:p>
      </dgm:t>
    </dgm:pt>
    <dgm:pt modelId="{E0B9CB0A-2E18-40AA-AA5A-8665A78AE247}">
      <dgm:prSet phldrT="[Texto]" custT="1"/>
      <dgm:spPr/>
      <dgm:t>
        <a:bodyPr/>
        <a:lstStyle/>
        <a:p>
          <a:r>
            <a:rPr lang="es-ES" sz="700"/>
            <a:t>GRANDES CONTRIBUYENTES</a:t>
          </a:r>
        </a:p>
      </dgm:t>
    </dgm:pt>
    <dgm:pt modelId="{DBDAA680-D2A6-4BDD-8611-E5722627FD56}" type="parTrans" cxnId="{701E5901-0777-47DA-93D1-60A78B177318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3B42B176-E485-442D-BE2D-E40C4B6E718E}" type="sibTrans" cxnId="{701E5901-0777-47DA-93D1-60A78B177318}">
      <dgm:prSet/>
      <dgm:spPr/>
      <dgm:t>
        <a:bodyPr/>
        <a:lstStyle/>
        <a:p>
          <a:endParaRPr lang="es-ES"/>
        </a:p>
      </dgm:t>
    </dgm:pt>
    <dgm:pt modelId="{FEC091AF-348C-4A27-9237-D022A2ABE381}">
      <dgm:prSet custT="1"/>
      <dgm:spPr/>
      <dgm:t>
        <a:bodyPr/>
        <a:lstStyle/>
        <a:p>
          <a:r>
            <a:rPr lang="es-ES" sz="700"/>
            <a:t>DETERMINACIONES TRIBUTARIAS</a:t>
          </a:r>
        </a:p>
      </dgm:t>
    </dgm:pt>
    <dgm:pt modelId="{5005CA69-B9FD-4A77-AA88-01DEE4C856D3}" type="parTrans" cxnId="{8A2BD7E3-BC15-4281-8339-58E862E1E4AE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18A67C1D-104F-4D05-B700-81B6175D7211}" type="sibTrans" cxnId="{8A2BD7E3-BC15-4281-8339-58E862E1E4AE}">
      <dgm:prSet/>
      <dgm:spPr/>
      <dgm:t>
        <a:bodyPr/>
        <a:lstStyle/>
        <a:p>
          <a:endParaRPr lang="es-ES"/>
        </a:p>
      </dgm:t>
    </dgm:pt>
    <dgm:pt modelId="{6E11BC71-B0C4-4662-A253-6A0F02B0588A}">
      <dgm:prSet phldrT="[Texto]" custT="1"/>
      <dgm:spPr>
        <a:solidFill>
          <a:schemeClr val="accent2"/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s-ES" sz="700"/>
            <a:t>LIQUIDACIÓN DE IMPUESTOS DE TRANSFERENCIA DE DOMINIO</a:t>
          </a:r>
        </a:p>
      </dgm:t>
    </dgm:pt>
    <dgm:pt modelId="{A105679E-6021-4E21-8EF8-8A4A1B93D2B4}" type="parTrans" cxnId="{81E3723C-F456-4693-B932-606BC36B816C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AC293E87-5D33-456C-9C83-85184F09381C}" type="sibTrans" cxnId="{81E3723C-F456-4693-B932-606BC36B816C}">
      <dgm:prSet/>
      <dgm:spPr/>
      <dgm:t>
        <a:bodyPr/>
        <a:lstStyle/>
        <a:p>
          <a:endParaRPr lang="es-ES"/>
        </a:p>
      </dgm:t>
    </dgm:pt>
    <dgm:pt modelId="{133F35EA-2940-43EC-8B4F-79EA23F31837}">
      <dgm:prSet phldrT="[Texto]" custT="1"/>
      <dgm:spPr/>
      <dgm:t>
        <a:bodyPr/>
        <a:lstStyle/>
        <a:p>
          <a:r>
            <a:rPr lang="es-ES" sz="700"/>
            <a:t>LIQUIDACIÓN DE PATENTE Y 1..5 PRO MIL SOBRE ACTIVOS TOTALES</a:t>
          </a:r>
        </a:p>
      </dgm:t>
    </dgm:pt>
    <dgm:pt modelId="{10CD8BCA-C9B7-41E4-B1D3-7070AE012D88}" type="parTrans" cxnId="{EDCA8553-24C1-4A84-90D8-915918BD15BA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45B0903E-2708-466E-9C46-08B912A1C3ED}" type="sibTrans" cxnId="{EDCA8553-24C1-4A84-90D8-915918BD15BA}">
      <dgm:prSet/>
      <dgm:spPr/>
      <dgm:t>
        <a:bodyPr/>
        <a:lstStyle/>
        <a:p>
          <a:endParaRPr lang="es-ES"/>
        </a:p>
      </dgm:t>
    </dgm:pt>
    <dgm:pt modelId="{F58C19E0-5E9A-43A6-8EB8-42B8AE516EF2}">
      <dgm:prSet phldrT="[Texto]" custT="1"/>
      <dgm:spPr/>
      <dgm:t>
        <a:bodyPr/>
        <a:lstStyle/>
        <a:p>
          <a:r>
            <a:rPr lang="es-ES" sz="700"/>
            <a:t>CONTROL DE ESPECTÁCULOS PÚBLICOS</a:t>
          </a:r>
        </a:p>
      </dgm:t>
    </dgm:pt>
    <dgm:pt modelId="{70707EEF-7C28-4EED-8BC7-FBFCAEBE699C}" type="parTrans" cxnId="{AC9D45AA-C79E-4117-BEE7-7D9FD8647C06}">
      <dgm:prSet/>
      <dgm:spPr>
        <a:ln>
          <a:solidFill>
            <a:schemeClr val="tx1"/>
          </a:solidFill>
        </a:ln>
      </dgm:spPr>
      <dgm:t>
        <a:bodyPr/>
        <a:lstStyle/>
        <a:p>
          <a:endParaRPr lang="es-ES"/>
        </a:p>
      </dgm:t>
    </dgm:pt>
    <dgm:pt modelId="{A95EC212-54EF-4B6D-8C35-E240C91E7CEB}" type="sibTrans" cxnId="{AC9D45AA-C79E-4117-BEE7-7D9FD8647C06}">
      <dgm:prSet/>
      <dgm:spPr/>
      <dgm:t>
        <a:bodyPr/>
        <a:lstStyle/>
        <a:p>
          <a:endParaRPr lang="es-ES"/>
        </a:p>
      </dgm:t>
    </dgm:pt>
    <dgm:pt modelId="{B962BEB5-42F7-4740-8464-2E7EE7062B5B}" type="pres">
      <dgm:prSet presAssocID="{8B52817B-31EF-4C93-98DA-64C3E26A401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390CA68-5FC9-47EB-8EBC-50FDD7C62933}" type="pres">
      <dgm:prSet presAssocID="{8B52817B-31EF-4C93-98DA-64C3E26A401D}" presName="hierFlow" presStyleCnt="0"/>
      <dgm:spPr/>
    </dgm:pt>
    <dgm:pt modelId="{36884685-3F39-47B2-A111-7660AFF4F60B}" type="pres">
      <dgm:prSet presAssocID="{8B52817B-31EF-4C93-98DA-64C3E26A401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1A17CF8-6EB2-4630-AB0B-C6940C886F4C}" type="pres">
      <dgm:prSet presAssocID="{9183C945-5ED4-4AB4-B058-E89CF16480F2}" presName="Name14" presStyleCnt="0"/>
      <dgm:spPr/>
    </dgm:pt>
    <dgm:pt modelId="{5B407EF5-A13D-40A0-87A2-9D6426C893AD}" type="pres">
      <dgm:prSet presAssocID="{9183C945-5ED4-4AB4-B058-E89CF16480F2}" presName="level1Shape" presStyleLbl="node0" presStyleIdx="0" presStyleCnt="1" custScaleX="117001" custScaleY="1731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6DEEC-35A1-4603-95AB-1D5B601C1649}" type="pres">
      <dgm:prSet presAssocID="{9183C945-5ED4-4AB4-B058-E89CF16480F2}" presName="hierChild2" presStyleCnt="0"/>
      <dgm:spPr/>
    </dgm:pt>
    <dgm:pt modelId="{100C6E87-158A-4331-9BD0-243F3D819FAB}" type="pres">
      <dgm:prSet presAssocID="{0FCBF8DB-25A3-4618-BD12-0CE7461BCF2E}" presName="Name19" presStyleLbl="parChTrans1D2" presStyleIdx="0" presStyleCnt="6"/>
      <dgm:spPr/>
      <dgm:t>
        <a:bodyPr/>
        <a:lstStyle/>
        <a:p>
          <a:endParaRPr lang="es-ES"/>
        </a:p>
      </dgm:t>
    </dgm:pt>
    <dgm:pt modelId="{21ABED34-B155-470F-B305-4CF8C3718582}" type="pres">
      <dgm:prSet presAssocID="{13D3580E-987F-4F52-832F-8FF0F9E3BB58}" presName="Name21" presStyleCnt="0"/>
      <dgm:spPr/>
    </dgm:pt>
    <dgm:pt modelId="{6E70467F-1BFB-4CCC-929E-C2A6F4F9B297}" type="pres">
      <dgm:prSet presAssocID="{13D3580E-987F-4F52-832F-8FF0F9E3BB58}" presName="level2Shape" presStyleLbl="node2" presStyleIdx="0" presStyleCnt="6" custScaleX="94948" custScaleY="151603" custLinFactNeighborX="11410" custLinFactNeighborY="4254"/>
      <dgm:spPr/>
      <dgm:t>
        <a:bodyPr/>
        <a:lstStyle/>
        <a:p>
          <a:endParaRPr lang="es-ES"/>
        </a:p>
      </dgm:t>
    </dgm:pt>
    <dgm:pt modelId="{A5039886-1C41-42A0-868F-132CD66A9EE5}" type="pres">
      <dgm:prSet presAssocID="{13D3580E-987F-4F52-832F-8FF0F9E3BB58}" presName="hierChild3" presStyleCnt="0"/>
      <dgm:spPr/>
    </dgm:pt>
    <dgm:pt modelId="{F9994CF3-334E-4A6B-9B04-32B88459BEBB}" type="pres">
      <dgm:prSet presAssocID="{5005CA69-B9FD-4A77-AA88-01DEE4C856D3}" presName="Name19" presStyleLbl="parChTrans1D2" presStyleIdx="1" presStyleCnt="6"/>
      <dgm:spPr/>
      <dgm:t>
        <a:bodyPr/>
        <a:lstStyle/>
        <a:p>
          <a:endParaRPr lang="es-ES"/>
        </a:p>
      </dgm:t>
    </dgm:pt>
    <dgm:pt modelId="{58634098-23D6-44E1-A630-61DE17A37EB5}" type="pres">
      <dgm:prSet presAssocID="{FEC091AF-348C-4A27-9237-D022A2ABE381}" presName="Name21" presStyleCnt="0"/>
      <dgm:spPr/>
    </dgm:pt>
    <dgm:pt modelId="{07690C73-0925-425E-92D6-7DBD4DC9B13E}" type="pres">
      <dgm:prSet presAssocID="{FEC091AF-348C-4A27-9237-D022A2ABE381}" presName="level2Shape" presStyleLbl="node2" presStyleIdx="1" presStyleCnt="6" custScaleX="91671" custScaleY="151603" custLinFactNeighborX="-115" custLinFactNeighborY="4254"/>
      <dgm:spPr/>
      <dgm:t>
        <a:bodyPr/>
        <a:lstStyle/>
        <a:p>
          <a:endParaRPr lang="es-ES"/>
        </a:p>
      </dgm:t>
    </dgm:pt>
    <dgm:pt modelId="{6A9515FC-AC21-44FE-BB2D-6D8641BF54EF}" type="pres">
      <dgm:prSet presAssocID="{FEC091AF-348C-4A27-9237-D022A2ABE381}" presName="hierChild3" presStyleCnt="0"/>
      <dgm:spPr/>
    </dgm:pt>
    <dgm:pt modelId="{0F7DD968-99CD-434B-9BD7-BF00441B3A41}" type="pres">
      <dgm:prSet presAssocID="{DBDAA680-D2A6-4BDD-8611-E5722627FD56}" presName="Name19" presStyleLbl="parChTrans1D2" presStyleIdx="2" presStyleCnt="6"/>
      <dgm:spPr/>
      <dgm:t>
        <a:bodyPr/>
        <a:lstStyle/>
        <a:p>
          <a:endParaRPr lang="es-ES"/>
        </a:p>
      </dgm:t>
    </dgm:pt>
    <dgm:pt modelId="{0704B51C-87DE-4AF4-8BDB-544234BC6C37}" type="pres">
      <dgm:prSet presAssocID="{E0B9CB0A-2E18-40AA-AA5A-8665A78AE247}" presName="Name21" presStyleCnt="0"/>
      <dgm:spPr/>
    </dgm:pt>
    <dgm:pt modelId="{A4F8DC9A-E0FE-48ED-837D-E8B7A9434C89}" type="pres">
      <dgm:prSet presAssocID="{E0B9CB0A-2E18-40AA-AA5A-8665A78AE247}" presName="level2Shape" presStyleLbl="node2" presStyleIdx="2" presStyleCnt="6" custScaleX="88944" custScaleY="151603" custLinFactNeighborX="-1690" custLinFactNeighborY="4254"/>
      <dgm:spPr/>
      <dgm:t>
        <a:bodyPr/>
        <a:lstStyle/>
        <a:p>
          <a:endParaRPr lang="es-ES"/>
        </a:p>
      </dgm:t>
    </dgm:pt>
    <dgm:pt modelId="{88C234E8-EB4B-471F-A644-A99C473713BD}" type="pres">
      <dgm:prSet presAssocID="{E0B9CB0A-2E18-40AA-AA5A-8665A78AE247}" presName="hierChild3" presStyleCnt="0"/>
      <dgm:spPr/>
    </dgm:pt>
    <dgm:pt modelId="{43409220-8E3C-4AA1-A6A3-80BCEBDD9212}" type="pres">
      <dgm:prSet presAssocID="{A105679E-6021-4E21-8EF8-8A4A1B93D2B4}" presName="Name19" presStyleLbl="parChTrans1D2" presStyleIdx="3" presStyleCnt="6"/>
      <dgm:spPr/>
      <dgm:t>
        <a:bodyPr/>
        <a:lstStyle/>
        <a:p>
          <a:endParaRPr lang="es-ES"/>
        </a:p>
      </dgm:t>
    </dgm:pt>
    <dgm:pt modelId="{055EA182-6E89-4DFD-8F04-D4B7F0713D96}" type="pres">
      <dgm:prSet presAssocID="{6E11BC71-B0C4-4662-A253-6A0F02B0588A}" presName="Name21" presStyleCnt="0"/>
      <dgm:spPr/>
    </dgm:pt>
    <dgm:pt modelId="{C25CB9D6-1D22-47A9-9A21-24B081B90862}" type="pres">
      <dgm:prSet presAssocID="{6E11BC71-B0C4-4662-A253-6A0F02B0588A}" presName="level2Shape" presStyleLbl="node2" presStyleIdx="3" presStyleCnt="6" custScaleX="109040" custScaleY="151603"/>
      <dgm:spPr/>
      <dgm:t>
        <a:bodyPr/>
        <a:lstStyle/>
        <a:p>
          <a:endParaRPr lang="es-ES"/>
        </a:p>
      </dgm:t>
    </dgm:pt>
    <dgm:pt modelId="{10232D94-6774-49D8-A027-5C820F66A66D}" type="pres">
      <dgm:prSet presAssocID="{6E11BC71-B0C4-4662-A253-6A0F02B0588A}" presName="hierChild3" presStyleCnt="0"/>
      <dgm:spPr/>
    </dgm:pt>
    <dgm:pt modelId="{CECEC22E-76E2-4F02-958E-8E692E749F9D}" type="pres">
      <dgm:prSet presAssocID="{10CD8BCA-C9B7-41E4-B1D3-7070AE012D88}" presName="Name19" presStyleLbl="parChTrans1D2" presStyleIdx="4" presStyleCnt="6"/>
      <dgm:spPr/>
      <dgm:t>
        <a:bodyPr/>
        <a:lstStyle/>
        <a:p>
          <a:endParaRPr lang="es-ES"/>
        </a:p>
      </dgm:t>
    </dgm:pt>
    <dgm:pt modelId="{0C750D8D-8632-46A5-9ADA-F016D0FC844D}" type="pres">
      <dgm:prSet presAssocID="{133F35EA-2940-43EC-8B4F-79EA23F31837}" presName="Name21" presStyleCnt="0"/>
      <dgm:spPr/>
    </dgm:pt>
    <dgm:pt modelId="{DA3E0879-EB7B-4A10-B3F3-01CB70233207}" type="pres">
      <dgm:prSet presAssocID="{133F35EA-2940-43EC-8B4F-79EA23F31837}" presName="level2Shape" presStyleLbl="node2" presStyleIdx="4" presStyleCnt="6" custScaleX="94948" custScaleY="151603"/>
      <dgm:spPr/>
      <dgm:t>
        <a:bodyPr/>
        <a:lstStyle/>
        <a:p>
          <a:endParaRPr lang="es-ES"/>
        </a:p>
      </dgm:t>
    </dgm:pt>
    <dgm:pt modelId="{F5295B82-FC21-4F89-BE43-62D8ECBDBC65}" type="pres">
      <dgm:prSet presAssocID="{133F35EA-2940-43EC-8B4F-79EA23F31837}" presName="hierChild3" presStyleCnt="0"/>
      <dgm:spPr/>
    </dgm:pt>
    <dgm:pt modelId="{691721E8-6DEE-4222-8805-2F91F65F5BA6}" type="pres">
      <dgm:prSet presAssocID="{70707EEF-7C28-4EED-8BC7-FBFCAEBE699C}" presName="Name19" presStyleLbl="parChTrans1D2" presStyleIdx="5" presStyleCnt="6"/>
      <dgm:spPr/>
      <dgm:t>
        <a:bodyPr/>
        <a:lstStyle/>
        <a:p>
          <a:endParaRPr lang="es-ES"/>
        </a:p>
      </dgm:t>
    </dgm:pt>
    <dgm:pt modelId="{E4527A90-6548-4CBC-A93F-1490D3B0E16C}" type="pres">
      <dgm:prSet presAssocID="{F58C19E0-5E9A-43A6-8EB8-42B8AE516EF2}" presName="Name21" presStyleCnt="0"/>
      <dgm:spPr/>
    </dgm:pt>
    <dgm:pt modelId="{41F30676-7570-48BC-ABC8-600E7CEA650D}" type="pres">
      <dgm:prSet presAssocID="{F58C19E0-5E9A-43A6-8EB8-42B8AE516EF2}" presName="level2Shape" presStyleLbl="node2" presStyleIdx="5" presStyleCnt="6" custScaleX="96304" custScaleY="151603" custLinFactNeighborX="-8513" custLinFactNeighborY="2771"/>
      <dgm:spPr/>
      <dgm:t>
        <a:bodyPr/>
        <a:lstStyle/>
        <a:p>
          <a:endParaRPr lang="es-ES"/>
        </a:p>
      </dgm:t>
    </dgm:pt>
    <dgm:pt modelId="{5F7C2EE6-E89C-4C23-8FB6-EFF13B6F319D}" type="pres">
      <dgm:prSet presAssocID="{F58C19E0-5E9A-43A6-8EB8-42B8AE516EF2}" presName="hierChild3" presStyleCnt="0"/>
      <dgm:spPr/>
    </dgm:pt>
    <dgm:pt modelId="{4B9723CB-CD1A-450C-8D0D-4567B216649E}" type="pres">
      <dgm:prSet presAssocID="{8B52817B-31EF-4C93-98DA-64C3E26A401D}" presName="bgShapesFlow" presStyleCnt="0"/>
      <dgm:spPr/>
    </dgm:pt>
  </dgm:ptLst>
  <dgm:cxnLst>
    <dgm:cxn modelId="{9E433BAC-9146-4378-991D-2A5418578BF4}" srcId="{8B52817B-31EF-4C93-98DA-64C3E26A401D}" destId="{9183C945-5ED4-4AB4-B058-E89CF16480F2}" srcOrd="0" destOrd="0" parTransId="{68F7BE86-EB96-4B3D-A72B-C6BFDD287A25}" sibTransId="{95E8375B-8251-4E7F-BC11-F2DC7D1E0DFB}"/>
    <dgm:cxn modelId="{1C57BA84-9F82-48E5-A55F-8EE6DDB58D97}" type="presOf" srcId="{133F35EA-2940-43EC-8B4F-79EA23F31837}" destId="{DA3E0879-EB7B-4A10-B3F3-01CB70233207}" srcOrd="0" destOrd="0" presId="urn:microsoft.com/office/officeart/2005/8/layout/hierarchy6"/>
    <dgm:cxn modelId="{B6AC786E-E370-45FF-8558-62BD06B83F0F}" type="presOf" srcId="{DBDAA680-D2A6-4BDD-8611-E5722627FD56}" destId="{0F7DD968-99CD-434B-9BD7-BF00441B3A41}" srcOrd="0" destOrd="0" presId="urn:microsoft.com/office/officeart/2005/8/layout/hierarchy6"/>
    <dgm:cxn modelId="{0D61E727-B58B-433F-AA34-6D877F8968CB}" type="presOf" srcId="{5005CA69-B9FD-4A77-AA88-01DEE4C856D3}" destId="{F9994CF3-334E-4A6B-9B04-32B88459BEBB}" srcOrd="0" destOrd="0" presId="urn:microsoft.com/office/officeart/2005/8/layout/hierarchy6"/>
    <dgm:cxn modelId="{01097A0D-F2F0-479F-A227-4A12369EE50D}" type="presOf" srcId="{13D3580E-987F-4F52-832F-8FF0F9E3BB58}" destId="{6E70467F-1BFB-4CCC-929E-C2A6F4F9B297}" srcOrd="0" destOrd="0" presId="urn:microsoft.com/office/officeart/2005/8/layout/hierarchy6"/>
    <dgm:cxn modelId="{6F6297D6-1BAC-423E-8DBB-0012A564B874}" type="presOf" srcId="{FEC091AF-348C-4A27-9237-D022A2ABE381}" destId="{07690C73-0925-425E-92D6-7DBD4DC9B13E}" srcOrd="0" destOrd="0" presId="urn:microsoft.com/office/officeart/2005/8/layout/hierarchy6"/>
    <dgm:cxn modelId="{AC9D45AA-C79E-4117-BEE7-7D9FD8647C06}" srcId="{9183C945-5ED4-4AB4-B058-E89CF16480F2}" destId="{F58C19E0-5E9A-43A6-8EB8-42B8AE516EF2}" srcOrd="5" destOrd="0" parTransId="{70707EEF-7C28-4EED-8BC7-FBFCAEBE699C}" sibTransId="{A95EC212-54EF-4B6D-8C35-E240C91E7CEB}"/>
    <dgm:cxn modelId="{DE8E5AF9-E8F5-4971-BFEF-FDB01A9765D3}" type="presOf" srcId="{6E11BC71-B0C4-4662-A253-6A0F02B0588A}" destId="{C25CB9D6-1D22-47A9-9A21-24B081B90862}" srcOrd="0" destOrd="0" presId="urn:microsoft.com/office/officeart/2005/8/layout/hierarchy6"/>
    <dgm:cxn modelId="{FA056B9E-6A9A-454D-B2A1-FBCF286876D2}" type="presOf" srcId="{9183C945-5ED4-4AB4-B058-E89CF16480F2}" destId="{5B407EF5-A13D-40A0-87A2-9D6426C893AD}" srcOrd="0" destOrd="0" presId="urn:microsoft.com/office/officeart/2005/8/layout/hierarchy6"/>
    <dgm:cxn modelId="{7E82A7D5-BA2A-4550-8406-C5E9C23DEA42}" type="presOf" srcId="{A105679E-6021-4E21-8EF8-8A4A1B93D2B4}" destId="{43409220-8E3C-4AA1-A6A3-80BCEBDD9212}" srcOrd="0" destOrd="0" presId="urn:microsoft.com/office/officeart/2005/8/layout/hierarchy6"/>
    <dgm:cxn modelId="{701E5901-0777-47DA-93D1-60A78B177318}" srcId="{9183C945-5ED4-4AB4-B058-E89CF16480F2}" destId="{E0B9CB0A-2E18-40AA-AA5A-8665A78AE247}" srcOrd="2" destOrd="0" parTransId="{DBDAA680-D2A6-4BDD-8611-E5722627FD56}" sibTransId="{3B42B176-E485-442D-BE2D-E40C4B6E718E}"/>
    <dgm:cxn modelId="{D2FAA766-86D0-4BEA-9585-CE90604B5C3E}" type="presOf" srcId="{70707EEF-7C28-4EED-8BC7-FBFCAEBE699C}" destId="{691721E8-6DEE-4222-8805-2F91F65F5BA6}" srcOrd="0" destOrd="0" presId="urn:microsoft.com/office/officeart/2005/8/layout/hierarchy6"/>
    <dgm:cxn modelId="{825880A1-A9AC-466F-823C-2DA977A8955E}" type="presOf" srcId="{10CD8BCA-C9B7-41E4-B1D3-7070AE012D88}" destId="{CECEC22E-76E2-4F02-958E-8E692E749F9D}" srcOrd="0" destOrd="0" presId="urn:microsoft.com/office/officeart/2005/8/layout/hierarchy6"/>
    <dgm:cxn modelId="{E5A6ED0F-5108-4A8E-BE12-A4A3F612BCB7}" type="presOf" srcId="{0FCBF8DB-25A3-4618-BD12-0CE7461BCF2E}" destId="{100C6E87-158A-4331-9BD0-243F3D819FAB}" srcOrd="0" destOrd="0" presId="urn:microsoft.com/office/officeart/2005/8/layout/hierarchy6"/>
    <dgm:cxn modelId="{81E3723C-F456-4693-B932-606BC36B816C}" srcId="{9183C945-5ED4-4AB4-B058-E89CF16480F2}" destId="{6E11BC71-B0C4-4662-A253-6A0F02B0588A}" srcOrd="3" destOrd="0" parTransId="{A105679E-6021-4E21-8EF8-8A4A1B93D2B4}" sibTransId="{AC293E87-5D33-456C-9C83-85184F09381C}"/>
    <dgm:cxn modelId="{EDCA8553-24C1-4A84-90D8-915918BD15BA}" srcId="{9183C945-5ED4-4AB4-B058-E89CF16480F2}" destId="{133F35EA-2940-43EC-8B4F-79EA23F31837}" srcOrd="4" destOrd="0" parTransId="{10CD8BCA-C9B7-41E4-B1D3-7070AE012D88}" sibTransId="{45B0903E-2708-466E-9C46-08B912A1C3ED}"/>
    <dgm:cxn modelId="{BF30BAE1-5457-4C82-919B-72BDF8EB2906}" type="presOf" srcId="{E0B9CB0A-2E18-40AA-AA5A-8665A78AE247}" destId="{A4F8DC9A-E0FE-48ED-837D-E8B7A9434C89}" srcOrd="0" destOrd="0" presId="urn:microsoft.com/office/officeart/2005/8/layout/hierarchy6"/>
    <dgm:cxn modelId="{8C46D71B-D437-4B10-B481-FC7FFB347B36}" type="presOf" srcId="{F58C19E0-5E9A-43A6-8EB8-42B8AE516EF2}" destId="{41F30676-7570-48BC-ABC8-600E7CEA650D}" srcOrd="0" destOrd="0" presId="urn:microsoft.com/office/officeart/2005/8/layout/hierarchy6"/>
    <dgm:cxn modelId="{B2F3D5E6-7676-4F50-8396-55FB75B1A909}" srcId="{9183C945-5ED4-4AB4-B058-E89CF16480F2}" destId="{13D3580E-987F-4F52-832F-8FF0F9E3BB58}" srcOrd="0" destOrd="0" parTransId="{0FCBF8DB-25A3-4618-BD12-0CE7461BCF2E}" sibTransId="{4A300813-9C68-4347-A218-AEFC7BD4BFF2}"/>
    <dgm:cxn modelId="{55A866BC-2AFB-4D5B-942C-EE0B36883441}" type="presOf" srcId="{8B52817B-31EF-4C93-98DA-64C3E26A401D}" destId="{B962BEB5-42F7-4740-8464-2E7EE7062B5B}" srcOrd="0" destOrd="0" presId="urn:microsoft.com/office/officeart/2005/8/layout/hierarchy6"/>
    <dgm:cxn modelId="{8A2BD7E3-BC15-4281-8339-58E862E1E4AE}" srcId="{9183C945-5ED4-4AB4-B058-E89CF16480F2}" destId="{FEC091AF-348C-4A27-9237-D022A2ABE381}" srcOrd="1" destOrd="0" parTransId="{5005CA69-B9FD-4A77-AA88-01DEE4C856D3}" sibTransId="{18A67C1D-104F-4D05-B700-81B6175D7211}"/>
    <dgm:cxn modelId="{4BD5EFE5-345E-4FD3-A8F4-5D5D22055C2D}" type="presParOf" srcId="{B962BEB5-42F7-4740-8464-2E7EE7062B5B}" destId="{E390CA68-5FC9-47EB-8EBC-50FDD7C62933}" srcOrd="0" destOrd="0" presId="urn:microsoft.com/office/officeart/2005/8/layout/hierarchy6"/>
    <dgm:cxn modelId="{E4FE3E8A-F1EC-49EA-A58E-D5ABA3783E6E}" type="presParOf" srcId="{E390CA68-5FC9-47EB-8EBC-50FDD7C62933}" destId="{36884685-3F39-47B2-A111-7660AFF4F60B}" srcOrd="0" destOrd="0" presId="urn:microsoft.com/office/officeart/2005/8/layout/hierarchy6"/>
    <dgm:cxn modelId="{89A3A01C-B564-4A62-A15A-3D44DF7C4D16}" type="presParOf" srcId="{36884685-3F39-47B2-A111-7660AFF4F60B}" destId="{61A17CF8-6EB2-4630-AB0B-C6940C886F4C}" srcOrd="0" destOrd="0" presId="urn:microsoft.com/office/officeart/2005/8/layout/hierarchy6"/>
    <dgm:cxn modelId="{F17E0D1C-96E9-4F06-8126-7B3DA4931E0A}" type="presParOf" srcId="{61A17CF8-6EB2-4630-AB0B-C6940C886F4C}" destId="{5B407EF5-A13D-40A0-87A2-9D6426C893AD}" srcOrd="0" destOrd="0" presId="urn:microsoft.com/office/officeart/2005/8/layout/hierarchy6"/>
    <dgm:cxn modelId="{27B9992E-C4C2-491E-93A1-3C6D61786E2F}" type="presParOf" srcId="{61A17CF8-6EB2-4630-AB0B-C6940C886F4C}" destId="{3BC6DEEC-35A1-4603-95AB-1D5B601C1649}" srcOrd="1" destOrd="0" presId="urn:microsoft.com/office/officeart/2005/8/layout/hierarchy6"/>
    <dgm:cxn modelId="{8A552467-0E94-493D-9209-EF56FF390535}" type="presParOf" srcId="{3BC6DEEC-35A1-4603-95AB-1D5B601C1649}" destId="{100C6E87-158A-4331-9BD0-243F3D819FAB}" srcOrd="0" destOrd="0" presId="urn:microsoft.com/office/officeart/2005/8/layout/hierarchy6"/>
    <dgm:cxn modelId="{64E183FC-3754-408A-903A-ADFC2C12D824}" type="presParOf" srcId="{3BC6DEEC-35A1-4603-95AB-1D5B601C1649}" destId="{21ABED34-B155-470F-B305-4CF8C3718582}" srcOrd="1" destOrd="0" presId="urn:microsoft.com/office/officeart/2005/8/layout/hierarchy6"/>
    <dgm:cxn modelId="{FA9A1056-1AE5-4419-B6BF-6B30C15A1867}" type="presParOf" srcId="{21ABED34-B155-470F-B305-4CF8C3718582}" destId="{6E70467F-1BFB-4CCC-929E-C2A6F4F9B297}" srcOrd="0" destOrd="0" presId="urn:microsoft.com/office/officeart/2005/8/layout/hierarchy6"/>
    <dgm:cxn modelId="{030AE9E4-9EC2-4303-8F84-4A95BD07D946}" type="presParOf" srcId="{21ABED34-B155-470F-B305-4CF8C3718582}" destId="{A5039886-1C41-42A0-868F-132CD66A9EE5}" srcOrd="1" destOrd="0" presId="urn:microsoft.com/office/officeart/2005/8/layout/hierarchy6"/>
    <dgm:cxn modelId="{F1A21353-5CC7-44BC-B3E9-B0BC52282446}" type="presParOf" srcId="{3BC6DEEC-35A1-4603-95AB-1D5B601C1649}" destId="{F9994CF3-334E-4A6B-9B04-32B88459BEBB}" srcOrd="2" destOrd="0" presId="urn:microsoft.com/office/officeart/2005/8/layout/hierarchy6"/>
    <dgm:cxn modelId="{BE8C6F11-6C23-48EE-A9B3-576AD2128F89}" type="presParOf" srcId="{3BC6DEEC-35A1-4603-95AB-1D5B601C1649}" destId="{58634098-23D6-44E1-A630-61DE17A37EB5}" srcOrd="3" destOrd="0" presId="urn:microsoft.com/office/officeart/2005/8/layout/hierarchy6"/>
    <dgm:cxn modelId="{12146751-0765-45F9-A00B-0380462D8DB3}" type="presParOf" srcId="{58634098-23D6-44E1-A630-61DE17A37EB5}" destId="{07690C73-0925-425E-92D6-7DBD4DC9B13E}" srcOrd="0" destOrd="0" presId="urn:microsoft.com/office/officeart/2005/8/layout/hierarchy6"/>
    <dgm:cxn modelId="{76A7268D-5DF2-4045-8C04-F60681676D47}" type="presParOf" srcId="{58634098-23D6-44E1-A630-61DE17A37EB5}" destId="{6A9515FC-AC21-44FE-BB2D-6D8641BF54EF}" srcOrd="1" destOrd="0" presId="urn:microsoft.com/office/officeart/2005/8/layout/hierarchy6"/>
    <dgm:cxn modelId="{8805371A-A211-4580-AD96-5026DADAF7A0}" type="presParOf" srcId="{3BC6DEEC-35A1-4603-95AB-1D5B601C1649}" destId="{0F7DD968-99CD-434B-9BD7-BF00441B3A41}" srcOrd="4" destOrd="0" presId="urn:microsoft.com/office/officeart/2005/8/layout/hierarchy6"/>
    <dgm:cxn modelId="{E0FD76C7-C1BA-498D-886A-D95BD10DF20A}" type="presParOf" srcId="{3BC6DEEC-35A1-4603-95AB-1D5B601C1649}" destId="{0704B51C-87DE-4AF4-8BDB-544234BC6C37}" srcOrd="5" destOrd="0" presId="urn:microsoft.com/office/officeart/2005/8/layout/hierarchy6"/>
    <dgm:cxn modelId="{9123E8E1-E92E-4930-896B-472F00E3226C}" type="presParOf" srcId="{0704B51C-87DE-4AF4-8BDB-544234BC6C37}" destId="{A4F8DC9A-E0FE-48ED-837D-E8B7A9434C89}" srcOrd="0" destOrd="0" presId="urn:microsoft.com/office/officeart/2005/8/layout/hierarchy6"/>
    <dgm:cxn modelId="{3AA32474-A7EA-4E47-B06D-4DEA62F8A84B}" type="presParOf" srcId="{0704B51C-87DE-4AF4-8BDB-544234BC6C37}" destId="{88C234E8-EB4B-471F-A644-A99C473713BD}" srcOrd="1" destOrd="0" presId="urn:microsoft.com/office/officeart/2005/8/layout/hierarchy6"/>
    <dgm:cxn modelId="{E6225F8B-2AB2-44AD-947C-AB00063BC029}" type="presParOf" srcId="{3BC6DEEC-35A1-4603-95AB-1D5B601C1649}" destId="{43409220-8E3C-4AA1-A6A3-80BCEBDD9212}" srcOrd="6" destOrd="0" presId="urn:microsoft.com/office/officeart/2005/8/layout/hierarchy6"/>
    <dgm:cxn modelId="{525C055A-A14D-4E94-89FB-264524F707AE}" type="presParOf" srcId="{3BC6DEEC-35A1-4603-95AB-1D5B601C1649}" destId="{055EA182-6E89-4DFD-8F04-D4B7F0713D96}" srcOrd="7" destOrd="0" presId="urn:microsoft.com/office/officeart/2005/8/layout/hierarchy6"/>
    <dgm:cxn modelId="{5406A615-1BFC-4F9C-9CB2-BF73DDA80BB0}" type="presParOf" srcId="{055EA182-6E89-4DFD-8F04-D4B7F0713D96}" destId="{C25CB9D6-1D22-47A9-9A21-24B081B90862}" srcOrd="0" destOrd="0" presId="urn:microsoft.com/office/officeart/2005/8/layout/hierarchy6"/>
    <dgm:cxn modelId="{0EBCAC05-579F-4B48-9842-A4ED8EE3AE4D}" type="presParOf" srcId="{055EA182-6E89-4DFD-8F04-D4B7F0713D96}" destId="{10232D94-6774-49D8-A027-5C820F66A66D}" srcOrd="1" destOrd="0" presId="urn:microsoft.com/office/officeart/2005/8/layout/hierarchy6"/>
    <dgm:cxn modelId="{3E06AFC5-1704-4DE7-BE95-CA5DC39EBB2B}" type="presParOf" srcId="{3BC6DEEC-35A1-4603-95AB-1D5B601C1649}" destId="{CECEC22E-76E2-4F02-958E-8E692E749F9D}" srcOrd="8" destOrd="0" presId="urn:microsoft.com/office/officeart/2005/8/layout/hierarchy6"/>
    <dgm:cxn modelId="{87ADD15E-565C-434D-AFB0-6689FAA2C111}" type="presParOf" srcId="{3BC6DEEC-35A1-4603-95AB-1D5B601C1649}" destId="{0C750D8D-8632-46A5-9ADA-F016D0FC844D}" srcOrd="9" destOrd="0" presId="urn:microsoft.com/office/officeart/2005/8/layout/hierarchy6"/>
    <dgm:cxn modelId="{8BA65F53-4037-4581-A479-3FBD07F1A90F}" type="presParOf" srcId="{0C750D8D-8632-46A5-9ADA-F016D0FC844D}" destId="{DA3E0879-EB7B-4A10-B3F3-01CB70233207}" srcOrd="0" destOrd="0" presId="urn:microsoft.com/office/officeart/2005/8/layout/hierarchy6"/>
    <dgm:cxn modelId="{D49B8019-6342-42B6-99BB-5ED976CA38F3}" type="presParOf" srcId="{0C750D8D-8632-46A5-9ADA-F016D0FC844D}" destId="{F5295B82-FC21-4F89-BE43-62D8ECBDBC65}" srcOrd="1" destOrd="0" presId="urn:microsoft.com/office/officeart/2005/8/layout/hierarchy6"/>
    <dgm:cxn modelId="{36E68D3C-94D1-40EE-8E17-B0815702F340}" type="presParOf" srcId="{3BC6DEEC-35A1-4603-95AB-1D5B601C1649}" destId="{691721E8-6DEE-4222-8805-2F91F65F5BA6}" srcOrd="10" destOrd="0" presId="urn:microsoft.com/office/officeart/2005/8/layout/hierarchy6"/>
    <dgm:cxn modelId="{564C4CDA-A0E2-49F9-865E-BCAC398C7F4B}" type="presParOf" srcId="{3BC6DEEC-35A1-4603-95AB-1D5B601C1649}" destId="{E4527A90-6548-4CBC-A93F-1490D3B0E16C}" srcOrd="11" destOrd="0" presId="urn:microsoft.com/office/officeart/2005/8/layout/hierarchy6"/>
    <dgm:cxn modelId="{44546FB1-2FB8-4E54-95AF-A5507981AA28}" type="presParOf" srcId="{E4527A90-6548-4CBC-A93F-1490D3B0E16C}" destId="{41F30676-7570-48BC-ABC8-600E7CEA650D}" srcOrd="0" destOrd="0" presId="urn:microsoft.com/office/officeart/2005/8/layout/hierarchy6"/>
    <dgm:cxn modelId="{4A99EB6B-FA31-4885-8511-AF0EE4BD7EDC}" type="presParOf" srcId="{E4527A90-6548-4CBC-A93F-1490D3B0E16C}" destId="{5F7C2EE6-E89C-4C23-8FB6-EFF13B6F319D}" srcOrd="1" destOrd="0" presId="urn:microsoft.com/office/officeart/2005/8/layout/hierarchy6"/>
    <dgm:cxn modelId="{45AED288-AFD1-4BA9-AB5D-33444E622ECC}" type="presParOf" srcId="{B962BEB5-42F7-4740-8464-2E7EE7062B5B}" destId="{4B9723CB-CD1A-450C-8D0D-4567B216649E}" srcOrd="1" destOrd="0" presId="urn:microsoft.com/office/officeart/2005/8/layout/hierarchy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4DB9CE-2086-4599-B830-E845B4BA7BD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11552BF3-26F9-40E6-8742-814A18804503}">
      <dgm:prSet phldrT="[Texto]" custT="1"/>
      <dgm:spPr/>
      <dgm:t>
        <a:bodyPr/>
        <a:lstStyle/>
        <a:p>
          <a:pPr algn="ctr"/>
          <a:r>
            <a:rPr lang="es-EC" sz="2400" dirty="0" smtClean="0">
              <a:latin typeface="+mj-lt"/>
            </a:rPr>
            <a:t>a) Discrecionalidad en manejo de datos  (analista tributario)</a:t>
          </a:r>
          <a:endParaRPr lang="es-EC" sz="3500" dirty="0">
            <a:latin typeface="+mj-lt"/>
          </a:endParaRPr>
        </a:p>
      </dgm:t>
    </dgm:pt>
    <dgm:pt modelId="{B710252A-D6EE-4295-B1C3-47FF3826346A}" type="parTrans" cxnId="{90DEBA23-777D-4EDF-A4C8-B08407D6B20B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B7479D6E-4A66-496B-A835-CA4CD8F2E931}" type="sibTrans" cxnId="{90DEBA23-777D-4EDF-A4C8-B08407D6B20B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2589290F-5936-41DE-A428-EFB7F80FFFB7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Determina monto a cancelar por concepto de Utilidad y Alcabala.</a:t>
          </a:r>
          <a:endParaRPr lang="es-EC" dirty="0">
            <a:latin typeface="+mj-lt"/>
          </a:endParaRPr>
        </a:p>
      </dgm:t>
    </dgm:pt>
    <dgm:pt modelId="{6A86E415-A80A-4985-BF63-A359150E24DA}" type="parTrans" cxnId="{2ED3E628-9C73-41A5-A4DB-D97DD8D03F24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0B6F546A-6879-4DF6-9554-9A23AFED1FCE}" type="sibTrans" cxnId="{2ED3E628-9C73-41A5-A4DB-D97DD8D03F24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0F104215-6918-4496-8586-2E062443DC3B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Determinar si la T.D está sujeta a algún tipo de rebaja o deducción.</a:t>
          </a:r>
          <a:endParaRPr lang="es-EC" dirty="0">
            <a:latin typeface="+mj-lt"/>
          </a:endParaRPr>
        </a:p>
      </dgm:t>
    </dgm:pt>
    <dgm:pt modelId="{326CCAC8-E550-4A3D-BBE3-198DE957EA2F}" type="parTrans" cxnId="{F16CCE68-2AC2-40D5-A4EC-2D4246155B2B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90429BCD-BCC0-4E94-A884-578F761D10A1}" type="sibTrans" cxnId="{F16CCE68-2AC2-40D5-A4EC-2D4246155B2B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6A75EE5C-3C08-4E2B-8067-EF6C9DFCD249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 Determina si existen exenciones.</a:t>
          </a:r>
          <a:endParaRPr lang="es-EC" dirty="0">
            <a:latin typeface="+mj-lt"/>
          </a:endParaRPr>
        </a:p>
      </dgm:t>
    </dgm:pt>
    <dgm:pt modelId="{FC4DA74A-68A1-405B-81A9-94E212CCA851}" type="parTrans" cxnId="{B39B7610-8DDB-4941-BC15-D74C0B02096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7CF3F515-4C68-42BB-AEF0-25A77F4DA41C}" type="sibTrans" cxnId="{B39B7610-8DDB-4941-BC15-D74C0B02096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E5C997FC-FADA-41F6-A7BC-0F5330CFF8C5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Determinar el tiempo  transcurrido en la operación de  compra y venta del inmueble para establecer si posee deducciones adicionales.</a:t>
          </a:r>
          <a:endParaRPr lang="es-EC" dirty="0">
            <a:latin typeface="+mj-lt"/>
          </a:endParaRPr>
        </a:p>
      </dgm:t>
    </dgm:pt>
    <dgm:pt modelId="{78458E18-1393-4716-8291-6E326CFD80A6}" type="parTrans" cxnId="{72C51137-54D0-4AE6-AEA7-8C8F4FD9597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B8C40454-2557-488E-B77C-9BD982BED445}" type="sibTrans" cxnId="{72C51137-54D0-4AE6-AEA7-8C8F4FD9597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63C2AA6D-0A56-4984-92C1-CF73EC1F20C7}" type="pres">
      <dgm:prSet presAssocID="{D24DB9CE-2086-4599-B830-E845B4BA7BD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7B2D8589-A21C-4CBD-B600-EBA3AC6B7181}" type="pres">
      <dgm:prSet presAssocID="{11552BF3-26F9-40E6-8742-814A18804503}" presName="compNode" presStyleCnt="0"/>
      <dgm:spPr/>
    </dgm:pt>
    <dgm:pt modelId="{4A5F9354-5B83-42DF-A33B-AD9D029AB98B}" type="pres">
      <dgm:prSet presAssocID="{11552BF3-26F9-40E6-8742-814A18804503}" presName="aNode" presStyleLbl="bgShp" presStyleIdx="0" presStyleCnt="1"/>
      <dgm:spPr/>
      <dgm:t>
        <a:bodyPr/>
        <a:lstStyle/>
        <a:p>
          <a:endParaRPr lang="es-EC"/>
        </a:p>
      </dgm:t>
    </dgm:pt>
    <dgm:pt modelId="{005A2706-E1CC-49DE-8E88-23FC1F341BDE}" type="pres">
      <dgm:prSet presAssocID="{11552BF3-26F9-40E6-8742-814A18804503}" presName="textNode" presStyleLbl="bgShp" presStyleIdx="0" presStyleCnt="1"/>
      <dgm:spPr/>
      <dgm:t>
        <a:bodyPr/>
        <a:lstStyle/>
        <a:p>
          <a:endParaRPr lang="es-EC"/>
        </a:p>
      </dgm:t>
    </dgm:pt>
    <dgm:pt modelId="{E3F49AFA-F259-462D-A644-BF6E4C696E0F}" type="pres">
      <dgm:prSet presAssocID="{11552BF3-26F9-40E6-8742-814A18804503}" presName="compChildNode" presStyleCnt="0"/>
      <dgm:spPr/>
    </dgm:pt>
    <dgm:pt modelId="{E27C8A38-7D3E-45C3-B930-2BAE22F23D3F}" type="pres">
      <dgm:prSet presAssocID="{11552BF3-26F9-40E6-8742-814A18804503}" presName="theInnerList" presStyleCnt="0"/>
      <dgm:spPr/>
    </dgm:pt>
    <dgm:pt modelId="{F02843BE-AE0B-4D7C-9B2E-E2FBB1AEE126}" type="pres">
      <dgm:prSet presAssocID="{2589290F-5936-41DE-A428-EFB7F80FFFB7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43EB4E-0532-4988-B43B-500F39AD7F29}" type="pres">
      <dgm:prSet presAssocID="{2589290F-5936-41DE-A428-EFB7F80FFFB7}" presName="aSpace2" presStyleCnt="0"/>
      <dgm:spPr/>
    </dgm:pt>
    <dgm:pt modelId="{B71BD482-0FCD-44B8-84CF-A0102E4D1F9B}" type="pres">
      <dgm:prSet presAssocID="{0F104215-6918-4496-8586-2E062443DC3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45A3326-0C0E-4E79-81A2-2E0178D3C7A8}" type="pres">
      <dgm:prSet presAssocID="{0F104215-6918-4496-8586-2E062443DC3B}" presName="aSpace2" presStyleCnt="0"/>
      <dgm:spPr/>
    </dgm:pt>
    <dgm:pt modelId="{882838E4-E2D4-419A-B3AF-2C6AF7A5DC94}" type="pres">
      <dgm:prSet presAssocID="{6A75EE5C-3C08-4E2B-8067-EF6C9DFCD249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2FE8043-7C54-43DD-A67D-404A1EDCBB54}" type="pres">
      <dgm:prSet presAssocID="{6A75EE5C-3C08-4E2B-8067-EF6C9DFCD249}" presName="aSpace2" presStyleCnt="0"/>
      <dgm:spPr/>
    </dgm:pt>
    <dgm:pt modelId="{1FAC3BA3-00C0-4D0A-8F27-DF5C179A4BA6}" type="pres">
      <dgm:prSet presAssocID="{E5C997FC-FADA-41F6-A7BC-0F5330CFF8C5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39B7610-8DDB-4941-BC15-D74C0B020967}" srcId="{11552BF3-26F9-40E6-8742-814A18804503}" destId="{6A75EE5C-3C08-4E2B-8067-EF6C9DFCD249}" srcOrd="2" destOrd="0" parTransId="{FC4DA74A-68A1-405B-81A9-94E212CCA851}" sibTransId="{7CF3F515-4C68-42BB-AEF0-25A77F4DA41C}"/>
    <dgm:cxn modelId="{90DEBA23-777D-4EDF-A4C8-B08407D6B20B}" srcId="{D24DB9CE-2086-4599-B830-E845B4BA7BDC}" destId="{11552BF3-26F9-40E6-8742-814A18804503}" srcOrd="0" destOrd="0" parTransId="{B710252A-D6EE-4295-B1C3-47FF3826346A}" sibTransId="{B7479D6E-4A66-496B-A835-CA4CD8F2E931}"/>
    <dgm:cxn modelId="{F16CCE68-2AC2-40D5-A4EC-2D4246155B2B}" srcId="{11552BF3-26F9-40E6-8742-814A18804503}" destId="{0F104215-6918-4496-8586-2E062443DC3B}" srcOrd="1" destOrd="0" parTransId="{326CCAC8-E550-4A3D-BBE3-198DE957EA2F}" sibTransId="{90429BCD-BCC0-4E94-A884-578F761D10A1}"/>
    <dgm:cxn modelId="{8A9B3AD8-22CF-433F-BD90-C480A81F28E9}" type="presOf" srcId="{0F104215-6918-4496-8586-2E062443DC3B}" destId="{B71BD482-0FCD-44B8-84CF-A0102E4D1F9B}" srcOrd="0" destOrd="0" presId="urn:microsoft.com/office/officeart/2005/8/layout/lProcess2"/>
    <dgm:cxn modelId="{DB62559F-AC34-41D1-BC5E-5458C6491020}" type="presOf" srcId="{11552BF3-26F9-40E6-8742-814A18804503}" destId="{4A5F9354-5B83-42DF-A33B-AD9D029AB98B}" srcOrd="0" destOrd="0" presId="urn:microsoft.com/office/officeart/2005/8/layout/lProcess2"/>
    <dgm:cxn modelId="{60244983-F6B4-439E-B587-5F0F405AEA98}" type="presOf" srcId="{6A75EE5C-3C08-4E2B-8067-EF6C9DFCD249}" destId="{882838E4-E2D4-419A-B3AF-2C6AF7A5DC94}" srcOrd="0" destOrd="0" presId="urn:microsoft.com/office/officeart/2005/8/layout/lProcess2"/>
    <dgm:cxn modelId="{2ED3E628-9C73-41A5-A4DB-D97DD8D03F24}" srcId="{11552BF3-26F9-40E6-8742-814A18804503}" destId="{2589290F-5936-41DE-A428-EFB7F80FFFB7}" srcOrd="0" destOrd="0" parTransId="{6A86E415-A80A-4985-BF63-A359150E24DA}" sibTransId="{0B6F546A-6879-4DF6-9554-9A23AFED1FCE}"/>
    <dgm:cxn modelId="{5489F29E-FE72-4C3C-B5B8-7DE6EE3BBDED}" type="presOf" srcId="{D24DB9CE-2086-4599-B830-E845B4BA7BDC}" destId="{63C2AA6D-0A56-4984-92C1-CF73EC1F20C7}" srcOrd="0" destOrd="0" presId="urn:microsoft.com/office/officeart/2005/8/layout/lProcess2"/>
    <dgm:cxn modelId="{D312165F-0337-47E4-BEFB-DE98A622E0B6}" type="presOf" srcId="{E5C997FC-FADA-41F6-A7BC-0F5330CFF8C5}" destId="{1FAC3BA3-00C0-4D0A-8F27-DF5C179A4BA6}" srcOrd="0" destOrd="0" presId="urn:microsoft.com/office/officeart/2005/8/layout/lProcess2"/>
    <dgm:cxn modelId="{72C51137-54D0-4AE6-AEA7-8C8F4FD9597C}" srcId="{11552BF3-26F9-40E6-8742-814A18804503}" destId="{E5C997FC-FADA-41F6-A7BC-0F5330CFF8C5}" srcOrd="3" destOrd="0" parTransId="{78458E18-1393-4716-8291-6E326CFD80A6}" sibTransId="{B8C40454-2557-488E-B77C-9BD982BED445}"/>
    <dgm:cxn modelId="{3CBD8A1A-0FE2-4195-A272-171CAF3A6F6D}" type="presOf" srcId="{11552BF3-26F9-40E6-8742-814A18804503}" destId="{005A2706-E1CC-49DE-8E88-23FC1F341BDE}" srcOrd="1" destOrd="0" presId="urn:microsoft.com/office/officeart/2005/8/layout/lProcess2"/>
    <dgm:cxn modelId="{7926B0FC-3A55-4F4A-8761-C181F42CB088}" type="presOf" srcId="{2589290F-5936-41DE-A428-EFB7F80FFFB7}" destId="{F02843BE-AE0B-4D7C-9B2E-E2FBB1AEE126}" srcOrd="0" destOrd="0" presId="urn:microsoft.com/office/officeart/2005/8/layout/lProcess2"/>
    <dgm:cxn modelId="{2A33DCD3-CD4D-4604-A9C1-C6A3051E9FB0}" type="presParOf" srcId="{63C2AA6D-0A56-4984-92C1-CF73EC1F20C7}" destId="{7B2D8589-A21C-4CBD-B600-EBA3AC6B7181}" srcOrd="0" destOrd="0" presId="urn:microsoft.com/office/officeart/2005/8/layout/lProcess2"/>
    <dgm:cxn modelId="{9D00A6F4-753D-4A91-94EC-4E51390F023D}" type="presParOf" srcId="{7B2D8589-A21C-4CBD-B600-EBA3AC6B7181}" destId="{4A5F9354-5B83-42DF-A33B-AD9D029AB98B}" srcOrd="0" destOrd="0" presId="urn:microsoft.com/office/officeart/2005/8/layout/lProcess2"/>
    <dgm:cxn modelId="{A984F8B1-1122-42C6-8EF6-EAD8A01FBCEF}" type="presParOf" srcId="{7B2D8589-A21C-4CBD-B600-EBA3AC6B7181}" destId="{005A2706-E1CC-49DE-8E88-23FC1F341BDE}" srcOrd="1" destOrd="0" presId="urn:microsoft.com/office/officeart/2005/8/layout/lProcess2"/>
    <dgm:cxn modelId="{1A3E2E85-4F3D-44DD-A200-BEC7DA8F4A1E}" type="presParOf" srcId="{7B2D8589-A21C-4CBD-B600-EBA3AC6B7181}" destId="{E3F49AFA-F259-462D-A644-BF6E4C696E0F}" srcOrd="2" destOrd="0" presId="urn:microsoft.com/office/officeart/2005/8/layout/lProcess2"/>
    <dgm:cxn modelId="{44388FC7-9B2A-40A4-9101-00A124BB8B09}" type="presParOf" srcId="{E3F49AFA-F259-462D-A644-BF6E4C696E0F}" destId="{E27C8A38-7D3E-45C3-B930-2BAE22F23D3F}" srcOrd="0" destOrd="0" presId="urn:microsoft.com/office/officeart/2005/8/layout/lProcess2"/>
    <dgm:cxn modelId="{E7077752-729E-4080-BDB1-AB0FFF22AB25}" type="presParOf" srcId="{E27C8A38-7D3E-45C3-B930-2BAE22F23D3F}" destId="{F02843BE-AE0B-4D7C-9B2E-E2FBB1AEE126}" srcOrd="0" destOrd="0" presId="urn:microsoft.com/office/officeart/2005/8/layout/lProcess2"/>
    <dgm:cxn modelId="{57B85645-9190-4E50-B920-462052A088DD}" type="presParOf" srcId="{E27C8A38-7D3E-45C3-B930-2BAE22F23D3F}" destId="{7543EB4E-0532-4988-B43B-500F39AD7F29}" srcOrd="1" destOrd="0" presId="urn:microsoft.com/office/officeart/2005/8/layout/lProcess2"/>
    <dgm:cxn modelId="{10750EA7-18CF-42F5-84EC-E60CCA6F053E}" type="presParOf" srcId="{E27C8A38-7D3E-45C3-B930-2BAE22F23D3F}" destId="{B71BD482-0FCD-44B8-84CF-A0102E4D1F9B}" srcOrd="2" destOrd="0" presId="urn:microsoft.com/office/officeart/2005/8/layout/lProcess2"/>
    <dgm:cxn modelId="{CCDB96D1-A990-4F42-99C5-51267387D96D}" type="presParOf" srcId="{E27C8A38-7D3E-45C3-B930-2BAE22F23D3F}" destId="{545A3326-0C0E-4E79-81A2-2E0178D3C7A8}" srcOrd="3" destOrd="0" presId="urn:microsoft.com/office/officeart/2005/8/layout/lProcess2"/>
    <dgm:cxn modelId="{2D6A83F3-7DBB-40D8-BB1E-E428ED762FB6}" type="presParOf" srcId="{E27C8A38-7D3E-45C3-B930-2BAE22F23D3F}" destId="{882838E4-E2D4-419A-B3AF-2C6AF7A5DC94}" srcOrd="4" destOrd="0" presId="urn:microsoft.com/office/officeart/2005/8/layout/lProcess2"/>
    <dgm:cxn modelId="{EE43BDE2-966F-4B80-A0FE-757071D3B243}" type="presParOf" srcId="{E27C8A38-7D3E-45C3-B930-2BAE22F23D3F}" destId="{12FE8043-7C54-43DD-A67D-404A1EDCBB54}" srcOrd="5" destOrd="0" presId="urn:microsoft.com/office/officeart/2005/8/layout/lProcess2"/>
    <dgm:cxn modelId="{A4D22D31-B12E-41A0-A5F0-93E4D51337E1}" type="presParOf" srcId="{E27C8A38-7D3E-45C3-B930-2BAE22F23D3F}" destId="{1FAC3BA3-00C0-4D0A-8F27-DF5C179A4BA6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BC7D0D-172A-4B13-87C1-9B41CFA53B16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799E1094-A1E5-41A2-9336-E7FE7C5BCA62}">
      <dgm:prSet phldrT="[Texto]"/>
      <dgm:spPr/>
      <dgm:t>
        <a:bodyPr/>
        <a:lstStyle/>
        <a:p>
          <a:r>
            <a:rPr lang="es-EC" dirty="0" smtClean="0"/>
            <a:t>SISTEMA REHOSTING</a:t>
          </a:r>
          <a:endParaRPr lang="es-EC" dirty="0"/>
        </a:p>
      </dgm:t>
    </dgm:pt>
    <dgm:pt modelId="{2DFDFEF6-3469-45A7-908F-F358CE2E8574}" type="parTrans" cxnId="{810F7A9D-77AC-4644-B1A8-00AD9C22E0A6}">
      <dgm:prSet/>
      <dgm:spPr/>
      <dgm:t>
        <a:bodyPr/>
        <a:lstStyle/>
        <a:p>
          <a:endParaRPr lang="es-EC"/>
        </a:p>
      </dgm:t>
    </dgm:pt>
    <dgm:pt modelId="{631EC3CF-3339-447C-BD63-579DB5ADFDEB}" type="sibTrans" cxnId="{810F7A9D-77AC-4644-B1A8-00AD9C22E0A6}">
      <dgm:prSet/>
      <dgm:spPr/>
      <dgm:t>
        <a:bodyPr/>
        <a:lstStyle/>
        <a:p>
          <a:endParaRPr lang="es-EC"/>
        </a:p>
      </dgm:t>
    </dgm:pt>
    <dgm:pt modelId="{35563C5F-14C6-4A73-ACDB-5C88D7B608EC}">
      <dgm:prSet phldrT="[Texto]"/>
      <dgm:spPr/>
      <dgm:t>
        <a:bodyPr/>
        <a:lstStyle/>
        <a:p>
          <a:r>
            <a:rPr lang="es-EC" dirty="0" smtClean="0"/>
            <a:t>Sistema Financiero</a:t>
          </a:r>
          <a:endParaRPr lang="es-EC" dirty="0"/>
        </a:p>
      </dgm:t>
    </dgm:pt>
    <dgm:pt modelId="{8A5B9AA6-B19C-4DC7-867C-ABC929F9DB15}" type="parTrans" cxnId="{95F15512-7D63-49BA-92EF-6F2507AB5AEC}">
      <dgm:prSet/>
      <dgm:spPr>
        <a:ln>
          <a:solidFill>
            <a:schemeClr val="tx1"/>
          </a:solidFill>
        </a:ln>
      </dgm:spPr>
      <dgm:t>
        <a:bodyPr/>
        <a:lstStyle/>
        <a:p>
          <a:endParaRPr lang="es-EC"/>
        </a:p>
      </dgm:t>
    </dgm:pt>
    <dgm:pt modelId="{7A78AE6B-1E63-49C4-BC26-0FC169868C91}" type="sibTrans" cxnId="{95F15512-7D63-49BA-92EF-6F2507AB5AEC}">
      <dgm:prSet/>
      <dgm:spPr/>
      <dgm:t>
        <a:bodyPr/>
        <a:lstStyle/>
        <a:p>
          <a:endParaRPr lang="es-EC"/>
        </a:p>
      </dgm:t>
    </dgm:pt>
    <dgm:pt modelId="{134E6D66-5FD1-460B-BC88-6DF0EF3E203F}">
      <dgm:prSet phldrT="[Texto]"/>
      <dgm:spPr/>
      <dgm:t>
        <a:bodyPr/>
        <a:lstStyle/>
        <a:p>
          <a:r>
            <a:rPr lang="es-EC" dirty="0" smtClean="0"/>
            <a:t>Emisión de Rentas	</a:t>
          </a:r>
          <a:endParaRPr lang="es-EC" dirty="0"/>
        </a:p>
      </dgm:t>
    </dgm:pt>
    <dgm:pt modelId="{FEFFF3BA-BF75-49DA-83C3-F4513C55BD60}" type="parTrans" cxnId="{4816CA8E-6373-4D7C-AFA7-9166241DDFD8}">
      <dgm:prSet/>
      <dgm:spPr>
        <a:ln>
          <a:solidFill>
            <a:schemeClr val="tx1"/>
          </a:solidFill>
        </a:ln>
      </dgm:spPr>
      <dgm:t>
        <a:bodyPr/>
        <a:lstStyle/>
        <a:p>
          <a:endParaRPr lang="es-EC"/>
        </a:p>
      </dgm:t>
    </dgm:pt>
    <dgm:pt modelId="{7FB2A04D-72F4-45E1-BF5D-F58047A9914C}" type="sibTrans" cxnId="{4816CA8E-6373-4D7C-AFA7-9166241DDFD8}">
      <dgm:prSet/>
      <dgm:spPr/>
      <dgm:t>
        <a:bodyPr/>
        <a:lstStyle/>
        <a:p>
          <a:endParaRPr lang="es-EC"/>
        </a:p>
      </dgm:t>
    </dgm:pt>
    <dgm:pt modelId="{D8808F73-3D2E-438F-8977-14613FD50A0A}">
      <dgm:prSet phldrT="[Texto]"/>
      <dgm:spPr/>
      <dgm:t>
        <a:bodyPr/>
        <a:lstStyle/>
        <a:p>
          <a:r>
            <a:rPr lang="es-EC" dirty="0" smtClean="0"/>
            <a:t>Catastro Multifinalitario</a:t>
          </a:r>
          <a:endParaRPr lang="es-EC" dirty="0"/>
        </a:p>
      </dgm:t>
    </dgm:pt>
    <dgm:pt modelId="{CECB085E-81E6-4DD7-8423-858DE5FE8953}" type="parTrans" cxnId="{82777F01-6FBE-4DE6-B850-B879CF5271E3}">
      <dgm:prSet/>
      <dgm:spPr>
        <a:ln>
          <a:solidFill>
            <a:schemeClr val="tx1"/>
          </a:solidFill>
        </a:ln>
      </dgm:spPr>
      <dgm:t>
        <a:bodyPr/>
        <a:lstStyle/>
        <a:p>
          <a:endParaRPr lang="es-EC"/>
        </a:p>
      </dgm:t>
    </dgm:pt>
    <dgm:pt modelId="{5627BC38-5DDA-49C1-8CC1-2447646C4905}" type="sibTrans" cxnId="{82777F01-6FBE-4DE6-B850-B879CF5271E3}">
      <dgm:prSet/>
      <dgm:spPr/>
      <dgm:t>
        <a:bodyPr/>
        <a:lstStyle/>
        <a:p>
          <a:endParaRPr lang="es-EC"/>
        </a:p>
      </dgm:t>
    </dgm:pt>
    <dgm:pt modelId="{450C7A30-E534-4566-8317-29FCBEC156AD}">
      <dgm:prSet phldrT="[Texto]"/>
      <dgm:spPr/>
      <dgm:t>
        <a:bodyPr/>
        <a:lstStyle/>
        <a:p>
          <a:r>
            <a:rPr lang="es-EC" dirty="0" smtClean="0"/>
            <a:t>Traspaso Dominio</a:t>
          </a:r>
          <a:endParaRPr lang="es-EC" dirty="0"/>
        </a:p>
      </dgm:t>
    </dgm:pt>
    <dgm:pt modelId="{0A52D400-E130-4642-A6B2-CE6CF3570A9A}" type="parTrans" cxnId="{E201E973-3A7C-4140-8124-FB12FD5B8ADD}">
      <dgm:prSet/>
      <dgm:spPr>
        <a:ln>
          <a:solidFill>
            <a:schemeClr val="tx1"/>
          </a:solidFill>
        </a:ln>
      </dgm:spPr>
      <dgm:t>
        <a:bodyPr/>
        <a:lstStyle/>
        <a:p>
          <a:endParaRPr lang="es-EC"/>
        </a:p>
      </dgm:t>
    </dgm:pt>
    <dgm:pt modelId="{2C0852CB-56A2-493D-AD8C-56AD4433355A}" type="sibTrans" cxnId="{E201E973-3A7C-4140-8124-FB12FD5B8ADD}">
      <dgm:prSet/>
      <dgm:spPr/>
      <dgm:t>
        <a:bodyPr/>
        <a:lstStyle/>
        <a:p>
          <a:endParaRPr lang="es-EC"/>
        </a:p>
      </dgm:t>
    </dgm:pt>
    <dgm:pt modelId="{19C1E6F0-AD54-4379-8F52-379B0F855470}" type="pres">
      <dgm:prSet presAssocID="{BEBC7D0D-172A-4B13-87C1-9B41CFA53B1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616186B4-E185-485A-B0C1-30C2FCD9AA60}" type="pres">
      <dgm:prSet presAssocID="{799E1094-A1E5-41A2-9336-E7FE7C5BCA62}" presName="root1" presStyleCnt="0"/>
      <dgm:spPr/>
      <dgm:t>
        <a:bodyPr/>
        <a:lstStyle/>
        <a:p>
          <a:endParaRPr lang="es-ES"/>
        </a:p>
      </dgm:t>
    </dgm:pt>
    <dgm:pt modelId="{AC3D5941-742B-49B9-BD8B-A4CEF4EA37F2}" type="pres">
      <dgm:prSet presAssocID="{799E1094-A1E5-41A2-9336-E7FE7C5BCA6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C83FE9B6-42E1-4531-940D-C043A33DCFB9}" type="pres">
      <dgm:prSet presAssocID="{799E1094-A1E5-41A2-9336-E7FE7C5BCA62}" presName="level2hierChild" presStyleCnt="0"/>
      <dgm:spPr/>
      <dgm:t>
        <a:bodyPr/>
        <a:lstStyle/>
        <a:p>
          <a:endParaRPr lang="es-ES"/>
        </a:p>
      </dgm:t>
    </dgm:pt>
    <dgm:pt modelId="{F6B0B16F-9887-409D-BF38-3E80C485B9A9}" type="pres">
      <dgm:prSet presAssocID="{8A5B9AA6-B19C-4DC7-867C-ABC929F9DB15}" presName="conn2-1" presStyleLbl="parChTrans1D2" presStyleIdx="0" presStyleCnt="2"/>
      <dgm:spPr/>
      <dgm:t>
        <a:bodyPr/>
        <a:lstStyle/>
        <a:p>
          <a:endParaRPr lang="es-EC"/>
        </a:p>
      </dgm:t>
    </dgm:pt>
    <dgm:pt modelId="{E0B4A097-ACFF-4BF2-8B68-9DF597FE3465}" type="pres">
      <dgm:prSet presAssocID="{8A5B9AA6-B19C-4DC7-867C-ABC929F9DB15}" presName="connTx" presStyleLbl="parChTrans1D2" presStyleIdx="0" presStyleCnt="2"/>
      <dgm:spPr/>
      <dgm:t>
        <a:bodyPr/>
        <a:lstStyle/>
        <a:p>
          <a:endParaRPr lang="es-EC"/>
        </a:p>
      </dgm:t>
    </dgm:pt>
    <dgm:pt modelId="{FA71501F-953F-470A-90E8-68B665C1F63D}" type="pres">
      <dgm:prSet presAssocID="{35563C5F-14C6-4A73-ACDB-5C88D7B608EC}" presName="root2" presStyleCnt="0"/>
      <dgm:spPr/>
      <dgm:t>
        <a:bodyPr/>
        <a:lstStyle/>
        <a:p>
          <a:endParaRPr lang="es-ES"/>
        </a:p>
      </dgm:t>
    </dgm:pt>
    <dgm:pt modelId="{A047BEA4-64DF-4EDA-8217-49B40E1920F1}" type="pres">
      <dgm:prSet presAssocID="{35563C5F-14C6-4A73-ACDB-5C88D7B608EC}" presName="LevelTwoTextNode" presStyleLbl="node2" presStyleIdx="0" presStyleCnt="2" custLinFactNeighborY="-56431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7A8EC1E9-B3A8-4E95-955A-C0D47616008F}" type="pres">
      <dgm:prSet presAssocID="{35563C5F-14C6-4A73-ACDB-5C88D7B608EC}" presName="level3hierChild" presStyleCnt="0"/>
      <dgm:spPr/>
      <dgm:t>
        <a:bodyPr/>
        <a:lstStyle/>
        <a:p>
          <a:endParaRPr lang="es-ES"/>
        </a:p>
      </dgm:t>
    </dgm:pt>
    <dgm:pt modelId="{413D28D9-6FC9-4B9F-A8A5-7067A5828F78}" type="pres">
      <dgm:prSet presAssocID="{FEFFF3BA-BF75-49DA-83C3-F4513C55BD60}" presName="conn2-1" presStyleLbl="parChTrans1D3" presStyleIdx="0" presStyleCnt="2"/>
      <dgm:spPr/>
      <dgm:t>
        <a:bodyPr/>
        <a:lstStyle/>
        <a:p>
          <a:endParaRPr lang="es-EC"/>
        </a:p>
      </dgm:t>
    </dgm:pt>
    <dgm:pt modelId="{E9F8ED64-5E83-40E4-8E4A-4BF532BE1A34}" type="pres">
      <dgm:prSet presAssocID="{FEFFF3BA-BF75-49DA-83C3-F4513C55BD60}" presName="connTx" presStyleLbl="parChTrans1D3" presStyleIdx="0" presStyleCnt="2"/>
      <dgm:spPr/>
      <dgm:t>
        <a:bodyPr/>
        <a:lstStyle/>
        <a:p>
          <a:endParaRPr lang="es-EC"/>
        </a:p>
      </dgm:t>
    </dgm:pt>
    <dgm:pt modelId="{FEA96F9E-0DB2-4539-A00D-FD5CB41F3B57}" type="pres">
      <dgm:prSet presAssocID="{134E6D66-5FD1-460B-BC88-6DF0EF3E203F}" presName="root2" presStyleCnt="0"/>
      <dgm:spPr/>
      <dgm:t>
        <a:bodyPr/>
        <a:lstStyle/>
        <a:p>
          <a:endParaRPr lang="es-ES"/>
        </a:p>
      </dgm:t>
    </dgm:pt>
    <dgm:pt modelId="{6F04A18C-359D-443B-A03D-BA26954E0364}" type="pres">
      <dgm:prSet presAssocID="{134E6D66-5FD1-460B-BC88-6DF0EF3E203F}" presName="LevelTwoTextNode" presStyleLbl="node3" presStyleIdx="0" presStyleCnt="2" custLinFactNeighborY="-56431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E735D530-B461-4C8E-BC2F-20A7D2662C52}" type="pres">
      <dgm:prSet presAssocID="{134E6D66-5FD1-460B-BC88-6DF0EF3E203F}" presName="level3hierChild" presStyleCnt="0"/>
      <dgm:spPr/>
      <dgm:t>
        <a:bodyPr/>
        <a:lstStyle/>
        <a:p>
          <a:endParaRPr lang="es-ES"/>
        </a:p>
      </dgm:t>
    </dgm:pt>
    <dgm:pt modelId="{F6E96974-7B46-480B-BA8C-41F9F40FAB30}" type="pres">
      <dgm:prSet presAssocID="{CECB085E-81E6-4DD7-8423-858DE5FE8953}" presName="conn2-1" presStyleLbl="parChTrans1D2" presStyleIdx="1" presStyleCnt="2"/>
      <dgm:spPr/>
      <dgm:t>
        <a:bodyPr/>
        <a:lstStyle/>
        <a:p>
          <a:endParaRPr lang="es-EC"/>
        </a:p>
      </dgm:t>
    </dgm:pt>
    <dgm:pt modelId="{E0C21C7E-23D8-4A7F-A71E-A78DD7DC9551}" type="pres">
      <dgm:prSet presAssocID="{CECB085E-81E6-4DD7-8423-858DE5FE8953}" presName="connTx" presStyleLbl="parChTrans1D2" presStyleIdx="1" presStyleCnt="2"/>
      <dgm:spPr/>
      <dgm:t>
        <a:bodyPr/>
        <a:lstStyle/>
        <a:p>
          <a:endParaRPr lang="es-EC"/>
        </a:p>
      </dgm:t>
    </dgm:pt>
    <dgm:pt modelId="{3466B11D-5140-49BF-8DCC-B72829BD674A}" type="pres">
      <dgm:prSet presAssocID="{D8808F73-3D2E-438F-8977-14613FD50A0A}" presName="root2" presStyleCnt="0"/>
      <dgm:spPr/>
      <dgm:t>
        <a:bodyPr/>
        <a:lstStyle/>
        <a:p>
          <a:endParaRPr lang="es-ES"/>
        </a:p>
      </dgm:t>
    </dgm:pt>
    <dgm:pt modelId="{3878C4A4-4703-4A5F-8D22-8EC7EE1F7BD7}" type="pres">
      <dgm:prSet presAssocID="{D8808F73-3D2E-438F-8977-14613FD50A0A}" presName="LevelTwoTextNode" presStyleLbl="node2" presStyleIdx="1" presStyleCnt="2" custLinFactNeighborX="-3023" custLinFactNeighborY="34737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EB3EEA08-0532-4147-AACD-734E26EE72FE}" type="pres">
      <dgm:prSet presAssocID="{D8808F73-3D2E-438F-8977-14613FD50A0A}" presName="level3hierChild" presStyleCnt="0"/>
      <dgm:spPr/>
      <dgm:t>
        <a:bodyPr/>
        <a:lstStyle/>
        <a:p>
          <a:endParaRPr lang="es-ES"/>
        </a:p>
      </dgm:t>
    </dgm:pt>
    <dgm:pt modelId="{0B093254-9CFA-4ABE-BB78-3A456339D7B7}" type="pres">
      <dgm:prSet presAssocID="{0A52D400-E130-4642-A6B2-CE6CF3570A9A}" presName="conn2-1" presStyleLbl="parChTrans1D3" presStyleIdx="1" presStyleCnt="2"/>
      <dgm:spPr/>
      <dgm:t>
        <a:bodyPr/>
        <a:lstStyle/>
        <a:p>
          <a:endParaRPr lang="es-EC"/>
        </a:p>
      </dgm:t>
    </dgm:pt>
    <dgm:pt modelId="{DCEFC6E2-AE40-44AB-921F-8D88FE3C9156}" type="pres">
      <dgm:prSet presAssocID="{0A52D400-E130-4642-A6B2-CE6CF3570A9A}" presName="connTx" presStyleLbl="parChTrans1D3" presStyleIdx="1" presStyleCnt="2"/>
      <dgm:spPr/>
      <dgm:t>
        <a:bodyPr/>
        <a:lstStyle/>
        <a:p>
          <a:endParaRPr lang="es-EC"/>
        </a:p>
      </dgm:t>
    </dgm:pt>
    <dgm:pt modelId="{03A7618D-98F5-4D09-A0BD-0AA31B147AF8}" type="pres">
      <dgm:prSet presAssocID="{450C7A30-E534-4566-8317-29FCBEC156AD}" presName="root2" presStyleCnt="0"/>
      <dgm:spPr/>
      <dgm:t>
        <a:bodyPr/>
        <a:lstStyle/>
        <a:p>
          <a:endParaRPr lang="es-ES"/>
        </a:p>
      </dgm:t>
    </dgm:pt>
    <dgm:pt modelId="{26EE607D-2FE6-4006-A7AD-7B715DCD4319}" type="pres">
      <dgm:prSet presAssocID="{450C7A30-E534-4566-8317-29FCBEC156AD}" presName="LevelTwoTextNode" presStyleLbl="node3" presStyleIdx="1" presStyleCnt="2" custLinFactNeighborX="-3023" custLinFactNeighborY="34737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97B6A236-72DB-4A45-94CC-082D82ED30A9}" type="pres">
      <dgm:prSet presAssocID="{450C7A30-E534-4566-8317-29FCBEC156AD}" presName="level3hierChild" presStyleCnt="0"/>
      <dgm:spPr/>
      <dgm:t>
        <a:bodyPr/>
        <a:lstStyle/>
        <a:p>
          <a:endParaRPr lang="es-ES"/>
        </a:p>
      </dgm:t>
    </dgm:pt>
  </dgm:ptLst>
  <dgm:cxnLst>
    <dgm:cxn modelId="{82777F01-6FBE-4DE6-B850-B879CF5271E3}" srcId="{799E1094-A1E5-41A2-9336-E7FE7C5BCA62}" destId="{D8808F73-3D2E-438F-8977-14613FD50A0A}" srcOrd="1" destOrd="0" parTransId="{CECB085E-81E6-4DD7-8423-858DE5FE8953}" sibTransId="{5627BC38-5DDA-49C1-8CC1-2447646C4905}"/>
    <dgm:cxn modelId="{C3720787-9AFC-4357-B623-565526786E0A}" type="presOf" srcId="{0A52D400-E130-4642-A6B2-CE6CF3570A9A}" destId="{DCEFC6E2-AE40-44AB-921F-8D88FE3C9156}" srcOrd="1" destOrd="0" presId="urn:microsoft.com/office/officeart/2005/8/layout/hierarchy2"/>
    <dgm:cxn modelId="{95F15512-7D63-49BA-92EF-6F2507AB5AEC}" srcId="{799E1094-A1E5-41A2-9336-E7FE7C5BCA62}" destId="{35563C5F-14C6-4A73-ACDB-5C88D7B608EC}" srcOrd="0" destOrd="0" parTransId="{8A5B9AA6-B19C-4DC7-867C-ABC929F9DB15}" sibTransId="{7A78AE6B-1E63-49C4-BC26-0FC169868C91}"/>
    <dgm:cxn modelId="{5A4B4486-7402-4146-979E-273357042002}" type="presOf" srcId="{799E1094-A1E5-41A2-9336-E7FE7C5BCA62}" destId="{AC3D5941-742B-49B9-BD8B-A4CEF4EA37F2}" srcOrd="0" destOrd="0" presId="urn:microsoft.com/office/officeart/2005/8/layout/hierarchy2"/>
    <dgm:cxn modelId="{890C01C8-DBC8-48BA-A89F-BC6E94005EBA}" type="presOf" srcId="{8A5B9AA6-B19C-4DC7-867C-ABC929F9DB15}" destId="{F6B0B16F-9887-409D-BF38-3E80C485B9A9}" srcOrd="0" destOrd="0" presId="urn:microsoft.com/office/officeart/2005/8/layout/hierarchy2"/>
    <dgm:cxn modelId="{C4E4A25B-775A-4981-94EB-B14D5F9D2628}" type="presOf" srcId="{CECB085E-81E6-4DD7-8423-858DE5FE8953}" destId="{E0C21C7E-23D8-4A7F-A71E-A78DD7DC9551}" srcOrd="1" destOrd="0" presId="urn:microsoft.com/office/officeart/2005/8/layout/hierarchy2"/>
    <dgm:cxn modelId="{810F7A9D-77AC-4644-B1A8-00AD9C22E0A6}" srcId="{BEBC7D0D-172A-4B13-87C1-9B41CFA53B16}" destId="{799E1094-A1E5-41A2-9336-E7FE7C5BCA62}" srcOrd="0" destOrd="0" parTransId="{2DFDFEF6-3469-45A7-908F-F358CE2E8574}" sibTransId="{631EC3CF-3339-447C-BD63-579DB5ADFDEB}"/>
    <dgm:cxn modelId="{1FC55801-8DEE-4E74-89E8-826F54DFE4FE}" type="presOf" srcId="{FEFFF3BA-BF75-49DA-83C3-F4513C55BD60}" destId="{E9F8ED64-5E83-40E4-8E4A-4BF532BE1A34}" srcOrd="1" destOrd="0" presId="urn:microsoft.com/office/officeart/2005/8/layout/hierarchy2"/>
    <dgm:cxn modelId="{9B6906D3-6CD5-4EF8-90F5-0C889198C202}" type="presOf" srcId="{0A52D400-E130-4642-A6B2-CE6CF3570A9A}" destId="{0B093254-9CFA-4ABE-BB78-3A456339D7B7}" srcOrd="0" destOrd="0" presId="urn:microsoft.com/office/officeart/2005/8/layout/hierarchy2"/>
    <dgm:cxn modelId="{4816CA8E-6373-4D7C-AFA7-9166241DDFD8}" srcId="{35563C5F-14C6-4A73-ACDB-5C88D7B608EC}" destId="{134E6D66-5FD1-460B-BC88-6DF0EF3E203F}" srcOrd="0" destOrd="0" parTransId="{FEFFF3BA-BF75-49DA-83C3-F4513C55BD60}" sibTransId="{7FB2A04D-72F4-45E1-BF5D-F58047A9914C}"/>
    <dgm:cxn modelId="{84A7561A-53BF-4698-B3FB-54EB6E7D8930}" type="presOf" srcId="{35563C5F-14C6-4A73-ACDB-5C88D7B608EC}" destId="{A047BEA4-64DF-4EDA-8217-49B40E1920F1}" srcOrd="0" destOrd="0" presId="urn:microsoft.com/office/officeart/2005/8/layout/hierarchy2"/>
    <dgm:cxn modelId="{8272685C-B5EA-4CF6-9EFA-41223874C879}" type="presOf" srcId="{BEBC7D0D-172A-4B13-87C1-9B41CFA53B16}" destId="{19C1E6F0-AD54-4379-8F52-379B0F855470}" srcOrd="0" destOrd="0" presId="urn:microsoft.com/office/officeart/2005/8/layout/hierarchy2"/>
    <dgm:cxn modelId="{84685D2A-8C54-4483-A835-5E99F4199112}" type="presOf" srcId="{CECB085E-81E6-4DD7-8423-858DE5FE8953}" destId="{F6E96974-7B46-480B-BA8C-41F9F40FAB30}" srcOrd="0" destOrd="0" presId="urn:microsoft.com/office/officeart/2005/8/layout/hierarchy2"/>
    <dgm:cxn modelId="{05A9B109-F94C-4D21-9DC5-CF8D1D174E25}" type="presOf" srcId="{FEFFF3BA-BF75-49DA-83C3-F4513C55BD60}" destId="{413D28D9-6FC9-4B9F-A8A5-7067A5828F78}" srcOrd="0" destOrd="0" presId="urn:microsoft.com/office/officeart/2005/8/layout/hierarchy2"/>
    <dgm:cxn modelId="{AC7816F4-AD0E-43C3-9267-B13B7A38DB04}" type="presOf" srcId="{134E6D66-5FD1-460B-BC88-6DF0EF3E203F}" destId="{6F04A18C-359D-443B-A03D-BA26954E0364}" srcOrd="0" destOrd="0" presId="urn:microsoft.com/office/officeart/2005/8/layout/hierarchy2"/>
    <dgm:cxn modelId="{2432E2E8-E0F1-4B19-BB72-776BA86A4FF3}" type="presOf" srcId="{450C7A30-E534-4566-8317-29FCBEC156AD}" destId="{26EE607D-2FE6-4006-A7AD-7B715DCD4319}" srcOrd="0" destOrd="0" presId="urn:microsoft.com/office/officeart/2005/8/layout/hierarchy2"/>
    <dgm:cxn modelId="{E201E973-3A7C-4140-8124-FB12FD5B8ADD}" srcId="{D8808F73-3D2E-438F-8977-14613FD50A0A}" destId="{450C7A30-E534-4566-8317-29FCBEC156AD}" srcOrd="0" destOrd="0" parTransId="{0A52D400-E130-4642-A6B2-CE6CF3570A9A}" sibTransId="{2C0852CB-56A2-493D-AD8C-56AD4433355A}"/>
    <dgm:cxn modelId="{D69F53FB-2B50-4295-B67A-E5BCF0B2233C}" type="presOf" srcId="{D8808F73-3D2E-438F-8977-14613FD50A0A}" destId="{3878C4A4-4703-4A5F-8D22-8EC7EE1F7BD7}" srcOrd="0" destOrd="0" presId="urn:microsoft.com/office/officeart/2005/8/layout/hierarchy2"/>
    <dgm:cxn modelId="{A2487855-79D0-4051-9DBD-E7060146C4F4}" type="presOf" srcId="{8A5B9AA6-B19C-4DC7-867C-ABC929F9DB15}" destId="{E0B4A097-ACFF-4BF2-8B68-9DF597FE3465}" srcOrd="1" destOrd="0" presId="urn:microsoft.com/office/officeart/2005/8/layout/hierarchy2"/>
    <dgm:cxn modelId="{1EF8090E-0EA9-497F-9CD2-16838177ADB3}" type="presParOf" srcId="{19C1E6F0-AD54-4379-8F52-379B0F855470}" destId="{616186B4-E185-485A-B0C1-30C2FCD9AA60}" srcOrd="0" destOrd="0" presId="urn:microsoft.com/office/officeart/2005/8/layout/hierarchy2"/>
    <dgm:cxn modelId="{ECB0EED8-45A1-4D00-A2B1-B9E6783FC8ED}" type="presParOf" srcId="{616186B4-E185-485A-B0C1-30C2FCD9AA60}" destId="{AC3D5941-742B-49B9-BD8B-A4CEF4EA37F2}" srcOrd="0" destOrd="0" presId="urn:microsoft.com/office/officeart/2005/8/layout/hierarchy2"/>
    <dgm:cxn modelId="{90DCBE8A-184D-4BCD-8203-9544F3F88646}" type="presParOf" srcId="{616186B4-E185-485A-B0C1-30C2FCD9AA60}" destId="{C83FE9B6-42E1-4531-940D-C043A33DCFB9}" srcOrd="1" destOrd="0" presId="urn:microsoft.com/office/officeart/2005/8/layout/hierarchy2"/>
    <dgm:cxn modelId="{592A33BF-0E38-4C2D-9507-D69E65EE5C48}" type="presParOf" srcId="{C83FE9B6-42E1-4531-940D-C043A33DCFB9}" destId="{F6B0B16F-9887-409D-BF38-3E80C485B9A9}" srcOrd="0" destOrd="0" presId="urn:microsoft.com/office/officeart/2005/8/layout/hierarchy2"/>
    <dgm:cxn modelId="{36ED2D8D-084A-4E68-B448-D2B2A55A04F9}" type="presParOf" srcId="{F6B0B16F-9887-409D-BF38-3E80C485B9A9}" destId="{E0B4A097-ACFF-4BF2-8B68-9DF597FE3465}" srcOrd="0" destOrd="0" presId="urn:microsoft.com/office/officeart/2005/8/layout/hierarchy2"/>
    <dgm:cxn modelId="{B585AD5C-2548-4E00-BC7D-AA350B564222}" type="presParOf" srcId="{C83FE9B6-42E1-4531-940D-C043A33DCFB9}" destId="{FA71501F-953F-470A-90E8-68B665C1F63D}" srcOrd="1" destOrd="0" presId="urn:microsoft.com/office/officeart/2005/8/layout/hierarchy2"/>
    <dgm:cxn modelId="{60CBC0C7-F5C9-4CDC-BE98-CA3C884DD8B6}" type="presParOf" srcId="{FA71501F-953F-470A-90E8-68B665C1F63D}" destId="{A047BEA4-64DF-4EDA-8217-49B40E1920F1}" srcOrd="0" destOrd="0" presId="urn:microsoft.com/office/officeart/2005/8/layout/hierarchy2"/>
    <dgm:cxn modelId="{352AC961-13F5-44A4-B5BF-A73E1D52425F}" type="presParOf" srcId="{FA71501F-953F-470A-90E8-68B665C1F63D}" destId="{7A8EC1E9-B3A8-4E95-955A-C0D47616008F}" srcOrd="1" destOrd="0" presId="urn:microsoft.com/office/officeart/2005/8/layout/hierarchy2"/>
    <dgm:cxn modelId="{D29E7E21-E314-418F-98F6-DB04DDECC12A}" type="presParOf" srcId="{7A8EC1E9-B3A8-4E95-955A-C0D47616008F}" destId="{413D28D9-6FC9-4B9F-A8A5-7067A5828F78}" srcOrd="0" destOrd="0" presId="urn:microsoft.com/office/officeart/2005/8/layout/hierarchy2"/>
    <dgm:cxn modelId="{65253FA6-EA9B-4D33-892D-1CB9B607A2C5}" type="presParOf" srcId="{413D28D9-6FC9-4B9F-A8A5-7067A5828F78}" destId="{E9F8ED64-5E83-40E4-8E4A-4BF532BE1A34}" srcOrd="0" destOrd="0" presId="urn:microsoft.com/office/officeart/2005/8/layout/hierarchy2"/>
    <dgm:cxn modelId="{9916C1A7-EC7F-4560-9E61-AF0DB81B11F0}" type="presParOf" srcId="{7A8EC1E9-B3A8-4E95-955A-C0D47616008F}" destId="{FEA96F9E-0DB2-4539-A00D-FD5CB41F3B57}" srcOrd="1" destOrd="0" presId="urn:microsoft.com/office/officeart/2005/8/layout/hierarchy2"/>
    <dgm:cxn modelId="{64E67465-0F7F-4BA5-8CAF-4FCABC1DB2E8}" type="presParOf" srcId="{FEA96F9E-0DB2-4539-A00D-FD5CB41F3B57}" destId="{6F04A18C-359D-443B-A03D-BA26954E0364}" srcOrd="0" destOrd="0" presId="urn:microsoft.com/office/officeart/2005/8/layout/hierarchy2"/>
    <dgm:cxn modelId="{EEB1861E-CECF-47D7-B870-A7AFB7C1E0F1}" type="presParOf" srcId="{FEA96F9E-0DB2-4539-A00D-FD5CB41F3B57}" destId="{E735D530-B461-4C8E-BC2F-20A7D2662C52}" srcOrd="1" destOrd="0" presId="urn:microsoft.com/office/officeart/2005/8/layout/hierarchy2"/>
    <dgm:cxn modelId="{D17B0577-6554-46ED-82A3-479B89ADFCDA}" type="presParOf" srcId="{C83FE9B6-42E1-4531-940D-C043A33DCFB9}" destId="{F6E96974-7B46-480B-BA8C-41F9F40FAB30}" srcOrd="2" destOrd="0" presId="urn:microsoft.com/office/officeart/2005/8/layout/hierarchy2"/>
    <dgm:cxn modelId="{92FF8229-0489-4728-9B00-7DB0CFBB4DDF}" type="presParOf" srcId="{F6E96974-7B46-480B-BA8C-41F9F40FAB30}" destId="{E0C21C7E-23D8-4A7F-A71E-A78DD7DC9551}" srcOrd="0" destOrd="0" presId="urn:microsoft.com/office/officeart/2005/8/layout/hierarchy2"/>
    <dgm:cxn modelId="{DC1FFE37-50D4-466F-8184-C4C8200C2104}" type="presParOf" srcId="{C83FE9B6-42E1-4531-940D-C043A33DCFB9}" destId="{3466B11D-5140-49BF-8DCC-B72829BD674A}" srcOrd="3" destOrd="0" presId="urn:microsoft.com/office/officeart/2005/8/layout/hierarchy2"/>
    <dgm:cxn modelId="{5998A6FA-6C4F-4ACF-A94F-536C09817BE3}" type="presParOf" srcId="{3466B11D-5140-49BF-8DCC-B72829BD674A}" destId="{3878C4A4-4703-4A5F-8D22-8EC7EE1F7BD7}" srcOrd="0" destOrd="0" presId="urn:microsoft.com/office/officeart/2005/8/layout/hierarchy2"/>
    <dgm:cxn modelId="{F7C38A83-40EC-4D35-A855-E2B8EA54FC9B}" type="presParOf" srcId="{3466B11D-5140-49BF-8DCC-B72829BD674A}" destId="{EB3EEA08-0532-4147-AACD-734E26EE72FE}" srcOrd="1" destOrd="0" presId="urn:microsoft.com/office/officeart/2005/8/layout/hierarchy2"/>
    <dgm:cxn modelId="{97B17787-65DB-4DDF-B675-D6584ED0837A}" type="presParOf" srcId="{EB3EEA08-0532-4147-AACD-734E26EE72FE}" destId="{0B093254-9CFA-4ABE-BB78-3A456339D7B7}" srcOrd="0" destOrd="0" presId="urn:microsoft.com/office/officeart/2005/8/layout/hierarchy2"/>
    <dgm:cxn modelId="{F104712B-03D2-4255-96C5-46BEF4AB369B}" type="presParOf" srcId="{0B093254-9CFA-4ABE-BB78-3A456339D7B7}" destId="{DCEFC6E2-AE40-44AB-921F-8D88FE3C9156}" srcOrd="0" destOrd="0" presId="urn:microsoft.com/office/officeart/2005/8/layout/hierarchy2"/>
    <dgm:cxn modelId="{FFC9412F-1073-499B-B25F-01C5F7036A76}" type="presParOf" srcId="{EB3EEA08-0532-4147-AACD-734E26EE72FE}" destId="{03A7618D-98F5-4D09-A0BD-0AA31B147AF8}" srcOrd="1" destOrd="0" presId="urn:microsoft.com/office/officeart/2005/8/layout/hierarchy2"/>
    <dgm:cxn modelId="{E4D46C06-3EEB-4F55-8C42-8BF9BC97A927}" type="presParOf" srcId="{03A7618D-98F5-4D09-A0BD-0AA31B147AF8}" destId="{26EE607D-2FE6-4006-A7AD-7B715DCD4319}" srcOrd="0" destOrd="0" presId="urn:microsoft.com/office/officeart/2005/8/layout/hierarchy2"/>
    <dgm:cxn modelId="{2B9C0BEA-9987-44C2-A248-5C6139E62EFF}" type="presParOf" srcId="{03A7618D-98F5-4D09-A0BD-0AA31B147AF8}" destId="{97B6A236-72DB-4A45-94CC-082D82ED30A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E1D89D-5131-4AE5-8B46-52129129319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202E444-CB93-4564-9C0B-DFB893423CAE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Con la observaciones tomadas del levantamiento del proceso y análisis de la situación actual</a:t>
          </a:r>
          <a:endParaRPr lang="es-EC" dirty="0">
            <a:latin typeface="+mj-lt"/>
          </a:endParaRPr>
        </a:p>
      </dgm:t>
    </dgm:pt>
    <dgm:pt modelId="{ACE8C880-6EFC-4A2B-86F2-B9374933CB01}" type="parTrans" cxnId="{56B2A2F9-0368-4880-A376-5DFE7B8FCB9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6B4EBBC6-2C75-4D24-ADE4-B528BCE079FA}" type="sibTrans" cxnId="{56B2A2F9-0368-4880-A376-5DFE7B8FCB9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C0961CE3-8D78-45DD-8CE4-D3C453215289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- Diseño del modelo para el proceso de Transferencia de Dominio.</a:t>
          </a:r>
        </a:p>
        <a:p>
          <a:r>
            <a:rPr lang="es-EC" dirty="0" smtClean="0">
              <a:latin typeface="+mj-lt"/>
            </a:rPr>
            <a:t>- Mejora a través de la simplificación y estandarización.</a:t>
          </a:r>
          <a:endParaRPr lang="es-EC" dirty="0">
            <a:latin typeface="+mj-lt"/>
          </a:endParaRPr>
        </a:p>
      </dgm:t>
    </dgm:pt>
    <dgm:pt modelId="{B9A16397-FFB8-4E09-8BDB-CB6E62835F82}" type="parTrans" cxnId="{2A05376F-2F51-4212-AFE4-56C864E02E1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EF0A674B-9587-4787-BFFB-D694425457EC}" type="sibTrans" cxnId="{2A05376F-2F51-4212-AFE4-56C864E02E1C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84FECAD3-B33D-43BE-82C7-950C409EA4A8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- Definición de actividades</a:t>
          </a:r>
        </a:p>
        <a:p>
          <a:r>
            <a:rPr lang="es-EC" dirty="0" smtClean="0">
              <a:latin typeface="+mj-lt"/>
            </a:rPr>
            <a:t>- Ficha técnica de proceso</a:t>
          </a:r>
        </a:p>
        <a:p>
          <a:r>
            <a:rPr lang="es-EC" dirty="0" smtClean="0">
              <a:latin typeface="+mj-lt"/>
            </a:rPr>
            <a:t>-Elaboración de diagramas de flujo</a:t>
          </a:r>
        </a:p>
        <a:p>
          <a:r>
            <a:rPr lang="es-EC" dirty="0" smtClean="0">
              <a:latin typeface="+mj-lt"/>
            </a:rPr>
            <a:t>-Elaboración de indicadores</a:t>
          </a:r>
        </a:p>
      </dgm:t>
    </dgm:pt>
    <dgm:pt modelId="{5024C6AA-63F7-4B0A-8C93-CE07215FF1DA}" type="parTrans" cxnId="{2FBA89CB-6CD5-4486-B087-6D62EDBE662D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19F04989-E5FB-4EAA-929C-D5DEF3F04098}" type="sibTrans" cxnId="{2FBA89CB-6CD5-4486-B087-6D62EDBE662D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B8A1A867-EAFB-45A6-9F3F-C5944DC2AD61}" type="pres">
      <dgm:prSet presAssocID="{F1E1D89D-5131-4AE5-8B46-521291293199}" presName="linearFlow" presStyleCnt="0">
        <dgm:presLayoutVars>
          <dgm:resizeHandles val="exact"/>
        </dgm:presLayoutVars>
      </dgm:prSet>
      <dgm:spPr/>
    </dgm:pt>
    <dgm:pt modelId="{91981031-4A7A-4834-BB45-979403304347}" type="pres">
      <dgm:prSet presAssocID="{E202E444-CB93-4564-9C0B-DFB893423CA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142EBB-E2BE-444B-9771-0A724A48402D}" type="pres">
      <dgm:prSet presAssocID="{6B4EBBC6-2C75-4D24-ADE4-B528BCE079FA}" presName="sibTrans" presStyleLbl="sibTrans2D1" presStyleIdx="0" presStyleCnt="2"/>
      <dgm:spPr/>
      <dgm:t>
        <a:bodyPr/>
        <a:lstStyle/>
        <a:p>
          <a:endParaRPr lang="es-ES"/>
        </a:p>
      </dgm:t>
    </dgm:pt>
    <dgm:pt modelId="{02D47575-E92E-4612-AA5F-952B295BD792}" type="pres">
      <dgm:prSet presAssocID="{6B4EBBC6-2C75-4D24-ADE4-B528BCE079FA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238BAD99-0CC3-4993-B1F9-31E8F60F1428}" type="pres">
      <dgm:prSet presAssocID="{C0961CE3-8D78-45DD-8CE4-D3C45321528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C0FA55-026E-417B-A5C8-44A2DCAB4631}" type="pres">
      <dgm:prSet presAssocID="{EF0A674B-9587-4787-BFFB-D694425457EC}" presName="sibTrans" presStyleLbl="sibTrans2D1" presStyleIdx="1" presStyleCnt="2"/>
      <dgm:spPr/>
      <dgm:t>
        <a:bodyPr/>
        <a:lstStyle/>
        <a:p>
          <a:endParaRPr lang="es-ES"/>
        </a:p>
      </dgm:t>
    </dgm:pt>
    <dgm:pt modelId="{48115236-F3EA-413C-A94C-E7D461BC377E}" type="pres">
      <dgm:prSet presAssocID="{EF0A674B-9587-4787-BFFB-D694425457EC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C70BE2A8-DD21-457E-9DF2-CCA76C37CC5D}" type="pres">
      <dgm:prSet presAssocID="{84FECAD3-B33D-43BE-82C7-950C409EA4A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F451C7-2C8E-42B3-BE67-82C77023C4BC}" type="presOf" srcId="{EF0A674B-9587-4787-BFFB-D694425457EC}" destId="{48115236-F3EA-413C-A94C-E7D461BC377E}" srcOrd="1" destOrd="0" presId="urn:microsoft.com/office/officeart/2005/8/layout/process2"/>
    <dgm:cxn modelId="{576F7E5A-0490-4A0F-B766-7A2FCB967E84}" type="presOf" srcId="{84FECAD3-B33D-43BE-82C7-950C409EA4A8}" destId="{C70BE2A8-DD21-457E-9DF2-CCA76C37CC5D}" srcOrd="0" destOrd="0" presId="urn:microsoft.com/office/officeart/2005/8/layout/process2"/>
    <dgm:cxn modelId="{09D35DF9-4B80-4928-B150-416297707629}" type="presOf" srcId="{E202E444-CB93-4564-9C0B-DFB893423CAE}" destId="{91981031-4A7A-4834-BB45-979403304347}" srcOrd="0" destOrd="0" presId="urn:microsoft.com/office/officeart/2005/8/layout/process2"/>
    <dgm:cxn modelId="{5BEFF71E-AE37-42FF-A42D-446F7F9E5B4B}" type="presOf" srcId="{C0961CE3-8D78-45DD-8CE4-D3C453215289}" destId="{238BAD99-0CC3-4993-B1F9-31E8F60F1428}" srcOrd="0" destOrd="0" presId="urn:microsoft.com/office/officeart/2005/8/layout/process2"/>
    <dgm:cxn modelId="{E4668F05-C565-43DD-87FE-CC85BE5228EC}" type="presOf" srcId="{F1E1D89D-5131-4AE5-8B46-521291293199}" destId="{B8A1A867-EAFB-45A6-9F3F-C5944DC2AD61}" srcOrd="0" destOrd="0" presId="urn:microsoft.com/office/officeart/2005/8/layout/process2"/>
    <dgm:cxn modelId="{AD751CDD-B0B9-4861-9EA7-C3F3421636AC}" type="presOf" srcId="{EF0A674B-9587-4787-BFFB-D694425457EC}" destId="{0CC0FA55-026E-417B-A5C8-44A2DCAB4631}" srcOrd="0" destOrd="0" presId="urn:microsoft.com/office/officeart/2005/8/layout/process2"/>
    <dgm:cxn modelId="{8C1F3409-777D-452E-BFA0-F49F6A2448BB}" type="presOf" srcId="{6B4EBBC6-2C75-4D24-ADE4-B528BCE079FA}" destId="{02D47575-E92E-4612-AA5F-952B295BD792}" srcOrd="1" destOrd="0" presId="urn:microsoft.com/office/officeart/2005/8/layout/process2"/>
    <dgm:cxn modelId="{0B66A2F7-B1B1-4871-9761-D4CF40442A61}" type="presOf" srcId="{6B4EBBC6-2C75-4D24-ADE4-B528BCE079FA}" destId="{C9142EBB-E2BE-444B-9771-0A724A48402D}" srcOrd="0" destOrd="0" presId="urn:microsoft.com/office/officeart/2005/8/layout/process2"/>
    <dgm:cxn modelId="{2A05376F-2F51-4212-AFE4-56C864E02E1C}" srcId="{F1E1D89D-5131-4AE5-8B46-521291293199}" destId="{C0961CE3-8D78-45DD-8CE4-D3C453215289}" srcOrd="1" destOrd="0" parTransId="{B9A16397-FFB8-4E09-8BDB-CB6E62835F82}" sibTransId="{EF0A674B-9587-4787-BFFB-D694425457EC}"/>
    <dgm:cxn modelId="{56B2A2F9-0368-4880-A376-5DFE7B8FCB9C}" srcId="{F1E1D89D-5131-4AE5-8B46-521291293199}" destId="{E202E444-CB93-4564-9C0B-DFB893423CAE}" srcOrd="0" destOrd="0" parTransId="{ACE8C880-6EFC-4A2B-86F2-B9374933CB01}" sibTransId="{6B4EBBC6-2C75-4D24-ADE4-B528BCE079FA}"/>
    <dgm:cxn modelId="{2FBA89CB-6CD5-4486-B087-6D62EDBE662D}" srcId="{F1E1D89D-5131-4AE5-8B46-521291293199}" destId="{84FECAD3-B33D-43BE-82C7-950C409EA4A8}" srcOrd="2" destOrd="0" parTransId="{5024C6AA-63F7-4B0A-8C93-CE07215FF1DA}" sibTransId="{19F04989-E5FB-4EAA-929C-D5DEF3F04098}"/>
    <dgm:cxn modelId="{2625CAE8-7CFE-4EF0-AF71-F9F32D076683}" type="presParOf" srcId="{B8A1A867-EAFB-45A6-9F3F-C5944DC2AD61}" destId="{91981031-4A7A-4834-BB45-979403304347}" srcOrd="0" destOrd="0" presId="urn:microsoft.com/office/officeart/2005/8/layout/process2"/>
    <dgm:cxn modelId="{F6FFAC06-FBC9-496B-BC25-C76AFC9DF6BA}" type="presParOf" srcId="{B8A1A867-EAFB-45A6-9F3F-C5944DC2AD61}" destId="{C9142EBB-E2BE-444B-9771-0A724A48402D}" srcOrd="1" destOrd="0" presId="urn:microsoft.com/office/officeart/2005/8/layout/process2"/>
    <dgm:cxn modelId="{D084F273-20FD-4ECB-8ABC-093E340AB8B0}" type="presParOf" srcId="{C9142EBB-E2BE-444B-9771-0A724A48402D}" destId="{02D47575-E92E-4612-AA5F-952B295BD792}" srcOrd="0" destOrd="0" presId="urn:microsoft.com/office/officeart/2005/8/layout/process2"/>
    <dgm:cxn modelId="{EF1BB3AF-E144-4303-9CD1-6D7B4B6B8279}" type="presParOf" srcId="{B8A1A867-EAFB-45A6-9F3F-C5944DC2AD61}" destId="{238BAD99-0CC3-4993-B1F9-31E8F60F1428}" srcOrd="2" destOrd="0" presId="urn:microsoft.com/office/officeart/2005/8/layout/process2"/>
    <dgm:cxn modelId="{37E1BE99-0139-4ACB-A77E-F28AC59BDCDB}" type="presParOf" srcId="{B8A1A867-EAFB-45A6-9F3F-C5944DC2AD61}" destId="{0CC0FA55-026E-417B-A5C8-44A2DCAB4631}" srcOrd="3" destOrd="0" presId="urn:microsoft.com/office/officeart/2005/8/layout/process2"/>
    <dgm:cxn modelId="{9916F78F-F632-4D90-BAB5-18080D289443}" type="presParOf" srcId="{0CC0FA55-026E-417B-A5C8-44A2DCAB4631}" destId="{48115236-F3EA-413C-A94C-E7D461BC377E}" srcOrd="0" destOrd="0" presId="urn:microsoft.com/office/officeart/2005/8/layout/process2"/>
    <dgm:cxn modelId="{E14D034D-651E-4328-B435-88592C2FE0A6}" type="presParOf" srcId="{B8A1A867-EAFB-45A6-9F3F-C5944DC2AD61}" destId="{C70BE2A8-DD21-457E-9DF2-CCA76C37CC5D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2834308-A8B8-43E3-A28E-A91594DC3D6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78671661-3D69-4A52-885A-191BFC58DEFA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Sistema Informático</a:t>
          </a:r>
          <a:endParaRPr lang="es-EC" dirty="0">
            <a:latin typeface="+mj-lt"/>
          </a:endParaRPr>
        </a:p>
      </dgm:t>
    </dgm:pt>
    <dgm:pt modelId="{44C1FF02-F218-4360-83FD-6F3CCE90B961}" type="parTrans" cxnId="{ADC59661-F106-4780-83B0-AC8FCA6224D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19FEB7E8-29D6-4814-9423-E90B5D72EAB4}" type="sibTrans" cxnId="{ADC59661-F106-4780-83B0-AC8FCA6224D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6E2F54D2-B680-472E-BCC1-2AC6821408D9}">
      <dgm:prSet phldrT="[Texto]"/>
      <dgm:spPr/>
      <dgm:t>
        <a:bodyPr/>
        <a:lstStyle/>
        <a:p>
          <a:r>
            <a:rPr lang="es-EC" dirty="0" smtClean="0">
              <a:latin typeface="+mj-lt"/>
            </a:rPr>
            <a:t>Diseñar e implementar nuevo sistema informático</a:t>
          </a:r>
          <a:endParaRPr lang="es-EC" dirty="0">
            <a:latin typeface="+mj-lt"/>
          </a:endParaRPr>
        </a:p>
      </dgm:t>
    </dgm:pt>
    <dgm:pt modelId="{47D34857-7D55-4273-A425-3F94793761E3}" type="parTrans" cxnId="{9C1E4914-6820-46FB-BF07-126B8FAD475F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51C9AD55-9F5C-42D3-836A-6193DCA8CA6B}" type="sibTrans" cxnId="{9C1E4914-6820-46FB-BF07-126B8FAD475F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BA273D8D-9B93-469C-B894-9F86A49D7BB6}">
      <dgm:prSet custT="1"/>
      <dgm:spPr/>
      <dgm:t>
        <a:bodyPr/>
        <a:lstStyle/>
        <a:p>
          <a:pPr algn="just"/>
          <a:r>
            <a:rPr lang="es-EC" sz="1100" dirty="0" smtClean="0">
              <a:latin typeface="+mj-lt"/>
            </a:rPr>
            <a:t>Las principales vulnerabilidades son las relacionadas al sistema informático Rehosting.</a:t>
          </a:r>
          <a:endParaRPr lang="es-EC" sz="1100" dirty="0">
            <a:latin typeface="+mj-lt"/>
          </a:endParaRPr>
        </a:p>
      </dgm:t>
    </dgm:pt>
    <dgm:pt modelId="{1F58F1C6-252D-4063-88F8-5B7082D4CA55}" type="parTrans" cxnId="{49FC4D17-BA14-4390-9224-9A01D15F113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43C6E0FA-1257-4720-871D-E806C78BBFE2}" type="sibTrans" cxnId="{49FC4D17-BA14-4390-9224-9A01D15F1137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16F845FE-8351-4B13-98B6-C48CA06650CB}">
      <dgm:prSet custT="1"/>
      <dgm:spPr/>
      <dgm:t>
        <a:bodyPr/>
        <a:lstStyle/>
        <a:p>
          <a:pPr algn="just"/>
          <a:r>
            <a:rPr lang="es-ES" sz="1100" dirty="0" smtClean="0">
              <a:latin typeface="+mj-lt"/>
            </a:rPr>
            <a:t>El software BPM  </a:t>
          </a:r>
          <a:r>
            <a:rPr lang="es-ES" sz="1100" i="1" dirty="0" smtClean="0">
              <a:latin typeface="+mj-lt"/>
            </a:rPr>
            <a:t>Business Process Management, </a:t>
          </a:r>
          <a:r>
            <a:rPr lang="es-ES" sz="1100" dirty="0" smtClean="0">
              <a:latin typeface="+mj-lt"/>
            </a:rPr>
            <a:t>es una excelente alternativa que inclusive es utilizada para varios procesos que realiza el MDMQ.</a:t>
          </a:r>
          <a:endParaRPr lang="es-EC" sz="1100" dirty="0">
            <a:latin typeface="+mj-lt"/>
          </a:endParaRPr>
        </a:p>
      </dgm:t>
    </dgm:pt>
    <dgm:pt modelId="{C313E83F-6862-4E0D-95EC-4B25FECE8A80}" type="parTrans" cxnId="{9B7DDFBE-33B4-4D14-8525-3E36F611CEAE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63D6477E-7E95-49EA-AC7A-D3502ADA0627}" type="sibTrans" cxnId="{9B7DDFBE-33B4-4D14-8525-3E36F611CEAE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80C26F79-E54B-4D52-833D-4146F8B5A5D9}">
      <dgm:prSet custT="1"/>
      <dgm:spPr/>
      <dgm:t>
        <a:bodyPr/>
        <a:lstStyle/>
        <a:p>
          <a:pPr algn="just"/>
          <a:r>
            <a:rPr lang="es-ES" sz="1100" dirty="0" smtClean="0">
              <a:latin typeface="+mj-lt"/>
            </a:rPr>
            <a:t>El BPM es una herramienta que permite: automatizar las operaciones, documentos y tareas y dirigirlas a los usuarios responsables del proceso; activar alarmas de alerta por retraso; facilitar la gestión y análisis de procesos; la supervisión de las actividades, etc.</a:t>
          </a:r>
          <a:endParaRPr lang="es-EC" sz="1100" dirty="0">
            <a:latin typeface="+mj-lt"/>
          </a:endParaRPr>
        </a:p>
      </dgm:t>
    </dgm:pt>
    <dgm:pt modelId="{464728CC-7F55-4E7B-ADDF-3F87E47AD527}" type="parTrans" cxnId="{802BFC86-B7E7-4476-AAB9-4B72E31D9C6E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B682F063-35AA-4172-9DA4-B501944CF35A}" type="sibTrans" cxnId="{802BFC86-B7E7-4476-AAB9-4B72E31D9C6E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1364A92F-1118-436A-AD50-BFAD17BFD4D0}">
      <dgm:prSet custT="1"/>
      <dgm:spPr/>
      <dgm:t>
        <a:bodyPr/>
        <a:lstStyle/>
        <a:p>
          <a:pPr algn="just"/>
          <a:endParaRPr lang="es-EC" sz="1100" dirty="0">
            <a:latin typeface="+mj-lt"/>
          </a:endParaRPr>
        </a:p>
      </dgm:t>
    </dgm:pt>
    <dgm:pt modelId="{32860E5C-4FDD-4C72-AF84-4A8F4E9BF397}" type="parTrans" cxnId="{8B29ED36-CC8E-4152-8561-FE377B78B7A4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2171078A-7744-4061-A10A-1EA2133115ED}" type="sibTrans" cxnId="{8B29ED36-CC8E-4152-8561-FE377B78B7A4}">
      <dgm:prSet/>
      <dgm:spPr/>
      <dgm:t>
        <a:bodyPr/>
        <a:lstStyle/>
        <a:p>
          <a:endParaRPr lang="es-EC">
            <a:latin typeface="+mj-lt"/>
          </a:endParaRPr>
        </a:p>
      </dgm:t>
    </dgm:pt>
    <dgm:pt modelId="{1E584EA6-E16E-4FA0-AD88-7D5A606F07BE}" type="pres">
      <dgm:prSet presAssocID="{B2834308-A8B8-43E3-A28E-A91594DC3D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0883462-810D-406D-AD74-F10EED6BC26C}" type="pres">
      <dgm:prSet presAssocID="{78671661-3D69-4A52-885A-191BFC58DEFA}" presName="composite" presStyleCnt="0"/>
      <dgm:spPr/>
    </dgm:pt>
    <dgm:pt modelId="{8FEA6B37-6054-402C-97BE-90C33BF4A470}" type="pres">
      <dgm:prSet presAssocID="{78671661-3D69-4A52-885A-191BFC58DEFA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D6C87D2-02D3-4802-8F13-8DC283A29A2F}" type="pres">
      <dgm:prSet presAssocID="{78671661-3D69-4A52-885A-191BFC58DEFA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EFEF6F4-5264-4C1F-94D3-35CA4B1217D1}" type="pres">
      <dgm:prSet presAssocID="{19FEB7E8-29D6-4814-9423-E90B5D72EAB4}" presName="sp" presStyleCnt="0"/>
      <dgm:spPr/>
    </dgm:pt>
    <dgm:pt modelId="{A272DE04-95C7-48AD-A057-E49BE5D46DEC}" type="pres">
      <dgm:prSet presAssocID="{6E2F54D2-B680-472E-BCC1-2AC6821408D9}" presName="composite" presStyleCnt="0"/>
      <dgm:spPr/>
    </dgm:pt>
    <dgm:pt modelId="{94D5ABD8-AE9E-4504-90E2-9FE45277ED4D}" type="pres">
      <dgm:prSet presAssocID="{6E2F54D2-B680-472E-BCC1-2AC6821408D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FDC34EE-89C1-4150-AA0F-A4354312A7DB}" type="pres">
      <dgm:prSet presAssocID="{6E2F54D2-B680-472E-BCC1-2AC6821408D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E41DFDD7-76B0-42D5-B4D4-39D25C768385}" type="presOf" srcId="{B2834308-A8B8-43E3-A28E-A91594DC3D61}" destId="{1E584EA6-E16E-4FA0-AD88-7D5A606F07BE}" srcOrd="0" destOrd="0" presId="urn:microsoft.com/office/officeart/2005/8/layout/chevron2"/>
    <dgm:cxn modelId="{FFD224F2-4034-4C2C-82FF-2E71FE964E76}" type="presOf" srcId="{1364A92F-1118-436A-AD50-BFAD17BFD4D0}" destId="{AFDC34EE-89C1-4150-AA0F-A4354312A7DB}" srcOrd="0" destOrd="1" presId="urn:microsoft.com/office/officeart/2005/8/layout/chevron2"/>
    <dgm:cxn modelId="{A1523427-4F6D-4A9F-88B4-6281748A7F70}" type="presOf" srcId="{6E2F54D2-B680-472E-BCC1-2AC6821408D9}" destId="{94D5ABD8-AE9E-4504-90E2-9FE45277ED4D}" srcOrd="0" destOrd="0" presId="urn:microsoft.com/office/officeart/2005/8/layout/chevron2"/>
    <dgm:cxn modelId="{49FC4D17-BA14-4390-9224-9A01D15F1137}" srcId="{78671661-3D69-4A52-885A-191BFC58DEFA}" destId="{BA273D8D-9B93-469C-B894-9F86A49D7BB6}" srcOrd="0" destOrd="0" parTransId="{1F58F1C6-252D-4063-88F8-5B7082D4CA55}" sibTransId="{43C6E0FA-1257-4720-871D-E806C78BBFE2}"/>
    <dgm:cxn modelId="{8B29ED36-CC8E-4152-8561-FE377B78B7A4}" srcId="{6E2F54D2-B680-472E-BCC1-2AC6821408D9}" destId="{1364A92F-1118-436A-AD50-BFAD17BFD4D0}" srcOrd="1" destOrd="0" parTransId="{32860E5C-4FDD-4C72-AF84-4A8F4E9BF397}" sibTransId="{2171078A-7744-4061-A10A-1EA2133115ED}"/>
    <dgm:cxn modelId="{E5A69622-D91E-4C32-9063-46E5C04ED708}" type="presOf" srcId="{78671661-3D69-4A52-885A-191BFC58DEFA}" destId="{8FEA6B37-6054-402C-97BE-90C33BF4A470}" srcOrd="0" destOrd="0" presId="urn:microsoft.com/office/officeart/2005/8/layout/chevron2"/>
    <dgm:cxn modelId="{802BFC86-B7E7-4476-AAB9-4B72E31D9C6E}" srcId="{6E2F54D2-B680-472E-BCC1-2AC6821408D9}" destId="{80C26F79-E54B-4D52-833D-4146F8B5A5D9}" srcOrd="2" destOrd="0" parTransId="{464728CC-7F55-4E7B-ADDF-3F87E47AD527}" sibTransId="{B682F063-35AA-4172-9DA4-B501944CF35A}"/>
    <dgm:cxn modelId="{9C1E4914-6820-46FB-BF07-126B8FAD475F}" srcId="{B2834308-A8B8-43E3-A28E-A91594DC3D61}" destId="{6E2F54D2-B680-472E-BCC1-2AC6821408D9}" srcOrd="1" destOrd="0" parTransId="{47D34857-7D55-4273-A425-3F94793761E3}" sibTransId="{51C9AD55-9F5C-42D3-836A-6193DCA8CA6B}"/>
    <dgm:cxn modelId="{32962B5D-72CF-408B-A50E-8074DA7CAA1F}" type="presOf" srcId="{80C26F79-E54B-4D52-833D-4146F8B5A5D9}" destId="{AFDC34EE-89C1-4150-AA0F-A4354312A7DB}" srcOrd="0" destOrd="2" presId="urn:microsoft.com/office/officeart/2005/8/layout/chevron2"/>
    <dgm:cxn modelId="{B5B0D39E-D23D-4C72-9B86-293C85BA0840}" type="presOf" srcId="{16F845FE-8351-4B13-98B6-C48CA06650CB}" destId="{AFDC34EE-89C1-4150-AA0F-A4354312A7DB}" srcOrd="0" destOrd="0" presId="urn:microsoft.com/office/officeart/2005/8/layout/chevron2"/>
    <dgm:cxn modelId="{ADC59661-F106-4780-83B0-AC8FCA6224D7}" srcId="{B2834308-A8B8-43E3-A28E-A91594DC3D61}" destId="{78671661-3D69-4A52-885A-191BFC58DEFA}" srcOrd="0" destOrd="0" parTransId="{44C1FF02-F218-4360-83FD-6F3CCE90B961}" sibTransId="{19FEB7E8-29D6-4814-9423-E90B5D72EAB4}"/>
    <dgm:cxn modelId="{9B7DDFBE-33B4-4D14-8525-3E36F611CEAE}" srcId="{6E2F54D2-B680-472E-BCC1-2AC6821408D9}" destId="{16F845FE-8351-4B13-98B6-C48CA06650CB}" srcOrd="0" destOrd="0" parTransId="{C313E83F-6862-4E0D-95EC-4B25FECE8A80}" sibTransId="{63D6477E-7E95-49EA-AC7A-D3502ADA0627}"/>
    <dgm:cxn modelId="{C8444E6F-AEE6-4E2D-ACCA-0E5C3D4828D5}" type="presOf" srcId="{BA273D8D-9B93-469C-B894-9F86A49D7BB6}" destId="{BD6C87D2-02D3-4802-8F13-8DC283A29A2F}" srcOrd="0" destOrd="0" presId="urn:microsoft.com/office/officeart/2005/8/layout/chevron2"/>
    <dgm:cxn modelId="{01D8DF78-E3C1-49BA-B98E-5DDC9644DAE9}" type="presParOf" srcId="{1E584EA6-E16E-4FA0-AD88-7D5A606F07BE}" destId="{80883462-810D-406D-AD74-F10EED6BC26C}" srcOrd="0" destOrd="0" presId="urn:microsoft.com/office/officeart/2005/8/layout/chevron2"/>
    <dgm:cxn modelId="{72754933-8768-4E5D-8913-5C3290C527F5}" type="presParOf" srcId="{80883462-810D-406D-AD74-F10EED6BC26C}" destId="{8FEA6B37-6054-402C-97BE-90C33BF4A470}" srcOrd="0" destOrd="0" presId="urn:microsoft.com/office/officeart/2005/8/layout/chevron2"/>
    <dgm:cxn modelId="{A6504503-60AC-4FC5-8F84-0213E8211DE2}" type="presParOf" srcId="{80883462-810D-406D-AD74-F10EED6BC26C}" destId="{BD6C87D2-02D3-4802-8F13-8DC283A29A2F}" srcOrd="1" destOrd="0" presId="urn:microsoft.com/office/officeart/2005/8/layout/chevron2"/>
    <dgm:cxn modelId="{98086114-F162-4CA5-8AEC-A1EBC31FAA8B}" type="presParOf" srcId="{1E584EA6-E16E-4FA0-AD88-7D5A606F07BE}" destId="{2EFEF6F4-5264-4C1F-94D3-35CA4B1217D1}" srcOrd="1" destOrd="0" presId="urn:microsoft.com/office/officeart/2005/8/layout/chevron2"/>
    <dgm:cxn modelId="{97B8131A-FF26-4BFB-BCBE-600133274887}" type="presParOf" srcId="{1E584EA6-E16E-4FA0-AD88-7D5A606F07BE}" destId="{A272DE04-95C7-48AD-A057-E49BE5D46DEC}" srcOrd="2" destOrd="0" presId="urn:microsoft.com/office/officeart/2005/8/layout/chevron2"/>
    <dgm:cxn modelId="{DC7D8A25-E7EB-4BAB-BCD6-CA72C1046563}" type="presParOf" srcId="{A272DE04-95C7-48AD-A057-E49BE5D46DEC}" destId="{94D5ABD8-AE9E-4504-90E2-9FE45277ED4D}" srcOrd="0" destOrd="0" presId="urn:microsoft.com/office/officeart/2005/8/layout/chevron2"/>
    <dgm:cxn modelId="{3FFAA8BD-F4E6-4866-8CB1-68A764172711}" type="presParOf" srcId="{A272DE04-95C7-48AD-A057-E49BE5D46DEC}" destId="{AFDC34EE-89C1-4150-AA0F-A4354312A7D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38158-2ED2-4367-A17C-4DF36FE312F4}">
      <dsp:nvSpPr>
        <dsp:cNvPr id="0" name=""/>
        <dsp:cNvSpPr/>
      </dsp:nvSpPr>
      <dsp:spPr>
        <a:xfrm>
          <a:off x="796144" y="0"/>
          <a:ext cx="4889520" cy="488952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36609-D927-406F-B762-BC10C317C30D}">
      <dsp:nvSpPr>
        <dsp:cNvPr id="0" name=""/>
        <dsp:cNvSpPr/>
      </dsp:nvSpPr>
      <dsp:spPr>
        <a:xfrm>
          <a:off x="3240904" y="491578"/>
          <a:ext cx="3178188" cy="11574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latin typeface="+mj-lt"/>
            </a:rPr>
            <a:t>Resolución de Alcaldía Nro. 065</a:t>
          </a:r>
          <a:endParaRPr lang="es-ES" sz="1900" kern="1200" dirty="0">
            <a:latin typeface="+mj-lt"/>
          </a:endParaRPr>
        </a:p>
      </dsp:txBody>
      <dsp:txXfrm>
        <a:off x="3297406" y="548080"/>
        <a:ext cx="3065184" cy="1044437"/>
      </dsp:txXfrm>
    </dsp:sp>
    <dsp:sp modelId="{BE3ACC27-BF67-4B03-B718-F485B71EB970}">
      <dsp:nvSpPr>
        <dsp:cNvPr id="0" name=""/>
        <dsp:cNvSpPr/>
      </dsp:nvSpPr>
      <dsp:spPr>
        <a:xfrm>
          <a:off x="3240904" y="1793699"/>
          <a:ext cx="3178188" cy="11574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latin typeface="+mj-lt"/>
            </a:rPr>
            <a:t>Ordenanza Metropolitana Nro. 116</a:t>
          </a:r>
          <a:endParaRPr lang="es-ES" sz="1900" kern="1200" dirty="0">
            <a:latin typeface="+mj-lt"/>
          </a:endParaRPr>
        </a:p>
      </dsp:txBody>
      <dsp:txXfrm>
        <a:off x="3297406" y="1850201"/>
        <a:ext cx="3065184" cy="1044437"/>
      </dsp:txXfrm>
    </dsp:sp>
    <dsp:sp modelId="{E58C00C8-B99E-410F-93B1-994F3584F0D5}">
      <dsp:nvSpPr>
        <dsp:cNvPr id="0" name=""/>
        <dsp:cNvSpPr/>
      </dsp:nvSpPr>
      <dsp:spPr>
        <a:xfrm>
          <a:off x="1630803" y="3732078"/>
          <a:ext cx="3178188" cy="1157441"/>
        </a:xfrm>
        <a:prstGeom prst="roundRect">
          <a:avLst/>
        </a:prstGeom>
        <a:solidFill>
          <a:schemeClr val="accent1">
            <a:alpha val="9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latin typeface="+mj-lt"/>
            </a:rPr>
            <a:t>COMISIÓN METROPOLITANA DE LUCHA CONTRA LA CORRUPCIÓN</a:t>
          </a:r>
          <a:endParaRPr lang="es-ES" sz="1900" b="1" kern="1200" dirty="0">
            <a:latin typeface="+mj-lt"/>
          </a:endParaRPr>
        </a:p>
      </dsp:txBody>
      <dsp:txXfrm>
        <a:off x="1687305" y="3788580"/>
        <a:ext cx="3065184" cy="10444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C492D-BF90-4CEC-BDD6-4C93FBB86F9A}">
      <dsp:nvSpPr>
        <dsp:cNvPr id="0" name=""/>
        <dsp:cNvSpPr/>
      </dsp:nvSpPr>
      <dsp:spPr>
        <a:xfrm>
          <a:off x="0" y="264851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D81F5-AFD5-462C-9F06-5FE6E86C9FDA}">
      <dsp:nvSpPr>
        <dsp:cNvPr id="0" name=""/>
        <dsp:cNvSpPr/>
      </dsp:nvSpPr>
      <dsp:spPr>
        <a:xfrm>
          <a:off x="731520" y="691571"/>
          <a:ext cx="2011680" cy="119481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1572" rIns="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>
              <a:solidFill>
                <a:schemeClr val="tx1"/>
              </a:solidFill>
            </a:rPr>
            <a:t>Dirección Prevención</a:t>
          </a:r>
          <a:endParaRPr lang="es-ES" sz="3700" kern="1200" dirty="0">
            <a:solidFill>
              <a:schemeClr val="tx1"/>
            </a:solidFill>
          </a:endParaRPr>
        </a:p>
      </dsp:txBody>
      <dsp:txXfrm>
        <a:off x="731520" y="691571"/>
        <a:ext cx="2011680" cy="1194816"/>
      </dsp:txXfrm>
    </dsp:sp>
    <dsp:sp modelId="{AB3DC0E4-B773-4EDB-B0A1-C02CEDD509BB}">
      <dsp:nvSpPr>
        <dsp:cNvPr id="0" name=""/>
        <dsp:cNvSpPr/>
      </dsp:nvSpPr>
      <dsp:spPr>
        <a:xfrm>
          <a:off x="3048000" y="1081716"/>
          <a:ext cx="2377440" cy="119481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1572" rIns="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kern="1200" dirty="0" smtClean="0">
              <a:solidFill>
                <a:schemeClr val="tx1"/>
              </a:solidFill>
            </a:rPr>
            <a:t>Dirección Investigación</a:t>
          </a:r>
        </a:p>
      </dsp:txBody>
      <dsp:txXfrm>
        <a:off x="3048000" y="1081716"/>
        <a:ext cx="2377440" cy="1194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2DD4E-5E2B-4266-AB30-E1B3E565B6AC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T.D acto o contrato que tiene por objeto transferir el dominio de bienes inmuebles.</a:t>
          </a:r>
          <a:endParaRPr lang="es-ES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Liquidación de impuesto a la Utilidad y Alcabala a través del sistema informático Rehosting.</a:t>
          </a:r>
          <a:endParaRPr lang="es-ES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DMT responsable de la adecuada liquidación de impuestos.</a:t>
          </a:r>
          <a:endParaRPr lang="es-ES" sz="1200" kern="1200" dirty="0"/>
        </a:p>
      </dsp:txBody>
      <dsp:txXfrm rot="-5400000">
        <a:off x="2962656" y="153764"/>
        <a:ext cx="5224396" cy="786505"/>
      </dsp:txXfrm>
    </dsp:sp>
    <dsp:sp modelId="{FC49406A-B3E1-4800-A448-72AE5DB4DBF3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CONTEXTUALIZACIÓN</a:t>
          </a:r>
          <a:endParaRPr lang="es-ES" sz="2100" kern="1200" dirty="0"/>
        </a:p>
      </dsp:txBody>
      <dsp:txXfrm>
        <a:off x="53185" y="55450"/>
        <a:ext cx="2856286" cy="983131"/>
      </dsp:txXfrm>
    </dsp:sp>
    <dsp:sp modelId="{3DD393DC-6AEA-403A-A66F-7561804BA838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Proceso de transferencia de dominio no estandarizado</a:t>
          </a:r>
          <a:endParaRPr lang="es-ES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Sistema informático no permite establecer controles y filtros</a:t>
          </a:r>
          <a:endParaRPr lang="es-ES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Administraciones zonales se manejan con ciertos niveles de discrecionalidad</a:t>
          </a:r>
          <a:endParaRPr lang="es-ES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Demoras e inconvenientes a los usuarios.</a:t>
          </a:r>
          <a:endParaRPr lang="es-ES" sz="1200" kern="1200" dirty="0"/>
        </a:p>
      </dsp:txBody>
      <dsp:txXfrm rot="-5400000">
        <a:off x="2962656" y="1297741"/>
        <a:ext cx="5224396" cy="786505"/>
      </dsp:txXfrm>
    </dsp:sp>
    <dsp:sp modelId="{89FBC1C8-7B12-4BF4-B15A-CBEAAAE7C03C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PLANTEAMIENTO</a:t>
          </a:r>
          <a:endParaRPr lang="es-ES" sz="2100" kern="1200" dirty="0"/>
        </a:p>
      </dsp:txBody>
      <dsp:txXfrm>
        <a:off x="53185" y="1199427"/>
        <a:ext cx="2856286" cy="983131"/>
      </dsp:txXfrm>
    </dsp:sp>
    <dsp:sp modelId="{33774E2C-2511-419C-A15D-883BAD66F61E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200" kern="1200" dirty="0" smtClean="0">
              <a:latin typeface="+mj-lt"/>
            </a:rPr>
            <a:t>Realizar el levantamiento del proceso de transferencia de dominio de bienes inmuebles en el Municipio del Distrito Metropolitano de Quito, a través de un diagnóstico situacional que permita identificar las principales vulnerabilidades y de ésta manera implementar las mejoras necesarias.</a:t>
          </a:r>
          <a:endParaRPr lang="es-ES" sz="1200" kern="1200" dirty="0"/>
        </a:p>
      </dsp:txBody>
      <dsp:txXfrm rot="-5400000">
        <a:off x="2962656" y="2441716"/>
        <a:ext cx="5224396" cy="786505"/>
      </dsp:txXfrm>
    </dsp:sp>
    <dsp:sp modelId="{A9DA8E52-C8AD-4EF6-BF25-0F4676365056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OBJETIVO GENERAL</a:t>
          </a:r>
          <a:endParaRPr lang="es-ES" sz="2100" kern="1200" dirty="0"/>
        </a:p>
      </dsp:txBody>
      <dsp:txXfrm>
        <a:off x="53185" y="2343404"/>
        <a:ext cx="2856286" cy="983131"/>
      </dsp:txXfrm>
    </dsp:sp>
    <dsp:sp modelId="{A67F4B19-82AA-4EA4-99B3-49CB7173A43E}">
      <dsp:nvSpPr>
        <dsp:cNvPr id="0" name=""/>
        <dsp:cNvSpPr/>
      </dsp:nvSpPr>
      <dsp:spPr>
        <a:xfrm rot="5400000">
          <a:off x="5160327" y="1345474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El proceso de T.D es uno de los más vulnerados dentro del MDMQ (denuncias)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Conlleva una serie de situaciones por su incidencia en la ciudadanía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Análisis de requisitos, definición de actividades, elaboración diagramas flujo e identificación de vulnerabilidades.</a:t>
          </a:r>
          <a:endParaRPr lang="es-ES" sz="1200" kern="1200" dirty="0"/>
        </a:p>
      </dsp:txBody>
      <dsp:txXfrm rot="-5400000">
        <a:off x="2962656" y="3585693"/>
        <a:ext cx="5224396" cy="786505"/>
      </dsp:txXfrm>
    </dsp:sp>
    <dsp:sp modelId="{1A1B4006-8341-4B06-9179-1E797776DB94}">
      <dsp:nvSpPr>
        <dsp:cNvPr id="0" name=""/>
        <dsp:cNvSpPr/>
      </dsp:nvSpPr>
      <dsp:spPr>
        <a:xfrm>
          <a:off x="0" y="343419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JUSTIFICACIÓN</a:t>
          </a:r>
          <a:endParaRPr lang="es-ES" sz="2100" kern="1200" dirty="0"/>
        </a:p>
      </dsp:txBody>
      <dsp:txXfrm>
        <a:off x="53185" y="3487380"/>
        <a:ext cx="2856286" cy="9831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25783-DDFA-4F17-962F-88C42F367955}">
      <dsp:nvSpPr>
        <dsp:cNvPr id="0" name=""/>
        <dsp:cNvSpPr/>
      </dsp:nvSpPr>
      <dsp:spPr>
        <a:xfrm>
          <a:off x="2471637" y="1729921"/>
          <a:ext cx="91440" cy="1186440"/>
        </a:xfrm>
        <a:custGeom>
          <a:avLst/>
          <a:gdLst/>
          <a:ahLst/>
          <a:cxnLst/>
          <a:rect l="0" t="0" r="0" b="0"/>
          <a:pathLst>
            <a:path>
              <a:moveTo>
                <a:pt x="136307" y="0"/>
              </a:moveTo>
              <a:lnTo>
                <a:pt x="136307" y="1186440"/>
              </a:lnTo>
              <a:lnTo>
                <a:pt x="45720" y="11864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E0CC2-244A-47B4-AC5E-4D7E581DD800}">
      <dsp:nvSpPr>
        <dsp:cNvPr id="0" name=""/>
        <dsp:cNvSpPr/>
      </dsp:nvSpPr>
      <dsp:spPr>
        <a:xfrm>
          <a:off x="2562225" y="1729921"/>
          <a:ext cx="91440" cy="4622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2234"/>
              </a:lnTo>
              <a:lnTo>
                <a:pt x="136307" y="46223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6A67D-7D59-4E29-9FB8-54FC5285B216}">
      <dsp:nvSpPr>
        <dsp:cNvPr id="0" name=""/>
        <dsp:cNvSpPr/>
      </dsp:nvSpPr>
      <dsp:spPr>
        <a:xfrm>
          <a:off x="2500146" y="1729921"/>
          <a:ext cx="107798" cy="458548"/>
        </a:xfrm>
        <a:custGeom>
          <a:avLst/>
          <a:gdLst/>
          <a:ahLst/>
          <a:cxnLst/>
          <a:rect l="0" t="0" r="0" b="0"/>
          <a:pathLst>
            <a:path>
              <a:moveTo>
                <a:pt x="107798" y="0"/>
              </a:moveTo>
              <a:lnTo>
                <a:pt x="107798" y="458548"/>
              </a:lnTo>
              <a:lnTo>
                <a:pt x="0" y="45854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A996C-DBC8-4B32-956C-6832798FE858}">
      <dsp:nvSpPr>
        <dsp:cNvPr id="0" name=""/>
        <dsp:cNvSpPr/>
      </dsp:nvSpPr>
      <dsp:spPr>
        <a:xfrm>
          <a:off x="2607945" y="1729921"/>
          <a:ext cx="2062745" cy="1629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8999"/>
              </a:lnTo>
              <a:lnTo>
                <a:pt x="2062745" y="1538999"/>
              </a:lnTo>
              <a:lnTo>
                <a:pt x="2062745" y="162958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6E5007-ED12-4551-BDB0-2F319F293809}">
      <dsp:nvSpPr>
        <dsp:cNvPr id="0" name=""/>
        <dsp:cNvSpPr/>
      </dsp:nvSpPr>
      <dsp:spPr>
        <a:xfrm>
          <a:off x="2607945" y="1729921"/>
          <a:ext cx="758353" cy="1629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8999"/>
              </a:lnTo>
              <a:lnTo>
                <a:pt x="758353" y="1538999"/>
              </a:lnTo>
              <a:lnTo>
                <a:pt x="758353" y="162958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CFA5B-AA4D-4C17-8CA1-A61EF9BE63F5}">
      <dsp:nvSpPr>
        <dsp:cNvPr id="0" name=""/>
        <dsp:cNvSpPr/>
      </dsp:nvSpPr>
      <dsp:spPr>
        <a:xfrm>
          <a:off x="2041761" y="1729921"/>
          <a:ext cx="566183" cy="1629586"/>
        </a:xfrm>
        <a:custGeom>
          <a:avLst/>
          <a:gdLst/>
          <a:ahLst/>
          <a:cxnLst/>
          <a:rect l="0" t="0" r="0" b="0"/>
          <a:pathLst>
            <a:path>
              <a:moveTo>
                <a:pt x="566183" y="0"/>
              </a:moveTo>
              <a:lnTo>
                <a:pt x="566183" y="1538999"/>
              </a:lnTo>
              <a:lnTo>
                <a:pt x="0" y="1538999"/>
              </a:lnTo>
              <a:lnTo>
                <a:pt x="0" y="16295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FFE2C-1CDC-4C5F-8F1D-B7FC69DA31B7}">
      <dsp:nvSpPr>
        <dsp:cNvPr id="0" name=""/>
        <dsp:cNvSpPr/>
      </dsp:nvSpPr>
      <dsp:spPr>
        <a:xfrm>
          <a:off x="651739" y="1729921"/>
          <a:ext cx="1956205" cy="1629586"/>
        </a:xfrm>
        <a:custGeom>
          <a:avLst/>
          <a:gdLst/>
          <a:ahLst/>
          <a:cxnLst/>
          <a:rect l="0" t="0" r="0" b="0"/>
          <a:pathLst>
            <a:path>
              <a:moveTo>
                <a:pt x="1956205" y="0"/>
              </a:moveTo>
              <a:lnTo>
                <a:pt x="1956205" y="1538999"/>
              </a:lnTo>
              <a:lnTo>
                <a:pt x="0" y="1538999"/>
              </a:lnTo>
              <a:lnTo>
                <a:pt x="0" y="162958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87CFB-E07D-4D82-8EE3-B083AC7F5594}">
      <dsp:nvSpPr>
        <dsp:cNvPr id="0" name=""/>
        <dsp:cNvSpPr/>
      </dsp:nvSpPr>
      <dsp:spPr>
        <a:xfrm>
          <a:off x="1882505" y="934095"/>
          <a:ext cx="1450879" cy="795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Times New Roman" pitchFamily="18" charset="0"/>
              <a:cs typeface="Times New Roman" pitchFamily="18" charset="0"/>
            </a:rPr>
            <a:t>DIRECCIÓN METROPOLITANA  TRIBUTARIA</a:t>
          </a:r>
        </a:p>
      </dsp:txBody>
      <dsp:txXfrm>
        <a:off x="1882505" y="934095"/>
        <a:ext cx="1450879" cy="795826"/>
      </dsp:txXfrm>
    </dsp:sp>
    <dsp:sp modelId="{00DD97C3-56AE-473B-BD34-AC1A09FDD2B3}">
      <dsp:nvSpPr>
        <dsp:cNvPr id="0" name=""/>
        <dsp:cNvSpPr/>
      </dsp:nvSpPr>
      <dsp:spPr>
        <a:xfrm>
          <a:off x="4118" y="3359508"/>
          <a:ext cx="1295242" cy="5749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>
              <a:latin typeface="Times New Roman" pitchFamily="18" charset="0"/>
              <a:cs typeface="Times New Roman" pitchFamily="18" charset="0"/>
            </a:rPr>
            <a:t>JEFATURA DE SERVICIOS TRIBUTARIOS</a:t>
          </a:r>
        </a:p>
      </dsp:txBody>
      <dsp:txXfrm>
        <a:off x="4118" y="3359508"/>
        <a:ext cx="1295242" cy="574918"/>
      </dsp:txXfrm>
    </dsp:sp>
    <dsp:sp modelId="{A97C573A-6FC3-4383-8A1A-EF0178139A45}">
      <dsp:nvSpPr>
        <dsp:cNvPr id="0" name=""/>
        <dsp:cNvSpPr/>
      </dsp:nvSpPr>
      <dsp:spPr>
        <a:xfrm>
          <a:off x="1480534" y="3359508"/>
          <a:ext cx="1122453" cy="600558"/>
        </a:xfrm>
        <a:prstGeom prst="rect">
          <a:avLst/>
        </a:pr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>
              <a:latin typeface="Times New Roman" pitchFamily="18" charset="0"/>
              <a:cs typeface="Times New Roman" pitchFamily="18" charset="0"/>
            </a:rPr>
            <a:t>JEFATURA DE PROCESAL  ADMINISTRATIVO</a:t>
          </a:r>
        </a:p>
      </dsp:txBody>
      <dsp:txXfrm>
        <a:off x="1480534" y="3359508"/>
        <a:ext cx="1122453" cy="600558"/>
      </dsp:txXfrm>
    </dsp:sp>
    <dsp:sp modelId="{BAF4B241-B090-4610-B81B-7C0B1862C0F2}">
      <dsp:nvSpPr>
        <dsp:cNvPr id="0" name=""/>
        <dsp:cNvSpPr/>
      </dsp:nvSpPr>
      <dsp:spPr>
        <a:xfrm>
          <a:off x="2784163" y="3359508"/>
          <a:ext cx="1164270" cy="582135"/>
        </a:xfrm>
        <a:prstGeom prst="rect">
          <a:avLst/>
        </a:prstGeom>
        <a:solidFill>
          <a:schemeClr val="accent2"/>
        </a:solidFill>
        <a:ln w="38100" cap="flat" cmpd="sng" algn="ctr">
          <a:solidFill>
            <a:schemeClr val="accent6">
              <a:lumMod val="5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>
              <a:latin typeface="Times New Roman" pitchFamily="18" charset="0"/>
              <a:cs typeface="Times New Roman" pitchFamily="18" charset="0"/>
            </a:rPr>
            <a:t>JEFATURA DE GESTIÓN TRIBUTARIA</a:t>
          </a:r>
        </a:p>
      </dsp:txBody>
      <dsp:txXfrm>
        <a:off x="2784163" y="3359508"/>
        <a:ext cx="1164270" cy="582135"/>
      </dsp:txXfrm>
    </dsp:sp>
    <dsp:sp modelId="{5426DCAE-229A-4BE1-988D-8662AD88118D}">
      <dsp:nvSpPr>
        <dsp:cNvPr id="0" name=""/>
        <dsp:cNvSpPr/>
      </dsp:nvSpPr>
      <dsp:spPr>
        <a:xfrm>
          <a:off x="4129608" y="3359508"/>
          <a:ext cx="1082163" cy="562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>
              <a:latin typeface="Times New Roman" pitchFamily="18" charset="0"/>
              <a:cs typeface="Times New Roman" pitchFamily="18" charset="0"/>
            </a:rPr>
            <a:t>JEFATURA DE LO CONTENCIOSO  TRIBUTARIO E INFRACCIONES</a:t>
          </a:r>
        </a:p>
      </dsp:txBody>
      <dsp:txXfrm>
        <a:off x="4129608" y="3359508"/>
        <a:ext cx="1082163" cy="562309"/>
      </dsp:txXfrm>
    </dsp:sp>
    <dsp:sp modelId="{9B9C3A61-6B15-4FA6-988E-ED71E1CD447A}">
      <dsp:nvSpPr>
        <dsp:cNvPr id="0" name=""/>
        <dsp:cNvSpPr/>
      </dsp:nvSpPr>
      <dsp:spPr>
        <a:xfrm>
          <a:off x="1259290" y="1911096"/>
          <a:ext cx="1240855" cy="5547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Times New Roman" pitchFamily="18" charset="0"/>
              <a:cs typeface="Times New Roman" pitchFamily="18" charset="0"/>
            </a:rPr>
            <a:t>ASESOR TRIBUTARIO</a:t>
          </a:r>
        </a:p>
      </dsp:txBody>
      <dsp:txXfrm>
        <a:off x="1259290" y="1911096"/>
        <a:ext cx="1240855" cy="554747"/>
      </dsp:txXfrm>
    </dsp:sp>
    <dsp:sp modelId="{55914A43-8A9C-48C1-9B47-0824BF2014F1}">
      <dsp:nvSpPr>
        <dsp:cNvPr id="0" name=""/>
        <dsp:cNvSpPr/>
      </dsp:nvSpPr>
      <dsp:spPr>
        <a:xfrm>
          <a:off x="2698532" y="1911096"/>
          <a:ext cx="1226447" cy="562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Times New Roman" pitchFamily="18" charset="0"/>
              <a:cs typeface="Times New Roman" pitchFamily="18" charset="0"/>
            </a:rPr>
            <a:t>PLANIFICACIÓN Y CONTROL DE GESTIÓN</a:t>
          </a:r>
        </a:p>
      </dsp:txBody>
      <dsp:txXfrm>
        <a:off x="2698532" y="1911096"/>
        <a:ext cx="1226447" cy="562119"/>
      </dsp:txXfrm>
    </dsp:sp>
    <dsp:sp modelId="{F851272C-0FEC-4A35-A70B-6661D244EC04}">
      <dsp:nvSpPr>
        <dsp:cNvPr id="0" name=""/>
        <dsp:cNvSpPr/>
      </dsp:nvSpPr>
      <dsp:spPr>
        <a:xfrm>
          <a:off x="1259290" y="2654390"/>
          <a:ext cx="1258067" cy="5239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Times New Roman" pitchFamily="18" charset="0"/>
              <a:cs typeface="Times New Roman" pitchFamily="18" charset="0"/>
            </a:rPr>
            <a:t>COORDINACIÓN DE PROYECTOS</a:t>
          </a:r>
        </a:p>
      </dsp:txBody>
      <dsp:txXfrm>
        <a:off x="1259290" y="2654390"/>
        <a:ext cx="1258067" cy="523943"/>
      </dsp:txXfrm>
    </dsp:sp>
    <dsp:sp modelId="{E7688CCA-81F4-49A8-AAC9-2A69B8F8DFF6}">
      <dsp:nvSpPr>
        <dsp:cNvPr id="0" name=""/>
        <dsp:cNvSpPr/>
      </dsp:nvSpPr>
      <dsp:spPr>
        <a:xfrm>
          <a:off x="2094703" y="4130729"/>
          <a:ext cx="1252260" cy="626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Times New Roman" pitchFamily="18" charset="0"/>
              <a:cs typeface="Times New Roman" pitchFamily="18" charset="0"/>
            </a:rPr>
            <a:t>ASESOR TRIBUTARIO</a:t>
          </a:r>
        </a:p>
      </dsp:txBody>
      <dsp:txXfrm>
        <a:off x="2094703" y="4130729"/>
        <a:ext cx="1252260" cy="6261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07EF5-A13D-40A0-87A2-9D6426C893AD}">
      <dsp:nvSpPr>
        <dsp:cNvPr id="0" name=""/>
        <dsp:cNvSpPr/>
      </dsp:nvSpPr>
      <dsp:spPr>
        <a:xfrm>
          <a:off x="3235419" y="913886"/>
          <a:ext cx="1234016" cy="1217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/>
            <a:t>JEFATURA DE GESTIÓN TRIBUTARIA</a:t>
          </a:r>
        </a:p>
      </dsp:txBody>
      <dsp:txXfrm>
        <a:off x="3271078" y="949545"/>
        <a:ext cx="1162698" cy="1146164"/>
      </dsp:txXfrm>
    </dsp:sp>
    <dsp:sp modelId="{100C6E87-158A-4331-9BD0-243F3D819FAB}">
      <dsp:nvSpPr>
        <dsp:cNvPr id="0" name=""/>
        <dsp:cNvSpPr/>
      </dsp:nvSpPr>
      <dsp:spPr>
        <a:xfrm>
          <a:off x="645662" y="2131369"/>
          <a:ext cx="3206765" cy="311166"/>
        </a:xfrm>
        <a:custGeom>
          <a:avLst/>
          <a:gdLst/>
          <a:ahLst/>
          <a:cxnLst/>
          <a:rect l="0" t="0" r="0" b="0"/>
          <a:pathLst>
            <a:path>
              <a:moveTo>
                <a:pt x="3206765" y="0"/>
              </a:moveTo>
              <a:lnTo>
                <a:pt x="3206765" y="155583"/>
              </a:lnTo>
              <a:lnTo>
                <a:pt x="0" y="155583"/>
              </a:lnTo>
              <a:lnTo>
                <a:pt x="0" y="31116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0467F-1BFB-4CCC-929E-C2A6F4F9B297}">
      <dsp:nvSpPr>
        <dsp:cNvPr id="0" name=""/>
        <dsp:cNvSpPr/>
      </dsp:nvSpPr>
      <dsp:spPr>
        <a:xfrm>
          <a:off x="144951" y="2442535"/>
          <a:ext cx="1001422" cy="1065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CONTROL DE DIFERENCIAS</a:t>
          </a:r>
        </a:p>
      </dsp:txBody>
      <dsp:txXfrm>
        <a:off x="174282" y="2471866"/>
        <a:ext cx="942760" cy="1007315"/>
      </dsp:txXfrm>
    </dsp:sp>
    <dsp:sp modelId="{F9994CF3-334E-4A6B-9B04-32B88459BEBB}">
      <dsp:nvSpPr>
        <dsp:cNvPr id="0" name=""/>
        <dsp:cNvSpPr/>
      </dsp:nvSpPr>
      <dsp:spPr>
        <a:xfrm>
          <a:off x="1824660" y="2131369"/>
          <a:ext cx="2027767" cy="311166"/>
        </a:xfrm>
        <a:custGeom>
          <a:avLst/>
          <a:gdLst/>
          <a:ahLst/>
          <a:cxnLst/>
          <a:rect l="0" t="0" r="0" b="0"/>
          <a:pathLst>
            <a:path>
              <a:moveTo>
                <a:pt x="2027767" y="0"/>
              </a:moveTo>
              <a:lnTo>
                <a:pt x="2027767" y="155583"/>
              </a:lnTo>
              <a:lnTo>
                <a:pt x="0" y="155583"/>
              </a:lnTo>
              <a:lnTo>
                <a:pt x="0" y="31116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90C73-0925-425E-92D6-7DBD4DC9B13E}">
      <dsp:nvSpPr>
        <dsp:cNvPr id="0" name=""/>
        <dsp:cNvSpPr/>
      </dsp:nvSpPr>
      <dsp:spPr>
        <a:xfrm>
          <a:off x="1341230" y="2442535"/>
          <a:ext cx="966859" cy="1065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DETERMINACIONES TRIBUTARIAS</a:t>
          </a:r>
        </a:p>
      </dsp:txBody>
      <dsp:txXfrm>
        <a:off x="1369548" y="2470853"/>
        <a:ext cx="910223" cy="1009341"/>
      </dsp:txXfrm>
    </dsp:sp>
    <dsp:sp modelId="{0F7DD968-99CD-434B-9BD7-BF00441B3A41}">
      <dsp:nvSpPr>
        <dsp:cNvPr id="0" name=""/>
        <dsp:cNvSpPr/>
      </dsp:nvSpPr>
      <dsp:spPr>
        <a:xfrm>
          <a:off x="3076939" y="2131369"/>
          <a:ext cx="775488" cy="311166"/>
        </a:xfrm>
        <a:custGeom>
          <a:avLst/>
          <a:gdLst/>
          <a:ahLst/>
          <a:cxnLst/>
          <a:rect l="0" t="0" r="0" b="0"/>
          <a:pathLst>
            <a:path>
              <a:moveTo>
                <a:pt x="775488" y="0"/>
              </a:moveTo>
              <a:lnTo>
                <a:pt x="775488" y="155583"/>
              </a:lnTo>
              <a:lnTo>
                <a:pt x="0" y="155583"/>
              </a:lnTo>
              <a:lnTo>
                <a:pt x="0" y="31116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8DC9A-E0FE-48ED-837D-E8B7A9434C89}">
      <dsp:nvSpPr>
        <dsp:cNvPr id="0" name=""/>
        <dsp:cNvSpPr/>
      </dsp:nvSpPr>
      <dsp:spPr>
        <a:xfrm>
          <a:off x="2607890" y="2442535"/>
          <a:ext cx="938097" cy="1065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GRANDES CONTRIBUYENTES</a:t>
          </a:r>
        </a:p>
      </dsp:txBody>
      <dsp:txXfrm>
        <a:off x="2635366" y="2470011"/>
        <a:ext cx="883145" cy="1011025"/>
      </dsp:txXfrm>
    </dsp:sp>
    <dsp:sp modelId="{43409220-8E3C-4AA1-A6A3-80BCEBDD9212}">
      <dsp:nvSpPr>
        <dsp:cNvPr id="0" name=""/>
        <dsp:cNvSpPr/>
      </dsp:nvSpPr>
      <dsp:spPr>
        <a:xfrm>
          <a:off x="3852428" y="2131369"/>
          <a:ext cx="602822" cy="281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627"/>
              </a:lnTo>
              <a:lnTo>
                <a:pt x="602822" y="140627"/>
              </a:lnTo>
              <a:lnTo>
                <a:pt x="602822" y="281254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CB9D6-1D22-47A9-9A21-24B081B90862}">
      <dsp:nvSpPr>
        <dsp:cNvPr id="0" name=""/>
        <dsp:cNvSpPr/>
      </dsp:nvSpPr>
      <dsp:spPr>
        <a:xfrm>
          <a:off x="3880224" y="2412624"/>
          <a:ext cx="1150051" cy="1065977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solidFill>
            <a:schemeClr val="accent6">
              <a:lumMod val="50000"/>
            </a:schemeClr>
          </a:solidFill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LIQUIDACIÓN DE IMPUESTOS DE TRANSFERENCIA DE DOMINIO</a:t>
          </a:r>
        </a:p>
      </dsp:txBody>
      <dsp:txXfrm>
        <a:off x="3911445" y="2443845"/>
        <a:ext cx="1087609" cy="1003535"/>
      </dsp:txXfrm>
    </dsp:sp>
    <dsp:sp modelId="{CECEC22E-76E2-4F02-958E-8E692E749F9D}">
      <dsp:nvSpPr>
        <dsp:cNvPr id="0" name=""/>
        <dsp:cNvSpPr/>
      </dsp:nvSpPr>
      <dsp:spPr>
        <a:xfrm>
          <a:off x="3852428" y="2131369"/>
          <a:ext cx="1994971" cy="281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627"/>
              </a:lnTo>
              <a:lnTo>
                <a:pt x="1994971" y="140627"/>
              </a:lnTo>
              <a:lnTo>
                <a:pt x="1994971" y="281254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E0879-EB7B-4A10-B3F3-01CB70233207}">
      <dsp:nvSpPr>
        <dsp:cNvPr id="0" name=""/>
        <dsp:cNvSpPr/>
      </dsp:nvSpPr>
      <dsp:spPr>
        <a:xfrm>
          <a:off x="5346688" y="2412624"/>
          <a:ext cx="1001422" cy="1065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LIQUIDACIÓN DE PATENTE Y 1..5 PRO MIL SOBRE ACTIVOS TOTALES</a:t>
          </a:r>
        </a:p>
      </dsp:txBody>
      <dsp:txXfrm>
        <a:off x="5376019" y="2441955"/>
        <a:ext cx="942760" cy="1007315"/>
      </dsp:txXfrm>
    </dsp:sp>
    <dsp:sp modelId="{691721E8-6DEE-4222-8805-2F91F65F5BA6}">
      <dsp:nvSpPr>
        <dsp:cNvPr id="0" name=""/>
        <dsp:cNvSpPr/>
      </dsp:nvSpPr>
      <dsp:spPr>
        <a:xfrm>
          <a:off x="3852428" y="2131369"/>
          <a:ext cx="3230169" cy="300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369"/>
              </a:lnTo>
              <a:lnTo>
                <a:pt x="3230169" y="150369"/>
              </a:lnTo>
              <a:lnTo>
                <a:pt x="3230169" y="300738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30676-7570-48BC-ABC8-600E7CEA650D}">
      <dsp:nvSpPr>
        <dsp:cNvPr id="0" name=""/>
        <dsp:cNvSpPr/>
      </dsp:nvSpPr>
      <dsp:spPr>
        <a:xfrm>
          <a:off x="6574735" y="2432107"/>
          <a:ext cx="1015724" cy="1065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/>
            <a:t>CONTROL DE ESPECTÁCULOS PÚBLICOS</a:t>
          </a:r>
        </a:p>
      </dsp:txBody>
      <dsp:txXfrm>
        <a:off x="6604485" y="2461857"/>
        <a:ext cx="956224" cy="10064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6351F-5CEB-4E72-B00B-5C359550071C}" type="datetimeFigureOut">
              <a:rPr lang="es-EC" smtClean="0"/>
              <a:pPr/>
              <a:t>03/07/2014</a:t>
            </a:fld>
            <a:endParaRPr lang="es-EC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C6189-FCD2-42F1-A76C-DD7286503D7B}" type="slidenum">
              <a:rPr lang="es-EC" smtClean="0"/>
              <a:pPr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5062881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88629-D2E5-496F-909C-43FF06CDD416}" type="datetimeFigureOut">
              <a:rPr lang="es-EC" smtClean="0"/>
              <a:pPr/>
              <a:t>03/07/2014</a:t>
            </a:fld>
            <a:endParaRPr lang="es-EC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7BBE8-EAA4-453D-A587-A65135AFDAC9}" type="slidenum">
              <a:rPr lang="es-EC" smtClean="0"/>
              <a:pPr/>
              <a:t>‹Nº›</a:t>
            </a:fld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5305247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DC917-BB81-4DC4-A59D-1DF705FD7573}" type="slidenum">
              <a:rPr lang="es-EC" smtClean="0"/>
              <a:pPr/>
              <a:t>‹Nº›</a:t>
            </a:fld>
            <a:endParaRPr lang="es-EC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2345-9427-415D-9C97-A9C10148768A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DBAA-B6DC-45F0-9E6C-8527104A312B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2738D-DF9F-4377-AB1A-C48F068364D6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AE4E6-016E-4993-8455-3B3EFCCE56BF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E3CBC-8CE0-497E-99C6-B5963AC00DFD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45A-3131-41E0-ACA8-25ABFFBB721B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F9EF-57EF-423E-9A5E-EB6C0E6E48DE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0384-B196-4390-914A-1D85774D9B8B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DB13-E040-4DA8-A20B-48AEDCBE715F}" type="slidenum">
              <a:rPr lang="es-EC" smtClean="0"/>
              <a:pPr/>
              <a:t>‹Nº›</a:t>
            </a:fld>
            <a:endParaRPr lang="es-EC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BBA4-26EC-4ABF-9692-FC1405460E75}" type="slidenum">
              <a:rPr lang="es-EC" smtClean="0"/>
              <a:pPr/>
              <a:t>‹Nº›</a:t>
            </a:fld>
            <a:endParaRPr lang="es-EC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s-EC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C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D5ED0DF-036D-4365-B658-AA2788B50ED3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38" r:id="rId1"/>
    <p:sldLayoutId id="2147484539" r:id="rId2"/>
    <p:sldLayoutId id="2147484540" r:id="rId3"/>
    <p:sldLayoutId id="2147484541" r:id="rId4"/>
    <p:sldLayoutId id="2147484542" r:id="rId5"/>
    <p:sldLayoutId id="2147484543" r:id="rId6"/>
    <p:sldLayoutId id="2147484544" r:id="rId7"/>
    <p:sldLayoutId id="2147484545" r:id="rId8"/>
    <p:sldLayoutId id="2147484546" r:id="rId9"/>
    <p:sldLayoutId id="2147484547" r:id="rId10"/>
    <p:sldLayoutId id="2147484548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uario\Desktop\Hiperv&#237;nculo\Diagrama%20Flujo%20Situaci&#243;n%20Actual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esktop\Hiperv&#237;nculo\MATRIZ%20RIESGO%20OPERATIVO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esktop\Hiperv&#237;nculo\DEFINICI&#211;N%20ACTIVIDADES.xls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esktop\Hiperv&#237;nculo\FICHA%20TECNICA%20PROCESOS.doc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esktop\Hiperv&#237;nculo\Diagramas%20de%20Flujo%20Propuesta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uario\Desktop\Hiperv&#237;nculo\Indicadores%20de%20Gesti&#243;n.doc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Hiperv&#237;nculo/Matriz%20actividades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Imagen 3" descr="sell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76672"/>
            <a:ext cx="1008112" cy="115212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94296" y="476672"/>
          <a:ext cx="10414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Picture" r:id="rId5" imgW="952500" imgH="965200" progId="Word.Picture.8">
                  <p:embed/>
                </p:oleObj>
              </mc:Choice>
              <mc:Fallback>
                <p:oleObj name="Picture" r:id="rId5" imgW="952500" imgH="965200" progId="Word.Picture.8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96" y="476672"/>
                        <a:ext cx="1041400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408712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es-ES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endParaRPr lang="es-ES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endParaRPr lang="es-ES" sz="36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s-ES" sz="68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UNIVERSIDAD TÉCNICA DEL NORTE</a:t>
            </a:r>
            <a:endParaRPr lang="es-EC" sz="68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es-ES" sz="36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s-ES" sz="55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INSTITUTO DE POSTGRADO</a:t>
            </a:r>
            <a:endParaRPr lang="es-EC" sz="55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</a:t>
            </a:r>
            <a:endParaRPr lang="es-EC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s-E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</a:t>
            </a:r>
            <a:endParaRPr lang="es-EC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s-ES" sz="55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TEMA:</a:t>
            </a:r>
            <a:endParaRPr lang="es-EC" sz="55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es-ES" sz="45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+mj-lt"/>
            </a:endParaRPr>
          </a:p>
          <a:p>
            <a:pPr algn="ctr">
              <a:buNone/>
            </a:pPr>
            <a:endParaRPr lang="es-ES" sz="45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s-ES" sz="45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rPr>
              <a:t> </a:t>
            </a:r>
            <a:endParaRPr lang="es-EC" sz="45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s-ES" sz="52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“LA TRANSFERENCIA DE DOMINIO DE BIENES INMUEBLES EN EL MUNICIPIO DEL DISTRITO METROPOLITANO DE QUITO. PROPUESTA DE LEVANTAMIENTO DEL PROCESO, IDENTIFICACIÓN DE VULNERABILIDADES E IMPLEMENTACIÓN DE CONTROLES”</a:t>
            </a:r>
            <a:endParaRPr lang="es-EC" sz="52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52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</a:p>
          <a:p>
            <a:pPr algn="ctr">
              <a:buNone/>
            </a:pPr>
            <a:endParaRPr lang="es-EC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+mj-lt"/>
            </a:endParaRPr>
          </a:p>
          <a:p>
            <a:pPr algn="ctr">
              <a:buNone/>
            </a:pPr>
            <a:endParaRPr lang="es-ES" sz="35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Tema de Investigación previo a la obtención del título  Magister en  Contabilidad Superior y Auditoría.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es-EC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 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C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s-EC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AUTOR: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Dr. Edison Oñate A.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s-EC" sz="4400" b="1" dirty="0" smtClean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IBARRA</a:t>
            </a: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, julio </a:t>
            </a:r>
            <a:r>
              <a:rPr lang="es-ES" sz="4400" b="1" dirty="0" smtClean="0">
                <a:ln w="6350"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de 2014</a:t>
            </a:r>
            <a:endParaRPr lang="es-EC" sz="4400" b="1" dirty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_tradnl" dirty="0"/>
              <a:t>SITUACIÓN ACTUAL - LEVANTAMIENTO</a:t>
            </a:r>
            <a:endParaRPr lang="es-EC" dirty="0"/>
          </a:p>
        </p:txBody>
      </p:sp>
      <p:sp>
        <p:nvSpPr>
          <p:cNvPr id="12" name="5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s-ES_tradnl" b="1" dirty="0" smtClean="0">
                <a:latin typeface="+mj-lt"/>
              </a:rPr>
              <a:t>3) DIAGRAMA DE FLUJO</a:t>
            </a:r>
          </a:p>
          <a:p>
            <a:pPr marL="137160" indent="0">
              <a:buNone/>
            </a:pPr>
            <a:endParaRPr lang="es-ES_tradnl" b="1" dirty="0" smtClean="0">
              <a:latin typeface="+mj-lt"/>
            </a:endParaRPr>
          </a:p>
          <a:p>
            <a:pPr marL="480060" indent="-342900" algn="just">
              <a:buFont typeface="Wingdings" panose="05000000000000000000" pitchFamily="2" charset="2"/>
              <a:buChar char="Ø"/>
            </a:pPr>
            <a:r>
              <a:rPr lang="es-ES_tradnl" dirty="0" smtClean="0">
                <a:latin typeface="+mj-lt"/>
              </a:rPr>
              <a:t>La DMT dispone de un diagrama de flujo general para el proceso de Transferencia de Dominio.</a:t>
            </a:r>
          </a:p>
          <a:p>
            <a:pPr marL="480060" indent="-342900" algn="just">
              <a:buFont typeface="Wingdings" panose="05000000000000000000" pitchFamily="2" charset="2"/>
              <a:buChar char="Ø"/>
            </a:pPr>
            <a:endParaRPr lang="es-ES_tradnl" dirty="0">
              <a:latin typeface="+mj-lt"/>
            </a:endParaRPr>
          </a:p>
          <a:p>
            <a:pPr marL="480060" indent="-342900" algn="just">
              <a:buFont typeface="Wingdings" panose="05000000000000000000" pitchFamily="2" charset="2"/>
              <a:buChar char="Ø"/>
            </a:pPr>
            <a:r>
              <a:rPr lang="es-ES_tradnl" dirty="0" smtClean="0">
                <a:latin typeface="+mj-lt"/>
              </a:rPr>
              <a:t>No representa una guía adecuada para los analistas tributarios por cuanto existen ocho diferentes tipos de T.D con particularidades concretas. </a:t>
            </a:r>
            <a:r>
              <a:rPr lang="es-ES_tradnl" dirty="0" smtClean="0">
                <a:latin typeface="+mj-lt"/>
                <a:hlinkClick r:id="rId3" action="ppaction://hlinkfile"/>
              </a:rPr>
              <a:t>Diagrama de Flujo</a:t>
            </a:r>
            <a:endParaRPr lang="es-ES_tradnl" dirty="0">
              <a:latin typeface="+mj-lt"/>
            </a:endParaRPr>
          </a:p>
          <a:p>
            <a:pPr marL="137160" indent="0">
              <a:buNone/>
            </a:pPr>
            <a:endParaRPr lang="es-ES_tradnl" b="1" dirty="0" smtClean="0">
              <a:latin typeface="+mj-lt"/>
            </a:endParaRPr>
          </a:p>
          <a:p>
            <a:pPr marL="137160" indent="0">
              <a:buNone/>
            </a:pPr>
            <a:endParaRPr lang="es-ES_tradnl" b="1" dirty="0">
              <a:latin typeface="+mj-lt"/>
            </a:endParaRPr>
          </a:p>
          <a:p>
            <a:pPr marL="137160" indent="0">
              <a:buNone/>
            </a:pPr>
            <a:endParaRPr lang="es-ES_tradnl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00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ES_tradnl" dirty="0" smtClean="0"/>
              <a:t> </a:t>
            </a:r>
          </a:p>
          <a:p>
            <a:pPr marL="480060" indent="-342900">
              <a:buFont typeface="Wingdings" panose="05000000000000000000" pitchFamily="2" charset="2"/>
              <a:buChar char="Ø"/>
            </a:pPr>
            <a:endParaRPr lang="es-ES_tradnl" dirty="0"/>
          </a:p>
          <a:p>
            <a:pPr marL="480060" indent="-342900" algn="just">
              <a:buFont typeface="Wingdings" panose="05000000000000000000" pitchFamily="2" charset="2"/>
              <a:buChar char="Ø"/>
            </a:pPr>
            <a:r>
              <a:rPr lang="es-ES" dirty="0" smtClean="0"/>
              <a:t>El </a:t>
            </a:r>
            <a:r>
              <a:rPr lang="es-ES" dirty="0"/>
              <a:t>proceso actual de transferencia de dominio no cuenta con indicadores de gestión, debido especialmente a las características del sistema informático (desarrollado hace más de veinte años), motivo por el cual no permite obtener insumos que permitan la adecuada aplicación de indicadores.</a:t>
            </a:r>
            <a:endParaRPr lang="es-EC" dirty="0"/>
          </a:p>
          <a:p>
            <a:pPr marL="137160" indent="0">
              <a:buNone/>
            </a:pPr>
            <a:endParaRPr lang="es-ES_tradnl" dirty="0"/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C" dirty="0" smtClean="0"/>
              <a:t>SITUACIÓN ACTUAL - INDICADORES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23351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</a:pPr>
            <a:r>
              <a:rPr lang="es-EC" dirty="0"/>
              <a:t>SITUACIÓN ACTUAL - </a:t>
            </a:r>
            <a:r>
              <a:rPr lang="es-EC" dirty="0" smtClean="0"/>
              <a:t>VULNERABILIDADES</a:t>
            </a:r>
            <a:endParaRPr lang="es-EC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096104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" pitchFamily="2" charset="2"/>
              <a:buChar char="Ø"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" pitchFamily="2" charset="2"/>
              <a:buChar char="Ø"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606379323"/>
              </p:ext>
            </p:extLst>
          </p:nvPr>
        </p:nvGraphicFramePr>
        <p:xfrm>
          <a:off x="1475656" y="1556792"/>
          <a:ext cx="621510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SITUACIÓN ACTUAL - VULNERABILIDADES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endParaRPr lang="es-ES" sz="2400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7526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es-ES" sz="2400" b="0" dirty="0" smtClean="0">
                <a:latin typeface="+mj-lt"/>
              </a:rPr>
              <a:t>b) Discrecionalidad en cálculo de impuestos</a:t>
            </a: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</a:pPr>
            <a:endParaRPr kumimoji="0" lang="es-E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" pitchFamily="2" charset="2"/>
              <a:buChar char="Ø"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868680" marR="0" lvl="1" indent="-283464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None/>
              <a:tabLst/>
              <a:defRPr/>
            </a:pPr>
            <a:endParaRPr kumimoji="0" lang="es-ES_tradn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62634" y="1763332"/>
            <a:ext cx="2786082" cy="4500594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r>
              <a:rPr lang="es-ES" sz="1500" b="0" dirty="0" smtClean="0">
                <a:latin typeface="+mj-lt"/>
              </a:rPr>
              <a:t>El módulo “Emisión de Rentas”  permite determinar de forma manual el cálculo de los impuestos.</a:t>
            </a:r>
          </a:p>
          <a:p>
            <a:pPr marL="548640" lvl="0" indent="-41148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endParaRPr lang="es-ES" sz="1500" b="0" dirty="0" smtClean="0">
              <a:latin typeface="+mj-lt"/>
            </a:endParaRPr>
          </a:p>
          <a:p>
            <a:pPr marL="548640" lvl="0" indent="-41148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r>
              <a:rPr lang="es-ES" sz="1500" b="0" dirty="0" smtClean="0">
                <a:latin typeface="+mj-lt"/>
              </a:rPr>
              <a:t>El módulo “Traspaso Dominio” permite efectuar modificaciones de fechas y metraje, lo cual cambia los valores a cancelar.</a:t>
            </a:r>
          </a:p>
          <a:p>
            <a:pPr marL="548640" lvl="0" indent="-41148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es-ES" sz="1500" b="0" dirty="0" smtClean="0">
                <a:latin typeface="+mj-lt"/>
              </a:rPr>
              <a:t> </a:t>
            </a:r>
          </a:p>
          <a:p>
            <a:pPr marL="548640" lvl="0" indent="-411480" algn="just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es-ES" sz="1500" b="0" dirty="0" smtClean="0">
                <a:latin typeface="+mj-lt"/>
              </a:rPr>
              <a:t>	Éste módulo solo se lo puede ejecutar para los casos en que en una compra interviene un solo comprador y no existe fraccionamiento del bien. </a:t>
            </a:r>
            <a:endParaRPr lang="es-ES_tradnl" sz="1500" b="0" dirty="0" smtClean="0">
              <a:latin typeface="+mj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34913016"/>
              </p:ext>
            </p:extLst>
          </p:nvPr>
        </p:nvGraphicFramePr>
        <p:xfrm>
          <a:off x="428596" y="2428868"/>
          <a:ext cx="4214842" cy="2960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6646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SITUACIÓN ACTUAL - VULNERABILIDADES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r>
              <a:rPr lang="es-ES" sz="2400" b="1" dirty="0" smtClean="0">
                <a:latin typeface="+mj-lt"/>
              </a:rPr>
              <a:t> </a:t>
            </a:r>
            <a:r>
              <a:rPr lang="es-ES" b="1" dirty="0">
                <a:solidFill>
                  <a:schemeClr val="tx1"/>
                </a:solidFill>
                <a:latin typeface="+mj-lt"/>
              </a:rPr>
              <a:t>c) Falta de personal </a:t>
            </a:r>
            <a:r>
              <a:rPr lang="es-ES" b="1" dirty="0" smtClean="0">
                <a:solidFill>
                  <a:schemeClr val="tx1"/>
                </a:solidFill>
                <a:latin typeface="+mj-lt"/>
              </a:rPr>
              <a:t>especializado en información </a:t>
            </a:r>
            <a:r>
              <a:rPr lang="es-ES" b="1" smtClean="0">
                <a:solidFill>
                  <a:schemeClr val="tx1"/>
                </a:solidFill>
                <a:latin typeface="+mj-lt"/>
              </a:rPr>
              <a:t>al usuario</a:t>
            </a:r>
            <a:endParaRPr lang="es-ES" b="1" dirty="0">
              <a:solidFill>
                <a:schemeClr val="tx1"/>
              </a:solidFill>
              <a:latin typeface="+mj-lt"/>
            </a:endParaRPr>
          </a:p>
          <a:p>
            <a:pPr algn="just">
              <a:buNone/>
            </a:pPr>
            <a:endParaRPr lang="es-ES" sz="2400" b="1" dirty="0" smtClean="0">
              <a:latin typeface="+mj-lt"/>
            </a:endParaRP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r>
              <a:rPr lang="es-ES" sz="2400" b="1" dirty="0" smtClean="0">
                <a:latin typeface="+mj-lt"/>
              </a:rPr>
              <a:t>d) Falta de estandarización de requisitos </a:t>
            </a: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endParaRPr lang="es-EC" sz="2400" dirty="0" smtClean="0">
              <a:latin typeface="+mj-lt"/>
            </a:endParaRP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r>
              <a:rPr lang="es-ES" sz="2400" b="1" dirty="0" smtClean="0">
                <a:latin typeface="+mj-lt"/>
              </a:rPr>
              <a:t>f) Inconsistencias en los avalúos</a:t>
            </a: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endParaRPr lang="es-EC" sz="2400" dirty="0" smtClean="0">
              <a:latin typeface="+mj-lt"/>
            </a:endParaRP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r>
              <a:rPr lang="es-ES" sz="2400" b="1" dirty="0" smtClean="0">
                <a:latin typeface="+mj-lt"/>
              </a:rPr>
              <a:t>g) Emisión manual de tickets</a:t>
            </a: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endParaRPr lang="es-EC" sz="2400" dirty="0" smtClean="0">
              <a:latin typeface="+mj-lt"/>
            </a:endParaRPr>
          </a:p>
          <a:p>
            <a:pPr marL="548640" lvl="3" indent="-411480" algn="just">
              <a:buClr>
                <a:schemeClr val="tx1">
                  <a:shade val="95000"/>
                </a:schemeClr>
              </a:buClr>
              <a:buSzPct val="65000"/>
              <a:buNone/>
            </a:pPr>
            <a:r>
              <a:rPr lang="es-ES" sz="2400" b="1" dirty="0" smtClean="0">
                <a:latin typeface="+mj-lt"/>
              </a:rPr>
              <a:t>h) Emisión manual de hoja de rentas</a:t>
            </a:r>
            <a:endParaRPr lang="es-EC" sz="2400" dirty="0" smtClean="0">
              <a:latin typeface="+mj-lt"/>
            </a:endParaRPr>
          </a:p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endParaRPr lang="es-ES" sz="2400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es-ES_tradnl" b="1" dirty="0"/>
              <a:t>SITUACIÓN </a:t>
            </a:r>
            <a:r>
              <a:rPr lang="es-ES_tradnl" b="1" dirty="0" smtClean="0"/>
              <a:t>ACTUAL – MATRIZ RIESGO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endParaRPr lang="es-ES" sz="2400" dirty="0" smtClean="0"/>
          </a:p>
          <a:p>
            <a:pPr algn="just">
              <a:buNone/>
            </a:pPr>
            <a:endParaRPr lang="es-ES" sz="2400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572132" y="1643050"/>
            <a:ext cx="2928958" cy="48577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es-EC" sz="1600" b="0" dirty="0" smtClean="0">
                <a:latin typeface="+mj-lt"/>
              </a:rPr>
              <a:t>      Las actividades que revisten mayor  nivel de severidad y que ocurren con mayor frecuencia, son aquellas relacionadas con el sistema informático, siendo las principales el que éste, no cuenta con  seguridades y controles </a:t>
            </a:r>
            <a:r>
              <a:rPr lang="es-EC" sz="1600" b="0" dirty="0" smtClean="0">
                <a:latin typeface="+mj-lt"/>
                <a:hlinkClick r:id="rId2" action="ppaction://hlinkfile"/>
              </a:rPr>
              <a:t>Matriz Riesgo Operativo</a:t>
            </a:r>
            <a:endParaRPr lang="es-EC" sz="1600" b="0" dirty="0" smtClean="0">
              <a:latin typeface="+mj-lt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357158" y="2433314"/>
          <a:ext cx="4000527" cy="4210396"/>
        </p:xfrm>
        <a:graphic>
          <a:graphicData uri="http://schemas.openxmlformats.org/drawingml/2006/table">
            <a:tbl>
              <a:tblPr/>
              <a:tblGrid>
                <a:gridCol w="548862"/>
                <a:gridCol w="731661"/>
                <a:gridCol w="731661"/>
                <a:gridCol w="662937"/>
                <a:gridCol w="662937"/>
                <a:gridCol w="662469"/>
              </a:tblGrid>
              <a:tr h="272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C" sz="800" dirty="0">
                        <a:latin typeface="Calibri"/>
                        <a:cs typeface="Times New Roman"/>
                      </a:endParaRPr>
                    </a:p>
                  </a:txBody>
                  <a:tcPr marL="34895" marR="3489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RELACION FRECUENCIA - SEVERIDAD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  <a:tr h="477072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FRECUENCIA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Casi Seguro                             (4)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TD-14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TD-01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TD-11                                 TD-12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92132"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Probable                                 (3)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TD-02                                TD-18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TD-04                                  TD-06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TD-03                                   TD-07                                 TD-08                              TD-09                              TD-10                                   TD-17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77072"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Raro                                                           (2)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TD-13                                TD-16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TD-15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77072"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Casi Nulo                                          (1)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TD-05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646066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C" sz="800" dirty="0">
                        <a:latin typeface="Calibri"/>
                        <a:cs typeface="Times New Roman"/>
                      </a:endParaRPr>
                    </a:p>
                  </a:txBody>
                  <a:tcPr marL="34895" marR="3489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Insignificante                                     (1)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Moderado                           (2)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Fuerte                                        (3)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Significante                    (4)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299">
                <a:tc gridSpan="2"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SEVERIDAD</a:t>
                      </a:r>
                      <a:endParaRPr lang="es-EC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895" marR="348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642910" y="1428736"/>
            <a:ext cx="3643338" cy="71438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r>
              <a:rPr lang="es-ES_tradnl" sz="2400" dirty="0" smtClean="0">
                <a:latin typeface="+mj-lt"/>
              </a:rPr>
              <a:t>MATRIZ DE RIESGO OPERATIVO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/>
            <a:r>
              <a:rPr lang="es-ES_tradnl" b="1" dirty="0" smtClean="0"/>
              <a:t>PROPUESTA</a:t>
            </a:r>
            <a:endParaRPr lang="es-EC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071496904"/>
              </p:ext>
            </p:extLst>
          </p:nvPr>
        </p:nvGraphicFramePr>
        <p:xfrm>
          <a:off x="1043608" y="1412776"/>
          <a:ext cx="6965205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782960"/>
          </a:xfrm>
        </p:spPr>
        <p:txBody>
          <a:bodyPr/>
          <a:lstStyle/>
          <a:p>
            <a:pPr algn="ctr"/>
            <a:r>
              <a:rPr lang="es-ES_tradnl" dirty="0" smtClean="0"/>
              <a:t>PROPUESTA – DEFINICIÓN ACTIVIDADES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435975" cy="5183187"/>
          </a:xfrm>
        </p:spPr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r>
              <a:rPr lang="es-ES" dirty="0"/>
              <a:t>Se realizó la descripción de actividades por cada uno de los tipos de T.D</a:t>
            </a:r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" dirty="0"/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r>
              <a:rPr lang="es-ES" dirty="0"/>
              <a:t>La descripción incluye los requisitos exigidos, el tiempo estimado de ejecución, el responsable y las observaciones en los casos pertinentes. </a:t>
            </a:r>
            <a:r>
              <a:rPr lang="es-ES" dirty="0" smtClean="0">
                <a:hlinkClick r:id="rId2" action="ppaction://hlinkfile"/>
              </a:rPr>
              <a:t>DEFINICIÓN ACTIVIDADES </a:t>
            </a:r>
            <a:endParaRPr lang="es-ES" dirty="0"/>
          </a:p>
          <a:p>
            <a:pPr lvl="1" algn="just">
              <a:lnSpc>
                <a:spcPct val="80000"/>
              </a:lnSpc>
              <a:buNone/>
            </a:pPr>
            <a:endParaRPr lang="es-ES_tradnl" sz="2400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357454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" sz="1600" b="0" dirty="0" smtClean="0">
              <a:latin typeface="+mj-lt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782960"/>
          </a:xfrm>
        </p:spPr>
        <p:txBody>
          <a:bodyPr/>
          <a:lstStyle/>
          <a:p>
            <a:pPr algn="ctr"/>
            <a:r>
              <a:rPr lang="es-ES_tradnl" dirty="0"/>
              <a:t>PROPUESTA – </a:t>
            </a:r>
            <a:r>
              <a:rPr lang="es-ES_tradnl" dirty="0" smtClean="0"/>
              <a:t>FICHAS TÉCNICAS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435975" cy="5183187"/>
          </a:xfrm>
        </p:spPr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r>
              <a:rPr lang="es-ES" dirty="0"/>
              <a:t>Se elaboró una ficha técnica de procesos por cada tipo de transferencia de dominio.</a:t>
            </a:r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" dirty="0"/>
          </a:p>
          <a:p>
            <a:pPr marL="548640" lvl="0" indent="-411480" algn="just"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r>
              <a:rPr lang="es-ES" dirty="0"/>
              <a:t>La ficha contiene el objetivo, normativa, entradas, salidas, registros, alcance, indicadores, entre otros aspectos</a:t>
            </a:r>
            <a:r>
              <a:rPr lang="es-ES" dirty="0" smtClean="0"/>
              <a:t>. </a:t>
            </a:r>
            <a:r>
              <a:rPr lang="es-ES" dirty="0" smtClean="0">
                <a:hlinkClick r:id="rId2" action="ppaction://hlinkfile"/>
              </a:rPr>
              <a:t>Ficha Técnica Procesos</a:t>
            </a:r>
            <a:endParaRPr lang="es-ES" dirty="0"/>
          </a:p>
          <a:p>
            <a:pPr lvl="1" algn="just">
              <a:lnSpc>
                <a:spcPct val="80000"/>
              </a:lnSpc>
              <a:buNone/>
            </a:pPr>
            <a:endParaRPr lang="es-ES_tradnl" sz="2400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786082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782960"/>
          </a:xfrm>
        </p:spPr>
        <p:txBody>
          <a:bodyPr/>
          <a:lstStyle/>
          <a:p>
            <a:pPr algn="ctr"/>
            <a:r>
              <a:rPr lang="es-ES_tradnl" dirty="0"/>
              <a:t>PROPUESTA – </a:t>
            </a:r>
            <a:r>
              <a:rPr lang="es-ES_tradnl" dirty="0" smtClean="0"/>
              <a:t>DIAGRAMAS DE FLUJO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435975" cy="5183187"/>
          </a:xfrm>
        </p:spPr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" dirty="0" smtClean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" sz="2400" dirty="0" smtClean="0"/>
              <a:t>Se </a:t>
            </a:r>
            <a:r>
              <a:rPr lang="es-ES" sz="2400" dirty="0"/>
              <a:t>diseñó los diagramas de flujo para cada uno de los tipos de transferencia de dominio, en base a la descripción de actividades indicada anteriormente.</a:t>
            </a:r>
            <a:endParaRPr lang="es-ES_tradnl" sz="2400" dirty="0"/>
          </a:p>
          <a:p>
            <a:pPr marL="365760" lvl="1" indent="0" algn="just">
              <a:lnSpc>
                <a:spcPct val="80000"/>
              </a:lnSpc>
              <a:buNone/>
            </a:pPr>
            <a:r>
              <a:rPr lang="es-ES_tradnl" dirty="0" smtClean="0">
                <a:hlinkClick r:id="rId2" action="ppaction://hlinkfile"/>
              </a:rPr>
              <a:t>Diagramas de Flujo</a:t>
            </a:r>
            <a:endParaRPr lang="es-ES_tradnl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92895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/>
            <a:r>
              <a:rPr lang="es-ES_tradnl" dirty="0"/>
              <a:t>ANTECEDENTES</a:t>
            </a:r>
            <a:endParaRPr lang="es-EC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496729731"/>
              </p:ext>
            </p:extLst>
          </p:nvPr>
        </p:nvGraphicFramePr>
        <p:xfrm>
          <a:off x="1000100" y="1397000"/>
          <a:ext cx="7215238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005064"/>
            <a:ext cx="1890877" cy="15121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000" dirty="0"/>
              <a:t>PROPUESTA</a:t>
            </a:r>
            <a:r>
              <a:rPr lang="es-ES_tradnl" dirty="0" smtClean="0"/>
              <a:t> </a:t>
            </a:r>
            <a:r>
              <a:rPr lang="es-ES_tradnl" sz="4000" dirty="0" smtClean="0"/>
              <a:t>– INDICADORES GESTIÓN</a:t>
            </a:r>
            <a:endParaRPr lang="es-EC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" sz="2400" dirty="0"/>
              <a:t>Para el diseño de los indicadores de gestión, se tomó en cuenta variables que son representativas para los clientes tanto internos como externos y que permitan medir los resultados y la marcha del proceso de transferencia de </a:t>
            </a:r>
            <a:r>
              <a:rPr lang="es-ES" sz="2400" dirty="0" smtClean="0"/>
              <a:t>dominio. </a:t>
            </a:r>
            <a:r>
              <a:rPr lang="es-ES" sz="2400" dirty="0" smtClean="0">
                <a:hlinkClick r:id="rId2" action="ppaction://hlinkfile"/>
              </a:rPr>
              <a:t>Indicadores de Gestión</a:t>
            </a:r>
            <a:endParaRPr lang="es-ES_tradnl" sz="2400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92895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_tradnl" sz="1600" b="0" dirty="0" smtClean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78296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 smtClean="0"/>
              <a:t>PROPUESTA – SOLUCIONES TECNOLÓGICAS</a:t>
            </a:r>
            <a:endParaRPr lang="es-EC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435975" cy="5183187"/>
          </a:xfrm>
        </p:spPr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1472" y="2000240"/>
            <a:ext cx="792961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1500166" y="2071678"/>
          <a:ext cx="642942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000" dirty="0" smtClean="0"/>
              <a:t>CONCLUSIONES</a:t>
            </a:r>
            <a:endParaRPr lang="es-EC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836712"/>
            <a:ext cx="8229600" cy="5090908"/>
          </a:xfrm>
        </p:spPr>
        <p:txBody>
          <a:bodyPr>
            <a:no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sz="2400" dirty="0" smtClean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Requisitos no se encuentran estandarizados y no guardan consistencia con los indicados en el portal Web.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Proceso de T.D no cuenta con descripción de actividades, diagramas de flujo para cada tipo de T.D.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El sistema informático utilizado para realizar T.D es obsoleto y no permite establecer controles.</a:t>
            </a:r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Analistas tributarios realizan su trabajo con ciertos niveles de discrecionalidad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Se emiten hojas de rentas a través de plantillas Word/Excel.</a:t>
            </a:r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La emisión de tickets de forma manual.</a:t>
            </a:r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 smtClean="0"/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92895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_tradnl" sz="16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387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000" dirty="0" smtClean="0"/>
              <a:t>RECOMENDACIONES</a:t>
            </a:r>
            <a:endParaRPr lang="es-EC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None/>
            </a:pPr>
            <a:endParaRPr lang="es-ES_tradnl" dirty="0" smtClean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Realizar una descripción detallada de requisitos, actividades, identificación de responsables y diagramas de flujo por cada tipo de T.D.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Implementación de un sistema informático que cumpla con los requerimientos necesarios para cada tipo de T.D y que cuente con seguridades y controles.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Emitir las hojas de rentas y tickets para pago de impuestos a través del sistema informático.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s-ES_tradnl" sz="2400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s-ES_tradnl" sz="2400" dirty="0" smtClean="0"/>
              <a:t>Implementar mecanismos de control a fin de realizar evaluaciones periódicas.</a:t>
            </a:r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/>
          </a:p>
          <a:p>
            <a:pPr marL="365760" lvl="1" indent="0" algn="just">
              <a:lnSpc>
                <a:spcPct val="80000"/>
              </a:lnSpc>
              <a:buNone/>
            </a:pPr>
            <a:endParaRPr lang="es-ES_tradnl" sz="2400" dirty="0" smtClean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572132" y="2000240"/>
            <a:ext cx="292895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lvl="0" indent="-411480" algn="just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defRPr/>
            </a:pPr>
            <a:endParaRPr lang="es-ES_tradnl" sz="16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500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C" sz="4100" b="1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s-EC" sz="88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GRACIAS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/>
            <a:r>
              <a:rPr lang="es-ES_tradnl" b="1" dirty="0" smtClean="0"/>
              <a:t>ANTECEDENTES</a:t>
            </a:r>
            <a:endParaRPr lang="es-EC" b="1" dirty="0"/>
          </a:p>
        </p:txBody>
      </p:sp>
      <p:graphicFrame>
        <p:nvGraphicFramePr>
          <p:cNvPr id="14" name="13 Diagrama"/>
          <p:cNvGraphicFramePr/>
          <p:nvPr/>
        </p:nvGraphicFramePr>
        <p:xfrm>
          <a:off x="1524000" y="1397000"/>
          <a:ext cx="6096000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Rectángulo"/>
          <p:cNvSpPr/>
          <p:nvPr/>
        </p:nvSpPr>
        <p:spPr>
          <a:xfrm>
            <a:off x="1115616" y="4581128"/>
            <a:ext cx="68407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000" b="0" dirty="0" smtClean="0">
                <a:latin typeface="+mj-lt"/>
              </a:rPr>
              <a:t>Se realizan actividades tendientes a fortalecer la mayor transparencia, eficiencia y eficacia en la gestión municipal y así contribuir a brindar un mejor servicio a los usuarios del Municipio del Distrito Metropolitano de Quito.</a:t>
            </a:r>
            <a:endParaRPr lang="es-ES" sz="20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270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EL PROBLEMA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351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373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837306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SITUACIÓN ACTUAL</a:t>
            </a:r>
            <a:endParaRPr lang="es-EC" dirty="0"/>
          </a:p>
        </p:txBody>
      </p:sp>
      <p:pic>
        <p:nvPicPr>
          <p:cNvPr id="14" name="13 Imagen"/>
          <p:cNvPicPr/>
          <p:nvPr/>
        </p:nvPicPr>
        <p:blipFill>
          <a:blip r:embed="rId3"/>
          <a:stretch>
            <a:fillRect/>
          </a:stretch>
        </p:blipFill>
        <p:spPr>
          <a:xfrm>
            <a:off x="1619672" y="1124744"/>
            <a:ext cx="6386726" cy="520670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3779912" y="5301208"/>
            <a:ext cx="936104" cy="36004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/>
              <a:t>Direcciones Metropolitanas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326460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837306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SITUACIÓN ACTUAL</a:t>
            </a:r>
            <a:endParaRPr lang="es-EC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527170225"/>
              </p:ext>
            </p:extLst>
          </p:nvPr>
        </p:nvGraphicFramePr>
        <p:xfrm>
          <a:off x="1964055" y="1127124"/>
          <a:ext cx="5215890" cy="489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670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8229600" cy="837306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SITUACIÓN ACTUAL</a:t>
            </a:r>
            <a:endParaRPr lang="es-EC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786642905"/>
              </p:ext>
            </p:extLst>
          </p:nvPr>
        </p:nvGraphicFramePr>
        <p:xfrm>
          <a:off x="827584" y="1268760"/>
          <a:ext cx="770485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670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SITUACIÓN ACTUAL - LEVANTAMIENTO</a:t>
            </a:r>
            <a:endParaRPr lang="es-EC" dirty="0"/>
          </a:p>
        </p:txBody>
      </p:sp>
      <p:sp>
        <p:nvSpPr>
          <p:cNvPr id="5" name="5 Marcador de contenido"/>
          <p:cNvSpPr>
            <a:spLocks noGrp="1"/>
          </p:cNvSpPr>
          <p:nvPr>
            <p:ph idx="1"/>
          </p:nvPr>
        </p:nvSpPr>
        <p:spPr/>
        <p:txBody>
          <a:bodyPr vert="horz">
            <a:normAutofit/>
          </a:bodyPr>
          <a:lstStyle/>
          <a:p>
            <a:pPr>
              <a:buNone/>
            </a:pPr>
            <a:r>
              <a:rPr lang="es-ES" sz="2000" b="1" dirty="0" smtClean="0">
                <a:latin typeface="+mj-lt"/>
              </a:rPr>
              <a:t>1) DEFINICIÓN DE REQUISITOS:</a:t>
            </a:r>
            <a:endParaRPr lang="es-ES_tradnl" sz="2000" b="1" dirty="0" smtClean="0">
              <a:latin typeface="+mj-lt"/>
            </a:endParaRPr>
          </a:p>
        </p:txBody>
      </p:sp>
      <p:graphicFrame>
        <p:nvGraphicFramePr>
          <p:cNvPr id="6" name="5 Gráfico"/>
          <p:cNvGraphicFramePr/>
          <p:nvPr/>
        </p:nvGraphicFramePr>
        <p:xfrm>
          <a:off x="571472" y="2428868"/>
          <a:ext cx="5041127" cy="3776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5 Marcador de contenido"/>
          <p:cNvSpPr txBox="1">
            <a:spLocks/>
          </p:cNvSpPr>
          <p:nvPr/>
        </p:nvSpPr>
        <p:spPr>
          <a:xfrm>
            <a:off x="6215074" y="1643050"/>
            <a:ext cx="2357454" cy="48577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r>
              <a:rPr lang="es-ES" sz="1400" b="0" dirty="0" smtClean="0">
                <a:latin typeface="+mj-lt"/>
              </a:rPr>
              <a:t>Existen ocho tipos de T.D, y de acuerdo a las particularidades cada uno de los mismos, el usuario debe presentar  requisitos adicionales.</a:t>
            </a:r>
          </a:p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endParaRPr lang="es-ES" sz="1400" b="0" dirty="0" smtClean="0">
              <a:latin typeface="+mj-lt"/>
            </a:endParaRPr>
          </a:p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endParaRPr lang="es-ES" sz="1400" b="0" dirty="0" smtClean="0">
              <a:latin typeface="+mj-lt"/>
            </a:endParaRPr>
          </a:p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r>
              <a:rPr lang="es-ES" sz="1400" b="0" dirty="0" smtClean="0">
                <a:latin typeface="+mj-lt"/>
              </a:rPr>
              <a:t>En las A.Z existe una falta de estandarización de los requisitos específicos por cada tipo de transferencia de dominio.</a:t>
            </a:r>
          </a:p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endParaRPr lang="es-ES" sz="1400" b="0" dirty="0">
              <a:latin typeface="+mj-lt"/>
            </a:endParaRPr>
          </a:p>
          <a:p>
            <a:pPr marL="548640" indent="-411480" algn="just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r>
              <a:rPr lang="es-ES" sz="1400" b="0" dirty="0" smtClean="0">
                <a:latin typeface="+mj-lt"/>
              </a:rPr>
              <a:t>Devolución trámites.</a:t>
            </a:r>
          </a:p>
          <a:p>
            <a:pPr marL="548640" indent="-411480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</a:pPr>
            <a:endParaRPr lang="es-ES_tradnl" sz="1400" b="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00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ES_tradnl" sz="2000" b="1" dirty="0" smtClean="0">
                <a:latin typeface="+mj-lt"/>
              </a:rPr>
              <a:t>2) DEFINICIÓN DE ACTIVIDADES</a:t>
            </a:r>
          </a:p>
          <a:p>
            <a:pPr marL="137160" indent="0">
              <a:buNone/>
            </a:pPr>
            <a:endParaRPr lang="es-ES_tradnl" sz="2000" dirty="0" smtClean="0"/>
          </a:p>
          <a:p>
            <a:pPr marL="137160" indent="0">
              <a:buNone/>
            </a:pPr>
            <a:endParaRPr lang="es-ES_tradnl" sz="2000" dirty="0" smtClean="0"/>
          </a:p>
        </p:txBody>
      </p:sp>
      <p:graphicFrame>
        <p:nvGraphicFramePr>
          <p:cNvPr id="6" name="1 Gráfico"/>
          <p:cNvGraphicFramePr/>
          <p:nvPr/>
        </p:nvGraphicFramePr>
        <p:xfrm>
          <a:off x="642910" y="2714620"/>
          <a:ext cx="5072099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643570" y="2500306"/>
            <a:ext cx="3214710" cy="335758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Tx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Ø"/>
              <a:tabLst/>
              <a:defRPr/>
            </a:pPr>
            <a:r>
              <a:rPr lang="es-ES_tradnl" sz="1600" b="0" dirty="0" smtClean="0">
                <a:latin typeface="+mj-lt"/>
              </a:rPr>
              <a:t>En las Administraciones Zonales no existe una estandarización de las actividades que deben realizarse para efectuar transferencias de dominio de bienes inmuebles. </a:t>
            </a:r>
            <a:r>
              <a:rPr lang="es-ES_tradnl" sz="1600" b="0" dirty="0" smtClean="0">
                <a:latin typeface="+mj-lt"/>
                <a:hlinkClick r:id="rId4" action="ppaction://hlinkfile"/>
              </a:rPr>
              <a:t>Comparativo Actividades</a:t>
            </a: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_tradn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_tradnl" dirty="0" smtClean="0"/>
              <a:t>SITUACIÓN ACTUAL - LEVANTAMIENTO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3400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2608</TotalTime>
  <Words>1273</Words>
  <Application>Microsoft Office PowerPoint</Application>
  <PresentationFormat>Presentación en pantalla (4:3)</PresentationFormat>
  <Paragraphs>242</Paragraphs>
  <Slides>24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6" baseType="lpstr">
      <vt:lpstr>Paja</vt:lpstr>
      <vt:lpstr>Picture</vt:lpstr>
      <vt:lpstr>Presentación de PowerPoint</vt:lpstr>
      <vt:lpstr>ANTECEDENTES</vt:lpstr>
      <vt:lpstr>ANTECEDENTES</vt:lpstr>
      <vt:lpstr>EL PROBLEMA</vt:lpstr>
      <vt:lpstr>SITUACIÓN ACTUAL</vt:lpstr>
      <vt:lpstr>SITUACIÓN ACTUAL</vt:lpstr>
      <vt:lpstr>SITUACIÓN ACTUAL</vt:lpstr>
      <vt:lpstr>SITUACIÓN ACTUAL - LEVANTAMIENTO</vt:lpstr>
      <vt:lpstr>Presentación de PowerPoint</vt:lpstr>
      <vt:lpstr>Presentación de PowerPoint</vt:lpstr>
      <vt:lpstr>Presentación de PowerPoint</vt:lpstr>
      <vt:lpstr>SITUACIÓN ACTUAL - VULNERABILIDADES</vt:lpstr>
      <vt:lpstr>SITUACIÓN ACTUAL - VULNERABILIDADES</vt:lpstr>
      <vt:lpstr>SITUACIÓN ACTUAL - VULNERABILIDADES</vt:lpstr>
      <vt:lpstr>SITUACIÓN ACTUAL – MATRIZ RIESGO</vt:lpstr>
      <vt:lpstr>PROPUESTA</vt:lpstr>
      <vt:lpstr>PROPUESTA – DEFINICIÓN ACTIVIDADES</vt:lpstr>
      <vt:lpstr>PROPUESTA – FICHAS TÉCNICAS</vt:lpstr>
      <vt:lpstr>PROPUESTA – DIAGRAMAS DE FLUJO</vt:lpstr>
      <vt:lpstr>PROPUESTA – INDICADORES GESTIÓN</vt:lpstr>
      <vt:lpstr>PROPUESTA – SOLUCIONES TECNOLÓGICAS</vt:lpstr>
      <vt:lpstr>CONCLUSIONES</vt:lpstr>
      <vt:lpstr>RECOMENDACIONES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ANTECEDENTES</dc:title>
  <dc:creator>Aopen</dc:creator>
  <cp:lastModifiedBy>usuario</cp:lastModifiedBy>
  <cp:revision>229</cp:revision>
  <cp:lastPrinted>2014-03-14T01:07:35Z</cp:lastPrinted>
  <dcterms:created xsi:type="dcterms:W3CDTF">1999-01-02T05:19:57Z</dcterms:created>
  <dcterms:modified xsi:type="dcterms:W3CDTF">2014-07-03T15:08:50Z</dcterms:modified>
</cp:coreProperties>
</file>