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75" r:id="rId5"/>
    <p:sldId id="259" r:id="rId6"/>
    <p:sldId id="320" r:id="rId7"/>
    <p:sldId id="318" r:id="rId8"/>
    <p:sldId id="267" r:id="rId9"/>
    <p:sldId id="261" r:id="rId10"/>
    <p:sldId id="317" r:id="rId11"/>
    <p:sldId id="269" r:id="rId12"/>
    <p:sldId id="263" r:id="rId13"/>
    <p:sldId id="264" r:id="rId14"/>
    <p:sldId id="265" r:id="rId15"/>
    <p:sldId id="279" r:id="rId16"/>
    <p:sldId id="278" r:id="rId17"/>
    <p:sldId id="280" r:id="rId18"/>
    <p:sldId id="281" r:id="rId19"/>
    <p:sldId id="319" r:id="rId20"/>
    <p:sldId id="276" r:id="rId21"/>
    <p:sldId id="321" r:id="rId22"/>
    <p:sldId id="322" r:id="rId23"/>
    <p:sldId id="282" r:id="rId24"/>
    <p:sldId id="283" r:id="rId25"/>
    <p:sldId id="284" r:id="rId26"/>
    <p:sldId id="285" r:id="rId27"/>
    <p:sldId id="287" r:id="rId28"/>
    <p:sldId id="296" r:id="rId29"/>
    <p:sldId id="295" r:id="rId30"/>
    <p:sldId id="294" r:id="rId31"/>
    <p:sldId id="293" r:id="rId32"/>
    <p:sldId id="308" r:id="rId33"/>
    <p:sldId id="291" r:id="rId34"/>
    <p:sldId id="290" r:id="rId35"/>
    <p:sldId id="288" r:id="rId36"/>
    <p:sldId id="297" r:id="rId37"/>
    <p:sldId id="300" r:id="rId38"/>
    <p:sldId id="301" r:id="rId39"/>
    <p:sldId id="302" r:id="rId40"/>
    <p:sldId id="303" r:id="rId41"/>
    <p:sldId id="304" r:id="rId42"/>
    <p:sldId id="305"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00CC"/>
    <a:srgbClr val="FF99CC"/>
    <a:srgbClr val="CCFFCC"/>
    <a:srgbClr val="FFCCFF"/>
    <a:srgbClr val="6699FF"/>
    <a:srgbClr val="99CCFF"/>
    <a:srgbClr val="CC99FF"/>
    <a:srgbClr val="99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autoAdjust="0"/>
    <p:restoredTop sz="94660"/>
  </p:normalViewPr>
  <p:slideViewPr>
    <p:cSldViewPr snapToGrid="0">
      <p:cViewPr varScale="1">
        <p:scale>
          <a:sx n="74" d="100"/>
          <a:sy n="74" d="100"/>
        </p:scale>
        <p:origin x="402"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948C5-FDC3-4E98-9952-DC7190C145A0}" type="doc">
      <dgm:prSet loTypeId="urn:microsoft.com/office/officeart/2005/8/layout/hList7" loCatId="list" qsTypeId="urn:microsoft.com/office/officeart/2005/8/quickstyle/simple3" qsCatId="simple" csTypeId="urn:microsoft.com/office/officeart/2005/8/colors/colorful2" csCatId="colorful" phldr="1"/>
      <dgm:spPr/>
    </dgm:pt>
    <dgm:pt modelId="{AF31CE42-EE6E-4A31-9AE5-61998DCDAB01}">
      <dgm:prSet phldrT="[Texto]" custT="1"/>
      <dgm:spPr>
        <a:gradFill flip="none" rotWithShape="1">
          <a:gsLst>
            <a:gs pos="32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cene3d>
          <a:camera prst="orthographicFront"/>
          <a:lightRig rig="flat" dir="t"/>
        </a:scene3d>
        <a:sp3d prstMaterial="dkEdge">
          <a:bevelT w="8200" h="38100" prst="artDeco"/>
        </a:sp3d>
      </dgm:spPr>
      <dgm:t>
        <a:bodyPr/>
        <a:lstStyle/>
        <a:p>
          <a:pPr algn="just"/>
          <a:endParaRPr lang="es-EC" sz="1800" b="0" dirty="0" smtClean="0">
            <a:latin typeface="Times New Roman" panose="02020603050405020304" pitchFamily="18" charset="0"/>
            <a:cs typeface="Times New Roman" panose="02020603050405020304" pitchFamily="18" charset="0"/>
          </a:endParaRPr>
        </a:p>
      </dgm:t>
    </dgm:pt>
    <dgm:pt modelId="{A0FD5501-A3B4-4193-B2F3-ACA0C8386D2C}" type="parTrans" cxnId="{2EB3F65E-B2E0-4D41-BABD-E8619654A231}">
      <dgm:prSet/>
      <dgm:spPr/>
      <dgm:t>
        <a:bodyPr/>
        <a:lstStyle/>
        <a:p>
          <a:endParaRPr lang="es-ES"/>
        </a:p>
      </dgm:t>
    </dgm:pt>
    <dgm:pt modelId="{6E6FC693-87E4-4C27-B384-BFAD5CC03B58}" type="sibTrans" cxnId="{2EB3F65E-B2E0-4D41-BABD-E8619654A231}">
      <dgm:prSet/>
      <dgm:spPr/>
      <dgm:t>
        <a:bodyPr/>
        <a:lstStyle/>
        <a:p>
          <a:endParaRPr lang="es-ES"/>
        </a:p>
      </dgm:t>
    </dgm:pt>
    <dgm:pt modelId="{4221CD60-CB97-41EC-AE96-BE6F97002D6A}">
      <dgm:prSet phldrT="[Texto]" custT="1"/>
      <dgm:spPr>
        <a:gradFill flip="none" rotWithShape="1">
          <a:gsLst>
            <a:gs pos="31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lgn="just"/>
          <a:endParaRPr lang="es-EC" sz="1800" b="0" dirty="0" smtClean="0">
            <a:latin typeface="Times New Roman" panose="02020603050405020304" pitchFamily="18" charset="0"/>
            <a:cs typeface="Times New Roman" panose="02020603050405020304" pitchFamily="18" charset="0"/>
          </a:endParaRPr>
        </a:p>
        <a:p>
          <a:pPr algn="just"/>
          <a:endParaRPr lang="es-EC" sz="1800" b="1" dirty="0" smtClean="0">
            <a:latin typeface="Times New Roman" panose="02020603050405020304" pitchFamily="18" charset="0"/>
            <a:cs typeface="Times New Roman" panose="02020603050405020304" pitchFamily="18" charset="0"/>
          </a:endParaRPr>
        </a:p>
        <a:p>
          <a:pPr algn="just"/>
          <a:endParaRPr lang="es-EC" sz="1800" b="1" dirty="0" smtClean="0">
            <a:latin typeface="Times New Roman" panose="02020603050405020304" pitchFamily="18" charset="0"/>
            <a:cs typeface="Times New Roman" panose="02020603050405020304" pitchFamily="18" charset="0"/>
          </a:endParaRPr>
        </a:p>
        <a:p>
          <a:pPr algn="just"/>
          <a:endParaRPr lang="es-EC" sz="1800" b="1" dirty="0" smtClean="0">
            <a:latin typeface="Times New Roman" panose="02020603050405020304" pitchFamily="18" charset="0"/>
            <a:cs typeface="Times New Roman" panose="02020603050405020304" pitchFamily="18" charset="0"/>
          </a:endParaRPr>
        </a:p>
        <a:p>
          <a:pPr algn="just"/>
          <a:endParaRPr lang="es-EC" sz="1800" b="1" dirty="0" smtClean="0">
            <a:latin typeface="Times New Roman" panose="02020603050405020304" pitchFamily="18" charset="0"/>
            <a:cs typeface="Times New Roman" panose="02020603050405020304" pitchFamily="18" charset="0"/>
          </a:endParaRPr>
        </a:p>
        <a:p>
          <a:pPr algn="just"/>
          <a:r>
            <a:rPr lang="es-EC" sz="1800" b="0" dirty="0" smtClean="0">
              <a:latin typeface="Times New Roman" panose="02020603050405020304" pitchFamily="18" charset="0"/>
              <a:cs typeface="Times New Roman" panose="02020603050405020304" pitchFamily="18" charset="0"/>
            </a:rPr>
            <a:t>                                                                                                    </a:t>
          </a:r>
        </a:p>
        <a:p>
          <a:pPr algn="just"/>
          <a:r>
            <a:rPr lang="es-EC" sz="1800" b="0" dirty="0" smtClean="0">
              <a:latin typeface="Times New Roman" panose="02020603050405020304" pitchFamily="18" charset="0"/>
              <a:cs typeface="Times New Roman" panose="02020603050405020304" pitchFamily="18" charset="0"/>
            </a:rPr>
            <a:t>                                               </a:t>
          </a:r>
        </a:p>
        <a:p>
          <a:pPr algn="just"/>
          <a:endParaRPr lang="es-EC" sz="1800" b="0" dirty="0" smtClean="0">
            <a:latin typeface="Times New Roman" panose="02020603050405020304" pitchFamily="18" charset="0"/>
            <a:cs typeface="Times New Roman" panose="02020603050405020304" pitchFamily="18" charset="0"/>
          </a:endParaRPr>
        </a:p>
        <a:p>
          <a:pPr algn="just"/>
          <a:endParaRPr lang="es-EC" sz="1800" b="0" dirty="0" smtClean="0">
            <a:latin typeface="Times New Roman" panose="02020603050405020304" pitchFamily="18" charset="0"/>
            <a:cs typeface="Times New Roman" panose="02020603050405020304" pitchFamily="18" charset="0"/>
          </a:endParaRPr>
        </a:p>
        <a:p>
          <a:pPr algn="just"/>
          <a:endParaRPr lang="es-EC" sz="1800" b="0" dirty="0" smtClean="0">
            <a:latin typeface="Times New Roman" panose="02020603050405020304" pitchFamily="18" charset="0"/>
            <a:cs typeface="Times New Roman" panose="02020603050405020304" pitchFamily="18" charset="0"/>
          </a:endParaRPr>
        </a:p>
      </dgm:t>
    </dgm:pt>
    <dgm:pt modelId="{89DF83CC-BD7D-4AAD-AE52-F75ED1A9B13F}" type="parTrans" cxnId="{FA0F8804-8AC2-420D-A60A-AF2B0A345B91}">
      <dgm:prSet/>
      <dgm:spPr/>
      <dgm:t>
        <a:bodyPr/>
        <a:lstStyle/>
        <a:p>
          <a:endParaRPr lang="es-ES"/>
        </a:p>
      </dgm:t>
    </dgm:pt>
    <dgm:pt modelId="{3E894088-34F4-41C3-9C3E-594D1286FBC5}" type="sibTrans" cxnId="{FA0F8804-8AC2-420D-A60A-AF2B0A345B91}">
      <dgm:prSet/>
      <dgm:spPr/>
      <dgm:t>
        <a:bodyPr/>
        <a:lstStyle/>
        <a:p>
          <a:endParaRPr lang="es-ES"/>
        </a:p>
      </dgm:t>
    </dgm:pt>
    <dgm:pt modelId="{D47B950A-3E51-4486-8537-26B70CEE8F1A}">
      <dgm:prSet phldrT="[Texto]" custT="1"/>
      <dgm:spPr>
        <a:gradFill flip="none" rotWithShape="1">
          <a:gsLst>
            <a:gs pos="34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pPr algn="just"/>
          <a:endParaRPr lang="es-EC" sz="1800" b="0" dirty="0" smtClean="0">
            <a:latin typeface="Times New Roman" panose="02020603050405020304" pitchFamily="18" charset="0"/>
            <a:cs typeface="Times New Roman" panose="02020603050405020304" pitchFamily="18" charset="0"/>
          </a:endParaRPr>
        </a:p>
        <a:p>
          <a:pPr algn="just"/>
          <a:endParaRPr lang="es-EC" sz="1800" b="0" dirty="0" smtClean="0">
            <a:latin typeface="Times New Roman" panose="02020603050405020304" pitchFamily="18" charset="0"/>
            <a:cs typeface="Times New Roman" panose="02020603050405020304" pitchFamily="18" charset="0"/>
          </a:endParaRPr>
        </a:p>
        <a:p>
          <a:pPr algn="just"/>
          <a:r>
            <a:rPr lang="es-EC" sz="1800" b="0" dirty="0" smtClean="0">
              <a:latin typeface="Times New Roman" panose="02020603050405020304" pitchFamily="18" charset="0"/>
              <a:cs typeface="Times New Roman" panose="02020603050405020304" pitchFamily="18" charset="0"/>
            </a:rPr>
            <a:t/>
          </a:r>
          <a:br>
            <a:rPr lang="es-EC" sz="1800" b="0" dirty="0" smtClean="0">
              <a:latin typeface="Times New Roman" panose="02020603050405020304" pitchFamily="18" charset="0"/>
              <a:cs typeface="Times New Roman" panose="02020603050405020304" pitchFamily="18" charset="0"/>
            </a:rPr>
          </a:br>
          <a:endParaRPr lang="es-EC" sz="1800" b="0" dirty="0" smtClean="0">
            <a:latin typeface="Times New Roman" panose="02020603050405020304" pitchFamily="18" charset="0"/>
            <a:cs typeface="Times New Roman" panose="02020603050405020304" pitchFamily="18" charset="0"/>
          </a:endParaRPr>
        </a:p>
        <a:p>
          <a:pPr algn="just"/>
          <a:endParaRPr lang="es-EC" sz="1800" b="0" dirty="0" smtClean="0">
            <a:latin typeface="Times New Roman" panose="02020603050405020304" pitchFamily="18" charset="0"/>
            <a:cs typeface="Times New Roman" panose="02020603050405020304" pitchFamily="18" charset="0"/>
          </a:endParaRPr>
        </a:p>
        <a:p>
          <a:pPr algn="just"/>
          <a:endParaRPr lang="es-ES" sz="1800" b="0" dirty="0">
            <a:latin typeface="Times New Roman" panose="02020603050405020304" pitchFamily="18" charset="0"/>
            <a:cs typeface="Times New Roman" panose="02020603050405020304" pitchFamily="18" charset="0"/>
          </a:endParaRPr>
        </a:p>
      </dgm:t>
    </dgm:pt>
    <dgm:pt modelId="{EA633A04-9090-4461-8FD6-1127C4D2380D}" type="parTrans" cxnId="{BAA97BE6-DF39-482E-9A3E-C72D31D31277}">
      <dgm:prSet/>
      <dgm:spPr/>
      <dgm:t>
        <a:bodyPr/>
        <a:lstStyle/>
        <a:p>
          <a:endParaRPr lang="es-ES"/>
        </a:p>
      </dgm:t>
    </dgm:pt>
    <dgm:pt modelId="{31DBCE66-64BE-49F4-95E6-7F0F81C2C0E8}" type="sibTrans" cxnId="{BAA97BE6-DF39-482E-9A3E-C72D31D31277}">
      <dgm:prSet/>
      <dgm:spPr/>
      <dgm:t>
        <a:bodyPr/>
        <a:lstStyle/>
        <a:p>
          <a:endParaRPr lang="es-ES"/>
        </a:p>
      </dgm:t>
    </dgm:pt>
    <dgm:pt modelId="{108266FA-1B73-4608-BD87-CEA777D95DB0}" type="pres">
      <dgm:prSet presAssocID="{AB1948C5-FDC3-4E98-9952-DC7190C145A0}" presName="Name0" presStyleCnt="0">
        <dgm:presLayoutVars>
          <dgm:dir/>
          <dgm:resizeHandles val="exact"/>
        </dgm:presLayoutVars>
      </dgm:prSet>
      <dgm:spPr/>
    </dgm:pt>
    <dgm:pt modelId="{90497C96-6C1E-484E-86CD-1EAE53BDC42D}" type="pres">
      <dgm:prSet presAssocID="{AB1948C5-FDC3-4E98-9952-DC7190C145A0}" presName="fgShape" presStyleLbl="fgShp" presStyleIdx="0" presStyleCnt="1" custScaleX="96143" custScaleY="60203" custLinFactNeighborX="-2060" custLinFactNeighborY="54648">
        <dgm:style>
          <a:lnRef idx="3">
            <a:schemeClr val="lt1"/>
          </a:lnRef>
          <a:fillRef idx="1">
            <a:schemeClr val="accent2"/>
          </a:fillRef>
          <a:effectRef idx="1">
            <a:schemeClr val="accent2"/>
          </a:effectRef>
          <a:fontRef idx="minor">
            <a:schemeClr val="lt1"/>
          </a:fontRef>
        </dgm:style>
      </dgm:prSet>
      <dgm:spPr>
        <a:solidFill>
          <a:schemeClr val="bg1">
            <a:lumMod val="75000"/>
          </a:schemeClr>
        </a:solidFill>
      </dgm:spPr>
    </dgm:pt>
    <dgm:pt modelId="{A6E8275D-9032-4F5A-B23D-2EB3CEC024D3}" type="pres">
      <dgm:prSet presAssocID="{AB1948C5-FDC3-4E98-9952-DC7190C145A0}" presName="linComp" presStyleCnt="0"/>
      <dgm:spPr/>
    </dgm:pt>
    <dgm:pt modelId="{F5BD05CC-D295-4974-A7D4-D775E235E3A0}" type="pres">
      <dgm:prSet presAssocID="{AF31CE42-EE6E-4A31-9AE5-61998DCDAB01}" presName="compNode" presStyleCnt="0"/>
      <dgm:spPr/>
    </dgm:pt>
    <dgm:pt modelId="{79A1FBAE-4FBF-4B1D-8E6D-B845675A78A9}" type="pres">
      <dgm:prSet presAssocID="{AF31CE42-EE6E-4A31-9AE5-61998DCDAB01}" presName="bkgdShape" presStyleLbl="node1" presStyleIdx="0" presStyleCnt="3" custLinFactNeighborX="3015" custLinFactNeighborY="238"/>
      <dgm:spPr/>
      <dgm:t>
        <a:bodyPr/>
        <a:lstStyle/>
        <a:p>
          <a:endParaRPr lang="es-ES"/>
        </a:p>
      </dgm:t>
    </dgm:pt>
    <dgm:pt modelId="{71F33248-EAC1-4050-BCB1-927AD96BA260}" type="pres">
      <dgm:prSet presAssocID="{AF31CE42-EE6E-4A31-9AE5-61998DCDAB01}" presName="nodeTx" presStyleLbl="node1" presStyleIdx="0" presStyleCnt="3">
        <dgm:presLayoutVars>
          <dgm:bulletEnabled val="1"/>
        </dgm:presLayoutVars>
      </dgm:prSet>
      <dgm:spPr/>
      <dgm:t>
        <a:bodyPr/>
        <a:lstStyle/>
        <a:p>
          <a:endParaRPr lang="es-ES"/>
        </a:p>
      </dgm:t>
    </dgm:pt>
    <dgm:pt modelId="{A9CFCA6C-E3B1-4083-AB65-5A15784313B5}" type="pres">
      <dgm:prSet presAssocID="{AF31CE42-EE6E-4A31-9AE5-61998DCDAB01}" presName="invisiNode" presStyleLbl="node1" presStyleIdx="0" presStyleCnt="3"/>
      <dgm:spPr/>
    </dgm:pt>
    <dgm:pt modelId="{5D35444F-5B63-44F5-BCAA-045FE5288796}" type="pres">
      <dgm:prSet presAssocID="{AF31CE42-EE6E-4A31-9AE5-61998DCDAB01}" presName="imagNode" presStyleLbl="fgImgPlace1" presStyleIdx="0" presStyleCnt="3" custScaleX="114360" custScaleY="112831" custLinFactNeighborX="5104" custLinFactNeighborY="-887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06A90579-CF56-4D52-8775-137E6A125A2B}" type="pres">
      <dgm:prSet presAssocID="{6E6FC693-87E4-4C27-B384-BFAD5CC03B58}" presName="sibTrans" presStyleLbl="sibTrans2D1" presStyleIdx="0" presStyleCnt="0"/>
      <dgm:spPr/>
      <dgm:t>
        <a:bodyPr/>
        <a:lstStyle/>
        <a:p>
          <a:endParaRPr lang="es-ES"/>
        </a:p>
      </dgm:t>
    </dgm:pt>
    <dgm:pt modelId="{108F54AD-47AD-418D-AA04-1255E318A71A}" type="pres">
      <dgm:prSet presAssocID="{4221CD60-CB97-41EC-AE96-BE6F97002D6A}" presName="compNode" presStyleCnt="0"/>
      <dgm:spPr/>
    </dgm:pt>
    <dgm:pt modelId="{6F309957-6F9A-40B7-B197-F7F1891D7254}" type="pres">
      <dgm:prSet presAssocID="{4221CD60-CB97-41EC-AE96-BE6F97002D6A}" presName="bkgdShape" presStyleLbl="node1" presStyleIdx="1" presStyleCnt="3" custLinFactNeighborX="693" custLinFactNeighborY="-212"/>
      <dgm:spPr/>
      <dgm:t>
        <a:bodyPr/>
        <a:lstStyle/>
        <a:p>
          <a:endParaRPr lang="es-ES"/>
        </a:p>
      </dgm:t>
    </dgm:pt>
    <dgm:pt modelId="{AAA84034-B2EE-434A-9566-E50151D1F69F}" type="pres">
      <dgm:prSet presAssocID="{4221CD60-CB97-41EC-AE96-BE6F97002D6A}" presName="nodeTx" presStyleLbl="node1" presStyleIdx="1" presStyleCnt="3">
        <dgm:presLayoutVars>
          <dgm:bulletEnabled val="1"/>
        </dgm:presLayoutVars>
      </dgm:prSet>
      <dgm:spPr/>
      <dgm:t>
        <a:bodyPr/>
        <a:lstStyle/>
        <a:p>
          <a:endParaRPr lang="es-ES"/>
        </a:p>
      </dgm:t>
    </dgm:pt>
    <dgm:pt modelId="{C15BC614-4E61-4938-838A-4589061182D5}" type="pres">
      <dgm:prSet presAssocID="{4221CD60-CB97-41EC-AE96-BE6F97002D6A}" presName="invisiNode" presStyleLbl="node1" presStyleIdx="1" presStyleCnt="3"/>
      <dgm:spPr/>
    </dgm:pt>
    <dgm:pt modelId="{54448E39-0EEA-4FBC-8F7A-7D675340683B}" type="pres">
      <dgm:prSet presAssocID="{4221CD60-CB97-41EC-AE96-BE6F97002D6A}" presName="imagNode" presStyleLbl="fgImgPlace1" presStyleIdx="1" presStyleCnt="3" custScaleX="111399" custScaleY="110101" custLinFactNeighborY="-10928"/>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798D39C1-6159-45F8-8A53-5478130BA1E2}" type="pres">
      <dgm:prSet presAssocID="{3E894088-34F4-41C3-9C3E-594D1286FBC5}" presName="sibTrans" presStyleLbl="sibTrans2D1" presStyleIdx="0" presStyleCnt="0"/>
      <dgm:spPr/>
      <dgm:t>
        <a:bodyPr/>
        <a:lstStyle/>
        <a:p>
          <a:endParaRPr lang="es-ES"/>
        </a:p>
      </dgm:t>
    </dgm:pt>
    <dgm:pt modelId="{007B561D-F5AA-4D73-9804-A6C8EBE987B7}" type="pres">
      <dgm:prSet presAssocID="{D47B950A-3E51-4486-8537-26B70CEE8F1A}" presName="compNode" presStyleCnt="0"/>
      <dgm:spPr/>
    </dgm:pt>
    <dgm:pt modelId="{C9BAAC6A-328F-4652-94C2-209D6EBCCEF2}" type="pres">
      <dgm:prSet presAssocID="{D47B950A-3E51-4486-8537-26B70CEE8F1A}" presName="bkgdShape" presStyleLbl="node1" presStyleIdx="2" presStyleCnt="3"/>
      <dgm:spPr/>
      <dgm:t>
        <a:bodyPr/>
        <a:lstStyle/>
        <a:p>
          <a:endParaRPr lang="es-ES"/>
        </a:p>
      </dgm:t>
    </dgm:pt>
    <dgm:pt modelId="{A9728CC6-FDF0-412F-9687-1EA7F223BB96}" type="pres">
      <dgm:prSet presAssocID="{D47B950A-3E51-4486-8537-26B70CEE8F1A}" presName="nodeTx" presStyleLbl="node1" presStyleIdx="2" presStyleCnt="3">
        <dgm:presLayoutVars>
          <dgm:bulletEnabled val="1"/>
        </dgm:presLayoutVars>
      </dgm:prSet>
      <dgm:spPr/>
      <dgm:t>
        <a:bodyPr/>
        <a:lstStyle/>
        <a:p>
          <a:endParaRPr lang="es-ES"/>
        </a:p>
      </dgm:t>
    </dgm:pt>
    <dgm:pt modelId="{7F21DFF8-FFC0-4467-AF6F-ACAE434E8D40}" type="pres">
      <dgm:prSet presAssocID="{D47B950A-3E51-4486-8537-26B70CEE8F1A}" presName="invisiNode" presStyleLbl="node1" presStyleIdx="2" presStyleCnt="3"/>
      <dgm:spPr/>
    </dgm:pt>
    <dgm:pt modelId="{4F192DA1-4EE6-45FB-95BC-EC16468FE531}" type="pres">
      <dgm:prSet presAssocID="{D47B950A-3E51-4486-8537-26B70CEE8F1A}" presName="imagNode" presStyleLbl="fgImgPlace1" presStyleIdx="2" presStyleCnt="3" custScaleX="111169" custScaleY="111466" custLinFactNeighborY="-8878"/>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8F2C4A29-5353-4193-BCE9-0C92FC3B9CA1}" type="presOf" srcId="{4221CD60-CB97-41EC-AE96-BE6F97002D6A}" destId="{AAA84034-B2EE-434A-9566-E50151D1F69F}" srcOrd="1" destOrd="0" presId="urn:microsoft.com/office/officeart/2005/8/layout/hList7"/>
    <dgm:cxn modelId="{B08D70AC-BED5-42B2-9B7C-45985C747D27}" type="presOf" srcId="{6E6FC693-87E4-4C27-B384-BFAD5CC03B58}" destId="{06A90579-CF56-4D52-8775-137E6A125A2B}" srcOrd="0" destOrd="0" presId="urn:microsoft.com/office/officeart/2005/8/layout/hList7"/>
    <dgm:cxn modelId="{4CBB44DB-9651-4C5B-9EDA-01725FCE7E2E}" type="presOf" srcId="{3E894088-34F4-41C3-9C3E-594D1286FBC5}" destId="{798D39C1-6159-45F8-8A53-5478130BA1E2}" srcOrd="0" destOrd="0" presId="urn:microsoft.com/office/officeart/2005/8/layout/hList7"/>
    <dgm:cxn modelId="{6AA9D488-7AE9-4790-A830-209B6551DFCC}" type="presOf" srcId="{4221CD60-CB97-41EC-AE96-BE6F97002D6A}" destId="{6F309957-6F9A-40B7-B197-F7F1891D7254}" srcOrd="0" destOrd="0" presId="urn:microsoft.com/office/officeart/2005/8/layout/hList7"/>
    <dgm:cxn modelId="{3380F085-8455-4CC8-86DB-6D4211925083}" type="presOf" srcId="{AF31CE42-EE6E-4A31-9AE5-61998DCDAB01}" destId="{71F33248-EAC1-4050-BCB1-927AD96BA260}" srcOrd="1" destOrd="0" presId="urn:microsoft.com/office/officeart/2005/8/layout/hList7"/>
    <dgm:cxn modelId="{C652BB8C-414B-4E4F-A9E0-7F43D7704EAF}" type="presOf" srcId="{D47B950A-3E51-4486-8537-26B70CEE8F1A}" destId="{A9728CC6-FDF0-412F-9687-1EA7F223BB96}" srcOrd="1" destOrd="0" presId="urn:microsoft.com/office/officeart/2005/8/layout/hList7"/>
    <dgm:cxn modelId="{3C7658FC-67DD-4A9A-822B-02F8C3669057}" type="presOf" srcId="{AB1948C5-FDC3-4E98-9952-DC7190C145A0}" destId="{108266FA-1B73-4608-BD87-CEA777D95DB0}" srcOrd="0" destOrd="0" presId="urn:microsoft.com/office/officeart/2005/8/layout/hList7"/>
    <dgm:cxn modelId="{6EA4768D-7D9D-4379-8416-4DC0B390D3D6}" type="presOf" srcId="{D47B950A-3E51-4486-8537-26B70CEE8F1A}" destId="{C9BAAC6A-328F-4652-94C2-209D6EBCCEF2}" srcOrd="0" destOrd="0" presId="urn:microsoft.com/office/officeart/2005/8/layout/hList7"/>
    <dgm:cxn modelId="{FA0F8804-8AC2-420D-A60A-AF2B0A345B91}" srcId="{AB1948C5-FDC3-4E98-9952-DC7190C145A0}" destId="{4221CD60-CB97-41EC-AE96-BE6F97002D6A}" srcOrd="1" destOrd="0" parTransId="{89DF83CC-BD7D-4AAD-AE52-F75ED1A9B13F}" sibTransId="{3E894088-34F4-41C3-9C3E-594D1286FBC5}"/>
    <dgm:cxn modelId="{2B23C00E-D1A1-499A-AA5E-CAC0AFCD3ECA}" type="presOf" srcId="{AF31CE42-EE6E-4A31-9AE5-61998DCDAB01}" destId="{79A1FBAE-4FBF-4B1D-8E6D-B845675A78A9}" srcOrd="0" destOrd="0" presId="urn:microsoft.com/office/officeart/2005/8/layout/hList7"/>
    <dgm:cxn modelId="{BAA97BE6-DF39-482E-9A3E-C72D31D31277}" srcId="{AB1948C5-FDC3-4E98-9952-DC7190C145A0}" destId="{D47B950A-3E51-4486-8537-26B70CEE8F1A}" srcOrd="2" destOrd="0" parTransId="{EA633A04-9090-4461-8FD6-1127C4D2380D}" sibTransId="{31DBCE66-64BE-49F4-95E6-7F0F81C2C0E8}"/>
    <dgm:cxn modelId="{2EB3F65E-B2E0-4D41-BABD-E8619654A231}" srcId="{AB1948C5-FDC3-4E98-9952-DC7190C145A0}" destId="{AF31CE42-EE6E-4A31-9AE5-61998DCDAB01}" srcOrd="0" destOrd="0" parTransId="{A0FD5501-A3B4-4193-B2F3-ACA0C8386D2C}" sibTransId="{6E6FC693-87E4-4C27-B384-BFAD5CC03B58}"/>
    <dgm:cxn modelId="{2D28C617-3FA1-446A-BDF7-6DBF1854A29A}" type="presParOf" srcId="{108266FA-1B73-4608-BD87-CEA777D95DB0}" destId="{90497C96-6C1E-484E-86CD-1EAE53BDC42D}" srcOrd="0" destOrd="0" presId="urn:microsoft.com/office/officeart/2005/8/layout/hList7"/>
    <dgm:cxn modelId="{F144A0D9-33C2-41E1-A322-2B4772FAB7E0}" type="presParOf" srcId="{108266FA-1B73-4608-BD87-CEA777D95DB0}" destId="{A6E8275D-9032-4F5A-B23D-2EB3CEC024D3}" srcOrd="1" destOrd="0" presId="urn:microsoft.com/office/officeart/2005/8/layout/hList7"/>
    <dgm:cxn modelId="{347E4EBA-CC37-4AED-A512-9CAC577BB5C6}" type="presParOf" srcId="{A6E8275D-9032-4F5A-B23D-2EB3CEC024D3}" destId="{F5BD05CC-D295-4974-A7D4-D775E235E3A0}" srcOrd="0" destOrd="0" presId="urn:microsoft.com/office/officeart/2005/8/layout/hList7"/>
    <dgm:cxn modelId="{ABE37697-4CAC-4475-9420-7C7891837D7E}" type="presParOf" srcId="{F5BD05CC-D295-4974-A7D4-D775E235E3A0}" destId="{79A1FBAE-4FBF-4B1D-8E6D-B845675A78A9}" srcOrd="0" destOrd="0" presId="urn:microsoft.com/office/officeart/2005/8/layout/hList7"/>
    <dgm:cxn modelId="{94E2E9E0-4DBE-4A15-B82E-2F9E334EB160}" type="presParOf" srcId="{F5BD05CC-D295-4974-A7D4-D775E235E3A0}" destId="{71F33248-EAC1-4050-BCB1-927AD96BA260}" srcOrd="1" destOrd="0" presId="urn:microsoft.com/office/officeart/2005/8/layout/hList7"/>
    <dgm:cxn modelId="{6F48F670-E201-45B5-872B-FF871F0C9BBD}" type="presParOf" srcId="{F5BD05CC-D295-4974-A7D4-D775E235E3A0}" destId="{A9CFCA6C-E3B1-4083-AB65-5A15784313B5}" srcOrd="2" destOrd="0" presId="urn:microsoft.com/office/officeart/2005/8/layout/hList7"/>
    <dgm:cxn modelId="{E62EF42A-8B85-41FE-A5F7-9503B3BB69A7}" type="presParOf" srcId="{F5BD05CC-D295-4974-A7D4-D775E235E3A0}" destId="{5D35444F-5B63-44F5-BCAA-045FE5288796}" srcOrd="3" destOrd="0" presId="urn:microsoft.com/office/officeart/2005/8/layout/hList7"/>
    <dgm:cxn modelId="{2B477CFB-5B29-409B-B851-7C4CD3163E1B}" type="presParOf" srcId="{A6E8275D-9032-4F5A-B23D-2EB3CEC024D3}" destId="{06A90579-CF56-4D52-8775-137E6A125A2B}" srcOrd="1" destOrd="0" presId="urn:microsoft.com/office/officeart/2005/8/layout/hList7"/>
    <dgm:cxn modelId="{0202238F-208E-467D-B935-BF666431F3C3}" type="presParOf" srcId="{A6E8275D-9032-4F5A-B23D-2EB3CEC024D3}" destId="{108F54AD-47AD-418D-AA04-1255E318A71A}" srcOrd="2" destOrd="0" presId="urn:microsoft.com/office/officeart/2005/8/layout/hList7"/>
    <dgm:cxn modelId="{0B0D728C-B270-4099-A763-7D00951962C9}" type="presParOf" srcId="{108F54AD-47AD-418D-AA04-1255E318A71A}" destId="{6F309957-6F9A-40B7-B197-F7F1891D7254}" srcOrd="0" destOrd="0" presId="urn:microsoft.com/office/officeart/2005/8/layout/hList7"/>
    <dgm:cxn modelId="{CBE09D1C-1007-400E-9249-93CB4C413BA2}" type="presParOf" srcId="{108F54AD-47AD-418D-AA04-1255E318A71A}" destId="{AAA84034-B2EE-434A-9566-E50151D1F69F}" srcOrd="1" destOrd="0" presId="urn:microsoft.com/office/officeart/2005/8/layout/hList7"/>
    <dgm:cxn modelId="{0FBB0D66-D044-4A22-BE04-31B6CA718CDA}" type="presParOf" srcId="{108F54AD-47AD-418D-AA04-1255E318A71A}" destId="{C15BC614-4E61-4938-838A-4589061182D5}" srcOrd="2" destOrd="0" presId="urn:microsoft.com/office/officeart/2005/8/layout/hList7"/>
    <dgm:cxn modelId="{68BB023D-8B80-4A7A-A88B-239242F10726}" type="presParOf" srcId="{108F54AD-47AD-418D-AA04-1255E318A71A}" destId="{54448E39-0EEA-4FBC-8F7A-7D675340683B}" srcOrd="3" destOrd="0" presId="urn:microsoft.com/office/officeart/2005/8/layout/hList7"/>
    <dgm:cxn modelId="{02CF0536-3EB4-4767-B05C-8B69E58373F8}" type="presParOf" srcId="{A6E8275D-9032-4F5A-B23D-2EB3CEC024D3}" destId="{798D39C1-6159-45F8-8A53-5478130BA1E2}" srcOrd="3" destOrd="0" presId="urn:microsoft.com/office/officeart/2005/8/layout/hList7"/>
    <dgm:cxn modelId="{B68552B4-5CF0-4949-8BDB-324A3FE3296E}" type="presParOf" srcId="{A6E8275D-9032-4F5A-B23D-2EB3CEC024D3}" destId="{007B561D-F5AA-4D73-9804-A6C8EBE987B7}" srcOrd="4" destOrd="0" presId="urn:microsoft.com/office/officeart/2005/8/layout/hList7"/>
    <dgm:cxn modelId="{685402C7-DF16-4A5B-94E0-780BAA4891E1}" type="presParOf" srcId="{007B561D-F5AA-4D73-9804-A6C8EBE987B7}" destId="{C9BAAC6A-328F-4652-94C2-209D6EBCCEF2}" srcOrd="0" destOrd="0" presId="urn:microsoft.com/office/officeart/2005/8/layout/hList7"/>
    <dgm:cxn modelId="{8E635BF7-4976-4E48-8E25-9CA573EE78F2}" type="presParOf" srcId="{007B561D-F5AA-4D73-9804-A6C8EBE987B7}" destId="{A9728CC6-FDF0-412F-9687-1EA7F223BB96}" srcOrd="1" destOrd="0" presId="urn:microsoft.com/office/officeart/2005/8/layout/hList7"/>
    <dgm:cxn modelId="{DCE3161B-E504-408F-A5E3-BD921380DD27}" type="presParOf" srcId="{007B561D-F5AA-4D73-9804-A6C8EBE987B7}" destId="{7F21DFF8-FFC0-4467-AF6F-ACAE434E8D40}" srcOrd="2" destOrd="0" presId="urn:microsoft.com/office/officeart/2005/8/layout/hList7"/>
    <dgm:cxn modelId="{FD74F548-48E7-46D1-AC65-F0EC533572B1}" type="presParOf" srcId="{007B561D-F5AA-4D73-9804-A6C8EBE987B7}" destId="{4F192DA1-4EE6-45FB-95BC-EC16468FE5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CC0B4-A18E-430B-A1F5-81C12207CC6E}"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es-ES"/>
        </a:p>
      </dgm:t>
    </dgm:pt>
    <dgm:pt modelId="{B97EB86E-B8FB-40DE-A61B-860F43B71B11}">
      <dgm:prSet phldrT="[Texto]" custT="1"/>
      <dgm:spPr/>
      <dgm:t>
        <a:bodyPr/>
        <a:lstStyle/>
        <a:p>
          <a:r>
            <a:rPr lang="es-EC" sz="3200" b="1" i="0" dirty="0" smtClean="0">
              <a:latin typeface="Times New Roman" panose="02020603050405020304" pitchFamily="18" charset="0"/>
              <a:cs typeface="Times New Roman" panose="02020603050405020304" pitchFamily="18" charset="0"/>
            </a:rPr>
            <a:t>General</a:t>
          </a:r>
          <a:endParaRPr lang="es-ES" sz="3200" i="0" dirty="0">
            <a:latin typeface="Times New Roman" panose="02020603050405020304" pitchFamily="18" charset="0"/>
            <a:cs typeface="Times New Roman" panose="02020603050405020304" pitchFamily="18" charset="0"/>
          </a:endParaRPr>
        </a:p>
      </dgm:t>
    </dgm:pt>
    <dgm:pt modelId="{2EA0B43D-8460-4538-9935-B1CD363FDEC7}" type="parTrans" cxnId="{12F31A2D-276B-406F-A721-6ED41AA34BA9}">
      <dgm:prSet/>
      <dgm:spPr/>
      <dgm:t>
        <a:bodyPr/>
        <a:lstStyle/>
        <a:p>
          <a:endParaRPr lang="es-ES"/>
        </a:p>
      </dgm:t>
    </dgm:pt>
    <dgm:pt modelId="{C167BC5D-ECC4-4EED-94CC-743CD3AC03D4}" type="sibTrans" cxnId="{12F31A2D-276B-406F-A721-6ED41AA34BA9}">
      <dgm:prSet/>
      <dgm:spPr/>
      <dgm:t>
        <a:bodyPr/>
        <a:lstStyle/>
        <a:p>
          <a:endParaRPr lang="es-ES"/>
        </a:p>
      </dgm:t>
    </dgm:pt>
    <dgm:pt modelId="{E157A6B2-C7A0-4E08-9A8D-F945AFFF7869}">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Identificar las malezas hospederas de los virus PVX, PVY, AMV y TiCV en las zonas productoras de tomate de árbol (</a:t>
          </a:r>
          <a:r>
            <a:rPr lang="es-ES" sz="2000" i="1" dirty="0" smtClean="0">
              <a:latin typeface="Times New Roman" panose="02020603050405020304" pitchFamily="18" charset="0"/>
              <a:cs typeface="Times New Roman" panose="02020603050405020304" pitchFamily="18" charset="0"/>
            </a:rPr>
            <a:t>Solanum betaceum</a:t>
          </a:r>
          <a:r>
            <a:rPr lang="es-ES" sz="2000" dirty="0" smtClean="0">
              <a:latin typeface="Times New Roman" panose="02020603050405020304" pitchFamily="18" charset="0"/>
              <a:cs typeface="Times New Roman" panose="02020603050405020304" pitchFamily="18" charset="0"/>
            </a:rPr>
            <a:t> Cav) del cantón Antonio Ante, provincia de Imbabura.</a:t>
          </a:r>
          <a:endParaRPr lang="es-ES" sz="2000" dirty="0">
            <a:latin typeface="Times New Roman" panose="02020603050405020304" pitchFamily="18" charset="0"/>
            <a:cs typeface="Times New Roman" panose="02020603050405020304" pitchFamily="18" charset="0"/>
          </a:endParaRPr>
        </a:p>
      </dgm:t>
    </dgm:pt>
    <dgm:pt modelId="{8A8B76D8-0525-442F-9BD1-F4AA8A5CFFE3}" type="parTrans" cxnId="{7F105615-0BD9-4985-B7D3-A07E30F3A00D}">
      <dgm:prSet/>
      <dgm:spPr/>
      <dgm:t>
        <a:bodyPr/>
        <a:lstStyle/>
        <a:p>
          <a:endParaRPr lang="es-ES"/>
        </a:p>
      </dgm:t>
    </dgm:pt>
    <dgm:pt modelId="{A0B04609-D379-4487-AD72-512C6DB30942}" type="sibTrans" cxnId="{7F105615-0BD9-4985-B7D3-A07E30F3A00D}">
      <dgm:prSet/>
      <dgm:spPr/>
      <dgm:t>
        <a:bodyPr/>
        <a:lstStyle/>
        <a:p>
          <a:endParaRPr lang="es-ES"/>
        </a:p>
      </dgm:t>
    </dgm:pt>
    <dgm:pt modelId="{835C635B-08FD-404F-9C79-A8C6316DE570}">
      <dgm:prSet phldrT="[Texto]" custT="1"/>
      <dgm:spPr/>
      <dgm:t>
        <a:bodyPr/>
        <a:lstStyle/>
        <a:p>
          <a:r>
            <a:rPr lang="es-EC" sz="3200" b="1" i="0" dirty="0" smtClean="0">
              <a:latin typeface="Times New Roman" panose="02020603050405020304" pitchFamily="18" charset="0"/>
              <a:cs typeface="Times New Roman" panose="02020603050405020304" pitchFamily="18" charset="0"/>
            </a:rPr>
            <a:t>Específicos  </a:t>
          </a:r>
          <a:endParaRPr lang="es-ES" sz="3200" i="0" dirty="0">
            <a:latin typeface="Times New Roman" panose="02020603050405020304" pitchFamily="18" charset="0"/>
            <a:cs typeface="Times New Roman" panose="02020603050405020304" pitchFamily="18" charset="0"/>
          </a:endParaRPr>
        </a:p>
      </dgm:t>
    </dgm:pt>
    <dgm:pt modelId="{F85BE151-9ABF-4624-89A8-77A7D6C0E3B2}" type="parTrans" cxnId="{B45A4599-A6CF-41AE-B8B6-7D1DDAF36586}">
      <dgm:prSet/>
      <dgm:spPr/>
      <dgm:t>
        <a:bodyPr/>
        <a:lstStyle/>
        <a:p>
          <a:endParaRPr lang="es-ES"/>
        </a:p>
      </dgm:t>
    </dgm:pt>
    <dgm:pt modelId="{0DA5136E-5819-4796-B40B-9F7BAAA0E1C6}" type="sibTrans" cxnId="{B45A4599-A6CF-41AE-B8B6-7D1DDAF36586}">
      <dgm:prSet/>
      <dgm:spPr/>
      <dgm:t>
        <a:bodyPr/>
        <a:lstStyle/>
        <a:p>
          <a:endParaRPr lang="es-ES"/>
        </a:p>
      </dgm:t>
    </dgm:pt>
    <dgm:pt modelId="{9B08E60A-097B-4C67-9E67-48A5B5015DB8}">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Registrar las malezas más frecuentes en las zonas productoras de tomate de árbol.</a:t>
          </a:r>
          <a:endParaRPr lang="es-ES" sz="2000" dirty="0">
            <a:latin typeface="Times New Roman" panose="02020603050405020304" pitchFamily="18" charset="0"/>
            <a:cs typeface="Times New Roman" panose="02020603050405020304" pitchFamily="18" charset="0"/>
          </a:endParaRPr>
        </a:p>
      </dgm:t>
    </dgm:pt>
    <dgm:pt modelId="{7C827B8E-01BC-426C-93A6-FEA43CB30E3D}" type="parTrans" cxnId="{CBFF5CD6-75DB-4557-AA41-09759543CCF0}">
      <dgm:prSet/>
      <dgm:spPr/>
      <dgm:t>
        <a:bodyPr/>
        <a:lstStyle/>
        <a:p>
          <a:endParaRPr lang="es-ES"/>
        </a:p>
      </dgm:t>
    </dgm:pt>
    <dgm:pt modelId="{C7D1FAE0-B9D5-4800-82DF-CAE31DCF3C2A}" type="sibTrans" cxnId="{CBFF5CD6-75DB-4557-AA41-09759543CCF0}">
      <dgm:prSet/>
      <dgm:spPr/>
      <dgm:t>
        <a:bodyPr/>
        <a:lstStyle/>
        <a:p>
          <a:endParaRPr lang="es-ES"/>
        </a:p>
      </dgm:t>
    </dgm:pt>
    <dgm:pt modelId="{9E1A8501-2692-44A2-B513-F5FDEABD9A89}">
      <dgm:prSet custT="1"/>
      <dgm:spPr/>
      <dgm:t>
        <a:bodyPr/>
        <a:lstStyle/>
        <a:p>
          <a:pPr algn="just"/>
          <a:r>
            <a:rPr lang="es-ES" sz="2000" dirty="0" smtClean="0">
              <a:latin typeface="Times New Roman" panose="02020603050405020304" pitchFamily="18" charset="0"/>
              <a:cs typeface="Times New Roman" panose="02020603050405020304" pitchFamily="18" charset="0"/>
            </a:rPr>
            <a:t>Establecer la presencia de los virus PVX, PVY, AMV y TiCV en las malezas encontradas en las plantaciones de tomate de árbol del área de estudio.</a:t>
          </a:r>
          <a:endParaRPr lang="es-ES" sz="2000" dirty="0">
            <a:latin typeface="Times New Roman" panose="02020603050405020304" pitchFamily="18" charset="0"/>
            <a:cs typeface="Times New Roman" panose="02020603050405020304" pitchFamily="18" charset="0"/>
          </a:endParaRPr>
        </a:p>
      </dgm:t>
    </dgm:pt>
    <dgm:pt modelId="{B0280480-F542-43DD-97E2-68037FB07E4C}" type="parTrans" cxnId="{183D16EB-D1C9-4DA9-84D3-A661AC7AD63E}">
      <dgm:prSet/>
      <dgm:spPr/>
      <dgm:t>
        <a:bodyPr/>
        <a:lstStyle/>
        <a:p>
          <a:endParaRPr lang="es-ES"/>
        </a:p>
      </dgm:t>
    </dgm:pt>
    <dgm:pt modelId="{B52DB2E4-AB63-48EA-BA4B-81A1EC848356}" type="sibTrans" cxnId="{183D16EB-D1C9-4DA9-84D3-A661AC7AD63E}">
      <dgm:prSet/>
      <dgm:spPr/>
      <dgm:t>
        <a:bodyPr/>
        <a:lstStyle/>
        <a:p>
          <a:endParaRPr lang="es-ES"/>
        </a:p>
      </dgm:t>
    </dgm:pt>
    <dgm:pt modelId="{51B4A400-13BC-485F-AE1D-2E6DF483F870}">
      <dgm:prSet custT="1"/>
      <dgm:spPr/>
      <dgm:t>
        <a:bodyPr/>
        <a:lstStyle/>
        <a:p>
          <a:pPr algn="just"/>
          <a:r>
            <a:rPr lang="es-ES" sz="2000" dirty="0" smtClean="0">
              <a:latin typeface="Times New Roman" panose="02020603050405020304" pitchFamily="18" charset="0"/>
              <a:cs typeface="Times New Roman" panose="02020603050405020304" pitchFamily="18" charset="0"/>
            </a:rPr>
            <a:t>Determinar el nivel de incidencia de cada uno de los virus encontrados, según el tipo de maleza y localidad.</a:t>
          </a:r>
          <a:endParaRPr lang="es-ES" sz="2000" dirty="0">
            <a:latin typeface="Times New Roman" panose="02020603050405020304" pitchFamily="18" charset="0"/>
            <a:cs typeface="Times New Roman" panose="02020603050405020304" pitchFamily="18" charset="0"/>
          </a:endParaRPr>
        </a:p>
      </dgm:t>
    </dgm:pt>
    <dgm:pt modelId="{2893FD01-F0D2-49D9-955F-CB056CD23FC8}" type="parTrans" cxnId="{CF9999DC-ADCD-498F-9B5E-E7EDB50DFC7F}">
      <dgm:prSet/>
      <dgm:spPr/>
      <dgm:t>
        <a:bodyPr/>
        <a:lstStyle/>
        <a:p>
          <a:endParaRPr lang="es-ES"/>
        </a:p>
      </dgm:t>
    </dgm:pt>
    <dgm:pt modelId="{273BCED8-ECED-480B-8879-D6319B6C2439}" type="sibTrans" cxnId="{CF9999DC-ADCD-498F-9B5E-E7EDB50DFC7F}">
      <dgm:prSet/>
      <dgm:spPr/>
      <dgm:t>
        <a:bodyPr/>
        <a:lstStyle/>
        <a:p>
          <a:endParaRPr lang="es-ES"/>
        </a:p>
      </dgm:t>
    </dgm:pt>
    <dgm:pt modelId="{34F3B5A6-7445-44F4-9635-AD9DE8D6BCB9}">
      <dgm:prSet phldrT="[Texto]" custT="1"/>
      <dgm:spPr/>
      <dgm:t>
        <a:bodyPr/>
        <a:lstStyle/>
        <a:p>
          <a:pPr algn="just"/>
          <a:endParaRPr lang="es-ES" sz="2000" dirty="0">
            <a:latin typeface="Times New Roman" panose="02020603050405020304" pitchFamily="18" charset="0"/>
            <a:cs typeface="Times New Roman" panose="02020603050405020304" pitchFamily="18" charset="0"/>
          </a:endParaRPr>
        </a:p>
      </dgm:t>
    </dgm:pt>
    <dgm:pt modelId="{EEE6D24C-B240-4AA0-9E20-5AD7D1AB7896}" type="parTrans" cxnId="{07FC5B4E-B2E5-453A-B8F0-338D1CD7A291}">
      <dgm:prSet/>
      <dgm:spPr/>
      <dgm:t>
        <a:bodyPr/>
        <a:lstStyle/>
        <a:p>
          <a:endParaRPr lang="es-ES"/>
        </a:p>
      </dgm:t>
    </dgm:pt>
    <dgm:pt modelId="{A6636D01-4344-4F2B-9CFD-53E5C1ED370B}" type="sibTrans" cxnId="{07FC5B4E-B2E5-453A-B8F0-338D1CD7A291}">
      <dgm:prSet/>
      <dgm:spPr/>
      <dgm:t>
        <a:bodyPr/>
        <a:lstStyle/>
        <a:p>
          <a:endParaRPr lang="es-ES"/>
        </a:p>
      </dgm:t>
    </dgm:pt>
    <dgm:pt modelId="{5844036E-0BC0-45B7-A58E-A7379864C61F}">
      <dgm:prSet custT="1"/>
      <dgm:spPr/>
      <dgm:t>
        <a:bodyPr/>
        <a:lstStyle/>
        <a:p>
          <a:pPr algn="just"/>
          <a:endParaRPr lang="es-ES" sz="2000" dirty="0">
            <a:latin typeface="Times New Roman" panose="02020603050405020304" pitchFamily="18" charset="0"/>
            <a:cs typeface="Times New Roman" panose="02020603050405020304" pitchFamily="18" charset="0"/>
          </a:endParaRPr>
        </a:p>
      </dgm:t>
    </dgm:pt>
    <dgm:pt modelId="{ECC052A2-00D4-4A61-BF42-670AD0F70F16}" type="parTrans" cxnId="{5DAE36D1-14C9-4BF9-96D6-56EF76775986}">
      <dgm:prSet/>
      <dgm:spPr/>
      <dgm:t>
        <a:bodyPr/>
        <a:lstStyle/>
        <a:p>
          <a:endParaRPr lang="es-ES"/>
        </a:p>
      </dgm:t>
    </dgm:pt>
    <dgm:pt modelId="{97984E47-7D64-4D87-9BA4-DB251F538C8C}" type="sibTrans" cxnId="{5DAE36D1-14C9-4BF9-96D6-56EF76775986}">
      <dgm:prSet/>
      <dgm:spPr/>
      <dgm:t>
        <a:bodyPr/>
        <a:lstStyle/>
        <a:p>
          <a:endParaRPr lang="es-ES"/>
        </a:p>
      </dgm:t>
    </dgm:pt>
    <dgm:pt modelId="{EBA283DC-1C3D-49A8-A31D-931AAA79BE02}" type="pres">
      <dgm:prSet presAssocID="{3D5CC0B4-A18E-430B-A1F5-81C12207CC6E}" presName="linearFlow" presStyleCnt="0">
        <dgm:presLayoutVars>
          <dgm:dir/>
          <dgm:animLvl val="lvl"/>
          <dgm:resizeHandles val="exact"/>
        </dgm:presLayoutVars>
      </dgm:prSet>
      <dgm:spPr/>
      <dgm:t>
        <a:bodyPr/>
        <a:lstStyle/>
        <a:p>
          <a:endParaRPr lang="es-ES"/>
        </a:p>
      </dgm:t>
    </dgm:pt>
    <dgm:pt modelId="{12764153-366D-46E1-AF9F-D0E0420FA88F}" type="pres">
      <dgm:prSet presAssocID="{B97EB86E-B8FB-40DE-A61B-860F43B71B11}" presName="composite" presStyleCnt="0"/>
      <dgm:spPr/>
    </dgm:pt>
    <dgm:pt modelId="{E464C67C-2E67-4FB6-B373-B37977C93484}" type="pres">
      <dgm:prSet presAssocID="{B97EB86E-B8FB-40DE-A61B-860F43B71B11}" presName="parentText" presStyleLbl="alignNode1" presStyleIdx="0" presStyleCnt="2" custScaleX="111892" custLinFactNeighborX="131" custLinFactNeighborY="15566">
        <dgm:presLayoutVars>
          <dgm:chMax val="1"/>
          <dgm:bulletEnabled val="1"/>
        </dgm:presLayoutVars>
      </dgm:prSet>
      <dgm:spPr/>
      <dgm:t>
        <a:bodyPr/>
        <a:lstStyle/>
        <a:p>
          <a:endParaRPr lang="es-ES"/>
        </a:p>
      </dgm:t>
    </dgm:pt>
    <dgm:pt modelId="{2C778F5D-6588-4813-AC47-E410908C7559}" type="pres">
      <dgm:prSet presAssocID="{B97EB86E-B8FB-40DE-A61B-860F43B71B11}" presName="descendantText" presStyleLbl="alignAcc1" presStyleIdx="0" presStyleCnt="2" custScaleX="97506" custScaleY="89906" custLinFactNeighborX="48" custLinFactNeighborY="20430">
        <dgm:presLayoutVars>
          <dgm:bulletEnabled val="1"/>
        </dgm:presLayoutVars>
      </dgm:prSet>
      <dgm:spPr/>
      <dgm:t>
        <a:bodyPr/>
        <a:lstStyle/>
        <a:p>
          <a:endParaRPr lang="es-ES"/>
        </a:p>
      </dgm:t>
    </dgm:pt>
    <dgm:pt modelId="{39B6980B-74B1-433A-A1D6-CCCEC7E60CB0}" type="pres">
      <dgm:prSet presAssocID="{C167BC5D-ECC4-4EED-94CC-743CD3AC03D4}" presName="sp" presStyleCnt="0"/>
      <dgm:spPr/>
    </dgm:pt>
    <dgm:pt modelId="{83906BEC-73DB-42F5-8CD0-4341698F672B}" type="pres">
      <dgm:prSet presAssocID="{835C635B-08FD-404F-9C79-A8C6316DE570}" presName="composite" presStyleCnt="0"/>
      <dgm:spPr/>
    </dgm:pt>
    <dgm:pt modelId="{17284B9A-0CC7-4B2B-9AC1-A42585FEB52A}" type="pres">
      <dgm:prSet presAssocID="{835C635B-08FD-404F-9C79-A8C6316DE570}" presName="parentText" presStyleLbl="alignNode1" presStyleIdx="1" presStyleCnt="2" custScaleX="113329">
        <dgm:presLayoutVars>
          <dgm:chMax val="1"/>
          <dgm:bulletEnabled val="1"/>
        </dgm:presLayoutVars>
      </dgm:prSet>
      <dgm:spPr/>
      <dgm:t>
        <a:bodyPr/>
        <a:lstStyle/>
        <a:p>
          <a:endParaRPr lang="es-ES"/>
        </a:p>
      </dgm:t>
    </dgm:pt>
    <dgm:pt modelId="{D611369D-284D-4041-ACF3-54A9DC7B6853}" type="pres">
      <dgm:prSet presAssocID="{835C635B-08FD-404F-9C79-A8C6316DE570}" presName="descendantText" presStyleLbl="alignAcc1" presStyleIdx="1" presStyleCnt="2" custScaleX="97360" custScaleY="164380" custLinFactNeighborX="133">
        <dgm:presLayoutVars>
          <dgm:bulletEnabled val="1"/>
        </dgm:presLayoutVars>
      </dgm:prSet>
      <dgm:spPr/>
      <dgm:t>
        <a:bodyPr/>
        <a:lstStyle/>
        <a:p>
          <a:endParaRPr lang="es-ES"/>
        </a:p>
      </dgm:t>
    </dgm:pt>
  </dgm:ptLst>
  <dgm:cxnLst>
    <dgm:cxn modelId="{12F31A2D-276B-406F-A721-6ED41AA34BA9}" srcId="{3D5CC0B4-A18E-430B-A1F5-81C12207CC6E}" destId="{B97EB86E-B8FB-40DE-A61B-860F43B71B11}" srcOrd="0" destOrd="0" parTransId="{2EA0B43D-8460-4538-9935-B1CD363FDEC7}" sibTransId="{C167BC5D-ECC4-4EED-94CC-743CD3AC03D4}"/>
    <dgm:cxn modelId="{5DAE36D1-14C9-4BF9-96D6-56EF76775986}" srcId="{835C635B-08FD-404F-9C79-A8C6316DE570}" destId="{5844036E-0BC0-45B7-A58E-A7379864C61F}" srcOrd="3" destOrd="0" parTransId="{ECC052A2-00D4-4A61-BF42-670AD0F70F16}" sibTransId="{97984E47-7D64-4D87-9BA4-DB251F538C8C}"/>
    <dgm:cxn modelId="{B45A4599-A6CF-41AE-B8B6-7D1DDAF36586}" srcId="{3D5CC0B4-A18E-430B-A1F5-81C12207CC6E}" destId="{835C635B-08FD-404F-9C79-A8C6316DE570}" srcOrd="1" destOrd="0" parTransId="{F85BE151-9ABF-4624-89A8-77A7D6C0E3B2}" sibTransId="{0DA5136E-5819-4796-B40B-9F7BAAA0E1C6}"/>
    <dgm:cxn modelId="{0D37BD65-D18A-4677-82A2-E9238961002C}" type="presOf" srcId="{E157A6B2-C7A0-4E08-9A8D-F945AFFF7869}" destId="{2C778F5D-6588-4813-AC47-E410908C7559}" srcOrd="0" destOrd="0" presId="urn:microsoft.com/office/officeart/2005/8/layout/chevron2"/>
    <dgm:cxn modelId="{B96CAFCD-2EE1-476B-831B-E4A7974AB390}" type="presOf" srcId="{3D5CC0B4-A18E-430B-A1F5-81C12207CC6E}" destId="{EBA283DC-1C3D-49A8-A31D-931AAA79BE02}" srcOrd="0" destOrd="0" presId="urn:microsoft.com/office/officeart/2005/8/layout/chevron2"/>
    <dgm:cxn modelId="{F42B4527-894F-44B5-A48A-052956040C5D}" type="presOf" srcId="{34F3B5A6-7445-44F4-9635-AD9DE8D6BCB9}" destId="{D611369D-284D-4041-ACF3-54A9DC7B6853}" srcOrd="0" destOrd="1" presId="urn:microsoft.com/office/officeart/2005/8/layout/chevron2"/>
    <dgm:cxn modelId="{82EE35D0-BDF3-4EB3-B1A9-37B05FAFA7AF}" type="presOf" srcId="{835C635B-08FD-404F-9C79-A8C6316DE570}" destId="{17284B9A-0CC7-4B2B-9AC1-A42585FEB52A}" srcOrd="0" destOrd="0" presId="urn:microsoft.com/office/officeart/2005/8/layout/chevron2"/>
    <dgm:cxn modelId="{7F105615-0BD9-4985-B7D3-A07E30F3A00D}" srcId="{B97EB86E-B8FB-40DE-A61B-860F43B71B11}" destId="{E157A6B2-C7A0-4E08-9A8D-F945AFFF7869}" srcOrd="0" destOrd="0" parTransId="{8A8B76D8-0525-442F-9BD1-F4AA8A5CFFE3}" sibTransId="{A0B04609-D379-4487-AD72-512C6DB30942}"/>
    <dgm:cxn modelId="{D5A600C7-4910-46A0-B0AC-CEC0C6CB2111}" type="presOf" srcId="{5844036E-0BC0-45B7-A58E-A7379864C61F}" destId="{D611369D-284D-4041-ACF3-54A9DC7B6853}" srcOrd="0" destOrd="3" presId="urn:microsoft.com/office/officeart/2005/8/layout/chevron2"/>
    <dgm:cxn modelId="{B9F6EEDD-A9B4-48C2-9764-0DD3708E99B3}" type="presOf" srcId="{B97EB86E-B8FB-40DE-A61B-860F43B71B11}" destId="{E464C67C-2E67-4FB6-B373-B37977C93484}" srcOrd="0" destOrd="0" presId="urn:microsoft.com/office/officeart/2005/8/layout/chevron2"/>
    <dgm:cxn modelId="{CBFF5CD6-75DB-4557-AA41-09759543CCF0}" srcId="{835C635B-08FD-404F-9C79-A8C6316DE570}" destId="{9B08E60A-097B-4C67-9E67-48A5B5015DB8}" srcOrd="0" destOrd="0" parTransId="{7C827B8E-01BC-426C-93A6-FEA43CB30E3D}" sibTransId="{C7D1FAE0-B9D5-4800-82DF-CAE31DCF3C2A}"/>
    <dgm:cxn modelId="{183D16EB-D1C9-4DA9-84D3-A661AC7AD63E}" srcId="{835C635B-08FD-404F-9C79-A8C6316DE570}" destId="{9E1A8501-2692-44A2-B513-F5FDEABD9A89}" srcOrd="2" destOrd="0" parTransId="{B0280480-F542-43DD-97E2-68037FB07E4C}" sibTransId="{B52DB2E4-AB63-48EA-BA4B-81A1EC848356}"/>
    <dgm:cxn modelId="{07FC5B4E-B2E5-453A-B8F0-338D1CD7A291}" srcId="{835C635B-08FD-404F-9C79-A8C6316DE570}" destId="{34F3B5A6-7445-44F4-9635-AD9DE8D6BCB9}" srcOrd="1" destOrd="0" parTransId="{EEE6D24C-B240-4AA0-9E20-5AD7D1AB7896}" sibTransId="{A6636D01-4344-4F2B-9CFD-53E5C1ED370B}"/>
    <dgm:cxn modelId="{CF9999DC-ADCD-498F-9B5E-E7EDB50DFC7F}" srcId="{835C635B-08FD-404F-9C79-A8C6316DE570}" destId="{51B4A400-13BC-485F-AE1D-2E6DF483F870}" srcOrd="4" destOrd="0" parTransId="{2893FD01-F0D2-49D9-955F-CB056CD23FC8}" sibTransId="{273BCED8-ECED-480B-8879-D6319B6C2439}"/>
    <dgm:cxn modelId="{30D616D2-DE05-4612-8A9D-8FC00ECA0476}" type="presOf" srcId="{9E1A8501-2692-44A2-B513-F5FDEABD9A89}" destId="{D611369D-284D-4041-ACF3-54A9DC7B6853}" srcOrd="0" destOrd="2" presId="urn:microsoft.com/office/officeart/2005/8/layout/chevron2"/>
    <dgm:cxn modelId="{6CBD912F-3DD2-4137-8753-3312C3D3A4C0}" type="presOf" srcId="{51B4A400-13BC-485F-AE1D-2E6DF483F870}" destId="{D611369D-284D-4041-ACF3-54A9DC7B6853}" srcOrd="0" destOrd="4" presId="urn:microsoft.com/office/officeart/2005/8/layout/chevron2"/>
    <dgm:cxn modelId="{6804A9F8-CD36-4BDF-B524-431F2B713D72}" type="presOf" srcId="{9B08E60A-097B-4C67-9E67-48A5B5015DB8}" destId="{D611369D-284D-4041-ACF3-54A9DC7B6853}" srcOrd="0" destOrd="0" presId="urn:microsoft.com/office/officeart/2005/8/layout/chevron2"/>
    <dgm:cxn modelId="{701257CE-E167-46D3-9840-251E26D75F07}" type="presParOf" srcId="{EBA283DC-1C3D-49A8-A31D-931AAA79BE02}" destId="{12764153-366D-46E1-AF9F-D0E0420FA88F}" srcOrd="0" destOrd="0" presId="urn:microsoft.com/office/officeart/2005/8/layout/chevron2"/>
    <dgm:cxn modelId="{9FB909C9-EC41-4732-A34B-BF555A56A81D}" type="presParOf" srcId="{12764153-366D-46E1-AF9F-D0E0420FA88F}" destId="{E464C67C-2E67-4FB6-B373-B37977C93484}" srcOrd="0" destOrd="0" presId="urn:microsoft.com/office/officeart/2005/8/layout/chevron2"/>
    <dgm:cxn modelId="{6541D3C7-EC50-44CC-ACCB-8E8D74F103ED}" type="presParOf" srcId="{12764153-366D-46E1-AF9F-D0E0420FA88F}" destId="{2C778F5D-6588-4813-AC47-E410908C7559}" srcOrd="1" destOrd="0" presId="urn:microsoft.com/office/officeart/2005/8/layout/chevron2"/>
    <dgm:cxn modelId="{9CECB72C-2DC8-4E51-B9DD-6C9C9CB13C50}" type="presParOf" srcId="{EBA283DC-1C3D-49A8-A31D-931AAA79BE02}" destId="{39B6980B-74B1-433A-A1D6-CCCEC7E60CB0}" srcOrd="1" destOrd="0" presId="urn:microsoft.com/office/officeart/2005/8/layout/chevron2"/>
    <dgm:cxn modelId="{1AF8CE3E-EB7E-47D0-8C6B-3DC5BB22A178}" type="presParOf" srcId="{EBA283DC-1C3D-49A8-A31D-931AAA79BE02}" destId="{83906BEC-73DB-42F5-8CD0-4341698F672B}" srcOrd="2" destOrd="0" presId="urn:microsoft.com/office/officeart/2005/8/layout/chevron2"/>
    <dgm:cxn modelId="{DBE703C6-8D27-4207-B504-0ED56339FF7F}" type="presParOf" srcId="{83906BEC-73DB-42F5-8CD0-4341698F672B}" destId="{17284B9A-0CC7-4B2B-9AC1-A42585FEB52A}" srcOrd="0" destOrd="0" presId="urn:microsoft.com/office/officeart/2005/8/layout/chevron2"/>
    <dgm:cxn modelId="{B9E74F43-BF03-45E2-8038-4B5400EDAA03}" type="presParOf" srcId="{83906BEC-73DB-42F5-8CD0-4341698F672B}" destId="{D611369D-284D-4041-ACF3-54A9DC7B68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558E9-6E4F-470F-B9A0-717FDE0C3EC6}"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C"/>
        </a:p>
      </dgm:t>
    </dgm:pt>
    <dgm:pt modelId="{D90198E1-0248-4362-8E3F-37B2D05DAD9A}">
      <dgm:prSet phldrT="[Texto]" custT="1"/>
      <dgm:spPr>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dgm:spPr>
      <dgm:t>
        <a:bodyPr/>
        <a:lstStyle/>
        <a:p>
          <a:r>
            <a:rPr lang="es-ES" sz="3200" b="1" dirty="0" smtClean="0">
              <a:solidFill>
                <a:schemeClr val="tx1"/>
              </a:solidFill>
              <a:latin typeface="Times New Roman" panose="02020603050405020304" pitchFamily="18" charset="0"/>
              <a:cs typeface="Times New Roman" panose="02020603050405020304" pitchFamily="18" charset="0"/>
            </a:rPr>
            <a:t>Materiales de campo</a:t>
          </a:r>
          <a:endParaRPr lang="es-EC" sz="3200" dirty="0">
            <a:solidFill>
              <a:schemeClr val="tx1"/>
            </a:solidFill>
            <a:latin typeface="Times New Roman" panose="02020603050405020304" pitchFamily="18" charset="0"/>
            <a:cs typeface="Times New Roman" panose="02020603050405020304" pitchFamily="18" charset="0"/>
          </a:endParaRPr>
        </a:p>
      </dgm:t>
    </dgm:pt>
    <dgm:pt modelId="{3985729B-3055-4976-BD26-6FE98B24368B}" type="parTrans" cxnId="{33A40C60-56D1-41D1-A30E-4B06DADCA5DF}">
      <dgm:prSet/>
      <dgm:spPr/>
      <dgm:t>
        <a:bodyPr/>
        <a:lstStyle/>
        <a:p>
          <a:endParaRPr lang="es-EC"/>
        </a:p>
      </dgm:t>
    </dgm:pt>
    <dgm:pt modelId="{5B36ECBD-8D02-4ADC-B4C6-B0BADF58B374}" type="sibTrans" cxnId="{33A40C60-56D1-41D1-A30E-4B06DADCA5DF}">
      <dgm:prSet/>
      <dgm:spPr/>
      <dgm:t>
        <a:bodyPr/>
        <a:lstStyle/>
        <a:p>
          <a:endParaRPr lang="es-EC"/>
        </a:p>
      </dgm:t>
    </dgm:pt>
    <dgm:pt modelId="{4CAD2A4A-B281-450E-8D6E-21D059322763}">
      <dgm:prSet phldrT="[Texto]"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dgm:spPr>
      <dgm:t>
        <a:bodyPr/>
        <a:lstStyle/>
        <a:p>
          <a:r>
            <a:rPr lang="es-ES" sz="3200" b="1" dirty="0" smtClean="0">
              <a:solidFill>
                <a:schemeClr val="tx1"/>
              </a:solidFill>
              <a:latin typeface="Times New Roman" panose="02020603050405020304" pitchFamily="18" charset="0"/>
              <a:cs typeface="Times New Roman" panose="02020603050405020304" pitchFamily="18" charset="0"/>
            </a:rPr>
            <a:t>Equipos de laboratorio</a:t>
          </a:r>
          <a:endParaRPr lang="es-EC" sz="3200" dirty="0">
            <a:solidFill>
              <a:schemeClr val="tx1"/>
            </a:solidFill>
            <a:latin typeface="Times New Roman" panose="02020603050405020304" pitchFamily="18" charset="0"/>
            <a:cs typeface="Times New Roman" panose="02020603050405020304" pitchFamily="18" charset="0"/>
          </a:endParaRPr>
        </a:p>
      </dgm:t>
    </dgm:pt>
    <dgm:pt modelId="{17CCF12E-777C-4802-AF80-1C223A9577E5}" type="parTrans" cxnId="{A47D394D-F76C-43EF-A4C8-A01EE48EE296}">
      <dgm:prSet/>
      <dgm:spPr/>
      <dgm:t>
        <a:bodyPr/>
        <a:lstStyle/>
        <a:p>
          <a:endParaRPr lang="es-EC"/>
        </a:p>
      </dgm:t>
    </dgm:pt>
    <dgm:pt modelId="{4D09C1EF-A93A-4DBE-B95C-329EA6487F84}" type="sibTrans" cxnId="{A47D394D-F76C-43EF-A4C8-A01EE48EE296}">
      <dgm:prSet/>
      <dgm:spPr/>
      <dgm:t>
        <a:bodyPr/>
        <a:lstStyle/>
        <a:p>
          <a:endParaRPr lang="es-EC"/>
        </a:p>
      </dgm:t>
    </dgm:pt>
    <dgm:pt modelId="{0CA5D261-7ABB-4004-9C52-E93B3340EEDE}">
      <dgm:prSet phldrT="[Texto]"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Balanza electrónica </a:t>
          </a:r>
          <a:endParaRPr lang="es-EC" sz="2000" dirty="0">
            <a:latin typeface="Times New Roman" panose="02020603050405020304" pitchFamily="18" charset="0"/>
            <a:cs typeface="Times New Roman" panose="02020603050405020304" pitchFamily="18" charset="0"/>
          </a:endParaRPr>
        </a:p>
      </dgm:t>
    </dgm:pt>
    <dgm:pt modelId="{FF5A26B3-F02F-4BBB-BB4C-118FDE090D95}" type="parTrans" cxnId="{20550F23-5E0D-4EFB-9B9B-C4AF2A13A316}">
      <dgm:prSet/>
      <dgm:spPr/>
      <dgm:t>
        <a:bodyPr/>
        <a:lstStyle/>
        <a:p>
          <a:endParaRPr lang="es-EC"/>
        </a:p>
      </dgm:t>
    </dgm:pt>
    <dgm:pt modelId="{D7146B3F-F620-44FA-96AF-A3B3FA353A40}" type="sibTrans" cxnId="{20550F23-5E0D-4EFB-9B9B-C4AF2A13A316}">
      <dgm:prSet/>
      <dgm:spPr/>
      <dgm:t>
        <a:bodyPr/>
        <a:lstStyle/>
        <a:p>
          <a:endParaRPr lang="es-EC"/>
        </a:p>
      </dgm:t>
    </dgm:pt>
    <dgm:pt modelId="{E1F5B7F9-1FFF-4809-B4C1-4740DA64B7AE}">
      <dgm:prSet phldrT="[Texto]"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s-ES" sz="3200" b="1" dirty="0" smtClean="0">
              <a:solidFill>
                <a:schemeClr val="tx1"/>
              </a:solidFill>
              <a:latin typeface="Times New Roman" panose="02020603050405020304" pitchFamily="18" charset="0"/>
              <a:cs typeface="Times New Roman" panose="02020603050405020304" pitchFamily="18" charset="0"/>
            </a:rPr>
            <a:t>Equipos de oficina</a:t>
          </a:r>
          <a:endParaRPr lang="es-EC" sz="3200" dirty="0">
            <a:solidFill>
              <a:schemeClr val="tx1"/>
            </a:solidFill>
            <a:latin typeface="Times New Roman" panose="02020603050405020304" pitchFamily="18" charset="0"/>
            <a:cs typeface="Times New Roman" panose="02020603050405020304" pitchFamily="18" charset="0"/>
          </a:endParaRPr>
        </a:p>
      </dgm:t>
    </dgm:pt>
    <dgm:pt modelId="{87B64A08-CE9B-4966-85B5-94CABE104518}" type="parTrans" cxnId="{44DA3C27-3ACD-42F2-910E-32E84273D8CA}">
      <dgm:prSet/>
      <dgm:spPr/>
      <dgm:t>
        <a:bodyPr/>
        <a:lstStyle/>
        <a:p>
          <a:endParaRPr lang="es-EC"/>
        </a:p>
      </dgm:t>
    </dgm:pt>
    <dgm:pt modelId="{7227D1A2-774B-4779-ACB3-3F3BB7E5E6B5}" type="sibTrans" cxnId="{44DA3C27-3ACD-42F2-910E-32E84273D8CA}">
      <dgm:prSet/>
      <dgm:spPr/>
      <dgm:t>
        <a:bodyPr/>
        <a:lstStyle/>
        <a:p>
          <a:endParaRPr lang="es-EC"/>
        </a:p>
      </dgm:t>
    </dgm:pt>
    <dgm:pt modelId="{5A74B526-0117-43CE-8F30-AB3B46B0C4DC}">
      <dgm:prSet phldrT="[Texto]"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Computadora</a:t>
          </a:r>
          <a:endParaRPr lang="es-EC" sz="2000" dirty="0">
            <a:latin typeface="Times New Roman" panose="02020603050405020304" pitchFamily="18" charset="0"/>
            <a:cs typeface="Times New Roman" panose="02020603050405020304" pitchFamily="18" charset="0"/>
          </a:endParaRPr>
        </a:p>
      </dgm:t>
    </dgm:pt>
    <dgm:pt modelId="{801FCF61-6E53-44C2-9200-F6242AC966DD}" type="parTrans" cxnId="{A8E84B23-4C0B-4614-8283-2E7C8B061FA6}">
      <dgm:prSet/>
      <dgm:spPr/>
      <dgm:t>
        <a:bodyPr/>
        <a:lstStyle/>
        <a:p>
          <a:endParaRPr lang="es-EC"/>
        </a:p>
      </dgm:t>
    </dgm:pt>
    <dgm:pt modelId="{70985B56-BB23-4462-BEEC-7AFB0E80ED69}" type="sibTrans" cxnId="{A8E84B23-4C0B-4614-8283-2E7C8B061FA6}">
      <dgm:prSet/>
      <dgm:spPr/>
      <dgm:t>
        <a:bodyPr/>
        <a:lstStyle/>
        <a:p>
          <a:endParaRPr lang="es-EC"/>
        </a:p>
      </dgm:t>
    </dgm:pt>
    <dgm:pt modelId="{ADFE0B4E-6698-4C17-8B96-A7301DBC1303}">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Impresora</a:t>
          </a:r>
          <a:endParaRPr lang="es-ES" sz="2000" dirty="0">
            <a:latin typeface="Times New Roman" panose="02020603050405020304" pitchFamily="18" charset="0"/>
            <a:cs typeface="Times New Roman" panose="02020603050405020304" pitchFamily="18" charset="0"/>
          </a:endParaRPr>
        </a:p>
      </dgm:t>
    </dgm:pt>
    <dgm:pt modelId="{383CB83D-ECD7-4C93-82E6-5EB5CD5DEAE2}" type="parTrans" cxnId="{93CCCA58-8B5C-4816-9053-C7010C2805A4}">
      <dgm:prSet/>
      <dgm:spPr/>
      <dgm:t>
        <a:bodyPr/>
        <a:lstStyle/>
        <a:p>
          <a:endParaRPr lang="es-ES"/>
        </a:p>
      </dgm:t>
    </dgm:pt>
    <dgm:pt modelId="{286A9029-5F29-4B90-B078-A56939003F8C}" type="sibTrans" cxnId="{93CCCA58-8B5C-4816-9053-C7010C2805A4}">
      <dgm:prSet/>
      <dgm:spPr/>
      <dgm:t>
        <a:bodyPr/>
        <a:lstStyle/>
        <a:p>
          <a:endParaRPr lang="es-ES"/>
        </a:p>
      </dgm:t>
    </dgm:pt>
    <dgm:pt modelId="{E6D42C22-0277-4837-A8B2-E6E0401EEB66}">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Cámara fotográfica</a:t>
          </a:r>
          <a:endParaRPr lang="es-ES" sz="2000" dirty="0">
            <a:latin typeface="Times New Roman" panose="02020603050405020304" pitchFamily="18" charset="0"/>
            <a:cs typeface="Times New Roman" panose="02020603050405020304" pitchFamily="18" charset="0"/>
          </a:endParaRPr>
        </a:p>
      </dgm:t>
    </dgm:pt>
    <dgm:pt modelId="{F6B7653F-7343-4E0D-A293-A1CF35CAC285}" type="parTrans" cxnId="{D8EE4EC5-EDA1-4214-BA0E-73E5F37C3572}">
      <dgm:prSet/>
      <dgm:spPr/>
      <dgm:t>
        <a:bodyPr/>
        <a:lstStyle/>
        <a:p>
          <a:endParaRPr lang="es-ES"/>
        </a:p>
      </dgm:t>
    </dgm:pt>
    <dgm:pt modelId="{403E26C5-FDD0-48E2-8BC4-871E6F7F1ECF}" type="sibTrans" cxnId="{D8EE4EC5-EDA1-4214-BA0E-73E5F37C3572}">
      <dgm:prSet/>
      <dgm:spPr/>
      <dgm:t>
        <a:bodyPr/>
        <a:lstStyle/>
        <a:p>
          <a:endParaRPr lang="es-ES"/>
        </a:p>
      </dgm:t>
    </dgm:pt>
    <dgm:pt modelId="{A73F158E-3288-4A17-894F-691C2E92345D}">
      <dgm:prSet phldrT="[Texto]" custT="1"/>
      <dgm:spPr>
        <a:solidFill>
          <a:schemeClr val="bg1">
            <a:alpha val="90000"/>
          </a:schemeClr>
        </a:solidFill>
      </dgm:spPr>
      <dgm:t>
        <a:bodyPr/>
        <a:lstStyle/>
        <a:p>
          <a:r>
            <a:rPr lang="es-ES" sz="2000" dirty="0" err="1" smtClean="0">
              <a:latin typeface="Times New Roman" panose="02020603050405020304" pitchFamily="18" charset="0"/>
              <a:cs typeface="Times New Roman" panose="02020603050405020304" pitchFamily="18" charset="0"/>
            </a:rPr>
            <a:t>Cooler</a:t>
          </a:r>
          <a:endParaRPr lang="es-EC" sz="2000" dirty="0">
            <a:latin typeface="Times New Roman" panose="02020603050405020304" pitchFamily="18" charset="0"/>
            <a:cs typeface="Times New Roman" panose="02020603050405020304" pitchFamily="18" charset="0"/>
          </a:endParaRPr>
        </a:p>
      </dgm:t>
    </dgm:pt>
    <dgm:pt modelId="{36DC67A4-F782-4D6B-B7A3-40FA8D5B0D1F}" type="parTrans" cxnId="{896B9C94-A93F-4A87-8C4A-FC60C8E2B2C4}">
      <dgm:prSet/>
      <dgm:spPr/>
      <dgm:t>
        <a:bodyPr/>
        <a:lstStyle/>
        <a:p>
          <a:endParaRPr lang="es-ES"/>
        </a:p>
      </dgm:t>
    </dgm:pt>
    <dgm:pt modelId="{586BE595-E3F7-4613-A888-7527936F6B85}" type="sibTrans" cxnId="{896B9C94-A93F-4A87-8C4A-FC60C8E2B2C4}">
      <dgm:prSet/>
      <dgm:spPr/>
      <dgm:t>
        <a:bodyPr/>
        <a:lstStyle/>
        <a:p>
          <a:endParaRPr lang="es-ES"/>
        </a:p>
      </dgm:t>
    </dgm:pt>
    <dgm:pt modelId="{A213C60A-4E9B-4483-92E3-A37229CB216C}">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Gel pack</a:t>
          </a:r>
          <a:endParaRPr lang="es-ES" sz="2000" dirty="0">
            <a:latin typeface="Times New Roman" panose="02020603050405020304" pitchFamily="18" charset="0"/>
            <a:cs typeface="Times New Roman" panose="02020603050405020304" pitchFamily="18" charset="0"/>
          </a:endParaRPr>
        </a:p>
      </dgm:t>
    </dgm:pt>
    <dgm:pt modelId="{7D12005B-A1A4-4E3B-A5E0-652A6B791FA7}" type="parTrans" cxnId="{5F5DBE1E-EA93-464C-ADC2-6606ACEE51C4}">
      <dgm:prSet/>
      <dgm:spPr/>
      <dgm:t>
        <a:bodyPr/>
        <a:lstStyle/>
        <a:p>
          <a:endParaRPr lang="es-ES"/>
        </a:p>
      </dgm:t>
    </dgm:pt>
    <dgm:pt modelId="{9A101CC9-AF4C-45C4-8682-2D98581E6BF9}" type="sibTrans" cxnId="{5F5DBE1E-EA93-464C-ADC2-6606ACEE51C4}">
      <dgm:prSet/>
      <dgm:spPr/>
      <dgm:t>
        <a:bodyPr/>
        <a:lstStyle/>
        <a:p>
          <a:endParaRPr lang="es-ES"/>
        </a:p>
      </dgm:t>
    </dgm:pt>
    <dgm:pt modelId="{FC674FD8-ECB9-414A-852F-F6496D894B91}">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Tijeras de podar</a:t>
          </a:r>
          <a:endParaRPr lang="es-ES" sz="2000" dirty="0">
            <a:latin typeface="Times New Roman" panose="02020603050405020304" pitchFamily="18" charset="0"/>
            <a:cs typeface="Times New Roman" panose="02020603050405020304" pitchFamily="18" charset="0"/>
          </a:endParaRPr>
        </a:p>
      </dgm:t>
    </dgm:pt>
    <dgm:pt modelId="{5E5DB034-A9E6-4FF2-9AD4-9C8943DE029C}" type="parTrans" cxnId="{54C6B63D-32FE-4DEB-BDD6-24FC5DBCF296}">
      <dgm:prSet/>
      <dgm:spPr/>
      <dgm:t>
        <a:bodyPr/>
        <a:lstStyle/>
        <a:p>
          <a:endParaRPr lang="es-ES"/>
        </a:p>
      </dgm:t>
    </dgm:pt>
    <dgm:pt modelId="{980751E2-7C6C-4A8C-982A-15E8A810D05F}" type="sibTrans" cxnId="{54C6B63D-32FE-4DEB-BDD6-24FC5DBCF296}">
      <dgm:prSet/>
      <dgm:spPr/>
      <dgm:t>
        <a:bodyPr/>
        <a:lstStyle/>
        <a:p>
          <a:endParaRPr lang="es-ES"/>
        </a:p>
      </dgm:t>
    </dgm:pt>
    <dgm:pt modelId="{120955AD-56E2-46DE-9EA5-54A7D88C00AF}">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GPS (Global </a:t>
          </a:r>
          <a:r>
            <a:rPr lang="es-ES" sz="2000" dirty="0" err="1" smtClean="0">
              <a:latin typeface="Times New Roman" panose="02020603050405020304" pitchFamily="18" charset="0"/>
              <a:cs typeface="Times New Roman" panose="02020603050405020304" pitchFamily="18" charset="0"/>
            </a:rPr>
            <a:t>Positioning</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System</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dgm:t>
    </dgm:pt>
    <dgm:pt modelId="{73AAF611-4968-47F5-B051-EAA144729AB8}" type="parTrans" cxnId="{29D3C648-0308-449E-9CD8-B94C0DC17F47}">
      <dgm:prSet/>
      <dgm:spPr/>
      <dgm:t>
        <a:bodyPr/>
        <a:lstStyle/>
        <a:p>
          <a:endParaRPr lang="es-ES"/>
        </a:p>
      </dgm:t>
    </dgm:pt>
    <dgm:pt modelId="{B87600B7-E715-4C7A-9909-75694FBEACA8}" type="sibTrans" cxnId="{29D3C648-0308-449E-9CD8-B94C0DC17F47}">
      <dgm:prSet/>
      <dgm:spPr/>
      <dgm:t>
        <a:bodyPr/>
        <a:lstStyle/>
        <a:p>
          <a:endParaRPr lang="es-ES"/>
        </a:p>
      </dgm:t>
    </dgm:pt>
    <dgm:pt modelId="{C7ECA44F-B773-4B08-BA46-88E152D7909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Fundas herméticas plásticas</a:t>
          </a:r>
          <a:endParaRPr lang="es-ES" sz="2000" dirty="0">
            <a:latin typeface="Times New Roman" panose="02020603050405020304" pitchFamily="18" charset="0"/>
            <a:cs typeface="Times New Roman" panose="02020603050405020304" pitchFamily="18" charset="0"/>
          </a:endParaRPr>
        </a:p>
      </dgm:t>
    </dgm:pt>
    <dgm:pt modelId="{83F5AF6C-75C5-4333-9873-6878A639DCAD}" type="parTrans" cxnId="{84BF0BA8-2C0F-4269-B297-92742316F8E4}">
      <dgm:prSet/>
      <dgm:spPr/>
      <dgm:t>
        <a:bodyPr/>
        <a:lstStyle/>
        <a:p>
          <a:endParaRPr lang="es-ES"/>
        </a:p>
      </dgm:t>
    </dgm:pt>
    <dgm:pt modelId="{7E90577F-66D2-46C4-98E9-B2A9D3180D87}" type="sibTrans" cxnId="{84BF0BA8-2C0F-4269-B297-92742316F8E4}">
      <dgm:prSet/>
      <dgm:spPr/>
      <dgm:t>
        <a:bodyPr/>
        <a:lstStyle/>
        <a:p>
          <a:endParaRPr lang="es-ES"/>
        </a:p>
      </dgm:t>
    </dgm:pt>
    <dgm:pt modelId="{DF35C8DA-73FF-4ABD-A175-32E492F33041}">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Etiquetas de identificación</a:t>
          </a:r>
          <a:endParaRPr lang="es-ES" sz="2000" dirty="0">
            <a:latin typeface="Times New Roman" panose="02020603050405020304" pitchFamily="18" charset="0"/>
            <a:cs typeface="Times New Roman" panose="02020603050405020304" pitchFamily="18" charset="0"/>
          </a:endParaRPr>
        </a:p>
      </dgm:t>
    </dgm:pt>
    <dgm:pt modelId="{1310401C-185C-4983-8063-202F7536EBD3}" type="parTrans" cxnId="{7EDE3C98-E78F-4D30-A323-FE8A17931C37}">
      <dgm:prSet/>
      <dgm:spPr/>
      <dgm:t>
        <a:bodyPr/>
        <a:lstStyle/>
        <a:p>
          <a:endParaRPr lang="es-ES"/>
        </a:p>
      </dgm:t>
    </dgm:pt>
    <dgm:pt modelId="{98FFAA5C-C5FE-4D8C-A1FD-54BF8BDDB31D}" type="sibTrans" cxnId="{7EDE3C98-E78F-4D30-A323-FE8A17931C37}">
      <dgm:prSet/>
      <dgm:spPr/>
      <dgm:t>
        <a:bodyPr/>
        <a:lstStyle/>
        <a:p>
          <a:endParaRPr lang="es-ES"/>
        </a:p>
      </dgm:t>
    </dgm:pt>
    <dgm:pt modelId="{E360F1A8-CAB2-4945-8A2D-A4BF67BF2AFA}">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Esferográfico indeleble</a:t>
          </a:r>
          <a:endParaRPr lang="es-ES" sz="2000" dirty="0">
            <a:latin typeface="Times New Roman" panose="02020603050405020304" pitchFamily="18" charset="0"/>
            <a:cs typeface="Times New Roman" panose="02020603050405020304" pitchFamily="18" charset="0"/>
          </a:endParaRPr>
        </a:p>
      </dgm:t>
    </dgm:pt>
    <dgm:pt modelId="{76C1CD60-46EF-47A6-8C48-EC2D61E8A400}" type="parTrans" cxnId="{935F90D0-37ED-4F1B-8E5E-CFF5038123E8}">
      <dgm:prSet/>
      <dgm:spPr/>
      <dgm:t>
        <a:bodyPr/>
        <a:lstStyle/>
        <a:p>
          <a:endParaRPr lang="es-ES"/>
        </a:p>
      </dgm:t>
    </dgm:pt>
    <dgm:pt modelId="{2D759661-B085-476B-B139-0C7111DBA5FA}" type="sibTrans" cxnId="{935F90D0-37ED-4F1B-8E5E-CFF5038123E8}">
      <dgm:prSet/>
      <dgm:spPr/>
      <dgm:t>
        <a:bodyPr/>
        <a:lstStyle/>
        <a:p>
          <a:endParaRPr lang="es-ES"/>
        </a:p>
      </dgm:t>
    </dgm:pt>
    <dgm:pt modelId="{FDC6DF1B-3ABD-4D71-8080-D21CCDD18B4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Papel bond (Formato A4)</a:t>
          </a:r>
          <a:endParaRPr lang="es-ES" sz="2000" dirty="0">
            <a:latin typeface="Times New Roman" panose="02020603050405020304" pitchFamily="18" charset="0"/>
            <a:cs typeface="Times New Roman" panose="02020603050405020304" pitchFamily="18" charset="0"/>
          </a:endParaRPr>
        </a:p>
      </dgm:t>
    </dgm:pt>
    <dgm:pt modelId="{90202B77-F3AF-4D8E-9A3E-39FFDBE39E6C}" type="parTrans" cxnId="{04CA23F1-7D09-4CC3-95B9-C89BB4F07EFE}">
      <dgm:prSet/>
      <dgm:spPr/>
      <dgm:t>
        <a:bodyPr/>
        <a:lstStyle/>
        <a:p>
          <a:endParaRPr lang="es-ES"/>
        </a:p>
      </dgm:t>
    </dgm:pt>
    <dgm:pt modelId="{0A5031FC-3928-4ADF-B5F3-5A0BBDB29081}" type="sibTrans" cxnId="{04CA23F1-7D09-4CC3-95B9-C89BB4F07EFE}">
      <dgm:prSet/>
      <dgm:spPr/>
      <dgm:t>
        <a:bodyPr/>
        <a:lstStyle/>
        <a:p>
          <a:endParaRPr lang="es-ES"/>
        </a:p>
      </dgm:t>
    </dgm:pt>
    <dgm:pt modelId="{12726768-4E58-4CC7-BDAC-F605F995F5C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Libro de campo</a:t>
          </a:r>
          <a:endParaRPr lang="es-ES" sz="2000" dirty="0">
            <a:latin typeface="Times New Roman" panose="02020603050405020304" pitchFamily="18" charset="0"/>
            <a:cs typeface="Times New Roman" panose="02020603050405020304" pitchFamily="18" charset="0"/>
          </a:endParaRPr>
        </a:p>
      </dgm:t>
    </dgm:pt>
    <dgm:pt modelId="{6561FD7A-D104-48FA-ABEA-05C296A63CCB}" type="parTrans" cxnId="{64D5D147-EDBC-47B3-AE7C-2F04BEFEA45D}">
      <dgm:prSet/>
      <dgm:spPr/>
      <dgm:t>
        <a:bodyPr/>
        <a:lstStyle/>
        <a:p>
          <a:endParaRPr lang="es-ES"/>
        </a:p>
      </dgm:t>
    </dgm:pt>
    <dgm:pt modelId="{FE28C38A-F189-4C7F-A4E8-68D13ADACC69}" type="sibTrans" cxnId="{64D5D147-EDBC-47B3-AE7C-2F04BEFEA45D}">
      <dgm:prSet/>
      <dgm:spPr/>
      <dgm:t>
        <a:bodyPr/>
        <a:lstStyle/>
        <a:p>
          <a:endParaRPr lang="es-ES"/>
        </a:p>
      </dgm:t>
    </dgm:pt>
    <dgm:pt modelId="{856E3519-9173-4E3C-B6DC-B73FD9DD489A}">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Agitador  magnético </a:t>
          </a:r>
          <a:endParaRPr lang="es-ES" sz="2000" dirty="0">
            <a:latin typeface="Times New Roman" panose="02020603050405020304" pitchFamily="18" charset="0"/>
            <a:cs typeface="Times New Roman" panose="02020603050405020304" pitchFamily="18" charset="0"/>
          </a:endParaRPr>
        </a:p>
      </dgm:t>
    </dgm:pt>
    <dgm:pt modelId="{741D5B28-0B76-4FCB-976D-4BF46D0D6132}" type="parTrans" cxnId="{D35D4B01-2BA4-4C49-913D-ABEA214FDA6B}">
      <dgm:prSet/>
      <dgm:spPr/>
      <dgm:t>
        <a:bodyPr/>
        <a:lstStyle/>
        <a:p>
          <a:endParaRPr lang="es-ES"/>
        </a:p>
      </dgm:t>
    </dgm:pt>
    <dgm:pt modelId="{0DA4D272-8B15-471B-B152-CE691AC6EEE6}" type="sibTrans" cxnId="{D35D4B01-2BA4-4C49-913D-ABEA214FDA6B}">
      <dgm:prSet/>
      <dgm:spPr/>
      <dgm:t>
        <a:bodyPr/>
        <a:lstStyle/>
        <a:p>
          <a:endParaRPr lang="es-ES"/>
        </a:p>
      </dgm:t>
    </dgm:pt>
    <dgm:pt modelId="{01B9B511-8B52-4AD7-BAEC-AB4B7893440C}">
      <dgm:prSet custT="1"/>
      <dgm:spPr>
        <a:solidFill>
          <a:schemeClr val="bg1">
            <a:alpha val="90000"/>
          </a:schemeClr>
        </a:solidFill>
      </dgm:spPr>
      <dgm:t>
        <a:bodyPr/>
        <a:lstStyle/>
        <a:p>
          <a:r>
            <a:rPr lang="es-ES" sz="2000" dirty="0" err="1" smtClean="0">
              <a:latin typeface="Times New Roman" panose="02020603050405020304" pitchFamily="18" charset="0"/>
              <a:cs typeface="Times New Roman" panose="02020603050405020304" pitchFamily="18" charset="0"/>
            </a:rPr>
            <a:t>Minicentrifuga</a:t>
          </a:r>
          <a:r>
            <a:rPr lang="es-ES" sz="2000" dirty="0" smtClean="0">
              <a:latin typeface="Times New Roman" panose="02020603050405020304" pitchFamily="18" charset="0"/>
              <a:cs typeface="Times New Roman" panose="02020603050405020304" pitchFamily="18" charset="0"/>
            </a:rPr>
            <a:t> marca AOSHENG</a:t>
          </a:r>
          <a:endParaRPr lang="es-ES" sz="2000" dirty="0">
            <a:latin typeface="Times New Roman" panose="02020603050405020304" pitchFamily="18" charset="0"/>
            <a:cs typeface="Times New Roman" panose="02020603050405020304" pitchFamily="18" charset="0"/>
          </a:endParaRPr>
        </a:p>
      </dgm:t>
    </dgm:pt>
    <dgm:pt modelId="{1C49B9BF-BD61-41AE-9A21-C017B2C2933E}" type="parTrans" cxnId="{B54B33B7-A964-4580-8205-485DE9E4E4CC}">
      <dgm:prSet/>
      <dgm:spPr/>
      <dgm:t>
        <a:bodyPr/>
        <a:lstStyle/>
        <a:p>
          <a:endParaRPr lang="es-ES"/>
        </a:p>
      </dgm:t>
    </dgm:pt>
    <dgm:pt modelId="{B6B00007-A174-40C6-AA86-59DD53B5753A}" type="sibTrans" cxnId="{B54B33B7-A964-4580-8205-485DE9E4E4CC}">
      <dgm:prSet/>
      <dgm:spPr/>
      <dgm:t>
        <a:bodyPr/>
        <a:lstStyle/>
        <a:p>
          <a:endParaRPr lang="es-ES"/>
        </a:p>
      </dgm:t>
    </dgm:pt>
    <dgm:pt modelId="{FC12F764-03D8-4F67-927F-EAD164055012}">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Congelador marca SIEMENS de – 25 </a:t>
          </a:r>
          <a:r>
            <a:rPr lang="es-ES" sz="2000" dirty="0" err="1" smtClean="0">
              <a:latin typeface="Times New Roman" panose="02020603050405020304" pitchFamily="18" charset="0"/>
              <a:cs typeface="Times New Roman" panose="02020603050405020304" pitchFamily="18" charset="0"/>
            </a:rPr>
            <a:t>ºC</a:t>
          </a:r>
          <a:endParaRPr lang="es-ES" sz="2000" dirty="0">
            <a:latin typeface="Times New Roman" panose="02020603050405020304" pitchFamily="18" charset="0"/>
            <a:cs typeface="Times New Roman" panose="02020603050405020304" pitchFamily="18" charset="0"/>
          </a:endParaRPr>
        </a:p>
      </dgm:t>
    </dgm:pt>
    <dgm:pt modelId="{ABEBAF53-4FEB-4A88-A864-72E2AC94AC86}" type="parTrans" cxnId="{46A22459-CE99-49CC-AC54-2D81F7D2B5B1}">
      <dgm:prSet/>
      <dgm:spPr/>
      <dgm:t>
        <a:bodyPr/>
        <a:lstStyle/>
        <a:p>
          <a:endParaRPr lang="es-ES"/>
        </a:p>
      </dgm:t>
    </dgm:pt>
    <dgm:pt modelId="{BECCB723-F4A2-478D-A28B-0E4663E60D58}" type="sibTrans" cxnId="{46A22459-CE99-49CC-AC54-2D81F7D2B5B1}">
      <dgm:prSet/>
      <dgm:spPr/>
      <dgm:t>
        <a:bodyPr/>
        <a:lstStyle/>
        <a:p>
          <a:endParaRPr lang="es-ES"/>
        </a:p>
      </dgm:t>
    </dgm:pt>
    <dgm:pt modelId="{40F34A2D-49E8-49B1-A6B3-CFA8A01F03A3}">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Medidor de pH</a:t>
          </a:r>
          <a:endParaRPr lang="es-ES" sz="2000" dirty="0">
            <a:latin typeface="Times New Roman" panose="02020603050405020304" pitchFamily="18" charset="0"/>
            <a:cs typeface="Times New Roman" panose="02020603050405020304" pitchFamily="18" charset="0"/>
          </a:endParaRPr>
        </a:p>
      </dgm:t>
    </dgm:pt>
    <dgm:pt modelId="{ABAA3E0C-6DD9-4750-B2D3-0FBDFEB8B3C2}" type="parTrans" cxnId="{7C9DBDA4-F8A2-4CA8-B94E-99B32A678196}">
      <dgm:prSet/>
      <dgm:spPr/>
      <dgm:t>
        <a:bodyPr/>
        <a:lstStyle/>
        <a:p>
          <a:endParaRPr lang="es-ES"/>
        </a:p>
      </dgm:t>
    </dgm:pt>
    <dgm:pt modelId="{688BC535-0136-4AC3-81C6-9EE93080CE65}" type="sibTrans" cxnId="{7C9DBDA4-F8A2-4CA8-B94E-99B32A678196}">
      <dgm:prSet/>
      <dgm:spPr/>
      <dgm:t>
        <a:bodyPr/>
        <a:lstStyle/>
        <a:p>
          <a:endParaRPr lang="es-ES"/>
        </a:p>
      </dgm:t>
    </dgm:pt>
    <dgm:pt modelId="{DF2C54CE-61F1-4765-AD8B-C4D166847607}">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Horno de hibridación, horno de luz ultravioleta</a:t>
          </a:r>
          <a:endParaRPr lang="es-ES" sz="2000" dirty="0">
            <a:latin typeface="Times New Roman" panose="02020603050405020304" pitchFamily="18" charset="0"/>
            <a:cs typeface="Times New Roman" panose="02020603050405020304" pitchFamily="18" charset="0"/>
          </a:endParaRPr>
        </a:p>
      </dgm:t>
    </dgm:pt>
    <dgm:pt modelId="{51DAB80C-885C-4FD8-8330-AC1250E649F6}" type="parTrans" cxnId="{BC58A980-E38B-48C2-B9D7-3B40B2820DFB}">
      <dgm:prSet/>
      <dgm:spPr/>
      <dgm:t>
        <a:bodyPr/>
        <a:lstStyle/>
        <a:p>
          <a:endParaRPr lang="es-ES"/>
        </a:p>
      </dgm:t>
    </dgm:pt>
    <dgm:pt modelId="{0CBE0BE9-EF73-4C42-83F8-753A921895B3}" type="sibTrans" cxnId="{BC58A980-E38B-48C2-B9D7-3B40B2820DFB}">
      <dgm:prSet/>
      <dgm:spPr/>
      <dgm:t>
        <a:bodyPr/>
        <a:lstStyle/>
        <a:p>
          <a:endParaRPr lang="es-ES"/>
        </a:p>
      </dgm:t>
    </dgm:pt>
    <dgm:pt modelId="{24776ABA-47D2-4439-AFEC-B6CD47AB3362}">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Sistema de captación de imágenes</a:t>
          </a:r>
          <a:endParaRPr lang="es-ES" sz="2000" dirty="0">
            <a:latin typeface="Times New Roman" panose="02020603050405020304" pitchFamily="18" charset="0"/>
            <a:cs typeface="Times New Roman" panose="02020603050405020304" pitchFamily="18" charset="0"/>
          </a:endParaRPr>
        </a:p>
      </dgm:t>
    </dgm:pt>
    <dgm:pt modelId="{7109E8FD-82FA-42FE-A692-99B6CBC5EA9A}" type="parTrans" cxnId="{40950230-83DF-416F-A3E6-802B21DE23BB}">
      <dgm:prSet/>
      <dgm:spPr/>
      <dgm:t>
        <a:bodyPr/>
        <a:lstStyle/>
        <a:p>
          <a:endParaRPr lang="es-ES"/>
        </a:p>
      </dgm:t>
    </dgm:pt>
    <dgm:pt modelId="{87AADD2E-808A-4112-9828-417E5B3D52B2}" type="sibTrans" cxnId="{40950230-83DF-416F-A3E6-802B21DE23BB}">
      <dgm:prSet/>
      <dgm:spPr/>
      <dgm:t>
        <a:bodyPr/>
        <a:lstStyle/>
        <a:p>
          <a:endParaRPr lang="es-ES"/>
        </a:p>
      </dgm:t>
    </dgm:pt>
    <dgm:pt modelId="{16D6B01C-69BE-4A98-9DD3-64B6F313F77F}">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4220F305-73F1-4A30-94B8-7D4F08118230}" type="parTrans" cxnId="{6D5FA844-1928-4808-8758-461794D2F866}">
      <dgm:prSet/>
      <dgm:spPr/>
      <dgm:t>
        <a:bodyPr/>
        <a:lstStyle/>
        <a:p>
          <a:endParaRPr lang="es-ES"/>
        </a:p>
      </dgm:t>
    </dgm:pt>
    <dgm:pt modelId="{7696CDC2-F50D-4DAD-8243-AB5E9665D231}" type="sibTrans" cxnId="{6D5FA844-1928-4808-8758-461794D2F866}">
      <dgm:prSet/>
      <dgm:spPr/>
      <dgm:t>
        <a:bodyPr/>
        <a:lstStyle/>
        <a:p>
          <a:endParaRPr lang="es-ES"/>
        </a:p>
      </dgm:t>
    </dgm:pt>
    <dgm:pt modelId="{9DD45E7D-C00E-4C2B-B6AC-854995091D1E}">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EBE297E2-238A-472D-A3C1-F2CFBD0F5156}" type="parTrans" cxnId="{02A75DAC-F594-43D7-9E4B-F8E13DFC9809}">
      <dgm:prSet/>
      <dgm:spPr/>
      <dgm:t>
        <a:bodyPr/>
        <a:lstStyle/>
        <a:p>
          <a:endParaRPr lang="es-ES"/>
        </a:p>
      </dgm:t>
    </dgm:pt>
    <dgm:pt modelId="{F4C4EC3E-5469-4417-8CCF-67F91BDF557D}" type="sibTrans" cxnId="{02A75DAC-F594-43D7-9E4B-F8E13DFC9809}">
      <dgm:prSet/>
      <dgm:spPr/>
      <dgm:t>
        <a:bodyPr/>
        <a:lstStyle/>
        <a:p>
          <a:endParaRPr lang="es-ES"/>
        </a:p>
      </dgm:t>
    </dgm:pt>
    <dgm:pt modelId="{F4737E97-407B-41F3-9310-8F24700A5AA7}">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A4ED231A-87AD-4BB9-9E06-706F020E9A7E}" type="parTrans" cxnId="{7EB64145-66DB-4553-A8F3-39DA453CC0E4}">
      <dgm:prSet/>
      <dgm:spPr/>
      <dgm:t>
        <a:bodyPr/>
        <a:lstStyle/>
        <a:p>
          <a:endParaRPr lang="es-ES"/>
        </a:p>
      </dgm:t>
    </dgm:pt>
    <dgm:pt modelId="{D18FA37F-2CF8-43A0-AF7C-36FC3A48F973}" type="sibTrans" cxnId="{7EB64145-66DB-4553-A8F3-39DA453CC0E4}">
      <dgm:prSet/>
      <dgm:spPr/>
      <dgm:t>
        <a:bodyPr/>
        <a:lstStyle/>
        <a:p>
          <a:endParaRPr lang="es-ES"/>
        </a:p>
      </dgm:t>
    </dgm:pt>
    <dgm:pt modelId="{13924B4E-B312-403F-926C-6B18B4623C37}">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0DFE4736-5EA3-4EDD-9A50-D718907EB609}" type="parTrans" cxnId="{D05542BD-1BCF-470C-927F-CEE1E1229B8A}">
      <dgm:prSet/>
      <dgm:spPr/>
      <dgm:t>
        <a:bodyPr/>
        <a:lstStyle/>
        <a:p>
          <a:endParaRPr lang="es-ES"/>
        </a:p>
      </dgm:t>
    </dgm:pt>
    <dgm:pt modelId="{E0AE7B59-71CB-46D0-9B7D-6402D74C43DE}" type="sibTrans" cxnId="{D05542BD-1BCF-470C-927F-CEE1E1229B8A}">
      <dgm:prSet/>
      <dgm:spPr/>
      <dgm:t>
        <a:bodyPr/>
        <a:lstStyle/>
        <a:p>
          <a:endParaRPr lang="es-ES"/>
        </a:p>
      </dgm:t>
    </dgm:pt>
    <dgm:pt modelId="{ABB9A681-E2DB-4C14-85AF-C9DA62A3F16E}">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DF87A212-B12F-4087-8124-9243CD580AB4}" type="parTrans" cxnId="{4AFA243D-1A2E-4D7E-BE03-CF7332C00BE4}">
      <dgm:prSet/>
      <dgm:spPr/>
      <dgm:t>
        <a:bodyPr/>
        <a:lstStyle/>
        <a:p>
          <a:endParaRPr lang="es-ES"/>
        </a:p>
      </dgm:t>
    </dgm:pt>
    <dgm:pt modelId="{594D4EBA-34D8-4FAB-8F2E-C8D66741E1A6}" type="sibTrans" cxnId="{4AFA243D-1A2E-4D7E-BE03-CF7332C00BE4}">
      <dgm:prSet/>
      <dgm:spPr/>
      <dgm:t>
        <a:bodyPr/>
        <a:lstStyle/>
        <a:p>
          <a:endParaRPr lang="es-ES"/>
        </a:p>
      </dgm:t>
    </dgm:pt>
    <dgm:pt modelId="{B562633F-D626-4EE9-B2F7-B49B022F38C1}">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030BE6BC-EB76-4505-A4B6-91F38DEA869A}" type="parTrans" cxnId="{2FD36E90-1A52-4C0E-BD72-C0A818592439}">
      <dgm:prSet/>
      <dgm:spPr/>
      <dgm:t>
        <a:bodyPr/>
        <a:lstStyle/>
        <a:p>
          <a:endParaRPr lang="es-ES"/>
        </a:p>
      </dgm:t>
    </dgm:pt>
    <dgm:pt modelId="{A5B9559C-2A1E-48F4-8DC3-EE3F965F3481}" type="sibTrans" cxnId="{2FD36E90-1A52-4C0E-BD72-C0A818592439}">
      <dgm:prSet/>
      <dgm:spPr/>
      <dgm:t>
        <a:bodyPr/>
        <a:lstStyle/>
        <a:p>
          <a:endParaRPr lang="es-ES"/>
        </a:p>
      </dgm:t>
    </dgm:pt>
    <dgm:pt modelId="{F40BD839-193E-4A9C-8280-DF95E0DD39FC}">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5C977777-EE71-4B9A-85FD-B8C7C3DA66E1}" type="parTrans" cxnId="{1D2363CE-AFF8-4E53-8F61-583A6C632BDA}">
      <dgm:prSet/>
      <dgm:spPr/>
      <dgm:t>
        <a:bodyPr/>
        <a:lstStyle/>
        <a:p>
          <a:endParaRPr lang="es-ES"/>
        </a:p>
      </dgm:t>
    </dgm:pt>
    <dgm:pt modelId="{B2578371-DC60-490B-AF0A-4A97F05BD6F8}" type="sibTrans" cxnId="{1D2363CE-AFF8-4E53-8F61-583A6C632BDA}">
      <dgm:prSet/>
      <dgm:spPr/>
      <dgm:t>
        <a:bodyPr/>
        <a:lstStyle/>
        <a:p>
          <a:endParaRPr lang="es-ES"/>
        </a:p>
      </dgm:t>
    </dgm:pt>
    <dgm:pt modelId="{C093A1F0-CE0F-4948-8851-4FB76965E195}">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52C84C95-55BD-465C-9453-5531E334191E}" type="parTrans" cxnId="{10439BDF-D530-4A3B-975A-C0CA81F65B6B}">
      <dgm:prSet/>
      <dgm:spPr/>
      <dgm:t>
        <a:bodyPr/>
        <a:lstStyle/>
        <a:p>
          <a:endParaRPr lang="es-ES"/>
        </a:p>
      </dgm:t>
    </dgm:pt>
    <dgm:pt modelId="{0189BC7C-2C29-4B3F-898E-6A4B47B8DB17}" type="sibTrans" cxnId="{10439BDF-D530-4A3B-975A-C0CA81F65B6B}">
      <dgm:prSet/>
      <dgm:spPr/>
      <dgm:t>
        <a:bodyPr/>
        <a:lstStyle/>
        <a:p>
          <a:endParaRPr lang="es-ES"/>
        </a:p>
      </dgm:t>
    </dgm:pt>
    <dgm:pt modelId="{3E4425F5-C04F-49B1-AE4D-7AC325EB1D1F}" type="pres">
      <dgm:prSet presAssocID="{8C8558E9-6E4F-470F-B9A0-717FDE0C3EC6}" presName="Name0" presStyleCnt="0">
        <dgm:presLayoutVars>
          <dgm:dir/>
          <dgm:animLvl val="lvl"/>
          <dgm:resizeHandles val="exact"/>
        </dgm:presLayoutVars>
      </dgm:prSet>
      <dgm:spPr/>
      <dgm:t>
        <a:bodyPr/>
        <a:lstStyle/>
        <a:p>
          <a:endParaRPr lang="es-EC"/>
        </a:p>
      </dgm:t>
    </dgm:pt>
    <dgm:pt modelId="{D05E7FA7-8B6D-4BA0-82E5-F0DFEFD86D95}" type="pres">
      <dgm:prSet presAssocID="{D90198E1-0248-4362-8E3F-37B2D05DAD9A}" presName="composite" presStyleCnt="0"/>
      <dgm:spPr/>
      <dgm:t>
        <a:bodyPr/>
        <a:lstStyle/>
        <a:p>
          <a:endParaRPr lang="es-ES"/>
        </a:p>
      </dgm:t>
    </dgm:pt>
    <dgm:pt modelId="{1DE6A86A-F644-488F-83CB-E1FFE6F4E7B8}" type="pres">
      <dgm:prSet presAssocID="{D90198E1-0248-4362-8E3F-37B2D05DAD9A}" presName="parTx" presStyleLbl="alignNode1" presStyleIdx="0" presStyleCnt="3">
        <dgm:presLayoutVars>
          <dgm:chMax val="0"/>
          <dgm:chPref val="0"/>
          <dgm:bulletEnabled val="1"/>
        </dgm:presLayoutVars>
      </dgm:prSet>
      <dgm:spPr/>
      <dgm:t>
        <a:bodyPr/>
        <a:lstStyle/>
        <a:p>
          <a:endParaRPr lang="es-EC"/>
        </a:p>
      </dgm:t>
    </dgm:pt>
    <dgm:pt modelId="{907B04B2-59B1-4153-BAD3-6B638A2EBCFC}" type="pres">
      <dgm:prSet presAssocID="{D90198E1-0248-4362-8E3F-37B2D05DAD9A}" presName="desTx" presStyleLbl="alignAccFollowNode1" presStyleIdx="0" presStyleCnt="3">
        <dgm:presLayoutVars>
          <dgm:bulletEnabled val="1"/>
        </dgm:presLayoutVars>
      </dgm:prSet>
      <dgm:spPr/>
      <dgm:t>
        <a:bodyPr/>
        <a:lstStyle/>
        <a:p>
          <a:endParaRPr lang="es-EC"/>
        </a:p>
      </dgm:t>
    </dgm:pt>
    <dgm:pt modelId="{7CB70FC0-6410-404B-A132-EFC5153E3CC1}" type="pres">
      <dgm:prSet presAssocID="{5B36ECBD-8D02-4ADC-B4C6-B0BADF58B374}" presName="space" presStyleCnt="0"/>
      <dgm:spPr/>
      <dgm:t>
        <a:bodyPr/>
        <a:lstStyle/>
        <a:p>
          <a:endParaRPr lang="es-ES"/>
        </a:p>
      </dgm:t>
    </dgm:pt>
    <dgm:pt modelId="{D8B9777C-ADF2-4087-A44F-F8C98A4D20B7}" type="pres">
      <dgm:prSet presAssocID="{4CAD2A4A-B281-450E-8D6E-21D059322763}" presName="composite" presStyleCnt="0"/>
      <dgm:spPr/>
      <dgm:t>
        <a:bodyPr/>
        <a:lstStyle/>
        <a:p>
          <a:endParaRPr lang="es-ES"/>
        </a:p>
      </dgm:t>
    </dgm:pt>
    <dgm:pt modelId="{B88DA4A0-FABE-4E56-94F3-524364514D09}" type="pres">
      <dgm:prSet presAssocID="{4CAD2A4A-B281-450E-8D6E-21D059322763}" presName="parTx" presStyleLbl="alignNode1" presStyleIdx="1" presStyleCnt="3">
        <dgm:presLayoutVars>
          <dgm:chMax val="0"/>
          <dgm:chPref val="0"/>
          <dgm:bulletEnabled val="1"/>
        </dgm:presLayoutVars>
      </dgm:prSet>
      <dgm:spPr/>
      <dgm:t>
        <a:bodyPr/>
        <a:lstStyle/>
        <a:p>
          <a:endParaRPr lang="es-EC"/>
        </a:p>
      </dgm:t>
    </dgm:pt>
    <dgm:pt modelId="{DB33B1F0-6A98-49B5-92FC-F52348E05265}" type="pres">
      <dgm:prSet presAssocID="{4CAD2A4A-B281-450E-8D6E-21D059322763}" presName="desTx" presStyleLbl="alignAccFollowNode1" presStyleIdx="1" presStyleCnt="3">
        <dgm:presLayoutVars>
          <dgm:bulletEnabled val="1"/>
        </dgm:presLayoutVars>
      </dgm:prSet>
      <dgm:spPr/>
      <dgm:t>
        <a:bodyPr/>
        <a:lstStyle/>
        <a:p>
          <a:endParaRPr lang="es-EC"/>
        </a:p>
      </dgm:t>
    </dgm:pt>
    <dgm:pt modelId="{60CA0B42-9F07-4B34-88F2-C859BA7496F1}" type="pres">
      <dgm:prSet presAssocID="{4D09C1EF-A93A-4DBE-B95C-329EA6487F84}" presName="space" presStyleCnt="0"/>
      <dgm:spPr/>
      <dgm:t>
        <a:bodyPr/>
        <a:lstStyle/>
        <a:p>
          <a:endParaRPr lang="es-ES"/>
        </a:p>
      </dgm:t>
    </dgm:pt>
    <dgm:pt modelId="{F74628DD-84F5-4F3C-B62B-D085158AC5E5}" type="pres">
      <dgm:prSet presAssocID="{E1F5B7F9-1FFF-4809-B4C1-4740DA64B7AE}" presName="composite" presStyleCnt="0"/>
      <dgm:spPr/>
      <dgm:t>
        <a:bodyPr/>
        <a:lstStyle/>
        <a:p>
          <a:endParaRPr lang="es-ES"/>
        </a:p>
      </dgm:t>
    </dgm:pt>
    <dgm:pt modelId="{F9BCB6D9-AD95-482E-B7E8-5697B2E3BE37}" type="pres">
      <dgm:prSet presAssocID="{E1F5B7F9-1FFF-4809-B4C1-4740DA64B7AE}" presName="parTx" presStyleLbl="alignNode1" presStyleIdx="2" presStyleCnt="3">
        <dgm:presLayoutVars>
          <dgm:chMax val="0"/>
          <dgm:chPref val="0"/>
          <dgm:bulletEnabled val="1"/>
        </dgm:presLayoutVars>
      </dgm:prSet>
      <dgm:spPr/>
      <dgm:t>
        <a:bodyPr/>
        <a:lstStyle/>
        <a:p>
          <a:endParaRPr lang="es-EC"/>
        </a:p>
      </dgm:t>
    </dgm:pt>
    <dgm:pt modelId="{9DEE42A0-2DD5-4876-A7A4-837B98894B04}" type="pres">
      <dgm:prSet presAssocID="{E1F5B7F9-1FFF-4809-B4C1-4740DA64B7AE}" presName="desTx" presStyleLbl="alignAccFollowNode1" presStyleIdx="2" presStyleCnt="3">
        <dgm:presLayoutVars>
          <dgm:bulletEnabled val="1"/>
        </dgm:presLayoutVars>
      </dgm:prSet>
      <dgm:spPr/>
      <dgm:t>
        <a:bodyPr/>
        <a:lstStyle/>
        <a:p>
          <a:endParaRPr lang="es-EC"/>
        </a:p>
      </dgm:t>
    </dgm:pt>
  </dgm:ptLst>
  <dgm:cxnLst>
    <dgm:cxn modelId="{7C9DBDA4-F8A2-4CA8-B94E-99B32A678196}" srcId="{4CAD2A4A-B281-450E-8D6E-21D059322763}" destId="{40F34A2D-49E8-49B1-A6B3-CFA8A01F03A3}" srcOrd="4" destOrd="0" parTransId="{ABAA3E0C-6DD9-4750-B2D3-0FBDFEB8B3C2}" sibTransId="{688BC535-0136-4AC3-81C6-9EE93080CE65}"/>
    <dgm:cxn modelId="{70A16BBA-7834-47AA-A41E-87194E3A475B}" type="presOf" srcId="{24776ABA-47D2-4439-AFEC-B6CD47AB3362}" destId="{DB33B1F0-6A98-49B5-92FC-F52348E05265}" srcOrd="0" destOrd="6" presId="urn:microsoft.com/office/officeart/2005/8/layout/hList1"/>
    <dgm:cxn modelId="{166F1DB2-4941-497B-8DCF-C6B678C8907D}" type="presOf" srcId="{FDC6DF1B-3ABD-4D71-8080-D21CCDD18B45}" destId="{907B04B2-59B1-4153-BAD3-6B638A2EBCFC}" srcOrd="0" destOrd="7" presId="urn:microsoft.com/office/officeart/2005/8/layout/hList1"/>
    <dgm:cxn modelId="{10439BDF-D530-4A3B-975A-C0CA81F65B6B}" srcId="{4CAD2A4A-B281-450E-8D6E-21D059322763}" destId="{C093A1F0-CE0F-4948-8851-4FB76965E195}" srcOrd="9" destOrd="0" parTransId="{52C84C95-55BD-465C-9453-5531E334191E}" sibTransId="{0189BC7C-2C29-4B3F-898E-6A4B47B8DB17}"/>
    <dgm:cxn modelId="{935F90D0-37ED-4F1B-8E5E-CFF5038123E8}" srcId="{D90198E1-0248-4362-8E3F-37B2D05DAD9A}" destId="{E360F1A8-CAB2-4945-8A2D-A4BF67BF2AFA}" srcOrd="6" destOrd="0" parTransId="{76C1CD60-46EF-47A6-8C48-EC2D61E8A400}" sibTransId="{2D759661-B085-476B-B139-0C7111DBA5FA}"/>
    <dgm:cxn modelId="{02A75DAC-F594-43D7-9E4B-F8E13DFC9809}" srcId="{D90198E1-0248-4362-8E3F-37B2D05DAD9A}" destId="{9DD45E7D-C00E-4C2B-B6AC-854995091D1E}" srcOrd="9" destOrd="0" parTransId="{EBE297E2-238A-472D-A3C1-F2CFBD0F5156}" sibTransId="{F4C4EC3E-5469-4417-8CCF-67F91BDF557D}"/>
    <dgm:cxn modelId="{A4808D0D-2B5F-499F-B3DE-BF239D494630}" type="presOf" srcId="{F40BD839-193E-4A9C-8280-DF95E0DD39FC}" destId="{DB33B1F0-6A98-49B5-92FC-F52348E05265}" srcOrd="0" destOrd="8" presId="urn:microsoft.com/office/officeart/2005/8/layout/hList1"/>
    <dgm:cxn modelId="{5F5DBE1E-EA93-464C-ADC2-6606ACEE51C4}" srcId="{D90198E1-0248-4362-8E3F-37B2D05DAD9A}" destId="{A213C60A-4E9B-4483-92E3-A37229CB216C}" srcOrd="1" destOrd="0" parTransId="{7D12005B-A1A4-4E3B-A5E0-652A6B791FA7}" sibTransId="{9A101CC9-AF4C-45C4-8682-2D98581E6BF9}"/>
    <dgm:cxn modelId="{864142A3-B045-4850-92AD-F44941F2B8FE}" type="presOf" srcId="{40F34A2D-49E8-49B1-A6B3-CFA8A01F03A3}" destId="{DB33B1F0-6A98-49B5-92FC-F52348E05265}" srcOrd="0" destOrd="4" presId="urn:microsoft.com/office/officeart/2005/8/layout/hList1"/>
    <dgm:cxn modelId="{16E9A21F-1814-43B4-AF9D-1914093C6211}" type="presOf" srcId="{C093A1F0-CE0F-4948-8851-4FB76965E195}" destId="{DB33B1F0-6A98-49B5-92FC-F52348E05265}" srcOrd="0" destOrd="9" presId="urn:microsoft.com/office/officeart/2005/8/layout/hList1"/>
    <dgm:cxn modelId="{BBE67A41-F8A6-40E8-9ABF-FEBFCA0F518D}" type="presOf" srcId="{B562633F-D626-4EE9-B2F7-B49B022F38C1}" destId="{DB33B1F0-6A98-49B5-92FC-F52348E05265}" srcOrd="0" destOrd="7" presId="urn:microsoft.com/office/officeart/2005/8/layout/hList1"/>
    <dgm:cxn modelId="{45A6BEA6-12AC-474F-87C6-C5ED8DB9301C}" type="presOf" srcId="{ABB9A681-E2DB-4C14-85AF-C9DA62A3F16E}" destId="{DB33B1F0-6A98-49B5-92FC-F52348E05265}" srcOrd="0" destOrd="10" presId="urn:microsoft.com/office/officeart/2005/8/layout/hList1"/>
    <dgm:cxn modelId="{AAB561F0-C182-4E6D-9069-E6BF0ED46C4D}" type="presOf" srcId="{01B9B511-8B52-4AD7-BAEC-AB4B7893440C}" destId="{DB33B1F0-6A98-49B5-92FC-F52348E05265}" srcOrd="0" destOrd="2" presId="urn:microsoft.com/office/officeart/2005/8/layout/hList1"/>
    <dgm:cxn modelId="{830F7DD6-1AD0-4C88-9C17-E105EAD8259C}" type="presOf" srcId="{A213C60A-4E9B-4483-92E3-A37229CB216C}" destId="{907B04B2-59B1-4153-BAD3-6B638A2EBCFC}" srcOrd="0" destOrd="1" presId="urn:microsoft.com/office/officeart/2005/8/layout/hList1"/>
    <dgm:cxn modelId="{483048D9-EEC5-4CAA-AFD9-45D2C9790CAF}" type="presOf" srcId="{ADFE0B4E-6698-4C17-8B96-A7301DBC1303}" destId="{9DEE42A0-2DD5-4876-A7A4-837B98894B04}" srcOrd="0" destOrd="1" presId="urn:microsoft.com/office/officeart/2005/8/layout/hList1"/>
    <dgm:cxn modelId="{446AE2DB-5564-4A3F-A3AC-BBDF109A67FF}" type="presOf" srcId="{FC674FD8-ECB9-414A-852F-F6496D894B91}" destId="{907B04B2-59B1-4153-BAD3-6B638A2EBCFC}" srcOrd="0" destOrd="2" presId="urn:microsoft.com/office/officeart/2005/8/layout/hList1"/>
    <dgm:cxn modelId="{33A40C60-56D1-41D1-A30E-4B06DADCA5DF}" srcId="{8C8558E9-6E4F-470F-B9A0-717FDE0C3EC6}" destId="{D90198E1-0248-4362-8E3F-37B2D05DAD9A}" srcOrd="0" destOrd="0" parTransId="{3985729B-3055-4976-BD26-6FE98B24368B}" sibTransId="{5B36ECBD-8D02-4ADC-B4C6-B0BADF58B374}"/>
    <dgm:cxn modelId="{A47D394D-F76C-43EF-A4C8-A01EE48EE296}" srcId="{8C8558E9-6E4F-470F-B9A0-717FDE0C3EC6}" destId="{4CAD2A4A-B281-450E-8D6E-21D059322763}" srcOrd="1" destOrd="0" parTransId="{17CCF12E-777C-4802-AF80-1C223A9577E5}" sibTransId="{4D09C1EF-A93A-4DBE-B95C-329EA6487F84}"/>
    <dgm:cxn modelId="{64D5D147-EDBC-47B3-AE7C-2F04BEFEA45D}" srcId="{D90198E1-0248-4362-8E3F-37B2D05DAD9A}" destId="{12726768-4E58-4CC7-BDAC-F605F995F5C5}" srcOrd="8" destOrd="0" parTransId="{6561FD7A-D104-48FA-ABEA-05C296A63CCB}" sibTransId="{FE28C38A-F189-4C7F-A4E8-68D13ADACC69}"/>
    <dgm:cxn modelId="{BA6B5679-DBA9-4666-97BF-EACECCF51BE9}" type="presOf" srcId="{E1F5B7F9-1FFF-4809-B4C1-4740DA64B7AE}" destId="{F9BCB6D9-AD95-482E-B7E8-5697B2E3BE37}" srcOrd="0" destOrd="0" presId="urn:microsoft.com/office/officeart/2005/8/layout/hList1"/>
    <dgm:cxn modelId="{451CB37B-4705-4753-81BC-D6CC50032BE3}" type="presOf" srcId="{856E3519-9173-4E3C-B6DC-B73FD9DD489A}" destId="{DB33B1F0-6A98-49B5-92FC-F52348E05265}" srcOrd="0" destOrd="1" presId="urn:microsoft.com/office/officeart/2005/8/layout/hList1"/>
    <dgm:cxn modelId="{2FD36E90-1A52-4C0E-BD72-C0A818592439}" srcId="{4CAD2A4A-B281-450E-8D6E-21D059322763}" destId="{B562633F-D626-4EE9-B2F7-B49B022F38C1}" srcOrd="7" destOrd="0" parTransId="{030BE6BC-EB76-4505-A4B6-91F38DEA869A}" sibTransId="{A5B9559C-2A1E-48F4-8DC3-EE3F965F3481}"/>
    <dgm:cxn modelId="{D35D4B01-2BA4-4C49-913D-ABEA214FDA6B}" srcId="{4CAD2A4A-B281-450E-8D6E-21D059322763}" destId="{856E3519-9173-4E3C-B6DC-B73FD9DD489A}" srcOrd="1" destOrd="0" parTransId="{741D5B28-0B76-4FCB-976D-4BF46D0D6132}" sibTransId="{0DA4D272-8B15-471B-B152-CE691AC6EEE6}"/>
    <dgm:cxn modelId="{E9DB1927-DC7B-4536-9C18-DF68F9CD58CC}" type="presOf" srcId="{5A74B526-0117-43CE-8F30-AB3B46B0C4DC}" destId="{9DEE42A0-2DD5-4876-A7A4-837B98894B04}" srcOrd="0" destOrd="0" presId="urn:microsoft.com/office/officeart/2005/8/layout/hList1"/>
    <dgm:cxn modelId="{7EB64145-66DB-4553-A8F3-39DA453CC0E4}" srcId="{D90198E1-0248-4362-8E3F-37B2D05DAD9A}" destId="{F4737E97-407B-41F3-9310-8F24700A5AA7}" srcOrd="10" destOrd="0" parTransId="{A4ED231A-87AD-4BB9-9E06-706F020E9A7E}" sibTransId="{D18FA37F-2CF8-43A0-AF7C-36FC3A48F973}"/>
    <dgm:cxn modelId="{BA8A5C56-3F15-4B6A-AE36-4D339D50F0AA}" type="presOf" srcId="{8C8558E9-6E4F-470F-B9A0-717FDE0C3EC6}" destId="{3E4425F5-C04F-49B1-AE4D-7AC325EB1D1F}" srcOrd="0" destOrd="0" presId="urn:microsoft.com/office/officeart/2005/8/layout/hList1"/>
    <dgm:cxn modelId="{46A22459-CE99-49CC-AC54-2D81F7D2B5B1}" srcId="{4CAD2A4A-B281-450E-8D6E-21D059322763}" destId="{FC12F764-03D8-4F67-927F-EAD164055012}" srcOrd="3" destOrd="0" parTransId="{ABEBAF53-4FEB-4A88-A864-72E2AC94AC86}" sibTransId="{BECCB723-F4A2-478D-A28B-0E4663E60D58}"/>
    <dgm:cxn modelId="{A377B7C2-623E-450D-9C43-2905A137A593}" type="presOf" srcId="{F4737E97-407B-41F3-9310-8F24700A5AA7}" destId="{907B04B2-59B1-4153-BAD3-6B638A2EBCFC}" srcOrd="0" destOrd="10" presId="urn:microsoft.com/office/officeart/2005/8/layout/hList1"/>
    <dgm:cxn modelId="{D05542BD-1BCF-470C-927F-CEE1E1229B8A}" srcId="{D90198E1-0248-4362-8E3F-37B2D05DAD9A}" destId="{13924B4E-B312-403F-926C-6B18B4623C37}" srcOrd="11" destOrd="0" parTransId="{0DFE4736-5EA3-4EDD-9A50-D718907EB609}" sibTransId="{E0AE7B59-71CB-46D0-9B7D-6402D74C43DE}"/>
    <dgm:cxn modelId="{1A503F82-B7E0-4E4B-A64E-18028EB2BC49}" type="presOf" srcId="{C7ECA44F-B773-4B08-BA46-88E152D79095}" destId="{907B04B2-59B1-4153-BAD3-6B638A2EBCFC}" srcOrd="0" destOrd="4" presId="urn:microsoft.com/office/officeart/2005/8/layout/hList1"/>
    <dgm:cxn modelId="{C8519242-1773-441B-B221-46699D4139A6}" type="presOf" srcId="{9DD45E7D-C00E-4C2B-B6AC-854995091D1E}" destId="{907B04B2-59B1-4153-BAD3-6B638A2EBCFC}" srcOrd="0" destOrd="9" presId="urn:microsoft.com/office/officeart/2005/8/layout/hList1"/>
    <dgm:cxn modelId="{D2B0692F-CE65-46D2-81F6-18EF2CD0A4F4}" type="presOf" srcId="{12726768-4E58-4CC7-BDAC-F605F995F5C5}" destId="{907B04B2-59B1-4153-BAD3-6B638A2EBCFC}" srcOrd="0" destOrd="8" presId="urn:microsoft.com/office/officeart/2005/8/layout/hList1"/>
    <dgm:cxn modelId="{F107BA03-049A-4BC3-A0AA-5C3C8F8797A8}" type="presOf" srcId="{120955AD-56E2-46DE-9EA5-54A7D88C00AF}" destId="{907B04B2-59B1-4153-BAD3-6B638A2EBCFC}" srcOrd="0" destOrd="3" presId="urn:microsoft.com/office/officeart/2005/8/layout/hList1"/>
    <dgm:cxn modelId="{6D5FA844-1928-4808-8758-461794D2F866}" srcId="{D90198E1-0248-4362-8E3F-37B2D05DAD9A}" destId="{16D6B01C-69BE-4A98-9DD3-64B6F313F77F}" srcOrd="12" destOrd="0" parTransId="{4220F305-73F1-4A30-94B8-7D4F08118230}" sibTransId="{7696CDC2-F50D-4DAD-8243-AB5E9665D231}"/>
    <dgm:cxn modelId="{59F65648-F594-4CEA-824D-7709D9749A75}" type="presOf" srcId="{0CA5D261-7ABB-4004-9C52-E93B3340EEDE}" destId="{DB33B1F0-6A98-49B5-92FC-F52348E05265}" srcOrd="0" destOrd="0" presId="urn:microsoft.com/office/officeart/2005/8/layout/hList1"/>
    <dgm:cxn modelId="{A8E84B23-4C0B-4614-8283-2E7C8B061FA6}" srcId="{E1F5B7F9-1FFF-4809-B4C1-4740DA64B7AE}" destId="{5A74B526-0117-43CE-8F30-AB3B46B0C4DC}" srcOrd="0" destOrd="0" parTransId="{801FCF61-6E53-44C2-9200-F6242AC966DD}" sibTransId="{70985B56-BB23-4462-BEEC-7AFB0E80ED69}"/>
    <dgm:cxn modelId="{BC58A980-E38B-48C2-B9D7-3B40B2820DFB}" srcId="{4CAD2A4A-B281-450E-8D6E-21D059322763}" destId="{DF2C54CE-61F1-4765-AD8B-C4D166847607}" srcOrd="5" destOrd="0" parTransId="{51DAB80C-885C-4FD8-8330-AC1250E649F6}" sibTransId="{0CBE0BE9-EF73-4C42-83F8-753A921895B3}"/>
    <dgm:cxn modelId="{B54B33B7-A964-4580-8205-485DE9E4E4CC}" srcId="{4CAD2A4A-B281-450E-8D6E-21D059322763}" destId="{01B9B511-8B52-4AD7-BAEC-AB4B7893440C}" srcOrd="2" destOrd="0" parTransId="{1C49B9BF-BD61-41AE-9A21-C017B2C2933E}" sibTransId="{B6B00007-A174-40C6-AA86-59DD53B5753A}"/>
    <dgm:cxn modelId="{4AFA243D-1A2E-4D7E-BE03-CF7332C00BE4}" srcId="{4CAD2A4A-B281-450E-8D6E-21D059322763}" destId="{ABB9A681-E2DB-4C14-85AF-C9DA62A3F16E}" srcOrd="10" destOrd="0" parTransId="{DF87A212-B12F-4087-8124-9243CD580AB4}" sibTransId="{594D4EBA-34D8-4FAB-8F2E-C8D66741E1A6}"/>
    <dgm:cxn modelId="{058696A9-AFB4-42C9-99FC-AC3BC5B2329D}" type="presOf" srcId="{16D6B01C-69BE-4A98-9DD3-64B6F313F77F}" destId="{907B04B2-59B1-4153-BAD3-6B638A2EBCFC}" srcOrd="0" destOrd="12" presId="urn:microsoft.com/office/officeart/2005/8/layout/hList1"/>
    <dgm:cxn modelId="{B3BD20AE-EE9E-416B-A378-461C4F0783A9}" type="presOf" srcId="{4CAD2A4A-B281-450E-8D6E-21D059322763}" destId="{B88DA4A0-FABE-4E56-94F3-524364514D09}" srcOrd="0" destOrd="0" presId="urn:microsoft.com/office/officeart/2005/8/layout/hList1"/>
    <dgm:cxn modelId="{41F00020-A104-4A00-AFC0-D4E01228C18B}" type="presOf" srcId="{E360F1A8-CAB2-4945-8A2D-A4BF67BF2AFA}" destId="{907B04B2-59B1-4153-BAD3-6B638A2EBCFC}" srcOrd="0" destOrd="6" presId="urn:microsoft.com/office/officeart/2005/8/layout/hList1"/>
    <dgm:cxn modelId="{B3CFB52D-164C-4A36-AC26-F6ABD45BD3F8}" type="presOf" srcId="{DF2C54CE-61F1-4765-AD8B-C4D166847607}" destId="{DB33B1F0-6A98-49B5-92FC-F52348E05265}" srcOrd="0" destOrd="5" presId="urn:microsoft.com/office/officeart/2005/8/layout/hList1"/>
    <dgm:cxn modelId="{7EDE3C98-E78F-4D30-A323-FE8A17931C37}" srcId="{D90198E1-0248-4362-8E3F-37B2D05DAD9A}" destId="{DF35C8DA-73FF-4ABD-A175-32E492F33041}" srcOrd="5" destOrd="0" parTransId="{1310401C-185C-4983-8063-202F7536EBD3}" sibTransId="{98FFAA5C-C5FE-4D8C-A1FD-54BF8BDDB31D}"/>
    <dgm:cxn modelId="{20550F23-5E0D-4EFB-9B9B-C4AF2A13A316}" srcId="{4CAD2A4A-B281-450E-8D6E-21D059322763}" destId="{0CA5D261-7ABB-4004-9C52-E93B3340EEDE}" srcOrd="0" destOrd="0" parTransId="{FF5A26B3-F02F-4BBB-BB4C-118FDE090D95}" sibTransId="{D7146B3F-F620-44FA-96AF-A3B3FA353A40}"/>
    <dgm:cxn modelId="{1FF3215F-94C1-4F77-9987-0B7731D9F606}" type="presOf" srcId="{A73F158E-3288-4A17-894F-691C2E92345D}" destId="{907B04B2-59B1-4153-BAD3-6B638A2EBCFC}" srcOrd="0" destOrd="0" presId="urn:microsoft.com/office/officeart/2005/8/layout/hList1"/>
    <dgm:cxn modelId="{93CCCA58-8B5C-4816-9053-C7010C2805A4}" srcId="{E1F5B7F9-1FFF-4809-B4C1-4740DA64B7AE}" destId="{ADFE0B4E-6698-4C17-8B96-A7301DBC1303}" srcOrd="1" destOrd="0" parTransId="{383CB83D-ECD7-4C93-82E6-5EB5CD5DEAE2}" sibTransId="{286A9029-5F29-4B90-B078-A56939003F8C}"/>
    <dgm:cxn modelId="{1D2363CE-AFF8-4E53-8F61-583A6C632BDA}" srcId="{4CAD2A4A-B281-450E-8D6E-21D059322763}" destId="{F40BD839-193E-4A9C-8280-DF95E0DD39FC}" srcOrd="8" destOrd="0" parTransId="{5C977777-EE71-4B9A-85FD-B8C7C3DA66E1}" sibTransId="{B2578371-DC60-490B-AF0A-4A97F05BD6F8}"/>
    <dgm:cxn modelId="{8EBD8A8C-927B-4A1F-830B-999A431D8512}" type="presOf" srcId="{DF35C8DA-73FF-4ABD-A175-32E492F33041}" destId="{907B04B2-59B1-4153-BAD3-6B638A2EBCFC}" srcOrd="0" destOrd="5" presId="urn:microsoft.com/office/officeart/2005/8/layout/hList1"/>
    <dgm:cxn modelId="{AAB6D7D5-B78F-41A0-BC83-8382CF3567F9}" type="presOf" srcId="{13924B4E-B312-403F-926C-6B18B4623C37}" destId="{907B04B2-59B1-4153-BAD3-6B638A2EBCFC}" srcOrd="0" destOrd="11" presId="urn:microsoft.com/office/officeart/2005/8/layout/hList1"/>
    <dgm:cxn modelId="{54C6B63D-32FE-4DEB-BDD6-24FC5DBCF296}" srcId="{D90198E1-0248-4362-8E3F-37B2D05DAD9A}" destId="{FC674FD8-ECB9-414A-852F-F6496D894B91}" srcOrd="2" destOrd="0" parTransId="{5E5DB034-A9E6-4FF2-9AD4-9C8943DE029C}" sibTransId="{980751E2-7C6C-4A8C-982A-15E8A810D05F}"/>
    <dgm:cxn modelId="{37F5743C-C0BF-40A4-91AC-9528A30D1D75}" type="presOf" srcId="{D90198E1-0248-4362-8E3F-37B2D05DAD9A}" destId="{1DE6A86A-F644-488F-83CB-E1FFE6F4E7B8}" srcOrd="0" destOrd="0" presId="urn:microsoft.com/office/officeart/2005/8/layout/hList1"/>
    <dgm:cxn modelId="{29D3C648-0308-449E-9CD8-B94C0DC17F47}" srcId="{D90198E1-0248-4362-8E3F-37B2D05DAD9A}" destId="{120955AD-56E2-46DE-9EA5-54A7D88C00AF}" srcOrd="3" destOrd="0" parTransId="{73AAF611-4968-47F5-B051-EAA144729AB8}" sibTransId="{B87600B7-E715-4C7A-9909-75694FBEACA8}"/>
    <dgm:cxn modelId="{04CA23F1-7D09-4CC3-95B9-C89BB4F07EFE}" srcId="{D90198E1-0248-4362-8E3F-37B2D05DAD9A}" destId="{FDC6DF1B-3ABD-4D71-8080-D21CCDD18B45}" srcOrd="7" destOrd="0" parTransId="{90202B77-F3AF-4D8E-9A3E-39FFDBE39E6C}" sibTransId="{0A5031FC-3928-4ADF-B5F3-5A0BBDB29081}"/>
    <dgm:cxn modelId="{44DA3C27-3ACD-42F2-910E-32E84273D8CA}" srcId="{8C8558E9-6E4F-470F-B9A0-717FDE0C3EC6}" destId="{E1F5B7F9-1FFF-4809-B4C1-4740DA64B7AE}" srcOrd="2" destOrd="0" parTransId="{87B64A08-CE9B-4966-85B5-94CABE104518}" sibTransId="{7227D1A2-774B-4779-ACB3-3F3BB7E5E6B5}"/>
    <dgm:cxn modelId="{25A197E8-E86E-4DA5-B9DA-C74EBB875980}" type="presOf" srcId="{FC12F764-03D8-4F67-927F-EAD164055012}" destId="{DB33B1F0-6A98-49B5-92FC-F52348E05265}" srcOrd="0" destOrd="3" presId="urn:microsoft.com/office/officeart/2005/8/layout/hList1"/>
    <dgm:cxn modelId="{FDE1C8D9-02D6-4DE7-890A-12829A627A76}" type="presOf" srcId="{E6D42C22-0277-4837-A8B2-E6E0401EEB66}" destId="{9DEE42A0-2DD5-4876-A7A4-837B98894B04}" srcOrd="0" destOrd="2" presId="urn:microsoft.com/office/officeart/2005/8/layout/hList1"/>
    <dgm:cxn modelId="{D8EE4EC5-EDA1-4214-BA0E-73E5F37C3572}" srcId="{E1F5B7F9-1FFF-4809-B4C1-4740DA64B7AE}" destId="{E6D42C22-0277-4837-A8B2-E6E0401EEB66}" srcOrd="2" destOrd="0" parTransId="{F6B7653F-7343-4E0D-A293-A1CF35CAC285}" sibTransId="{403E26C5-FDD0-48E2-8BC4-871E6F7F1ECF}"/>
    <dgm:cxn modelId="{896B9C94-A93F-4A87-8C4A-FC60C8E2B2C4}" srcId="{D90198E1-0248-4362-8E3F-37B2D05DAD9A}" destId="{A73F158E-3288-4A17-894F-691C2E92345D}" srcOrd="0" destOrd="0" parTransId="{36DC67A4-F782-4D6B-B7A3-40FA8D5B0D1F}" sibTransId="{586BE595-E3F7-4613-A888-7527936F6B85}"/>
    <dgm:cxn modelId="{40950230-83DF-416F-A3E6-802B21DE23BB}" srcId="{4CAD2A4A-B281-450E-8D6E-21D059322763}" destId="{24776ABA-47D2-4439-AFEC-B6CD47AB3362}" srcOrd="6" destOrd="0" parTransId="{7109E8FD-82FA-42FE-A692-99B6CBC5EA9A}" sibTransId="{87AADD2E-808A-4112-9828-417E5B3D52B2}"/>
    <dgm:cxn modelId="{84BF0BA8-2C0F-4269-B297-92742316F8E4}" srcId="{D90198E1-0248-4362-8E3F-37B2D05DAD9A}" destId="{C7ECA44F-B773-4B08-BA46-88E152D79095}" srcOrd="4" destOrd="0" parTransId="{83F5AF6C-75C5-4333-9873-6878A639DCAD}" sibTransId="{7E90577F-66D2-46C4-98E9-B2A9D3180D87}"/>
    <dgm:cxn modelId="{741453F2-214E-4F39-83D7-D4EF785D4592}" type="presParOf" srcId="{3E4425F5-C04F-49B1-AE4D-7AC325EB1D1F}" destId="{D05E7FA7-8B6D-4BA0-82E5-F0DFEFD86D95}" srcOrd="0" destOrd="0" presId="urn:microsoft.com/office/officeart/2005/8/layout/hList1"/>
    <dgm:cxn modelId="{8B383DB9-7025-4F49-9F56-1B4CE7B2075F}" type="presParOf" srcId="{D05E7FA7-8B6D-4BA0-82E5-F0DFEFD86D95}" destId="{1DE6A86A-F644-488F-83CB-E1FFE6F4E7B8}" srcOrd="0" destOrd="0" presId="urn:microsoft.com/office/officeart/2005/8/layout/hList1"/>
    <dgm:cxn modelId="{076E186B-025E-40C9-9D01-064014D1FD49}" type="presParOf" srcId="{D05E7FA7-8B6D-4BA0-82E5-F0DFEFD86D95}" destId="{907B04B2-59B1-4153-BAD3-6B638A2EBCFC}" srcOrd="1" destOrd="0" presId="urn:microsoft.com/office/officeart/2005/8/layout/hList1"/>
    <dgm:cxn modelId="{404673E8-C9F6-4F70-9AC3-D86C463A41EC}" type="presParOf" srcId="{3E4425F5-C04F-49B1-AE4D-7AC325EB1D1F}" destId="{7CB70FC0-6410-404B-A132-EFC5153E3CC1}" srcOrd="1" destOrd="0" presId="urn:microsoft.com/office/officeart/2005/8/layout/hList1"/>
    <dgm:cxn modelId="{0D609E13-FF92-4F17-A133-505D1B78449D}" type="presParOf" srcId="{3E4425F5-C04F-49B1-AE4D-7AC325EB1D1F}" destId="{D8B9777C-ADF2-4087-A44F-F8C98A4D20B7}" srcOrd="2" destOrd="0" presId="urn:microsoft.com/office/officeart/2005/8/layout/hList1"/>
    <dgm:cxn modelId="{F5BAB9DB-D795-4AC8-A8CF-90CF295E2CB1}" type="presParOf" srcId="{D8B9777C-ADF2-4087-A44F-F8C98A4D20B7}" destId="{B88DA4A0-FABE-4E56-94F3-524364514D09}" srcOrd="0" destOrd="0" presId="urn:microsoft.com/office/officeart/2005/8/layout/hList1"/>
    <dgm:cxn modelId="{2064C01F-84DB-47BD-9A8F-9BFC30AB7749}" type="presParOf" srcId="{D8B9777C-ADF2-4087-A44F-F8C98A4D20B7}" destId="{DB33B1F0-6A98-49B5-92FC-F52348E05265}" srcOrd="1" destOrd="0" presId="urn:microsoft.com/office/officeart/2005/8/layout/hList1"/>
    <dgm:cxn modelId="{8254B997-8FEE-4010-BDEF-FC861DC3CA90}" type="presParOf" srcId="{3E4425F5-C04F-49B1-AE4D-7AC325EB1D1F}" destId="{60CA0B42-9F07-4B34-88F2-C859BA7496F1}" srcOrd="3" destOrd="0" presId="urn:microsoft.com/office/officeart/2005/8/layout/hList1"/>
    <dgm:cxn modelId="{E79B4DD7-932D-48A1-82C4-DE42638DCEE4}" type="presParOf" srcId="{3E4425F5-C04F-49B1-AE4D-7AC325EB1D1F}" destId="{F74628DD-84F5-4F3C-B62B-D085158AC5E5}" srcOrd="4" destOrd="0" presId="urn:microsoft.com/office/officeart/2005/8/layout/hList1"/>
    <dgm:cxn modelId="{1EFD769C-35CB-4CC9-9FC1-C62B17F9B989}" type="presParOf" srcId="{F74628DD-84F5-4F3C-B62B-D085158AC5E5}" destId="{F9BCB6D9-AD95-482E-B7E8-5697B2E3BE37}" srcOrd="0" destOrd="0" presId="urn:microsoft.com/office/officeart/2005/8/layout/hList1"/>
    <dgm:cxn modelId="{7C8201AF-00C4-40DA-89B7-4E25385518E8}" type="presParOf" srcId="{F74628DD-84F5-4F3C-B62B-D085158AC5E5}" destId="{9DEE42A0-2DD5-4876-A7A4-837B98894B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8558E9-6E4F-470F-B9A0-717FDE0C3EC6}"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C"/>
        </a:p>
      </dgm:t>
    </dgm:pt>
    <dgm:pt modelId="{D90198E1-0248-4362-8E3F-37B2D05DAD9A}">
      <dgm:prSet phldrT="[Texto]"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es-EC" sz="3200" b="1" dirty="0" smtClean="0">
              <a:solidFill>
                <a:schemeClr val="tx1"/>
              </a:solidFill>
              <a:latin typeface="Times New Roman" panose="02020603050405020304" pitchFamily="18" charset="0"/>
              <a:cs typeface="Times New Roman" panose="02020603050405020304" pitchFamily="18" charset="0"/>
            </a:rPr>
            <a:t>Materiales de laboratorio</a:t>
          </a:r>
          <a:endParaRPr lang="es-EC" sz="3200" dirty="0">
            <a:solidFill>
              <a:schemeClr val="tx1"/>
            </a:solidFill>
            <a:latin typeface="Times New Roman" panose="02020603050405020304" pitchFamily="18" charset="0"/>
            <a:cs typeface="Times New Roman" panose="02020603050405020304" pitchFamily="18" charset="0"/>
          </a:endParaRPr>
        </a:p>
      </dgm:t>
    </dgm:pt>
    <dgm:pt modelId="{3985729B-3055-4976-BD26-6FE98B24368B}" type="parTrans" cxnId="{33A40C60-56D1-41D1-A30E-4B06DADCA5DF}">
      <dgm:prSet/>
      <dgm:spPr/>
      <dgm:t>
        <a:bodyPr/>
        <a:lstStyle/>
        <a:p>
          <a:endParaRPr lang="es-EC"/>
        </a:p>
      </dgm:t>
    </dgm:pt>
    <dgm:pt modelId="{5B36ECBD-8D02-4ADC-B4C6-B0BADF58B374}" type="sibTrans" cxnId="{33A40C60-56D1-41D1-A30E-4B06DADCA5DF}">
      <dgm:prSet/>
      <dgm:spPr/>
      <dgm:t>
        <a:bodyPr/>
        <a:lstStyle/>
        <a:p>
          <a:endParaRPr lang="es-EC"/>
        </a:p>
      </dgm:t>
    </dgm:pt>
    <dgm:pt modelId="{4CAD2A4A-B281-450E-8D6E-21D059322763}">
      <dgm:prSet phldrT="[Texto]" custT="1"/>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r>
            <a:rPr lang="es-EC" sz="3200" b="1" dirty="0" smtClean="0">
              <a:solidFill>
                <a:schemeClr val="tx1"/>
              </a:solidFill>
              <a:latin typeface="Times New Roman" panose="02020603050405020304" pitchFamily="18" charset="0"/>
              <a:cs typeface="Times New Roman" panose="02020603050405020304" pitchFamily="18" charset="0"/>
            </a:rPr>
            <a:t>Insumos de laboratorio</a:t>
          </a:r>
          <a:endParaRPr lang="es-EC" sz="3200" dirty="0">
            <a:solidFill>
              <a:schemeClr val="tx1"/>
            </a:solidFill>
            <a:latin typeface="Times New Roman" panose="02020603050405020304" pitchFamily="18" charset="0"/>
            <a:cs typeface="Times New Roman" panose="02020603050405020304" pitchFamily="18" charset="0"/>
          </a:endParaRPr>
        </a:p>
      </dgm:t>
    </dgm:pt>
    <dgm:pt modelId="{17CCF12E-777C-4802-AF80-1C223A9577E5}" type="parTrans" cxnId="{A47D394D-F76C-43EF-A4C8-A01EE48EE296}">
      <dgm:prSet/>
      <dgm:spPr/>
      <dgm:t>
        <a:bodyPr/>
        <a:lstStyle/>
        <a:p>
          <a:endParaRPr lang="es-EC"/>
        </a:p>
      </dgm:t>
    </dgm:pt>
    <dgm:pt modelId="{4D09C1EF-A93A-4DBE-B95C-329EA6487F84}" type="sibTrans" cxnId="{A47D394D-F76C-43EF-A4C8-A01EE48EE296}">
      <dgm:prSet/>
      <dgm:spPr/>
      <dgm:t>
        <a:bodyPr/>
        <a:lstStyle/>
        <a:p>
          <a:endParaRPr lang="es-EC"/>
        </a:p>
      </dgm:t>
    </dgm:pt>
    <dgm:pt modelId="{CA5A8666-EAB4-4B58-9814-AC81B361505A}">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Jabón líquido</a:t>
          </a:r>
          <a:endParaRPr lang="es-ES" sz="2000" dirty="0">
            <a:latin typeface="Times New Roman" panose="02020603050405020304" pitchFamily="18" charset="0"/>
            <a:cs typeface="Times New Roman" panose="02020603050405020304" pitchFamily="18" charset="0"/>
          </a:endParaRPr>
        </a:p>
      </dgm:t>
    </dgm:pt>
    <dgm:pt modelId="{0C4AB142-2587-46F2-8C3B-2B09A7632ABF}" type="parTrans" cxnId="{0C1246AE-B38E-4DD8-BD87-4D42205D2439}">
      <dgm:prSet/>
      <dgm:spPr/>
      <dgm:t>
        <a:bodyPr/>
        <a:lstStyle/>
        <a:p>
          <a:endParaRPr lang="es-ES"/>
        </a:p>
      </dgm:t>
    </dgm:pt>
    <dgm:pt modelId="{98E4653A-7B17-4510-9DD3-BA361D039D6C}" type="sibTrans" cxnId="{0C1246AE-B38E-4DD8-BD87-4D42205D2439}">
      <dgm:prSet/>
      <dgm:spPr/>
      <dgm:t>
        <a:bodyPr/>
        <a:lstStyle/>
        <a:p>
          <a:endParaRPr lang="es-ES"/>
        </a:p>
      </dgm:t>
    </dgm:pt>
    <dgm:pt modelId="{253B3034-89C0-412F-B322-AD93BC4841DE}">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Alcohol 98,5 %</a:t>
          </a:r>
          <a:endParaRPr lang="es-ES" sz="2000" dirty="0">
            <a:latin typeface="Times New Roman" panose="02020603050405020304" pitchFamily="18" charset="0"/>
            <a:cs typeface="Times New Roman" panose="02020603050405020304" pitchFamily="18" charset="0"/>
          </a:endParaRPr>
        </a:p>
      </dgm:t>
    </dgm:pt>
    <dgm:pt modelId="{11788858-F1E2-4A1B-A1D4-243572242A9D}" type="parTrans" cxnId="{738737A9-4157-4141-839E-2B7E9E389D1A}">
      <dgm:prSet/>
      <dgm:spPr/>
      <dgm:t>
        <a:bodyPr/>
        <a:lstStyle/>
        <a:p>
          <a:endParaRPr lang="es-ES"/>
        </a:p>
      </dgm:t>
    </dgm:pt>
    <dgm:pt modelId="{D6F2A254-BA7D-49B8-8041-7CF4CADB4CAD}" type="sibTrans" cxnId="{738737A9-4157-4141-839E-2B7E9E389D1A}">
      <dgm:prSet/>
      <dgm:spPr/>
      <dgm:t>
        <a:bodyPr/>
        <a:lstStyle/>
        <a:p>
          <a:endParaRPr lang="es-ES"/>
        </a:p>
      </dgm:t>
    </dgm:pt>
    <dgm:pt modelId="{CB370EA9-FE5C-4552-A18E-2330CDA8911E}">
      <dgm:prSet custT="1"/>
      <dgm:spPr>
        <a:solidFill>
          <a:schemeClr val="bg1">
            <a:alpha val="90000"/>
          </a:schemeClr>
        </a:solidFill>
      </dgm:spPr>
      <dgm:t>
        <a:bodyPr/>
        <a:lstStyle/>
        <a:p>
          <a:r>
            <a:rPr lang="es-ES" sz="2000" dirty="0" err="1" smtClean="0">
              <a:latin typeface="Times New Roman" panose="02020603050405020304" pitchFamily="18" charset="0"/>
              <a:cs typeface="Times New Roman" panose="02020603050405020304" pitchFamily="18" charset="0"/>
            </a:rPr>
            <a:t>Tween</a:t>
          </a:r>
          <a:r>
            <a:rPr lang="es-ES" sz="2000" dirty="0" smtClean="0">
              <a:latin typeface="Times New Roman" panose="02020603050405020304" pitchFamily="18" charset="0"/>
              <a:cs typeface="Times New Roman" panose="02020603050405020304" pitchFamily="18" charset="0"/>
            </a:rPr>
            <a:t> 20</a:t>
          </a:r>
          <a:endParaRPr lang="es-ES" sz="2000" dirty="0">
            <a:latin typeface="Times New Roman" panose="02020603050405020304" pitchFamily="18" charset="0"/>
            <a:cs typeface="Times New Roman" panose="02020603050405020304" pitchFamily="18" charset="0"/>
          </a:endParaRPr>
        </a:p>
      </dgm:t>
    </dgm:pt>
    <dgm:pt modelId="{311DF063-22E3-40BF-93BB-E70494468D43}" type="parTrans" cxnId="{D418FEB6-A7D5-4F88-9628-2402EBEA3106}">
      <dgm:prSet/>
      <dgm:spPr/>
      <dgm:t>
        <a:bodyPr/>
        <a:lstStyle/>
        <a:p>
          <a:endParaRPr lang="es-ES"/>
        </a:p>
      </dgm:t>
    </dgm:pt>
    <dgm:pt modelId="{20A84E98-64D6-4820-BBEB-06C4756DFC9F}" type="sibTrans" cxnId="{D418FEB6-A7D5-4F88-9628-2402EBEA3106}">
      <dgm:prSet/>
      <dgm:spPr/>
      <dgm:t>
        <a:bodyPr/>
        <a:lstStyle/>
        <a:p>
          <a:endParaRPr lang="es-ES"/>
        </a:p>
      </dgm:t>
    </dgm:pt>
    <dgm:pt modelId="{A1351E67-CA84-4C7F-B44E-ACEC1B20F0E8}">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EDTA</a:t>
          </a:r>
          <a:endParaRPr lang="es-ES" sz="2000" dirty="0">
            <a:latin typeface="Times New Roman" panose="02020603050405020304" pitchFamily="18" charset="0"/>
            <a:cs typeface="Times New Roman" panose="02020603050405020304" pitchFamily="18" charset="0"/>
          </a:endParaRPr>
        </a:p>
      </dgm:t>
    </dgm:pt>
    <dgm:pt modelId="{D3C65717-E8B4-41CC-A89E-84CCD55E396E}" type="parTrans" cxnId="{40C173D4-57D4-4DF0-B86B-ECBBCEFCC34E}">
      <dgm:prSet/>
      <dgm:spPr/>
      <dgm:t>
        <a:bodyPr/>
        <a:lstStyle/>
        <a:p>
          <a:endParaRPr lang="es-ES"/>
        </a:p>
      </dgm:t>
    </dgm:pt>
    <dgm:pt modelId="{62D27532-3499-47FC-810B-8FDBB858C860}" type="sibTrans" cxnId="{40C173D4-57D4-4DF0-B86B-ECBBCEFCC34E}">
      <dgm:prSet/>
      <dgm:spPr/>
      <dgm:t>
        <a:bodyPr/>
        <a:lstStyle/>
        <a:p>
          <a:endParaRPr lang="es-ES"/>
        </a:p>
      </dgm:t>
    </dgm:pt>
    <dgm:pt modelId="{4924B34A-640D-46AD-91E9-2647193B8093}">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SDS (</a:t>
          </a:r>
          <a:r>
            <a:rPr lang="es-ES" sz="2000" dirty="0" err="1" smtClean="0">
              <a:latin typeface="Times New Roman" panose="02020603050405020304" pitchFamily="18" charset="0"/>
              <a:cs typeface="Times New Roman" panose="02020603050405020304" pitchFamily="18" charset="0"/>
            </a:rPr>
            <a:t>laurilsulfato</a:t>
          </a:r>
          <a:r>
            <a:rPr lang="es-ES" sz="2000" dirty="0" smtClean="0">
              <a:latin typeface="Times New Roman" panose="02020603050405020304" pitchFamily="18" charset="0"/>
              <a:cs typeface="Times New Roman" panose="02020603050405020304" pitchFamily="18" charset="0"/>
            </a:rPr>
            <a:t> sódico)</a:t>
          </a:r>
          <a:endParaRPr lang="es-ES" sz="2000" dirty="0">
            <a:latin typeface="Times New Roman" panose="02020603050405020304" pitchFamily="18" charset="0"/>
            <a:cs typeface="Times New Roman" panose="02020603050405020304" pitchFamily="18" charset="0"/>
          </a:endParaRPr>
        </a:p>
      </dgm:t>
    </dgm:pt>
    <dgm:pt modelId="{7982BC77-9E9E-4BBF-815D-6136939D98A9}" type="parTrans" cxnId="{130AF5D6-F9BA-40C6-8381-A91CF885CE0C}">
      <dgm:prSet/>
      <dgm:spPr/>
      <dgm:t>
        <a:bodyPr/>
        <a:lstStyle/>
        <a:p>
          <a:endParaRPr lang="es-ES"/>
        </a:p>
      </dgm:t>
    </dgm:pt>
    <dgm:pt modelId="{E6D548FF-43B9-44C4-A03C-C85750A9696B}" type="sibTrans" cxnId="{130AF5D6-F9BA-40C6-8381-A91CF885CE0C}">
      <dgm:prSet/>
      <dgm:spPr/>
      <dgm:t>
        <a:bodyPr/>
        <a:lstStyle/>
        <a:p>
          <a:endParaRPr lang="es-ES"/>
        </a:p>
      </dgm:t>
    </dgm:pt>
    <dgm:pt modelId="{BAB94EFA-202F-43E8-A42F-6D688685BB42}">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2- </a:t>
          </a:r>
          <a:r>
            <a:rPr lang="es-ES" sz="2000" dirty="0" err="1" smtClean="0">
              <a:latin typeface="Times New Roman" panose="02020603050405020304" pitchFamily="18" charset="0"/>
              <a:cs typeface="Times New Roman" panose="02020603050405020304" pitchFamily="18" charset="0"/>
            </a:rPr>
            <a:t>mercaptoetanol</a:t>
          </a:r>
          <a:endParaRPr lang="es-ES" sz="2000" dirty="0">
            <a:latin typeface="Times New Roman" panose="02020603050405020304" pitchFamily="18" charset="0"/>
            <a:cs typeface="Times New Roman" panose="02020603050405020304" pitchFamily="18" charset="0"/>
          </a:endParaRPr>
        </a:p>
      </dgm:t>
    </dgm:pt>
    <dgm:pt modelId="{F8D226F0-CB01-4ACF-8753-3E3125F3F62A}" type="parTrans" cxnId="{EED2F611-E40E-4465-AED9-5FCF2A28DBD5}">
      <dgm:prSet/>
      <dgm:spPr/>
      <dgm:t>
        <a:bodyPr/>
        <a:lstStyle/>
        <a:p>
          <a:endParaRPr lang="es-ES"/>
        </a:p>
      </dgm:t>
    </dgm:pt>
    <dgm:pt modelId="{5D891CF0-2564-431A-AA9A-B4A659A66DC5}" type="sibTrans" cxnId="{EED2F611-E40E-4465-AED9-5FCF2A28DBD5}">
      <dgm:prSet/>
      <dgm:spPr/>
      <dgm:t>
        <a:bodyPr/>
        <a:lstStyle/>
        <a:p>
          <a:endParaRPr lang="es-ES"/>
        </a:p>
      </dgm:t>
    </dgm:pt>
    <dgm:pt modelId="{4FF3729E-68F2-4C10-9A86-F6AD709AD34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Citrato de sodio</a:t>
          </a:r>
          <a:endParaRPr lang="es-ES" sz="2000" dirty="0">
            <a:latin typeface="Times New Roman" panose="02020603050405020304" pitchFamily="18" charset="0"/>
            <a:cs typeface="Times New Roman" panose="02020603050405020304" pitchFamily="18" charset="0"/>
          </a:endParaRPr>
        </a:p>
      </dgm:t>
    </dgm:pt>
    <dgm:pt modelId="{D21B74AA-B1E9-4A63-8DBF-C4AD1562C296}" type="parTrans" cxnId="{E7BFF77C-33A3-40F1-B42F-7542C5C57F1B}">
      <dgm:prSet/>
      <dgm:spPr/>
      <dgm:t>
        <a:bodyPr/>
        <a:lstStyle/>
        <a:p>
          <a:endParaRPr lang="es-ES"/>
        </a:p>
      </dgm:t>
    </dgm:pt>
    <dgm:pt modelId="{83541FCE-6A89-4201-831F-BF4FB78408FB}" type="sibTrans" cxnId="{E7BFF77C-33A3-40F1-B42F-7542C5C57F1B}">
      <dgm:prSet/>
      <dgm:spPr/>
      <dgm:t>
        <a:bodyPr/>
        <a:lstStyle/>
        <a:p>
          <a:endParaRPr lang="es-ES"/>
        </a:p>
      </dgm:t>
    </dgm:pt>
    <dgm:pt modelId="{97F87314-4262-4E64-BE14-839B23F913F0}">
      <dgm:prSet phldrT="[Texto]"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Bisturí </a:t>
          </a:r>
          <a:endParaRPr lang="es-EC" sz="2000" dirty="0">
            <a:latin typeface="Times New Roman" panose="02020603050405020304" pitchFamily="18" charset="0"/>
            <a:cs typeface="Times New Roman" panose="02020603050405020304" pitchFamily="18" charset="0"/>
          </a:endParaRPr>
        </a:p>
      </dgm:t>
    </dgm:pt>
    <dgm:pt modelId="{75E8CA53-6C78-46AB-876B-4C9878980A20}" type="parTrans" cxnId="{17BAC564-BDA0-4930-B39B-6323F90DE795}">
      <dgm:prSet/>
      <dgm:spPr/>
      <dgm:t>
        <a:bodyPr/>
        <a:lstStyle/>
        <a:p>
          <a:endParaRPr lang="es-ES"/>
        </a:p>
      </dgm:t>
    </dgm:pt>
    <dgm:pt modelId="{64CB3E42-745D-4413-AF7F-45F7ADC71521}" type="sibTrans" cxnId="{17BAC564-BDA0-4930-B39B-6323F90DE795}">
      <dgm:prSet/>
      <dgm:spPr/>
      <dgm:t>
        <a:bodyPr/>
        <a:lstStyle/>
        <a:p>
          <a:endParaRPr lang="es-ES"/>
        </a:p>
      </dgm:t>
    </dgm:pt>
    <dgm:pt modelId="{139500BC-E50B-4249-BF48-97DB4321D0B0}">
      <dgm:prSet custT="1"/>
      <dgm:spPr>
        <a:solidFill>
          <a:schemeClr val="bg1">
            <a:alpha val="90000"/>
          </a:schemeClr>
        </a:solidFill>
      </dgm:spPr>
      <dgm:t>
        <a:bodyPr/>
        <a:lstStyle/>
        <a:p>
          <a:r>
            <a:rPr lang="es-ES" sz="2000" smtClean="0">
              <a:latin typeface="Times New Roman" panose="02020603050405020304" pitchFamily="18" charset="0"/>
              <a:cs typeface="Times New Roman" panose="02020603050405020304" pitchFamily="18" charset="0"/>
            </a:rPr>
            <a:t>Guantes </a:t>
          </a:r>
          <a:endParaRPr lang="es-ES" sz="2000">
            <a:latin typeface="Times New Roman" panose="02020603050405020304" pitchFamily="18" charset="0"/>
            <a:cs typeface="Times New Roman" panose="02020603050405020304" pitchFamily="18" charset="0"/>
          </a:endParaRPr>
        </a:p>
      </dgm:t>
    </dgm:pt>
    <dgm:pt modelId="{467D8662-E095-40BC-9A9D-92DE97C0E146}" type="parTrans" cxnId="{BA45FCF0-4CC1-48A3-8394-0EDD41F5FAC8}">
      <dgm:prSet/>
      <dgm:spPr/>
      <dgm:t>
        <a:bodyPr/>
        <a:lstStyle/>
        <a:p>
          <a:endParaRPr lang="es-ES"/>
        </a:p>
      </dgm:t>
    </dgm:pt>
    <dgm:pt modelId="{647E17A0-20E4-4B70-9140-D74D76A93B7F}" type="sibTrans" cxnId="{BA45FCF0-4CC1-48A3-8394-0EDD41F5FAC8}">
      <dgm:prSet/>
      <dgm:spPr/>
      <dgm:t>
        <a:bodyPr/>
        <a:lstStyle/>
        <a:p>
          <a:endParaRPr lang="es-ES"/>
        </a:p>
      </dgm:t>
    </dgm:pt>
    <dgm:pt modelId="{1C68AEDA-875F-4286-8414-ECBC0AD0F68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Papel aluminio</a:t>
          </a:r>
          <a:endParaRPr lang="es-ES" sz="2000" dirty="0">
            <a:latin typeface="Times New Roman" panose="02020603050405020304" pitchFamily="18" charset="0"/>
            <a:cs typeface="Times New Roman" panose="02020603050405020304" pitchFamily="18" charset="0"/>
          </a:endParaRPr>
        </a:p>
      </dgm:t>
    </dgm:pt>
    <dgm:pt modelId="{31E78DDC-D20C-4420-B4A9-012D9EF69E4A}" type="parTrans" cxnId="{C53504BE-01EF-4B39-B412-40368322700C}">
      <dgm:prSet/>
      <dgm:spPr/>
      <dgm:t>
        <a:bodyPr/>
        <a:lstStyle/>
        <a:p>
          <a:endParaRPr lang="es-ES"/>
        </a:p>
      </dgm:t>
    </dgm:pt>
    <dgm:pt modelId="{0C779BF2-E295-45E3-AC1F-0A229E0FA0EB}" type="sibTrans" cxnId="{C53504BE-01EF-4B39-B412-40368322700C}">
      <dgm:prSet/>
      <dgm:spPr/>
      <dgm:t>
        <a:bodyPr/>
        <a:lstStyle/>
        <a:p>
          <a:endParaRPr lang="es-ES"/>
        </a:p>
      </dgm:t>
    </dgm:pt>
    <dgm:pt modelId="{743731C5-D27C-4227-9516-6968E86153FD}">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Micro pipetas de 0,5 - 10 µl</a:t>
          </a:r>
          <a:endParaRPr lang="es-ES" sz="2000" dirty="0">
            <a:latin typeface="Times New Roman" panose="02020603050405020304" pitchFamily="18" charset="0"/>
            <a:cs typeface="Times New Roman" panose="02020603050405020304" pitchFamily="18" charset="0"/>
          </a:endParaRPr>
        </a:p>
      </dgm:t>
    </dgm:pt>
    <dgm:pt modelId="{D2BF97E6-E9CD-462C-831E-BE3E7E82C77F}" type="parTrans" cxnId="{2A7A9034-458E-4C81-88F3-E02BBD38E3B6}">
      <dgm:prSet/>
      <dgm:spPr/>
      <dgm:t>
        <a:bodyPr/>
        <a:lstStyle/>
        <a:p>
          <a:endParaRPr lang="es-ES"/>
        </a:p>
      </dgm:t>
    </dgm:pt>
    <dgm:pt modelId="{11E0A412-90A2-4855-B4AB-D696A1B2B31B}" type="sibTrans" cxnId="{2A7A9034-458E-4C81-88F3-E02BBD38E3B6}">
      <dgm:prSet/>
      <dgm:spPr/>
      <dgm:t>
        <a:bodyPr/>
        <a:lstStyle/>
        <a:p>
          <a:endParaRPr lang="es-ES"/>
        </a:p>
      </dgm:t>
    </dgm:pt>
    <dgm:pt modelId="{C347AC42-43CC-4545-9186-ED6B6EE7E1B4}">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Puntas de micro pipetas </a:t>
          </a:r>
          <a:endParaRPr lang="es-ES" sz="2000" dirty="0">
            <a:latin typeface="Times New Roman" panose="02020603050405020304" pitchFamily="18" charset="0"/>
            <a:cs typeface="Times New Roman" panose="02020603050405020304" pitchFamily="18" charset="0"/>
          </a:endParaRPr>
        </a:p>
      </dgm:t>
    </dgm:pt>
    <dgm:pt modelId="{5510C305-7FC4-4FB2-BC91-0927DD9BF629}" type="parTrans" cxnId="{19622587-59DD-48D1-AE8A-AD954AB948F9}">
      <dgm:prSet/>
      <dgm:spPr/>
      <dgm:t>
        <a:bodyPr/>
        <a:lstStyle/>
        <a:p>
          <a:endParaRPr lang="es-ES"/>
        </a:p>
      </dgm:t>
    </dgm:pt>
    <dgm:pt modelId="{506BDF51-0D1E-41C7-AD19-A1A58EE8088D}" type="sibTrans" cxnId="{19622587-59DD-48D1-AE8A-AD954AB948F9}">
      <dgm:prSet/>
      <dgm:spPr/>
      <dgm:t>
        <a:bodyPr/>
        <a:lstStyle/>
        <a:p>
          <a:endParaRPr lang="es-ES"/>
        </a:p>
      </dgm:t>
    </dgm:pt>
    <dgm:pt modelId="{ACDC99B9-EE0C-4523-AE59-FEEF3A3D7E47}">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Vasos de precipitación de 500 ml</a:t>
          </a:r>
          <a:endParaRPr lang="es-ES" sz="2000" dirty="0">
            <a:latin typeface="Times New Roman" panose="02020603050405020304" pitchFamily="18" charset="0"/>
            <a:cs typeface="Times New Roman" panose="02020603050405020304" pitchFamily="18" charset="0"/>
          </a:endParaRPr>
        </a:p>
      </dgm:t>
    </dgm:pt>
    <dgm:pt modelId="{B4211EE8-95F0-457C-9FFF-24B1B29F9C3A}" type="parTrans" cxnId="{90EF0514-AEBD-4932-98F1-F75A0B57DD4A}">
      <dgm:prSet/>
      <dgm:spPr/>
      <dgm:t>
        <a:bodyPr/>
        <a:lstStyle/>
        <a:p>
          <a:endParaRPr lang="es-ES"/>
        </a:p>
      </dgm:t>
    </dgm:pt>
    <dgm:pt modelId="{7911BB0A-C886-4B52-9EC4-9B46EFC4EAE4}" type="sibTrans" cxnId="{90EF0514-AEBD-4932-98F1-F75A0B57DD4A}">
      <dgm:prSet/>
      <dgm:spPr/>
      <dgm:t>
        <a:bodyPr/>
        <a:lstStyle/>
        <a:p>
          <a:endParaRPr lang="es-ES"/>
        </a:p>
      </dgm:t>
    </dgm:pt>
    <dgm:pt modelId="{E57BFE7B-6DE7-46CC-BC5F-EBB389D468F5}">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Tubos </a:t>
          </a:r>
          <a:r>
            <a:rPr lang="es-ES" sz="2000" dirty="0" err="1" smtClean="0">
              <a:latin typeface="Times New Roman" panose="02020603050405020304" pitchFamily="18" charset="0"/>
              <a:cs typeface="Times New Roman" panose="02020603050405020304" pitchFamily="18" charset="0"/>
            </a:rPr>
            <a:t>eppendorf</a:t>
          </a:r>
          <a:r>
            <a:rPr lang="es-ES" sz="2000" dirty="0" smtClean="0">
              <a:latin typeface="Times New Roman" panose="02020603050405020304" pitchFamily="18" charset="0"/>
              <a:cs typeface="Times New Roman" panose="02020603050405020304" pitchFamily="18" charset="0"/>
            </a:rPr>
            <a:t> de 2 ml</a:t>
          </a:r>
          <a:endParaRPr lang="es-ES" sz="2000" dirty="0">
            <a:latin typeface="Times New Roman" panose="02020603050405020304" pitchFamily="18" charset="0"/>
            <a:cs typeface="Times New Roman" panose="02020603050405020304" pitchFamily="18" charset="0"/>
          </a:endParaRPr>
        </a:p>
      </dgm:t>
    </dgm:pt>
    <dgm:pt modelId="{5AD41DB2-7DCA-4A6D-87EE-1BE0C26BD6A2}" type="parTrans" cxnId="{D8D59AA5-DC10-418F-93A9-4CDA6D91C48D}">
      <dgm:prSet/>
      <dgm:spPr/>
      <dgm:t>
        <a:bodyPr/>
        <a:lstStyle/>
        <a:p>
          <a:endParaRPr lang="es-ES"/>
        </a:p>
      </dgm:t>
    </dgm:pt>
    <dgm:pt modelId="{F87EF764-E80D-4F79-882C-1D062362AFEF}" type="sibTrans" cxnId="{D8D59AA5-DC10-418F-93A9-4CDA6D91C48D}">
      <dgm:prSet/>
      <dgm:spPr/>
      <dgm:t>
        <a:bodyPr/>
        <a:lstStyle/>
        <a:p>
          <a:endParaRPr lang="es-ES"/>
        </a:p>
      </dgm:t>
    </dgm:pt>
    <dgm:pt modelId="{99409F7D-EF59-4094-9DAD-7402E3958C49}">
      <dgm:prSet custT="1"/>
      <dgm:spPr>
        <a:solidFill>
          <a:schemeClr val="bg1">
            <a:alpha val="90000"/>
          </a:schemeClr>
        </a:solidFill>
      </dgm:spPr>
      <dgm:t>
        <a:bodyPr/>
        <a:lstStyle/>
        <a:p>
          <a:r>
            <a:rPr lang="es-ES" sz="2000" smtClean="0">
              <a:latin typeface="Times New Roman" panose="02020603050405020304" pitchFamily="18" charset="0"/>
              <a:cs typeface="Times New Roman" panose="02020603050405020304" pitchFamily="18" charset="0"/>
            </a:rPr>
            <a:t>Gradillas para tubos eppendorf</a:t>
          </a:r>
          <a:endParaRPr lang="es-ES" sz="2000">
            <a:latin typeface="Times New Roman" panose="02020603050405020304" pitchFamily="18" charset="0"/>
            <a:cs typeface="Times New Roman" panose="02020603050405020304" pitchFamily="18" charset="0"/>
          </a:endParaRPr>
        </a:p>
      </dgm:t>
    </dgm:pt>
    <dgm:pt modelId="{22009319-E7DF-484F-A6BA-66A816F88047}" type="parTrans" cxnId="{D9E25589-0B18-458A-A424-AE45214447C2}">
      <dgm:prSet/>
      <dgm:spPr/>
      <dgm:t>
        <a:bodyPr/>
        <a:lstStyle/>
        <a:p>
          <a:endParaRPr lang="es-ES"/>
        </a:p>
      </dgm:t>
    </dgm:pt>
    <dgm:pt modelId="{102D50A5-C979-4633-B32D-303948DDF87C}" type="sibTrans" cxnId="{D9E25589-0B18-458A-A424-AE45214447C2}">
      <dgm:prSet/>
      <dgm:spPr/>
      <dgm:t>
        <a:bodyPr/>
        <a:lstStyle/>
        <a:p>
          <a:endParaRPr lang="es-ES"/>
        </a:p>
      </dgm:t>
    </dgm:pt>
    <dgm:pt modelId="{EBBDF455-7FF0-4DB8-BEC2-17E802AD2323}">
      <dgm:prSet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Membrana de nylon</a:t>
          </a:r>
          <a:endParaRPr lang="es-ES" sz="2000" dirty="0">
            <a:latin typeface="Times New Roman" panose="02020603050405020304" pitchFamily="18" charset="0"/>
            <a:cs typeface="Times New Roman" panose="02020603050405020304" pitchFamily="18" charset="0"/>
          </a:endParaRPr>
        </a:p>
      </dgm:t>
    </dgm:pt>
    <dgm:pt modelId="{0A939393-A8CA-4DBF-93E3-B6B697348409}" type="parTrans" cxnId="{4884012D-80E8-4EB0-B00B-BD5B66755D71}">
      <dgm:prSet/>
      <dgm:spPr/>
      <dgm:t>
        <a:bodyPr/>
        <a:lstStyle/>
        <a:p>
          <a:endParaRPr lang="es-ES"/>
        </a:p>
      </dgm:t>
    </dgm:pt>
    <dgm:pt modelId="{A73263AD-A7F4-40E8-A49D-16149E430A30}" type="sibTrans" cxnId="{4884012D-80E8-4EB0-B00B-BD5B66755D71}">
      <dgm:prSet/>
      <dgm:spPr/>
      <dgm:t>
        <a:bodyPr/>
        <a:lstStyle/>
        <a:p>
          <a:endParaRPr lang="es-ES"/>
        </a:p>
      </dgm:t>
    </dgm:pt>
    <dgm:pt modelId="{BFC94B69-182A-41FA-A286-AC589EC831A4}">
      <dgm:prSet phldrT="[Texto]" custT="1"/>
      <dgm:spPr>
        <a:solidFill>
          <a:schemeClr val="bg1">
            <a:alpha val="90000"/>
          </a:schemeClr>
        </a:solidFill>
      </dgm:spPr>
      <dgm:t>
        <a:bodyPr/>
        <a:lstStyle/>
        <a:p>
          <a:endParaRPr lang="es-EC" sz="1800" dirty="0">
            <a:latin typeface="Times New Roman" panose="02020603050405020304" pitchFamily="18" charset="0"/>
            <a:cs typeface="Times New Roman" panose="02020603050405020304" pitchFamily="18" charset="0"/>
          </a:endParaRPr>
        </a:p>
      </dgm:t>
    </dgm:pt>
    <dgm:pt modelId="{115EA82C-379C-4110-88E6-752D092E1BCF}" type="parTrans" cxnId="{9BDD1610-2881-4E55-93B7-B625A4186D03}">
      <dgm:prSet/>
      <dgm:spPr/>
      <dgm:t>
        <a:bodyPr/>
        <a:lstStyle/>
        <a:p>
          <a:endParaRPr lang="es-ES"/>
        </a:p>
      </dgm:t>
    </dgm:pt>
    <dgm:pt modelId="{3FBD6019-221F-4B51-824A-4CF2A1934DA0}" type="sibTrans" cxnId="{9BDD1610-2881-4E55-93B7-B625A4186D03}">
      <dgm:prSet/>
      <dgm:spPr/>
      <dgm:t>
        <a:bodyPr/>
        <a:lstStyle/>
        <a:p>
          <a:endParaRPr lang="es-ES"/>
        </a:p>
      </dgm:t>
    </dgm:pt>
    <dgm:pt modelId="{77F8B6FA-3CAD-450E-AAA5-06E083545B96}">
      <dgm:prSet phldrT="[Texto]" custT="1"/>
      <dgm:spPr>
        <a:solidFill>
          <a:schemeClr val="bg1">
            <a:alpha val="90000"/>
          </a:schemeClr>
        </a:solidFill>
      </dgm:spPr>
      <dgm:t>
        <a:bodyPr/>
        <a:lstStyle/>
        <a:p>
          <a:r>
            <a:rPr lang="es-ES" sz="2000" dirty="0" smtClean="0">
              <a:latin typeface="Times New Roman" panose="02020603050405020304" pitchFamily="18" charset="0"/>
              <a:cs typeface="Times New Roman" panose="02020603050405020304" pitchFamily="18" charset="0"/>
            </a:rPr>
            <a:t>Agua destilada </a:t>
          </a:r>
          <a:endParaRPr lang="es-EC" sz="2000" dirty="0">
            <a:latin typeface="Times New Roman" panose="02020603050405020304" pitchFamily="18" charset="0"/>
            <a:cs typeface="Times New Roman" panose="02020603050405020304" pitchFamily="18" charset="0"/>
          </a:endParaRPr>
        </a:p>
      </dgm:t>
    </dgm:pt>
    <dgm:pt modelId="{0359BFED-B6C4-4ABF-9CE6-E1BF2363FE74}" type="parTrans" cxnId="{8DBE202C-8077-4B55-B6D5-F5C7B4B7F5C5}">
      <dgm:prSet/>
      <dgm:spPr/>
      <dgm:t>
        <a:bodyPr/>
        <a:lstStyle/>
        <a:p>
          <a:endParaRPr lang="es-ES"/>
        </a:p>
      </dgm:t>
    </dgm:pt>
    <dgm:pt modelId="{4EACAA47-2D08-4D21-BBF9-49C392F2E35F}" type="sibTrans" cxnId="{8DBE202C-8077-4B55-B6D5-F5C7B4B7F5C5}">
      <dgm:prSet/>
      <dgm:spPr/>
      <dgm:t>
        <a:bodyPr/>
        <a:lstStyle/>
        <a:p>
          <a:endParaRPr lang="es-ES"/>
        </a:p>
      </dgm:t>
    </dgm:pt>
    <dgm:pt modelId="{6B634E45-4D99-4416-BB0F-EDEFF5A8E99A}">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EBCC8B29-93F2-4A8D-A4EF-C1AE89B6E351}" type="parTrans" cxnId="{47E53A98-CD6F-4793-B858-C0379190362C}">
      <dgm:prSet/>
      <dgm:spPr/>
      <dgm:t>
        <a:bodyPr/>
        <a:lstStyle/>
        <a:p>
          <a:endParaRPr lang="es-ES"/>
        </a:p>
      </dgm:t>
    </dgm:pt>
    <dgm:pt modelId="{63704E69-0771-4A0E-9C89-10F4226A8865}" type="sibTrans" cxnId="{47E53A98-CD6F-4793-B858-C0379190362C}">
      <dgm:prSet/>
      <dgm:spPr/>
      <dgm:t>
        <a:bodyPr/>
        <a:lstStyle/>
        <a:p>
          <a:endParaRPr lang="es-ES"/>
        </a:p>
      </dgm:t>
    </dgm:pt>
    <dgm:pt modelId="{4BDDA85F-E2C7-4AE7-9D9F-D712911B4171}">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5545699D-455A-47C1-93D0-FD296C63CDFB}" type="parTrans" cxnId="{C3A47AF9-686F-4195-9F85-67CE82FB83CD}">
      <dgm:prSet/>
      <dgm:spPr/>
      <dgm:t>
        <a:bodyPr/>
        <a:lstStyle/>
        <a:p>
          <a:endParaRPr lang="es-ES"/>
        </a:p>
      </dgm:t>
    </dgm:pt>
    <dgm:pt modelId="{D35720C7-DA99-49FD-8EAD-122657FE7E3D}" type="sibTrans" cxnId="{C3A47AF9-686F-4195-9F85-67CE82FB83CD}">
      <dgm:prSet/>
      <dgm:spPr/>
      <dgm:t>
        <a:bodyPr/>
        <a:lstStyle/>
        <a:p>
          <a:endParaRPr lang="es-ES"/>
        </a:p>
      </dgm:t>
    </dgm:pt>
    <dgm:pt modelId="{A4AAD87C-EC18-415E-B5DD-58679F1B08BA}">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B6415F6C-6813-4220-9B81-577D94BCB675}" type="parTrans" cxnId="{47D71DE6-B68E-4729-ACDC-A4825A40D7DC}">
      <dgm:prSet/>
      <dgm:spPr/>
      <dgm:t>
        <a:bodyPr/>
        <a:lstStyle/>
        <a:p>
          <a:endParaRPr lang="es-ES"/>
        </a:p>
      </dgm:t>
    </dgm:pt>
    <dgm:pt modelId="{0D6161DC-A621-4A26-899D-BD4F43C95472}" type="sibTrans" cxnId="{47D71DE6-B68E-4729-ACDC-A4825A40D7DC}">
      <dgm:prSet/>
      <dgm:spPr/>
      <dgm:t>
        <a:bodyPr/>
        <a:lstStyle/>
        <a:p>
          <a:endParaRPr lang="es-ES"/>
        </a:p>
      </dgm:t>
    </dgm:pt>
    <dgm:pt modelId="{C26AFCDD-BABE-4A01-AD25-3DD99C6533AC}">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CFE4890E-94A3-4695-92F4-0274C165A170}" type="parTrans" cxnId="{AF62E4D0-E3BB-4DCF-9C0C-3EBD80C51D58}">
      <dgm:prSet/>
      <dgm:spPr/>
      <dgm:t>
        <a:bodyPr/>
        <a:lstStyle/>
        <a:p>
          <a:endParaRPr lang="es-ES"/>
        </a:p>
      </dgm:t>
    </dgm:pt>
    <dgm:pt modelId="{90F0F2F9-6293-4E2D-82FB-EFD482184DCC}" type="sibTrans" cxnId="{AF62E4D0-E3BB-4DCF-9C0C-3EBD80C51D58}">
      <dgm:prSet/>
      <dgm:spPr/>
      <dgm:t>
        <a:bodyPr/>
        <a:lstStyle/>
        <a:p>
          <a:endParaRPr lang="es-ES"/>
        </a:p>
      </dgm:t>
    </dgm:pt>
    <dgm:pt modelId="{E2576300-3E0F-48BB-891E-5EFE64CB898C}">
      <dgm:prSet custT="1"/>
      <dgm:spPr>
        <a:solidFill>
          <a:schemeClr val="bg1">
            <a:alpha val="90000"/>
          </a:schemeClr>
        </a:solidFill>
      </dgm:spPr>
      <dgm:t>
        <a:bodyPr/>
        <a:lstStyle/>
        <a:p>
          <a:endParaRPr lang="es-ES" sz="1800" dirty="0">
            <a:latin typeface="Times New Roman" panose="02020603050405020304" pitchFamily="18" charset="0"/>
            <a:cs typeface="Times New Roman" panose="02020603050405020304" pitchFamily="18" charset="0"/>
          </a:endParaRPr>
        </a:p>
      </dgm:t>
    </dgm:pt>
    <dgm:pt modelId="{F94A4D5E-9499-40D4-89FA-C5D1964A9FF8}" type="parTrans" cxnId="{FD1B2951-58AA-48D1-A9C0-C9FF28073EB1}">
      <dgm:prSet/>
      <dgm:spPr/>
      <dgm:t>
        <a:bodyPr/>
        <a:lstStyle/>
        <a:p>
          <a:endParaRPr lang="es-ES"/>
        </a:p>
      </dgm:t>
    </dgm:pt>
    <dgm:pt modelId="{40D90085-8DA9-4791-8867-FF5CBBA19EDF}" type="sibTrans" cxnId="{FD1B2951-58AA-48D1-A9C0-C9FF28073EB1}">
      <dgm:prSet/>
      <dgm:spPr/>
      <dgm:t>
        <a:bodyPr/>
        <a:lstStyle/>
        <a:p>
          <a:endParaRPr lang="es-ES"/>
        </a:p>
      </dgm:t>
    </dgm:pt>
    <dgm:pt modelId="{3E4425F5-C04F-49B1-AE4D-7AC325EB1D1F}" type="pres">
      <dgm:prSet presAssocID="{8C8558E9-6E4F-470F-B9A0-717FDE0C3EC6}" presName="Name0" presStyleCnt="0">
        <dgm:presLayoutVars>
          <dgm:dir/>
          <dgm:animLvl val="lvl"/>
          <dgm:resizeHandles val="exact"/>
        </dgm:presLayoutVars>
      </dgm:prSet>
      <dgm:spPr/>
      <dgm:t>
        <a:bodyPr/>
        <a:lstStyle/>
        <a:p>
          <a:endParaRPr lang="es-EC"/>
        </a:p>
      </dgm:t>
    </dgm:pt>
    <dgm:pt modelId="{D05E7FA7-8B6D-4BA0-82E5-F0DFEFD86D95}" type="pres">
      <dgm:prSet presAssocID="{D90198E1-0248-4362-8E3F-37B2D05DAD9A}" presName="composite" presStyleCnt="0"/>
      <dgm:spPr/>
      <dgm:t>
        <a:bodyPr/>
        <a:lstStyle/>
        <a:p>
          <a:endParaRPr lang="es-ES"/>
        </a:p>
      </dgm:t>
    </dgm:pt>
    <dgm:pt modelId="{1DE6A86A-F644-488F-83CB-E1FFE6F4E7B8}" type="pres">
      <dgm:prSet presAssocID="{D90198E1-0248-4362-8E3F-37B2D05DAD9A}" presName="parTx" presStyleLbl="alignNode1" presStyleIdx="0" presStyleCnt="2">
        <dgm:presLayoutVars>
          <dgm:chMax val="0"/>
          <dgm:chPref val="0"/>
          <dgm:bulletEnabled val="1"/>
        </dgm:presLayoutVars>
      </dgm:prSet>
      <dgm:spPr/>
      <dgm:t>
        <a:bodyPr/>
        <a:lstStyle/>
        <a:p>
          <a:endParaRPr lang="es-EC"/>
        </a:p>
      </dgm:t>
    </dgm:pt>
    <dgm:pt modelId="{907B04B2-59B1-4153-BAD3-6B638A2EBCFC}" type="pres">
      <dgm:prSet presAssocID="{D90198E1-0248-4362-8E3F-37B2D05DAD9A}" presName="desTx" presStyleLbl="alignAccFollowNode1" presStyleIdx="0" presStyleCnt="2">
        <dgm:presLayoutVars>
          <dgm:bulletEnabled val="1"/>
        </dgm:presLayoutVars>
      </dgm:prSet>
      <dgm:spPr/>
      <dgm:t>
        <a:bodyPr/>
        <a:lstStyle/>
        <a:p>
          <a:endParaRPr lang="es-EC"/>
        </a:p>
      </dgm:t>
    </dgm:pt>
    <dgm:pt modelId="{7CB70FC0-6410-404B-A132-EFC5153E3CC1}" type="pres">
      <dgm:prSet presAssocID="{5B36ECBD-8D02-4ADC-B4C6-B0BADF58B374}" presName="space" presStyleCnt="0"/>
      <dgm:spPr/>
      <dgm:t>
        <a:bodyPr/>
        <a:lstStyle/>
        <a:p>
          <a:endParaRPr lang="es-ES"/>
        </a:p>
      </dgm:t>
    </dgm:pt>
    <dgm:pt modelId="{D8B9777C-ADF2-4087-A44F-F8C98A4D20B7}" type="pres">
      <dgm:prSet presAssocID="{4CAD2A4A-B281-450E-8D6E-21D059322763}" presName="composite" presStyleCnt="0"/>
      <dgm:spPr/>
      <dgm:t>
        <a:bodyPr/>
        <a:lstStyle/>
        <a:p>
          <a:endParaRPr lang="es-ES"/>
        </a:p>
      </dgm:t>
    </dgm:pt>
    <dgm:pt modelId="{B88DA4A0-FABE-4E56-94F3-524364514D09}" type="pres">
      <dgm:prSet presAssocID="{4CAD2A4A-B281-450E-8D6E-21D059322763}" presName="parTx" presStyleLbl="alignNode1" presStyleIdx="1" presStyleCnt="2" custScaleX="241976" custLinFactNeighborY="6370">
        <dgm:presLayoutVars>
          <dgm:chMax val="0"/>
          <dgm:chPref val="0"/>
          <dgm:bulletEnabled val="1"/>
        </dgm:presLayoutVars>
      </dgm:prSet>
      <dgm:spPr/>
      <dgm:t>
        <a:bodyPr/>
        <a:lstStyle/>
        <a:p>
          <a:endParaRPr lang="es-EC"/>
        </a:p>
      </dgm:t>
    </dgm:pt>
    <dgm:pt modelId="{DB33B1F0-6A98-49B5-92FC-F52348E05265}" type="pres">
      <dgm:prSet presAssocID="{4CAD2A4A-B281-450E-8D6E-21D059322763}" presName="desTx" presStyleLbl="alignAccFollowNode1" presStyleIdx="1" presStyleCnt="2" custScaleX="241481" custScaleY="100368" custLinFactNeighborX="-330" custLinFactNeighborY="1467">
        <dgm:presLayoutVars>
          <dgm:bulletEnabled val="1"/>
        </dgm:presLayoutVars>
      </dgm:prSet>
      <dgm:spPr/>
      <dgm:t>
        <a:bodyPr/>
        <a:lstStyle/>
        <a:p>
          <a:endParaRPr lang="es-EC"/>
        </a:p>
      </dgm:t>
    </dgm:pt>
  </dgm:ptLst>
  <dgm:cxnLst>
    <dgm:cxn modelId="{19622587-59DD-48D1-AE8A-AD954AB948F9}" srcId="{D90198E1-0248-4362-8E3F-37B2D05DAD9A}" destId="{C347AC42-43CC-4545-9186-ED6B6EE7E1B4}" srcOrd="4" destOrd="0" parTransId="{5510C305-7FC4-4FB2-BC91-0927DD9BF629}" sibTransId="{506BDF51-0D1E-41C7-AD19-A1A58EE8088D}"/>
    <dgm:cxn modelId="{A205DF61-0B5D-4596-A6CB-7357CE66A9D4}" type="presOf" srcId="{8C8558E9-6E4F-470F-B9A0-717FDE0C3EC6}" destId="{3E4425F5-C04F-49B1-AE4D-7AC325EB1D1F}" srcOrd="0" destOrd="0" presId="urn:microsoft.com/office/officeart/2005/8/layout/hList1"/>
    <dgm:cxn modelId="{FFB785EC-D4A6-46B0-AED0-827ED6CCC02F}" type="presOf" srcId="{CA5A8666-EAB4-4B58-9814-AC81B361505A}" destId="{DB33B1F0-6A98-49B5-92FC-F52348E05265}" srcOrd="0" destOrd="2" presId="urn:microsoft.com/office/officeart/2005/8/layout/hList1"/>
    <dgm:cxn modelId="{90EF0514-AEBD-4932-98F1-F75A0B57DD4A}" srcId="{D90198E1-0248-4362-8E3F-37B2D05DAD9A}" destId="{ACDC99B9-EE0C-4523-AE59-FEEF3A3D7E47}" srcOrd="5" destOrd="0" parTransId="{B4211EE8-95F0-457C-9FFF-24B1B29F9C3A}" sibTransId="{7911BB0A-C886-4B52-9EC4-9B46EFC4EAE4}"/>
    <dgm:cxn modelId="{0C1246AE-B38E-4DD8-BD87-4D42205D2439}" srcId="{4CAD2A4A-B281-450E-8D6E-21D059322763}" destId="{CA5A8666-EAB4-4B58-9814-AC81B361505A}" srcOrd="2" destOrd="0" parTransId="{0C4AB142-2587-46F2-8C3B-2B09A7632ABF}" sibTransId="{98E4653A-7B17-4510-9DD3-BA361D039D6C}"/>
    <dgm:cxn modelId="{CCE8E0B5-1E27-42BE-9700-0ECB788C5052}" type="presOf" srcId="{97F87314-4262-4E64-BE14-839B23F913F0}" destId="{907B04B2-59B1-4153-BAD3-6B638A2EBCFC}" srcOrd="0" destOrd="0" presId="urn:microsoft.com/office/officeart/2005/8/layout/hList1"/>
    <dgm:cxn modelId="{D8D59AA5-DC10-418F-93A9-4CDA6D91C48D}" srcId="{D90198E1-0248-4362-8E3F-37B2D05DAD9A}" destId="{E57BFE7B-6DE7-46CC-BC5F-EBB389D468F5}" srcOrd="6" destOrd="0" parTransId="{5AD41DB2-7DCA-4A6D-87EE-1BE0C26BD6A2}" sibTransId="{F87EF764-E80D-4F79-882C-1D062362AFEF}"/>
    <dgm:cxn modelId="{2D5ACFA8-D7D2-47C7-8FE6-53FEF785288C}" type="presOf" srcId="{4CAD2A4A-B281-450E-8D6E-21D059322763}" destId="{B88DA4A0-FABE-4E56-94F3-524364514D09}" srcOrd="0" destOrd="0" presId="urn:microsoft.com/office/officeart/2005/8/layout/hList1"/>
    <dgm:cxn modelId="{BF8E2AA3-8F20-4746-A544-3398AFB86450}" type="presOf" srcId="{C347AC42-43CC-4545-9186-ED6B6EE7E1B4}" destId="{907B04B2-59B1-4153-BAD3-6B638A2EBCFC}" srcOrd="0" destOrd="4" presId="urn:microsoft.com/office/officeart/2005/8/layout/hList1"/>
    <dgm:cxn modelId="{4884012D-80E8-4EB0-B00B-BD5B66755D71}" srcId="{D90198E1-0248-4362-8E3F-37B2D05DAD9A}" destId="{EBBDF455-7FF0-4DB8-BEC2-17E802AD2323}" srcOrd="8" destOrd="0" parTransId="{0A939393-A8CA-4DBF-93E3-B6B697348409}" sibTransId="{A73263AD-A7F4-40E8-A49D-16149E430A30}"/>
    <dgm:cxn modelId="{6FA34BF2-EE1C-4991-A449-C567AC18A439}" type="presOf" srcId="{99409F7D-EF59-4094-9DAD-7402E3958C49}" destId="{907B04B2-59B1-4153-BAD3-6B638A2EBCFC}" srcOrd="0" destOrd="7" presId="urn:microsoft.com/office/officeart/2005/8/layout/hList1"/>
    <dgm:cxn modelId="{AF62E4D0-E3BB-4DCF-9C0C-3EBD80C51D58}" srcId="{D90198E1-0248-4362-8E3F-37B2D05DAD9A}" destId="{C26AFCDD-BABE-4A01-AD25-3DD99C6533AC}" srcOrd="12" destOrd="0" parTransId="{CFE4890E-94A3-4695-92F4-0274C165A170}" sibTransId="{90F0F2F9-6293-4E2D-82FB-EFD482184DCC}"/>
    <dgm:cxn modelId="{0420B7DB-E144-415C-BB3E-046C83CC8FC4}" type="presOf" srcId="{139500BC-E50B-4249-BF48-97DB4321D0B0}" destId="{907B04B2-59B1-4153-BAD3-6B638A2EBCFC}" srcOrd="0" destOrd="1" presId="urn:microsoft.com/office/officeart/2005/8/layout/hList1"/>
    <dgm:cxn modelId="{2A7A9034-458E-4C81-88F3-E02BBD38E3B6}" srcId="{D90198E1-0248-4362-8E3F-37B2D05DAD9A}" destId="{743731C5-D27C-4227-9516-6968E86153FD}" srcOrd="3" destOrd="0" parTransId="{D2BF97E6-E9CD-462C-831E-BE3E7E82C77F}" sibTransId="{11E0A412-90A2-4855-B4AB-D696A1B2B31B}"/>
    <dgm:cxn modelId="{C3A47AF9-686F-4195-9F85-67CE82FB83CD}" srcId="{D90198E1-0248-4362-8E3F-37B2D05DAD9A}" destId="{4BDDA85F-E2C7-4AE7-9D9F-D712911B4171}" srcOrd="9" destOrd="0" parTransId="{5545699D-455A-47C1-93D0-FD296C63CDFB}" sibTransId="{D35720C7-DA99-49FD-8EAD-122657FE7E3D}"/>
    <dgm:cxn modelId="{7A8A95C9-1664-43CC-B373-87422FC8A253}" type="presOf" srcId="{6B634E45-4D99-4416-BB0F-EDEFF5A8E99A}" destId="{907B04B2-59B1-4153-BAD3-6B638A2EBCFC}" srcOrd="0" destOrd="13" presId="urn:microsoft.com/office/officeart/2005/8/layout/hList1"/>
    <dgm:cxn modelId="{13A94770-F823-4D2E-A512-E13600633EBE}" type="presOf" srcId="{4FF3729E-68F2-4C10-9A86-F6AD709AD345}" destId="{DB33B1F0-6A98-49B5-92FC-F52348E05265}" srcOrd="0" destOrd="8" presId="urn:microsoft.com/office/officeart/2005/8/layout/hList1"/>
    <dgm:cxn modelId="{BEDCA37C-0CEF-46F3-916C-249ADF169A1A}" type="presOf" srcId="{253B3034-89C0-412F-B322-AD93BC4841DE}" destId="{DB33B1F0-6A98-49B5-92FC-F52348E05265}" srcOrd="0" destOrd="3" presId="urn:microsoft.com/office/officeart/2005/8/layout/hList1"/>
    <dgm:cxn modelId="{B5149B41-5283-4950-AC46-A7DB61694EF3}" type="presOf" srcId="{A1351E67-CA84-4C7F-B44E-ACEC1B20F0E8}" destId="{DB33B1F0-6A98-49B5-92FC-F52348E05265}" srcOrd="0" destOrd="5" presId="urn:microsoft.com/office/officeart/2005/8/layout/hList1"/>
    <dgm:cxn modelId="{5837EA21-4FCC-48A5-9D2A-A474EE1D9D86}" type="presOf" srcId="{E57BFE7B-6DE7-46CC-BC5F-EBB389D468F5}" destId="{907B04B2-59B1-4153-BAD3-6B638A2EBCFC}" srcOrd="0" destOrd="6" presId="urn:microsoft.com/office/officeart/2005/8/layout/hList1"/>
    <dgm:cxn modelId="{FD1B2951-58AA-48D1-A9C0-C9FF28073EB1}" srcId="{D90198E1-0248-4362-8E3F-37B2D05DAD9A}" destId="{E2576300-3E0F-48BB-891E-5EFE64CB898C}" srcOrd="10" destOrd="0" parTransId="{F94A4D5E-9499-40D4-89FA-C5D1964A9FF8}" sibTransId="{40D90085-8DA9-4791-8867-FF5CBBA19EDF}"/>
    <dgm:cxn modelId="{D9E25589-0B18-458A-A424-AE45214447C2}" srcId="{D90198E1-0248-4362-8E3F-37B2D05DAD9A}" destId="{99409F7D-EF59-4094-9DAD-7402E3958C49}" srcOrd="7" destOrd="0" parTransId="{22009319-E7DF-484F-A6BA-66A816F88047}" sibTransId="{102D50A5-C979-4633-B32D-303948DDF87C}"/>
    <dgm:cxn modelId="{5574DEA3-E329-445B-9EA1-A97008BE03A5}" type="presOf" srcId="{E2576300-3E0F-48BB-891E-5EFE64CB898C}" destId="{907B04B2-59B1-4153-BAD3-6B638A2EBCFC}" srcOrd="0" destOrd="10" presId="urn:microsoft.com/office/officeart/2005/8/layout/hList1"/>
    <dgm:cxn modelId="{33A40C60-56D1-41D1-A30E-4B06DADCA5DF}" srcId="{8C8558E9-6E4F-470F-B9A0-717FDE0C3EC6}" destId="{D90198E1-0248-4362-8E3F-37B2D05DAD9A}" srcOrd="0" destOrd="0" parTransId="{3985729B-3055-4976-BD26-6FE98B24368B}" sibTransId="{5B36ECBD-8D02-4ADC-B4C6-B0BADF58B374}"/>
    <dgm:cxn modelId="{8DBE202C-8077-4B55-B6D5-F5C7B4B7F5C5}" srcId="{4CAD2A4A-B281-450E-8D6E-21D059322763}" destId="{77F8B6FA-3CAD-450E-AAA5-06E083545B96}" srcOrd="1" destOrd="0" parTransId="{0359BFED-B6C4-4ABF-9CE6-E1BF2363FE74}" sibTransId="{4EACAA47-2D08-4D21-BBF9-49C392F2E35F}"/>
    <dgm:cxn modelId="{D418FEB6-A7D5-4F88-9628-2402EBEA3106}" srcId="{4CAD2A4A-B281-450E-8D6E-21D059322763}" destId="{CB370EA9-FE5C-4552-A18E-2330CDA8911E}" srcOrd="4" destOrd="0" parTransId="{311DF063-22E3-40BF-93BB-E70494468D43}" sibTransId="{20A84E98-64D6-4820-BBEB-06C4756DFC9F}"/>
    <dgm:cxn modelId="{658B45CF-7CCB-402B-8D07-B958DC0895EE}" type="presOf" srcId="{4BDDA85F-E2C7-4AE7-9D9F-D712911B4171}" destId="{907B04B2-59B1-4153-BAD3-6B638A2EBCFC}" srcOrd="0" destOrd="9" presId="urn:microsoft.com/office/officeart/2005/8/layout/hList1"/>
    <dgm:cxn modelId="{17BAC564-BDA0-4930-B39B-6323F90DE795}" srcId="{D90198E1-0248-4362-8E3F-37B2D05DAD9A}" destId="{97F87314-4262-4E64-BE14-839B23F913F0}" srcOrd="0" destOrd="0" parTransId="{75E8CA53-6C78-46AB-876B-4C9878980A20}" sibTransId="{64CB3E42-745D-4413-AF7F-45F7ADC71521}"/>
    <dgm:cxn modelId="{2AF11EC4-6B62-4343-B000-CF52B7C5E134}" type="presOf" srcId="{CB370EA9-FE5C-4552-A18E-2330CDA8911E}" destId="{DB33B1F0-6A98-49B5-92FC-F52348E05265}" srcOrd="0" destOrd="4" presId="urn:microsoft.com/office/officeart/2005/8/layout/hList1"/>
    <dgm:cxn modelId="{47050BD2-F71C-4547-B891-6F30008E1FA6}" type="presOf" srcId="{C26AFCDD-BABE-4A01-AD25-3DD99C6533AC}" destId="{907B04B2-59B1-4153-BAD3-6B638A2EBCFC}" srcOrd="0" destOrd="12" presId="urn:microsoft.com/office/officeart/2005/8/layout/hList1"/>
    <dgm:cxn modelId="{3203E537-ACD6-404E-AF2E-4E8E349519FE}" type="presOf" srcId="{77F8B6FA-3CAD-450E-AAA5-06E083545B96}" destId="{DB33B1F0-6A98-49B5-92FC-F52348E05265}" srcOrd="0" destOrd="1" presId="urn:microsoft.com/office/officeart/2005/8/layout/hList1"/>
    <dgm:cxn modelId="{07162CD9-934F-4F93-8F3E-BB52C0889E99}" type="presOf" srcId="{EBBDF455-7FF0-4DB8-BEC2-17E802AD2323}" destId="{907B04B2-59B1-4153-BAD3-6B638A2EBCFC}" srcOrd="0" destOrd="8" presId="urn:microsoft.com/office/officeart/2005/8/layout/hList1"/>
    <dgm:cxn modelId="{C53504BE-01EF-4B39-B412-40368322700C}" srcId="{D90198E1-0248-4362-8E3F-37B2D05DAD9A}" destId="{1C68AEDA-875F-4286-8414-ECBC0AD0F685}" srcOrd="2" destOrd="0" parTransId="{31E78DDC-D20C-4420-B4A9-012D9EF69E4A}" sibTransId="{0C779BF2-E295-45E3-AC1F-0A229E0FA0EB}"/>
    <dgm:cxn modelId="{E7752B83-9835-490E-BDA5-FC9CEC5D5593}" type="presOf" srcId="{ACDC99B9-EE0C-4523-AE59-FEEF3A3D7E47}" destId="{907B04B2-59B1-4153-BAD3-6B638A2EBCFC}" srcOrd="0" destOrd="5" presId="urn:microsoft.com/office/officeart/2005/8/layout/hList1"/>
    <dgm:cxn modelId="{47E53A98-CD6F-4793-B858-C0379190362C}" srcId="{D90198E1-0248-4362-8E3F-37B2D05DAD9A}" destId="{6B634E45-4D99-4416-BB0F-EDEFF5A8E99A}" srcOrd="13" destOrd="0" parTransId="{EBCC8B29-93F2-4A8D-A4EF-C1AE89B6E351}" sibTransId="{63704E69-0771-4A0E-9C89-10F4226A8865}"/>
    <dgm:cxn modelId="{7F7F30BC-0A1F-49FC-9283-DBAAEBAD0D44}" type="presOf" srcId="{4924B34A-640D-46AD-91E9-2647193B8093}" destId="{DB33B1F0-6A98-49B5-92FC-F52348E05265}" srcOrd="0" destOrd="6" presId="urn:microsoft.com/office/officeart/2005/8/layout/hList1"/>
    <dgm:cxn modelId="{47D71DE6-B68E-4729-ACDC-A4825A40D7DC}" srcId="{D90198E1-0248-4362-8E3F-37B2D05DAD9A}" destId="{A4AAD87C-EC18-415E-B5DD-58679F1B08BA}" srcOrd="11" destOrd="0" parTransId="{B6415F6C-6813-4220-9B81-577D94BCB675}" sibTransId="{0D6161DC-A621-4A26-899D-BD4F43C95472}"/>
    <dgm:cxn modelId="{5C4831B4-E792-4867-B51A-484B327C77D1}" type="presOf" srcId="{D90198E1-0248-4362-8E3F-37B2D05DAD9A}" destId="{1DE6A86A-F644-488F-83CB-E1FFE6F4E7B8}" srcOrd="0" destOrd="0" presId="urn:microsoft.com/office/officeart/2005/8/layout/hList1"/>
    <dgm:cxn modelId="{BE9DBF58-926F-4A45-9777-295FCBDEF8F6}" type="presOf" srcId="{BAB94EFA-202F-43E8-A42F-6D688685BB42}" destId="{DB33B1F0-6A98-49B5-92FC-F52348E05265}" srcOrd="0" destOrd="7" presId="urn:microsoft.com/office/officeart/2005/8/layout/hList1"/>
    <dgm:cxn modelId="{A47D394D-F76C-43EF-A4C8-A01EE48EE296}" srcId="{8C8558E9-6E4F-470F-B9A0-717FDE0C3EC6}" destId="{4CAD2A4A-B281-450E-8D6E-21D059322763}" srcOrd="1" destOrd="0" parTransId="{17CCF12E-777C-4802-AF80-1C223A9577E5}" sibTransId="{4D09C1EF-A93A-4DBE-B95C-329EA6487F84}"/>
    <dgm:cxn modelId="{EED2F611-E40E-4465-AED9-5FCF2A28DBD5}" srcId="{4CAD2A4A-B281-450E-8D6E-21D059322763}" destId="{BAB94EFA-202F-43E8-A42F-6D688685BB42}" srcOrd="7" destOrd="0" parTransId="{F8D226F0-CB01-4ACF-8753-3E3125F3F62A}" sibTransId="{5D891CF0-2564-431A-AA9A-B4A659A66DC5}"/>
    <dgm:cxn modelId="{CAE2B9BE-8152-417D-A3A4-89941349E2CF}" type="presOf" srcId="{A4AAD87C-EC18-415E-B5DD-58679F1B08BA}" destId="{907B04B2-59B1-4153-BAD3-6B638A2EBCFC}" srcOrd="0" destOrd="11" presId="urn:microsoft.com/office/officeart/2005/8/layout/hList1"/>
    <dgm:cxn modelId="{E7BFF77C-33A3-40F1-B42F-7542C5C57F1B}" srcId="{4CAD2A4A-B281-450E-8D6E-21D059322763}" destId="{4FF3729E-68F2-4C10-9A86-F6AD709AD345}" srcOrd="8" destOrd="0" parTransId="{D21B74AA-B1E9-4A63-8DBF-C4AD1562C296}" sibTransId="{83541FCE-6A89-4201-831F-BF4FB78408FB}"/>
    <dgm:cxn modelId="{7BA78BF5-0996-462A-A700-4A6EF623E740}" type="presOf" srcId="{1C68AEDA-875F-4286-8414-ECBC0AD0F685}" destId="{907B04B2-59B1-4153-BAD3-6B638A2EBCFC}" srcOrd="0" destOrd="2" presId="urn:microsoft.com/office/officeart/2005/8/layout/hList1"/>
    <dgm:cxn modelId="{738737A9-4157-4141-839E-2B7E9E389D1A}" srcId="{4CAD2A4A-B281-450E-8D6E-21D059322763}" destId="{253B3034-89C0-412F-B322-AD93BC4841DE}" srcOrd="3" destOrd="0" parTransId="{11788858-F1E2-4A1B-A1D4-243572242A9D}" sibTransId="{D6F2A254-BA7D-49B8-8041-7CF4CADB4CAD}"/>
    <dgm:cxn modelId="{F36F3461-9AA9-4730-8DD9-83CB818DFF7F}" type="presOf" srcId="{743731C5-D27C-4227-9516-6968E86153FD}" destId="{907B04B2-59B1-4153-BAD3-6B638A2EBCFC}" srcOrd="0" destOrd="3" presId="urn:microsoft.com/office/officeart/2005/8/layout/hList1"/>
    <dgm:cxn modelId="{9BDD1610-2881-4E55-93B7-B625A4186D03}" srcId="{4CAD2A4A-B281-450E-8D6E-21D059322763}" destId="{BFC94B69-182A-41FA-A286-AC589EC831A4}" srcOrd="0" destOrd="0" parTransId="{115EA82C-379C-4110-88E6-752D092E1BCF}" sibTransId="{3FBD6019-221F-4B51-824A-4CF2A1934DA0}"/>
    <dgm:cxn modelId="{40C173D4-57D4-4DF0-B86B-ECBBCEFCC34E}" srcId="{4CAD2A4A-B281-450E-8D6E-21D059322763}" destId="{A1351E67-CA84-4C7F-B44E-ACEC1B20F0E8}" srcOrd="5" destOrd="0" parTransId="{D3C65717-E8B4-41CC-A89E-84CCD55E396E}" sibTransId="{62D27532-3499-47FC-810B-8FDBB858C860}"/>
    <dgm:cxn modelId="{130AF5D6-F9BA-40C6-8381-A91CF885CE0C}" srcId="{4CAD2A4A-B281-450E-8D6E-21D059322763}" destId="{4924B34A-640D-46AD-91E9-2647193B8093}" srcOrd="6" destOrd="0" parTransId="{7982BC77-9E9E-4BBF-815D-6136939D98A9}" sibTransId="{E6D548FF-43B9-44C4-A03C-C85750A9696B}"/>
    <dgm:cxn modelId="{D40AAC26-CF40-478E-8BEF-1E1615DAF3BB}" type="presOf" srcId="{BFC94B69-182A-41FA-A286-AC589EC831A4}" destId="{DB33B1F0-6A98-49B5-92FC-F52348E05265}" srcOrd="0" destOrd="0" presId="urn:microsoft.com/office/officeart/2005/8/layout/hList1"/>
    <dgm:cxn modelId="{BA45FCF0-4CC1-48A3-8394-0EDD41F5FAC8}" srcId="{D90198E1-0248-4362-8E3F-37B2D05DAD9A}" destId="{139500BC-E50B-4249-BF48-97DB4321D0B0}" srcOrd="1" destOrd="0" parTransId="{467D8662-E095-40BC-9A9D-92DE97C0E146}" sibTransId="{647E17A0-20E4-4B70-9140-D74D76A93B7F}"/>
    <dgm:cxn modelId="{AB0CF7E9-DD52-4961-88F1-8AFFC1D5C9F1}" type="presParOf" srcId="{3E4425F5-C04F-49B1-AE4D-7AC325EB1D1F}" destId="{D05E7FA7-8B6D-4BA0-82E5-F0DFEFD86D95}" srcOrd="0" destOrd="0" presId="urn:microsoft.com/office/officeart/2005/8/layout/hList1"/>
    <dgm:cxn modelId="{F58EF502-C9C8-446D-A337-703910568D81}" type="presParOf" srcId="{D05E7FA7-8B6D-4BA0-82E5-F0DFEFD86D95}" destId="{1DE6A86A-F644-488F-83CB-E1FFE6F4E7B8}" srcOrd="0" destOrd="0" presId="urn:microsoft.com/office/officeart/2005/8/layout/hList1"/>
    <dgm:cxn modelId="{E0BB9413-E0D7-4118-A903-7DACE9F40388}" type="presParOf" srcId="{D05E7FA7-8B6D-4BA0-82E5-F0DFEFD86D95}" destId="{907B04B2-59B1-4153-BAD3-6B638A2EBCFC}" srcOrd="1" destOrd="0" presId="urn:microsoft.com/office/officeart/2005/8/layout/hList1"/>
    <dgm:cxn modelId="{78DD4EA6-C1D5-4747-A610-FA775960934F}" type="presParOf" srcId="{3E4425F5-C04F-49B1-AE4D-7AC325EB1D1F}" destId="{7CB70FC0-6410-404B-A132-EFC5153E3CC1}" srcOrd="1" destOrd="0" presId="urn:microsoft.com/office/officeart/2005/8/layout/hList1"/>
    <dgm:cxn modelId="{8CA6727A-8439-4AF2-9284-1C37F650A425}" type="presParOf" srcId="{3E4425F5-C04F-49B1-AE4D-7AC325EB1D1F}" destId="{D8B9777C-ADF2-4087-A44F-F8C98A4D20B7}" srcOrd="2" destOrd="0" presId="urn:microsoft.com/office/officeart/2005/8/layout/hList1"/>
    <dgm:cxn modelId="{35FA55EF-77CE-4055-84BC-E07F67A5147A}" type="presParOf" srcId="{D8B9777C-ADF2-4087-A44F-F8C98A4D20B7}" destId="{B88DA4A0-FABE-4E56-94F3-524364514D09}" srcOrd="0" destOrd="0" presId="urn:microsoft.com/office/officeart/2005/8/layout/hList1"/>
    <dgm:cxn modelId="{D24B7AEC-4335-454C-B985-D661D4ED121F}" type="presParOf" srcId="{D8B9777C-ADF2-4087-A44F-F8C98A4D20B7}" destId="{DB33B1F0-6A98-49B5-92FC-F52348E05265}"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BB3F15-34E3-4EFB-B95D-854512D30BDA}"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F01D5A11-1C19-4452-BB7E-C5D7BA9EA6E4}">
      <dgm:prSet phldrT="[Texto]" custT="1"/>
      <dgm:spPr>
        <a:solidFill>
          <a:schemeClr val="accent2">
            <a:lumMod val="40000"/>
            <a:lumOff val="60000"/>
          </a:schemeClr>
        </a:solidFill>
      </dgm:spPr>
      <dgm:t>
        <a:bodyPr/>
        <a:lstStyle/>
        <a:p>
          <a:r>
            <a:rPr lang="es-ES" sz="2400" dirty="0" smtClean="0">
              <a:solidFill>
                <a:schemeClr val="tx1"/>
              </a:solidFill>
              <a:latin typeface="Times New Roman" panose="02020603050405020304" pitchFamily="18" charset="0"/>
              <a:cs typeface="Times New Roman" panose="02020603050405020304" pitchFamily="18" charset="0"/>
            </a:rPr>
            <a:t>Tipo de investigación</a:t>
          </a:r>
          <a:endParaRPr lang="es-ES" sz="2400" dirty="0">
            <a:solidFill>
              <a:schemeClr val="tx1"/>
            </a:solidFill>
            <a:latin typeface="Times New Roman" panose="02020603050405020304" pitchFamily="18" charset="0"/>
            <a:cs typeface="Times New Roman" panose="02020603050405020304" pitchFamily="18" charset="0"/>
          </a:endParaRPr>
        </a:p>
      </dgm:t>
    </dgm:pt>
    <dgm:pt modelId="{F6959D8B-29E9-46A9-A43F-99E72452C46F}" type="parTrans" cxnId="{5008F3DA-66CC-4765-A4A7-AB3050E3F929}">
      <dgm:prSet/>
      <dgm:spPr/>
      <dgm:t>
        <a:bodyPr/>
        <a:lstStyle/>
        <a:p>
          <a:endParaRPr lang="es-ES"/>
        </a:p>
      </dgm:t>
    </dgm:pt>
    <dgm:pt modelId="{7D2AAE79-E438-458A-9E4D-449D13F56B5C}" type="sibTrans" cxnId="{5008F3DA-66CC-4765-A4A7-AB3050E3F929}">
      <dgm:prSet/>
      <dgm:spPr/>
      <dgm:t>
        <a:bodyPr/>
        <a:lstStyle/>
        <a:p>
          <a:endParaRPr lang="es-ES"/>
        </a:p>
      </dgm:t>
    </dgm:pt>
    <dgm:pt modelId="{73289DBD-F445-4BDB-9E75-CA24CB294329}">
      <dgm:prSet phldrT="[Texto]" custT="1"/>
      <dgm:spPr/>
      <dgm:t>
        <a:bodyPr/>
        <a:lstStyle/>
        <a:p>
          <a:pPr algn="just">
            <a:lnSpc>
              <a:spcPct val="100000"/>
            </a:lnSpc>
            <a:spcBef>
              <a:spcPts val="600"/>
            </a:spcBef>
            <a:spcAft>
              <a:spcPts val="600"/>
            </a:spcAft>
          </a:pPr>
          <a:r>
            <a:rPr lang="es-EC" sz="2000" b="1" dirty="0" smtClean="0">
              <a:latin typeface="Times New Roman" panose="02020603050405020304" pitchFamily="18" charset="0"/>
              <a:cs typeface="Times New Roman" panose="02020603050405020304" pitchFamily="18" charset="0"/>
            </a:rPr>
            <a:t>Tipo básica y aplicada</a:t>
          </a:r>
          <a:endParaRPr lang="es-ES" sz="1800" b="0" dirty="0">
            <a:latin typeface="Times New Roman" panose="02020603050405020304" pitchFamily="18" charset="0"/>
            <a:cs typeface="Times New Roman" panose="02020603050405020304" pitchFamily="18" charset="0"/>
          </a:endParaRPr>
        </a:p>
      </dgm:t>
    </dgm:pt>
    <dgm:pt modelId="{99F8F178-4A63-4111-9E70-AA3EBA5C43A5}" type="parTrans" cxnId="{E8F75867-BA36-40CF-90BA-A28C01EE9C1F}">
      <dgm:prSet/>
      <dgm:spPr/>
      <dgm:t>
        <a:bodyPr/>
        <a:lstStyle/>
        <a:p>
          <a:endParaRPr lang="es-ES"/>
        </a:p>
      </dgm:t>
    </dgm:pt>
    <dgm:pt modelId="{6849B07D-13ED-45C1-A6A8-3F37490F2916}" type="sibTrans" cxnId="{E8F75867-BA36-40CF-90BA-A28C01EE9C1F}">
      <dgm:prSet/>
      <dgm:spPr/>
      <dgm:t>
        <a:bodyPr/>
        <a:lstStyle/>
        <a:p>
          <a:endParaRPr lang="es-ES"/>
        </a:p>
      </dgm:t>
    </dgm:pt>
    <dgm:pt modelId="{507C60ED-07C1-46FD-BF45-10BEB8BFEE27}">
      <dgm:prSet phldrT="[Texto]" custT="1"/>
      <dgm:spPr>
        <a:solidFill>
          <a:schemeClr val="accent3">
            <a:lumMod val="40000"/>
            <a:lumOff val="60000"/>
          </a:schemeClr>
        </a:solidFill>
      </dgm:spPr>
      <dgm:t>
        <a:bodyPr/>
        <a:lstStyle/>
        <a:p>
          <a:r>
            <a:rPr lang="es-ES" sz="2400" dirty="0" smtClean="0">
              <a:solidFill>
                <a:schemeClr val="tx1"/>
              </a:solidFill>
              <a:latin typeface="Times New Roman" panose="02020603050405020304" pitchFamily="18" charset="0"/>
              <a:cs typeface="Times New Roman" panose="02020603050405020304" pitchFamily="18" charset="0"/>
            </a:rPr>
            <a:t>Diseño de investigación</a:t>
          </a:r>
          <a:endParaRPr lang="es-ES" sz="2400" dirty="0">
            <a:solidFill>
              <a:schemeClr val="tx1"/>
            </a:solidFill>
            <a:latin typeface="Times New Roman" panose="02020603050405020304" pitchFamily="18" charset="0"/>
            <a:cs typeface="Times New Roman" panose="02020603050405020304" pitchFamily="18" charset="0"/>
          </a:endParaRPr>
        </a:p>
      </dgm:t>
    </dgm:pt>
    <dgm:pt modelId="{D4C89B54-2015-4D77-A7EF-B1B02BA69A96}" type="parTrans" cxnId="{1253B0A0-9A4F-49E7-83F7-5299E13F9916}">
      <dgm:prSet/>
      <dgm:spPr/>
      <dgm:t>
        <a:bodyPr/>
        <a:lstStyle/>
        <a:p>
          <a:endParaRPr lang="es-ES"/>
        </a:p>
      </dgm:t>
    </dgm:pt>
    <dgm:pt modelId="{983F7089-D50E-4E49-9E75-637E6F91D87F}" type="sibTrans" cxnId="{1253B0A0-9A4F-49E7-83F7-5299E13F9916}">
      <dgm:prSet/>
      <dgm:spPr/>
      <dgm:t>
        <a:bodyPr/>
        <a:lstStyle/>
        <a:p>
          <a:endParaRPr lang="es-ES"/>
        </a:p>
      </dgm:t>
    </dgm:pt>
    <dgm:pt modelId="{27D0420A-26FB-43A0-90D7-C23D4DEE4BF2}">
      <dgm:prSet phldrT="[Texto]" custT="1"/>
      <dgm:spPr/>
      <dgm:t>
        <a:bodyPr/>
        <a:lstStyle/>
        <a:p>
          <a:pPr algn="just">
            <a:lnSpc>
              <a:spcPct val="150000"/>
            </a:lnSpc>
          </a:pPr>
          <a:r>
            <a:rPr lang="es-EC" sz="2000" b="1" dirty="0" smtClean="0">
              <a:latin typeface="Times New Roman" panose="02020603050405020304" pitchFamily="18" charset="0"/>
              <a:cs typeface="Times New Roman" panose="02020603050405020304" pitchFamily="18" charset="0"/>
            </a:rPr>
            <a:t>Diseño no experimental de tipo transversal </a:t>
          </a:r>
          <a:endParaRPr lang="es-ES" sz="2000" dirty="0">
            <a:latin typeface="Times New Roman" panose="02020603050405020304" pitchFamily="18" charset="0"/>
            <a:cs typeface="Times New Roman" panose="02020603050405020304" pitchFamily="18" charset="0"/>
          </a:endParaRPr>
        </a:p>
      </dgm:t>
    </dgm:pt>
    <dgm:pt modelId="{69931FA4-4C03-48BB-9881-B8077C098B2A}" type="parTrans" cxnId="{77342F9B-726E-4A3A-9595-9AA43FD73E3C}">
      <dgm:prSet/>
      <dgm:spPr/>
      <dgm:t>
        <a:bodyPr/>
        <a:lstStyle/>
        <a:p>
          <a:endParaRPr lang="es-ES"/>
        </a:p>
      </dgm:t>
    </dgm:pt>
    <dgm:pt modelId="{54AB7CBD-1668-4E2B-9BF0-00BEEFEF8B2C}" type="sibTrans" cxnId="{77342F9B-726E-4A3A-9595-9AA43FD73E3C}">
      <dgm:prSet/>
      <dgm:spPr/>
      <dgm:t>
        <a:bodyPr/>
        <a:lstStyle/>
        <a:p>
          <a:endParaRPr lang="es-ES"/>
        </a:p>
      </dgm:t>
    </dgm:pt>
    <dgm:pt modelId="{794A0AE1-B0E1-455B-B2F1-F173BD461932}">
      <dgm:prSet phldrT="[Texto]" custT="1"/>
      <dgm:spPr/>
      <dgm:t>
        <a:bodyPr/>
        <a:lstStyle/>
        <a:p>
          <a:pPr algn="l">
            <a:lnSpc>
              <a:spcPct val="100000"/>
            </a:lnSpc>
            <a:spcBef>
              <a:spcPts val="600"/>
            </a:spcBef>
            <a:spcAft>
              <a:spcPts val="600"/>
            </a:spcAft>
          </a:pPr>
          <a:r>
            <a:rPr lang="es-EC" sz="2000" b="1" dirty="0" smtClean="0">
              <a:latin typeface="Times New Roman" panose="02020603050405020304" pitchFamily="18" charset="0"/>
              <a:cs typeface="Times New Roman" panose="02020603050405020304" pitchFamily="18" charset="0"/>
            </a:rPr>
            <a:t>Alcance exploratorio – descriptivo</a:t>
          </a:r>
          <a:endParaRPr lang="es-ES" sz="2000" dirty="0">
            <a:latin typeface="Times New Roman" panose="02020603050405020304" pitchFamily="18" charset="0"/>
            <a:cs typeface="Times New Roman" panose="02020603050405020304" pitchFamily="18" charset="0"/>
          </a:endParaRPr>
        </a:p>
      </dgm:t>
    </dgm:pt>
    <dgm:pt modelId="{4BD902CA-E096-4D6F-8F39-348872B0CFA8}" type="parTrans" cxnId="{212DA0CF-937D-45DF-9C30-D0CA80358261}">
      <dgm:prSet/>
      <dgm:spPr/>
      <dgm:t>
        <a:bodyPr/>
        <a:lstStyle/>
        <a:p>
          <a:endParaRPr lang="es-ES"/>
        </a:p>
      </dgm:t>
    </dgm:pt>
    <dgm:pt modelId="{5ABD5C90-A5A8-424E-94CD-22131BBC0675}" type="sibTrans" cxnId="{212DA0CF-937D-45DF-9C30-D0CA80358261}">
      <dgm:prSet/>
      <dgm:spPr/>
      <dgm:t>
        <a:bodyPr/>
        <a:lstStyle/>
        <a:p>
          <a:endParaRPr lang="es-ES"/>
        </a:p>
      </dgm:t>
    </dgm:pt>
    <dgm:pt modelId="{1D84DBF9-374A-47A7-B96E-7D689B3FE6E1}">
      <dgm:prSet phldrT="[Texto]" custT="1"/>
      <dgm:spPr/>
      <dgm:t>
        <a:bodyPr/>
        <a:lstStyle/>
        <a:p>
          <a:pPr algn="just">
            <a:lnSpc>
              <a:spcPct val="100000"/>
            </a:lnSpc>
            <a:spcBef>
              <a:spcPts val="600"/>
            </a:spcBef>
            <a:spcAft>
              <a:spcPts val="600"/>
            </a:spcAft>
          </a:pPr>
          <a:r>
            <a:rPr lang="es-EC" sz="2000" b="1" dirty="0" smtClean="0">
              <a:latin typeface="Times New Roman" panose="02020603050405020304" pitchFamily="18" charset="0"/>
              <a:cs typeface="Times New Roman" panose="02020603050405020304" pitchFamily="18" charset="0"/>
            </a:rPr>
            <a:t>Enfoque cuantitativo</a:t>
          </a:r>
          <a:endParaRPr lang="es-ES" sz="2000" dirty="0">
            <a:latin typeface="Times New Roman" panose="02020603050405020304" pitchFamily="18" charset="0"/>
            <a:cs typeface="Times New Roman" panose="02020603050405020304" pitchFamily="18" charset="0"/>
          </a:endParaRPr>
        </a:p>
      </dgm:t>
    </dgm:pt>
    <dgm:pt modelId="{33C2D126-3DEB-4D87-8014-7D2135B8B443}" type="parTrans" cxnId="{0D6EFFE6-902B-43C9-AF6E-4025685DA963}">
      <dgm:prSet/>
      <dgm:spPr/>
      <dgm:t>
        <a:bodyPr/>
        <a:lstStyle/>
        <a:p>
          <a:endParaRPr lang="es-ES"/>
        </a:p>
      </dgm:t>
    </dgm:pt>
    <dgm:pt modelId="{AAF75DDD-2776-4FA4-890F-4439710EB698}" type="sibTrans" cxnId="{0D6EFFE6-902B-43C9-AF6E-4025685DA963}">
      <dgm:prSet/>
      <dgm:spPr/>
      <dgm:t>
        <a:bodyPr/>
        <a:lstStyle/>
        <a:p>
          <a:endParaRPr lang="es-ES"/>
        </a:p>
      </dgm:t>
    </dgm:pt>
    <dgm:pt modelId="{60EF183E-2806-4DDA-92C3-AB2F346B966D}">
      <dgm:prSet phldrT="[Texto]" custT="1"/>
      <dgm:spPr/>
      <dgm:t>
        <a:bodyPr/>
        <a:lstStyle/>
        <a:p>
          <a:pPr algn="just">
            <a:lnSpc>
              <a:spcPct val="100000"/>
            </a:lnSpc>
            <a:spcBef>
              <a:spcPts val="600"/>
            </a:spcBef>
            <a:spcAft>
              <a:spcPts val="600"/>
            </a:spcAft>
          </a:pPr>
          <a:endParaRPr lang="es-ES" sz="2000" dirty="0">
            <a:latin typeface="Times New Roman" panose="02020603050405020304" pitchFamily="18" charset="0"/>
            <a:cs typeface="Times New Roman" panose="02020603050405020304" pitchFamily="18" charset="0"/>
          </a:endParaRPr>
        </a:p>
      </dgm:t>
    </dgm:pt>
    <dgm:pt modelId="{83E4D5FC-09B5-4680-A62F-6703081930E8}" type="sibTrans" cxnId="{BB9ED556-DD8A-45E5-A717-8798A7C927A5}">
      <dgm:prSet/>
      <dgm:spPr/>
      <dgm:t>
        <a:bodyPr/>
        <a:lstStyle/>
        <a:p>
          <a:endParaRPr lang="es-ES"/>
        </a:p>
      </dgm:t>
    </dgm:pt>
    <dgm:pt modelId="{92773932-1AAF-488C-A348-942029A50D6B}" type="parTrans" cxnId="{BB9ED556-DD8A-45E5-A717-8798A7C927A5}">
      <dgm:prSet/>
      <dgm:spPr/>
      <dgm:t>
        <a:bodyPr/>
        <a:lstStyle/>
        <a:p>
          <a:endParaRPr lang="es-ES"/>
        </a:p>
      </dgm:t>
    </dgm:pt>
    <dgm:pt modelId="{4B71C16A-42D7-4F7E-B680-7B84BAC9C0F2}">
      <dgm:prSet phldrT="[Texto]" custT="1"/>
      <dgm:spPr/>
      <dgm:t>
        <a:bodyPr/>
        <a:lstStyle/>
        <a:p>
          <a:pPr algn="just">
            <a:lnSpc>
              <a:spcPct val="100000"/>
            </a:lnSpc>
            <a:spcBef>
              <a:spcPts val="600"/>
            </a:spcBef>
            <a:spcAft>
              <a:spcPts val="600"/>
            </a:spcAft>
          </a:pPr>
          <a:endParaRPr lang="es-ES" sz="1800" b="0" dirty="0">
            <a:latin typeface="Times New Roman" panose="02020603050405020304" pitchFamily="18" charset="0"/>
            <a:cs typeface="Times New Roman" panose="02020603050405020304" pitchFamily="18" charset="0"/>
          </a:endParaRPr>
        </a:p>
      </dgm:t>
    </dgm:pt>
    <dgm:pt modelId="{DF5A193E-D2AD-4E3A-BF27-B7EFFB197184}" type="parTrans" cxnId="{CC094B7F-7563-440E-BDAF-8C5B76003C4B}">
      <dgm:prSet/>
      <dgm:spPr/>
      <dgm:t>
        <a:bodyPr/>
        <a:lstStyle/>
        <a:p>
          <a:endParaRPr lang="es-ES"/>
        </a:p>
      </dgm:t>
    </dgm:pt>
    <dgm:pt modelId="{808CF566-B190-464D-A35E-AE4C35BB866A}" type="sibTrans" cxnId="{CC094B7F-7563-440E-BDAF-8C5B76003C4B}">
      <dgm:prSet/>
      <dgm:spPr/>
      <dgm:t>
        <a:bodyPr/>
        <a:lstStyle/>
        <a:p>
          <a:endParaRPr lang="es-ES"/>
        </a:p>
      </dgm:t>
    </dgm:pt>
    <dgm:pt modelId="{C2BAC50F-2E53-4B8E-ABD6-E680F2E99767}" type="pres">
      <dgm:prSet presAssocID="{A2BB3F15-34E3-4EFB-B95D-854512D30BDA}" presName="linearFlow" presStyleCnt="0">
        <dgm:presLayoutVars>
          <dgm:dir/>
          <dgm:animLvl val="lvl"/>
          <dgm:resizeHandles val="exact"/>
        </dgm:presLayoutVars>
      </dgm:prSet>
      <dgm:spPr/>
      <dgm:t>
        <a:bodyPr/>
        <a:lstStyle/>
        <a:p>
          <a:endParaRPr lang="es-ES"/>
        </a:p>
      </dgm:t>
    </dgm:pt>
    <dgm:pt modelId="{A41E455F-C43B-4152-91B0-B63EDE68E55F}" type="pres">
      <dgm:prSet presAssocID="{F01D5A11-1C19-4452-BB7E-C5D7BA9EA6E4}" presName="composite" presStyleCnt="0"/>
      <dgm:spPr/>
    </dgm:pt>
    <dgm:pt modelId="{F05D7819-C6E9-4B2A-A1C9-DB0C6CBC822D}" type="pres">
      <dgm:prSet presAssocID="{F01D5A11-1C19-4452-BB7E-C5D7BA9EA6E4}" presName="parentText" presStyleLbl="alignNode1" presStyleIdx="0" presStyleCnt="2" custScaleY="129789" custLinFactNeighborX="732" custLinFactNeighborY="-513">
        <dgm:presLayoutVars>
          <dgm:chMax val="1"/>
          <dgm:bulletEnabled val="1"/>
        </dgm:presLayoutVars>
      </dgm:prSet>
      <dgm:spPr/>
      <dgm:t>
        <a:bodyPr/>
        <a:lstStyle/>
        <a:p>
          <a:endParaRPr lang="es-ES"/>
        </a:p>
      </dgm:t>
    </dgm:pt>
    <dgm:pt modelId="{89140B12-9BB7-44C5-99CC-03E58259B56F}" type="pres">
      <dgm:prSet presAssocID="{F01D5A11-1C19-4452-BB7E-C5D7BA9EA6E4}" presName="descendantText" presStyleLbl="alignAcc1" presStyleIdx="0" presStyleCnt="2" custScaleY="146825">
        <dgm:presLayoutVars>
          <dgm:bulletEnabled val="1"/>
        </dgm:presLayoutVars>
      </dgm:prSet>
      <dgm:spPr/>
      <dgm:t>
        <a:bodyPr/>
        <a:lstStyle/>
        <a:p>
          <a:endParaRPr lang="es-ES"/>
        </a:p>
      </dgm:t>
    </dgm:pt>
    <dgm:pt modelId="{6B5A7BA9-10E3-4B00-A6CC-0F8A41372016}" type="pres">
      <dgm:prSet presAssocID="{7D2AAE79-E438-458A-9E4D-449D13F56B5C}" presName="sp" presStyleCnt="0"/>
      <dgm:spPr/>
    </dgm:pt>
    <dgm:pt modelId="{564D0CB4-8A8E-47C5-BF1C-02A2CAF9CCD1}" type="pres">
      <dgm:prSet presAssocID="{507C60ED-07C1-46FD-BF45-10BEB8BFEE27}" presName="composite" presStyleCnt="0"/>
      <dgm:spPr/>
    </dgm:pt>
    <dgm:pt modelId="{D182BC22-1C7A-4F18-AB78-976D6FDB3FE9}" type="pres">
      <dgm:prSet presAssocID="{507C60ED-07C1-46FD-BF45-10BEB8BFEE27}" presName="parentText" presStyleLbl="alignNode1" presStyleIdx="1" presStyleCnt="2">
        <dgm:presLayoutVars>
          <dgm:chMax val="1"/>
          <dgm:bulletEnabled val="1"/>
        </dgm:presLayoutVars>
      </dgm:prSet>
      <dgm:spPr/>
      <dgm:t>
        <a:bodyPr/>
        <a:lstStyle/>
        <a:p>
          <a:endParaRPr lang="es-ES"/>
        </a:p>
      </dgm:t>
    </dgm:pt>
    <dgm:pt modelId="{2E41A17E-B0CB-4E1A-8914-7992C2ED3724}" type="pres">
      <dgm:prSet presAssocID="{507C60ED-07C1-46FD-BF45-10BEB8BFEE27}" presName="descendantText" presStyleLbl="alignAcc1" presStyleIdx="1" presStyleCnt="2">
        <dgm:presLayoutVars>
          <dgm:bulletEnabled val="1"/>
        </dgm:presLayoutVars>
      </dgm:prSet>
      <dgm:spPr/>
      <dgm:t>
        <a:bodyPr/>
        <a:lstStyle/>
        <a:p>
          <a:endParaRPr lang="es-ES"/>
        </a:p>
      </dgm:t>
    </dgm:pt>
  </dgm:ptLst>
  <dgm:cxnLst>
    <dgm:cxn modelId="{510A1D15-1E66-4A25-81B4-B23BA283C078}" type="presOf" srcId="{73289DBD-F445-4BDB-9E75-CA24CB294329}" destId="{89140B12-9BB7-44C5-99CC-03E58259B56F}" srcOrd="0" destOrd="0" presId="urn:microsoft.com/office/officeart/2005/8/layout/chevron2"/>
    <dgm:cxn modelId="{BB9ED556-DD8A-45E5-A717-8798A7C927A5}" srcId="{F01D5A11-1C19-4452-BB7E-C5D7BA9EA6E4}" destId="{60EF183E-2806-4DDA-92C3-AB2F346B966D}" srcOrd="3" destOrd="0" parTransId="{92773932-1AAF-488C-A348-942029A50D6B}" sibTransId="{83E4D5FC-09B5-4680-A62F-6703081930E8}"/>
    <dgm:cxn modelId="{637879A8-C046-4F81-A21C-5A4817A80084}" type="presOf" srcId="{507C60ED-07C1-46FD-BF45-10BEB8BFEE27}" destId="{D182BC22-1C7A-4F18-AB78-976D6FDB3FE9}" srcOrd="0" destOrd="0" presId="urn:microsoft.com/office/officeart/2005/8/layout/chevron2"/>
    <dgm:cxn modelId="{3CF8F517-4F18-4FC4-B187-E5361B07210F}" type="presOf" srcId="{1D84DBF9-374A-47A7-B96E-7D689B3FE6E1}" destId="{89140B12-9BB7-44C5-99CC-03E58259B56F}" srcOrd="0" destOrd="2" presId="urn:microsoft.com/office/officeart/2005/8/layout/chevron2"/>
    <dgm:cxn modelId="{EEB9188D-0A58-47BD-86A4-D57393501BC0}" type="presOf" srcId="{A2BB3F15-34E3-4EFB-B95D-854512D30BDA}" destId="{C2BAC50F-2E53-4B8E-ABD6-E680F2E99767}" srcOrd="0" destOrd="0" presId="urn:microsoft.com/office/officeart/2005/8/layout/chevron2"/>
    <dgm:cxn modelId="{CF546A75-A09E-4C92-A10F-49ECDE97A4BD}" type="presOf" srcId="{F01D5A11-1C19-4452-BB7E-C5D7BA9EA6E4}" destId="{F05D7819-C6E9-4B2A-A1C9-DB0C6CBC822D}" srcOrd="0" destOrd="0" presId="urn:microsoft.com/office/officeart/2005/8/layout/chevron2"/>
    <dgm:cxn modelId="{77342F9B-726E-4A3A-9595-9AA43FD73E3C}" srcId="{507C60ED-07C1-46FD-BF45-10BEB8BFEE27}" destId="{27D0420A-26FB-43A0-90D7-C23D4DEE4BF2}" srcOrd="0" destOrd="0" parTransId="{69931FA4-4C03-48BB-9881-B8077C098B2A}" sibTransId="{54AB7CBD-1668-4E2B-9BF0-00BEEFEF8B2C}"/>
    <dgm:cxn modelId="{E8F75867-BA36-40CF-90BA-A28C01EE9C1F}" srcId="{F01D5A11-1C19-4452-BB7E-C5D7BA9EA6E4}" destId="{73289DBD-F445-4BDB-9E75-CA24CB294329}" srcOrd="0" destOrd="0" parTransId="{99F8F178-4A63-4111-9E70-AA3EBA5C43A5}" sibTransId="{6849B07D-13ED-45C1-A6A8-3F37490F2916}"/>
    <dgm:cxn modelId="{0D6EFFE6-902B-43C9-AF6E-4025685DA963}" srcId="{F01D5A11-1C19-4452-BB7E-C5D7BA9EA6E4}" destId="{1D84DBF9-374A-47A7-B96E-7D689B3FE6E1}" srcOrd="2" destOrd="0" parTransId="{33C2D126-3DEB-4D87-8014-7D2135B8B443}" sibTransId="{AAF75DDD-2776-4FA4-890F-4439710EB698}"/>
    <dgm:cxn modelId="{CC094B7F-7563-440E-BDAF-8C5B76003C4B}" srcId="{F01D5A11-1C19-4452-BB7E-C5D7BA9EA6E4}" destId="{4B71C16A-42D7-4F7E-B680-7B84BAC9C0F2}" srcOrd="1" destOrd="0" parTransId="{DF5A193E-D2AD-4E3A-BF27-B7EFFB197184}" sibTransId="{808CF566-B190-464D-A35E-AE4C35BB866A}"/>
    <dgm:cxn modelId="{212DA0CF-937D-45DF-9C30-D0CA80358261}" srcId="{F01D5A11-1C19-4452-BB7E-C5D7BA9EA6E4}" destId="{794A0AE1-B0E1-455B-B2F1-F173BD461932}" srcOrd="4" destOrd="0" parTransId="{4BD902CA-E096-4D6F-8F39-348872B0CFA8}" sibTransId="{5ABD5C90-A5A8-424E-94CD-22131BBC0675}"/>
    <dgm:cxn modelId="{40EDD6B7-4696-447A-9780-F77A8593177F}" type="presOf" srcId="{60EF183E-2806-4DDA-92C3-AB2F346B966D}" destId="{89140B12-9BB7-44C5-99CC-03E58259B56F}" srcOrd="0" destOrd="3" presId="urn:microsoft.com/office/officeart/2005/8/layout/chevron2"/>
    <dgm:cxn modelId="{E094B06E-28B8-4BE6-AB7C-271AE10B87A6}" type="presOf" srcId="{794A0AE1-B0E1-455B-B2F1-F173BD461932}" destId="{89140B12-9BB7-44C5-99CC-03E58259B56F}" srcOrd="0" destOrd="4" presId="urn:microsoft.com/office/officeart/2005/8/layout/chevron2"/>
    <dgm:cxn modelId="{5008F3DA-66CC-4765-A4A7-AB3050E3F929}" srcId="{A2BB3F15-34E3-4EFB-B95D-854512D30BDA}" destId="{F01D5A11-1C19-4452-BB7E-C5D7BA9EA6E4}" srcOrd="0" destOrd="0" parTransId="{F6959D8B-29E9-46A9-A43F-99E72452C46F}" sibTransId="{7D2AAE79-E438-458A-9E4D-449D13F56B5C}"/>
    <dgm:cxn modelId="{5707DD3F-5917-4EF3-8258-998CD1D04DD7}" type="presOf" srcId="{4B71C16A-42D7-4F7E-B680-7B84BAC9C0F2}" destId="{89140B12-9BB7-44C5-99CC-03E58259B56F}" srcOrd="0" destOrd="1" presId="urn:microsoft.com/office/officeart/2005/8/layout/chevron2"/>
    <dgm:cxn modelId="{1253B0A0-9A4F-49E7-83F7-5299E13F9916}" srcId="{A2BB3F15-34E3-4EFB-B95D-854512D30BDA}" destId="{507C60ED-07C1-46FD-BF45-10BEB8BFEE27}" srcOrd="1" destOrd="0" parTransId="{D4C89B54-2015-4D77-A7EF-B1B02BA69A96}" sibTransId="{983F7089-D50E-4E49-9E75-637E6F91D87F}"/>
    <dgm:cxn modelId="{045096B7-7DAA-45A5-9D80-B4CCC4EE979B}" type="presOf" srcId="{27D0420A-26FB-43A0-90D7-C23D4DEE4BF2}" destId="{2E41A17E-B0CB-4E1A-8914-7992C2ED3724}" srcOrd="0" destOrd="0" presId="urn:microsoft.com/office/officeart/2005/8/layout/chevron2"/>
    <dgm:cxn modelId="{1F2D0DC4-8BED-464B-8215-1460FBCCBECF}" type="presParOf" srcId="{C2BAC50F-2E53-4B8E-ABD6-E680F2E99767}" destId="{A41E455F-C43B-4152-91B0-B63EDE68E55F}" srcOrd="0" destOrd="0" presId="urn:microsoft.com/office/officeart/2005/8/layout/chevron2"/>
    <dgm:cxn modelId="{F17E8434-EC62-4655-955D-C477B01205C5}" type="presParOf" srcId="{A41E455F-C43B-4152-91B0-B63EDE68E55F}" destId="{F05D7819-C6E9-4B2A-A1C9-DB0C6CBC822D}" srcOrd="0" destOrd="0" presId="urn:microsoft.com/office/officeart/2005/8/layout/chevron2"/>
    <dgm:cxn modelId="{E2E2F66C-0335-4639-9650-60CDC26C25A5}" type="presParOf" srcId="{A41E455F-C43B-4152-91B0-B63EDE68E55F}" destId="{89140B12-9BB7-44C5-99CC-03E58259B56F}" srcOrd="1" destOrd="0" presId="urn:microsoft.com/office/officeart/2005/8/layout/chevron2"/>
    <dgm:cxn modelId="{3D5799AB-D016-4BCF-B9A2-D415D2E3995C}" type="presParOf" srcId="{C2BAC50F-2E53-4B8E-ABD6-E680F2E99767}" destId="{6B5A7BA9-10E3-4B00-A6CC-0F8A41372016}" srcOrd="1" destOrd="0" presId="urn:microsoft.com/office/officeart/2005/8/layout/chevron2"/>
    <dgm:cxn modelId="{385E485A-5248-4D71-B409-22AF43058C0F}" type="presParOf" srcId="{C2BAC50F-2E53-4B8E-ABD6-E680F2E99767}" destId="{564D0CB4-8A8E-47C5-BF1C-02A2CAF9CCD1}" srcOrd="2" destOrd="0" presId="urn:microsoft.com/office/officeart/2005/8/layout/chevron2"/>
    <dgm:cxn modelId="{86564BA3-8025-475D-B7A6-E1F212EBC68E}" type="presParOf" srcId="{564D0CB4-8A8E-47C5-BF1C-02A2CAF9CCD1}" destId="{D182BC22-1C7A-4F18-AB78-976D6FDB3FE9}" srcOrd="0" destOrd="0" presId="urn:microsoft.com/office/officeart/2005/8/layout/chevron2"/>
    <dgm:cxn modelId="{216C1E8A-59BB-4365-AF56-E2138C1AB695}" type="presParOf" srcId="{564D0CB4-8A8E-47C5-BF1C-02A2CAF9CCD1}" destId="{2E41A17E-B0CB-4E1A-8914-7992C2ED37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EEA77F-0808-496B-8A9C-466EAB8D3F5A}" type="doc">
      <dgm:prSet loTypeId="urn:microsoft.com/office/officeart/2005/8/layout/pList2" loCatId="list" qsTypeId="urn:microsoft.com/office/officeart/2005/8/quickstyle/simple3" qsCatId="simple" csTypeId="urn:microsoft.com/office/officeart/2005/8/colors/accent2_1" csCatId="accent2" phldr="1"/>
      <dgm:spPr/>
    </dgm:pt>
    <dgm:pt modelId="{462BF1E4-B841-4B2A-A8CF-2291B07A98B3}">
      <dgm:prSet phldrT="[Texto]" custT="1"/>
      <dgm:spPr/>
      <dgm:t>
        <a:bodyPr/>
        <a:lstStyle/>
        <a:p>
          <a:pPr algn="just">
            <a:lnSpc>
              <a:spcPct val="90000"/>
            </a:lnSpc>
            <a:spcAft>
              <a:spcPct val="35000"/>
            </a:spcAft>
          </a:pPr>
          <a:endParaRPr lang="es-EC" sz="1800" dirty="0" smtClean="0">
            <a:latin typeface="Times New Roman" panose="02020603050405020304" pitchFamily="18" charset="0"/>
            <a:cs typeface="Times New Roman" panose="02020603050405020304" pitchFamily="18" charset="0"/>
          </a:endParaRPr>
        </a:p>
        <a:p>
          <a:pPr algn="just">
            <a:lnSpc>
              <a:spcPct val="90000"/>
            </a:lnSpc>
            <a:spcAft>
              <a:spcPct val="35000"/>
            </a:spcAft>
          </a:pPr>
          <a:endParaRPr lang="es-EC" sz="1800" dirty="0" smtClean="0">
            <a:latin typeface="Times New Roman" panose="02020603050405020304" pitchFamily="18" charset="0"/>
            <a:cs typeface="Times New Roman" panose="02020603050405020304" pitchFamily="18" charset="0"/>
          </a:endParaRPr>
        </a:p>
        <a:p>
          <a:pPr algn="just">
            <a:lnSpc>
              <a:spcPct val="90000"/>
            </a:lnSpc>
            <a:spcAft>
              <a:spcPct val="35000"/>
            </a:spcAft>
          </a:pPr>
          <a:endParaRPr lang="es-EC" sz="1800" dirty="0" smtClean="0">
            <a:latin typeface="Times New Roman" panose="02020603050405020304" pitchFamily="18" charset="0"/>
            <a:cs typeface="Times New Roman" panose="02020603050405020304" pitchFamily="18" charset="0"/>
          </a:endParaRPr>
        </a:p>
        <a:p>
          <a:pPr algn="just">
            <a:lnSpc>
              <a:spcPct val="100000"/>
            </a:lnSpc>
            <a:spcAft>
              <a:spcPts val="0"/>
            </a:spcAft>
          </a:pPr>
          <a:r>
            <a:rPr lang="es-EC" sz="2000" dirty="0" smtClean="0">
              <a:latin typeface="Times New Roman" panose="02020603050405020304" pitchFamily="18" charset="0"/>
              <a:cs typeface="Times New Roman" panose="02020603050405020304" pitchFamily="18" charset="0"/>
            </a:rPr>
            <a:t>Clasificación: </a:t>
          </a:r>
        </a:p>
        <a:p>
          <a:pPr algn="l">
            <a:lnSpc>
              <a:spcPct val="100000"/>
            </a:lnSpc>
            <a:spcAft>
              <a:spcPts val="0"/>
            </a:spcAft>
          </a:pPr>
          <a:r>
            <a:rPr lang="es-EC" sz="2000" dirty="0" smtClean="0">
              <a:latin typeface="Times New Roman" panose="02020603050405020304" pitchFamily="18" charset="0"/>
              <a:cs typeface="Times New Roman" panose="02020603050405020304" pitchFamily="18" charset="0"/>
            </a:rPr>
            <a:t>- Alta: superior al 80%</a:t>
          </a:r>
        </a:p>
        <a:p>
          <a:pPr algn="l">
            <a:lnSpc>
              <a:spcPct val="100000"/>
            </a:lnSpc>
            <a:spcAft>
              <a:spcPts val="0"/>
            </a:spcAft>
          </a:pPr>
          <a:r>
            <a:rPr lang="es-EC" sz="2000" dirty="0" smtClean="0">
              <a:latin typeface="Times New Roman" panose="02020603050405020304" pitchFamily="18" charset="0"/>
              <a:cs typeface="Times New Roman" panose="02020603050405020304" pitchFamily="18" charset="0"/>
            </a:rPr>
            <a:t>- Media: 40 al 80% </a:t>
          </a:r>
        </a:p>
        <a:p>
          <a:pPr algn="l">
            <a:lnSpc>
              <a:spcPct val="100000"/>
            </a:lnSpc>
            <a:spcAft>
              <a:spcPts val="0"/>
            </a:spcAft>
          </a:pPr>
          <a:r>
            <a:rPr lang="es-EC" sz="2000" dirty="0" smtClean="0">
              <a:latin typeface="Times New Roman" panose="02020603050405020304" pitchFamily="18" charset="0"/>
              <a:cs typeface="Times New Roman" panose="02020603050405020304" pitchFamily="18" charset="0"/>
            </a:rPr>
            <a:t>- Baja: menor al 40% </a:t>
          </a:r>
        </a:p>
        <a:p>
          <a:pPr algn="l">
            <a:lnSpc>
              <a:spcPct val="100000"/>
            </a:lnSpc>
            <a:spcAft>
              <a:spcPts val="0"/>
            </a:spcAft>
          </a:pPr>
          <a:endParaRPr lang="es-EC" sz="2000" dirty="0" smtClean="0">
            <a:latin typeface="Times New Roman" panose="02020603050405020304" pitchFamily="18" charset="0"/>
            <a:cs typeface="Times New Roman" panose="02020603050405020304" pitchFamily="18" charset="0"/>
          </a:endParaRPr>
        </a:p>
        <a:p>
          <a:pPr algn="l">
            <a:lnSpc>
              <a:spcPct val="100000"/>
            </a:lnSpc>
            <a:spcAft>
              <a:spcPts val="0"/>
            </a:spcAft>
          </a:pPr>
          <a:r>
            <a:rPr lang="es-EC" sz="1600" dirty="0" err="1" smtClean="0">
              <a:latin typeface="Times New Roman" panose="02020603050405020304" pitchFamily="18" charset="0"/>
              <a:cs typeface="Times New Roman" panose="02020603050405020304" pitchFamily="18" charset="0"/>
            </a:rPr>
            <a:t>Druetta</a:t>
          </a:r>
          <a:r>
            <a:rPr lang="es-EC" sz="1600" dirty="0" smtClean="0">
              <a:latin typeface="Times New Roman" panose="02020603050405020304" pitchFamily="18" charset="0"/>
              <a:cs typeface="Times New Roman" panose="02020603050405020304" pitchFamily="18" charset="0"/>
            </a:rPr>
            <a:t>, Luna y </a:t>
          </a:r>
          <a:r>
            <a:rPr lang="es-EC" sz="1600" dirty="0" err="1" smtClean="0">
              <a:latin typeface="Times New Roman" panose="02020603050405020304" pitchFamily="18" charset="0"/>
              <a:cs typeface="Times New Roman" panose="02020603050405020304" pitchFamily="18" charset="0"/>
            </a:rPr>
            <a:t>Ledda</a:t>
          </a:r>
          <a:r>
            <a:rPr lang="es-EC" sz="1600" dirty="0" smtClean="0">
              <a:latin typeface="Times New Roman" panose="02020603050405020304" pitchFamily="18" charset="0"/>
              <a:cs typeface="Times New Roman" panose="02020603050405020304" pitchFamily="18" charset="0"/>
            </a:rPr>
            <a:t> (2015).</a:t>
          </a:r>
          <a:endParaRPr lang="es-ES" sz="1600" dirty="0">
            <a:latin typeface="Times New Roman" panose="02020603050405020304" pitchFamily="18" charset="0"/>
            <a:cs typeface="Times New Roman" panose="02020603050405020304" pitchFamily="18" charset="0"/>
          </a:endParaRPr>
        </a:p>
      </dgm:t>
    </dgm:pt>
    <dgm:pt modelId="{AC091ED5-9604-4ED7-AA88-4429945844B8}" type="parTrans" cxnId="{973F03B4-6185-441C-ABB4-894F8E55B533}">
      <dgm:prSet/>
      <dgm:spPr/>
      <dgm:t>
        <a:bodyPr/>
        <a:lstStyle/>
        <a:p>
          <a:endParaRPr lang="es-ES"/>
        </a:p>
      </dgm:t>
    </dgm:pt>
    <dgm:pt modelId="{E6601D6A-2C14-4C3C-AE1E-7D2A806A72D4}" type="sibTrans" cxnId="{973F03B4-6185-441C-ABB4-894F8E55B533}">
      <dgm:prSet/>
      <dgm:spPr/>
      <dgm:t>
        <a:bodyPr/>
        <a:lstStyle/>
        <a:p>
          <a:endParaRPr lang="es-ES"/>
        </a:p>
      </dgm:t>
    </dgm:pt>
    <dgm:pt modelId="{59723DCC-A315-42A8-9DDA-39870C929107}">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Hibridación molecular no radioactiva tipo</a:t>
          </a:r>
          <a:r>
            <a:rPr lang="es-EC" sz="2000" i="1" dirty="0" smtClean="0">
              <a:latin typeface="Times New Roman" panose="02020603050405020304" pitchFamily="18" charset="0"/>
              <a:cs typeface="Times New Roman" panose="02020603050405020304" pitchFamily="18" charset="0"/>
            </a:rPr>
            <a:t> </a:t>
          </a:r>
          <a:r>
            <a:rPr lang="es-EC" sz="2000" i="1" dirty="0" err="1" smtClean="0">
              <a:latin typeface="Times New Roman" panose="02020603050405020304" pitchFamily="18" charset="0"/>
              <a:cs typeface="Times New Roman" panose="02020603050405020304" pitchFamily="18" charset="0"/>
            </a:rPr>
            <a:t>dot-blot</a:t>
          </a:r>
          <a:r>
            <a:rPr lang="es-EC" sz="2000" dirty="0" smtClean="0">
              <a:latin typeface="Times New Roman" panose="02020603050405020304" pitchFamily="18" charset="0"/>
              <a:cs typeface="Times New Roman" panose="02020603050405020304" pitchFamily="18" charset="0"/>
            </a:rPr>
            <a:t>, utilizando sondas individuales de los virus en estudio.</a:t>
          </a:r>
          <a:endParaRPr lang="es-ES" sz="2000" dirty="0">
            <a:latin typeface="Times New Roman" panose="02020603050405020304" pitchFamily="18" charset="0"/>
            <a:cs typeface="Times New Roman" panose="02020603050405020304" pitchFamily="18" charset="0"/>
          </a:endParaRPr>
        </a:p>
      </dgm:t>
    </dgm:pt>
    <dgm:pt modelId="{27ACA1F9-F5B9-4BE4-9F06-D2C01A340862}" type="parTrans" cxnId="{01A62E4C-8557-44CC-8485-6BA90822ED03}">
      <dgm:prSet/>
      <dgm:spPr/>
      <dgm:t>
        <a:bodyPr/>
        <a:lstStyle/>
        <a:p>
          <a:endParaRPr lang="es-ES"/>
        </a:p>
      </dgm:t>
    </dgm:pt>
    <dgm:pt modelId="{24B6E003-BB8E-4D94-BADB-8F6F35B7B8E4}" type="sibTrans" cxnId="{01A62E4C-8557-44CC-8485-6BA90822ED03}">
      <dgm:prSet/>
      <dgm:spPr/>
      <dgm:t>
        <a:bodyPr/>
        <a:lstStyle/>
        <a:p>
          <a:endParaRPr lang="es-ES"/>
        </a:p>
      </dgm:t>
    </dgm:pt>
    <dgm:pt modelId="{FF34613B-6149-4D39-A8FA-DCDEEB084095}">
      <dgm:prSet phldrT="[Texto]" custT="1"/>
      <dgm:spPr/>
      <dgm:t>
        <a:bodyPr/>
        <a:lstStyle/>
        <a:p>
          <a:pPr algn="just"/>
          <a:endParaRPr lang="es-EC" sz="1800" dirty="0" smtClean="0">
            <a:latin typeface="Times New Roman" panose="02020603050405020304" pitchFamily="18" charset="0"/>
            <a:cs typeface="Times New Roman" panose="02020603050405020304" pitchFamily="18" charset="0"/>
          </a:endParaRPr>
        </a:p>
        <a:p>
          <a:pPr algn="just"/>
          <a:endParaRPr lang="es-EC" sz="1800" dirty="0" smtClean="0">
            <a:latin typeface="Times New Roman" panose="02020603050405020304" pitchFamily="18" charset="0"/>
            <a:cs typeface="Times New Roman" panose="02020603050405020304" pitchFamily="18" charset="0"/>
          </a:endParaRPr>
        </a:p>
        <a:p>
          <a:pPr algn="just"/>
          <a:endParaRPr lang="es-EC" sz="1800" dirty="0" smtClean="0">
            <a:latin typeface="Times New Roman" panose="02020603050405020304" pitchFamily="18" charset="0"/>
            <a:cs typeface="Times New Roman" panose="02020603050405020304" pitchFamily="18" charset="0"/>
          </a:endParaRPr>
        </a:p>
        <a:p>
          <a:pPr algn="just"/>
          <a:endParaRPr lang="es-EC" sz="1800" dirty="0" smtClean="0">
            <a:latin typeface="Times New Roman" panose="02020603050405020304" pitchFamily="18" charset="0"/>
            <a:cs typeface="Times New Roman" panose="02020603050405020304" pitchFamily="18" charset="0"/>
          </a:endParaRPr>
        </a:p>
        <a:p>
          <a:pPr algn="just"/>
          <a:r>
            <a:rPr lang="es-EC" sz="1600" dirty="0" smtClean="0">
              <a:latin typeface="Times New Roman" panose="02020603050405020304" pitchFamily="18" charset="0"/>
              <a:cs typeface="Times New Roman" panose="02020603050405020304" pitchFamily="18" charset="0"/>
            </a:rPr>
            <a:t>Moreno et al. (2016)</a:t>
          </a:r>
          <a:endParaRPr lang="es-ES" sz="1600" dirty="0">
            <a:latin typeface="Times New Roman" panose="02020603050405020304" pitchFamily="18" charset="0"/>
            <a:cs typeface="Times New Roman" panose="02020603050405020304" pitchFamily="18" charset="0"/>
          </a:endParaRPr>
        </a:p>
      </dgm:t>
    </dgm:pt>
    <dgm:pt modelId="{5DC6B344-0D4C-41E4-B16D-06E33AD86C69}" type="parTrans" cxnId="{D2A3D583-9D1F-4395-B019-AB36D2E6022C}">
      <dgm:prSet/>
      <dgm:spPr/>
      <dgm:t>
        <a:bodyPr/>
        <a:lstStyle/>
        <a:p>
          <a:endParaRPr lang="es-ES"/>
        </a:p>
      </dgm:t>
    </dgm:pt>
    <dgm:pt modelId="{DA2CFDF0-99C3-4A34-A8A8-50BE35EDD798}" type="sibTrans" cxnId="{D2A3D583-9D1F-4395-B019-AB36D2E6022C}">
      <dgm:prSet/>
      <dgm:spPr/>
      <dgm:t>
        <a:bodyPr/>
        <a:lstStyle/>
        <a:p>
          <a:endParaRPr lang="es-ES"/>
        </a:p>
      </dgm:t>
    </dgm:pt>
    <dgm:pt modelId="{38E7D2C0-0302-46B5-8A7E-9C7BB1472DF7}" type="pres">
      <dgm:prSet presAssocID="{33EEA77F-0808-496B-8A9C-466EAB8D3F5A}" presName="Name0" presStyleCnt="0">
        <dgm:presLayoutVars>
          <dgm:dir/>
          <dgm:resizeHandles val="exact"/>
        </dgm:presLayoutVars>
      </dgm:prSet>
      <dgm:spPr/>
    </dgm:pt>
    <dgm:pt modelId="{80EBC55A-713B-4A2A-872F-3A83F7E8CC61}" type="pres">
      <dgm:prSet presAssocID="{33EEA77F-0808-496B-8A9C-466EAB8D3F5A}" presName="bkgdShp" presStyleLbl="alignAccFollowNode1" presStyleIdx="0" presStyleCnt="1" custLinFactNeighborX="-5634" custLinFactNeighborY="-1195"/>
      <dgm:spPr/>
    </dgm:pt>
    <dgm:pt modelId="{865AF749-0CC7-4DCB-93DF-7D6310B5FCDB}" type="pres">
      <dgm:prSet presAssocID="{33EEA77F-0808-496B-8A9C-466EAB8D3F5A}" presName="linComp" presStyleCnt="0"/>
      <dgm:spPr/>
    </dgm:pt>
    <dgm:pt modelId="{1128D212-EC72-477F-8BC0-0935FFFFFD8E}" type="pres">
      <dgm:prSet presAssocID="{462BF1E4-B841-4B2A-A8CF-2291B07A98B3}" presName="compNode" presStyleCnt="0"/>
      <dgm:spPr/>
    </dgm:pt>
    <dgm:pt modelId="{86F48A37-5F22-468F-A56A-9CF5A68C70A7}" type="pres">
      <dgm:prSet presAssocID="{462BF1E4-B841-4B2A-A8CF-2291B07A98B3}" presName="node" presStyleLbl="node1" presStyleIdx="0" presStyleCnt="3">
        <dgm:presLayoutVars>
          <dgm:bulletEnabled val="1"/>
        </dgm:presLayoutVars>
      </dgm:prSet>
      <dgm:spPr/>
      <dgm:t>
        <a:bodyPr/>
        <a:lstStyle/>
        <a:p>
          <a:endParaRPr lang="es-ES"/>
        </a:p>
      </dgm:t>
    </dgm:pt>
    <dgm:pt modelId="{0444E0EA-77F7-490F-BA73-BF32A122DD5E}" type="pres">
      <dgm:prSet presAssocID="{462BF1E4-B841-4B2A-A8CF-2291B07A98B3}" presName="invisiNode" presStyleLbl="node1" presStyleIdx="0" presStyleCnt="3"/>
      <dgm:spPr/>
    </dgm:pt>
    <dgm:pt modelId="{5D091AD8-3EED-4F56-8D0D-05A1EFEAC56F}" type="pres">
      <dgm:prSet presAssocID="{462BF1E4-B841-4B2A-A8CF-2291B07A98B3}"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S"/>
        </a:p>
      </dgm:t>
    </dgm:pt>
    <dgm:pt modelId="{8EA5E55B-F374-4549-A576-F31FCC01B129}" type="pres">
      <dgm:prSet presAssocID="{E6601D6A-2C14-4C3C-AE1E-7D2A806A72D4}" presName="sibTrans" presStyleLbl="sibTrans2D1" presStyleIdx="0" presStyleCnt="0"/>
      <dgm:spPr/>
      <dgm:t>
        <a:bodyPr/>
        <a:lstStyle/>
        <a:p>
          <a:endParaRPr lang="es-ES"/>
        </a:p>
      </dgm:t>
    </dgm:pt>
    <dgm:pt modelId="{2F1A9399-8218-44C5-95C5-3E4CB6CA86E3}" type="pres">
      <dgm:prSet presAssocID="{59723DCC-A315-42A8-9DDA-39870C929107}" presName="compNode" presStyleCnt="0"/>
      <dgm:spPr/>
    </dgm:pt>
    <dgm:pt modelId="{5E50025B-423D-4E1E-AD3E-7C9BDBCA89BF}" type="pres">
      <dgm:prSet presAssocID="{59723DCC-A315-42A8-9DDA-39870C929107}" presName="node" presStyleLbl="node1" presStyleIdx="1" presStyleCnt="3">
        <dgm:presLayoutVars>
          <dgm:bulletEnabled val="1"/>
        </dgm:presLayoutVars>
      </dgm:prSet>
      <dgm:spPr/>
      <dgm:t>
        <a:bodyPr/>
        <a:lstStyle/>
        <a:p>
          <a:endParaRPr lang="es-ES"/>
        </a:p>
      </dgm:t>
    </dgm:pt>
    <dgm:pt modelId="{EA508EDF-7323-4863-9AD1-ED895FFF9A5A}" type="pres">
      <dgm:prSet presAssocID="{59723DCC-A315-42A8-9DDA-39870C929107}" presName="invisiNode" presStyleLbl="node1" presStyleIdx="1" presStyleCnt="3"/>
      <dgm:spPr/>
    </dgm:pt>
    <dgm:pt modelId="{BEC9B82B-A0AD-4748-86BC-1714CE192B69}" type="pres">
      <dgm:prSet presAssocID="{59723DCC-A315-42A8-9DDA-39870C929107}" presName="imagNod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FBC5EC20-9CA8-4C1D-BB8C-D9D3E6E22F3E}" type="pres">
      <dgm:prSet presAssocID="{24B6E003-BB8E-4D94-BADB-8F6F35B7B8E4}" presName="sibTrans" presStyleLbl="sibTrans2D1" presStyleIdx="0" presStyleCnt="0"/>
      <dgm:spPr/>
      <dgm:t>
        <a:bodyPr/>
        <a:lstStyle/>
        <a:p>
          <a:endParaRPr lang="es-ES"/>
        </a:p>
      </dgm:t>
    </dgm:pt>
    <dgm:pt modelId="{2EEA7396-29DE-4BF3-9132-AF9B41A7548B}" type="pres">
      <dgm:prSet presAssocID="{FF34613B-6149-4D39-A8FA-DCDEEB084095}" presName="compNode" presStyleCnt="0"/>
      <dgm:spPr/>
    </dgm:pt>
    <dgm:pt modelId="{B9272938-0061-428F-B404-29097CBFB8E4}" type="pres">
      <dgm:prSet presAssocID="{FF34613B-6149-4D39-A8FA-DCDEEB084095}" presName="node" presStyleLbl="node1" presStyleIdx="2" presStyleCnt="3">
        <dgm:presLayoutVars>
          <dgm:bulletEnabled val="1"/>
        </dgm:presLayoutVars>
      </dgm:prSet>
      <dgm:spPr/>
      <dgm:t>
        <a:bodyPr/>
        <a:lstStyle/>
        <a:p>
          <a:endParaRPr lang="es-ES"/>
        </a:p>
      </dgm:t>
    </dgm:pt>
    <dgm:pt modelId="{5E35143D-CCA5-4940-A8D0-5E80FA5F8E37}" type="pres">
      <dgm:prSet presAssocID="{FF34613B-6149-4D39-A8FA-DCDEEB084095}" presName="invisiNode" presStyleLbl="node1" presStyleIdx="2" presStyleCnt="3"/>
      <dgm:spPr/>
    </dgm:pt>
    <dgm:pt modelId="{8334DA28-0249-4375-AB74-47C8F5E5D573}" type="pres">
      <dgm:prSet presAssocID="{FF34613B-6149-4D39-A8FA-DCDEEB084095}"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4D63C2FC-CED1-4671-B4E5-62384EB1319F}" type="presOf" srcId="{FF34613B-6149-4D39-A8FA-DCDEEB084095}" destId="{B9272938-0061-428F-B404-29097CBFB8E4}" srcOrd="0" destOrd="0" presId="urn:microsoft.com/office/officeart/2005/8/layout/pList2"/>
    <dgm:cxn modelId="{79C90B6C-81A2-4D68-A3EC-894B71A2ED66}" type="presOf" srcId="{59723DCC-A315-42A8-9DDA-39870C929107}" destId="{5E50025B-423D-4E1E-AD3E-7C9BDBCA89BF}" srcOrd="0" destOrd="0" presId="urn:microsoft.com/office/officeart/2005/8/layout/pList2"/>
    <dgm:cxn modelId="{973F03B4-6185-441C-ABB4-894F8E55B533}" srcId="{33EEA77F-0808-496B-8A9C-466EAB8D3F5A}" destId="{462BF1E4-B841-4B2A-A8CF-2291B07A98B3}" srcOrd="0" destOrd="0" parTransId="{AC091ED5-9604-4ED7-AA88-4429945844B8}" sibTransId="{E6601D6A-2C14-4C3C-AE1E-7D2A806A72D4}"/>
    <dgm:cxn modelId="{D6D28C20-19BE-44BB-8E7C-0538D71D5E08}" type="presOf" srcId="{33EEA77F-0808-496B-8A9C-466EAB8D3F5A}" destId="{38E7D2C0-0302-46B5-8A7E-9C7BB1472DF7}" srcOrd="0" destOrd="0" presId="urn:microsoft.com/office/officeart/2005/8/layout/pList2"/>
    <dgm:cxn modelId="{D8B9D105-B172-4E96-9388-1A8C6C5A608F}" type="presOf" srcId="{24B6E003-BB8E-4D94-BADB-8F6F35B7B8E4}" destId="{FBC5EC20-9CA8-4C1D-BB8C-D9D3E6E22F3E}" srcOrd="0" destOrd="0" presId="urn:microsoft.com/office/officeart/2005/8/layout/pList2"/>
    <dgm:cxn modelId="{01A62E4C-8557-44CC-8485-6BA90822ED03}" srcId="{33EEA77F-0808-496B-8A9C-466EAB8D3F5A}" destId="{59723DCC-A315-42A8-9DDA-39870C929107}" srcOrd="1" destOrd="0" parTransId="{27ACA1F9-F5B9-4BE4-9F06-D2C01A340862}" sibTransId="{24B6E003-BB8E-4D94-BADB-8F6F35B7B8E4}"/>
    <dgm:cxn modelId="{72531940-67E1-4ECB-BE62-DADE551F56D2}" type="presOf" srcId="{462BF1E4-B841-4B2A-A8CF-2291B07A98B3}" destId="{86F48A37-5F22-468F-A56A-9CF5A68C70A7}" srcOrd="0" destOrd="0" presId="urn:microsoft.com/office/officeart/2005/8/layout/pList2"/>
    <dgm:cxn modelId="{D2A3D583-9D1F-4395-B019-AB36D2E6022C}" srcId="{33EEA77F-0808-496B-8A9C-466EAB8D3F5A}" destId="{FF34613B-6149-4D39-A8FA-DCDEEB084095}" srcOrd="2" destOrd="0" parTransId="{5DC6B344-0D4C-41E4-B16D-06E33AD86C69}" sibTransId="{DA2CFDF0-99C3-4A34-A8A8-50BE35EDD798}"/>
    <dgm:cxn modelId="{50891F0D-59F0-49FD-A683-11B6B0679E69}" type="presOf" srcId="{E6601D6A-2C14-4C3C-AE1E-7D2A806A72D4}" destId="{8EA5E55B-F374-4549-A576-F31FCC01B129}" srcOrd="0" destOrd="0" presId="urn:microsoft.com/office/officeart/2005/8/layout/pList2"/>
    <dgm:cxn modelId="{1C72432A-9CB7-42FA-8BCA-DBA609F5D112}" type="presParOf" srcId="{38E7D2C0-0302-46B5-8A7E-9C7BB1472DF7}" destId="{80EBC55A-713B-4A2A-872F-3A83F7E8CC61}" srcOrd="0" destOrd="0" presId="urn:microsoft.com/office/officeart/2005/8/layout/pList2"/>
    <dgm:cxn modelId="{46499B4D-03A8-4031-8E6D-644F8C93948B}" type="presParOf" srcId="{38E7D2C0-0302-46B5-8A7E-9C7BB1472DF7}" destId="{865AF749-0CC7-4DCB-93DF-7D6310B5FCDB}" srcOrd="1" destOrd="0" presId="urn:microsoft.com/office/officeart/2005/8/layout/pList2"/>
    <dgm:cxn modelId="{9193923B-0817-40A5-B82A-A8098067F8DD}" type="presParOf" srcId="{865AF749-0CC7-4DCB-93DF-7D6310B5FCDB}" destId="{1128D212-EC72-477F-8BC0-0935FFFFFD8E}" srcOrd="0" destOrd="0" presId="urn:microsoft.com/office/officeart/2005/8/layout/pList2"/>
    <dgm:cxn modelId="{64D0D810-C803-4263-A3CB-730C7821DA11}" type="presParOf" srcId="{1128D212-EC72-477F-8BC0-0935FFFFFD8E}" destId="{86F48A37-5F22-468F-A56A-9CF5A68C70A7}" srcOrd="0" destOrd="0" presId="urn:microsoft.com/office/officeart/2005/8/layout/pList2"/>
    <dgm:cxn modelId="{6E817115-3808-4344-BB35-BBBA3D1C4E05}" type="presParOf" srcId="{1128D212-EC72-477F-8BC0-0935FFFFFD8E}" destId="{0444E0EA-77F7-490F-BA73-BF32A122DD5E}" srcOrd="1" destOrd="0" presId="urn:microsoft.com/office/officeart/2005/8/layout/pList2"/>
    <dgm:cxn modelId="{52A8A3A4-51EC-469F-AA46-3E1C332627FA}" type="presParOf" srcId="{1128D212-EC72-477F-8BC0-0935FFFFFD8E}" destId="{5D091AD8-3EED-4F56-8D0D-05A1EFEAC56F}" srcOrd="2" destOrd="0" presId="urn:microsoft.com/office/officeart/2005/8/layout/pList2"/>
    <dgm:cxn modelId="{44A60E25-3F11-4775-8BF1-F6602A92E12C}" type="presParOf" srcId="{865AF749-0CC7-4DCB-93DF-7D6310B5FCDB}" destId="{8EA5E55B-F374-4549-A576-F31FCC01B129}" srcOrd="1" destOrd="0" presId="urn:microsoft.com/office/officeart/2005/8/layout/pList2"/>
    <dgm:cxn modelId="{E9D95F7A-D4CF-42A0-8325-E63A9FD45D50}" type="presParOf" srcId="{865AF749-0CC7-4DCB-93DF-7D6310B5FCDB}" destId="{2F1A9399-8218-44C5-95C5-3E4CB6CA86E3}" srcOrd="2" destOrd="0" presId="urn:microsoft.com/office/officeart/2005/8/layout/pList2"/>
    <dgm:cxn modelId="{B9DFEDC9-568A-489E-BCCE-33650363D706}" type="presParOf" srcId="{2F1A9399-8218-44C5-95C5-3E4CB6CA86E3}" destId="{5E50025B-423D-4E1E-AD3E-7C9BDBCA89BF}" srcOrd="0" destOrd="0" presId="urn:microsoft.com/office/officeart/2005/8/layout/pList2"/>
    <dgm:cxn modelId="{653922C1-F68C-451E-A64E-0F816A26B3CA}" type="presParOf" srcId="{2F1A9399-8218-44C5-95C5-3E4CB6CA86E3}" destId="{EA508EDF-7323-4863-9AD1-ED895FFF9A5A}" srcOrd="1" destOrd="0" presId="urn:microsoft.com/office/officeart/2005/8/layout/pList2"/>
    <dgm:cxn modelId="{DD77A018-5C7B-47B2-8E8B-66D3B547F161}" type="presParOf" srcId="{2F1A9399-8218-44C5-95C5-3E4CB6CA86E3}" destId="{BEC9B82B-A0AD-4748-86BC-1714CE192B69}" srcOrd="2" destOrd="0" presId="urn:microsoft.com/office/officeart/2005/8/layout/pList2"/>
    <dgm:cxn modelId="{1D968538-C8F9-4212-96B6-479D82779D08}" type="presParOf" srcId="{865AF749-0CC7-4DCB-93DF-7D6310B5FCDB}" destId="{FBC5EC20-9CA8-4C1D-BB8C-D9D3E6E22F3E}" srcOrd="3" destOrd="0" presId="urn:microsoft.com/office/officeart/2005/8/layout/pList2"/>
    <dgm:cxn modelId="{90287D7D-F3C8-47BA-A9E6-916D7F5664F5}" type="presParOf" srcId="{865AF749-0CC7-4DCB-93DF-7D6310B5FCDB}" destId="{2EEA7396-29DE-4BF3-9132-AF9B41A7548B}" srcOrd="4" destOrd="0" presId="urn:microsoft.com/office/officeart/2005/8/layout/pList2"/>
    <dgm:cxn modelId="{A3130D51-E94E-4C22-B071-D75AD64E4649}" type="presParOf" srcId="{2EEA7396-29DE-4BF3-9132-AF9B41A7548B}" destId="{B9272938-0061-428F-B404-29097CBFB8E4}" srcOrd="0" destOrd="0" presId="urn:microsoft.com/office/officeart/2005/8/layout/pList2"/>
    <dgm:cxn modelId="{E3E6CCB5-0648-490D-8F0F-B5EDBEB2C96F}" type="presParOf" srcId="{2EEA7396-29DE-4BF3-9132-AF9B41A7548B}" destId="{5E35143D-CCA5-4940-A8D0-5E80FA5F8E37}" srcOrd="1" destOrd="0" presId="urn:microsoft.com/office/officeart/2005/8/layout/pList2"/>
    <dgm:cxn modelId="{FF21070F-211F-4B90-AFE6-D4BC5CCBC14A}" type="presParOf" srcId="{2EEA7396-29DE-4BF3-9132-AF9B41A7548B}" destId="{8334DA28-0249-4375-AB74-47C8F5E5D57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20.gif"/><Relationship Id="rId12"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2.jpeg"/><Relationship Id="rId5" Type="http://schemas.openxmlformats.org/officeDocument/2006/relationships/diagramColors" Target="../diagrams/colors3.xml"/><Relationship Id="rId10" Type="http://schemas.openxmlformats.org/officeDocument/2006/relationships/image" Target="../media/image21.jpeg"/><Relationship Id="rId4" Type="http://schemas.openxmlformats.org/officeDocument/2006/relationships/diagramQuickStyle" Target="../diagrams/quickStyle3.xml"/><Relationship Id="rId9"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Layout" Target="../diagrams/layout4.xml"/><Relationship Id="rId7" Type="http://schemas.openxmlformats.org/officeDocument/2006/relationships/image" Target="../media/image20.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5.jpeg"/><Relationship Id="rId5" Type="http://schemas.openxmlformats.org/officeDocument/2006/relationships/diagramColors" Target="../diagrams/colors4.xml"/><Relationship Id="rId10" Type="http://schemas.openxmlformats.org/officeDocument/2006/relationships/image" Target="../media/image24.jpeg"/><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Layout" Target="../diagrams/layout5.xml"/><Relationship Id="rId7" Type="http://schemas.openxmlformats.org/officeDocument/2006/relationships/image" Target="../media/image26.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6.xml"/><Relationship Id="rId7" Type="http://schemas.openxmlformats.org/officeDocument/2006/relationships/image" Target="../media/image3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8.gif"/><Relationship Id="rId4" Type="http://schemas.openxmlformats.org/officeDocument/2006/relationships/diagramQuickStyle" Target="../diagrams/quickStyle6.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6.jpeg"/><Relationship Id="rId7"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jpeg"/><Relationship Id="rId7" Type="http://schemas.openxmlformats.org/officeDocument/2006/relationships/image" Target="../media/image8.gi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3.jpeg"/><Relationship Id="rId10" Type="http://schemas.openxmlformats.org/officeDocument/2006/relationships/image" Target="../media/image46.jpeg"/><Relationship Id="rId4" Type="http://schemas.openxmlformats.org/officeDocument/2006/relationships/image" Target="../media/image42.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slide" Target="slide2.xml"/><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8.gif"/><Relationship Id="rId10" Type="http://schemas.openxmlformats.org/officeDocument/2006/relationships/image" Target="../media/image51.jpeg"/><Relationship Id="rId4" Type="http://schemas.openxmlformats.org/officeDocument/2006/relationships/image" Target="../media/image7.png"/><Relationship Id="rId9" Type="http://schemas.openxmlformats.org/officeDocument/2006/relationships/image" Target="../media/image50.jpeg"/><Relationship Id="rId1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7.png"/><Relationship Id="rId5" Type="http://schemas.openxmlformats.org/officeDocument/2006/relationships/slide" Target="slide6.xml"/><Relationship Id="rId10" Type="http://schemas.openxmlformats.org/officeDocument/2006/relationships/image" Target="../media/image6.gif"/><Relationship Id="rId4" Type="http://schemas.openxmlformats.org/officeDocument/2006/relationships/slide" Target="slide5.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8.gif"/><Relationship Id="rId4" Type="http://schemas.openxmlformats.org/officeDocument/2006/relationships/image" Target="../media/image68.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8.gif"/><Relationship Id="rId4" Type="http://schemas.openxmlformats.org/officeDocument/2006/relationships/diagramQuickStyle" Target="../diagrams/quickStyle1.xml"/><Relationship Id="rId9" Type="http://schemas.openxmlformats.org/officeDocument/2006/relationships/image" Target="../media/image13.gif"/></Relationships>
</file>

<file path=ppt/slides/_rels/slide3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74.jpeg"/><Relationship Id="rId7" Type="http://schemas.openxmlformats.org/officeDocument/2006/relationships/image" Target="../media/image7.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gif"/></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8.gif"/><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3.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92.jpeg"/><Relationship Id="rId21" Type="http://schemas.openxmlformats.org/officeDocument/2006/relationships/slide" Target="slide2.xml"/><Relationship Id="rId7" Type="http://schemas.openxmlformats.org/officeDocument/2006/relationships/image" Target="../media/image96.jpe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image" Target="../media/image91.jpeg"/><Relationship Id="rId16" Type="http://schemas.openxmlformats.org/officeDocument/2006/relationships/image" Target="../media/image105.jpeg"/><Relationship Id="rId20"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5" Type="http://schemas.openxmlformats.org/officeDocument/2006/relationships/image" Target="../media/image104.jpeg"/><Relationship Id="rId23" Type="http://schemas.openxmlformats.org/officeDocument/2006/relationships/image" Target="../media/image111.gif"/><Relationship Id="rId10" Type="http://schemas.openxmlformats.org/officeDocument/2006/relationships/image" Target="../media/image99.jpeg"/><Relationship Id="rId19" Type="http://schemas.openxmlformats.org/officeDocument/2006/relationships/image" Target="../media/image108.jpeg"/><Relationship Id="rId4" Type="http://schemas.openxmlformats.org/officeDocument/2006/relationships/image" Target="../media/image93.jpeg"/><Relationship Id="rId9" Type="http://schemas.openxmlformats.org/officeDocument/2006/relationships/image" Target="../media/image98.jpeg"/><Relationship Id="rId14" Type="http://schemas.openxmlformats.org/officeDocument/2006/relationships/image" Target="../media/image103.jpeg"/><Relationship Id="rId22" Type="http://schemas.openxmlformats.org/officeDocument/2006/relationships/image" Target="../media/image110.jpe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42110" y="4063553"/>
            <a:ext cx="5324082" cy="2520712"/>
          </a:xfrm>
        </p:spPr>
        <p:txBody>
          <a:bodyPr>
            <a:noAutofit/>
          </a:bodyPr>
          <a:lstStyle/>
          <a:p>
            <a:pPr algn="ctr">
              <a:spcBef>
                <a:spcPts val="0"/>
              </a:spcBef>
              <a:spcAft>
                <a:spcPts val="0"/>
              </a:spcAft>
            </a:pPr>
            <a:r>
              <a:rPr lang="es-MX" sz="1800" b="1" dirty="0" smtClean="0">
                <a:latin typeface="Times New Roman" panose="02020603050405020304" pitchFamily="18" charset="0"/>
                <a:cs typeface="Times New Roman" panose="02020603050405020304" pitchFamily="18" charset="0"/>
              </a:rPr>
              <a:t>AUTORA</a:t>
            </a:r>
          </a:p>
          <a:p>
            <a:pPr algn="ctr">
              <a:spcBef>
                <a:spcPts val="0"/>
              </a:spcBef>
              <a:spcAft>
                <a:spcPts val="0"/>
              </a:spcAft>
            </a:pPr>
            <a:r>
              <a:rPr lang="es-MX" sz="1800" dirty="0" smtClean="0">
                <a:latin typeface="Times New Roman" panose="02020603050405020304" pitchFamily="18" charset="0"/>
                <a:cs typeface="Times New Roman" panose="02020603050405020304" pitchFamily="18" charset="0"/>
              </a:rPr>
              <a:t>Verónica Viviana Pérez Hernández</a:t>
            </a:r>
          </a:p>
          <a:p>
            <a:pPr algn="ctr">
              <a:spcBef>
                <a:spcPts val="0"/>
              </a:spcBef>
              <a:spcAft>
                <a:spcPts val="0"/>
              </a:spcAft>
            </a:pPr>
            <a:r>
              <a:rPr lang="es-MX" sz="1800" dirty="0" smtClean="0">
                <a:latin typeface="Times New Roman" panose="02020603050405020304" pitchFamily="18" charset="0"/>
                <a:cs typeface="Times New Roman" panose="02020603050405020304" pitchFamily="18" charset="0"/>
              </a:rPr>
              <a:t/>
            </a:r>
            <a:br>
              <a:rPr lang="es-MX" sz="1800" dirty="0" smtClean="0">
                <a:latin typeface="Times New Roman" panose="02020603050405020304" pitchFamily="18" charset="0"/>
                <a:cs typeface="Times New Roman" panose="02020603050405020304" pitchFamily="18" charset="0"/>
              </a:rPr>
            </a:br>
            <a:r>
              <a:rPr lang="es-MX" sz="1800" b="1" dirty="0" smtClean="0">
                <a:latin typeface="Times New Roman" panose="02020603050405020304" pitchFamily="18" charset="0"/>
                <a:cs typeface="Times New Roman" panose="02020603050405020304" pitchFamily="18" charset="0"/>
              </a:rPr>
              <a:t>DIRECTORA</a:t>
            </a:r>
          </a:p>
          <a:p>
            <a:pPr algn="ctr">
              <a:spcBef>
                <a:spcPts val="0"/>
              </a:spcBef>
              <a:spcAft>
                <a:spcPts val="0"/>
              </a:spcAft>
            </a:pPr>
            <a:r>
              <a:rPr lang="es-MX" sz="1800" dirty="0" smtClean="0">
                <a:latin typeface="Times New Roman" panose="02020603050405020304" pitchFamily="18" charset="0"/>
                <a:cs typeface="Times New Roman" panose="02020603050405020304" pitchFamily="18" charset="0"/>
              </a:rPr>
              <a:t> Dra. Silvia Montes PhD</a:t>
            </a:r>
          </a:p>
          <a:p>
            <a:pPr algn="ctr">
              <a:spcBef>
                <a:spcPts val="0"/>
              </a:spcBef>
              <a:spcAft>
                <a:spcPts val="0"/>
              </a:spcAft>
            </a:pPr>
            <a:endParaRPr lang="es-MX" sz="1800" dirty="0">
              <a:latin typeface="Times New Roman" panose="02020603050405020304" pitchFamily="18" charset="0"/>
              <a:cs typeface="Times New Roman" panose="02020603050405020304" pitchFamily="18" charset="0"/>
            </a:endParaRPr>
          </a:p>
          <a:p>
            <a:pPr algn="ctr">
              <a:spcBef>
                <a:spcPts val="0"/>
              </a:spcBef>
              <a:spcAft>
                <a:spcPts val="0"/>
              </a:spcAft>
            </a:pPr>
            <a:endParaRPr lang="es-MX" sz="1800"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es-MX" sz="1800" dirty="0" smtClean="0">
                <a:latin typeface="Times New Roman" panose="02020603050405020304" pitchFamily="18" charset="0"/>
                <a:cs typeface="Times New Roman" panose="02020603050405020304" pitchFamily="18" charset="0"/>
              </a:rPr>
              <a:t>Ibarra-Ecuador</a:t>
            </a:r>
          </a:p>
          <a:p>
            <a:pPr algn="ctr">
              <a:spcBef>
                <a:spcPts val="0"/>
              </a:spcBef>
              <a:spcAft>
                <a:spcPts val="0"/>
              </a:spcAft>
            </a:pPr>
            <a:r>
              <a:rPr lang="es-MX" sz="1800" dirty="0" smtClean="0">
                <a:latin typeface="Times New Roman" panose="02020603050405020304" pitchFamily="18" charset="0"/>
                <a:cs typeface="Times New Roman" panose="02020603050405020304" pitchFamily="18" charset="0"/>
              </a:rPr>
              <a:t>2017</a:t>
            </a:r>
            <a:r>
              <a:rPr lang="es-MX" sz="2000" dirty="0" smtClean="0">
                <a:latin typeface="Times New Roman" panose="02020603050405020304" pitchFamily="18" charset="0"/>
                <a:cs typeface="Times New Roman" panose="02020603050405020304" pitchFamily="18" charset="0"/>
              </a:rPr>
              <a:t/>
            </a:r>
            <a:br>
              <a:rPr lang="es-MX" sz="2000" dirty="0" smtClean="0">
                <a:latin typeface="Times New Roman" panose="02020603050405020304" pitchFamily="18" charset="0"/>
                <a:cs typeface="Times New Roman" panose="02020603050405020304" pitchFamily="18" charset="0"/>
              </a:rPr>
            </a:br>
            <a:endParaRPr lang="es-ES"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7" y="-2"/>
            <a:ext cx="2350397" cy="21600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2338" y="0"/>
            <a:ext cx="2350290" cy="2160000"/>
          </a:xfrm>
          <a:prstGeom prst="rect">
            <a:avLst/>
          </a:prstGeom>
        </p:spPr>
      </p:pic>
      <p:sp>
        <p:nvSpPr>
          <p:cNvPr id="6" name="Rectángulo 5"/>
          <p:cNvSpPr/>
          <p:nvPr/>
        </p:nvSpPr>
        <p:spPr>
          <a:xfrm>
            <a:off x="2869842" y="433667"/>
            <a:ext cx="6469487" cy="1292662"/>
          </a:xfrm>
          <a:prstGeom prst="rect">
            <a:avLst/>
          </a:prstGeom>
        </p:spPr>
        <p:txBody>
          <a:bodyPr wrap="square">
            <a:spAutoFit/>
          </a:bodyPr>
          <a:lstStyle/>
          <a:p>
            <a:pPr algn="ctr"/>
            <a:r>
              <a:rPr lang="es-MX" sz="2400" b="1" dirty="0">
                <a:solidFill>
                  <a:srgbClr val="CC0000"/>
                </a:solidFill>
                <a:latin typeface="Times New Roman" panose="02020603050405020304" pitchFamily="18" charset="0"/>
                <a:cs typeface="Times New Roman" panose="02020603050405020304" pitchFamily="18" charset="0"/>
              </a:rPr>
              <a:t>UNIVERSIDAD TÉCNICA DEL NORTE </a:t>
            </a:r>
          </a:p>
          <a:p>
            <a:pPr algn="ctr"/>
            <a:r>
              <a:rPr lang="es-MX" b="1" dirty="0">
                <a:solidFill>
                  <a:srgbClr val="0070C0"/>
                </a:solidFill>
                <a:latin typeface="Times New Roman" panose="02020603050405020304" pitchFamily="18" charset="0"/>
                <a:cs typeface="Times New Roman" panose="02020603050405020304" pitchFamily="18" charset="0"/>
              </a:rPr>
              <a:t>FACULTAD DE CIENCIAS AGROPECUARIAS Y AMBIENTALES</a:t>
            </a:r>
          </a:p>
          <a:p>
            <a:pPr algn="ctr"/>
            <a:r>
              <a:rPr lang="es-MX" b="1" dirty="0">
                <a:solidFill>
                  <a:schemeClr val="accent1">
                    <a:lumMod val="50000"/>
                  </a:schemeClr>
                </a:solidFill>
                <a:latin typeface="Times New Roman" panose="02020603050405020304" pitchFamily="18" charset="0"/>
                <a:cs typeface="Times New Roman" panose="02020603050405020304" pitchFamily="18" charset="0"/>
              </a:rPr>
              <a:t>CARRERA DE INGENIERÍA AGROPECUARIA</a:t>
            </a:r>
          </a:p>
        </p:txBody>
      </p:sp>
      <p:sp>
        <p:nvSpPr>
          <p:cNvPr id="7" name="Rectángulo redondeado 6"/>
          <p:cNvSpPr/>
          <p:nvPr/>
        </p:nvSpPr>
        <p:spPr>
          <a:xfrm>
            <a:off x="1461447" y="2228738"/>
            <a:ext cx="9485408" cy="1332405"/>
          </a:xfrm>
          <a:prstGeom prst="roundRect">
            <a:avLst/>
          </a:prstGeom>
          <a:solidFill>
            <a:schemeClr val="accent2">
              <a:lumMod val="20000"/>
              <a:lumOff val="80000"/>
            </a:schemeClr>
          </a:solidFill>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a:solidFill>
                  <a:schemeClr val="tx1"/>
                </a:solidFill>
                <a:latin typeface="Times New Roman" panose="02020603050405020304" pitchFamily="18" charset="0"/>
                <a:cs typeface="Times New Roman" panose="02020603050405020304" pitchFamily="18" charset="0"/>
              </a:rPr>
              <a:t>“IDENTIFICACIÓN DE MALEZAS HOSPEDERAS DE LOS VIRUS PVX, PVY, AMV Y TiCV, EN LAS ZONAS PRODUCTORAS DE TOMATE DE ÁRBOL (</a:t>
            </a:r>
            <a:r>
              <a:rPr lang="es-EC" sz="2000" i="1" dirty="0">
                <a:solidFill>
                  <a:schemeClr val="tx1"/>
                </a:solidFill>
                <a:latin typeface="Times New Roman" panose="02020603050405020304" pitchFamily="18" charset="0"/>
                <a:cs typeface="Times New Roman" panose="02020603050405020304" pitchFamily="18" charset="0"/>
              </a:rPr>
              <a:t>Solanum betaceum</a:t>
            </a:r>
            <a:r>
              <a:rPr lang="es-EC" sz="2000" dirty="0">
                <a:solidFill>
                  <a:schemeClr val="tx1"/>
                </a:solidFill>
                <a:latin typeface="Times New Roman" panose="02020603050405020304" pitchFamily="18" charset="0"/>
                <a:cs typeface="Times New Roman" panose="02020603050405020304" pitchFamily="18" charset="0"/>
              </a:rPr>
              <a:t> Cav) DEL CANTÓN ANTONIO ANTE, PROVINCIA DE IMBABURA”</a:t>
            </a:r>
            <a:endParaRPr lang="es-ES" sz="2000" dirty="0">
              <a:solidFill>
                <a:schemeClr val="tx1"/>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5331" y="3836046"/>
            <a:ext cx="3664291" cy="2748219"/>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680" y="3836046"/>
            <a:ext cx="3664292" cy="2748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3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658556416"/>
              </p:ext>
            </p:extLst>
          </p:nvPr>
        </p:nvGraphicFramePr>
        <p:xfrm>
          <a:off x="687474" y="895816"/>
          <a:ext cx="11173968" cy="573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509711" y="177801"/>
            <a:ext cx="10018713" cy="571500"/>
          </a:xfrm>
        </p:spPr>
        <p:txBody>
          <a:bodyPr>
            <a:noAutofit/>
          </a:bodyPr>
          <a:lstStyle/>
          <a:p>
            <a:r>
              <a:rPr lang="es-ES" sz="3200" b="1" dirty="0">
                <a:solidFill>
                  <a:schemeClr val="accent1">
                    <a:lumMod val="50000"/>
                  </a:schemeClr>
                </a:solidFill>
                <a:latin typeface="Times New Roman" panose="02020603050405020304" pitchFamily="18" charset="0"/>
                <a:cs typeface="Times New Roman" panose="02020603050405020304" pitchFamily="18" charset="0"/>
              </a:rPr>
              <a:t>MATERIALES Y EQUIPOS</a:t>
            </a:r>
          </a:p>
        </p:txBody>
      </p:sp>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Botón de acción: Hacia atrás o Anterior 7">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descr="ciencia"/>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4402" y="23253"/>
            <a:ext cx="615060" cy="708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de agropecuaria ut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1" name="9 Rectángulo"/>
          <p:cNvSpPr/>
          <p:nvPr/>
        </p:nvSpPr>
        <p:spPr bwMode="auto">
          <a:xfrm>
            <a:off x="103031" y="89823"/>
            <a:ext cx="720000" cy="720000"/>
          </a:xfrm>
          <a:prstGeom prst="rect">
            <a:avLst/>
          </a:prstGeom>
          <a:blipFill>
            <a:blip r:embed="rId9"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3074" name="Picture 2" descr="Resultado de imagen para gp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95986" y="5202266"/>
            <a:ext cx="1003523" cy="1136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848966" y="5360700"/>
            <a:ext cx="987673" cy="1136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8" name="Picture 6" descr="Resultado de imagen para computador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35666" y="5202266"/>
            <a:ext cx="1462892" cy="1105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7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9711" y="177801"/>
            <a:ext cx="10018713" cy="571500"/>
          </a:xfrm>
        </p:spPr>
        <p:txBody>
          <a:bodyPr>
            <a:noAutofit/>
          </a:bodyPr>
          <a:lstStyle/>
          <a:p>
            <a:r>
              <a:rPr lang="es-ES" sz="3200" b="1" dirty="0">
                <a:solidFill>
                  <a:schemeClr val="accent1">
                    <a:lumMod val="50000"/>
                  </a:schemeClr>
                </a:solidFill>
                <a:latin typeface="Times New Roman" panose="02020603050405020304" pitchFamily="18" charset="0"/>
                <a:cs typeface="Times New Roman" panose="02020603050405020304" pitchFamily="18" charset="0"/>
              </a:rPr>
              <a:t>MATERIALES Y EQUIPOS</a:t>
            </a:r>
          </a:p>
        </p:txBody>
      </p:sp>
      <p:graphicFrame>
        <p:nvGraphicFramePr>
          <p:cNvPr id="4" name="Diagrama 3"/>
          <p:cNvGraphicFramePr/>
          <p:nvPr>
            <p:extLst>
              <p:ext uri="{D42A27DB-BD31-4B8C-83A1-F6EECF244321}">
                <p14:modId xmlns:p14="http://schemas.microsoft.com/office/powerpoint/2010/main" val="1356492477"/>
              </p:ext>
            </p:extLst>
          </p:nvPr>
        </p:nvGraphicFramePr>
        <p:xfrm>
          <a:off x="621094" y="749302"/>
          <a:ext cx="11075990" cy="582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7317495" y="1893124"/>
            <a:ext cx="4267200" cy="3139321"/>
          </a:xfrm>
          <a:prstGeom prst="rect">
            <a:avLst/>
          </a:prstGeom>
        </p:spPr>
        <p:txBody>
          <a:bodyPr wrap="square">
            <a:spAutoFit/>
          </a:bodyPr>
          <a:lstStyle/>
          <a:p>
            <a:pPr marL="342900" lvl="0" indent="-34290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err="1" smtClean="0">
                <a:latin typeface="Times New Roman" panose="02020603050405020304" pitchFamily="18" charset="0"/>
                <a:cs typeface="Times New Roman" panose="02020603050405020304" pitchFamily="18" charset="0"/>
              </a:rPr>
              <a:t>Formamida</a:t>
            </a:r>
            <a:endParaRPr lang="es-ES"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N-</a:t>
            </a:r>
            <a:r>
              <a:rPr lang="es-ES" sz="2000" dirty="0" err="1">
                <a:latin typeface="Times New Roman" panose="02020603050405020304" pitchFamily="18" charset="0"/>
                <a:cs typeface="Times New Roman" panose="02020603050405020304" pitchFamily="18" charset="0"/>
              </a:rPr>
              <a:t>Lauroylsarcosine</a:t>
            </a:r>
            <a:endParaRPr lang="es-ES"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err="1">
                <a:latin typeface="Times New Roman" panose="02020603050405020304" pitchFamily="18" charset="0"/>
                <a:cs typeface="Times New Roman" panose="02020603050405020304" pitchFamily="18" charset="0"/>
              </a:rPr>
              <a:t>Blocking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Reagent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Solution</a:t>
            </a:r>
            <a:endParaRPr lang="es-ES"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Ácido </a:t>
            </a:r>
            <a:r>
              <a:rPr lang="es-ES" sz="2000" dirty="0" err="1">
                <a:latin typeface="Times New Roman" panose="02020603050405020304" pitchFamily="18" charset="0"/>
                <a:cs typeface="Times New Roman" panose="02020603050405020304" pitchFamily="18" charset="0"/>
              </a:rPr>
              <a:t>maleico</a:t>
            </a:r>
            <a:endParaRPr lang="es-ES"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Anti-</a:t>
            </a:r>
            <a:r>
              <a:rPr lang="es-ES" sz="2000" dirty="0" err="1">
                <a:latin typeface="Times New Roman" panose="02020603050405020304" pitchFamily="18" charset="0"/>
                <a:cs typeface="Times New Roman" panose="02020603050405020304" pitchFamily="18" charset="0"/>
              </a:rPr>
              <a:t>digoxigenin</a:t>
            </a:r>
            <a:r>
              <a:rPr lang="es-ES" sz="2000" dirty="0">
                <a:latin typeface="Times New Roman" panose="02020603050405020304" pitchFamily="18" charset="0"/>
                <a:cs typeface="Times New Roman" panose="02020603050405020304" pitchFamily="18" charset="0"/>
              </a:rPr>
              <a:t>-AP </a:t>
            </a:r>
            <a:r>
              <a:rPr lang="es-ES" sz="2000" dirty="0" err="1">
                <a:latin typeface="Times New Roman" panose="02020603050405020304" pitchFamily="18" charset="0"/>
                <a:cs typeface="Times New Roman" panose="02020603050405020304" pitchFamily="18" charset="0"/>
              </a:rPr>
              <a:t>Fab</a:t>
            </a:r>
            <a:r>
              <a:rPr lang="es-ES" sz="2000" dirty="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fragments</a:t>
            </a:r>
            <a:endParaRPr lang="es-ES"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Sondas </a:t>
            </a:r>
            <a:r>
              <a:rPr lang="es-ES" sz="2000" dirty="0">
                <a:latin typeface="Times New Roman" panose="02020603050405020304" pitchFamily="18" charset="0"/>
                <a:cs typeface="Times New Roman" panose="02020603050405020304" pitchFamily="18" charset="0"/>
              </a:rPr>
              <a:t>individuales de RNA con marcado no radioactivo para diagnóstico de los virus PVX, PVY, AMV y TiCV</a:t>
            </a:r>
          </a:p>
        </p:txBody>
      </p:sp>
      <p:pic>
        <p:nvPicPr>
          <p:cNvPr id="5" name="Picture 2" descr="ciencia"/>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4402" y="10374"/>
            <a:ext cx="615060" cy="708129"/>
          </a:xfrm>
          <a:prstGeom prst="rect">
            <a:avLst/>
          </a:prstGeom>
          <a:noFill/>
          <a:extLst>
            <a:ext uri="{909E8E84-426E-40DD-AFC4-6F175D3DCCD1}">
              <a14:hiddenFill xmlns:a14="http://schemas.microsoft.com/office/drawing/2010/main">
                <a:solidFill>
                  <a:srgbClr val="FFFFFF"/>
                </a:solidFill>
              </a14:hiddenFill>
            </a:ext>
          </a:extLst>
        </p:spPr>
      </p:pic>
      <p:sp>
        <p:nvSpPr>
          <p:cNvPr id="6" name="Botón de acción: Hacia delante o Siguiente 5">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Botón de acción: Hacia atrás o Anterior 6">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9 Rectángulo"/>
          <p:cNvSpPr/>
          <p:nvPr/>
        </p:nvSpPr>
        <p:spPr bwMode="auto">
          <a:xfrm>
            <a:off x="103031" y="89823"/>
            <a:ext cx="720000" cy="720000"/>
          </a:xfrm>
          <a:prstGeom prst="rect">
            <a:avLst/>
          </a:prstGeom>
          <a:blipFill>
            <a:blip r:embed="rId8"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9" name="Picture 4" descr="Resultado de imagen de agropecuaria ut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09711" y="5562417"/>
            <a:ext cx="1271066" cy="892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5400000">
            <a:off x="7093709" y="5256233"/>
            <a:ext cx="1487136" cy="1039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465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60462250"/>
              </p:ext>
            </p:extLst>
          </p:nvPr>
        </p:nvGraphicFramePr>
        <p:xfrm>
          <a:off x="2705149" y="1107583"/>
          <a:ext cx="9026124" cy="555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1509711"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MÉTODOS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Botón de acción: Hacia delante o Siguiente 5">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descr="Resultado de imagen para investigación gif animado"/>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147808" y="946597"/>
            <a:ext cx="4353056" cy="5078564"/>
          </a:xfrm>
          <a:prstGeom prst="rect">
            <a:avLst/>
          </a:prstGeom>
          <a:noFill/>
          <a:extLst>
            <a:ext uri="{909E8E84-426E-40DD-AFC4-6F175D3DCCD1}">
              <a14:hiddenFill xmlns:a14="http://schemas.microsoft.com/office/drawing/2010/main">
                <a:solidFill>
                  <a:srgbClr val="FFFFFF"/>
                </a:solidFill>
              </a14:hiddenFill>
            </a:ext>
          </a:extLst>
        </p:spPr>
      </p:pic>
      <p:sp>
        <p:nvSpPr>
          <p:cNvPr id="7" name="9 Rectángulo"/>
          <p:cNvSpPr/>
          <p:nvPr/>
        </p:nvSpPr>
        <p:spPr bwMode="auto">
          <a:xfrm>
            <a:off x="103031" y="89823"/>
            <a:ext cx="720000" cy="720000"/>
          </a:xfrm>
          <a:prstGeom prst="rect">
            <a:avLst/>
          </a:prstGeom>
          <a:blipFill>
            <a:blip r:embed="rId8"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8" name="Picture 4" descr="Resultado de imagen de agropecuaria ut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7552374" y="1532020"/>
            <a:ext cx="927278" cy="14166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ln>
                <a:solidFill>
                  <a:schemeClr val="accent2"/>
                </a:solidFill>
              </a:ln>
            </a:endParaRPr>
          </a:p>
        </p:txBody>
      </p:sp>
      <p:sp>
        <p:nvSpPr>
          <p:cNvPr id="9" name="CuadroTexto 8"/>
          <p:cNvSpPr txBox="1"/>
          <p:nvPr/>
        </p:nvSpPr>
        <p:spPr>
          <a:xfrm>
            <a:off x="8808456" y="2071889"/>
            <a:ext cx="224092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Hernández</a:t>
            </a:r>
            <a:r>
              <a:rPr lang="es-EC" dirty="0">
                <a:latin typeface="Times New Roman" panose="02020603050405020304" pitchFamily="18" charset="0"/>
                <a:cs typeface="Times New Roman" panose="02020603050405020304" pitchFamily="18" charset="0"/>
              </a:rPr>
              <a:t>, Fernández y </a:t>
            </a:r>
            <a:r>
              <a:rPr lang="es-EC" dirty="0" smtClean="0">
                <a:latin typeface="Times New Roman" panose="02020603050405020304" pitchFamily="18" charset="0"/>
                <a:cs typeface="Times New Roman" panose="02020603050405020304" pitchFamily="18" charset="0"/>
              </a:rPr>
              <a:t>Baptista (2014)</a:t>
            </a:r>
            <a:endParaRPr lang="es-ES" dirty="0">
              <a:latin typeface="Times New Roman" panose="02020603050405020304" pitchFamily="18" charset="0"/>
              <a:cs typeface="Times New Roman" panose="02020603050405020304" pitchFamily="18" charset="0"/>
            </a:endParaRPr>
          </a:p>
        </p:txBody>
      </p:sp>
      <p:sp>
        <p:nvSpPr>
          <p:cNvPr id="10" name="Flecha doblada hacia arriba 9"/>
          <p:cNvSpPr/>
          <p:nvPr/>
        </p:nvSpPr>
        <p:spPr>
          <a:xfrm>
            <a:off x="8653911" y="2789053"/>
            <a:ext cx="1352974" cy="301876"/>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1" name="CuadroTexto 10"/>
          <p:cNvSpPr txBox="1"/>
          <p:nvPr/>
        </p:nvSpPr>
        <p:spPr>
          <a:xfrm>
            <a:off x="8808456" y="1418188"/>
            <a:ext cx="1648499"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lnSpc>
                <a:spcPct val="100000"/>
              </a:lnSpc>
              <a:spcBef>
                <a:spcPts val="600"/>
              </a:spcBef>
              <a:spcAft>
                <a:spcPts val="600"/>
              </a:spcAft>
            </a:pPr>
            <a:r>
              <a:rPr lang="es-EC" dirty="0">
                <a:latin typeface="Times New Roman" panose="02020603050405020304" pitchFamily="18" charset="0"/>
                <a:cs typeface="Times New Roman" panose="02020603050405020304" pitchFamily="18" charset="0"/>
              </a:rPr>
              <a:t>Llanos (2011)  </a:t>
            </a:r>
            <a:endParaRPr lang="es-ES" dirty="0">
              <a:latin typeface="Times New Roman" panose="02020603050405020304" pitchFamily="18" charset="0"/>
              <a:cs typeface="Times New Roman" panose="02020603050405020304" pitchFamily="18" charset="0"/>
            </a:endParaRPr>
          </a:p>
        </p:txBody>
      </p:sp>
      <p:sp>
        <p:nvSpPr>
          <p:cNvPr id="14" name="Flecha derecha 13"/>
          <p:cNvSpPr/>
          <p:nvPr/>
        </p:nvSpPr>
        <p:spPr>
          <a:xfrm>
            <a:off x="7552374" y="2250339"/>
            <a:ext cx="927278" cy="14166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ln>
                <a:solidFill>
                  <a:schemeClr val="accent2"/>
                </a:solidFill>
              </a:ln>
            </a:endParaRPr>
          </a:p>
        </p:txBody>
      </p:sp>
      <p:sp>
        <p:nvSpPr>
          <p:cNvPr id="15" name="CuadroTexto 14"/>
          <p:cNvSpPr txBox="1"/>
          <p:nvPr/>
        </p:nvSpPr>
        <p:spPr>
          <a:xfrm>
            <a:off x="9953534" y="4715220"/>
            <a:ext cx="171472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Hernández et al (2014)</a:t>
            </a:r>
            <a:endParaRPr lang="es-ES" dirty="0">
              <a:latin typeface="Times New Roman" panose="02020603050405020304" pitchFamily="18" charset="0"/>
              <a:cs typeface="Times New Roman" panose="02020603050405020304" pitchFamily="18" charset="0"/>
            </a:endParaRPr>
          </a:p>
        </p:txBody>
      </p:sp>
      <p:sp>
        <p:nvSpPr>
          <p:cNvPr id="16" name="Flecha derecha 15"/>
          <p:cNvSpPr/>
          <p:nvPr/>
        </p:nvSpPr>
        <p:spPr>
          <a:xfrm>
            <a:off x="9529677" y="4954672"/>
            <a:ext cx="360843" cy="15824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ln>
                <a:solidFill>
                  <a:schemeClr val="accent2"/>
                </a:solidFill>
              </a:ln>
            </a:endParaRPr>
          </a:p>
        </p:txBody>
      </p:sp>
    </p:spTree>
    <p:extLst>
      <p:ext uri="{BB962C8B-B14F-4D97-AF65-F5344CB8AC3E}">
        <p14:creationId xmlns:p14="http://schemas.microsoft.com/office/powerpoint/2010/main" val="295108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767308373"/>
              </p:ext>
            </p:extLst>
          </p:nvPr>
        </p:nvGraphicFramePr>
        <p:xfrm>
          <a:off x="207056" y="1453755"/>
          <a:ext cx="11781744" cy="5217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308257" y="-20854"/>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VARIABLES EVALUADAS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8182199" y="550646"/>
            <a:ext cx="3486060" cy="122183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Nivel de incidencia de cada uno de los virus encontrados, según el tipo de malezas y localidad</a:t>
            </a:r>
            <a:endParaRPr lang="es-ES" sz="20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4355295" y="1083213"/>
            <a:ext cx="3443743" cy="6892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b="1" dirty="0">
                <a:latin typeface="Times New Roman" panose="02020603050405020304" pitchFamily="18" charset="0"/>
                <a:cs typeface="Times New Roman" panose="02020603050405020304" pitchFamily="18" charset="0"/>
              </a:rPr>
              <a:t>Presencia de virus en </a:t>
            </a:r>
            <a:r>
              <a:rPr lang="es-EC" sz="2000" b="1" dirty="0" smtClean="0">
                <a:latin typeface="Times New Roman" panose="02020603050405020304" pitchFamily="18" charset="0"/>
                <a:cs typeface="Times New Roman" panose="02020603050405020304" pitchFamily="18" charset="0"/>
              </a:rPr>
              <a:t>malezas</a:t>
            </a:r>
            <a:endParaRPr lang="es-ES" sz="2000" b="1" dirty="0">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559762" y="1083212"/>
            <a:ext cx="3442827" cy="6627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b="1" dirty="0">
                <a:latin typeface="Times New Roman" panose="02020603050405020304" pitchFamily="18" charset="0"/>
                <a:cs typeface="Times New Roman" panose="02020603050405020304" pitchFamily="18" charset="0"/>
              </a:rPr>
              <a:t>Tipos de malezas más frecuentes</a:t>
            </a:r>
          </a:p>
        </p:txBody>
      </p:sp>
      <p:pic>
        <p:nvPicPr>
          <p:cNvPr id="3" name="Imagen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8948" y="3904837"/>
            <a:ext cx="3304453" cy="953766"/>
          </a:xfrm>
          <a:prstGeom prst="rect">
            <a:avLst/>
          </a:prstGeom>
        </p:spPr>
      </p:pic>
      <p:pic>
        <p:nvPicPr>
          <p:cNvPr id="6" name="Imagen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03491" y="3989538"/>
            <a:ext cx="3201158" cy="716472"/>
          </a:xfrm>
          <a:prstGeom prst="rect">
            <a:avLst/>
          </a:prstGeom>
        </p:spPr>
      </p:pic>
      <p:sp>
        <p:nvSpPr>
          <p:cNvPr id="10" name="Botón de acción: Hacia delante o Siguiente 9">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Botón de acción: Hacia atrás o Anterior 10">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4" descr="Resultado de imagen de agropecuaria ut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6" name="9 Rectángulo"/>
          <p:cNvSpPr/>
          <p:nvPr/>
        </p:nvSpPr>
        <p:spPr bwMode="auto">
          <a:xfrm>
            <a:off x="103031" y="89823"/>
            <a:ext cx="720000" cy="720000"/>
          </a:xfrm>
          <a:prstGeom prst="rect">
            <a:avLst/>
          </a:prstGeom>
          <a:blipFill>
            <a:blip r:embed="rId10"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 name="1 Rectángulo"/>
          <p:cNvSpPr/>
          <p:nvPr/>
        </p:nvSpPr>
        <p:spPr>
          <a:xfrm>
            <a:off x="4274613" y="5947267"/>
            <a:ext cx="3792898" cy="584775"/>
          </a:xfrm>
          <a:prstGeom prst="rect">
            <a:avLst/>
          </a:prstGeom>
        </p:spPr>
        <p:txBody>
          <a:bodyPr wrap="none">
            <a:spAutoFit/>
          </a:bodyPr>
          <a:lstStyle/>
          <a:p>
            <a:r>
              <a:rPr lang="es-ES" sz="1600" dirty="0">
                <a:latin typeface="Times New Roman" panose="02020603050405020304" pitchFamily="18" charset="0"/>
                <a:cs typeface="Times New Roman" panose="02020603050405020304" pitchFamily="18" charset="0"/>
              </a:rPr>
              <a:t>Martínez (2011</a:t>
            </a:r>
            <a:r>
              <a:rPr lang="es-ES" sz="1600" dirty="0" smtClean="0">
                <a:latin typeface="Times New Roman" panose="02020603050405020304" pitchFamily="18" charset="0"/>
                <a:cs typeface="Times New Roman" panose="02020603050405020304" pitchFamily="18" charset="0"/>
              </a:rPr>
              <a:t>)</a:t>
            </a:r>
          </a:p>
          <a:p>
            <a:r>
              <a:rPr lang="es-ES" sz="1600" dirty="0" err="1" smtClean="0">
                <a:latin typeface="Times New Roman" panose="02020603050405020304" pitchFamily="18" charset="0"/>
                <a:cs typeface="Times New Roman" panose="02020603050405020304" pitchFamily="18" charset="0"/>
              </a:rPr>
              <a:t>Pallás</a:t>
            </a:r>
            <a:r>
              <a:rPr lang="es-ES" sz="1600" dirty="0" smtClean="0">
                <a:latin typeface="Times New Roman" panose="02020603050405020304" pitchFamily="18" charset="0"/>
                <a:cs typeface="Times New Roman" panose="02020603050405020304" pitchFamily="18" charset="0"/>
              </a:rPr>
              <a:t>, Sánchez, Aparicio y </a:t>
            </a:r>
            <a:r>
              <a:rPr lang="es-ES" sz="1600" dirty="0" err="1" smtClean="0">
                <a:latin typeface="Times New Roman" panose="02020603050405020304" pitchFamily="18" charset="0"/>
                <a:cs typeface="Times New Roman" panose="02020603050405020304" pitchFamily="18" charset="0"/>
              </a:rPr>
              <a:t>Herranz</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(2010</a:t>
            </a:r>
            <a:r>
              <a:rPr lang="es-ES" sz="1600" dirty="0">
                <a:latin typeface="Times New Roman" panose="02020603050405020304" pitchFamily="18" charset="0"/>
                <a:cs typeface="Times New Roman" panose="02020603050405020304" pitchFamily="18" charset="0"/>
              </a:rPr>
              <a:t>)</a:t>
            </a:r>
            <a:r>
              <a:rPr lang="es-ES" sz="1600" dirty="0" smtClean="0">
                <a:latin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03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54854" y="20334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MANEJO ESPECÍFICO DEL ESTUDIO</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3062514" y="1698171"/>
            <a:ext cx="1567543" cy="369332"/>
          </a:xfrm>
          <a:prstGeom prst="rect">
            <a:avLst/>
          </a:prstGeom>
          <a:noFill/>
        </p:spPr>
        <p:txBody>
          <a:bodyPr wrap="square" rtlCol="0">
            <a:spAutoFit/>
          </a:bodyPr>
          <a:lstStyle/>
          <a:p>
            <a:endParaRPr lang="es-ES" dirty="0"/>
          </a:p>
        </p:txBody>
      </p:sp>
      <p:sp>
        <p:nvSpPr>
          <p:cNvPr id="7" name="CuadroTexto 6"/>
          <p:cNvSpPr txBox="1"/>
          <p:nvPr/>
        </p:nvSpPr>
        <p:spPr>
          <a:xfrm>
            <a:off x="4434226" y="935461"/>
            <a:ext cx="4687889" cy="4616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ctr"/>
            <a:r>
              <a:rPr lang="es-ES" sz="2400" dirty="0" smtClean="0">
                <a:latin typeface="Times New Roman" panose="02020603050405020304" pitchFamily="18" charset="0"/>
                <a:cs typeface="Times New Roman" panose="02020603050405020304" pitchFamily="18" charset="0"/>
              </a:rPr>
              <a:t>Delimitación del área de muestreo</a:t>
            </a:r>
            <a:endParaRPr lang="es-ES" sz="2400" dirty="0">
              <a:latin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2" cstate="email">
            <a:extLst>
              <a:ext uri="{28A0092B-C50C-407E-A947-70E740481C1C}">
                <a14:useLocalDpi xmlns:a14="http://schemas.microsoft.com/office/drawing/2010/main"/>
              </a:ext>
            </a:extLst>
          </a:blip>
          <a:srcRect/>
          <a:stretch/>
        </p:blipFill>
        <p:spPr bwMode="auto">
          <a:xfrm>
            <a:off x="1030514" y="1603717"/>
            <a:ext cx="3078003" cy="2205215"/>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3" cstate="email">
            <a:extLst>
              <a:ext uri="{28A0092B-C50C-407E-A947-70E740481C1C}">
                <a14:useLocalDpi xmlns:a14="http://schemas.microsoft.com/office/drawing/2010/main"/>
              </a:ext>
            </a:extLst>
          </a:blip>
          <a:srcRect/>
          <a:stretch/>
        </p:blipFill>
        <p:spPr bwMode="auto">
          <a:xfrm>
            <a:off x="1030514" y="4333895"/>
            <a:ext cx="3078003" cy="2349263"/>
          </a:xfrm>
          <a:prstGeom prst="rect">
            <a:avLst/>
          </a:prstGeom>
          <a:ln>
            <a:noFill/>
          </a:ln>
          <a:extLst>
            <a:ext uri="{53640926-AAD7-44D8-BBD7-CCE9431645EC}">
              <a14:shadowObscured xmlns:a14="http://schemas.microsoft.com/office/drawing/2010/main"/>
            </a:ext>
          </a:extLst>
        </p:spPr>
      </p:pic>
      <p:pic>
        <p:nvPicPr>
          <p:cNvPr id="14" name="Imagen 13" descr="C:\Users\Usuario\Desktop\FOTOS MAPA\mapa puntos de muestreo bien.jpg"/>
          <p:cNvPicPr/>
          <p:nvPr/>
        </p:nvPicPr>
        <p:blipFill rotWithShape="1">
          <a:blip r:embed="rId4" cstate="email">
            <a:extLst>
              <a:ext uri="{28A0092B-C50C-407E-A947-70E740481C1C}">
                <a14:useLocalDpi xmlns:a14="http://schemas.microsoft.com/office/drawing/2010/main"/>
              </a:ext>
            </a:extLst>
          </a:blip>
          <a:srcRect/>
          <a:stretch/>
        </p:blipFill>
        <p:spPr bwMode="auto">
          <a:xfrm>
            <a:off x="4295776" y="1557746"/>
            <a:ext cx="7736568" cy="5125412"/>
          </a:xfrm>
          <a:prstGeom prst="rect">
            <a:avLst/>
          </a:prstGeom>
          <a:noFill/>
          <a:ln>
            <a:noFill/>
          </a:ln>
          <a:extLst>
            <a:ext uri="{53640926-AAD7-44D8-BBD7-CCE9431645EC}">
              <a14:shadowObscured xmlns:a14="http://schemas.microsoft.com/office/drawing/2010/main"/>
            </a:ext>
          </a:extLst>
        </p:spPr>
      </p:pic>
      <p:sp>
        <p:nvSpPr>
          <p:cNvPr id="8" name="Botón de acción: Hacia delante o Siguiente 7">
            <a:hlinkClick r:id="" action="ppaction://hlinkshowjump?jump=nextslide" highlightClick="1"/>
          </p:cNvPr>
          <p:cNvSpPr/>
          <p:nvPr/>
        </p:nvSpPr>
        <p:spPr>
          <a:xfrm>
            <a:off x="11825666" y="6521807"/>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Botón de acción: Hacia atrás o Anterior 8">
            <a:hlinkClick r:id="" action="ppaction://hlinkshowjump?jump=previousslide" highlightClick="1"/>
          </p:cNvPr>
          <p:cNvSpPr/>
          <p:nvPr/>
        </p:nvSpPr>
        <p:spPr>
          <a:xfrm>
            <a:off x="11217500" y="6523149"/>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1030513" y="1397126"/>
            <a:ext cx="3078003" cy="67037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dirty="0" smtClean="0">
                <a:latin typeface="Times New Roman" panose="02020603050405020304" pitchFamily="18" charset="0"/>
                <a:cs typeface="Times New Roman" panose="02020603050405020304" pitchFamily="18" charset="0"/>
              </a:rPr>
              <a:t>Área recorrida</a:t>
            </a:r>
          </a:p>
          <a:p>
            <a:pPr algn="ctr"/>
            <a:r>
              <a:rPr lang="es-ES" sz="2000" dirty="0" smtClean="0">
                <a:latin typeface="Times New Roman" panose="02020603050405020304" pitchFamily="18" charset="0"/>
                <a:cs typeface="Times New Roman" panose="02020603050405020304" pitchFamily="18" charset="0"/>
              </a:rPr>
              <a:t>720 Hectáreas</a:t>
            </a:r>
            <a:endParaRPr lang="es-ES" sz="2000" dirty="0">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921166" y="3953022"/>
            <a:ext cx="3257689" cy="6771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41 lotes</a:t>
            </a:r>
          </a:p>
          <a:p>
            <a:pPr algn="ctr"/>
            <a:r>
              <a:rPr lang="es-ES" sz="2000" b="1" dirty="0" smtClean="0">
                <a:latin typeface="Times New Roman" panose="02020603050405020304" pitchFamily="18" charset="0"/>
                <a:cs typeface="Times New Roman" panose="02020603050405020304" pitchFamily="18" charset="0"/>
              </a:rPr>
              <a:t>Genotipo: </a:t>
            </a:r>
            <a:r>
              <a:rPr lang="es-ES" sz="2000" dirty="0" smtClean="0">
                <a:latin typeface="Times New Roman" panose="02020603050405020304" pitchFamily="18" charset="0"/>
                <a:cs typeface="Times New Roman" panose="02020603050405020304" pitchFamily="18" charset="0"/>
              </a:rPr>
              <a:t>Amarillo </a:t>
            </a:r>
            <a:r>
              <a:rPr lang="es-ES" sz="2000" dirty="0">
                <a:latin typeface="Times New Roman" panose="02020603050405020304" pitchFamily="18" charset="0"/>
                <a:cs typeface="Times New Roman" panose="02020603050405020304" pitchFamily="18" charset="0"/>
              </a:rPr>
              <a:t>G</a:t>
            </a:r>
            <a:r>
              <a:rPr lang="es-ES" sz="2000" dirty="0" smtClean="0">
                <a:latin typeface="Times New Roman" panose="02020603050405020304" pitchFamily="18" charset="0"/>
                <a:cs typeface="Times New Roman" panose="02020603050405020304" pitchFamily="18" charset="0"/>
              </a:rPr>
              <a:t>igante</a:t>
            </a:r>
            <a:endParaRPr lang="es-ES" sz="2000" dirty="0">
              <a:latin typeface="Times New Roman" panose="02020603050405020304" pitchFamily="18" charset="0"/>
              <a:cs typeface="Times New Roman" panose="02020603050405020304" pitchFamily="18" charset="0"/>
            </a:endParaRPr>
          </a:p>
        </p:txBody>
      </p:sp>
      <p:pic>
        <p:nvPicPr>
          <p:cNvPr id="15" name="Picture 4" descr="Resultado de imagen de agropecuaria ut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6" name="9 Rectángulo"/>
          <p:cNvSpPr/>
          <p:nvPr/>
        </p:nvSpPr>
        <p:spPr bwMode="auto">
          <a:xfrm>
            <a:off x="103031" y="89823"/>
            <a:ext cx="720000" cy="720000"/>
          </a:xfrm>
          <a:prstGeom prst="rect">
            <a:avLst/>
          </a:prstGeom>
          <a:blipFill>
            <a:blip r:embed="rId6"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8760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42897" y="188258"/>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MANEJO ESPECÍFICO DEL ESTUDIO</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3062514" y="1698171"/>
            <a:ext cx="1567543" cy="369332"/>
          </a:xfrm>
          <a:prstGeom prst="rect">
            <a:avLst/>
          </a:prstGeom>
          <a:noFill/>
        </p:spPr>
        <p:txBody>
          <a:bodyPr wrap="square" rtlCol="0">
            <a:spAutoFit/>
          </a:bodyPr>
          <a:lstStyle/>
          <a:p>
            <a:endParaRPr lang="es-ES" dirty="0"/>
          </a:p>
        </p:txBody>
      </p:sp>
      <p:sp>
        <p:nvSpPr>
          <p:cNvPr id="8" name="CuadroTexto 7"/>
          <p:cNvSpPr txBox="1"/>
          <p:nvPr/>
        </p:nvSpPr>
        <p:spPr>
          <a:xfrm>
            <a:off x="4931679" y="871900"/>
            <a:ext cx="3229429" cy="461665"/>
          </a:xfrm>
          <a:prstGeom prst="rect">
            <a:avLst/>
          </a:prstGeom>
          <a:gradFill flip="none" rotWithShape="1">
            <a:gsLst>
              <a:gs pos="0">
                <a:schemeClr val="accent3">
                  <a:lumMod val="5000"/>
                  <a:lumOff val="95000"/>
                </a:schemeClr>
              </a:gs>
              <a:gs pos="93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ctr"/>
            <a:r>
              <a:rPr lang="es-EC" sz="2400" dirty="0">
                <a:latin typeface="Times New Roman" panose="02020603050405020304" pitchFamily="18" charset="0"/>
                <a:cs typeface="Times New Roman" panose="02020603050405020304" pitchFamily="18" charset="0"/>
              </a:rPr>
              <a:t>Registro de </a:t>
            </a:r>
            <a:r>
              <a:rPr lang="es-EC" sz="2400" dirty="0" smtClean="0">
                <a:latin typeface="Times New Roman" panose="02020603050405020304" pitchFamily="18" charset="0"/>
                <a:cs typeface="Times New Roman" panose="02020603050405020304" pitchFamily="18" charset="0"/>
              </a:rPr>
              <a:t>malezas</a:t>
            </a:r>
            <a:endParaRPr lang="es-ES" sz="2400" dirty="0">
              <a:latin typeface="Times New Roman" panose="02020603050405020304" pitchFamily="18" charset="0"/>
              <a:cs typeface="Times New Roman" panose="02020603050405020304" pitchFamily="18" charset="0"/>
            </a:endParaRPr>
          </a:p>
        </p:txBody>
      </p:sp>
      <p:pic>
        <p:nvPicPr>
          <p:cNvPr id="9" name="Imagen 8" descr="C:\Users\Usuario\Desktop\Videos y fotos malezas\fotos malesas Natabuela Vero\DSC0362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7114" y="1558063"/>
            <a:ext cx="2590800" cy="2087245"/>
          </a:xfrm>
          <a:prstGeom prst="rect">
            <a:avLst/>
          </a:prstGeom>
          <a:noFill/>
          <a:ln>
            <a:noFill/>
          </a:ln>
        </p:spPr>
      </p:pic>
      <p:pic>
        <p:nvPicPr>
          <p:cNvPr id="12" name="Imagen 11" descr="C:\Users\Usuario\Desktop\Videos y fotos malezas\fotos malesas Natabuela Vero\DSC0363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6169" y="1576160"/>
            <a:ext cx="2590800" cy="2087245"/>
          </a:xfrm>
          <a:prstGeom prst="rect">
            <a:avLst/>
          </a:prstGeom>
          <a:noFill/>
          <a:ln>
            <a:noFill/>
          </a:ln>
        </p:spPr>
      </p:pic>
      <p:pic>
        <p:nvPicPr>
          <p:cNvPr id="13" name="Imagen 12" descr="C:\Users\Usuario\Desktop\Videos y fotos malezas\fotos malesas Natabuela Vero\DSC03565.JPG"/>
          <p:cNvPicPr/>
          <p:nvPr/>
        </p:nvPicPr>
        <p:blipFill rotWithShape="1">
          <a:blip r:embed="rId4" cstate="email">
            <a:extLst>
              <a:ext uri="{28A0092B-C50C-407E-A947-70E740481C1C}">
                <a14:useLocalDpi xmlns:a14="http://schemas.microsoft.com/office/drawing/2010/main"/>
              </a:ext>
            </a:extLst>
          </a:blip>
          <a:srcRect/>
          <a:stretch/>
        </p:blipFill>
        <p:spPr bwMode="auto">
          <a:xfrm>
            <a:off x="8828767" y="1576160"/>
            <a:ext cx="2590800" cy="2051050"/>
          </a:xfrm>
          <a:prstGeom prst="rect">
            <a:avLst/>
          </a:prstGeom>
          <a:noFill/>
          <a:ln>
            <a:noFill/>
          </a:ln>
          <a:extLst>
            <a:ext uri="{53640926-AAD7-44D8-BBD7-CCE9431645EC}">
              <a14:shadowObscured xmlns:a14="http://schemas.microsoft.com/office/drawing/2010/main"/>
            </a:ext>
          </a:extLst>
        </p:spPr>
      </p:pic>
      <p:pic>
        <p:nvPicPr>
          <p:cNvPr id="14" name="Imagen 13" descr="C:\Users\Usuario\Desktop\Videos y fotos malezas\fotos malesas Natabuela Vero\DSC03553.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8828767" y="4443612"/>
            <a:ext cx="2590800" cy="2051685"/>
          </a:xfrm>
          <a:prstGeom prst="rect">
            <a:avLst/>
          </a:prstGeom>
          <a:noFill/>
          <a:ln>
            <a:noFill/>
          </a:ln>
        </p:spPr>
      </p:pic>
      <p:pic>
        <p:nvPicPr>
          <p:cNvPr id="15" name="Imagen 14"/>
          <p:cNvPicPr/>
          <p:nvPr/>
        </p:nvPicPr>
        <p:blipFill rotWithShape="1">
          <a:blip r:embed="rId6" cstate="email">
            <a:extLst>
              <a:ext uri="{28A0092B-C50C-407E-A947-70E740481C1C}">
                <a14:useLocalDpi xmlns:a14="http://schemas.microsoft.com/office/drawing/2010/main"/>
              </a:ext>
            </a:extLst>
          </a:blip>
          <a:srcRect/>
          <a:stretch/>
        </p:blipFill>
        <p:spPr bwMode="auto">
          <a:xfrm>
            <a:off x="5250994" y="4407417"/>
            <a:ext cx="2590800" cy="2087880"/>
          </a:xfrm>
          <a:prstGeom prst="rect">
            <a:avLst/>
          </a:prstGeom>
          <a:ln>
            <a:noFill/>
          </a:ln>
          <a:extLst>
            <a:ext uri="{53640926-AAD7-44D8-BBD7-CCE9431645EC}">
              <a14:shadowObscured xmlns:a14="http://schemas.microsoft.com/office/drawing/2010/main"/>
            </a:ext>
          </a:extLst>
        </p:spPr>
      </p:pic>
      <p:sp>
        <p:nvSpPr>
          <p:cNvPr id="2" name="Flecha derecha 1"/>
          <p:cNvSpPr/>
          <p:nvPr/>
        </p:nvSpPr>
        <p:spPr>
          <a:xfrm>
            <a:off x="4483213" y="2435097"/>
            <a:ext cx="66765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7" name="Flecha derecha 16"/>
          <p:cNvSpPr/>
          <p:nvPr/>
        </p:nvSpPr>
        <p:spPr>
          <a:xfrm>
            <a:off x="8014039" y="2402067"/>
            <a:ext cx="66765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9" name="Flecha derecha 18"/>
          <p:cNvSpPr/>
          <p:nvPr/>
        </p:nvSpPr>
        <p:spPr>
          <a:xfrm rot="5400000">
            <a:off x="9675924" y="3817696"/>
            <a:ext cx="66765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20" name="Flecha derecha 19"/>
          <p:cNvSpPr/>
          <p:nvPr/>
        </p:nvSpPr>
        <p:spPr>
          <a:xfrm rot="10800000">
            <a:off x="8016869" y="5251739"/>
            <a:ext cx="66765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8" name="Botón de acción: Hacia delante o Siguiente 17">
            <a:hlinkClick r:id="" action="ppaction://hlinkshowjump?jump=nextslide" highlightClick="1"/>
          </p:cNvPr>
          <p:cNvSpPr/>
          <p:nvPr/>
        </p:nvSpPr>
        <p:spPr>
          <a:xfrm>
            <a:off x="11805634" y="651125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Botón de acción: Hacia atrás o Anterior 21">
            <a:hlinkClick r:id="" action="ppaction://hlinkshowjump?jump=previousslide" highlightClick="1"/>
          </p:cNvPr>
          <p:cNvSpPr/>
          <p:nvPr/>
        </p:nvSpPr>
        <p:spPr>
          <a:xfrm>
            <a:off x="11191742" y="6523149"/>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4" descr="Resultado de imagen de agropecuaria ut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1" name="9 Rectángulo"/>
          <p:cNvSpPr/>
          <p:nvPr/>
        </p:nvSpPr>
        <p:spPr bwMode="auto">
          <a:xfrm>
            <a:off x="103031" y="89823"/>
            <a:ext cx="720000" cy="720000"/>
          </a:xfrm>
          <a:prstGeom prst="rect">
            <a:avLst/>
          </a:prstGeom>
          <a:blipFill>
            <a:blip r:embed="rId8"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9814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09711"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MANEJO ESPECÍFICO DEL ESTUDIO</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3062514" y="1698171"/>
            <a:ext cx="1567543" cy="369332"/>
          </a:xfrm>
          <a:prstGeom prst="rect">
            <a:avLst/>
          </a:prstGeom>
          <a:noFill/>
        </p:spPr>
        <p:txBody>
          <a:bodyPr wrap="square" rtlCol="0">
            <a:spAutoFit/>
          </a:bodyPr>
          <a:lstStyle/>
          <a:p>
            <a:endParaRPr lang="es-ES" dirty="0"/>
          </a:p>
        </p:txBody>
      </p:sp>
      <p:sp>
        <p:nvSpPr>
          <p:cNvPr id="10" name="CuadroTexto 9"/>
          <p:cNvSpPr txBox="1"/>
          <p:nvPr/>
        </p:nvSpPr>
        <p:spPr>
          <a:xfrm>
            <a:off x="3944710" y="900252"/>
            <a:ext cx="4992914" cy="4616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ctr"/>
            <a:r>
              <a:rPr lang="es-EC" sz="2400" dirty="0" smtClean="0">
                <a:latin typeface="Times New Roman" panose="02020603050405020304" pitchFamily="18" charset="0"/>
                <a:cs typeface="Times New Roman" panose="02020603050405020304" pitchFamily="18" charset="0"/>
              </a:rPr>
              <a:t>Recolección de muestras en el campo</a:t>
            </a:r>
            <a:endParaRPr lang="es-ES" sz="2400" dirty="0">
              <a:latin typeface="Times New Roman" panose="02020603050405020304" pitchFamily="18" charset="0"/>
              <a:cs typeface="Times New Roman" panose="02020603050405020304" pitchFamily="18" charset="0"/>
            </a:endParaRPr>
          </a:p>
        </p:txBody>
      </p:sp>
      <p:pic>
        <p:nvPicPr>
          <p:cNvPr id="9" name="Imagen 8"/>
          <p:cNvPicPr/>
          <p:nvPr/>
        </p:nvPicPr>
        <p:blipFill rotWithShape="1">
          <a:blip r:embed="rId2" cstate="email">
            <a:extLst>
              <a:ext uri="{28A0092B-C50C-407E-A947-70E740481C1C}">
                <a14:useLocalDpi xmlns:a14="http://schemas.microsoft.com/office/drawing/2010/main"/>
              </a:ext>
            </a:extLst>
          </a:blip>
          <a:srcRect/>
          <a:stretch/>
        </p:blipFill>
        <p:spPr bwMode="auto">
          <a:xfrm>
            <a:off x="4421781" y="1698171"/>
            <a:ext cx="2120687" cy="1902573"/>
          </a:xfrm>
          <a:prstGeom prst="rect">
            <a:avLst/>
          </a:prstGeom>
          <a:ln>
            <a:noFill/>
          </a:ln>
          <a:extLst>
            <a:ext uri="{53640926-AAD7-44D8-BBD7-CCE9431645EC}">
              <a14:shadowObscured xmlns:a14="http://schemas.microsoft.com/office/drawing/2010/main"/>
            </a:ext>
          </a:extLst>
        </p:spPr>
      </p:pic>
      <p:pic>
        <p:nvPicPr>
          <p:cNvPr id="12" name="Imagen 11" descr="C:\Users\Usuario\Desktop\TRABAJO DE GRADO 2\TESIS INFORMACION\POSITIVOS\MALEZAS\MUESTREO\21-09-2015\DSCN9807.JPG"/>
          <p:cNvPicPr/>
          <p:nvPr/>
        </p:nvPicPr>
        <p:blipFill rotWithShape="1">
          <a:blip r:embed="rId3" cstate="email">
            <a:extLst>
              <a:ext uri="{28A0092B-C50C-407E-A947-70E740481C1C}">
                <a14:useLocalDpi xmlns:a14="http://schemas.microsoft.com/office/drawing/2010/main"/>
              </a:ext>
            </a:extLst>
          </a:blip>
          <a:srcRect/>
          <a:stretch/>
        </p:blipFill>
        <p:spPr bwMode="auto">
          <a:xfrm>
            <a:off x="9960737" y="1698171"/>
            <a:ext cx="2130536" cy="1948818"/>
          </a:xfrm>
          <a:prstGeom prst="rect">
            <a:avLst/>
          </a:prstGeom>
          <a:noFill/>
          <a:ln>
            <a:noFill/>
          </a:ln>
          <a:extLst>
            <a:ext uri="{53640926-AAD7-44D8-BBD7-CCE9431645EC}">
              <a14:shadowObscured xmlns:a14="http://schemas.microsoft.com/office/drawing/2010/main"/>
            </a:ext>
          </a:extLst>
        </p:spPr>
      </p:pic>
      <p:pic>
        <p:nvPicPr>
          <p:cNvPr id="13" name="Imagen 12" descr="C:\Users\Usuario\Desktop\Videos y fotos malezas\fotos malesas Natabuela Vero\DSC03619.JPG"/>
          <p:cNvPicPr/>
          <p:nvPr/>
        </p:nvPicPr>
        <p:blipFill rotWithShape="1">
          <a:blip r:embed="rId4" cstate="email">
            <a:extLst>
              <a:ext uri="{28A0092B-C50C-407E-A947-70E740481C1C}">
                <a14:useLocalDpi xmlns:a14="http://schemas.microsoft.com/office/drawing/2010/main"/>
              </a:ext>
            </a:extLst>
          </a:blip>
          <a:srcRect/>
          <a:stretch/>
        </p:blipFill>
        <p:spPr bwMode="auto">
          <a:xfrm>
            <a:off x="9973618" y="4495576"/>
            <a:ext cx="2130536" cy="1800688"/>
          </a:xfrm>
          <a:prstGeom prst="rect">
            <a:avLst/>
          </a:prstGeom>
          <a:noFill/>
          <a:ln>
            <a:noFill/>
          </a:ln>
          <a:extLst>
            <a:ext uri="{53640926-AAD7-44D8-BBD7-CCE9431645EC}">
              <a14:shadowObscured xmlns:a14="http://schemas.microsoft.com/office/drawing/2010/main"/>
            </a:ext>
          </a:extLst>
        </p:spPr>
      </p:pic>
      <p:pic>
        <p:nvPicPr>
          <p:cNvPr id="15" name="Imagen 14" descr="C:\Users\Usuario\Desktop\TRABAJO DE GRADO 2\TESIS INFORMACION\POSITIVOS\MALEZAS\MUESTREO\CHALTURA_23-09-2015\DSCN9990.JPG"/>
          <p:cNvPicPr/>
          <p:nvPr/>
        </p:nvPicPr>
        <p:blipFill rotWithShape="1">
          <a:blip r:embed="rId5" cstate="email">
            <a:extLst>
              <a:ext uri="{28A0092B-C50C-407E-A947-70E740481C1C}">
                <a14:useLocalDpi xmlns:a14="http://schemas.microsoft.com/office/drawing/2010/main"/>
              </a:ext>
            </a:extLst>
          </a:blip>
          <a:srcRect/>
          <a:stretch/>
        </p:blipFill>
        <p:spPr bwMode="auto">
          <a:xfrm>
            <a:off x="7193297" y="1698171"/>
            <a:ext cx="2127058" cy="1902573"/>
          </a:xfrm>
          <a:prstGeom prst="rect">
            <a:avLst/>
          </a:prstGeom>
          <a:noFill/>
          <a:ln>
            <a:noFill/>
          </a:ln>
          <a:extLst>
            <a:ext uri="{53640926-AAD7-44D8-BBD7-CCE9431645EC}">
              <a14:shadowObscured xmlns:a14="http://schemas.microsoft.com/office/drawing/2010/main"/>
            </a:ext>
          </a:extLst>
        </p:spPr>
      </p:pic>
      <p:sp>
        <p:nvSpPr>
          <p:cNvPr id="17" name="Flecha derecha 16"/>
          <p:cNvSpPr/>
          <p:nvPr/>
        </p:nvSpPr>
        <p:spPr>
          <a:xfrm>
            <a:off x="6600669" y="2380290"/>
            <a:ext cx="51798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8" name="Flecha derecha 17"/>
          <p:cNvSpPr/>
          <p:nvPr/>
        </p:nvSpPr>
        <p:spPr>
          <a:xfrm rot="5400000">
            <a:off x="10763488" y="3795557"/>
            <a:ext cx="525031"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9" name="Flecha derecha 18"/>
          <p:cNvSpPr/>
          <p:nvPr/>
        </p:nvSpPr>
        <p:spPr>
          <a:xfrm rot="10800000">
            <a:off x="6600668" y="5354828"/>
            <a:ext cx="508155"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
        <p:nvSpPr>
          <p:cNvPr id="20" name="Botón de acción: Hacia delante o Siguiente 19">
            <a:hlinkClick r:id="" action="ppaction://hlinkshowjump?jump=nextslide" highlightClick="1"/>
          </p:cNvPr>
          <p:cNvSpPr/>
          <p:nvPr/>
        </p:nvSpPr>
        <p:spPr>
          <a:xfrm>
            <a:off x="11805634" y="6536029"/>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Botón de acción: Hacia atrás o Anterior 20">
            <a:hlinkClick r:id="" action="ppaction://hlinkshowjump?jump=previousslide" highlightClick="1"/>
          </p:cNvPr>
          <p:cNvSpPr/>
          <p:nvPr/>
        </p:nvSpPr>
        <p:spPr>
          <a:xfrm>
            <a:off x="11256137" y="6523149"/>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a:off x="1411853" y="2227222"/>
            <a:ext cx="2786516" cy="64401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Times New Roman" panose="02020603050405020304" pitchFamily="18" charset="0"/>
                <a:cs typeface="Times New Roman" panose="02020603050405020304" pitchFamily="18" charset="0"/>
              </a:rPr>
              <a:t>Área muestreada</a:t>
            </a:r>
          </a:p>
          <a:p>
            <a:pPr algn="ctr"/>
            <a:r>
              <a:rPr lang="es-ES" dirty="0" smtClean="0">
                <a:latin typeface="Times New Roman" panose="02020603050405020304" pitchFamily="18" charset="0"/>
                <a:cs typeface="Times New Roman" panose="02020603050405020304" pitchFamily="18" charset="0"/>
              </a:rPr>
              <a:t>50 Hectáreas         41 lotes</a:t>
            </a:r>
            <a:endParaRPr lang="es-ES" dirty="0">
              <a:latin typeface="Times New Roman" panose="02020603050405020304" pitchFamily="18" charset="0"/>
              <a:cs typeface="Times New Roman" panose="02020603050405020304" pitchFamily="18" charset="0"/>
            </a:endParaRPr>
          </a:p>
        </p:txBody>
      </p:sp>
      <p:sp>
        <p:nvSpPr>
          <p:cNvPr id="2" name="Flecha derecha 1"/>
          <p:cNvSpPr/>
          <p:nvPr/>
        </p:nvSpPr>
        <p:spPr>
          <a:xfrm>
            <a:off x="2879551" y="2695747"/>
            <a:ext cx="311751" cy="772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3" name="Rectángulo redondeado 22"/>
          <p:cNvSpPr/>
          <p:nvPr/>
        </p:nvSpPr>
        <p:spPr>
          <a:xfrm>
            <a:off x="1411853" y="1477877"/>
            <a:ext cx="2786516" cy="64401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Times New Roman" panose="02020603050405020304" pitchFamily="18" charset="0"/>
                <a:cs typeface="Times New Roman" panose="02020603050405020304" pitchFamily="18" charset="0"/>
              </a:rPr>
              <a:t>Periodo</a:t>
            </a:r>
          </a:p>
          <a:p>
            <a:pPr algn="ctr"/>
            <a:r>
              <a:rPr lang="es-ES" dirty="0" smtClean="0">
                <a:latin typeface="Times New Roman" panose="02020603050405020304" pitchFamily="18" charset="0"/>
                <a:cs typeface="Times New Roman" panose="02020603050405020304" pitchFamily="18" charset="0"/>
              </a:rPr>
              <a:t>Subhúmedo - húmedo</a:t>
            </a:r>
            <a:endParaRPr lang="es-ES" dirty="0">
              <a:latin typeface="Times New Roman" panose="02020603050405020304" pitchFamily="18" charset="0"/>
              <a:cs typeface="Times New Roman" panose="02020603050405020304" pitchFamily="18" charset="0"/>
            </a:endParaRPr>
          </a:p>
        </p:txBody>
      </p:sp>
      <p:sp>
        <p:nvSpPr>
          <p:cNvPr id="24" name="Rectángulo redondeado 23"/>
          <p:cNvSpPr/>
          <p:nvPr/>
        </p:nvSpPr>
        <p:spPr>
          <a:xfrm>
            <a:off x="1411853" y="2982332"/>
            <a:ext cx="2786516" cy="64401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Times New Roman" panose="02020603050405020304" pitchFamily="18" charset="0"/>
                <a:cs typeface="Times New Roman" panose="02020603050405020304" pitchFamily="18" charset="0"/>
              </a:rPr>
              <a:t>Muestras</a:t>
            </a:r>
          </a:p>
          <a:p>
            <a:pPr algn="ctr"/>
            <a:r>
              <a:rPr lang="es-ES" dirty="0" smtClean="0">
                <a:latin typeface="Times New Roman" panose="02020603050405020304" pitchFamily="18" charset="0"/>
                <a:cs typeface="Times New Roman" panose="02020603050405020304" pitchFamily="18" charset="0"/>
              </a:rPr>
              <a:t>125</a:t>
            </a:r>
            <a:endParaRPr lang="es-ES" dirty="0">
              <a:latin typeface="Times New Roman" panose="02020603050405020304" pitchFamily="18" charset="0"/>
              <a:cs typeface="Times New Roman" panose="02020603050405020304" pitchFamily="18" charset="0"/>
            </a:endParaRPr>
          </a:p>
        </p:txBody>
      </p:sp>
      <p:sp>
        <p:nvSpPr>
          <p:cNvPr id="25" name="Flecha derecha 24"/>
          <p:cNvSpPr/>
          <p:nvPr/>
        </p:nvSpPr>
        <p:spPr>
          <a:xfrm rot="10800000">
            <a:off x="9358014" y="5178205"/>
            <a:ext cx="577944"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pic>
        <p:nvPicPr>
          <p:cNvPr id="26" name="Picture 4" descr="Resultado de imagen de agropecuaria ut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7" name="9 Rectángulo"/>
          <p:cNvSpPr/>
          <p:nvPr/>
        </p:nvSpPr>
        <p:spPr bwMode="auto">
          <a:xfrm>
            <a:off x="103031" y="89823"/>
            <a:ext cx="720000" cy="720000"/>
          </a:xfrm>
          <a:prstGeom prst="rect">
            <a:avLst/>
          </a:prstGeom>
          <a:blipFill>
            <a:blip r:embed="rId7"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3" name="AutoShape 2" descr="Resultado de imagen para coo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Resultado de imagen para coo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09121" y="4619117"/>
            <a:ext cx="2129847" cy="1760787"/>
          </a:xfrm>
          <a:prstGeom prst="rect">
            <a:avLst/>
          </a:prstGeom>
        </p:spPr>
      </p:pic>
      <p:pic>
        <p:nvPicPr>
          <p:cNvPr id="1026" name="Picture 2" descr="https://scontent.fuio3-1.fna.fbcdn.net/v/t34.0-12/16838023_1241486895965443_1683088029_n.jpg?oh=4f20cded356c437647edbb4b3db7d8fa&amp;oe=58AD2F4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92231" y="4619117"/>
            <a:ext cx="2128124" cy="1787324"/>
          </a:xfrm>
          <a:prstGeom prst="rect">
            <a:avLst/>
          </a:prstGeom>
          <a:noFill/>
          <a:extLst>
            <a:ext uri="{909E8E84-426E-40DD-AFC4-6F175D3DCCD1}">
              <a14:hiddenFill xmlns:a14="http://schemas.microsoft.com/office/drawing/2010/main">
                <a:solidFill>
                  <a:srgbClr val="FFFFFF"/>
                </a:solidFill>
              </a14:hiddenFill>
            </a:ext>
          </a:extLst>
        </p:spPr>
      </p:pic>
      <p:sp>
        <p:nvSpPr>
          <p:cNvPr id="29" name="Flecha derecha 28"/>
          <p:cNvSpPr/>
          <p:nvPr/>
        </p:nvSpPr>
        <p:spPr>
          <a:xfrm>
            <a:off x="9410068" y="2387494"/>
            <a:ext cx="517987"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53386" y="4619117"/>
            <a:ext cx="2245747" cy="1758004"/>
          </a:xfrm>
          <a:prstGeom prst="rect">
            <a:avLst/>
          </a:prstGeom>
        </p:spPr>
      </p:pic>
      <p:sp>
        <p:nvSpPr>
          <p:cNvPr id="30" name="Flecha derecha 29"/>
          <p:cNvSpPr/>
          <p:nvPr/>
        </p:nvSpPr>
        <p:spPr>
          <a:xfrm rot="10800000">
            <a:off x="3839267" y="5329972"/>
            <a:ext cx="508155" cy="4354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68359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062514" y="1698171"/>
            <a:ext cx="1567543" cy="369332"/>
          </a:xfrm>
          <a:prstGeom prst="rect">
            <a:avLst/>
          </a:prstGeom>
          <a:noFill/>
        </p:spPr>
        <p:txBody>
          <a:bodyPr wrap="square" rtlCol="0">
            <a:spAutoFit/>
          </a:bodyPr>
          <a:lstStyle/>
          <a:p>
            <a:endParaRPr lang="es-ES" dirty="0"/>
          </a:p>
        </p:txBody>
      </p:sp>
      <p:sp>
        <p:nvSpPr>
          <p:cNvPr id="11" name="CuadroTexto 10"/>
          <p:cNvSpPr txBox="1"/>
          <p:nvPr/>
        </p:nvSpPr>
        <p:spPr>
          <a:xfrm>
            <a:off x="4688501" y="84408"/>
            <a:ext cx="4186397" cy="4616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ctr"/>
            <a:r>
              <a:rPr lang="es-EC" sz="2400" b="1" dirty="0" smtClean="0">
                <a:latin typeface="Times New Roman" panose="02020603050405020304" pitchFamily="18" charset="0"/>
                <a:cs typeface="Times New Roman" panose="02020603050405020304" pitchFamily="18" charset="0"/>
              </a:rPr>
              <a:t>Procesamiento de muestras </a:t>
            </a:r>
            <a:endParaRPr lang="es-ES" sz="2400" b="1" dirty="0">
              <a:latin typeface="Times New Roman" panose="02020603050405020304" pitchFamily="18" charset="0"/>
              <a:cs typeface="Times New Roman" panose="02020603050405020304" pitchFamily="18" charset="0"/>
            </a:endParaRPr>
          </a:p>
        </p:txBody>
      </p:sp>
      <p:sp>
        <p:nvSpPr>
          <p:cNvPr id="7" name="Botón de acción: Inicio 6">
            <a:hlinkClick r:id="rId3" action="ppaction://hlinksldjump" highlightClick="1"/>
          </p:cNvPr>
          <p:cNvSpPr/>
          <p:nvPr/>
        </p:nvSpPr>
        <p:spPr>
          <a:xfrm>
            <a:off x="11406388" y="6439972"/>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bwMode="auto">
          <a:xfrm>
            <a:off x="103031" y="89823"/>
            <a:ext cx="720000" cy="720000"/>
          </a:xfrm>
          <a:prstGeom prst="rect">
            <a:avLst/>
          </a:prstGeom>
          <a:blipFill>
            <a:blip r:embed="rId5"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2" name="1 Rectángulo redondeado"/>
          <p:cNvSpPr/>
          <p:nvPr/>
        </p:nvSpPr>
        <p:spPr>
          <a:xfrm>
            <a:off x="859940" y="875763"/>
            <a:ext cx="1588196" cy="511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smtClean="0">
                <a:latin typeface="Arial" panose="020B0604020202020204" pitchFamily="34" charset="0"/>
                <a:cs typeface="Arial" panose="020B0604020202020204" pitchFamily="34" charset="0"/>
              </a:rPr>
              <a:t>1. Muestras de malezas</a:t>
            </a:r>
            <a:endParaRPr lang="es-ES" dirty="0">
              <a:latin typeface="Arial" panose="020B0604020202020204" pitchFamily="34" charset="0"/>
              <a:cs typeface="Arial" panose="020B0604020202020204" pitchFamily="34" charset="0"/>
            </a:endParaRPr>
          </a:p>
        </p:txBody>
      </p:sp>
      <p:sp>
        <p:nvSpPr>
          <p:cNvPr id="12" name="11 Rectángulo redondeado"/>
          <p:cNvSpPr/>
          <p:nvPr/>
        </p:nvSpPr>
        <p:spPr>
          <a:xfrm>
            <a:off x="1571720" y="1563425"/>
            <a:ext cx="2475763" cy="5549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smtClean="0">
                <a:latin typeface="Arial" panose="020B0604020202020204" pitchFamily="34" charset="0"/>
                <a:cs typeface="Arial" panose="020B0604020202020204" pitchFamily="34" charset="0"/>
              </a:rPr>
              <a:t>2. Triturar con tampón de extracción</a:t>
            </a:r>
            <a:endParaRPr lang="es-ES" dirty="0">
              <a:latin typeface="Arial" panose="020B0604020202020204" pitchFamily="34" charset="0"/>
              <a:cs typeface="Arial" panose="020B0604020202020204" pitchFamily="34" charset="0"/>
            </a:endParaRPr>
          </a:p>
        </p:txBody>
      </p:sp>
      <p:sp>
        <p:nvSpPr>
          <p:cNvPr id="13" name="12 Rectángulo redondeado"/>
          <p:cNvSpPr/>
          <p:nvPr/>
        </p:nvSpPr>
        <p:spPr>
          <a:xfrm>
            <a:off x="2359450" y="2272374"/>
            <a:ext cx="2628241" cy="5175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smtClean="0">
                <a:latin typeface="Arial" panose="020B0604020202020204" pitchFamily="34" charset="0"/>
                <a:cs typeface="Arial" panose="020B0604020202020204" pitchFamily="34" charset="0"/>
              </a:rPr>
              <a:t>3. Extraer ácidos nucleicos y centrifugar</a:t>
            </a:r>
            <a:endParaRPr lang="es-ES" dirty="0">
              <a:latin typeface="Arial" panose="020B0604020202020204" pitchFamily="34" charset="0"/>
              <a:cs typeface="Arial" panose="020B0604020202020204" pitchFamily="34" charset="0"/>
            </a:endParaRPr>
          </a:p>
        </p:txBody>
      </p:sp>
      <p:sp>
        <p:nvSpPr>
          <p:cNvPr id="14" name="13 Rectángulo redondeado"/>
          <p:cNvSpPr/>
          <p:nvPr/>
        </p:nvSpPr>
        <p:spPr>
          <a:xfrm>
            <a:off x="3251480" y="2958460"/>
            <a:ext cx="2828661" cy="5540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smtClean="0">
                <a:latin typeface="Arial" panose="020B0604020202020204" pitchFamily="34" charset="0"/>
                <a:cs typeface="Arial" panose="020B0604020202020204" pitchFamily="34" charset="0"/>
              </a:rPr>
              <a:t>4. Impregnar muestras en membrana de nylon</a:t>
            </a:r>
            <a:endParaRPr lang="es-ES" dirty="0">
              <a:latin typeface="Arial" panose="020B0604020202020204" pitchFamily="34" charset="0"/>
              <a:cs typeface="Arial" panose="020B0604020202020204" pitchFamily="34" charset="0"/>
            </a:endParaRPr>
          </a:p>
        </p:txBody>
      </p:sp>
      <p:sp>
        <p:nvSpPr>
          <p:cNvPr id="15" name="14 Rectángulo redondeado"/>
          <p:cNvSpPr/>
          <p:nvPr/>
        </p:nvSpPr>
        <p:spPr>
          <a:xfrm>
            <a:off x="4132503" y="3674883"/>
            <a:ext cx="2485623" cy="5485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a:latin typeface="Arial" panose="020B0604020202020204" pitchFamily="34" charset="0"/>
                <a:cs typeface="Arial" panose="020B0604020202020204" pitchFamily="34" charset="0"/>
              </a:rPr>
              <a:t>5</a:t>
            </a:r>
            <a:r>
              <a:rPr lang="es-419" dirty="0" smtClean="0">
                <a:latin typeface="Arial" panose="020B0604020202020204" pitchFamily="34" charset="0"/>
                <a:cs typeface="Arial" panose="020B0604020202020204" pitchFamily="34" charset="0"/>
              </a:rPr>
              <a:t>. Incubar con sonda específica</a:t>
            </a:r>
            <a:endParaRPr lang="es-ES" dirty="0">
              <a:latin typeface="Arial" panose="020B0604020202020204" pitchFamily="34" charset="0"/>
              <a:cs typeface="Arial" panose="020B0604020202020204" pitchFamily="34" charset="0"/>
            </a:endParaRPr>
          </a:p>
        </p:txBody>
      </p:sp>
      <p:sp>
        <p:nvSpPr>
          <p:cNvPr id="16" name="15 Rectángulo redondeado"/>
          <p:cNvSpPr/>
          <p:nvPr/>
        </p:nvSpPr>
        <p:spPr>
          <a:xfrm>
            <a:off x="4972395" y="4346774"/>
            <a:ext cx="2485623" cy="5842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a:latin typeface="Arial" panose="020B0604020202020204" pitchFamily="34" charset="0"/>
                <a:cs typeface="Arial" panose="020B0604020202020204" pitchFamily="34" charset="0"/>
              </a:rPr>
              <a:t>6</a:t>
            </a:r>
            <a:r>
              <a:rPr lang="es-419" dirty="0" smtClean="0">
                <a:latin typeface="Arial" panose="020B0604020202020204" pitchFamily="34" charset="0"/>
                <a:cs typeface="Arial" panose="020B0604020202020204" pitchFamily="34" charset="0"/>
              </a:rPr>
              <a:t>. Incubar anticuerpo anti-marca conjugado</a:t>
            </a:r>
            <a:endParaRPr lang="es-ES" dirty="0">
              <a:latin typeface="Arial" panose="020B0604020202020204" pitchFamily="34" charset="0"/>
              <a:cs typeface="Arial" panose="020B0604020202020204" pitchFamily="34" charset="0"/>
            </a:endParaRPr>
          </a:p>
        </p:txBody>
      </p:sp>
      <p:sp>
        <p:nvSpPr>
          <p:cNvPr id="17" name="16 Rectángulo redondeado"/>
          <p:cNvSpPr/>
          <p:nvPr/>
        </p:nvSpPr>
        <p:spPr>
          <a:xfrm>
            <a:off x="5956476" y="5132440"/>
            <a:ext cx="2485623" cy="4909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a:latin typeface="Arial" panose="020B0604020202020204" pitchFamily="34" charset="0"/>
                <a:cs typeface="Arial" panose="020B0604020202020204" pitchFamily="34" charset="0"/>
              </a:rPr>
              <a:t>7</a:t>
            </a:r>
            <a:r>
              <a:rPr lang="es-419" dirty="0" smtClean="0">
                <a:latin typeface="Arial" panose="020B0604020202020204" pitchFamily="34" charset="0"/>
                <a:cs typeface="Arial" panose="020B0604020202020204" pitchFamily="34" charset="0"/>
              </a:rPr>
              <a:t>. Agregar sustrato</a:t>
            </a:r>
            <a:endParaRPr lang="es-ES" dirty="0">
              <a:latin typeface="Arial" panose="020B0604020202020204" pitchFamily="34" charset="0"/>
              <a:cs typeface="Arial" panose="020B0604020202020204" pitchFamily="34" charset="0"/>
            </a:endParaRPr>
          </a:p>
        </p:txBody>
      </p:sp>
      <p:sp>
        <p:nvSpPr>
          <p:cNvPr id="18" name="17 Rectángulo redondeado"/>
          <p:cNvSpPr/>
          <p:nvPr/>
        </p:nvSpPr>
        <p:spPr>
          <a:xfrm>
            <a:off x="6653186" y="5840827"/>
            <a:ext cx="2485623" cy="5812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a:latin typeface="Arial" panose="020B0604020202020204" pitchFamily="34" charset="0"/>
                <a:cs typeface="Arial" panose="020B0604020202020204" pitchFamily="34" charset="0"/>
              </a:rPr>
              <a:t>8</a:t>
            </a:r>
            <a:r>
              <a:rPr lang="es-419" dirty="0" smtClean="0">
                <a:latin typeface="Arial" panose="020B0604020202020204" pitchFamily="34" charset="0"/>
                <a:cs typeface="Arial" panose="020B0604020202020204" pitchFamily="34" charset="0"/>
              </a:rPr>
              <a:t>. Exponer película y revelar</a:t>
            </a:r>
            <a:endParaRPr lang="es-ES" dirty="0">
              <a:latin typeface="Arial" panose="020B0604020202020204" pitchFamily="34" charset="0"/>
              <a:cs typeface="Arial" panose="020B0604020202020204" pitchFamily="34" charset="0"/>
            </a:endParaRPr>
          </a:p>
        </p:txBody>
      </p:sp>
      <p:pic>
        <p:nvPicPr>
          <p:cNvPr id="21" name="Imagen 20"/>
          <p:cNvPicPr/>
          <p:nvPr/>
        </p:nvPicPr>
        <p:blipFill rotWithShape="1">
          <a:blip r:embed="rId6" cstate="email">
            <a:extLst>
              <a:ext uri="{28A0092B-C50C-407E-A947-70E740481C1C}">
                <a14:useLocalDpi xmlns:a14="http://schemas.microsoft.com/office/drawing/2010/main"/>
              </a:ext>
            </a:extLst>
          </a:blip>
          <a:srcRect/>
          <a:stretch/>
        </p:blipFill>
        <p:spPr bwMode="auto">
          <a:xfrm>
            <a:off x="6937989" y="2726848"/>
            <a:ext cx="1040057" cy="811707"/>
          </a:xfrm>
          <a:prstGeom prst="rect">
            <a:avLst/>
          </a:prstGeom>
          <a:ln>
            <a:noFill/>
          </a:ln>
          <a:extLst>
            <a:ext uri="{53640926-AAD7-44D8-BBD7-CCE9431645EC}">
              <a14:shadowObscured xmlns:a14="http://schemas.microsoft.com/office/drawing/2010/main"/>
            </a:ext>
          </a:extLst>
        </p:spPr>
      </p:pic>
      <p:pic>
        <p:nvPicPr>
          <p:cNvPr id="22" name="Imagen 21" descr="C:\Users\Usuario\Desktop\TRABAJO DE GRADO 2\TESIS INFORMACION\POSITIVOS\MALEZAS\MUESTREO\NATABUELA_22-09-2015\DSCN9918.JPG"/>
          <p:cNvPicPr/>
          <p:nvPr/>
        </p:nvPicPr>
        <p:blipFill rotWithShape="1">
          <a:blip r:embed="rId7" cstate="email">
            <a:extLst>
              <a:ext uri="{28A0092B-C50C-407E-A947-70E740481C1C}">
                <a14:useLocalDpi xmlns:a14="http://schemas.microsoft.com/office/drawing/2010/main"/>
              </a:ext>
            </a:extLst>
          </a:blip>
          <a:srcRect/>
          <a:stretch/>
        </p:blipFill>
        <p:spPr bwMode="auto">
          <a:xfrm>
            <a:off x="3181707" y="517691"/>
            <a:ext cx="929535" cy="840863"/>
          </a:xfrm>
          <a:prstGeom prst="rect">
            <a:avLst/>
          </a:prstGeom>
          <a:noFill/>
          <a:ln>
            <a:noFill/>
          </a:ln>
          <a:extLst>
            <a:ext uri="{53640926-AAD7-44D8-BBD7-CCE9431645EC}">
              <a14:shadowObscured xmlns:a14="http://schemas.microsoft.com/office/drawing/2010/main"/>
            </a:ext>
          </a:extLst>
        </p:spPr>
      </p:pic>
      <p:pic>
        <p:nvPicPr>
          <p:cNvPr id="23" name="Imagen 22" descr="C:\Users\Usuario\Desktop\Videos y fotos malezas\fotos recuerdo laboratorio\DSC04045.JPG"/>
          <p:cNvPicPr/>
          <p:nvPr/>
        </p:nvPicPr>
        <p:blipFill rotWithShape="1">
          <a:blip r:embed="rId8" cstate="email">
            <a:extLst>
              <a:ext uri="{28A0092B-C50C-407E-A947-70E740481C1C}">
                <a14:useLocalDpi xmlns:a14="http://schemas.microsoft.com/office/drawing/2010/main"/>
              </a:ext>
            </a:extLst>
          </a:blip>
          <a:srcRect/>
          <a:stretch/>
        </p:blipFill>
        <p:spPr bwMode="auto">
          <a:xfrm>
            <a:off x="4735220" y="1229679"/>
            <a:ext cx="919524" cy="830472"/>
          </a:xfrm>
          <a:prstGeom prst="rect">
            <a:avLst/>
          </a:prstGeom>
          <a:noFill/>
          <a:ln>
            <a:noFill/>
          </a:ln>
          <a:extLst>
            <a:ext uri="{53640926-AAD7-44D8-BBD7-CCE9431645EC}">
              <a14:shadowObscured xmlns:a14="http://schemas.microsoft.com/office/drawing/2010/main"/>
            </a:ext>
          </a:extLst>
        </p:spPr>
      </p:pic>
      <p:pic>
        <p:nvPicPr>
          <p:cNvPr id="24" name="Imagen 23" descr="C:\Users\Usuario\Desktop\Videos y fotos malezas\fotos tesis vero pan de casa\DSC03820.JPG"/>
          <p:cNvPicPr/>
          <p:nvPr/>
        </p:nvPicPr>
        <p:blipFill rotWithShape="1">
          <a:blip r:embed="rId9" cstate="email">
            <a:extLst>
              <a:ext uri="{28A0092B-C50C-407E-A947-70E740481C1C}">
                <a14:useLocalDpi xmlns:a14="http://schemas.microsoft.com/office/drawing/2010/main"/>
              </a:ext>
            </a:extLst>
          </a:blip>
          <a:srcRect/>
          <a:stretch/>
        </p:blipFill>
        <p:spPr bwMode="auto">
          <a:xfrm>
            <a:off x="5765461" y="1849921"/>
            <a:ext cx="963855" cy="823030"/>
          </a:xfrm>
          <a:prstGeom prst="rect">
            <a:avLst/>
          </a:prstGeom>
          <a:noFill/>
          <a:ln>
            <a:noFill/>
          </a:ln>
          <a:extLst>
            <a:ext uri="{53640926-AAD7-44D8-BBD7-CCE9431645EC}">
              <a14:shadowObscured xmlns:a14="http://schemas.microsoft.com/office/drawing/2010/main"/>
            </a:ext>
          </a:extLst>
        </p:spPr>
      </p:pic>
      <p:pic>
        <p:nvPicPr>
          <p:cNvPr id="25" name="Imagen 24" descr="C:\Users\Usuario\Desktop\Videos y fotos malezas\fotos tesis vero pan de casa\DSC03823.JPG"/>
          <p:cNvPicPr/>
          <p:nvPr/>
        </p:nvPicPr>
        <p:blipFill rotWithShape="1">
          <a:blip r:embed="rId10" cstate="email">
            <a:extLst>
              <a:ext uri="{28A0092B-C50C-407E-A947-70E740481C1C}">
                <a14:useLocalDpi xmlns:a14="http://schemas.microsoft.com/office/drawing/2010/main"/>
              </a:ext>
            </a:extLst>
          </a:blip>
          <a:srcRect/>
          <a:stretch/>
        </p:blipFill>
        <p:spPr bwMode="auto">
          <a:xfrm rot="5400000">
            <a:off x="6520253" y="2065579"/>
            <a:ext cx="811702" cy="403042"/>
          </a:xfrm>
          <a:prstGeom prst="rect">
            <a:avLst/>
          </a:prstGeom>
          <a:noFill/>
          <a:ln>
            <a:noFill/>
          </a:ln>
          <a:extLst>
            <a:ext uri="{53640926-AAD7-44D8-BBD7-CCE9431645EC}">
              <a14:shadowObscured xmlns:a14="http://schemas.microsoft.com/office/drawing/2010/main"/>
            </a:ext>
          </a:extLst>
        </p:spPr>
      </p:pic>
      <p:pic>
        <p:nvPicPr>
          <p:cNvPr id="26" name="Imagen 25" descr="C:\Users\Usuario\Desktop\Hibridación molecular 2.png"/>
          <p:cNvPicPr/>
          <p:nvPr/>
        </p:nvPicPr>
        <p:blipFill rotWithShape="1">
          <a:blip r:embed="rId11" cstate="email">
            <a:extLst>
              <a:ext uri="{28A0092B-C50C-407E-A947-70E740481C1C}">
                <a14:useLocalDpi xmlns:a14="http://schemas.microsoft.com/office/drawing/2010/main"/>
              </a:ext>
            </a:extLst>
          </a:blip>
          <a:srcRect/>
          <a:stretch/>
        </p:blipFill>
        <p:spPr bwMode="auto">
          <a:xfrm>
            <a:off x="7543771" y="3561320"/>
            <a:ext cx="990116" cy="805102"/>
          </a:xfrm>
          <a:prstGeom prst="rect">
            <a:avLst/>
          </a:prstGeom>
          <a:noFill/>
          <a:ln>
            <a:noFill/>
          </a:ln>
          <a:extLst>
            <a:ext uri="{53640926-AAD7-44D8-BBD7-CCE9431645EC}">
              <a14:shadowObscured xmlns:a14="http://schemas.microsoft.com/office/drawing/2010/main"/>
            </a:ext>
          </a:extLst>
        </p:spPr>
      </p:pic>
      <p:pic>
        <p:nvPicPr>
          <p:cNvPr id="27" name="Imagen 26" descr="C:\Users\Usuario\Desktop\Hibridación molecular 2.png"/>
          <p:cNvPicPr/>
          <p:nvPr/>
        </p:nvPicPr>
        <p:blipFill rotWithShape="1">
          <a:blip r:embed="rId12" cstate="email">
            <a:extLst>
              <a:ext uri="{28A0092B-C50C-407E-A947-70E740481C1C}">
                <a14:useLocalDpi xmlns:a14="http://schemas.microsoft.com/office/drawing/2010/main"/>
              </a:ext>
            </a:extLst>
          </a:blip>
          <a:srcRect/>
          <a:stretch/>
        </p:blipFill>
        <p:spPr bwMode="auto">
          <a:xfrm>
            <a:off x="9603384" y="4962672"/>
            <a:ext cx="946103" cy="783682"/>
          </a:xfrm>
          <a:prstGeom prst="rect">
            <a:avLst/>
          </a:prstGeom>
          <a:noFill/>
          <a:ln>
            <a:noFill/>
          </a:ln>
          <a:extLst>
            <a:ext uri="{53640926-AAD7-44D8-BBD7-CCE9431645EC}">
              <a14:shadowObscured xmlns:a14="http://schemas.microsoft.com/office/drawing/2010/main"/>
            </a:ext>
          </a:extLst>
        </p:spPr>
      </p:pic>
      <p:pic>
        <p:nvPicPr>
          <p:cNvPr id="29" name="Imagen 28" descr="C:\Users\Usuario\Downloads\PVY.jpg"/>
          <p:cNvPicPr/>
          <p:nvPr/>
        </p:nvPicPr>
        <p:blipFill rotWithShape="1">
          <a:blip r:embed="rId13" cstate="email">
            <a:extLst>
              <a:ext uri="{28A0092B-C50C-407E-A947-70E740481C1C}">
                <a14:useLocalDpi xmlns:a14="http://schemas.microsoft.com/office/drawing/2010/main"/>
              </a:ext>
            </a:extLst>
          </a:blip>
          <a:srcRect l="11009" t="4510" r="9738" b="15679"/>
          <a:stretch/>
        </p:blipFill>
        <p:spPr bwMode="auto">
          <a:xfrm>
            <a:off x="10223949" y="5805587"/>
            <a:ext cx="914367" cy="852261"/>
          </a:xfrm>
          <a:prstGeom prst="rect">
            <a:avLst/>
          </a:prstGeom>
          <a:noFill/>
          <a:ln>
            <a:solidFill>
              <a:schemeClr val="tx1"/>
            </a:solidFill>
          </a:ln>
          <a:extLst>
            <a:ext uri="{53640926-AAD7-44D8-BBD7-CCE9431645EC}">
              <a14:shadowObscured xmlns:a14="http://schemas.microsoft.com/office/drawing/2010/main"/>
            </a:ext>
          </a:extLst>
        </p:spPr>
      </p:pic>
      <p:pic>
        <p:nvPicPr>
          <p:cNvPr id="30" name="Imagen 29" descr="C:\Users\Usuario\Desktop\FOTOS-HIBRIDACION\IMG-20150407-WA007.jpg"/>
          <p:cNvPicPr/>
          <p:nvPr/>
        </p:nvPicPr>
        <p:blipFill>
          <a:blip r:embed="rId14" cstate="email">
            <a:extLst>
              <a:ext uri="{28A0092B-C50C-407E-A947-70E740481C1C}">
                <a14:useLocalDpi xmlns:a14="http://schemas.microsoft.com/office/drawing/2010/main"/>
              </a:ext>
            </a:extLst>
          </a:blip>
          <a:srcRect/>
          <a:stretch>
            <a:fillRect/>
          </a:stretch>
        </p:blipFill>
        <p:spPr bwMode="auto">
          <a:xfrm>
            <a:off x="8530870" y="4288739"/>
            <a:ext cx="983743" cy="757220"/>
          </a:xfrm>
          <a:prstGeom prst="rect">
            <a:avLst/>
          </a:prstGeom>
          <a:noFill/>
          <a:ln w="9525">
            <a:noFill/>
            <a:miter lim="800000"/>
            <a:headEnd/>
            <a:tailEnd/>
          </a:ln>
        </p:spPr>
      </p:pic>
      <p:sp>
        <p:nvSpPr>
          <p:cNvPr id="3" name="Flecha doblada hacia arriba 2"/>
          <p:cNvSpPr/>
          <p:nvPr/>
        </p:nvSpPr>
        <p:spPr>
          <a:xfrm rot="5400000">
            <a:off x="1183730" y="1492328"/>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0" name="Flecha doblada hacia arriba 49"/>
          <p:cNvSpPr/>
          <p:nvPr/>
        </p:nvSpPr>
        <p:spPr>
          <a:xfrm rot="5400000">
            <a:off x="1926212" y="2169602"/>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1" name="Flecha doblada hacia arriba 50"/>
          <p:cNvSpPr/>
          <p:nvPr/>
        </p:nvSpPr>
        <p:spPr>
          <a:xfrm rot="5400000">
            <a:off x="2842882" y="2897117"/>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2" name="Flecha doblada hacia arriba 51"/>
          <p:cNvSpPr/>
          <p:nvPr/>
        </p:nvSpPr>
        <p:spPr>
          <a:xfrm rot="5400000">
            <a:off x="3723251" y="3601074"/>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3" name="Flecha doblada hacia arriba 52"/>
          <p:cNvSpPr/>
          <p:nvPr/>
        </p:nvSpPr>
        <p:spPr>
          <a:xfrm rot="5400000">
            <a:off x="4557108" y="4319384"/>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4" name="Flecha doblada hacia arriba 53"/>
          <p:cNvSpPr/>
          <p:nvPr/>
        </p:nvSpPr>
        <p:spPr>
          <a:xfrm rot="5400000">
            <a:off x="5529908" y="5074225"/>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55" name="Flecha doblada hacia arriba 54"/>
          <p:cNvSpPr/>
          <p:nvPr/>
        </p:nvSpPr>
        <p:spPr>
          <a:xfrm rot="5400000">
            <a:off x="6230136" y="5797495"/>
            <a:ext cx="439263" cy="33671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4" name="CuadroTexto 3"/>
          <p:cNvSpPr txBox="1"/>
          <p:nvPr/>
        </p:nvSpPr>
        <p:spPr>
          <a:xfrm>
            <a:off x="8092056" y="2898004"/>
            <a:ext cx="2470827" cy="307777"/>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1,5 </a:t>
            </a:r>
            <a:r>
              <a:rPr lang="es-ES" sz="1400" dirty="0">
                <a:latin typeface="Arial" panose="020B0604020202020204" pitchFamily="34" charset="0"/>
                <a:cs typeface="Arial" panose="020B0604020202020204" pitchFamily="34" charset="0"/>
              </a:rPr>
              <a:t>µl de sobrenadante</a:t>
            </a:r>
          </a:p>
        </p:txBody>
      </p:sp>
      <p:sp>
        <p:nvSpPr>
          <p:cNvPr id="32" name="CuadroTexto 31"/>
          <p:cNvSpPr txBox="1"/>
          <p:nvPr/>
        </p:nvSpPr>
        <p:spPr>
          <a:xfrm>
            <a:off x="8591345" y="3527310"/>
            <a:ext cx="3083766" cy="738664"/>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Hibridación </a:t>
            </a:r>
            <a:r>
              <a:rPr lang="es-ES" sz="1400" dirty="0">
                <a:latin typeface="Arial" panose="020B0604020202020204" pitchFamily="34" charset="0"/>
                <a:cs typeface="Arial" panose="020B0604020202020204" pitchFamily="34" charset="0"/>
              </a:rPr>
              <a:t>68ºC </a:t>
            </a:r>
            <a:r>
              <a:rPr lang="es-ES" sz="1400" dirty="0" smtClean="0">
                <a:latin typeface="Arial" panose="020B0604020202020204" pitchFamily="34" charset="0"/>
                <a:cs typeface="Arial" panose="020B0604020202020204" pitchFamily="34" charset="0"/>
              </a:rPr>
              <a:t>toda la noche</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Lavado 5 minutos a T.  Ambiente</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Lavado 15 minutos </a:t>
            </a:r>
            <a:r>
              <a:rPr lang="es-ES" sz="1400" dirty="0">
                <a:latin typeface="Arial" panose="020B0604020202020204" pitchFamily="34" charset="0"/>
                <a:cs typeface="Arial" panose="020B0604020202020204" pitchFamily="34" charset="0"/>
              </a:rPr>
              <a:t>68ºC</a:t>
            </a:r>
          </a:p>
        </p:txBody>
      </p:sp>
      <p:sp>
        <p:nvSpPr>
          <p:cNvPr id="5" name="Rectángulo 4"/>
          <p:cNvSpPr/>
          <p:nvPr/>
        </p:nvSpPr>
        <p:spPr>
          <a:xfrm>
            <a:off x="9494715" y="4237176"/>
            <a:ext cx="2147887" cy="738664"/>
          </a:xfrm>
          <a:prstGeom prst="rect">
            <a:avLst/>
          </a:prstGeom>
        </p:spPr>
        <p:txBody>
          <a:bodyPr wrap="square">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30 minutos</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2 lavados 15 minutos</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Tampón: detergente</a:t>
            </a:r>
            <a:endParaRPr lang="es-ES" sz="1400" dirty="0">
              <a:latin typeface="Arial" panose="020B0604020202020204" pitchFamily="34" charset="0"/>
              <a:cs typeface="Arial" panose="020B0604020202020204" pitchFamily="34" charset="0"/>
            </a:endParaRPr>
          </a:p>
        </p:txBody>
      </p:sp>
      <p:sp>
        <p:nvSpPr>
          <p:cNvPr id="34" name="Rectángulo 33"/>
          <p:cNvSpPr/>
          <p:nvPr/>
        </p:nvSpPr>
        <p:spPr>
          <a:xfrm>
            <a:off x="10505833" y="5242583"/>
            <a:ext cx="1336987" cy="307777"/>
          </a:xfrm>
          <a:prstGeom prst="rect">
            <a:avLst/>
          </a:prstGeom>
        </p:spPr>
        <p:txBody>
          <a:bodyPr wrap="square">
            <a:spAutoFit/>
          </a:bodyPr>
          <a:lstStyle/>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2</a:t>
            </a:r>
            <a:r>
              <a:rPr lang="es-ES" sz="1400" dirty="0" smtClean="0">
                <a:latin typeface="Arial" panose="020B0604020202020204" pitchFamily="34" charset="0"/>
                <a:cs typeface="Arial" panose="020B0604020202020204" pitchFamily="34" charset="0"/>
              </a:rPr>
              <a:t>5 minutos</a:t>
            </a:r>
            <a:endParaRPr lang="es-ES" sz="1400" dirty="0">
              <a:latin typeface="Arial" panose="020B0604020202020204" pitchFamily="34" charset="0"/>
              <a:cs typeface="Arial" panose="020B0604020202020204" pitchFamily="34" charset="0"/>
            </a:endParaRPr>
          </a:p>
        </p:txBody>
      </p:sp>
      <p:sp>
        <p:nvSpPr>
          <p:cNvPr id="35" name="CuadroTexto 34"/>
          <p:cNvSpPr txBox="1"/>
          <p:nvPr/>
        </p:nvSpPr>
        <p:spPr>
          <a:xfrm>
            <a:off x="7125269" y="2124843"/>
            <a:ext cx="2470827" cy="307777"/>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3 minutos, 10000 rpm</a:t>
            </a:r>
            <a:endParaRPr lang="es-ES" sz="1400" dirty="0">
              <a:latin typeface="Arial" panose="020B0604020202020204" pitchFamily="34" charset="0"/>
              <a:cs typeface="Arial" panose="020B0604020202020204" pitchFamily="34" charset="0"/>
            </a:endParaRPr>
          </a:p>
        </p:txBody>
      </p:sp>
      <p:sp>
        <p:nvSpPr>
          <p:cNvPr id="36" name="CuadroTexto 35"/>
          <p:cNvSpPr txBox="1"/>
          <p:nvPr/>
        </p:nvSpPr>
        <p:spPr>
          <a:xfrm>
            <a:off x="5619891" y="1098338"/>
            <a:ext cx="3158791" cy="738664"/>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Tampón: Citrato de sodio y EDTA</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1 gramo de muestra</a:t>
            </a:r>
          </a:p>
          <a:p>
            <a:pPr marL="285750" indent="-285750">
              <a:buFont typeface="Arial" panose="020B0604020202020204" pitchFamily="34" charset="0"/>
              <a:buChar char="•"/>
            </a:pPr>
            <a:r>
              <a:rPr lang="es-ES" sz="1400" dirty="0" smtClean="0">
                <a:latin typeface="Arial" panose="020B0604020202020204" pitchFamily="34" charset="0"/>
                <a:cs typeface="Arial" panose="020B0604020202020204" pitchFamily="34" charset="0"/>
              </a:rPr>
              <a:t>3 ml de tampón</a:t>
            </a:r>
            <a:endParaRPr lang="es-ES" sz="1400" dirty="0">
              <a:latin typeface="Arial" panose="020B0604020202020204" pitchFamily="34" charset="0"/>
              <a:cs typeface="Arial" panose="020B0604020202020204" pitchFamily="34" charset="0"/>
            </a:endParaRPr>
          </a:p>
        </p:txBody>
      </p:sp>
      <p:sp>
        <p:nvSpPr>
          <p:cNvPr id="8" name="Flecha derecha 7"/>
          <p:cNvSpPr/>
          <p:nvPr/>
        </p:nvSpPr>
        <p:spPr>
          <a:xfrm>
            <a:off x="2503644" y="1014413"/>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8" name="Flecha derecha 37"/>
          <p:cNvSpPr/>
          <p:nvPr/>
        </p:nvSpPr>
        <p:spPr>
          <a:xfrm>
            <a:off x="4099055" y="1708120"/>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9" name="Flecha derecha 38"/>
          <p:cNvSpPr/>
          <p:nvPr/>
        </p:nvSpPr>
        <p:spPr>
          <a:xfrm>
            <a:off x="5105989" y="2391813"/>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0" name="Flecha derecha 39"/>
          <p:cNvSpPr/>
          <p:nvPr/>
        </p:nvSpPr>
        <p:spPr>
          <a:xfrm>
            <a:off x="6213610" y="3150304"/>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1" name="Flecha derecha 40"/>
          <p:cNvSpPr/>
          <p:nvPr/>
        </p:nvSpPr>
        <p:spPr>
          <a:xfrm>
            <a:off x="7673538" y="4606508"/>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2" name="Flecha derecha 41"/>
          <p:cNvSpPr/>
          <p:nvPr/>
        </p:nvSpPr>
        <p:spPr>
          <a:xfrm>
            <a:off x="6739596" y="3903868"/>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3" name="Flecha derecha 42"/>
          <p:cNvSpPr/>
          <p:nvPr/>
        </p:nvSpPr>
        <p:spPr>
          <a:xfrm>
            <a:off x="9327469" y="6100288"/>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4" name="Flecha derecha 43"/>
          <p:cNvSpPr/>
          <p:nvPr/>
        </p:nvSpPr>
        <p:spPr>
          <a:xfrm>
            <a:off x="8579515" y="5293622"/>
            <a:ext cx="558869" cy="17039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93401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circle(in)">
                                      <p:cBhvr>
                                        <p:cTn id="47" dur="20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circle(in)">
                                      <p:cBhvr>
                                        <p:cTn id="57" dur="20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ircle(in)">
                                      <p:cBhvr>
                                        <p:cTn id="67" dur="2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circle(in)">
                                      <p:cBhvr>
                                        <p:cTn id="72" dur="20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circle(in)">
                                      <p:cBhvr>
                                        <p:cTn id="77" dur="20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circle(in)">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circle(in)">
                                      <p:cBhvr>
                                        <p:cTn id="87" dur="20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ircle(in)">
                                      <p:cBhvr>
                                        <p:cTn id="92" dur="20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circle(in)">
                                      <p:cBhvr>
                                        <p:cTn id="97" dur="20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circle(in)">
                                      <p:cBhvr>
                                        <p:cTn id="102" dur="20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circle(in)">
                                      <p:cBhvr>
                                        <p:cTn id="107" dur="20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circle(in)">
                                      <p:cBhvr>
                                        <p:cTn id="112" dur="20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circle(in)">
                                      <p:cBhvr>
                                        <p:cTn id="117" dur="20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circle(in)">
                                      <p:cBhvr>
                                        <p:cTn id="122" dur="20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circle(in)">
                                      <p:cBhvr>
                                        <p:cTn id="127" dur="2000"/>
                                        <p:tgtEl>
                                          <p:spTgt spid="53"/>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circle(in)">
                                      <p:cBhvr>
                                        <p:cTn id="137" dur="20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circle(in)">
                                      <p:cBhvr>
                                        <p:cTn id="142" dur="20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circle(in)">
                                      <p:cBhvr>
                                        <p:cTn id="147" dur="2000"/>
                                        <p:tgtEl>
                                          <p:spTgt spid="5"/>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54"/>
                                        </p:tgtEl>
                                        <p:attrNameLst>
                                          <p:attrName>style.visibility</p:attrName>
                                        </p:attrNameLst>
                                      </p:cBhvr>
                                      <p:to>
                                        <p:strVal val="visible"/>
                                      </p:to>
                                    </p:set>
                                    <p:animEffect transition="in" filter="circle(in)">
                                      <p:cBhvr>
                                        <p:cTn id="152" dur="2000"/>
                                        <p:tgtEl>
                                          <p:spTgt spid="54"/>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circle(in)">
                                      <p:cBhvr>
                                        <p:cTn id="157" dur="2000"/>
                                        <p:tgtEl>
                                          <p:spTgt spid="17"/>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grpId="0"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circle(in)">
                                      <p:cBhvr>
                                        <p:cTn id="162" dur="2000"/>
                                        <p:tgtEl>
                                          <p:spTgt spid="44"/>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16" fill="hold" nodeType="click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circle(in)">
                                      <p:cBhvr>
                                        <p:cTn id="167" dur="2000"/>
                                        <p:tgtEl>
                                          <p:spTgt spid="27"/>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circle(in)">
                                      <p:cBhvr>
                                        <p:cTn id="172" dur="2000"/>
                                        <p:tgtEl>
                                          <p:spTgt spid="34"/>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circle(in)">
                                      <p:cBhvr>
                                        <p:cTn id="177" dur="2000"/>
                                        <p:tgtEl>
                                          <p:spTgt spid="55"/>
                                        </p:tgtEl>
                                      </p:cBhvr>
                                    </p:animEffect>
                                  </p:childTnLst>
                                </p:cTn>
                              </p:par>
                            </p:childTnLst>
                          </p:cTn>
                        </p:par>
                      </p:childTnLst>
                    </p:cTn>
                  </p:par>
                  <p:par>
                    <p:cTn id="178" fill="hold">
                      <p:stCondLst>
                        <p:cond delay="indefinite"/>
                      </p:stCondLst>
                      <p:childTnLst>
                        <p:par>
                          <p:cTn id="179" fill="hold">
                            <p:stCondLst>
                              <p:cond delay="0"/>
                            </p:stCondLst>
                            <p:childTnLst>
                              <p:par>
                                <p:cTn id="180" presetID="6" presetClass="entr" presetSubtype="16" fill="hold" grpId="0" nodeType="clickEffect">
                                  <p:stCondLst>
                                    <p:cond delay="0"/>
                                  </p:stCondLst>
                                  <p:childTnLst>
                                    <p:set>
                                      <p:cBhvr>
                                        <p:cTn id="181" dur="1" fill="hold">
                                          <p:stCondLst>
                                            <p:cond delay="0"/>
                                          </p:stCondLst>
                                        </p:cTn>
                                        <p:tgtEl>
                                          <p:spTgt spid="18"/>
                                        </p:tgtEl>
                                        <p:attrNameLst>
                                          <p:attrName>style.visibility</p:attrName>
                                        </p:attrNameLst>
                                      </p:cBhvr>
                                      <p:to>
                                        <p:strVal val="visible"/>
                                      </p:to>
                                    </p:set>
                                    <p:animEffect transition="in" filter="circle(in)">
                                      <p:cBhvr>
                                        <p:cTn id="182" dur="2000"/>
                                        <p:tgtEl>
                                          <p:spTgt spid="18"/>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circle(in)">
                                      <p:cBhvr>
                                        <p:cTn id="187" dur="20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nodeType="clickEffect">
                                  <p:stCondLst>
                                    <p:cond delay="0"/>
                                  </p:stCondLst>
                                  <p:childTnLst>
                                    <p:set>
                                      <p:cBhvr>
                                        <p:cTn id="191" dur="1" fill="hold">
                                          <p:stCondLst>
                                            <p:cond delay="0"/>
                                          </p:stCondLst>
                                        </p:cTn>
                                        <p:tgtEl>
                                          <p:spTgt spid="29"/>
                                        </p:tgtEl>
                                        <p:attrNameLst>
                                          <p:attrName>style.visibility</p:attrName>
                                        </p:attrNameLst>
                                      </p:cBhvr>
                                      <p:to>
                                        <p:strVal val="visible"/>
                                      </p:to>
                                    </p:set>
                                    <p:animEffect transition="in" filter="circle(in)">
                                      <p:cBhvr>
                                        <p:cTn id="19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3" grpId="0" animBg="1"/>
      <p:bldP spid="50" grpId="0" animBg="1"/>
      <p:bldP spid="51" grpId="0" animBg="1"/>
      <p:bldP spid="52" grpId="0" animBg="1"/>
      <p:bldP spid="53" grpId="0" animBg="1"/>
      <p:bldP spid="54" grpId="0" animBg="1"/>
      <p:bldP spid="55" grpId="0" animBg="1"/>
      <p:bldP spid="4" grpId="0"/>
      <p:bldP spid="32" grpId="0"/>
      <p:bldP spid="5" grpId="0"/>
      <p:bldP spid="34" grpId="0"/>
      <p:bldP spid="35" grpId="0"/>
      <p:bldP spid="36" grpId="0"/>
      <p:bldP spid="8" grpId="0" animBg="1"/>
      <p:bldP spid="38" grpId="0" animBg="1"/>
      <p:bldP spid="39"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353148" y="1160060"/>
            <a:ext cx="9802746" cy="465196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8000" dirty="0"/>
          </a:p>
        </p:txBody>
      </p:sp>
      <p:pic>
        <p:nvPicPr>
          <p:cNvPr id="3076" name="Picture 4" descr="Resultado de imagen para  porcentaj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4983" y="1276267"/>
            <a:ext cx="4092157" cy="4092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53148" y="1891185"/>
            <a:ext cx="6096000" cy="2862322"/>
          </a:xfrm>
          <a:prstGeom prst="rect">
            <a:avLst/>
          </a:prstGeom>
        </p:spPr>
        <p:txBody>
          <a:bodyPr>
            <a:spAutoFit/>
          </a:bodyPr>
          <a:lstStyle/>
          <a:p>
            <a:pPr algn="ctr"/>
            <a:r>
              <a:rPr lang="es-ES" sz="6000" b="1" dirty="0" smtClean="0">
                <a:latin typeface="Times New Roman" panose="02020603050405020304" pitchFamily="18" charset="0"/>
                <a:cs typeface="Times New Roman" panose="02020603050405020304" pitchFamily="18" charset="0"/>
              </a:rPr>
              <a:t>RESULTADOS</a:t>
            </a:r>
          </a:p>
          <a:p>
            <a:pPr algn="ctr"/>
            <a:r>
              <a:rPr lang="es-ES" sz="6000" b="1" dirty="0" smtClean="0">
                <a:latin typeface="Times New Roman" panose="02020603050405020304" pitchFamily="18" charset="0"/>
                <a:cs typeface="Times New Roman" panose="02020603050405020304" pitchFamily="18" charset="0"/>
              </a:rPr>
              <a:t> </a:t>
            </a:r>
            <a:r>
              <a:rPr lang="es-ES" sz="6000" b="1" dirty="0">
                <a:latin typeface="Times New Roman" panose="02020603050405020304" pitchFamily="18" charset="0"/>
                <a:cs typeface="Times New Roman" panose="02020603050405020304" pitchFamily="18" charset="0"/>
              </a:rPr>
              <a:t>Y </a:t>
            </a:r>
          </a:p>
          <a:p>
            <a:pPr algn="ctr"/>
            <a:r>
              <a:rPr lang="es-ES" sz="6000" b="1" dirty="0">
                <a:latin typeface="Times New Roman" panose="02020603050405020304" pitchFamily="18" charset="0"/>
                <a:cs typeface="Times New Roman" panose="02020603050405020304" pitchFamily="18" charset="0"/>
              </a:rPr>
              <a:t>DISCUSIÓN</a:t>
            </a:r>
            <a:endParaRPr lang="es-ES" sz="6000" dirty="0"/>
          </a:p>
        </p:txBody>
      </p:sp>
      <p:sp>
        <p:nvSpPr>
          <p:cNvPr id="6" name="Botón de acción: Hacia delante o Siguiente 5">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8"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2664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09711" y="10374"/>
            <a:ext cx="10018713" cy="571500"/>
          </a:xfrm>
        </p:spPr>
        <p:txBody>
          <a:bodyPr>
            <a:noAutofit/>
          </a:body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1880316" y="620723"/>
            <a:ext cx="8409904" cy="584775"/>
          </a:xfrm>
          <a:prstGeom prst="rect">
            <a:avLst/>
          </a:prstGeom>
        </p:spPr>
        <p:txBody>
          <a:bodyPr wrap="square">
            <a:spAutoFit/>
          </a:bodyPr>
          <a:lstStyle/>
          <a:p>
            <a:pPr algn="ctr"/>
            <a:r>
              <a:rPr lang="es-EC" sz="1600" dirty="0" smtClean="0">
                <a:solidFill>
                  <a:srgbClr val="44546A"/>
                </a:solidFill>
                <a:latin typeface="Arial" panose="020B0604020202020204" pitchFamily="34" charset="0"/>
                <a:ea typeface="Calibri" panose="020F0502020204030204" pitchFamily="34" charset="0"/>
                <a:cs typeface="Times New Roman" panose="02020603050405020304" pitchFamily="18" charset="0"/>
              </a:rPr>
              <a:t>Clasificación </a:t>
            </a: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por familia y formas de crecimiento de malezas más predominantes en las zonas productoras de tomate de árbol (</a:t>
            </a:r>
            <a:r>
              <a:rPr lang="es-EC" sz="1600" i="1" dirty="0">
                <a:solidFill>
                  <a:srgbClr val="44546A"/>
                </a:solidFill>
                <a:latin typeface="Arial" panose="020B0604020202020204" pitchFamily="34" charset="0"/>
                <a:ea typeface="Calibri" panose="020F0502020204030204" pitchFamily="34" charset="0"/>
                <a:cs typeface="Times New Roman" panose="02020603050405020304" pitchFamily="18" charset="0"/>
              </a:rPr>
              <a:t>Solanum betaceum</a:t>
            </a: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 Cav) en el área de estudio</a:t>
            </a:r>
            <a:endParaRPr lang="es-ES" sz="16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lecha derecha 10"/>
          <p:cNvSpPr/>
          <p:nvPr/>
        </p:nvSpPr>
        <p:spPr>
          <a:xfrm>
            <a:off x="5853203" y="3683359"/>
            <a:ext cx="231572" cy="2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3"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
        <p:nvSpPr>
          <p:cNvPr id="14" name="Botón de acción: Hacia atrás o Anterior 6">
            <a:hlinkClick r:id="" action="ppaction://hlinkshowjump?jump=previousslide" highlightClick="1"/>
          </p:cNvPr>
          <p:cNvSpPr/>
          <p:nvPr/>
        </p:nvSpPr>
        <p:spPr>
          <a:xfrm>
            <a:off x="11178863" y="6598365"/>
            <a:ext cx="425004" cy="27251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Botón de acción: Hacia delante o Siguiente 5">
            <a:hlinkClick r:id="" action="ppaction://hlinkshowjump?jump=nextslide" highlightClick="1"/>
          </p:cNvPr>
          <p:cNvSpPr/>
          <p:nvPr/>
        </p:nvSpPr>
        <p:spPr>
          <a:xfrm>
            <a:off x="11719775" y="6598365"/>
            <a:ext cx="371498" cy="2596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rotWithShape="1">
          <a:blip r:embed="rId4"/>
          <a:srcRect l="30170" t="24428" r="14597" b="10431"/>
          <a:stretch/>
        </p:blipFill>
        <p:spPr>
          <a:xfrm>
            <a:off x="103031" y="1364890"/>
            <a:ext cx="5765477" cy="4911967"/>
          </a:xfrm>
          <a:prstGeom prst="rect">
            <a:avLst/>
          </a:prstGeom>
        </p:spPr>
      </p:pic>
      <p:pic>
        <p:nvPicPr>
          <p:cNvPr id="4" name="Imagen 3"/>
          <p:cNvPicPr>
            <a:picLocks noChangeAspect="1"/>
          </p:cNvPicPr>
          <p:nvPr/>
        </p:nvPicPr>
        <p:blipFill rotWithShape="1">
          <a:blip r:embed="rId5"/>
          <a:srcRect l="30170" t="22813" r="14597" b="11342"/>
          <a:stretch/>
        </p:blipFill>
        <p:spPr>
          <a:xfrm>
            <a:off x="6084775" y="1364889"/>
            <a:ext cx="6006498" cy="4911967"/>
          </a:xfrm>
          <a:prstGeom prst="rect">
            <a:avLst/>
          </a:prstGeom>
        </p:spPr>
      </p:pic>
    </p:spTree>
    <p:extLst>
      <p:ext uri="{BB962C8B-B14F-4D97-AF65-F5344CB8AC3E}">
        <p14:creationId xmlns:p14="http://schemas.microsoft.com/office/powerpoint/2010/main" val="20740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786946" y="194111"/>
            <a:ext cx="2916017" cy="5795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3200" b="1" dirty="0">
                <a:latin typeface="Times New Roman" panose="02020603050405020304" pitchFamily="18" charset="0"/>
                <a:cs typeface="Times New Roman" panose="02020603050405020304" pitchFamily="18" charset="0"/>
              </a:rPr>
              <a:t>CONTENIDO</a:t>
            </a:r>
            <a:endParaRPr lang="es-ES" sz="3200" dirty="0"/>
          </a:p>
        </p:txBody>
      </p:sp>
      <p:sp>
        <p:nvSpPr>
          <p:cNvPr id="7" name="Rectángulo redondeado 6"/>
          <p:cNvSpPr/>
          <p:nvPr/>
        </p:nvSpPr>
        <p:spPr>
          <a:xfrm>
            <a:off x="6052104" y="1043190"/>
            <a:ext cx="4649284" cy="20734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buFont typeface="Arial" panose="020B0604020202020204" pitchFamily="34" charset="0"/>
              <a:buChar char="•"/>
            </a:pPr>
            <a:endParaRPr lang="es-E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E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s-ES" sz="3200" dirty="0" smtClean="0">
                <a:solidFill>
                  <a:schemeClr val="tx1"/>
                </a:solidFill>
                <a:latin typeface="Times New Roman" panose="02020603050405020304" pitchFamily="18" charset="0"/>
                <a:cs typeface="Times New Roman" panose="02020603050405020304" pitchFamily="18" charset="0"/>
                <a:hlinkClick r:id="rId2" action="ppaction://hlinksldjump"/>
              </a:rPr>
              <a:t>Problema</a:t>
            </a:r>
            <a:endParaRPr lang="es-ES" sz="32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s-ES" sz="3200" dirty="0" smtClean="0">
                <a:solidFill>
                  <a:schemeClr val="tx1"/>
                </a:solidFill>
                <a:latin typeface="Times New Roman" panose="02020603050405020304" pitchFamily="18" charset="0"/>
                <a:cs typeface="Times New Roman" panose="02020603050405020304" pitchFamily="18" charset="0"/>
                <a:hlinkClick r:id="rId3" action="ppaction://hlinksldjump"/>
              </a:rPr>
              <a:t>Justificación</a:t>
            </a:r>
            <a:endParaRPr lang="es-ES" sz="32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s-ES" sz="3200" dirty="0" smtClean="0">
                <a:solidFill>
                  <a:schemeClr val="tx1"/>
                </a:solidFill>
                <a:latin typeface="Times New Roman" panose="02020603050405020304" pitchFamily="18" charset="0"/>
                <a:cs typeface="Times New Roman" panose="02020603050405020304" pitchFamily="18" charset="0"/>
                <a:hlinkClick r:id="rId4" action="ppaction://hlinksldjump"/>
              </a:rPr>
              <a:t>Objetivos</a:t>
            </a:r>
            <a:endParaRPr lang="es-ES" sz="3200" dirty="0" smtClean="0">
              <a:solidFill>
                <a:schemeClr val="tx1"/>
              </a:solidFill>
              <a:latin typeface="Times New Roman" panose="02020603050405020304" pitchFamily="18" charset="0"/>
              <a:cs typeface="Times New Roman" panose="02020603050405020304" pitchFamily="18" charset="0"/>
            </a:endParaRPr>
          </a:p>
          <a:p>
            <a:pPr lvl="1" indent="-457200">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hlinkClick r:id="rId5" action="ppaction://hlinksldjump"/>
              </a:rPr>
              <a:t>Preguntas </a:t>
            </a:r>
            <a:r>
              <a:rPr lang="es-ES" sz="3200" dirty="0" smtClean="0">
                <a:solidFill>
                  <a:schemeClr val="tx1"/>
                </a:solidFill>
                <a:latin typeface="Times New Roman" panose="02020603050405020304" pitchFamily="18" charset="0"/>
                <a:cs typeface="Times New Roman" panose="02020603050405020304" pitchFamily="18" charset="0"/>
                <a:hlinkClick r:id="rId5" action="ppaction://hlinksldjump"/>
              </a:rPr>
              <a:t>directrices</a:t>
            </a:r>
            <a:endParaRPr lang="es-ES" sz="32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endParaRPr lang="es-ES" sz="3200" dirty="0"/>
          </a:p>
        </p:txBody>
      </p:sp>
      <p:sp>
        <p:nvSpPr>
          <p:cNvPr id="11" name="Rectángulo redondeado 10"/>
          <p:cNvSpPr/>
          <p:nvPr/>
        </p:nvSpPr>
        <p:spPr>
          <a:xfrm>
            <a:off x="6052096" y="3277107"/>
            <a:ext cx="4649289"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0" indent="-457200">
              <a:buFont typeface="Arial" panose="020B0604020202020204" pitchFamily="34" charset="0"/>
              <a:buChar char="•"/>
            </a:pPr>
            <a:r>
              <a:rPr lang="es-ES" sz="3200" dirty="0">
                <a:solidFill>
                  <a:schemeClr val="tx1"/>
                </a:solidFill>
                <a:latin typeface="Times New Roman" panose="02020603050405020304" pitchFamily="18" charset="0"/>
                <a:cs typeface="Times New Roman" panose="02020603050405020304" pitchFamily="18" charset="0"/>
                <a:hlinkClick r:id="rId6" action="ppaction://hlinksldjump"/>
              </a:rPr>
              <a:t>Revisión de literatura</a:t>
            </a:r>
            <a:endParaRPr lang="es-ES" sz="3200" dirty="0">
              <a:solidFill>
                <a:schemeClr val="tx1"/>
              </a:solidFill>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6052096" y="4021232"/>
            <a:ext cx="4649290"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0" indent="-457200">
              <a:buFont typeface="Arial" panose="020B0604020202020204" pitchFamily="34" charset="0"/>
              <a:buChar char="•"/>
            </a:pPr>
            <a:r>
              <a:rPr lang="es-ES" sz="3200" dirty="0">
                <a:latin typeface="Times New Roman" panose="02020603050405020304" pitchFamily="18" charset="0"/>
                <a:cs typeface="Times New Roman" panose="02020603050405020304" pitchFamily="18" charset="0"/>
                <a:hlinkClick r:id="rId7" action="ppaction://hlinksldjump"/>
              </a:rPr>
              <a:t>Materiales y Métodos</a:t>
            </a:r>
            <a:endParaRPr lang="es-ES" sz="3200"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6052096" y="4757271"/>
            <a:ext cx="4649291"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0" indent="-457200">
              <a:buFont typeface="Arial" panose="020B0604020202020204" pitchFamily="34" charset="0"/>
              <a:buChar char="•"/>
            </a:pPr>
            <a:r>
              <a:rPr lang="es-ES" sz="3200" dirty="0">
                <a:latin typeface="Times New Roman" panose="02020603050405020304" pitchFamily="18" charset="0"/>
                <a:cs typeface="Times New Roman" panose="02020603050405020304" pitchFamily="18" charset="0"/>
                <a:hlinkClick r:id="rId8" action="ppaction://hlinksldjump"/>
              </a:rPr>
              <a:t>Resultados y Discusión</a:t>
            </a:r>
            <a:endParaRPr lang="es-ES" sz="3200" dirty="0">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6052096" y="5467162"/>
            <a:ext cx="4649292" cy="10572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lvl="0" indent="-457200">
              <a:buFont typeface="Arial" panose="020B0604020202020204" pitchFamily="34" charset="0"/>
              <a:buChar char="•"/>
            </a:pPr>
            <a:r>
              <a:rPr lang="es-ES" sz="3200" dirty="0" smtClean="0">
                <a:latin typeface="Times New Roman" panose="02020603050405020304" pitchFamily="18" charset="0"/>
                <a:cs typeface="Times New Roman" panose="02020603050405020304" pitchFamily="18" charset="0"/>
                <a:hlinkClick r:id="rId9" action="ppaction://hlinksldjump"/>
              </a:rPr>
              <a:t>Conclusiones y Recomendaciones</a:t>
            </a:r>
            <a:endParaRPr lang="es-ES" sz="3200" dirty="0">
              <a:latin typeface="Times New Roman" panose="02020603050405020304" pitchFamily="18" charset="0"/>
              <a:cs typeface="Times New Roman" panose="02020603050405020304" pitchFamily="18" charset="0"/>
            </a:endParaRPr>
          </a:p>
        </p:txBody>
      </p:sp>
      <p:pic>
        <p:nvPicPr>
          <p:cNvPr id="17"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91725" y="4911008"/>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91725" y="4182731"/>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91731" y="3430935"/>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56126" y="2684984"/>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56119" y="2219631"/>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56119" y="1256413"/>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11600" y="5620288"/>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redondeado 24"/>
          <p:cNvSpPr/>
          <p:nvPr/>
        </p:nvSpPr>
        <p:spPr>
          <a:xfrm>
            <a:off x="2408669" y="1779949"/>
            <a:ext cx="2901163"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dirty="0" smtClean="0">
                <a:latin typeface="Times New Roman" panose="02020603050405020304" pitchFamily="18" charset="0"/>
                <a:cs typeface="Times New Roman" panose="02020603050405020304" pitchFamily="18" charset="0"/>
              </a:rPr>
              <a:t>CAPÍTULO I</a:t>
            </a:r>
            <a:endParaRPr lang="es-ES" sz="3200" dirty="0"/>
          </a:p>
        </p:txBody>
      </p:sp>
      <p:sp>
        <p:nvSpPr>
          <p:cNvPr id="26" name="Rectángulo redondeado 25"/>
          <p:cNvSpPr/>
          <p:nvPr/>
        </p:nvSpPr>
        <p:spPr>
          <a:xfrm>
            <a:off x="2408672" y="3287951"/>
            <a:ext cx="2911070"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dirty="0" smtClean="0">
                <a:latin typeface="Times New Roman" panose="02020603050405020304" pitchFamily="18" charset="0"/>
                <a:cs typeface="Times New Roman" panose="02020603050405020304" pitchFamily="18" charset="0"/>
              </a:rPr>
              <a:t>CAPÍTULO II</a:t>
            </a:r>
            <a:endParaRPr lang="es-ES" sz="3200" dirty="0"/>
          </a:p>
        </p:txBody>
      </p:sp>
      <p:sp>
        <p:nvSpPr>
          <p:cNvPr id="27" name="Rectángulo redondeado 26"/>
          <p:cNvSpPr/>
          <p:nvPr/>
        </p:nvSpPr>
        <p:spPr>
          <a:xfrm>
            <a:off x="2408669" y="4043087"/>
            <a:ext cx="2883774"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dirty="0" smtClean="0">
                <a:latin typeface="Times New Roman" panose="02020603050405020304" pitchFamily="18" charset="0"/>
                <a:cs typeface="Times New Roman" panose="02020603050405020304" pitchFamily="18" charset="0"/>
              </a:rPr>
              <a:t>CAPÍTULO III</a:t>
            </a:r>
            <a:endParaRPr lang="es-ES" sz="3200" dirty="0"/>
          </a:p>
        </p:txBody>
      </p:sp>
      <p:sp>
        <p:nvSpPr>
          <p:cNvPr id="28" name="Rectángulo redondeado 27"/>
          <p:cNvSpPr/>
          <p:nvPr/>
        </p:nvSpPr>
        <p:spPr>
          <a:xfrm>
            <a:off x="2408669" y="4754905"/>
            <a:ext cx="2883774"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dirty="0" smtClean="0">
                <a:latin typeface="Times New Roman" panose="02020603050405020304" pitchFamily="18" charset="0"/>
                <a:cs typeface="Times New Roman" panose="02020603050405020304" pitchFamily="18" charset="0"/>
              </a:rPr>
              <a:t>CAPÍTULO IV</a:t>
            </a:r>
            <a:endParaRPr lang="es-ES" sz="3200" dirty="0"/>
          </a:p>
        </p:txBody>
      </p:sp>
      <p:sp>
        <p:nvSpPr>
          <p:cNvPr id="29" name="Rectángulo redondeado 28"/>
          <p:cNvSpPr/>
          <p:nvPr/>
        </p:nvSpPr>
        <p:spPr>
          <a:xfrm>
            <a:off x="2408672" y="5731404"/>
            <a:ext cx="2911070" cy="579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dirty="0" smtClean="0">
                <a:latin typeface="Times New Roman" panose="02020603050405020304" pitchFamily="18" charset="0"/>
                <a:cs typeface="Times New Roman" panose="02020603050405020304" pitchFamily="18" charset="0"/>
              </a:rPr>
              <a:t>CAPÍTULO V</a:t>
            </a:r>
            <a:endParaRPr lang="es-ES" sz="3200" dirty="0"/>
          </a:p>
        </p:txBody>
      </p:sp>
      <p:sp>
        <p:nvSpPr>
          <p:cNvPr id="2" name="Flecha derecha 1"/>
          <p:cNvSpPr/>
          <p:nvPr/>
        </p:nvSpPr>
        <p:spPr>
          <a:xfrm>
            <a:off x="5485853" y="1934497"/>
            <a:ext cx="419339" cy="289775"/>
          </a:xfrm>
          <a:prstGeom prst="rightArrow">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ln>
                <a:solidFill>
                  <a:schemeClr val="tx1"/>
                </a:solidFill>
              </a:ln>
            </a:endParaRPr>
          </a:p>
        </p:txBody>
      </p:sp>
      <p:sp>
        <p:nvSpPr>
          <p:cNvPr id="30" name="Flecha derecha 29"/>
          <p:cNvSpPr/>
          <p:nvPr/>
        </p:nvSpPr>
        <p:spPr>
          <a:xfrm>
            <a:off x="5489134" y="3449348"/>
            <a:ext cx="419339" cy="289775"/>
          </a:xfrm>
          <a:prstGeom prst="rightArrow">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ln>
                <a:solidFill>
                  <a:schemeClr val="tx1"/>
                </a:solidFill>
              </a:ln>
            </a:endParaRPr>
          </a:p>
        </p:txBody>
      </p:sp>
      <p:sp>
        <p:nvSpPr>
          <p:cNvPr id="31" name="Flecha derecha 30"/>
          <p:cNvSpPr/>
          <p:nvPr/>
        </p:nvSpPr>
        <p:spPr>
          <a:xfrm>
            <a:off x="5456374" y="4175097"/>
            <a:ext cx="419339" cy="289775"/>
          </a:xfrm>
          <a:prstGeom prst="rightArrow">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ln>
                <a:solidFill>
                  <a:schemeClr val="tx1"/>
                </a:solidFill>
              </a:ln>
            </a:endParaRPr>
          </a:p>
        </p:txBody>
      </p:sp>
      <p:sp>
        <p:nvSpPr>
          <p:cNvPr id="32" name="Flecha derecha 31"/>
          <p:cNvSpPr/>
          <p:nvPr/>
        </p:nvSpPr>
        <p:spPr>
          <a:xfrm>
            <a:off x="5472971" y="4889280"/>
            <a:ext cx="419339" cy="289775"/>
          </a:xfrm>
          <a:prstGeom prst="rightArrow">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ln>
                <a:solidFill>
                  <a:schemeClr val="tx1"/>
                </a:solidFill>
              </a:ln>
            </a:endParaRPr>
          </a:p>
        </p:txBody>
      </p:sp>
      <p:sp>
        <p:nvSpPr>
          <p:cNvPr id="33" name="Flecha derecha 32"/>
          <p:cNvSpPr/>
          <p:nvPr/>
        </p:nvSpPr>
        <p:spPr>
          <a:xfrm>
            <a:off x="5491093" y="5877140"/>
            <a:ext cx="419339" cy="289775"/>
          </a:xfrm>
          <a:prstGeom prst="rightArrow">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ln>
                <a:solidFill>
                  <a:schemeClr val="tx1"/>
                </a:solidFill>
              </a:ln>
            </a:endParaRPr>
          </a:p>
        </p:txBody>
      </p:sp>
      <p:pic>
        <p:nvPicPr>
          <p:cNvPr id="34" name="Picture 4" descr="Resultado de imagen de agropecuaria ut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35" name="9 Rectángulo"/>
          <p:cNvSpPr/>
          <p:nvPr/>
        </p:nvSpPr>
        <p:spPr bwMode="auto">
          <a:xfrm>
            <a:off x="103031" y="89823"/>
            <a:ext cx="720000" cy="720000"/>
          </a:xfrm>
          <a:prstGeom prst="rect">
            <a:avLst/>
          </a:prstGeom>
          <a:blipFill>
            <a:blip r:embed="rId12"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36" name="Picture 6" descr="Resultado de imagen para botones gif con movimiento"/>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53971" y="1717909"/>
            <a:ext cx="240210" cy="3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09711" y="36132"/>
            <a:ext cx="10018713" cy="571500"/>
          </a:xfrm>
        </p:spPr>
        <p:txBody>
          <a:bodyPr>
            <a:noAutofit/>
          </a:body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429242" y="680775"/>
            <a:ext cx="5817657" cy="584775"/>
          </a:xfrm>
          <a:prstGeom prst="rect">
            <a:avLst/>
          </a:prstGeom>
        </p:spPr>
        <p:txBody>
          <a:bodyPr wrap="square">
            <a:spAutoFit/>
          </a:bodyPr>
          <a:lstStyle/>
          <a:p>
            <a:pPr algn="ctr">
              <a:spcAft>
                <a:spcPts val="0"/>
              </a:spcAft>
            </a:pP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Frecuencia de malezas en las zonas productoras de tomate de árbol (</a:t>
            </a:r>
            <a:r>
              <a:rPr lang="es-EC" sz="1600" i="1" dirty="0">
                <a:solidFill>
                  <a:srgbClr val="44546A"/>
                </a:solidFill>
                <a:latin typeface="Arial" panose="020B0604020202020204" pitchFamily="34" charset="0"/>
                <a:ea typeface="Calibri" panose="020F0502020204030204" pitchFamily="34" charset="0"/>
                <a:cs typeface="Times New Roman" panose="02020603050405020304" pitchFamily="18" charset="0"/>
              </a:rPr>
              <a:t>Solanum betaceum</a:t>
            </a: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 Cav) en el área de estudio</a:t>
            </a:r>
            <a:endParaRPr lang="es-ES" sz="16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lecha derecha 2"/>
          <p:cNvSpPr/>
          <p:nvPr/>
        </p:nvSpPr>
        <p:spPr>
          <a:xfrm rot="5400000">
            <a:off x="6401122" y="6330164"/>
            <a:ext cx="421617" cy="55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1"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7" name="Imagen 6"/>
          <p:cNvPicPr>
            <a:picLocks noChangeAspect="1"/>
          </p:cNvPicPr>
          <p:nvPr/>
        </p:nvPicPr>
        <p:blipFill rotWithShape="1">
          <a:blip r:embed="rId4"/>
          <a:srcRect l="32348" t="23196" r="15586" b="10079"/>
          <a:stretch/>
        </p:blipFill>
        <p:spPr>
          <a:xfrm>
            <a:off x="2772360" y="1175398"/>
            <a:ext cx="7122610" cy="5132071"/>
          </a:xfrm>
          <a:prstGeom prst="rect">
            <a:avLst/>
          </a:prstGeom>
        </p:spPr>
      </p:pic>
    </p:spTree>
    <p:extLst>
      <p:ext uri="{BB962C8B-B14F-4D97-AF65-F5344CB8AC3E}">
        <p14:creationId xmlns:p14="http://schemas.microsoft.com/office/powerpoint/2010/main" val="157245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09711" y="36132"/>
            <a:ext cx="10018713" cy="571500"/>
          </a:xfrm>
        </p:spPr>
        <p:txBody>
          <a:bodyPr>
            <a:noAutofit/>
          </a:body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480758" y="719412"/>
            <a:ext cx="5817657" cy="584775"/>
          </a:xfrm>
          <a:prstGeom prst="rect">
            <a:avLst/>
          </a:prstGeom>
        </p:spPr>
        <p:txBody>
          <a:bodyPr wrap="square">
            <a:spAutoFit/>
          </a:bodyPr>
          <a:lstStyle/>
          <a:p>
            <a:pPr algn="ctr">
              <a:spcAft>
                <a:spcPts val="0"/>
              </a:spcAft>
            </a:pP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Frecuencia de malezas en las zonas productoras de tomate de árbol (</a:t>
            </a:r>
            <a:r>
              <a:rPr lang="es-EC" sz="1600" i="1" dirty="0">
                <a:solidFill>
                  <a:srgbClr val="44546A"/>
                </a:solidFill>
                <a:latin typeface="Arial" panose="020B0604020202020204" pitchFamily="34" charset="0"/>
                <a:ea typeface="Calibri" panose="020F0502020204030204" pitchFamily="34" charset="0"/>
                <a:cs typeface="Times New Roman" panose="02020603050405020304" pitchFamily="18" charset="0"/>
              </a:rPr>
              <a:t>Solanum betaceum</a:t>
            </a: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 Cav) en el área de estudio</a:t>
            </a:r>
            <a:endParaRPr lang="es-ES" sz="16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lecha derecha 2"/>
          <p:cNvSpPr/>
          <p:nvPr/>
        </p:nvSpPr>
        <p:spPr>
          <a:xfrm rot="5400000">
            <a:off x="6401122" y="6330164"/>
            <a:ext cx="421617" cy="55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1"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7" name="Imagen 6"/>
          <p:cNvPicPr>
            <a:picLocks noChangeAspect="1"/>
          </p:cNvPicPr>
          <p:nvPr/>
        </p:nvPicPr>
        <p:blipFill rotWithShape="1">
          <a:blip r:embed="rId4"/>
          <a:srcRect l="34130" t="23371" r="17863" b="11488"/>
          <a:stretch/>
        </p:blipFill>
        <p:spPr>
          <a:xfrm>
            <a:off x="3030234" y="1330760"/>
            <a:ext cx="6606862" cy="5040287"/>
          </a:xfrm>
          <a:prstGeom prst="rect">
            <a:avLst/>
          </a:prstGeom>
        </p:spPr>
      </p:pic>
    </p:spTree>
    <p:extLst>
      <p:ext uri="{BB962C8B-B14F-4D97-AF65-F5344CB8AC3E}">
        <p14:creationId xmlns:p14="http://schemas.microsoft.com/office/powerpoint/2010/main" val="375810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09711" y="36132"/>
            <a:ext cx="10018713" cy="571500"/>
          </a:xfrm>
        </p:spPr>
        <p:txBody>
          <a:bodyPr>
            <a:noAutofit/>
          </a:body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636442" y="667896"/>
            <a:ext cx="5817657" cy="584775"/>
          </a:xfrm>
          <a:prstGeom prst="rect">
            <a:avLst/>
          </a:prstGeom>
        </p:spPr>
        <p:txBody>
          <a:bodyPr wrap="square">
            <a:spAutoFit/>
          </a:bodyPr>
          <a:lstStyle/>
          <a:p>
            <a:pPr algn="ctr">
              <a:spcAft>
                <a:spcPts val="0"/>
              </a:spcAft>
            </a:pP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Frecuencia de malezas en las zonas productoras de tomate de árbol (</a:t>
            </a:r>
            <a:r>
              <a:rPr lang="es-EC" sz="1600" i="1" dirty="0">
                <a:solidFill>
                  <a:srgbClr val="44546A"/>
                </a:solidFill>
                <a:latin typeface="Arial" panose="020B0604020202020204" pitchFamily="34" charset="0"/>
                <a:ea typeface="Calibri" panose="020F0502020204030204" pitchFamily="34" charset="0"/>
                <a:cs typeface="Times New Roman" panose="02020603050405020304" pitchFamily="18" charset="0"/>
              </a:rPr>
              <a:t>Solanum betaceum</a:t>
            </a:r>
            <a:r>
              <a:rPr lang="es-EC" sz="1600" dirty="0">
                <a:solidFill>
                  <a:srgbClr val="44546A"/>
                </a:solidFill>
                <a:latin typeface="Arial" panose="020B0604020202020204" pitchFamily="34" charset="0"/>
                <a:ea typeface="Calibri" panose="020F0502020204030204" pitchFamily="34" charset="0"/>
                <a:cs typeface="Times New Roman" panose="02020603050405020304" pitchFamily="18" charset="0"/>
              </a:rPr>
              <a:t> Cav) en el área de estudio</a:t>
            </a:r>
            <a:endParaRPr lang="es-ES" sz="16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1"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3" name="Imagen 2"/>
          <p:cNvPicPr>
            <a:picLocks noChangeAspect="1"/>
          </p:cNvPicPr>
          <p:nvPr/>
        </p:nvPicPr>
        <p:blipFill rotWithShape="1">
          <a:blip r:embed="rId4"/>
          <a:srcRect l="34031" t="24427" r="17467" b="9552"/>
          <a:stretch/>
        </p:blipFill>
        <p:spPr>
          <a:xfrm>
            <a:off x="3088693" y="1206713"/>
            <a:ext cx="6913153" cy="5290678"/>
          </a:xfrm>
          <a:prstGeom prst="rect">
            <a:avLst/>
          </a:prstGeom>
        </p:spPr>
      </p:pic>
    </p:spTree>
    <p:extLst>
      <p:ext uri="{BB962C8B-B14F-4D97-AF65-F5344CB8AC3E}">
        <p14:creationId xmlns:p14="http://schemas.microsoft.com/office/powerpoint/2010/main" val="375810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p:nvPr/>
        </p:nvPicPr>
        <p:blipFill rotWithShape="1">
          <a:blip r:embed="rId2" cstate="email">
            <a:extLst>
              <a:ext uri="{28A0092B-C50C-407E-A947-70E740481C1C}">
                <a14:useLocalDpi xmlns:a14="http://schemas.microsoft.com/office/drawing/2010/main"/>
              </a:ext>
            </a:extLst>
          </a:blip>
          <a:srcRect/>
          <a:stretch/>
        </p:blipFill>
        <p:spPr bwMode="auto">
          <a:xfrm>
            <a:off x="1248453" y="2204130"/>
            <a:ext cx="2960915" cy="2817814"/>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3" cstate="email">
            <a:extLst>
              <a:ext uri="{28A0092B-C50C-407E-A947-70E740481C1C}">
                <a14:useLocalDpi xmlns:a14="http://schemas.microsoft.com/office/drawing/2010/main"/>
              </a:ext>
            </a:extLst>
          </a:blip>
          <a:srcRect/>
          <a:stretch/>
        </p:blipFill>
        <p:spPr bwMode="auto">
          <a:xfrm>
            <a:off x="4899409" y="2204130"/>
            <a:ext cx="2858906" cy="2817814"/>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4" cstate="email">
            <a:extLst>
              <a:ext uri="{28A0092B-C50C-407E-A947-70E740481C1C}">
                <a14:useLocalDpi xmlns:a14="http://schemas.microsoft.com/office/drawing/2010/main"/>
              </a:ext>
            </a:extLst>
          </a:blip>
          <a:srcRect/>
          <a:stretch/>
        </p:blipFill>
        <p:spPr bwMode="auto">
          <a:xfrm>
            <a:off x="8448356" y="2204130"/>
            <a:ext cx="2873420" cy="2817814"/>
          </a:xfrm>
          <a:prstGeom prst="rect">
            <a:avLst/>
          </a:prstGeom>
          <a:ln>
            <a:noFill/>
          </a:ln>
          <a:extLst>
            <a:ext uri="{53640926-AAD7-44D8-BBD7-CCE9431645EC}">
              <a14:shadowObscured xmlns:a14="http://schemas.microsoft.com/office/drawing/2010/main"/>
            </a:ext>
          </a:extLst>
        </p:spPr>
      </p:pic>
      <p:sp>
        <p:nvSpPr>
          <p:cNvPr id="17" name="Título 1"/>
          <p:cNvSpPr>
            <a:spLocks noGrp="1"/>
          </p:cNvSpPr>
          <p:nvPr>
            <p:ph type="title"/>
          </p:nvPr>
        </p:nvSpPr>
        <p:spPr>
          <a:xfrm>
            <a:off x="1509711"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1509709" y="5148877"/>
            <a:ext cx="2572893" cy="338554"/>
          </a:xfrm>
          <a:prstGeom prst="rect">
            <a:avLst/>
          </a:prstGeom>
        </p:spPr>
        <p:txBody>
          <a:bodyPr wrap="square">
            <a:spAutoFit/>
          </a:bodyPr>
          <a:lstStyle/>
          <a:p>
            <a:pPr algn="just"/>
            <a:r>
              <a:rPr lang="es-EC" sz="1600" i="1" dirty="0" err="1" smtClean="0">
                <a:latin typeface="Arial" panose="020B0604020202020204" pitchFamily="34" charset="0"/>
                <a:ea typeface="Times New Roman" panose="02020603050405020304" pitchFamily="18" charset="0"/>
                <a:cs typeface="Arial" panose="020B0604020202020204" pitchFamily="34" charset="0"/>
              </a:rPr>
              <a:t>Chenopodium</a:t>
            </a:r>
            <a:r>
              <a:rPr lang="es-EC" sz="1600" i="1" dirty="0" smtClean="0">
                <a:latin typeface="Arial" panose="020B0604020202020204" pitchFamily="34" charset="0"/>
                <a:ea typeface="Times New Roman" panose="02020603050405020304" pitchFamily="18" charset="0"/>
                <a:cs typeface="Arial" panose="020B0604020202020204" pitchFamily="34" charset="0"/>
              </a:rPr>
              <a:t> </a:t>
            </a:r>
            <a:r>
              <a:rPr lang="es-EC" sz="1600" i="1" dirty="0" err="1">
                <a:latin typeface="Arial" panose="020B0604020202020204" pitchFamily="34" charset="0"/>
                <a:ea typeface="Times New Roman" panose="02020603050405020304" pitchFamily="18" charset="0"/>
                <a:cs typeface="Arial" panose="020B0604020202020204" pitchFamily="34" charset="0"/>
              </a:rPr>
              <a:t>album</a:t>
            </a:r>
            <a:r>
              <a:rPr lang="es-EC" sz="1600" i="1" dirty="0">
                <a:latin typeface="Arial" panose="020B0604020202020204" pitchFamily="34" charset="0"/>
                <a:ea typeface="Times New Roman" panose="02020603050405020304" pitchFamily="18" charset="0"/>
                <a:cs typeface="Arial" panose="020B0604020202020204" pitchFamily="34" charset="0"/>
              </a:rPr>
              <a:t> </a:t>
            </a:r>
            <a:r>
              <a:rPr lang="es-EC" sz="1600" dirty="0" smtClean="0">
                <a:latin typeface="Arial" panose="020B0604020202020204" pitchFamily="34" charset="0"/>
                <a:ea typeface="Times New Roman" panose="02020603050405020304" pitchFamily="18" charset="0"/>
                <a:cs typeface="Arial" panose="020B0604020202020204" pitchFamily="34" charset="0"/>
              </a:rPr>
              <a:t>L.</a:t>
            </a:r>
            <a:endParaRPr lang="es-ES" sz="1600" i="1" dirty="0">
              <a:latin typeface="Arial" panose="020B0604020202020204" pitchFamily="34" charset="0"/>
              <a:cs typeface="Arial" panose="020B0604020202020204" pitchFamily="34" charset="0"/>
            </a:endParaRPr>
          </a:p>
        </p:txBody>
      </p:sp>
      <p:sp>
        <p:nvSpPr>
          <p:cNvPr id="9" name="Rectángulo 8"/>
          <p:cNvSpPr/>
          <p:nvPr/>
        </p:nvSpPr>
        <p:spPr>
          <a:xfrm>
            <a:off x="2280436" y="1245883"/>
            <a:ext cx="808445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sz="2400" dirty="0">
                <a:latin typeface="Times New Roman" panose="02020603050405020304" pitchFamily="18" charset="0"/>
                <a:ea typeface="Calibri" panose="020F0502020204030204" pitchFamily="34" charset="0"/>
                <a:cs typeface="Times New Roman" panose="02020603050405020304" pitchFamily="18" charset="0"/>
              </a:rPr>
              <a:t>Malezas con </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frecuencia media </a:t>
            </a:r>
            <a:r>
              <a:rPr lang="es-EC" sz="2400" dirty="0">
                <a:latin typeface="Times New Roman" panose="02020603050405020304" pitchFamily="18" charset="0"/>
                <a:ea typeface="Calibri" panose="020F0502020204030204" pitchFamily="34" charset="0"/>
                <a:cs typeface="Times New Roman" panose="02020603050405020304" pitchFamily="18" charset="0"/>
              </a:rPr>
              <a:t>identificadas en el área de estudio</a:t>
            </a:r>
            <a:endParaRPr lang="es-ES" sz="2400" dirty="0"/>
          </a:p>
        </p:txBody>
      </p:sp>
      <p:sp>
        <p:nvSpPr>
          <p:cNvPr id="10" name="Rectángulo 9"/>
          <p:cNvSpPr/>
          <p:nvPr/>
        </p:nvSpPr>
        <p:spPr>
          <a:xfrm>
            <a:off x="5316620" y="5148877"/>
            <a:ext cx="1861407" cy="338554"/>
          </a:xfrm>
          <a:prstGeom prst="rect">
            <a:avLst/>
          </a:prstGeom>
        </p:spPr>
        <p:txBody>
          <a:bodyPr wrap="none">
            <a:spAutoFit/>
          </a:bodyPr>
          <a:lstStyle/>
          <a:p>
            <a:r>
              <a:rPr lang="es-EC" sz="1600" i="1" dirty="0" smtClean="0">
                <a:latin typeface="Arial" panose="020B0604020202020204" pitchFamily="34" charset="0"/>
                <a:ea typeface="Times New Roman" panose="02020603050405020304" pitchFamily="18" charset="0"/>
                <a:cs typeface="Arial" panose="020B0604020202020204" pitchFamily="34" charset="0"/>
              </a:rPr>
              <a:t>Malva </a:t>
            </a:r>
            <a:r>
              <a:rPr lang="es-EC" sz="1600" i="1" dirty="0" err="1" smtClean="0">
                <a:latin typeface="Arial" panose="020B0604020202020204" pitchFamily="34" charset="0"/>
                <a:ea typeface="Times New Roman" panose="02020603050405020304" pitchFamily="18" charset="0"/>
                <a:cs typeface="Arial" panose="020B0604020202020204" pitchFamily="34" charset="0"/>
              </a:rPr>
              <a:t>parviflora</a:t>
            </a:r>
            <a:r>
              <a:rPr lang="es-EC" sz="1600" i="1" dirty="0" smtClean="0">
                <a:latin typeface="Arial" panose="020B0604020202020204" pitchFamily="34" charset="0"/>
                <a:ea typeface="Times New Roman" panose="02020603050405020304" pitchFamily="18" charset="0"/>
                <a:cs typeface="Arial" panose="020B0604020202020204" pitchFamily="34" charset="0"/>
              </a:rPr>
              <a:t> </a:t>
            </a:r>
            <a:r>
              <a:rPr lang="es-EC" sz="1600" dirty="0" smtClean="0">
                <a:latin typeface="Arial" panose="020B0604020202020204" pitchFamily="34" charset="0"/>
                <a:ea typeface="Times New Roman" panose="02020603050405020304" pitchFamily="18" charset="0"/>
                <a:cs typeface="Arial" panose="020B0604020202020204" pitchFamily="34" charset="0"/>
              </a:rPr>
              <a:t>L.</a:t>
            </a:r>
            <a:endParaRPr lang="es-ES" sz="1600" dirty="0">
              <a:latin typeface="Arial" panose="020B0604020202020204" pitchFamily="34" charset="0"/>
              <a:cs typeface="Arial" panose="020B0604020202020204" pitchFamily="34" charset="0"/>
            </a:endParaRPr>
          </a:p>
        </p:txBody>
      </p:sp>
      <p:sp>
        <p:nvSpPr>
          <p:cNvPr id="11" name="Rectángulo 10"/>
          <p:cNvSpPr/>
          <p:nvPr/>
        </p:nvSpPr>
        <p:spPr>
          <a:xfrm>
            <a:off x="8055878" y="5148877"/>
            <a:ext cx="3658374" cy="338554"/>
          </a:xfrm>
          <a:prstGeom prst="rect">
            <a:avLst/>
          </a:prstGeom>
        </p:spPr>
        <p:txBody>
          <a:bodyPr wrap="none">
            <a:spAutoFit/>
          </a:bodyPr>
          <a:lstStyle/>
          <a:p>
            <a:pPr algn="just"/>
            <a:r>
              <a:rPr lang="es-EC" sz="1600" i="1" dirty="0" err="1">
                <a:latin typeface="Arial" panose="020B0604020202020204" pitchFamily="34" charset="0"/>
                <a:ea typeface="Times New Roman" panose="02020603050405020304" pitchFamily="18" charset="0"/>
                <a:cs typeface="Arial" panose="020B0604020202020204" pitchFamily="34" charset="0"/>
              </a:rPr>
              <a:t>Galinsoga</a:t>
            </a:r>
            <a:r>
              <a:rPr lang="es-EC" sz="1600" i="1" dirty="0">
                <a:latin typeface="Arial" panose="020B0604020202020204" pitchFamily="34" charset="0"/>
                <a:ea typeface="Times New Roman" panose="02020603050405020304" pitchFamily="18" charset="0"/>
                <a:cs typeface="Arial" panose="020B0604020202020204" pitchFamily="34" charset="0"/>
              </a:rPr>
              <a:t> </a:t>
            </a:r>
            <a:r>
              <a:rPr lang="es-EC" sz="1600" i="1" dirty="0" err="1">
                <a:latin typeface="Arial" panose="020B0604020202020204" pitchFamily="34" charset="0"/>
                <a:ea typeface="Times New Roman" panose="02020603050405020304" pitchFamily="18" charset="0"/>
                <a:cs typeface="Arial" panose="020B0604020202020204" pitchFamily="34" charset="0"/>
              </a:rPr>
              <a:t>quadriradiata</a:t>
            </a:r>
            <a:r>
              <a:rPr lang="es-EC" sz="1600" i="1" dirty="0">
                <a:latin typeface="Arial" panose="020B0604020202020204" pitchFamily="34" charset="0"/>
                <a:ea typeface="Times New Roman" panose="02020603050405020304" pitchFamily="18" charset="0"/>
                <a:cs typeface="Arial" panose="020B0604020202020204" pitchFamily="34" charset="0"/>
              </a:rPr>
              <a:t> </a:t>
            </a:r>
            <a:r>
              <a:rPr lang="es-EC" sz="1600" dirty="0">
                <a:latin typeface="Arial" panose="020B0604020202020204" pitchFamily="34" charset="0"/>
                <a:ea typeface="Times New Roman" panose="02020603050405020304" pitchFamily="18" charset="0"/>
                <a:cs typeface="Arial" panose="020B0604020202020204" pitchFamily="34" charset="0"/>
              </a:rPr>
              <a:t>Ruiz &amp; Pavón</a:t>
            </a:r>
            <a:endParaRPr lang="es-ES" sz="1600" dirty="0">
              <a:latin typeface="Arial" panose="020B0604020202020204" pitchFamily="34" charset="0"/>
              <a:cs typeface="Arial" panose="020B0604020202020204" pitchFamily="34" charset="0"/>
            </a:endParaRPr>
          </a:p>
        </p:txBody>
      </p:sp>
      <p:sp>
        <p:nvSpPr>
          <p:cNvPr id="12" name="Botón de acción: Hacia delante o Siguiente 11">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Botón de acción: Hacia atrás o Anterior 12">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4" descr="Resultado de imagen de agropecuaria ut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9" name="9 Rectángulo"/>
          <p:cNvSpPr/>
          <p:nvPr/>
        </p:nvSpPr>
        <p:spPr bwMode="auto">
          <a:xfrm>
            <a:off x="103031" y="89823"/>
            <a:ext cx="720000" cy="720000"/>
          </a:xfrm>
          <a:prstGeom prst="rect">
            <a:avLst/>
          </a:prstGeom>
          <a:blipFill>
            <a:blip r:embed="rId6"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5074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042" y="1000840"/>
            <a:ext cx="10566400" cy="5290671"/>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600"/>
              </a:spcBef>
            </a:pPr>
            <a:r>
              <a:rPr lang="es-EC" sz="2000" b="1" dirty="0" smtClean="0">
                <a:latin typeface="Times New Roman" panose="02020603050405020304" pitchFamily="18" charset="0"/>
                <a:cs typeface="Times New Roman" panose="02020603050405020304" pitchFamily="18" charset="0"/>
              </a:rPr>
              <a:t>Durazno (Ecuador): </a:t>
            </a:r>
            <a:r>
              <a:rPr lang="es-EC" sz="2000" dirty="0">
                <a:latin typeface="Times New Roman" panose="02020603050405020304" pitchFamily="18" charset="0"/>
                <a:cs typeface="Times New Roman" panose="02020603050405020304" pitchFamily="18" charset="0"/>
              </a:rPr>
              <a:t>pasto </a:t>
            </a:r>
            <a:r>
              <a:rPr lang="es-EC" sz="2000" dirty="0" err="1">
                <a:latin typeface="Times New Roman" panose="02020603050405020304" pitchFamily="18" charset="0"/>
                <a:cs typeface="Times New Roman" panose="02020603050405020304" pitchFamily="18" charset="0"/>
              </a:rPr>
              <a:t>kikuyo</a:t>
            </a:r>
            <a:r>
              <a:rPr lang="es-EC" sz="2000"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Pennisetum</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clandestinum</a:t>
            </a:r>
            <a:r>
              <a:rPr lang="es-EC" sz="2000" dirty="0">
                <a:latin typeface="Times New Roman" panose="02020603050405020304" pitchFamily="18" charset="0"/>
                <a:cs typeface="Times New Roman" panose="02020603050405020304" pitchFamily="18" charset="0"/>
              </a:rPr>
              <a:t>), </a:t>
            </a:r>
            <a:r>
              <a:rPr lang="es-EC" sz="2000" b="1" u="sng" dirty="0" err="1">
                <a:latin typeface="Times New Roman" panose="02020603050405020304" pitchFamily="18" charset="0"/>
                <a:cs typeface="Times New Roman" panose="02020603050405020304" pitchFamily="18" charset="0"/>
              </a:rPr>
              <a:t>garranchuela</a:t>
            </a:r>
            <a:r>
              <a:rPr lang="es-EC" sz="2000" b="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Digitaria</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sanguinalis</a:t>
            </a:r>
            <a:r>
              <a:rPr lang="es-EC" sz="2000" b="1" u="sng" dirty="0">
                <a:latin typeface="Times New Roman" panose="02020603050405020304" pitchFamily="18" charset="0"/>
                <a:cs typeface="Times New Roman" panose="02020603050405020304" pitchFamily="18" charset="0"/>
              </a:rPr>
              <a:t>), bledo (</a:t>
            </a:r>
            <a:r>
              <a:rPr lang="es-EC" sz="2000" b="1" i="1" u="sng" dirty="0" err="1">
                <a:latin typeface="Times New Roman" panose="02020603050405020304" pitchFamily="18" charset="0"/>
                <a:cs typeface="Times New Roman" panose="02020603050405020304" pitchFamily="18" charset="0"/>
              </a:rPr>
              <a:t>Amaranthus</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hybridus</a:t>
            </a:r>
            <a:r>
              <a:rPr lang="es-EC" sz="2000" b="1" u="sng" dirty="0">
                <a:latin typeface="Times New Roman" panose="02020603050405020304" pitchFamily="18" charset="0"/>
                <a:cs typeface="Times New Roman" panose="02020603050405020304" pitchFamily="18" charset="0"/>
              </a:rPr>
              <a:t> L.), rábano silvestre (</a:t>
            </a:r>
            <a:r>
              <a:rPr lang="es-EC" sz="2000" b="1" i="1" u="sng" dirty="0" err="1">
                <a:latin typeface="Times New Roman" panose="02020603050405020304" pitchFamily="18" charset="0"/>
                <a:cs typeface="Times New Roman" panose="02020603050405020304" pitchFamily="18" charset="0"/>
              </a:rPr>
              <a:t>Brassica</a:t>
            </a:r>
            <a:r>
              <a:rPr lang="es-EC" sz="2000" b="1" i="1" u="sng" dirty="0">
                <a:latin typeface="Times New Roman" panose="02020603050405020304" pitchFamily="18" charset="0"/>
                <a:cs typeface="Times New Roman" panose="02020603050405020304" pitchFamily="18" charset="0"/>
              </a:rPr>
              <a:t> rapa</a:t>
            </a:r>
            <a:r>
              <a:rPr lang="es-EC" sz="2000" b="1" u="sng" dirty="0">
                <a:latin typeface="Times New Roman" panose="02020603050405020304" pitchFamily="18" charset="0"/>
                <a:cs typeface="Times New Roman" panose="02020603050405020304" pitchFamily="18" charset="0"/>
              </a:rPr>
              <a:t> L)</a:t>
            </a:r>
            <a:r>
              <a:rPr lang="es-EC" sz="2000" b="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a:t>
            </a:r>
            <a:r>
              <a:rPr lang="es-EC" sz="2000" dirty="0" err="1">
                <a:latin typeface="Times New Roman" panose="02020603050405020304" pitchFamily="18" charset="0"/>
                <a:cs typeface="Times New Roman" panose="02020603050405020304" pitchFamily="18" charset="0"/>
              </a:rPr>
              <a:t>Albuja</a:t>
            </a:r>
            <a:r>
              <a:rPr lang="es-EC" sz="2000" dirty="0">
                <a:latin typeface="Times New Roman" panose="02020603050405020304" pitchFamily="18" charset="0"/>
                <a:cs typeface="Times New Roman" panose="02020603050405020304" pitchFamily="18" charset="0"/>
              </a:rPr>
              <a:t>, 2008</a:t>
            </a:r>
            <a:r>
              <a:rPr lang="es-EC" sz="2000" dirty="0" smtClean="0">
                <a:latin typeface="Times New Roman" panose="02020603050405020304" pitchFamily="18" charset="0"/>
                <a:cs typeface="Times New Roman" panose="02020603050405020304" pitchFamily="18" charset="0"/>
              </a:rPr>
              <a:t>).</a:t>
            </a:r>
          </a:p>
          <a:p>
            <a:pPr algn="just">
              <a:spcBef>
                <a:spcPts val="600"/>
              </a:spcBef>
            </a:pPr>
            <a:r>
              <a:rPr lang="es-EC" sz="2000" b="1" dirty="0" smtClean="0">
                <a:latin typeface="Times New Roman" panose="02020603050405020304" pitchFamily="18" charset="0"/>
                <a:cs typeface="Times New Roman" panose="02020603050405020304" pitchFamily="18" charset="0"/>
              </a:rPr>
              <a:t>Tomate de árbol (Colombia): </a:t>
            </a:r>
            <a:r>
              <a:rPr lang="es-EC" sz="2000" b="1" i="1" u="sng" dirty="0" err="1" smtClean="0">
                <a:latin typeface="Times New Roman" panose="02020603050405020304" pitchFamily="18" charset="0"/>
                <a:cs typeface="Times New Roman" panose="02020603050405020304" pitchFamily="18" charset="0"/>
              </a:rPr>
              <a:t>Polygonum</a:t>
            </a:r>
            <a:r>
              <a:rPr lang="es-EC" sz="2000" b="1" i="1" u="sng" dirty="0" smtClean="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nepalense</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Sonchus</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oleraceus</a:t>
            </a:r>
            <a:r>
              <a:rPr lang="es-EC" sz="2000" b="1" i="1" u="sng" dirty="0">
                <a:latin typeface="Times New Roman" panose="02020603050405020304" pitchFamily="18" charset="0"/>
                <a:cs typeface="Times New Roman" panose="02020603050405020304" pitchFamily="18" charset="0"/>
              </a:rPr>
              <a:t> </a:t>
            </a:r>
            <a:r>
              <a:rPr lang="es-EC" sz="2000" i="1" dirty="0">
                <a:latin typeface="Times New Roman" panose="02020603050405020304" pitchFamily="18" charset="0"/>
                <a:cs typeface="Times New Roman" panose="02020603050405020304" pitchFamily="18" charset="0"/>
              </a:rPr>
              <a:t>y </a:t>
            </a:r>
            <a:r>
              <a:rPr lang="es-EC" sz="2000" i="1" dirty="0" err="1">
                <a:latin typeface="Times New Roman" panose="02020603050405020304" pitchFamily="18" charset="0"/>
                <a:cs typeface="Times New Roman" panose="02020603050405020304" pitchFamily="18" charset="0"/>
              </a:rPr>
              <a:t>Sonchus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asper</a:t>
            </a:r>
            <a:r>
              <a:rPr lang="es-EC" sz="2000"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(Ramírez, 2012).</a:t>
            </a:r>
            <a:endParaRPr lang="es-ES" sz="2000" dirty="0">
              <a:latin typeface="Times New Roman" panose="02020603050405020304" pitchFamily="18" charset="0"/>
              <a:cs typeface="Times New Roman" panose="02020603050405020304" pitchFamily="18" charset="0"/>
            </a:endParaRPr>
          </a:p>
          <a:p>
            <a:pPr algn="just">
              <a:spcBef>
                <a:spcPts val="600"/>
              </a:spcBef>
            </a:pPr>
            <a:r>
              <a:rPr lang="es-EC" sz="2000" b="1" dirty="0" smtClean="0">
                <a:latin typeface="Times New Roman" panose="02020603050405020304" pitchFamily="18" charset="0"/>
                <a:cs typeface="Times New Roman" panose="02020603050405020304" pitchFamily="18" charset="0"/>
              </a:rPr>
              <a:t>Tomate de árbol (Colombia): </a:t>
            </a:r>
            <a:r>
              <a:rPr lang="es-EC" sz="2000" i="1" dirty="0" err="1">
                <a:latin typeface="Times New Roman" panose="02020603050405020304" pitchFamily="18" charset="0"/>
                <a:cs typeface="Times New Roman" panose="02020603050405020304" pitchFamily="18" charset="0"/>
              </a:rPr>
              <a:t>Amaranthus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dubius</a:t>
            </a:r>
            <a:r>
              <a:rPr lang="es-EC" sz="2000" i="1"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Sonchus</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oleraceus</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Brassica</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campestris</a:t>
            </a:r>
            <a:r>
              <a:rPr lang="es-EC" sz="2000" b="1" i="1" u="sng"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Tinantia</a:t>
            </a:r>
            <a:r>
              <a:rPr lang="es-EC" sz="2000" i="1" dirty="0">
                <a:latin typeface="Times New Roman" panose="02020603050405020304" pitchFamily="18" charset="0"/>
                <a:cs typeface="Times New Roman" panose="02020603050405020304" pitchFamily="18" charset="0"/>
              </a:rPr>
              <a:t> erecta, </a:t>
            </a:r>
            <a:r>
              <a:rPr lang="es-EC" sz="2000" i="1" dirty="0" err="1">
                <a:latin typeface="Times New Roman" panose="02020603050405020304" pitchFamily="18" charset="0"/>
                <a:cs typeface="Times New Roman" panose="02020603050405020304" pitchFamily="18" charset="0"/>
              </a:rPr>
              <a:t>Cyperus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odoratus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Fuertesimalva</a:t>
            </a:r>
            <a:r>
              <a:rPr lang="es-EC" sz="2000" i="1" dirty="0">
                <a:latin typeface="Times New Roman" panose="02020603050405020304" pitchFamily="18" charset="0"/>
                <a:cs typeface="Times New Roman" panose="02020603050405020304" pitchFamily="18" charset="0"/>
              </a:rPr>
              <a:t> peruviana, </a:t>
            </a:r>
            <a:r>
              <a:rPr lang="es-EC" sz="2000" b="1" i="1" u="sng" dirty="0" err="1">
                <a:latin typeface="Times New Roman" panose="02020603050405020304" pitchFamily="18" charset="0"/>
                <a:cs typeface="Times New Roman" panose="02020603050405020304" pitchFamily="18" charset="0"/>
              </a:rPr>
              <a:t>Polygonum</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nepalense</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Hypochaeris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radicata</a:t>
            </a:r>
            <a:r>
              <a:rPr lang="es-EC" sz="2000" i="1"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Senecio</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vulgaris</a:t>
            </a:r>
            <a:r>
              <a:rPr lang="es-EC" sz="2000" b="1" i="1" u="sng" dirty="0">
                <a:latin typeface="Times New Roman" panose="02020603050405020304" pitchFamily="18" charset="0"/>
                <a:cs typeface="Times New Roman" panose="02020603050405020304" pitchFamily="18" charset="0"/>
              </a:rPr>
              <a:t> y </a:t>
            </a:r>
            <a:r>
              <a:rPr lang="es-EC" sz="2000" b="1" i="1" u="sng" dirty="0" err="1">
                <a:latin typeface="Times New Roman" panose="02020603050405020304" pitchFamily="18" charset="0"/>
                <a:cs typeface="Times New Roman" panose="02020603050405020304" pitchFamily="18" charset="0"/>
              </a:rPr>
              <a:t>Rumex</a:t>
            </a:r>
            <a:r>
              <a:rPr lang="es-EC" sz="2000" b="1" i="1" u="sng" dirty="0">
                <a:latin typeface="Times New Roman" panose="02020603050405020304" pitchFamily="18" charset="0"/>
                <a:cs typeface="Times New Roman" panose="02020603050405020304" pitchFamily="18" charset="0"/>
              </a:rPr>
              <a:t> </a:t>
            </a:r>
            <a:r>
              <a:rPr lang="es-EC" sz="2000" b="1" i="1" u="sng" dirty="0" err="1" smtClean="0">
                <a:latin typeface="Times New Roman" panose="02020603050405020304" pitchFamily="18" charset="0"/>
                <a:cs typeface="Times New Roman" panose="02020603050405020304" pitchFamily="18" charset="0"/>
              </a:rPr>
              <a:t>crispus</a:t>
            </a:r>
            <a:r>
              <a:rPr lang="es-EC" sz="2000" b="1" i="1" u="sng" dirty="0" smtClean="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(Sierra</a:t>
            </a:r>
            <a:r>
              <a:rPr lang="es-EC" sz="2000" dirty="0">
                <a:latin typeface="Times New Roman" panose="02020603050405020304" pitchFamily="18" charset="0"/>
                <a:cs typeface="Times New Roman" panose="02020603050405020304" pitchFamily="18" charset="0"/>
              </a:rPr>
              <a:t>, Gil, Patiño &amp; </a:t>
            </a:r>
            <a:r>
              <a:rPr lang="es-EC" sz="2000" dirty="0" smtClean="0">
                <a:latin typeface="Times New Roman" panose="02020603050405020304" pitchFamily="18" charset="0"/>
                <a:cs typeface="Times New Roman" panose="02020603050405020304" pitchFamily="18" charset="0"/>
              </a:rPr>
              <a:t>Gonzales, 2012</a:t>
            </a:r>
            <a:r>
              <a:rPr lang="es-EC" sz="2000"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pPr algn="just">
              <a:spcBef>
                <a:spcPts val="600"/>
              </a:spcBef>
            </a:pPr>
            <a:r>
              <a:rPr lang="es-EC" sz="2000" b="1" dirty="0" smtClean="0">
                <a:latin typeface="Times New Roman" panose="02020603050405020304" pitchFamily="18" charset="0"/>
                <a:cs typeface="Times New Roman" panose="02020603050405020304" pitchFamily="18" charset="0"/>
              </a:rPr>
              <a:t>Tomate de árbol (Ecuador): </a:t>
            </a:r>
            <a:r>
              <a:rPr lang="es-EC" sz="2000" i="1" dirty="0" err="1">
                <a:latin typeface="Times New Roman" panose="02020603050405020304" pitchFamily="18" charset="0"/>
                <a:cs typeface="Times New Roman" panose="02020603050405020304" pitchFamily="18" charset="0"/>
              </a:rPr>
              <a:t>Eragrostis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sp</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Stellaria</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ovata</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Calamagrostis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macrophylla</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Asteraceae</a:t>
            </a:r>
            <a:r>
              <a:rPr lang="es-EC" sz="2000" i="1" dirty="0">
                <a:latin typeface="Times New Roman" panose="02020603050405020304" pitchFamily="18" charset="0"/>
                <a:cs typeface="Times New Roman" panose="02020603050405020304" pitchFamily="18" charset="0"/>
              </a:rPr>
              <a:t> 2, </a:t>
            </a:r>
            <a:r>
              <a:rPr lang="es-EC" sz="2000" i="1" dirty="0" err="1">
                <a:latin typeface="Times New Roman" panose="02020603050405020304" pitchFamily="18" charset="0"/>
                <a:cs typeface="Times New Roman" panose="02020603050405020304" pitchFamily="18" charset="0"/>
              </a:rPr>
              <a:t>Festuca</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sp</a:t>
            </a:r>
            <a:r>
              <a:rPr lang="es-EC" sz="2000" i="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y</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Acmella</a:t>
            </a:r>
            <a:r>
              <a:rPr lang="es-EC" sz="2000" i="1" dirty="0">
                <a:latin typeface="Times New Roman" panose="02020603050405020304" pitchFamily="18" charset="0"/>
                <a:cs typeface="Times New Roman" panose="02020603050405020304" pitchFamily="18" charset="0"/>
              </a:rPr>
              <a:t> alba</a:t>
            </a:r>
            <a:r>
              <a:rPr lang="es-EC" sz="2000" dirty="0">
                <a:latin typeface="Times New Roman" panose="02020603050405020304" pitchFamily="18" charset="0"/>
                <a:cs typeface="Times New Roman" panose="02020603050405020304" pitchFamily="18" charset="0"/>
              </a:rPr>
              <a:t> se encontraron en mayor proporción en el cultivo de tomate de árbol en El Chaco</a:t>
            </a:r>
            <a:r>
              <a:rPr lang="es-EC" sz="2000" dirty="0" smtClean="0">
                <a:latin typeface="Times New Roman" panose="02020603050405020304" pitchFamily="18" charset="0"/>
                <a:cs typeface="Times New Roman" panose="02020603050405020304" pitchFamily="18" charset="0"/>
              </a:rPr>
              <a:t>, provincia de Napo; </a:t>
            </a:r>
            <a:r>
              <a:rPr lang="es-EC" sz="2000" dirty="0">
                <a:latin typeface="Times New Roman" panose="02020603050405020304" pitchFamily="18" charset="0"/>
                <a:cs typeface="Times New Roman" panose="02020603050405020304" pitchFamily="18" charset="0"/>
              </a:rPr>
              <a:t>mientras que las especies </a:t>
            </a:r>
            <a:r>
              <a:rPr lang="es-EC" sz="2000" b="1" i="1" u="sng" dirty="0" err="1">
                <a:latin typeface="Times New Roman" panose="02020603050405020304" pitchFamily="18" charset="0"/>
                <a:cs typeface="Times New Roman" panose="02020603050405020304" pitchFamily="18" charset="0"/>
              </a:rPr>
              <a:t>Stellaria</a:t>
            </a:r>
            <a:r>
              <a:rPr lang="es-EC" sz="2000" b="1" i="1" u="sng" dirty="0">
                <a:latin typeface="Times New Roman" panose="02020603050405020304" pitchFamily="18" charset="0"/>
                <a:cs typeface="Times New Roman" panose="02020603050405020304" pitchFamily="18" charset="0"/>
              </a:rPr>
              <a:t> </a:t>
            </a:r>
            <a:r>
              <a:rPr lang="es-EC" sz="2000" b="1" i="1" u="sng" dirty="0" err="1">
                <a:latin typeface="Times New Roman" panose="02020603050405020304" pitchFamily="18" charset="0"/>
                <a:cs typeface="Times New Roman" panose="02020603050405020304" pitchFamily="18" charset="0"/>
              </a:rPr>
              <a:t>sp</a:t>
            </a:r>
            <a:r>
              <a:rPr lang="es-EC" sz="2000" b="1" i="1" u="sng"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Dioscorea</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sp</a:t>
            </a:r>
            <a:r>
              <a:rPr lang="es-EC" sz="2000" i="1" dirty="0">
                <a:latin typeface="Times New Roman" panose="02020603050405020304" pitchFamily="18" charset="0"/>
                <a:cs typeface="Times New Roman" panose="02020603050405020304" pitchFamily="18" charset="0"/>
              </a:rPr>
              <a:t>., Calceolaria </a:t>
            </a:r>
            <a:r>
              <a:rPr lang="es-EC" sz="2000" i="1" dirty="0" err="1">
                <a:latin typeface="Times New Roman" panose="02020603050405020304" pitchFamily="18" charset="0"/>
                <a:cs typeface="Times New Roman" panose="02020603050405020304" pitchFamily="18" charset="0"/>
              </a:rPr>
              <a:t>chelidonioides</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Borreria</a:t>
            </a:r>
            <a:r>
              <a:rPr lang="es-EC" sz="2000" i="1" dirty="0">
                <a:latin typeface="Times New Roman" panose="02020603050405020304" pitchFamily="18" charset="0"/>
                <a:cs typeface="Times New Roman" panose="02020603050405020304" pitchFamily="18" charset="0"/>
              </a:rPr>
              <a:t> latifolia </a:t>
            </a:r>
            <a:r>
              <a:rPr lang="es-EC" sz="2000" dirty="0">
                <a:latin typeface="Times New Roman" panose="02020603050405020304" pitchFamily="18" charset="0"/>
                <a:cs typeface="Times New Roman" panose="02020603050405020304" pitchFamily="18" charset="0"/>
              </a:rPr>
              <a:t>y </a:t>
            </a:r>
            <a:r>
              <a:rPr lang="es-EC" sz="2000" i="1" dirty="0" err="1">
                <a:latin typeface="Times New Roman" panose="02020603050405020304" pitchFamily="18" charset="0"/>
                <a:cs typeface="Times New Roman" panose="02020603050405020304" pitchFamily="18" charset="0"/>
              </a:rPr>
              <a:t>Paspalum</a:t>
            </a:r>
            <a:r>
              <a:rPr lang="es-EC" sz="2000" i="1" dirty="0">
                <a:latin typeface="Times New Roman" panose="02020603050405020304" pitchFamily="18" charset="0"/>
                <a:cs typeface="Times New Roman" panose="02020603050405020304" pitchFamily="18" charset="0"/>
              </a:rPr>
              <a:t> </a:t>
            </a:r>
            <a:r>
              <a:rPr lang="es-EC" sz="2000" i="1" dirty="0" err="1">
                <a:latin typeface="Times New Roman" panose="02020603050405020304" pitchFamily="18" charset="0"/>
                <a:cs typeface="Times New Roman" panose="02020603050405020304" pitchFamily="18" charset="0"/>
              </a:rPr>
              <a:t>coryphaeum</a:t>
            </a:r>
            <a:r>
              <a:rPr lang="es-EC" sz="2000" dirty="0">
                <a:latin typeface="Times New Roman" panose="02020603050405020304" pitchFamily="18" charset="0"/>
                <a:cs typeface="Times New Roman" panose="02020603050405020304" pitchFamily="18" charset="0"/>
              </a:rPr>
              <a:t> se encontraron mayoritariamente en la localidad de Río </a:t>
            </a:r>
            <a:r>
              <a:rPr lang="es-EC" sz="2000" dirty="0" smtClean="0">
                <a:latin typeface="Times New Roman" panose="02020603050405020304" pitchFamily="18" charset="0"/>
                <a:cs typeface="Times New Roman" panose="02020603050405020304" pitchFamily="18" charset="0"/>
              </a:rPr>
              <a:t>Negro, provincia de Tungurahua (Viera </a:t>
            </a:r>
            <a:r>
              <a:rPr lang="es-EC" sz="2000" dirty="0">
                <a:latin typeface="Times New Roman" panose="02020603050405020304" pitchFamily="18" charset="0"/>
                <a:cs typeface="Times New Roman" panose="02020603050405020304" pitchFamily="18" charset="0"/>
              </a:rPr>
              <a:t>et </a:t>
            </a:r>
            <a:r>
              <a:rPr lang="es-EC" sz="2000" dirty="0" smtClean="0">
                <a:latin typeface="Times New Roman" panose="02020603050405020304" pitchFamily="18" charset="0"/>
                <a:cs typeface="Times New Roman" panose="02020603050405020304" pitchFamily="18" charset="0"/>
              </a:rPr>
              <a:t>al., 2015</a:t>
            </a:r>
            <a:r>
              <a:rPr lang="es-EC" sz="2000"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endParaRPr lang="es-ES" sz="2000" dirty="0"/>
          </a:p>
        </p:txBody>
      </p:sp>
      <p:sp>
        <p:nvSpPr>
          <p:cNvPr id="4" name="Título 1"/>
          <p:cNvSpPr>
            <a:spLocks noGrp="1"/>
          </p:cNvSpPr>
          <p:nvPr>
            <p:ph type="title"/>
          </p:nvPr>
        </p:nvSpPr>
        <p:spPr>
          <a:xfrm>
            <a:off x="1509711"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TIPOS DE MALEZAS ENCONTRADAS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510270"/>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8"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9182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65674" y="128549"/>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3721336" y="795336"/>
            <a:ext cx="5096267" cy="461665"/>
          </a:xfrm>
          <a:prstGeom prst="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X de la papa (PVX)</a:t>
            </a:r>
            <a:endParaRPr lang="es-ES" sz="2400" dirty="0"/>
          </a:p>
        </p:txBody>
      </p:sp>
      <p:pic>
        <p:nvPicPr>
          <p:cNvPr id="6" name="Imagen 5" descr="C:\Users\Usuario\Downloads\PVX.tif"/>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235111" y="1406069"/>
            <a:ext cx="4068718" cy="3659417"/>
          </a:xfrm>
          <a:prstGeom prst="rect">
            <a:avLst/>
          </a:prstGeom>
          <a:noFill/>
          <a:ln>
            <a:solidFill>
              <a:schemeClr val="tx1"/>
            </a:solidFill>
          </a:ln>
          <a:extLst>
            <a:ext uri="{53640926-AAD7-44D8-BBD7-CCE9431645EC}">
              <a14:shadowObscured xmlns:a14="http://schemas.microsoft.com/office/drawing/2010/main"/>
            </a:ext>
          </a:extLst>
        </p:spPr>
      </p:pic>
      <p:sp>
        <p:nvSpPr>
          <p:cNvPr id="7" name="Cheurón 6"/>
          <p:cNvSpPr>
            <a:spLocks noChangeArrowheads="1"/>
          </p:cNvSpPr>
          <p:nvPr/>
        </p:nvSpPr>
        <p:spPr bwMode="auto">
          <a:xfrm rot="10800000">
            <a:off x="7491935" y="4194629"/>
            <a:ext cx="2030187" cy="409075"/>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Control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2261881" y="5260589"/>
            <a:ext cx="8128002"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latin typeface="Arial" panose="020B0604020202020204" pitchFamily="34" charset="0"/>
                <a:ea typeface="Calibri" panose="020F0502020204030204" pitchFamily="34" charset="0"/>
              </a:rPr>
              <a:t>Placa de revelado obtenida a partir </a:t>
            </a:r>
            <a:r>
              <a:rPr lang="es-EC" sz="1600" dirty="0">
                <a:latin typeface="Arial" panose="020B0604020202020204" pitchFamily="34" charset="0"/>
                <a:ea typeface="Calibri" panose="020F0502020204030204" pitchFamily="34" charset="0"/>
              </a:rPr>
              <a:t>de</a:t>
            </a:r>
            <a:r>
              <a:rPr lang="es-EC" dirty="0">
                <a:latin typeface="Arial" panose="020B0604020202020204" pitchFamily="34" charset="0"/>
                <a:ea typeface="Calibri" panose="020F0502020204030204" pitchFamily="34" charset="0"/>
              </a:rPr>
              <a:t> la hibridación de gota, donde se puede observar que ninguna de las muestras se coloreó. (+) Control positivo colocado en la esquina inferior derecha de la membrana resultó positiva</a:t>
            </a:r>
            <a:endParaRPr lang="es-ES" dirty="0"/>
          </a:p>
        </p:txBody>
      </p:sp>
      <p:sp>
        <p:nvSpPr>
          <p:cNvPr id="9" name="Botón de acción: Hacia delante o Siguiente 8">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Botón de acción: Hacia atrás o Anterior 9">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2" name="9 Rectángulo"/>
          <p:cNvSpPr/>
          <p:nvPr/>
        </p:nvSpPr>
        <p:spPr bwMode="auto">
          <a:xfrm>
            <a:off x="103031" y="89823"/>
            <a:ext cx="720000" cy="720000"/>
          </a:xfrm>
          <a:prstGeom prst="rect">
            <a:avLst/>
          </a:prstGeom>
          <a:blipFill>
            <a:blip r:embed="rId5"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8606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09711"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1918954" y="5311392"/>
            <a:ext cx="9169757"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0"/>
              </a:spcAft>
            </a:pPr>
            <a:r>
              <a:rPr lang="es-EC" sz="1600" dirty="0">
                <a:latin typeface="Arial" panose="020B0604020202020204" pitchFamily="34" charset="0"/>
                <a:ea typeface="Calibri" panose="020F0502020204030204" pitchFamily="34" charset="0"/>
                <a:cs typeface="Arial" panose="020B0604020202020204" pitchFamily="34" charset="0"/>
              </a:rPr>
              <a:t>Muestras con presuntos síntomas de PVX. A) </a:t>
            </a:r>
            <a:r>
              <a:rPr lang="es-EC" sz="1600" i="1" dirty="0" err="1">
                <a:latin typeface="Arial" panose="020B0604020202020204" pitchFamily="34" charset="0"/>
                <a:ea typeface="Calibri" panose="020F0502020204030204" pitchFamily="34" charset="0"/>
                <a:cs typeface="Arial" panose="020B0604020202020204" pitchFamily="34" charset="0"/>
              </a:rPr>
              <a:t>Ortejuela</a:t>
            </a:r>
            <a:r>
              <a:rPr lang="es-EC" sz="1600" i="1" dirty="0">
                <a:latin typeface="Arial" panose="020B0604020202020204" pitchFamily="34" charset="0"/>
                <a:ea typeface="Calibri" panose="020F0502020204030204" pitchFamily="34" charset="0"/>
                <a:cs typeface="Arial" panose="020B0604020202020204" pitchFamily="34" charset="0"/>
              </a:rPr>
              <a:t> (no identificada)</a:t>
            </a:r>
            <a:r>
              <a:rPr lang="es-EC" sz="1600" dirty="0">
                <a:latin typeface="Arial" panose="020B0604020202020204" pitchFamily="34" charset="0"/>
                <a:ea typeface="Calibri" panose="020F0502020204030204" pitchFamily="34" charset="0"/>
                <a:cs typeface="Arial" panose="020B0604020202020204" pitchFamily="34" charset="0"/>
              </a:rPr>
              <a:t> recolectada en Natabuela, B) </a:t>
            </a:r>
            <a:r>
              <a:rPr lang="es-EC" sz="1600" i="1" dirty="0" smtClean="0">
                <a:latin typeface="Arial" panose="020B0604020202020204" pitchFamily="34" charset="0"/>
                <a:ea typeface="Calibri" panose="020F0502020204030204" pitchFamily="34" charset="0"/>
                <a:cs typeface="Arial" panose="020B0604020202020204" pitchFamily="34" charset="0"/>
              </a:rPr>
              <a:t>Malva </a:t>
            </a:r>
            <a:r>
              <a:rPr lang="es-EC" sz="1600" i="1" dirty="0" err="1" smtClean="0">
                <a:latin typeface="Arial" panose="020B0604020202020204" pitchFamily="34" charset="0"/>
                <a:ea typeface="Calibri" panose="020F0502020204030204" pitchFamily="34" charset="0"/>
                <a:cs typeface="Arial" panose="020B0604020202020204" pitchFamily="34" charset="0"/>
              </a:rPr>
              <a:t>parviflora</a:t>
            </a:r>
            <a:r>
              <a:rPr lang="es-EC" sz="1600" i="1" dirty="0" smtClean="0">
                <a:latin typeface="Arial" panose="020B0604020202020204" pitchFamily="34" charset="0"/>
                <a:ea typeface="Calibri" panose="020F0502020204030204" pitchFamily="34" charset="0"/>
                <a:cs typeface="Arial" panose="020B0604020202020204" pitchFamily="34" charset="0"/>
              </a:rPr>
              <a:t> L.</a:t>
            </a:r>
            <a:r>
              <a:rPr lang="es-EC" sz="1600" dirty="0" smtClean="0">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recolectada en Chaltura, C) </a:t>
            </a:r>
            <a:r>
              <a:rPr lang="es-EC" sz="1600" i="1" dirty="0">
                <a:latin typeface="Arial" panose="020B0604020202020204" pitchFamily="34" charset="0"/>
                <a:ea typeface="Calibri" panose="020F0502020204030204" pitchFamily="34" charset="0"/>
                <a:cs typeface="Arial" panose="020B0604020202020204" pitchFamily="34" charset="0"/>
              </a:rPr>
              <a:t>Malva </a:t>
            </a:r>
            <a:r>
              <a:rPr lang="es-EC" sz="1600" i="1" dirty="0" err="1">
                <a:latin typeface="Arial" panose="020B0604020202020204" pitchFamily="34" charset="0"/>
                <a:ea typeface="Calibri" panose="020F0502020204030204" pitchFamily="34" charset="0"/>
                <a:cs typeface="Arial" panose="020B0604020202020204" pitchFamily="34" charset="0"/>
              </a:rPr>
              <a:t>parviflora</a:t>
            </a:r>
            <a:r>
              <a:rPr lang="es-EC" sz="1600" i="1" dirty="0">
                <a:latin typeface="Arial" panose="020B0604020202020204" pitchFamily="34" charset="0"/>
                <a:ea typeface="Calibri" panose="020F0502020204030204" pitchFamily="34" charset="0"/>
                <a:cs typeface="Arial" panose="020B0604020202020204" pitchFamily="34" charset="0"/>
              </a:rPr>
              <a:t> L.</a:t>
            </a:r>
            <a:r>
              <a:rPr lang="es-EC" sz="1600" dirty="0" smtClean="0">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recolectada en Natabuela, D) </a:t>
            </a:r>
            <a:r>
              <a:rPr lang="es-EC" sz="1600" i="1" dirty="0">
                <a:latin typeface="Arial" panose="020B0604020202020204" pitchFamily="34" charset="0"/>
                <a:ea typeface="Calibri" panose="020F0502020204030204" pitchFamily="34" charset="0"/>
                <a:cs typeface="Arial" panose="020B0604020202020204" pitchFamily="34" charset="0"/>
              </a:rPr>
              <a:t>Ipomea purpurea </a:t>
            </a:r>
            <a:r>
              <a:rPr lang="es-EC" sz="1600" dirty="0">
                <a:latin typeface="Arial" panose="020B0604020202020204" pitchFamily="34" charset="0"/>
                <a:ea typeface="Calibri" panose="020F0502020204030204" pitchFamily="34" charset="0"/>
                <a:cs typeface="Arial" panose="020B0604020202020204" pitchFamily="34" charset="0"/>
              </a:rPr>
              <a:t>L. recolectada Chaltura, E) </a:t>
            </a:r>
            <a:r>
              <a:rPr lang="es-EC" sz="1600" i="1" dirty="0" err="1" smtClean="0">
                <a:latin typeface="Arial" panose="020B0604020202020204" pitchFamily="34" charset="0"/>
                <a:ea typeface="Calibri" panose="020F0502020204030204" pitchFamily="34" charset="0"/>
                <a:cs typeface="Arial" panose="020B0604020202020204" pitchFamily="34" charset="0"/>
              </a:rPr>
              <a:t>Ipomoea</a:t>
            </a:r>
            <a:r>
              <a:rPr lang="es-EC" sz="1600" i="1" dirty="0" smtClean="0">
                <a:latin typeface="Arial" panose="020B0604020202020204" pitchFamily="34" charset="0"/>
                <a:ea typeface="Calibri" panose="020F0502020204030204" pitchFamily="34" charset="0"/>
                <a:cs typeface="Arial" panose="020B0604020202020204" pitchFamily="34" charset="0"/>
              </a:rPr>
              <a:t> </a:t>
            </a:r>
            <a:r>
              <a:rPr lang="es-EC" sz="1600" i="1" dirty="0">
                <a:latin typeface="Arial" panose="020B0604020202020204" pitchFamily="34" charset="0"/>
                <a:ea typeface="Calibri" panose="020F0502020204030204" pitchFamily="34" charset="0"/>
                <a:cs typeface="Arial" panose="020B0604020202020204" pitchFamily="34" charset="0"/>
              </a:rPr>
              <a:t>purpurea </a:t>
            </a:r>
            <a:r>
              <a:rPr lang="es-EC" sz="1600" dirty="0">
                <a:latin typeface="Arial" panose="020B0604020202020204" pitchFamily="34" charset="0"/>
                <a:ea typeface="Calibri" panose="020F0502020204030204" pitchFamily="34" charset="0"/>
                <a:cs typeface="Arial" panose="020B0604020202020204" pitchFamily="34" charset="0"/>
              </a:rPr>
              <a:t>L. recolectada en Natabuela, F) </a:t>
            </a:r>
            <a:r>
              <a:rPr lang="es-EC" sz="1600" i="1" dirty="0" err="1">
                <a:latin typeface="Arial" panose="020B0604020202020204" pitchFamily="34" charset="0"/>
                <a:ea typeface="Calibri" panose="020F0502020204030204" pitchFamily="34" charset="0"/>
                <a:cs typeface="Arial" panose="020B0604020202020204" pitchFamily="34" charset="0"/>
              </a:rPr>
              <a:t>Bidens</a:t>
            </a:r>
            <a:r>
              <a:rPr lang="es-EC" sz="1600" i="1" dirty="0">
                <a:latin typeface="Arial" panose="020B0604020202020204" pitchFamily="34" charset="0"/>
                <a:ea typeface="Calibri" panose="020F0502020204030204" pitchFamily="34" charset="0"/>
                <a:cs typeface="Arial" panose="020B0604020202020204" pitchFamily="34" charset="0"/>
              </a:rPr>
              <a:t> pilosa </a:t>
            </a:r>
            <a:r>
              <a:rPr lang="es-EC" sz="1600" dirty="0">
                <a:latin typeface="Arial" panose="020B0604020202020204" pitchFamily="34" charset="0"/>
                <a:ea typeface="Calibri" panose="020F0502020204030204" pitchFamily="34" charset="0"/>
                <a:cs typeface="Arial" panose="020B0604020202020204" pitchFamily="34" charset="0"/>
              </a:rPr>
              <a:t>L. recolectada en San Roque G</a:t>
            </a:r>
            <a:r>
              <a:rPr lang="es-EC" sz="1600" i="1" dirty="0">
                <a:latin typeface="Arial" panose="020B0604020202020204" pitchFamily="34" charset="0"/>
                <a:ea typeface="Calibri" panose="020F0502020204030204" pitchFamily="34" charset="0"/>
                <a:cs typeface="Arial" panose="020B0604020202020204" pitchFamily="34" charset="0"/>
              </a:rPr>
              <a:t>) </a:t>
            </a:r>
            <a:r>
              <a:rPr lang="es-EC" sz="1600" i="1" dirty="0" err="1">
                <a:latin typeface="Arial" panose="020B0604020202020204" pitchFamily="34" charset="0"/>
                <a:ea typeface="Calibri" panose="020F0502020204030204" pitchFamily="34" charset="0"/>
                <a:cs typeface="Arial" panose="020B0604020202020204" pitchFamily="34" charset="0"/>
              </a:rPr>
              <a:t>Digitaria</a:t>
            </a:r>
            <a:r>
              <a:rPr lang="es-EC" sz="1600" i="1" dirty="0">
                <a:latin typeface="Arial" panose="020B0604020202020204" pitchFamily="34" charset="0"/>
                <a:ea typeface="Calibri" panose="020F0502020204030204" pitchFamily="34" charset="0"/>
                <a:cs typeface="Arial" panose="020B0604020202020204" pitchFamily="34" charset="0"/>
              </a:rPr>
              <a:t> </a:t>
            </a:r>
            <a:r>
              <a:rPr lang="es-EC" sz="1600" i="1" dirty="0" err="1">
                <a:latin typeface="Arial" panose="020B0604020202020204" pitchFamily="34" charset="0"/>
                <a:ea typeface="Calibri" panose="020F0502020204030204" pitchFamily="34" charset="0"/>
                <a:cs typeface="Arial" panose="020B0604020202020204" pitchFamily="34" charset="0"/>
              </a:rPr>
              <a:t>sanguinalis</a:t>
            </a:r>
            <a:r>
              <a:rPr lang="es-EC" sz="1600" i="1" dirty="0">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L. recolectada en Natabuela</a:t>
            </a:r>
            <a:endParaRPr lang="es-ES" sz="16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n 9" descr="C:\Users\Usuario\Desktop\TRABAJO DE GRADO 2\TESIS INFORMACION\POSITIVOS\MALEZAS\MUESTREO\21-09-2015\DSCN9826.JPG"/>
          <p:cNvPicPr/>
          <p:nvPr/>
        </p:nvPicPr>
        <p:blipFill rotWithShape="1">
          <a:blip r:embed="rId2" cstate="email">
            <a:extLst>
              <a:ext uri="{28A0092B-C50C-407E-A947-70E740481C1C}">
                <a14:useLocalDpi xmlns:a14="http://schemas.microsoft.com/office/drawing/2010/main"/>
              </a:ext>
            </a:extLst>
          </a:blip>
          <a:srcRect/>
          <a:stretch/>
        </p:blipFill>
        <p:spPr bwMode="auto">
          <a:xfrm>
            <a:off x="2119177" y="1436628"/>
            <a:ext cx="1799590" cy="1731010"/>
          </a:xfrm>
          <a:prstGeom prst="rect">
            <a:avLst/>
          </a:prstGeom>
          <a:noFill/>
          <a:ln>
            <a:noFill/>
          </a:ln>
          <a:extLst>
            <a:ext uri="{53640926-AAD7-44D8-BBD7-CCE9431645EC}">
              <a14:shadowObscured xmlns:a14="http://schemas.microsoft.com/office/drawing/2010/main"/>
            </a:ext>
          </a:extLst>
        </p:spPr>
      </p:pic>
      <p:pic>
        <p:nvPicPr>
          <p:cNvPr id="11" name="Imagen 10" descr="C:\Users\Usuario\Desktop\TRABAJO DE GRADO 2\TESIS INFORMACION\POSITIVOS\MALEZAS\MUESTREO\CHALTURA_23-09-2015\DSCN9950.JPG"/>
          <p:cNvPicPr/>
          <p:nvPr/>
        </p:nvPicPr>
        <p:blipFill rotWithShape="1">
          <a:blip r:embed="rId3" cstate="email">
            <a:extLst>
              <a:ext uri="{28A0092B-C50C-407E-A947-70E740481C1C}">
                <a14:useLocalDpi xmlns:a14="http://schemas.microsoft.com/office/drawing/2010/main"/>
              </a:ext>
            </a:extLst>
          </a:blip>
          <a:srcRect/>
          <a:stretch/>
        </p:blipFill>
        <p:spPr bwMode="auto">
          <a:xfrm>
            <a:off x="4552286" y="1436628"/>
            <a:ext cx="1799590" cy="1730375"/>
          </a:xfrm>
          <a:prstGeom prst="rect">
            <a:avLst/>
          </a:prstGeom>
          <a:noFill/>
          <a:ln>
            <a:noFill/>
          </a:ln>
          <a:extLst>
            <a:ext uri="{53640926-AAD7-44D8-BBD7-CCE9431645EC}">
              <a14:shadowObscured xmlns:a14="http://schemas.microsoft.com/office/drawing/2010/main"/>
            </a:ext>
          </a:extLst>
        </p:spPr>
      </p:pic>
      <p:pic>
        <p:nvPicPr>
          <p:cNvPr id="12" name="Imagen 11" descr="C:\Users\Usuario\Desktop\TRABAJO DE GRADO 2\TESIS INFORMACION\POSITIVOS\MALEZAS\MUESTREO\NATABUELA_22-09-2015\DSCN9880.JPG"/>
          <p:cNvPicPr/>
          <p:nvPr/>
        </p:nvPicPr>
        <p:blipFill rotWithShape="1">
          <a:blip r:embed="rId4" cstate="email">
            <a:extLst>
              <a:ext uri="{28A0092B-C50C-407E-A947-70E740481C1C}">
                <a14:useLocalDpi xmlns:a14="http://schemas.microsoft.com/office/drawing/2010/main"/>
              </a:ext>
            </a:extLst>
          </a:blip>
          <a:srcRect/>
          <a:stretch/>
        </p:blipFill>
        <p:spPr bwMode="auto">
          <a:xfrm>
            <a:off x="6985395" y="1436628"/>
            <a:ext cx="1798955" cy="1730375"/>
          </a:xfrm>
          <a:prstGeom prst="rect">
            <a:avLst/>
          </a:prstGeom>
          <a:noFill/>
          <a:ln>
            <a:noFill/>
          </a:ln>
          <a:extLst>
            <a:ext uri="{53640926-AAD7-44D8-BBD7-CCE9431645EC}">
              <a14:shadowObscured xmlns:a14="http://schemas.microsoft.com/office/drawing/2010/main"/>
            </a:ext>
          </a:extLst>
        </p:spPr>
      </p:pic>
      <p:pic>
        <p:nvPicPr>
          <p:cNvPr id="13" name="Imagen 12" descr="C:\Users\Usuario\Desktop\TRABAJO DE GRADO 2\TESIS INFORMACION\POSITIVOS\MALEZAS\MUESTREO\CHALTURA_23-09-2015\DSCN9952.JPG"/>
          <p:cNvPicPr/>
          <p:nvPr/>
        </p:nvPicPr>
        <p:blipFill rotWithShape="1">
          <a:blip r:embed="rId5" cstate="email">
            <a:extLst>
              <a:ext uri="{28A0092B-C50C-407E-A947-70E740481C1C}">
                <a14:useLocalDpi xmlns:a14="http://schemas.microsoft.com/office/drawing/2010/main"/>
              </a:ext>
            </a:extLst>
          </a:blip>
          <a:srcRect/>
          <a:stretch/>
        </p:blipFill>
        <p:spPr bwMode="auto">
          <a:xfrm>
            <a:off x="9347926" y="1407702"/>
            <a:ext cx="1798320" cy="1726565"/>
          </a:xfrm>
          <a:prstGeom prst="rect">
            <a:avLst/>
          </a:prstGeom>
          <a:noFill/>
          <a:ln>
            <a:noFill/>
          </a:ln>
          <a:extLst>
            <a:ext uri="{53640926-AAD7-44D8-BBD7-CCE9431645EC}">
              <a14:shadowObscured xmlns:a14="http://schemas.microsoft.com/office/drawing/2010/main"/>
            </a:ext>
          </a:extLst>
        </p:spPr>
      </p:pic>
      <p:pic>
        <p:nvPicPr>
          <p:cNvPr id="14" name="Imagen 13" descr="C:\Users\Usuario\Desktop\TRABAJO DE GRADO 2\TESIS INFORMACION\POSITIVOS\MALEZAS\MUESTREO\NATABUELA_22-09-2015\DSCN9917.JPG"/>
          <p:cNvPicPr/>
          <p:nvPr/>
        </p:nvPicPr>
        <p:blipFill rotWithShape="1">
          <a:blip r:embed="rId6" cstate="email">
            <a:extLst>
              <a:ext uri="{28A0092B-C50C-407E-A947-70E740481C1C}">
                <a14:useLocalDpi xmlns:a14="http://schemas.microsoft.com/office/drawing/2010/main"/>
              </a:ext>
            </a:extLst>
          </a:blip>
          <a:srcRect/>
          <a:stretch/>
        </p:blipFill>
        <p:spPr bwMode="auto">
          <a:xfrm>
            <a:off x="2119177" y="3384099"/>
            <a:ext cx="1798320" cy="1727200"/>
          </a:xfrm>
          <a:prstGeom prst="rect">
            <a:avLst/>
          </a:prstGeom>
          <a:noFill/>
          <a:ln>
            <a:noFill/>
          </a:ln>
          <a:extLst>
            <a:ext uri="{53640926-AAD7-44D8-BBD7-CCE9431645EC}">
              <a14:shadowObscured xmlns:a14="http://schemas.microsoft.com/office/drawing/2010/main"/>
            </a:ext>
          </a:extLst>
        </p:spPr>
      </p:pic>
      <p:pic>
        <p:nvPicPr>
          <p:cNvPr id="15" name="Imagen 14" descr="C:\Users\Usuario\Desktop\TRABAJO DE GRADO 2\TESIS INFORMACION\POSITIVOS\MALEZAS\MUESTREO\SAN ROQUE_25-09-2015\DSCN0028.JPG"/>
          <p:cNvPicPr/>
          <p:nvPr/>
        </p:nvPicPr>
        <p:blipFill rotWithShape="1">
          <a:blip r:embed="rId7" cstate="email">
            <a:extLst>
              <a:ext uri="{28A0092B-C50C-407E-A947-70E740481C1C}">
                <a14:useLocalDpi xmlns:a14="http://schemas.microsoft.com/office/drawing/2010/main"/>
              </a:ext>
            </a:extLst>
          </a:blip>
          <a:srcRect/>
          <a:stretch/>
        </p:blipFill>
        <p:spPr bwMode="auto">
          <a:xfrm>
            <a:off x="4551968" y="3393489"/>
            <a:ext cx="1798955" cy="1727200"/>
          </a:xfrm>
          <a:prstGeom prst="rect">
            <a:avLst/>
          </a:prstGeom>
          <a:noFill/>
          <a:ln>
            <a:noFill/>
          </a:ln>
          <a:extLst>
            <a:ext uri="{53640926-AAD7-44D8-BBD7-CCE9431645EC}">
              <a14:shadowObscured xmlns:a14="http://schemas.microsoft.com/office/drawing/2010/main"/>
            </a:ext>
          </a:extLst>
        </p:spPr>
      </p:pic>
      <p:pic>
        <p:nvPicPr>
          <p:cNvPr id="17" name="Imagen 16" descr="C:\Users\Usuario\Desktop\TRABAJO DE GRADO 2\TESIS INFORMACION\POSITIVOS\MALEZAS\MUESTREO\NATABUELA_22-09-2015\DSCN9925.JPG"/>
          <p:cNvPicPr/>
          <p:nvPr/>
        </p:nvPicPr>
        <p:blipFill rotWithShape="1">
          <a:blip r:embed="rId8" cstate="email">
            <a:extLst>
              <a:ext uri="{28A0092B-C50C-407E-A947-70E740481C1C}">
                <a14:useLocalDpi xmlns:a14="http://schemas.microsoft.com/office/drawing/2010/main"/>
              </a:ext>
            </a:extLst>
          </a:blip>
          <a:srcRect/>
          <a:stretch/>
        </p:blipFill>
        <p:spPr bwMode="auto">
          <a:xfrm>
            <a:off x="6985395" y="3429493"/>
            <a:ext cx="2878455" cy="1726565"/>
          </a:xfrm>
          <a:prstGeom prst="rect">
            <a:avLst/>
          </a:prstGeom>
          <a:noFill/>
          <a:ln>
            <a:noFill/>
          </a:ln>
          <a:extLst>
            <a:ext uri="{53640926-AAD7-44D8-BBD7-CCE9431645EC}">
              <a14:shadowObscured xmlns:a14="http://schemas.microsoft.com/office/drawing/2010/main"/>
            </a:ext>
          </a:extLst>
        </p:spPr>
      </p:pic>
      <p:sp>
        <p:nvSpPr>
          <p:cNvPr id="18" name="Rectángulo 17"/>
          <p:cNvSpPr/>
          <p:nvPr/>
        </p:nvSpPr>
        <p:spPr>
          <a:xfrm>
            <a:off x="2119177" y="1436628"/>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ángulo 18"/>
          <p:cNvSpPr/>
          <p:nvPr/>
        </p:nvSpPr>
        <p:spPr>
          <a:xfrm>
            <a:off x="2119176" y="3380966"/>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ángulo 19"/>
          <p:cNvSpPr/>
          <p:nvPr/>
        </p:nvSpPr>
        <p:spPr>
          <a:xfrm>
            <a:off x="4532834" y="1436628"/>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ángulo 20"/>
          <p:cNvSpPr/>
          <p:nvPr/>
        </p:nvSpPr>
        <p:spPr>
          <a:xfrm>
            <a:off x="4551892" y="3387093"/>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ángulo 21"/>
          <p:cNvSpPr/>
          <p:nvPr/>
        </p:nvSpPr>
        <p:spPr>
          <a:xfrm>
            <a:off x="6985394" y="3422101"/>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G</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ángulo 22"/>
          <p:cNvSpPr/>
          <p:nvPr/>
        </p:nvSpPr>
        <p:spPr>
          <a:xfrm>
            <a:off x="9349924" y="1408488"/>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ángulo 23"/>
          <p:cNvSpPr/>
          <p:nvPr/>
        </p:nvSpPr>
        <p:spPr>
          <a:xfrm>
            <a:off x="6985395" y="1436628"/>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Botón de acción: Hacia delante o Siguiente 2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Botón de acción: Hacia atrás o Anterior 25">
            <a:hlinkClick r:id="" action="ppaction://hlinkshowjump?jump=previousslide" highlightClick="1"/>
          </p:cNvPr>
          <p:cNvSpPr/>
          <p:nvPr/>
        </p:nvSpPr>
        <p:spPr>
          <a:xfrm>
            <a:off x="11146246" y="6510270"/>
            <a:ext cx="393226"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3970933" y="800523"/>
            <a:ext cx="5096267" cy="461665"/>
          </a:xfrm>
          <a:prstGeom prst="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X de la papa (PVX)</a:t>
            </a:r>
            <a:endParaRPr lang="es-ES" sz="2400" dirty="0"/>
          </a:p>
        </p:txBody>
      </p:sp>
      <p:pic>
        <p:nvPicPr>
          <p:cNvPr id="28" name="Picture 4" descr="Resultado de imagen de agropecuaria ut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9" name="9 Rectángulo"/>
          <p:cNvSpPr/>
          <p:nvPr/>
        </p:nvSpPr>
        <p:spPr bwMode="auto">
          <a:xfrm>
            <a:off x="103031" y="89823"/>
            <a:ext cx="720000" cy="720000"/>
          </a:xfrm>
          <a:prstGeom prst="rect">
            <a:avLst/>
          </a:prstGeom>
          <a:blipFill>
            <a:blip r:embed="rId10"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8176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696154" y="177801"/>
            <a:ext cx="10018713" cy="571500"/>
          </a:xfrm>
        </p:spPr>
        <p:txBody>
          <a:bodyPr>
            <a:no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807136" y="2950535"/>
            <a:ext cx="9992975" cy="369332"/>
          </a:xfrm>
          <a:prstGeom prst="rect">
            <a:avLst/>
          </a:prstGeom>
          <a:noFill/>
        </p:spPr>
        <p:txBody>
          <a:bodyPr wrap="square" rtlCol="0">
            <a:spAutoFit/>
          </a:bodyPr>
          <a:lstStyle/>
          <a:p>
            <a:pPr algn="just"/>
            <a:r>
              <a:rPr lang="es-ES" dirty="0" smtClean="0"/>
              <a:t> </a:t>
            </a:r>
            <a:endParaRPr lang="es-ES" dirty="0"/>
          </a:p>
        </p:txBody>
      </p:sp>
      <p:sp>
        <p:nvSpPr>
          <p:cNvPr id="11" name="CuadroTexto 10"/>
          <p:cNvSpPr txBox="1"/>
          <p:nvPr/>
        </p:nvSpPr>
        <p:spPr>
          <a:xfrm>
            <a:off x="1807138" y="4391238"/>
            <a:ext cx="10116457" cy="646331"/>
          </a:xfrm>
          <a:prstGeom prst="rect">
            <a:avLst/>
          </a:prstGeom>
          <a:noFill/>
        </p:spPr>
        <p:txBody>
          <a:bodyPr wrap="square" rtlCol="0">
            <a:spAutoFit/>
          </a:bodyPr>
          <a:lstStyle/>
          <a:p>
            <a:pPr algn="just"/>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S" dirty="0"/>
          </a:p>
        </p:txBody>
      </p:sp>
      <p:sp>
        <p:nvSpPr>
          <p:cNvPr id="13" name="Rectángulo 12"/>
          <p:cNvSpPr/>
          <p:nvPr/>
        </p:nvSpPr>
        <p:spPr>
          <a:xfrm>
            <a:off x="2389747" y="2116886"/>
            <a:ext cx="8222445" cy="20928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spcBef>
                <a:spcPts val="600"/>
              </a:spcBef>
              <a:spcAft>
                <a:spcPts val="600"/>
              </a:spcAft>
              <a:buFont typeface="Arial" panose="020B0604020202020204" pitchFamily="34" charset="0"/>
              <a:buChar char="•"/>
            </a:pPr>
            <a:r>
              <a:rPr lang="es-ES" sz="2000" b="1" dirty="0">
                <a:latin typeface="Times New Roman" panose="02020603050405020304" pitchFamily="18" charset="0"/>
                <a:cs typeface="Times New Roman" panose="02020603050405020304" pitchFamily="18" charset="0"/>
              </a:rPr>
              <a:t>Tomate </a:t>
            </a:r>
            <a:r>
              <a:rPr lang="es-ES" sz="2000" b="1" dirty="0">
                <a:latin typeface="Times New Roman" panose="02020603050405020304" pitchFamily="18" charset="0"/>
                <a:ea typeface="Calibri" panose="020F0502020204030204" pitchFamily="34" charset="0"/>
                <a:cs typeface="Times New Roman" panose="02020603050405020304" pitchFamily="18" charset="0"/>
              </a:rPr>
              <a:t>y chile dulce (Costa Rica): </a:t>
            </a:r>
            <a:r>
              <a:rPr lang="es-ES" sz="2000" dirty="0">
                <a:latin typeface="Times New Roman" panose="02020603050405020304" pitchFamily="18" charset="0"/>
                <a:ea typeface="Calibri" panose="020F0502020204030204" pitchFamily="34" charset="0"/>
                <a:cs typeface="Times New Roman" panose="02020603050405020304" pitchFamily="18" charset="0"/>
              </a:rPr>
              <a:t>por medio de la prueba DAS-ELISA identificaron la presencia de PVX en </a:t>
            </a:r>
            <a:r>
              <a:rPr lang="es-ES" sz="2000" i="1" dirty="0" err="1" smtClean="0">
                <a:latin typeface="Times New Roman" panose="02020603050405020304" pitchFamily="18" charset="0"/>
                <a:ea typeface="Calibri" panose="020F0502020204030204" pitchFamily="34" charset="0"/>
                <a:cs typeface="Times New Roman" panose="02020603050405020304" pitchFamily="18" charset="0"/>
              </a:rPr>
              <a:t>Ipomoea</a:t>
            </a:r>
            <a:r>
              <a:rPr lang="es-E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2000" i="1" dirty="0" err="1">
                <a:latin typeface="Times New Roman" panose="02020603050405020304" pitchFamily="18" charset="0"/>
                <a:ea typeface="Calibri" panose="020F0502020204030204" pitchFamily="34" charset="0"/>
                <a:cs typeface="Times New Roman" panose="02020603050405020304" pitchFamily="18" charset="0"/>
              </a:rPr>
              <a:t>sp</a:t>
            </a:r>
            <a:r>
              <a:rPr lang="es-ES" sz="2000" i="1" dirty="0">
                <a:latin typeface="Times New Roman" panose="02020603050405020304" pitchFamily="18" charset="0"/>
                <a:ea typeface="Calibri" panose="020F0502020204030204" pitchFamily="34" charset="0"/>
                <a:cs typeface="Times New Roman" panose="02020603050405020304" pitchFamily="18" charset="0"/>
              </a:rPr>
              <a:t>. </a:t>
            </a:r>
            <a:r>
              <a:rPr lang="es-ES" sz="2000" dirty="0">
                <a:latin typeface="Times New Roman" panose="02020603050405020304" pitchFamily="18" charset="0"/>
                <a:ea typeface="Calibri" panose="020F0502020204030204" pitchFamily="34" charset="0"/>
                <a:cs typeface="Times New Roman" panose="02020603050405020304" pitchFamily="18" charset="0"/>
              </a:rPr>
              <a:t>(Rivas, Ramírez</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2000" dirty="0" err="1" smtClean="0">
                <a:latin typeface="Times New Roman" panose="02020603050405020304" pitchFamily="18" charset="0"/>
                <a:ea typeface="Calibri" panose="020F0502020204030204" pitchFamily="34" charset="0"/>
                <a:cs typeface="Times New Roman" panose="02020603050405020304" pitchFamily="18" charset="0"/>
              </a:rPr>
              <a:t>Hilje</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 y Cubillo, 1995).</a:t>
            </a:r>
          </a:p>
          <a:p>
            <a:pPr algn="just">
              <a:spcBef>
                <a:spcPts val="600"/>
              </a:spcBef>
              <a:spcAft>
                <a:spcPts val="600"/>
              </a:spcAft>
            </a:pPr>
            <a:r>
              <a:rPr lang="es-ES" sz="2000" dirty="0">
                <a:latin typeface="Times New Roman" panose="02020603050405020304" pitchFamily="18" charset="0"/>
                <a:cs typeface="Times New Roman" panose="02020603050405020304" pitchFamily="18" charset="0"/>
              </a:rPr>
              <a:t>Al no </a:t>
            </a:r>
            <a:r>
              <a:rPr lang="es-EC" sz="2000" dirty="0">
                <a:latin typeface="Times New Roman" panose="02020603050405020304" pitchFamily="18" charset="0"/>
                <a:ea typeface="Calibri" panose="020F0502020204030204" pitchFamily="34" charset="0"/>
                <a:cs typeface="Times New Roman" panose="02020603050405020304" pitchFamily="18" charset="0"/>
              </a:rPr>
              <a:t>existir reacción positiva al PVX en ninguna de las muestras recolectadas, se asume que, síntomas similares pueden ser producidos por diferentes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virus y otros </a:t>
            </a:r>
            <a:r>
              <a:rPr lang="es-EC" sz="2000" dirty="0">
                <a:latin typeface="Times New Roman" panose="02020603050405020304" pitchFamily="18" charset="0"/>
                <a:ea typeface="Calibri" panose="020F0502020204030204" pitchFamily="34" charset="0"/>
                <a:cs typeface="Times New Roman" panose="02020603050405020304" pitchFamily="18" charset="0"/>
              </a:rPr>
              <a:t>factores bióticos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s-EC" sz="2000" dirty="0">
                <a:latin typeface="Times New Roman" panose="02020603050405020304" pitchFamily="18" charset="0"/>
                <a:ea typeface="Calibri" panose="020F0502020204030204" pitchFamily="34" charset="0"/>
                <a:cs typeface="Times New Roman" panose="02020603050405020304" pitchFamily="18" charset="0"/>
              </a:rPr>
              <a:t>Mena, 2010</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Botón de acción: Hacia atrás o Anterior 7">
            <a:hlinkClick r:id="" action="ppaction://hlinkshowjump?jump=previousslide" highlightClick="1"/>
          </p:cNvPr>
          <p:cNvSpPr/>
          <p:nvPr/>
        </p:nvSpPr>
        <p:spPr>
          <a:xfrm>
            <a:off x="11127346" y="6497391"/>
            <a:ext cx="412126"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030429" y="1122485"/>
            <a:ext cx="5096267" cy="461665"/>
          </a:xfrm>
          <a:prstGeom prst="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X de la papa (PVX)</a:t>
            </a:r>
            <a:endParaRPr lang="es-ES" sz="2400" dirty="0"/>
          </a:p>
        </p:txBody>
      </p:sp>
      <p:pic>
        <p:nvPicPr>
          <p:cNvPr id="12"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4"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1418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951821" y="1906706"/>
            <a:ext cx="11038411"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Técnica de hibridación molecular tiene importantes ventajas en comparación a las técnicas Elisa y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PCR.</a:t>
            </a:r>
          </a:p>
          <a:p>
            <a:pPr marL="285750" indent="-285750" algn="just">
              <a:buFont typeface="Arial" panose="020B0604020202020204" pitchFamily="34" charset="0"/>
              <a:buChar char="•"/>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dirty="0" smtClean="0">
                <a:latin typeface="Times New Roman" panose="02020603050405020304" pitchFamily="18" charset="0"/>
                <a:ea typeface="Calibri" panose="020F0502020204030204" pitchFamily="34" charset="0"/>
                <a:cs typeface="Times New Roman" panose="02020603050405020304" pitchFamily="18" charset="0"/>
              </a:rPr>
              <a:t>Según Iglesia</a:t>
            </a:r>
            <a:r>
              <a:rPr lang="es-EC" sz="2000" dirty="0">
                <a:latin typeface="Times New Roman" panose="02020603050405020304" pitchFamily="18" charset="0"/>
                <a:ea typeface="Calibri" panose="020F0502020204030204" pitchFamily="34" charset="0"/>
                <a:cs typeface="Times New Roman" panose="02020603050405020304" pitchFamily="18" charset="0"/>
              </a:rPr>
              <a:t>, Arocha, Peralta &amp;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Álvarez (2005</a:t>
            </a: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las ventajas </a:t>
            </a:r>
            <a:r>
              <a:rPr lang="es-EC" sz="2000" dirty="0">
                <a:latin typeface="Times New Roman" panose="02020603050405020304" pitchFamily="18" charset="0"/>
                <a:ea typeface="Calibri" panose="020F0502020204030204" pitchFamily="34" charset="0"/>
                <a:cs typeface="Times New Roman" panose="02020603050405020304" pitchFamily="18" charset="0"/>
              </a:rPr>
              <a:t>de la técnica de </a:t>
            </a:r>
            <a:r>
              <a:rPr lang="es-EC" sz="2000" b="1" dirty="0">
                <a:latin typeface="Times New Roman" panose="02020603050405020304" pitchFamily="18" charset="0"/>
                <a:ea typeface="Calibri" panose="020F0502020204030204" pitchFamily="34" charset="0"/>
                <a:cs typeface="Times New Roman" panose="02020603050405020304" pitchFamily="18" charset="0"/>
              </a:rPr>
              <a:t>HAN-NR tipo </a:t>
            </a:r>
            <a:r>
              <a:rPr lang="es-EC" sz="2000" b="1" i="1" dirty="0" err="1">
                <a:latin typeface="Times New Roman" panose="02020603050405020304" pitchFamily="18" charset="0"/>
                <a:ea typeface="Calibri" panose="020F0502020204030204" pitchFamily="34" charset="0"/>
                <a:cs typeface="Times New Roman" panose="02020603050405020304" pitchFamily="18" charset="0"/>
              </a:rPr>
              <a:t>dot</a:t>
            </a:r>
            <a:r>
              <a:rPr lang="es-EC" sz="2000" b="1" i="1" dirty="0">
                <a:latin typeface="Times New Roman" panose="02020603050405020304" pitchFamily="18" charset="0"/>
                <a:ea typeface="Calibri" panose="020F0502020204030204" pitchFamily="34" charset="0"/>
                <a:cs typeface="Times New Roman" panose="02020603050405020304" pitchFamily="18" charset="0"/>
              </a:rPr>
              <a:t> </a:t>
            </a:r>
            <a:r>
              <a:rPr lang="es-EC" sz="2000" b="1" i="1" dirty="0" err="1">
                <a:latin typeface="Times New Roman" panose="02020603050405020304" pitchFamily="18" charset="0"/>
                <a:ea typeface="Calibri" panose="020F0502020204030204" pitchFamily="34" charset="0"/>
                <a:cs typeface="Times New Roman" panose="02020603050405020304" pitchFamily="18" charset="0"/>
              </a:rPr>
              <a:t>blot</a:t>
            </a:r>
            <a:r>
              <a:rPr lang="es-EC" sz="2000" i="1"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ea typeface="Calibri" panose="020F0502020204030204" pitchFamily="34" charset="0"/>
                <a:cs typeface="Times New Roman" panose="02020603050405020304" pitchFamily="18" charset="0"/>
              </a:rPr>
              <a:t>sobre los ensayos de </a:t>
            </a:r>
            <a:r>
              <a:rPr 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PCR</a:t>
            </a: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son:</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Tecnológicas</a:t>
            </a:r>
          </a:p>
          <a:p>
            <a:pPr marL="285750" indent="-285750" algn="just">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Económicas</a:t>
            </a:r>
          </a:p>
          <a:p>
            <a:pPr algn="just"/>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dirty="0" err="1" smtClean="0">
                <a:latin typeface="Times New Roman" panose="02020603050405020304" pitchFamily="18" charset="0"/>
                <a:ea typeface="Calibri" panose="020F0502020204030204" pitchFamily="34" charset="0"/>
                <a:cs typeface="Times New Roman" panose="02020603050405020304" pitchFamily="18" charset="0"/>
              </a:rPr>
              <a:t>Harrisson</a:t>
            </a:r>
            <a:r>
              <a:rPr lang="es-EC" sz="2000" dirty="0">
                <a:latin typeface="Times New Roman" panose="02020603050405020304" pitchFamily="18" charset="0"/>
                <a:ea typeface="Calibri" panose="020F0502020204030204" pitchFamily="34" charset="0"/>
                <a:cs typeface="Times New Roman" panose="02020603050405020304" pitchFamily="18" charset="0"/>
              </a:rPr>
              <a:t>, </a:t>
            </a:r>
            <a:r>
              <a:rPr lang="es-EC" sz="2000" dirty="0" err="1">
                <a:latin typeface="Times New Roman" panose="02020603050405020304" pitchFamily="18" charset="0"/>
                <a:ea typeface="Calibri" panose="020F0502020204030204" pitchFamily="34" charset="0"/>
                <a:cs typeface="Times New Roman" panose="02020603050405020304" pitchFamily="18" charset="0"/>
              </a:rPr>
              <a:t>Swanson</a:t>
            </a:r>
            <a:r>
              <a:rPr lang="es-EC" sz="2000" dirty="0">
                <a:latin typeface="Times New Roman" panose="02020603050405020304" pitchFamily="18" charset="0"/>
                <a:ea typeface="Calibri" panose="020F0502020204030204" pitchFamily="34" charset="0"/>
                <a:cs typeface="Times New Roman" panose="02020603050405020304" pitchFamily="18" charset="0"/>
              </a:rPr>
              <a:t> &amp; </a:t>
            </a:r>
            <a:r>
              <a:rPr lang="es-EC" sz="2000" dirty="0" err="1" smtClean="0">
                <a:latin typeface="Times New Roman" panose="02020603050405020304" pitchFamily="18" charset="0"/>
                <a:ea typeface="Calibri" panose="020F0502020204030204" pitchFamily="34" charset="0"/>
                <a:cs typeface="Times New Roman" panose="02020603050405020304" pitchFamily="18" charset="0"/>
              </a:rPr>
              <a:t>Forguette</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(2002) mencionan que la desventaja de </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técnica Elisa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son las siguientes:</a:t>
            </a:r>
          </a:p>
          <a:p>
            <a:pPr marL="285750" indent="-285750" algn="jus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R</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eacciones </a:t>
            </a:r>
            <a:r>
              <a:rPr lang="es-EC" sz="2000" dirty="0">
                <a:latin typeface="Times New Roman" panose="02020603050405020304" pitchFamily="18" charset="0"/>
                <a:ea typeface="Calibri" panose="020F0502020204030204" pitchFamily="34" charset="0"/>
                <a:cs typeface="Times New Roman" panose="02020603050405020304" pitchFamily="18" charset="0"/>
              </a:rPr>
              <a:t>cruzadas </a:t>
            </a:r>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Bajas concentración </a:t>
            </a:r>
            <a:r>
              <a:rPr lang="es-EC" sz="2000" dirty="0">
                <a:latin typeface="Times New Roman" panose="02020603050405020304" pitchFamily="18" charset="0"/>
                <a:ea typeface="Calibri" panose="020F0502020204030204" pitchFamily="34" charset="0"/>
                <a:cs typeface="Times New Roman" panose="02020603050405020304" pitchFamily="18" charset="0"/>
              </a:rPr>
              <a:t>del virus en un tejido vegetal particular, es imposible detectarlo </a:t>
            </a:r>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dirty="0" smtClean="0">
                <a:latin typeface="Times New Roman" panose="02020603050405020304" pitchFamily="18" charset="0"/>
                <a:ea typeface="Calibri" panose="020F0502020204030204" pitchFamily="34" charset="0"/>
                <a:cs typeface="Times New Roman" panose="02020603050405020304" pitchFamily="18" charset="0"/>
              </a:rPr>
              <a:t>Batista </a:t>
            </a:r>
            <a:r>
              <a:rPr lang="es-EC" sz="2000" dirty="0">
                <a:latin typeface="Times New Roman" panose="02020603050405020304" pitchFamily="18" charset="0"/>
                <a:ea typeface="Calibri" panose="020F0502020204030204" pitchFamily="34" charset="0"/>
                <a:cs typeface="Times New Roman" panose="02020603050405020304" pitchFamily="18" charset="0"/>
              </a:rPr>
              <a:t>et 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2008); Hernández</a:t>
            </a:r>
            <a:r>
              <a:rPr lang="es-EC" sz="2000" dirty="0">
                <a:latin typeface="Times New Roman" panose="02020603050405020304" pitchFamily="18" charset="0"/>
                <a:ea typeface="Calibri" panose="020F0502020204030204" pitchFamily="34" charset="0"/>
                <a:cs typeface="Times New Roman" panose="02020603050405020304" pitchFamily="18" charset="0"/>
              </a:rPr>
              <a:t>, Pérez, Luis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y </a:t>
            </a:r>
            <a:r>
              <a:rPr lang="es-EC" sz="2000" dirty="0">
                <a:latin typeface="Times New Roman" panose="02020603050405020304" pitchFamily="18" charset="0"/>
                <a:ea typeface="Calibri" panose="020F0502020204030204" pitchFamily="34" charset="0"/>
                <a:cs typeface="Times New Roman" panose="02020603050405020304" pitchFamily="18" charset="0"/>
              </a:rPr>
              <a:t>Peña (2014)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recomiendan </a:t>
            </a:r>
            <a:r>
              <a:rPr lang="es-EC" sz="2000" dirty="0">
                <a:latin typeface="Times New Roman" panose="02020603050405020304" pitchFamily="18" charset="0"/>
                <a:ea typeface="Calibri" panose="020F0502020204030204" pitchFamily="34" charset="0"/>
                <a:cs typeface="Times New Roman" panose="02020603050405020304" pitchFamily="18" charset="0"/>
              </a:rPr>
              <a:t>el uso de la </a:t>
            </a:r>
            <a:r>
              <a:rPr lang="es-EC" sz="2000" b="1" dirty="0">
                <a:latin typeface="Times New Roman" panose="02020603050405020304" pitchFamily="18" charset="0"/>
                <a:ea typeface="Calibri" panose="020F0502020204030204" pitchFamily="34" charset="0"/>
                <a:cs typeface="Times New Roman" panose="02020603050405020304" pitchFamily="18" charset="0"/>
              </a:rPr>
              <a:t>técnica de hibridación molecular tipo </a:t>
            </a:r>
            <a:r>
              <a:rPr lang="es-EC" sz="2000" b="1" i="1" dirty="0" err="1">
                <a:latin typeface="Times New Roman" panose="02020603050405020304" pitchFamily="18" charset="0"/>
                <a:ea typeface="Calibri" panose="020F0502020204030204" pitchFamily="34" charset="0"/>
                <a:cs typeface="Times New Roman" panose="02020603050405020304" pitchFamily="18" charset="0"/>
              </a:rPr>
              <a:t>dot</a:t>
            </a:r>
            <a:r>
              <a:rPr lang="es-EC" sz="2000" b="1" i="1" dirty="0">
                <a:latin typeface="Times New Roman" panose="02020603050405020304" pitchFamily="18" charset="0"/>
                <a:ea typeface="Calibri" panose="020F0502020204030204" pitchFamily="34" charset="0"/>
                <a:cs typeface="Times New Roman" panose="02020603050405020304" pitchFamily="18" charset="0"/>
              </a:rPr>
              <a:t> </a:t>
            </a:r>
            <a:r>
              <a:rPr lang="es-EC" sz="2000" b="1" i="1" dirty="0" err="1" smtClean="0">
                <a:latin typeface="Times New Roman" panose="02020603050405020304" pitchFamily="18" charset="0"/>
                <a:ea typeface="Calibri" panose="020F0502020204030204" pitchFamily="34" charset="0"/>
                <a:cs typeface="Times New Roman" panose="02020603050405020304" pitchFamily="18" charset="0"/>
              </a:rPr>
              <a:t>blot</a:t>
            </a:r>
            <a:r>
              <a:rPr lang="es-EC"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EC" sz="2000" dirty="0">
                <a:latin typeface="Times New Roman" panose="02020603050405020304" pitchFamily="18" charset="0"/>
                <a:ea typeface="Calibri" panose="020F0502020204030204" pitchFamily="34" charset="0"/>
                <a:cs typeface="Times New Roman" panose="02020603050405020304" pitchFamily="18" charset="0"/>
              </a:rPr>
              <a:t>investigaciones que requieran el procesamiento de un número alto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muestras.</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3721336" y="1207464"/>
            <a:ext cx="5096267" cy="461665"/>
          </a:xfrm>
          <a:prstGeom prst="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X de la papa (PVX)</a:t>
            </a:r>
            <a:endParaRPr lang="es-ES" sz="2400" dirty="0"/>
          </a:p>
        </p:txBody>
      </p:sp>
      <p:pic>
        <p:nvPicPr>
          <p:cNvPr id="9"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6760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911508" y="1002328"/>
            <a:ext cx="5073440" cy="461665"/>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Y </a:t>
            </a:r>
            <a:r>
              <a:rPr lang="es-EC" sz="2400" dirty="0">
                <a:latin typeface="Times New Roman" panose="02020603050405020304" pitchFamily="18" charset="0"/>
                <a:ea typeface="Calibri" panose="020F0502020204030204" pitchFamily="34" charset="0"/>
              </a:rPr>
              <a:t>de la papa (</a:t>
            </a:r>
            <a:r>
              <a:rPr lang="es-EC" sz="2400" dirty="0" smtClean="0">
                <a:latin typeface="Times New Roman" panose="02020603050405020304" pitchFamily="18" charset="0"/>
                <a:ea typeface="Calibri" panose="020F0502020204030204" pitchFamily="34" charset="0"/>
              </a:rPr>
              <a:t>PVY)</a:t>
            </a:r>
            <a:endParaRPr lang="es-ES" sz="2400" dirty="0"/>
          </a:p>
        </p:txBody>
      </p:sp>
      <p:pic>
        <p:nvPicPr>
          <p:cNvPr id="5" name="Imagen 4" descr="C:\Users\Usuario\Downloads\PVY.jpg"/>
          <p:cNvPicPr/>
          <p:nvPr/>
        </p:nvPicPr>
        <p:blipFill rotWithShape="1">
          <a:blip r:embed="rId2" cstate="email">
            <a:extLst>
              <a:ext uri="{28A0092B-C50C-407E-A947-70E740481C1C}">
                <a14:useLocalDpi xmlns:a14="http://schemas.microsoft.com/office/drawing/2010/main"/>
              </a:ext>
            </a:extLst>
          </a:blip>
          <a:srcRect l="11009" t="4510" r="9738" b="15679"/>
          <a:stretch/>
        </p:blipFill>
        <p:spPr bwMode="auto">
          <a:xfrm>
            <a:off x="4274971" y="1544371"/>
            <a:ext cx="4346515" cy="4072658"/>
          </a:xfrm>
          <a:prstGeom prst="rect">
            <a:avLst/>
          </a:prstGeom>
          <a:noFill/>
          <a:ln>
            <a:solidFill>
              <a:schemeClr val="tx1"/>
            </a:solidFill>
          </a:ln>
          <a:extLst>
            <a:ext uri="{53640926-AAD7-44D8-BBD7-CCE9431645EC}">
              <a14:shadowObscured xmlns:a14="http://schemas.microsoft.com/office/drawing/2010/main"/>
            </a:ext>
          </a:extLst>
        </p:spPr>
      </p:pic>
      <p:sp>
        <p:nvSpPr>
          <p:cNvPr id="6" name="Cheurón 5"/>
          <p:cNvSpPr>
            <a:spLocks noChangeArrowheads="1"/>
          </p:cNvSpPr>
          <p:nvPr/>
        </p:nvSpPr>
        <p:spPr bwMode="auto">
          <a:xfrm rot="10800000">
            <a:off x="6386171" y="2551474"/>
            <a:ext cx="823429" cy="307840"/>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Cheurón 12"/>
          <p:cNvSpPr>
            <a:spLocks noChangeArrowheads="1"/>
          </p:cNvSpPr>
          <p:nvPr/>
        </p:nvSpPr>
        <p:spPr bwMode="auto">
          <a:xfrm rot="10800000">
            <a:off x="5493428" y="4929278"/>
            <a:ext cx="823429" cy="307840"/>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heurón 13"/>
          <p:cNvSpPr>
            <a:spLocks noChangeArrowheads="1"/>
          </p:cNvSpPr>
          <p:nvPr/>
        </p:nvSpPr>
        <p:spPr bwMode="auto">
          <a:xfrm rot="10800000">
            <a:off x="5493428" y="4647984"/>
            <a:ext cx="823429" cy="307840"/>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Cheurón 14"/>
          <p:cNvSpPr>
            <a:spLocks noChangeArrowheads="1"/>
          </p:cNvSpPr>
          <p:nvPr/>
        </p:nvSpPr>
        <p:spPr bwMode="auto">
          <a:xfrm rot="10800000">
            <a:off x="5848038" y="4006531"/>
            <a:ext cx="823429" cy="307840"/>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heurón 15"/>
          <p:cNvSpPr>
            <a:spLocks noChangeArrowheads="1"/>
          </p:cNvSpPr>
          <p:nvPr/>
        </p:nvSpPr>
        <p:spPr bwMode="auto">
          <a:xfrm rot="10800000">
            <a:off x="8350584" y="5191039"/>
            <a:ext cx="1202871" cy="345611"/>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Control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Cheurón 16"/>
          <p:cNvSpPr>
            <a:spLocks noChangeArrowheads="1"/>
          </p:cNvSpPr>
          <p:nvPr/>
        </p:nvSpPr>
        <p:spPr bwMode="auto">
          <a:xfrm>
            <a:off x="3117139" y="5083198"/>
            <a:ext cx="1178040" cy="350373"/>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a:noAutofit/>
          </a:bodyPr>
          <a:lstStyle/>
          <a:p>
            <a:pPr algn="ctr">
              <a:lnSpc>
                <a:spcPct val="115000"/>
              </a:lnSpc>
              <a:spcAft>
                <a:spcPts val="4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Control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Cheurón 17"/>
          <p:cNvSpPr>
            <a:spLocks noChangeArrowheads="1"/>
          </p:cNvSpPr>
          <p:nvPr/>
        </p:nvSpPr>
        <p:spPr bwMode="auto">
          <a:xfrm rot="5400000">
            <a:off x="4564525" y="3905963"/>
            <a:ext cx="812258" cy="508977"/>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2226053" y="5735046"/>
            <a:ext cx="8347499"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cs typeface="Arial" panose="020B0604020202020204" pitchFamily="34" charset="0"/>
              </a:rPr>
              <a:t>Placa de revelado obtenida a partir de la hibridación de gota. Las muestras de </a:t>
            </a:r>
            <a:r>
              <a:rPr lang="es-EC"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Solanum </a:t>
            </a:r>
            <a:r>
              <a:rPr lang="es-EC" sz="16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nigrum</a:t>
            </a:r>
            <a:r>
              <a:rPr lang="es-EC"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 </a:t>
            </a:r>
            <a:r>
              <a:rPr lang="es-EC" sz="1600" dirty="0">
                <a:latin typeface="Arial" panose="020B0604020202020204" pitchFamily="34" charset="0"/>
                <a:ea typeface="Calibri" panose="020F0502020204030204" pitchFamily="34" charset="0"/>
                <a:cs typeface="Arial" panose="020B0604020202020204" pitchFamily="34" charset="0"/>
              </a:rPr>
              <a:t>recolectadas en las tres parroquias resultaron positivas. (+) Control positivo colocado en la esquina inferior </a:t>
            </a:r>
            <a:r>
              <a:rPr lang="es-EC" sz="1600" dirty="0" smtClean="0">
                <a:latin typeface="Arial" panose="020B0604020202020204" pitchFamily="34" charset="0"/>
                <a:ea typeface="Calibri" panose="020F0502020204030204" pitchFamily="34" charset="0"/>
                <a:cs typeface="Arial" panose="020B0604020202020204" pitchFamily="34" charset="0"/>
              </a:rPr>
              <a:t>izquierda y derecha </a:t>
            </a:r>
            <a:r>
              <a:rPr lang="es-EC" sz="1600" dirty="0">
                <a:latin typeface="Arial" panose="020B0604020202020204" pitchFamily="34" charset="0"/>
                <a:ea typeface="Calibri" panose="020F0502020204030204" pitchFamily="34" charset="0"/>
                <a:cs typeface="Arial" panose="020B0604020202020204" pitchFamily="34" charset="0"/>
              </a:rPr>
              <a:t>de la membrana</a:t>
            </a:r>
            <a:endParaRPr lang="es-ES" sz="1600" dirty="0">
              <a:latin typeface="Arial" panose="020B0604020202020204" pitchFamily="34" charset="0"/>
              <a:cs typeface="Arial" panose="020B0604020202020204" pitchFamily="34" charset="0"/>
            </a:endParaRPr>
          </a:p>
        </p:txBody>
      </p:sp>
      <p:sp>
        <p:nvSpPr>
          <p:cNvPr id="19" name="Botón de acción: Hacia delante o Siguiente 18">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Botón de acción: Hacia atrás o Anterior 19">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2"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4130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2431" y="51601"/>
            <a:ext cx="5617378" cy="593498"/>
          </a:xfrm>
        </p:spPr>
        <p:txBody>
          <a:bodyPr>
            <a:norm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PROBLEMA</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479775974"/>
              </p:ext>
            </p:extLst>
          </p:nvPr>
        </p:nvGraphicFramePr>
        <p:xfrm>
          <a:off x="357744" y="667271"/>
          <a:ext cx="11374909" cy="597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ón de acción: Inicio 2">
            <a:hlinkClick r:id="rId7" action="ppaction://hlinksldjump" highlightClick="1"/>
          </p:cNvPr>
          <p:cNvSpPr/>
          <p:nvPr/>
        </p:nvSpPr>
        <p:spPr>
          <a:xfrm>
            <a:off x="11217498" y="6227471"/>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
        <p:nvSpPr>
          <p:cNvPr id="7" name="Flecha derecha 6"/>
          <p:cNvSpPr/>
          <p:nvPr/>
        </p:nvSpPr>
        <p:spPr>
          <a:xfrm>
            <a:off x="7175942" y="4252425"/>
            <a:ext cx="211719" cy="156526"/>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5" name="Rectángulo redondeado 4"/>
          <p:cNvSpPr/>
          <p:nvPr/>
        </p:nvSpPr>
        <p:spPr>
          <a:xfrm>
            <a:off x="4308661" y="2951476"/>
            <a:ext cx="3503053" cy="94660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2000" dirty="0" smtClean="0">
                <a:solidFill>
                  <a:schemeClr val="tx1"/>
                </a:solidFill>
                <a:latin typeface="Times New Roman" panose="02020603050405020304" pitchFamily="18" charset="0"/>
                <a:cs typeface="Times New Roman" panose="02020603050405020304" pitchFamily="18" charset="0"/>
              </a:rPr>
              <a:t>Incidencia de los virus </a:t>
            </a:r>
            <a:r>
              <a:rPr lang="es-EC" sz="2000" dirty="0">
                <a:solidFill>
                  <a:schemeClr val="tx1"/>
                </a:solidFill>
                <a:latin typeface="Times New Roman" panose="02020603050405020304" pitchFamily="18" charset="0"/>
                <a:cs typeface="Times New Roman" panose="02020603050405020304" pitchFamily="18" charset="0"/>
              </a:rPr>
              <a:t>PVX, PVY, AMV y </a:t>
            </a:r>
            <a:r>
              <a:rPr lang="es-EC" sz="2000" dirty="0" smtClean="0">
                <a:solidFill>
                  <a:schemeClr val="tx1"/>
                </a:solidFill>
                <a:latin typeface="Times New Roman" panose="02020603050405020304" pitchFamily="18" charset="0"/>
                <a:cs typeface="Times New Roman" panose="02020603050405020304" pitchFamily="18" charset="0"/>
              </a:rPr>
              <a:t>TiCV </a:t>
            </a:r>
            <a:r>
              <a:rPr lang="es-ES" sz="2000" dirty="0" smtClean="0">
                <a:solidFill>
                  <a:schemeClr val="tx1"/>
                </a:solidFill>
                <a:latin typeface="Times New Roman" panose="02020603050405020304" pitchFamily="18" charset="0"/>
                <a:cs typeface="Times New Roman" panose="02020603050405020304" pitchFamily="18" charset="0"/>
              </a:rPr>
              <a:t>en plantaciones de tomate de árbol</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14" name="Rectángulo 13"/>
          <p:cNvSpPr/>
          <p:nvPr/>
        </p:nvSpPr>
        <p:spPr>
          <a:xfrm>
            <a:off x="7357351" y="4138596"/>
            <a:ext cx="607859" cy="369332"/>
          </a:xfrm>
          <a:prstGeom prst="rect">
            <a:avLst/>
          </a:prstGeom>
        </p:spPr>
        <p:txBody>
          <a:bodyPr wrap="none">
            <a:spAutoFit/>
          </a:bodyPr>
          <a:lstStyle/>
          <a:p>
            <a:pPr lvl="0" algn="just"/>
            <a:r>
              <a:rPr lang="es-EC" dirty="0">
                <a:latin typeface="Times New Roman" panose="02020603050405020304" pitchFamily="18" charset="0"/>
                <a:cs typeface="Times New Roman" panose="02020603050405020304" pitchFamily="18" charset="0"/>
              </a:rPr>
              <a:t>69</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15" name="Rectángulo 14"/>
          <p:cNvSpPr/>
          <p:nvPr/>
        </p:nvSpPr>
        <p:spPr>
          <a:xfrm>
            <a:off x="7357351" y="4992101"/>
            <a:ext cx="607859" cy="369332"/>
          </a:xfrm>
          <a:prstGeom prst="rect">
            <a:avLst/>
          </a:prstGeom>
        </p:spPr>
        <p:txBody>
          <a:bodyPr wrap="none">
            <a:spAutoFit/>
          </a:bodyPr>
          <a:lstStyle/>
          <a:p>
            <a:pPr lvl="0" algn="just"/>
            <a:r>
              <a:rPr lang="es-EC" dirty="0">
                <a:latin typeface="Times New Roman" panose="02020603050405020304" pitchFamily="18" charset="0"/>
                <a:cs typeface="Times New Roman" panose="02020603050405020304" pitchFamily="18" charset="0"/>
              </a:rPr>
              <a:t>80</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4304996" y="4141522"/>
            <a:ext cx="2739890" cy="35118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lvl="0"/>
            <a:r>
              <a:rPr lang="es-EC" dirty="0" smtClean="0">
                <a:latin typeface="Times New Roman" panose="02020603050405020304" pitchFamily="18" charset="0"/>
                <a:cs typeface="Times New Roman" panose="02020603050405020304" pitchFamily="18" charset="0"/>
              </a:rPr>
              <a:t>Provincia de Imbabura           </a:t>
            </a:r>
            <a:endParaRPr lang="es-ES" dirty="0"/>
          </a:p>
        </p:txBody>
      </p:sp>
      <p:sp>
        <p:nvSpPr>
          <p:cNvPr id="16" name="Rectángulo redondeado 15"/>
          <p:cNvSpPr/>
          <p:nvPr/>
        </p:nvSpPr>
        <p:spPr>
          <a:xfrm>
            <a:off x="4313663" y="4658557"/>
            <a:ext cx="2739890" cy="100478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dirty="0">
                <a:latin typeface="Times New Roman" panose="02020603050405020304" pitchFamily="18" charset="0"/>
                <a:cs typeface="Times New Roman" panose="02020603050405020304" pitchFamily="18" charset="0"/>
              </a:rPr>
              <a:t>Parroquias San José de Chaltura, San Francisco de Natabuela y San Roque</a:t>
            </a:r>
            <a:endParaRPr lang="es-ES" dirty="0"/>
          </a:p>
        </p:txBody>
      </p:sp>
      <p:sp>
        <p:nvSpPr>
          <p:cNvPr id="18" name="Flecha derecha 17"/>
          <p:cNvSpPr/>
          <p:nvPr/>
        </p:nvSpPr>
        <p:spPr>
          <a:xfrm>
            <a:off x="7175942" y="5099562"/>
            <a:ext cx="211719" cy="156526"/>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9" name="Rectángulo redondeado 8"/>
          <p:cNvSpPr/>
          <p:nvPr/>
        </p:nvSpPr>
        <p:spPr>
          <a:xfrm>
            <a:off x="1779026" y="3347825"/>
            <a:ext cx="1102033" cy="38611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Virosis</a:t>
            </a:r>
            <a:endParaRPr lang="es-ES" sz="2000" dirty="0">
              <a:latin typeface="Times New Roman" panose="02020603050405020304" pitchFamily="18" charset="0"/>
              <a:cs typeface="Times New Roman" panose="02020603050405020304" pitchFamily="18" charset="0"/>
            </a:endParaRPr>
          </a:p>
        </p:txBody>
      </p:sp>
      <p:sp>
        <p:nvSpPr>
          <p:cNvPr id="17" name="Rectángulo redondeado 16"/>
          <p:cNvSpPr/>
          <p:nvPr/>
        </p:nvSpPr>
        <p:spPr>
          <a:xfrm>
            <a:off x="1198666" y="4404494"/>
            <a:ext cx="2262752" cy="51515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latin typeface="Times New Roman" panose="02020603050405020304" pitchFamily="18" charset="0"/>
                <a:cs typeface="Times New Roman" panose="02020603050405020304" pitchFamily="18" charset="0"/>
              </a:rPr>
              <a:t>Limita la producción</a:t>
            </a:r>
            <a:endParaRPr lang="es-ES" dirty="0">
              <a:latin typeface="Times New Roman" panose="02020603050405020304" pitchFamily="18" charset="0"/>
              <a:cs typeface="Times New Roman" panose="02020603050405020304" pitchFamily="18" charset="0"/>
            </a:endParaRPr>
          </a:p>
        </p:txBody>
      </p:sp>
      <p:sp>
        <p:nvSpPr>
          <p:cNvPr id="19" name="Rectángulo redondeado 18"/>
          <p:cNvSpPr/>
          <p:nvPr/>
        </p:nvSpPr>
        <p:spPr>
          <a:xfrm>
            <a:off x="9265109" y="3340667"/>
            <a:ext cx="1102033" cy="38611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Malezas</a:t>
            </a:r>
            <a:endParaRPr lang="es-ES" sz="2000" dirty="0">
              <a:latin typeface="Times New Roman" panose="02020603050405020304" pitchFamily="18" charset="0"/>
              <a:cs typeface="Times New Roman" panose="02020603050405020304" pitchFamily="18" charset="0"/>
            </a:endParaRPr>
          </a:p>
        </p:txBody>
      </p:sp>
      <p:sp>
        <p:nvSpPr>
          <p:cNvPr id="20" name="Rectángulo redondeado 19"/>
          <p:cNvSpPr/>
          <p:nvPr/>
        </p:nvSpPr>
        <p:spPr>
          <a:xfrm>
            <a:off x="8232182" y="4366394"/>
            <a:ext cx="3233499" cy="51515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dirty="0" smtClean="0">
                <a:latin typeface="Times New Roman" panose="02020603050405020304" pitchFamily="18" charset="0"/>
                <a:cs typeface="Times New Roman" panose="02020603050405020304" pitchFamily="18" charset="0"/>
              </a:rPr>
              <a:t>Hospederos </a:t>
            </a:r>
            <a:r>
              <a:rPr lang="es-EC" dirty="0">
                <a:latin typeface="Times New Roman" panose="02020603050405020304" pitchFamily="18" charset="0"/>
                <a:cs typeface="Times New Roman" panose="02020603050405020304" pitchFamily="18" charset="0"/>
              </a:rPr>
              <a:t>alternativos de virus</a:t>
            </a:r>
          </a:p>
        </p:txBody>
      </p:sp>
      <p:sp>
        <p:nvSpPr>
          <p:cNvPr id="21" name="Flecha derecha 20"/>
          <p:cNvSpPr/>
          <p:nvPr/>
        </p:nvSpPr>
        <p:spPr>
          <a:xfrm rot="5400000">
            <a:off x="9675684" y="3927466"/>
            <a:ext cx="346494" cy="188096"/>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22" name="Flecha derecha 21"/>
          <p:cNvSpPr/>
          <p:nvPr/>
        </p:nvSpPr>
        <p:spPr>
          <a:xfrm rot="5400000">
            <a:off x="2156795" y="3956118"/>
            <a:ext cx="346494" cy="188096"/>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pic>
        <p:nvPicPr>
          <p:cNvPr id="4098" name="Picture 2" descr="Imagen relacionada"/>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79962" y="5016261"/>
            <a:ext cx="1300616" cy="89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gif animado negativo"/>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49975" y="4953894"/>
            <a:ext cx="898282" cy="490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152277" y="5775836"/>
            <a:ext cx="3659437" cy="523220"/>
          </a:xfrm>
          <a:prstGeom prst="rect">
            <a:avLst/>
          </a:prstGeom>
        </p:spPr>
        <p:txBody>
          <a:bodyPr wrap="square">
            <a:spAutoFit/>
          </a:bodyPr>
          <a:lstStyle/>
          <a:p>
            <a:pPr algn="ct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J</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E. Colimba, comunicación personal, 18 de </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mayo (2015) </a:t>
            </a:r>
            <a:endParaRPr lang="es-ES" sz="1400" dirty="0">
              <a:latin typeface="Times New Roman" panose="02020603050405020304" pitchFamily="18" charset="0"/>
              <a:cs typeface="Times New Roman" panose="02020603050405020304" pitchFamily="18" charset="0"/>
            </a:endParaRPr>
          </a:p>
        </p:txBody>
      </p:sp>
      <p:sp>
        <p:nvSpPr>
          <p:cNvPr id="23" name="9 Rectángulo"/>
          <p:cNvSpPr/>
          <p:nvPr/>
        </p:nvSpPr>
        <p:spPr bwMode="auto">
          <a:xfrm>
            <a:off x="25757" y="25428"/>
            <a:ext cx="720000" cy="720000"/>
          </a:xfrm>
          <a:prstGeom prst="rect">
            <a:avLst/>
          </a:prstGeom>
          <a:blipFill>
            <a:blip r:embed="rId10"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4" name="Picture 4" descr="Resultado de imagen de agropecuaria ut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448547" y="25428"/>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1050384" y="5729669"/>
            <a:ext cx="2388539" cy="307777"/>
          </a:xfrm>
          <a:prstGeom prst="rect">
            <a:avLst/>
          </a:prstGeom>
        </p:spPr>
        <p:txBody>
          <a:bodyPr wrap="none">
            <a:spAutoFit/>
          </a:bodyPr>
          <a:lstStyle/>
          <a:p>
            <a:r>
              <a:rPr lang="es-ES" sz="1400" dirty="0" smtClean="0">
                <a:latin typeface="Times New Roman" panose="02020603050405020304" pitchFamily="18" charset="0"/>
                <a:cs typeface="Times New Roman" panose="02020603050405020304" pitchFamily="18" charset="0"/>
              </a:rPr>
              <a:t>Álvarez</a:t>
            </a:r>
            <a:r>
              <a:rPr lang="es-ES" sz="1400" dirty="0">
                <a:latin typeface="Times New Roman" panose="02020603050405020304" pitchFamily="18" charset="0"/>
                <a:cs typeface="Times New Roman" panose="02020603050405020304" pitchFamily="18" charset="0"/>
              </a:rPr>
              <a:t>, Cotes </a:t>
            </a:r>
            <a:r>
              <a:rPr lang="es-ES" sz="1400" dirty="0" smtClean="0">
                <a:latin typeface="Times New Roman" panose="02020603050405020304" pitchFamily="18" charset="0"/>
                <a:cs typeface="Times New Roman" panose="02020603050405020304" pitchFamily="18" charset="0"/>
              </a:rPr>
              <a:t>y Marín (2011</a:t>
            </a:r>
            <a:r>
              <a:rPr lang="es-ES" sz="1400" dirty="0">
                <a:latin typeface="Times New Roman" panose="02020603050405020304" pitchFamily="18" charset="0"/>
                <a:cs typeface="Times New Roman" panose="02020603050405020304" pitchFamily="18" charset="0"/>
              </a:rPr>
              <a:t>)</a:t>
            </a:r>
          </a:p>
        </p:txBody>
      </p:sp>
      <p:sp>
        <p:nvSpPr>
          <p:cNvPr id="11" name="10 Rectángulo"/>
          <p:cNvSpPr/>
          <p:nvPr/>
        </p:nvSpPr>
        <p:spPr>
          <a:xfrm>
            <a:off x="8799322" y="5925087"/>
            <a:ext cx="1663532" cy="307777"/>
          </a:xfrm>
          <a:prstGeom prst="rect">
            <a:avLst/>
          </a:prstGeom>
        </p:spPr>
        <p:txBody>
          <a:bodyPr wrap="none">
            <a:spAutoFit/>
          </a:bodyPr>
          <a:lstStyle/>
          <a:p>
            <a:r>
              <a:rPr lang="es-ES" sz="1400" dirty="0" smtClean="0">
                <a:latin typeface="Times New Roman" panose="02020603050405020304" pitchFamily="18" charset="0"/>
                <a:cs typeface="Times New Roman" panose="02020603050405020304" pitchFamily="18" charset="0"/>
              </a:rPr>
              <a:t>Fiscal </a:t>
            </a:r>
            <a:r>
              <a:rPr lang="es-ES" sz="1400" dirty="0">
                <a:latin typeface="Times New Roman" panose="02020603050405020304" pitchFamily="18" charset="0"/>
                <a:cs typeface="Times New Roman" panose="02020603050405020304" pitchFamily="18" charset="0"/>
              </a:rPr>
              <a:t>y</a:t>
            </a:r>
            <a:r>
              <a:rPr lang="es-ES" sz="1400" dirty="0" smtClean="0">
                <a:latin typeface="Times New Roman" panose="02020603050405020304" pitchFamily="18" charset="0"/>
                <a:cs typeface="Times New Roman" panose="02020603050405020304" pitchFamily="18" charset="0"/>
              </a:rPr>
              <a:t> Vaca (2012)</a:t>
            </a:r>
          </a:p>
        </p:txBody>
      </p:sp>
    </p:spTree>
    <p:extLst>
      <p:ext uri="{BB962C8B-B14F-4D97-AF65-F5344CB8AC3E}">
        <p14:creationId xmlns:p14="http://schemas.microsoft.com/office/powerpoint/2010/main" val="331179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Imagen 5" descr="F:\POSITIVOS\PVY\DSCN9847.JPG"/>
          <p:cNvPicPr/>
          <p:nvPr/>
        </p:nvPicPr>
        <p:blipFill rotWithShape="1">
          <a:blip r:embed="rId2" cstate="email">
            <a:extLst>
              <a:ext uri="{28A0092B-C50C-407E-A947-70E740481C1C}">
                <a14:useLocalDpi xmlns:a14="http://schemas.microsoft.com/office/drawing/2010/main"/>
              </a:ext>
            </a:extLst>
          </a:blip>
          <a:srcRect/>
          <a:stretch/>
        </p:blipFill>
        <p:spPr bwMode="auto">
          <a:xfrm>
            <a:off x="3357594" y="1667371"/>
            <a:ext cx="2159635" cy="1798320"/>
          </a:xfrm>
          <a:prstGeom prst="rect">
            <a:avLst/>
          </a:prstGeom>
          <a:noFill/>
          <a:ln>
            <a:noFill/>
          </a:ln>
          <a:extLst>
            <a:ext uri="{53640926-AAD7-44D8-BBD7-CCE9431645EC}">
              <a14:shadowObscured xmlns:a14="http://schemas.microsoft.com/office/drawing/2010/main"/>
            </a:ext>
          </a:extLst>
        </p:spPr>
      </p:pic>
      <p:pic>
        <p:nvPicPr>
          <p:cNvPr id="7" name="Imagen 6" descr="F:\POSITIVOS\PVY\DSC04624.JPG"/>
          <p:cNvPicPr/>
          <p:nvPr/>
        </p:nvPicPr>
        <p:blipFill rotWithShape="1">
          <a:blip r:embed="rId3" cstate="email">
            <a:extLst>
              <a:ext uri="{28A0092B-C50C-407E-A947-70E740481C1C}">
                <a14:useLocalDpi xmlns:a14="http://schemas.microsoft.com/office/drawing/2010/main"/>
              </a:ext>
            </a:extLst>
          </a:blip>
          <a:srcRect/>
          <a:stretch/>
        </p:blipFill>
        <p:spPr bwMode="auto">
          <a:xfrm>
            <a:off x="5948559" y="1637729"/>
            <a:ext cx="2159635" cy="1798320"/>
          </a:xfrm>
          <a:prstGeom prst="rect">
            <a:avLst/>
          </a:prstGeom>
          <a:noFill/>
          <a:ln>
            <a:noFill/>
          </a:ln>
          <a:extLst>
            <a:ext uri="{53640926-AAD7-44D8-BBD7-CCE9431645EC}">
              <a14:shadowObscured xmlns:a14="http://schemas.microsoft.com/office/drawing/2010/main"/>
            </a:ext>
          </a:extLst>
        </p:spPr>
      </p:pic>
      <p:pic>
        <p:nvPicPr>
          <p:cNvPr id="9" name="Imagen 8" descr="F:\POSITIVOS\PVY\DSCN9814.JPG"/>
          <p:cNvPicPr/>
          <p:nvPr/>
        </p:nvPicPr>
        <p:blipFill rotWithShape="1">
          <a:blip r:embed="rId4" cstate="email">
            <a:extLst>
              <a:ext uri="{28A0092B-C50C-407E-A947-70E740481C1C}">
                <a14:useLocalDpi xmlns:a14="http://schemas.microsoft.com/office/drawing/2010/main"/>
              </a:ext>
            </a:extLst>
          </a:blip>
          <a:srcRect/>
          <a:stretch/>
        </p:blipFill>
        <p:spPr bwMode="auto">
          <a:xfrm>
            <a:off x="8539524" y="1687820"/>
            <a:ext cx="2158365" cy="1801495"/>
          </a:xfrm>
          <a:prstGeom prst="rect">
            <a:avLst/>
          </a:prstGeom>
          <a:noFill/>
          <a:ln>
            <a:noFill/>
          </a:ln>
          <a:extLst>
            <a:ext uri="{53640926-AAD7-44D8-BBD7-CCE9431645EC}">
              <a14:shadowObscured xmlns:a14="http://schemas.microsoft.com/office/drawing/2010/main"/>
            </a:ext>
          </a:extLst>
        </p:spPr>
      </p:pic>
      <p:pic>
        <p:nvPicPr>
          <p:cNvPr id="10" name="Imagen 9" descr="F:\POSITIVOS\PVY\DSCN0051.JPG"/>
          <p:cNvPicPr/>
          <p:nvPr/>
        </p:nvPicPr>
        <p:blipFill rotWithShape="1">
          <a:blip r:embed="rId5" cstate="email">
            <a:extLst>
              <a:ext uri="{28A0092B-C50C-407E-A947-70E740481C1C}">
                <a14:useLocalDpi xmlns:a14="http://schemas.microsoft.com/office/drawing/2010/main"/>
              </a:ext>
            </a:extLst>
          </a:blip>
          <a:srcRect/>
          <a:stretch/>
        </p:blipFill>
        <p:spPr bwMode="auto">
          <a:xfrm>
            <a:off x="4100260" y="3725360"/>
            <a:ext cx="2158365" cy="1800860"/>
          </a:xfrm>
          <a:prstGeom prst="rect">
            <a:avLst/>
          </a:prstGeom>
          <a:noFill/>
          <a:ln>
            <a:noFill/>
          </a:ln>
          <a:extLst>
            <a:ext uri="{53640926-AAD7-44D8-BBD7-CCE9431645EC}">
              <a14:shadowObscured xmlns:a14="http://schemas.microsoft.com/office/drawing/2010/main"/>
            </a:ext>
          </a:extLst>
        </p:spPr>
      </p:pic>
      <p:pic>
        <p:nvPicPr>
          <p:cNvPr id="11" name="Imagen 10" descr="F:\POSITIVOS\PVY\DSCN0057.JPG"/>
          <p:cNvPicPr/>
          <p:nvPr/>
        </p:nvPicPr>
        <p:blipFill rotWithShape="1">
          <a:blip r:embed="rId6" cstate="email">
            <a:extLst>
              <a:ext uri="{28A0092B-C50C-407E-A947-70E740481C1C}">
                <a14:useLocalDpi xmlns:a14="http://schemas.microsoft.com/office/drawing/2010/main"/>
              </a:ext>
            </a:extLst>
          </a:blip>
          <a:srcRect/>
          <a:stretch/>
        </p:blipFill>
        <p:spPr bwMode="auto">
          <a:xfrm>
            <a:off x="7181938" y="3752711"/>
            <a:ext cx="2155825" cy="1799590"/>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2349409" y="5603494"/>
            <a:ext cx="8558998" cy="1077218"/>
          </a:xfrm>
          <a:prstGeom prst="rect">
            <a:avLst/>
          </a:prstGeom>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a:spAutoFit/>
          </a:bodyPr>
          <a:lstStyle/>
          <a:p>
            <a:pPr algn="ctr">
              <a:spcAft>
                <a:spcPts val="0"/>
              </a:spcAft>
            </a:pPr>
            <a:r>
              <a:rPr lang="es-EC" sz="1600" dirty="0">
                <a:latin typeface="Arial" panose="020B0604020202020204" pitchFamily="34" charset="0"/>
                <a:ea typeface="Calibri" panose="020F0502020204030204" pitchFamily="34" charset="0"/>
                <a:cs typeface="Arial" panose="020B0604020202020204" pitchFamily="34" charset="0"/>
              </a:rPr>
              <a:t>Muestras con síntomas y resultados positivos al virus PVY. A) </a:t>
            </a:r>
            <a:r>
              <a:rPr lang="es-EC" sz="1600" i="1" dirty="0">
                <a:latin typeface="Arial" panose="020B0604020202020204" pitchFamily="34" charset="0"/>
                <a:ea typeface="Calibri" panose="020F0502020204030204" pitchFamily="34" charset="0"/>
                <a:cs typeface="Arial" panose="020B0604020202020204" pitchFamily="34" charset="0"/>
              </a:rPr>
              <a:t>Solanum </a:t>
            </a:r>
            <a:r>
              <a:rPr lang="es-EC" sz="1600" i="1" dirty="0" err="1">
                <a:latin typeface="Arial" panose="020B0604020202020204" pitchFamily="34" charset="0"/>
                <a:ea typeface="Calibri" panose="020F0502020204030204" pitchFamily="34" charset="0"/>
                <a:cs typeface="Arial" panose="020B0604020202020204" pitchFamily="34" charset="0"/>
              </a:rPr>
              <a:t>nigrum</a:t>
            </a:r>
            <a:r>
              <a:rPr lang="es-EC" sz="1600" dirty="0">
                <a:latin typeface="Arial" panose="020B0604020202020204" pitchFamily="34" charset="0"/>
                <a:ea typeface="Calibri" panose="020F0502020204030204" pitchFamily="34" charset="0"/>
                <a:cs typeface="Arial" panose="020B0604020202020204" pitchFamily="34" charset="0"/>
              </a:rPr>
              <a:t> L. recolectada en Natabuela, B) </a:t>
            </a:r>
            <a:r>
              <a:rPr lang="es-EC" sz="1600" i="1" dirty="0">
                <a:latin typeface="Arial" panose="020B0604020202020204" pitchFamily="34" charset="0"/>
                <a:ea typeface="Calibri" panose="020F0502020204030204" pitchFamily="34" charset="0"/>
                <a:cs typeface="Arial" panose="020B0604020202020204" pitchFamily="34" charset="0"/>
              </a:rPr>
              <a:t>Solanum </a:t>
            </a:r>
            <a:r>
              <a:rPr lang="es-EC" sz="1600" i="1" dirty="0" err="1">
                <a:latin typeface="Arial" panose="020B0604020202020204" pitchFamily="34" charset="0"/>
                <a:ea typeface="Calibri" panose="020F0502020204030204" pitchFamily="34" charset="0"/>
                <a:cs typeface="Arial" panose="020B0604020202020204" pitchFamily="34" charset="0"/>
              </a:rPr>
              <a:t>nigrum</a:t>
            </a:r>
            <a:r>
              <a:rPr lang="es-EC" sz="1600" dirty="0">
                <a:latin typeface="Arial" panose="020B0604020202020204" pitchFamily="34" charset="0"/>
                <a:ea typeface="Calibri" panose="020F0502020204030204" pitchFamily="34" charset="0"/>
                <a:cs typeface="Arial" panose="020B0604020202020204" pitchFamily="34" charset="0"/>
              </a:rPr>
              <a:t> L. recolectada en Chaltura, C) </a:t>
            </a:r>
            <a:r>
              <a:rPr lang="es-EC" sz="1600" i="1" dirty="0">
                <a:latin typeface="Arial" panose="020B0604020202020204" pitchFamily="34" charset="0"/>
                <a:ea typeface="Calibri" panose="020F0502020204030204" pitchFamily="34" charset="0"/>
                <a:cs typeface="Arial" panose="020B0604020202020204" pitchFamily="34" charset="0"/>
              </a:rPr>
              <a:t>Solanum </a:t>
            </a:r>
            <a:r>
              <a:rPr lang="es-EC" sz="1600" i="1" dirty="0" err="1">
                <a:latin typeface="Arial" panose="020B0604020202020204" pitchFamily="34" charset="0"/>
                <a:ea typeface="Calibri" panose="020F0502020204030204" pitchFamily="34" charset="0"/>
                <a:cs typeface="Arial" panose="020B0604020202020204" pitchFamily="34" charset="0"/>
              </a:rPr>
              <a:t>nigrum</a:t>
            </a:r>
            <a:r>
              <a:rPr lang="es-EC" sz="1600" dirty="0">
                <a:latin typeface="Arial" panose="020B0604020202020204" pitchFamily="34" charset="0"/>
                <a:ea typeface="Calibri" panose="020F0502020204030204" pitchFamily="34" charset="0"/>
                <a:cs typeface="Arial" panose="020B0604020202020204" pitchFamily="34" charset="0"/>
              </a:rPr>
              <a:t> L. recolectada en San Roque, D) </a:t>
            </a:r>
            <a:r>
              <a:rPr lang="es-EC" sz="1600" i="1" dirty="0">
                <a:latin typeface="Arial" panose="020B0604020202020204" pitchFamily="34" charset="0"/>
                <a:ea typeface="Calibri" panose="020F0502020204030204" pitchFamily="34" charset="0"/>
                <a:cs typeface="Arial" panose="020B0604020202020204" pitchFamily="34" charset="0"/>
              </a:rPr>
              <a:t>Solanum </a:t>
            </a:r>
            <a:r>
              <a:rPr lang="es-EC" sz="1600" i="1" dirty="0" err="1">
                <a:latin typeface="Arial" panose="020B0604020202020204" pitchFamily="34" charset="0"/>
                <a:ea typeface="Calibri" panose="020F0502020204030204" pitchFamily="34" charset="0"/>
                <a:cs typeface="Arial" panose="020B0604020202020204" pitchFamily="34" charset="0"/>
              </a:rPr>
              <a:t>nigrum</a:t>
            </a:r>
            <a:r>
              <a:rPr lang="es-EC" sz="1600" i="1" dirty="0">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L. recolectada en San Roque, E) </a:t>
            </a:r>
            <a:r>
              <a:rPr lang="es-EC" sz="1600" i="1" dirty="0">
                <a:latin typeface="Arial" panose="020B0604020202020204" pitchFamily="34" charset="0"/>
                <a:ea typeface="Calibri" panose="020F0502020204030204" pitchFamily="34" charset="0"/>
                <a:cs typeface="Arial" panose="020B0604020202020204" pitchFamily="34" charset="0"/>
              </a:rPr>
              <a:t>Solanum betaceum</a:t>
            </a:r>
            <a:r>
              <a:rPr lang="es-EC" sz="1600" dirty="0">
                <a:latin typeface="Arial" panose="020B0604020202020204" pitchFamily="34" charset="0"/>
                <a:ea typeface="Calibri" panose="020F0502020204030204" pitchFamily="34" charset="0"/>
                <a:cs typeface="Arial" panose="020B0604020202020204" pitchFamily="34" charset="0"/>
              </a:rPr>
              <a:t> Cav recolectada en cultivo de San Roque</a:t>
            </a:r>
            <a:endParaRPr lang="es-ES" sz="16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3357594" y="1667371"/>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4100260" y="3730081"/>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7181938" y="3752711"/>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ángulo 14"/>
          <p:cNvSpPr/>
          <p:nvPr/>
        </p:nvSpPr>
        <p:spPr>
          <a:xfrm>
            <a:off x="8539524" y="1690325"/>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5927730" y="1632540"/>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Botón de acción: Hacia delante o Siguiente 17">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Botón de acción: Hacia atrás o Anterior 18">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545266" y="991580"/>
            <a:ext cx="5073440" cy="461665"/>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Y </a:t>
            </a:r>
            <a:r>
              <a:rPr lang="es-EC" sz="2400" dirty="0">
                <a:latin typeface="Times New Roman" panose="02020603050405020304" pitchFamily="18" charset="0"/>
                <a:ea typeface="Calibri" panose="020F0502020204030204" pitchFamily="34" charset="0"/>
              </a:rPr>
              <a:t>de la papa (</a:t>
            </a:r>
            <a:r>
              <a:rPr lang="es-EC" sz="2400" dirty="0" smtClean="0">
                <a:latin typeface="Times New Roman" panose="02020603050405020304" pitchFamily="18" charset="0"/>
                <a:ea typeface="Calibri" panose="020F0502020204030204" pitchFamily="34" charset="0"/>
              </a:rPr>
              <a:t>PVY)</a:t>
            </a:r>
            <a:endParaRPr lang="es-ES" sz="2400" dirty="0"/>
          </a:p>
        </p:txBody>
      </p:sp>
      <p:pic>
        <p:nvPicPr>
          <p:cNvPr id="17" name="Picture 4" descr="Resultado de imagen de agropecuaria ut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1" name="9 Rectángulo"/>
          <p:cNvSpPr/>
          <p:nvPr/>
        </p:nvSpPr>
        <p:spPr bwMode="auto">
          <a:xfrm>
            <a:off x="103031" y="89823"/>
            <a:ext cx="720000" cy="720000"/>
          </a:xfrm>
          <a:prstGeom prst="rect">
            <a:avLst/>
          </a:prstGeom>
          <a:blipFill>
            <a:blip r:embed="rId8"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6915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4417452" y="2091746"/>
            <a:ext cx="4155449"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spcBef>
                <a:spcPts val="1200"/>
              </a:spcBef>
              <a:spcAft>
                <a:spcPts val="1200"/>
              </a:spcAft>
              <a:buFont typeface="Arial" panose="020B0604020202020204" pitchFamily="34" charset="0"/>
              <a:buChar char="•"/>
            </a:pPr>
            <a:r>
              <a:rPr 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t>
            </a: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elación </a:t>
            </a:r>
            <a:r>
              <a:rPr 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 los </a:t>
            </a: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resultados: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reacción positiva a PVY</a:t>
            </a:r>
            <a:r>
              <a:rPr lang="es-EC" sz="2000" dirty="0">
                <a:latin typeface="Times New Roman" panose="02020603050405020304" pitchFamily="18" charset="0"/>
                <a:ea typeface="Calibri" panose="020F0502020204030204" pitchFamily="34" charset="0"/>
                <a:cs typeface="Times New Roman" panose="02020603050405020304" pitchFamily="18" charset="0"/>
              </a:rPr>
              <a:t>, en muestras sintomáticas (arrugado de hojas, necrosis e insectos vectores) de malezas como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cultivo. </a:t>
            </a:r>
          </a:p>
          <a:p>
            <a:pPr algn="just">
              <a:spcBef>
                <a:spcPts val="1200"/>
              </a:spcBef>
              <a:spcAft>
                <a:spcPts val="12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La maleza </a:t>
            </a:r>
            <a:r>
              <a:rPr lang="es-EC" sz="2000" dirty="0">
                <a:latin typeface="Times New Roman" panose="02020603050405020304" pitchFamily="18" charset="0"/>
                <a:ea typeface="Calibri" panose="020F0502020204030204" pitchFamily="34" charset="0"/>
                <a:cs typeface="Times New Roman" panose="02020603050405020304" pitchFamily="18" charset="0"/>
              </a:rPr>
              <a:t>conocida como hierba mora (</a:t>
            </a:r>
            <a:r>
              <a:rPr lang="es-EC" sz="2000" i="1" dirty="0">
                <a:latin typeface="Times New Roman" panose="02020603050405020304" pitchFamily="18" charset="0"/>
                <a:ea typeface="Calibri" panose="020F0502020204030204" pitchFamily="34" charset="0"/>
                <a:cs typeface="Times New Roman" panose="02020603050405020304" pitchFamily="18" charset="0"/>
              </a:rPr>
              <a:t>Solanum </a:t>
            </a:r>
            <a:r>
              <a:rPr lang="es-EC" sz="2000" i="1" dirty="0" err="1">
                <a:latin typeface="Times New Roman" panose="02020603050405020304" pitchFamily="18" charset="0"/>
                <a:ea typeface="Calibri" panose="020F0502020204030204" pitchFamily="34" charset="0"/>
                <a:cs typeface="Times New Roman" panose="02020603050405020304" pitchFamily="18" charset="0"/>
              </a:rPr>
              <a:t>nigrum</a:t>
            </a:r>
            <a:r>
              <a:rPr lang="es-EC" sz="2000" i="1" dirty="0">
                <a:latin typeface="Times New Roman" panose="02020603050405020304" pitchFamily="18" charset="0"/>
                <a:ea typeface="Calibri" panose="020F0502020204030204" pitchFamily="34" charset="0"/>
                <a:cs typeface="Times New Roman" panose="02020603050405020304" pitchFamily="18" charset="0"/>
              </a:rPr>
              <a:t> L.) </a:t>
            </a:r>
            <a:r>
              <a:rPr lang="es-EC" sz="2000" dirty="0">
                <a:latin typeface="Times New Roman" panose="02020603050405020304" pitchFamily="18" charset="0"/>
                <a:ea typeface="Calibri" panose="020F0502020204030204" pitchFamily="34" charset="0"/>
                <a:cs typeface="Times New Roman" panose="02020603050405020304" pitchFamily="18" charset="0"/>
              </a:rPr>
              <a:t>al hospedar el mismo virus que afecta al cultivo de tomate de árbol, lo mantiene activo en el campo y, por medio de insectos vectores, luego los traspasan a las plantas cultivadas</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1210" y="2108380"/>
            <a:ext cx="3512001" cy="3462021"/>
          </a:xfrm>
          <a:prstGeom prst="ellipse">
            <a:avLst/>
          </a:prstGeom>
          <a:ln>
            <a:noFill/>
          </a:ln>
          <a:effectLst>
            <a:softEdge rad="112500"/>
          </a:effectLst>
        </p:spPr>
      </p:pic>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85780" y="2108380"/>
            <a:ext cx="3285829" cy="3462021"/>
          </a:xfrm>
          <a:prstGeom prst="ellipse">
            <a:avLst/>
          </a:prstGeom>
          <a:ln>
            <a:noFill/>
          </a:ln>
          <a:effectLst>
            <a:softEdge rad="112500"/>
          </a:effectLst>
        </p:spPr>
      </p:pic>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Botón de acción: Hacia atrás o Anterior 9">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3984215" y="1274208"/>
            <a:ext cx="5073440" cy="461665"/>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Y </a:t>
            </a:r>
            <a:r>
              <a:rPr lang="es-EC" sz="2400" dirty="0">
                <a:latin typeface="Times New Roman" panose="02020603050405020304" pitchFamily="18" charset="0"/>
                <a:ea typeface="Calibri" panose="020F0502020204030204" pitchFamily="34" charset="0"/>
              </a:rPr>
              <a:t>de la papa (</a:t>
            </a:r>
            <a:r>
              <a:rPr lang="es-EC" sz="2400" dirty="0" smtClean="0">
                <a:latin typeface="Times New Roman" panose="02020603050405020304" pitchFamily="18" charset="0"/>
                <a:ea typeface="Calibri" panose="020F0502020204030204" pitchFamily="34" charset="0"/>
              </a:rPr>
              <a:t>PVY)</a:t>
            </a:r>
            <a:endParaRPr lang="es-ES" sz="2400" dirty="0"/>
          </a:p>
        </p:txBody>
      </p:sp>
      <p:pic>
        <p:nvPicPr>
          <p:cNvPr id="12"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3" name="9 Rectángulo"/>
          <p:cNvSpPr/>
          <p:nvPr/>
        </p:nvSpPr>
        <p:spPr bwMode="auto">
          <a:xfrm>
            <a:off x="103031" y="89823"/>
            <a:ext cx="720000" cy="720000"/>
          </a:xfrm>
          <a:prstGeom prst="rect">
            <a:avLst/>
          </a:prstGeom>
          <a:blipFill>
            <a:blip r:embed="rId5"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73788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2860754" y="1984277"/>
            <a:ext cx="7532495"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spcBef>
                <a:spcPts val="1200"/>
              </a:spcBef>
              <a:spcAft>
                <a:spcPts val="1200"/>
              </a:spcAft>
              <a:buFont typeface="Arial" panose="020B0604020202020204" pitchFamily="34" charset="0"/>
              <a:buChar char="•"/>
            </a:pPr>
            <a:r>
              <a:rPr lang="es-EC" sz="2000" b="1" dirty="0" smtClean="0">
                <a:latin typeface="Times New Roman" panose="02020603050405020304" pitchFamily="18" charset="0"/>
                <a:cs typeface="Times New Roman" panose="02020603050405020304" pitchFamily="18" charset="0"/>
              </a:rPr>
              <a:t>Tomate y chile dulce (Costa Rica):</a:t>
            </a:r>
            <a:r>
              <a:rPr lang="es-EC" sz="2000" dirty="0">
                <a:latin typeface="Times New Roman" panose="02020603050405020304" pitchFamily="18" charset="0"/>
                <a:cs typeface="Times New Roman" panose="02020603050405020304" pitchFamily="18" charset="0"/>
              </a:rPr>
              <a:t> </a:t>
            </a:r>
            <a:r>
              <a:rPr lang="es-EC" sz="2000" i="1" dirty="0" err="1" smtClean="0">
                <a:latin typeface="Times New Roman" panose="02020603050405020304" pitchFamily="18" charset="0"/>
                <a:cs typeface="Times New Roman" panose="02020603050405020304" pitchFamily="18" charset="0"/>
              </a:rPr>
              <a:t>Melampodium</a:t>
            </a:r>
            <a:r>
              <a:rPr lang="es-EC" sz="2000" i="1" dirty="0" smtClean="0">
                <a:latin typeface="Times New Roman" panose="02020603050405020304" pitchFamily="18" charset="0"/>
                <a:cs typeface="Times New Roman" panose="02020603050405020304" pitchFamily="18" charset="0"/>
              </a:rPr>
              <a:t> </a:t>
            </a:r>
            <a:r>
              <a:rPr lang="es-EC" sz="2000" i="1" dirty="0" err="1" smtClean="0">
                <a:latin typeface="Times New Roman" panose="02020603050405020304" pitchFamily="18" charset="0"/>
                <a:cs typeface="Times New Roman" panose="02020603050405020304" pitchFamily="18" charset="0"/>
              </a:rPr>
              <a:t>sp</a:t>
            </a:r>
            <a:r>
              <a:rPr lang="es-EC" sz="2000" i="1" dirty="0" smtClean="0">
                <a:latin typeface="Times New Roman" panose="02020603050405020304" pitchFamily="18" charset="0"/>
                <a:cs typeface="Times New Roman" panose="02020603050405020304" pitchFamily="18" charset="0"/>
              </a:rPr>
              <a:t>.</a:t>
            </a:r>
            <a:r>
              <a:rPr lang="es-EC" sz="2000"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(Rivas et al., 1995).</a:t>
            </a:r>
          </a:p>
          <a:p>
            <a:pPr marL="285750" indent="-285750" algn="just">
              <a:spcBef>
                <a:spcPts val="1200"/>
              </a:spcBef>
              <a:spcAft>
                <a:spcPts val="1200"/>
              </a:spcAft>
              <a:buFont typeface="Arial" panose="020B0604020202020204" pitchFamily="34" charset="0"/>
              <a:buChar char="•"/>
            </a:pPr>
            <a:r>
              <a:rPr lang="es-EC" sz="2000" b="1" dirty="0" smtClean="0">
                <a:latin typeface="Times New Roman" panose="02020603050405020304" pitchFamily="18" charset="0"/>
                <a:cs typeface="Times New Roman" panose="02020603050405020304" pitchFamily="18" charset="0"/>
              </a:rPr>
              <a:t>Pimiento </a:t>
            </a:r>
            <a:r>
              <a:rPr lang="es-EC" sz="2000" b="1" dirty="0">
                <a:latin typeface="Times New Roman" panose="02020603050405020304" pitchFamily="18" charset="0"/>
                <a:cs typeface="Times New Roman" panose="02020603050405020304" pitchFamily="18" charset="0"/>
              </a:rPr>
              <a:t>(</a:t>
            </a:r>
            <a:r>
              <a:rPr lang="es-EC" sz="2000" b="1" i="1" dirty="0">
                <a:latin typeface="Times New Roman" panose="02020603050405020304" pitchFamily="18" charset="0"/>
                <a:cs typeface="Times New Roman" panose="02020603050405020304" pitchFamily="18" charset="0"/>
              </a:rPr>
              <a:t>Capsicum annuum</a:t>
            </a:r>
            <a:r>
              <a:rPr lang="es-EC" sz="2000" b="1" dirty="0">
                <a:latin typeface="Times New Roman" panose="02020603050405020304" pitchFamily="18" charset="0"/>
                <a:cs typeface="Times New Roman" panose="02020603050405020304" pitchFamily="18" charset="0"/>
              </a:rPr>
              <a:t> L.) (Chile): </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Solanum </a:t>
            </a:r>
            <a:r>
              <a:rPr lang="es-EC"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nigrum</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Nicandra</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physaloides</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Sonchus</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oleraceus</a:t>
            </a:r>
            <a:r>
              <a:rPr lang="es-EC"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 </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Datura </a:t>
            </a:r>
            <a:r>
              <a:rPr lang="es-EC"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stramonium</a:t>
            </a:r>
            <a:r>
              <a:rPr lang="es-EC"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Ormeño </a:t>
            </a:r>
            <a:r>
              <a:rPr lang="es-EC" sz="2000" dirty="0">
                <a:latin typeface="Times New Roman" panose="02020603050405020304" pitchFamily="18" charset="0"/>
                <a:ea typeface="Calibri" panose="020F0502020204030204" pitchFamily="34" charset="0"/>
                <a:cs typeface="Times New Roman" panose="02020603050405020304" pitchFamily="18" charset="0"/>
              </a:rPr>
              <a:t>et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al., 2005).</a:t>
            </a:r>
          </a:p>
          <a:p>
            <a:pPr marL="285750" indent="-285750" algn="just">
              <a:spcBef>
                <a:spcPts val="1200"/>
              </a:spcBef>
              <a:spcAft>
                <a:spcPts val="1200"/>
              </a:spcAft>
              <a:buFont typeface="Arial" panose="020B0604020202020204" pitchFamily="34" charset="0"/>
              <a:buChar char="•"/>
            </a:pPr>
            <a:r>
              <a:rPr lang="es-EC" sz="2000" b="1" dirty="0">
                <a:latin typeface="Times New Roman" panose="02020603050405020304" pitchFamily="18" charset="0"/>
                <a:cs typeface="Times New Roman" panose="02020603050405020304" pitchFamily="18" charset="0"/>
              </a:rPr>
              <a:t>Malezas del género Datura como factor epidemiológico de virus en Solanáceas (Chile): </a:t>
            </a:r>
            <a:r>
              <a:rPr lang="es-EC" sz="2000" i="1" dirty="0" smtClean="0">
                <a:latin typeface="Times New Roman" panose="02020603050405020304" pitchFamily="18" charset="0"/>
                <a:ea typeface="Calibri" panose="020F0502020204030204" pitchFamily="34" charset="0"/>
                <a:cs typeface="Times New Roman" panose="02020603050405020304" pitchFamily="18" charset="0"/>
              </a:rPr>
              <a:t>Datura </a:t>
            </a:r>
            <a:r>
              <a:rPr lang="es-EC" sz="2000" i="1" dirty="0" err="1" smtClean="0">
                <a:latin typeface="Times New Roman" panose="02020603050405020304" pitchFamily="18" charset="0"/>
                <a:ea typeface="Calibri" panose="020F0502020204030204" pitchFamily="34" charset="0"/>
                <a:cs typeface="Times New Roman" panose="02020603050405020304" pitchFamily="18" charset="0"/>
              </a:rPr>
              <a:t>stramonium</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dirty="0">
                <a:latin typeface="Times New Roman" panose="02020603050405020304" pitchFamily="18" charset="0"/>
                <a:ea typeface="Calibri" panose="020F0502020204030204" pitchFamily="34" charset="0"/>
                <a:cs typeface="Times New Roman" panose="02020603050405020304" pitchFamily="18" charset="0"/>
              </a:rPr>
              <a:t>(Ormeño et al., 2006</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Botón de acción: Hacia delante o Siguiente 4">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Botón de acción: Hacia atrás o Anterior 5">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4134747" y="1199277"/>
            <a:ext cx="5073440" cy="461665"/>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Y </a:t>
            </a:r>
            <a:r>
              <a:rPr lang="es-EC" sz="2400" dirty="0">
                <a:latin typeface="Times New Roman" panose="02020603050405020304" pitchFamily="18" charset="0"/>
                <a:ea typeface="Calibri" panose="020F0502020204030204" pitchFamily="34" charset="0"/>
              </a:rPr>
              <a:t>de la papa (</a:t>
            </a:r>
            <a:r>
              <a:rPr lang="es-EC" sz="2400" dirty="0" smtClean="0">
                <a:latin typeface="Times New Roman" panose="02020603050405020304" pitchFamily="18" charset="0"/>
                <a:ea typeface="Calibri" panose="020F0502020204030204" pitchFamily="34" charset="0"/>
              </a:rPr>
              <a:t>PVY)</a:t>
            </a:r>
            <a:endParaRPr lang="es-ES" sz="2400" dirty="0"/>
          </a:p>
        </p:txBody>
      </p:sp>
      <p:pic>
        <p:nvPicPr>
          <p:cNvPr id="9"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0003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062245" y="986670"/>
            <a:ext cx="6655989" cy="461665"/>
          </a:xfrm>
          <a:prstGeom prst="rect">
            <a:avLst/>
          </a:prstGeom>
          <a:solidFill>
            <a:srgbClr val="99FF99"/>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del mosaico de la alfalfa (AMV)</a:t>
            </a:r>
            <a:endParaRPr lang="es-ES" sz="2400" dirty="0"/>
          </a:p>
        </p:txBody>
      </p:sp>
      <p:pic>
        <p:nvPicPr>
          <p:cNvPr id="4" name="Imagen 3" descr="C:\Users\Usuario\Downloads\AMV.jpg"/>
          <p:cNvPicPr/>
          <p:nvPr/>
        </p:nvPicPr>
        <p:blipFill rotWithShape="1">
          <a:blip r:embed="rId2" cstate="email">
            <a:extLst>
              <a:ext uri="{28A0092B-C50C-407E-A947-70E740481C1C}">
                <a14:useLocalDpi xmlns:a14="http://schemas.microsoft.com/office/drawing/2010/main"/>
              </a:ext>
            </a:extLst>
          </a:blip>
          <a:srcRect/>
          <a:stretch/>
        </p:blipFill>
        <p:spPr bwMode="auto">
          <a:xfrm>
            <a:off x="4441370" y="1636752"/>
            <a:ext cx="3897741" cy="371902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Cheurón 4"/>
          <p:cNvSpPr>
            <a:spLocks noChangeArrowheads="1"/>
          </p:cNvSpPr>
          <p:nvPr/>
        </p:nvSpPr>
        <p:spPr bwMode="auto">
          <a:xfrm rot="10800000">
            <a:off x="7762054" y="4949371"/>
            <a:ext cx="1154113" cy="273458"/>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Control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heurón 5"/>
          <p:cNvSpPr>
            <a:spLocks noChangeArrowheads="1"/>
          </p:cNvSpPr>
          <p:nvPr/>
        </p:nvSpPr>
        <p:spPr bwMode="auto">
          <a:xfrm rot="10800000">
            <a:off x="6236152" y="1873022"/>
            <a:ext cx="658133" cy="275091"/>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heurón 6"/>
          <p:cNvSpPr>
            <a:spLocks noChangeArrowheads="1"/>
          </p:cNvSpPr>
          <p:nvPr/>
        </p:nvSpPr>
        <p:spPr bwMode="auto">
          <a:xfrm rot="10800000">
            <a:off x="5067752" y="2926540"/>
            <a:ext cx="658133" cy="275091"/>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2556779" y="5538632"/>
            <a:ext cx="8016878"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cs typeface="Arial" panose="020B0604020202020204" pitchFamily="34" charset="0"/>
              </a:rPr>
              <a:t>Placa</a:t>
            </a:r>
            <a:r>
              <a:rPr lang="es-EC" dirty="0">
                <a:latin typeface="Times New Roman" panose="02020603050405020304" pitchFamily="18" charset="0"/>
                <a:ea typeface="Calibri" panose="020F0502020204030204" pitchFamily="34" charset="0"/>
                <a:cs typeface="Times New Roman" panose="02020603050405020304" pitchFamily="18" charset="0"/>
              </a:rPr>
              <a:t> de revelado obtenida a partir de la hibridación de gota. Las muestras de </a:t>
            </a:r>
            <a:r>
              <a:rPr lang="es-EC" i="1" dirty="0">
                <a:latin typeface="Times New Roman" panose="02020603050405020304" pitchFamily="18" charset="0"/>
                <a:ea typeface="Calibri" panose="020F0502020204030204" pitchFamily="34" charset="0"/>
                <a:cs typeface="Times New Roman" panose="02020603050405020304" pitchFamily="18" charset="0"/>
              </a:rPr>
              <a:t>Solanum betaceum </a:t>
            </a:r>
            <a:r>
              <a:rPr lang="es-EC" dirty="0">
                <a:latin typeface="Times New Roman" panose="02020603050405020304" pitchFamily="18" charset="0"/>
                <a:ea typeface="Calibri" panose="020F0502020204030204" pitchFamily="34" charset="0"/>
                <a:cs typeface="Times New Roman" panose="02020603050405020304" pitchFamily="18" charset="0"/>
              </a:rPr>
              <a:t>Cav y </a:t>
            </a:r>
            <a:r>
              <a:rPr lang="es-EC" i="1" dirty="0" err="1">
                <a:latin typeface="Times New Roman" panose="02020603050405020304" pitchFamily="18" charset="0"/>
                <a:ea typeface="Calibri" panose="020F0502020204030204" pitchFamily="34" charset="0"/>
                <a:cs typeface="Times New Roman" panose="02020603050405020304" pitchFamily="18" charset="0"/>
              </a:rPr>
              <a:t>Medicago</a:t>
            </a:r>
            <a:r>
              <a:rPr lang="es-EC" i="1" dirty="0">
                <a:latin typeface="Times New Roman" panose="02020603050405020304" pitchFamily="18" charset="0"/>
                <a:ea typeface="Calibri" panose="020F0502020204030204" pitchFamily="34" charset="0"/>
                <a:cs typeface="Times New Roman" panose="02020603050405020304" pitchFamily="18" charset="0"/>
              </a:rPr>
              <a:t> sativa</a:t>
            </a:r>
            <a:r>
              <a:rPr lang="es-EC" dirty="0">
                <a:latin typeface="Times New Roman" panose="02020603050405020304" pitchFamily="18" charset="0"/>
                <a:ea typeface="Calibri" panose="020F0502020204030204" pitchFamily="34" charset="0"/>
                <a:cs typeface="Times New Roman" panose="02020603050405020304" pitchFamily="18" charset="0"/>
              </a:rPr>
              <a:t> L. resultaron positivas. (+) Control positivo colocado en la esquina inferior derecha de la membrana</a:t>
            </a:r>
            <a:endParaRPr lang="es-ES" dirty="0">
              <a:latin typeface="Times New Roman" panose="02020603050405020304" pitchFamily="18" charset="0"/>
              <a:cs typeface="Times New Roman" panose="02020603050405020304" pitchFamily="18" charset="0"/>
            </a:endParaRPr>
          </a:p>
        </p:txBody>
      </p:sp>
      <p:sp>
        <p:nvSpPr>
          <p:cNvPr id="9" name="Botón de acción: Hacia delante o Siguiente 8">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Botón de acción: Hacia atrás o Anterior 9">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2"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4206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49546" y="199187"/>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Imagen 2" descr="F:\POSITIVOS\AMV\DSCN9858.JPG"/>
          <p:cNvPicPr/>
          <p:nvPr/>
        </p:nvPicPr>
        <p:blipFill rotWithShape="1">
          <a:blip r:embed="rId2" cstate="email">
            <a:extLst>
              <a:ext uri="{28A0092B-C50C-407E-A947-70E740481C1C}">
                <a14:useLocalDpi xmlns:a14="http://schemas.microsoft.com/office/drawing/2010/main"/>
              </a:ext>
            </a:extLst>
          </a:blip>
          <a:srcRect/>
          <a:stretch/>
        </p:blipFill>
        <p:spPr bwMode="auto">
          <a:xfrm>
            <a:off x="1402570" y="1812948"/>
            <a:ext cx="2558149" cy="2016250"/>
          </a:xfrm>
          <a:prstGeom prst="rect">
            <a:avLst/>
          </a:prstGeom>
          <a:noFill/>
          <a:ln>
            <a:noFill/>
          </a:ln>
          <a:extLst>
            <a:ext uri="{53640926-AAD7-44D8-BBD7-CCE9431645EC}">
              <a14:shadowObscured xmlns:a14="http://schemas.microsoft.com/office/drawing/2010/main"/>
            </a:ext>
          </a:extLst>
        </p:spPr>
      </p:pic>
      <p:pic>
        <p:nvPicPr>
          <p:cNvPr id="4" name="Imagen 3" descr="F:\POSITIVOS\AMV\DSCN9866.JPG"/>
          <p:cNvPicPr/>
          <p:nvPr/>
        </p:nvPicPr>
        <p:blipFill rotWithShape="1">
          <a:blip r:embed="rId3" cstate="email">
            <a:extLst>
              <a:ext uri="{28A0092B-C50C-407E-A947-70E740481C1C}">
                <a14:useLocalDpi xmlns:a14="http://schemas.microsoft.com/office/drawing/2010/main"/>
              </a:ext>
            </a:extLst>
          </a:blip>
          <a:srcRect/>
          <a:stretch/>
        </p:blipFill>
        <p:spPr bwMode="auto">
          <a:xfrm>
            <a:off x="3960719" y="1824390"/>
            <a:ext cx="2577000" cy="1993366"/>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774680" y="4367493"/>
            <a:ext cx="4135047"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0"/>
              </a:spcAft>
            </a:pPr>
            <a:r>
              <a:rPr lang="es-EC" sz="1600" dirty="0">
                <a:latin typeface="Arial" panose="020B0604020202020204" pitchFamily="34" charset="0"/>
                <a:ea typeface="Calibri" panose="020F0502020204030204" pitchFamily="34" charset="0"/>
                <a:cs typeface="Arial" panose="020B0604020202020204" pitchFamily="34" charset="0"/>
              </a:rPr>
              <a:t>Muestras sintomáticas con resultados positivos al virus AMV recolectadas en Natabuela. A) </a:t>
            </a:r>
            <a:r>
              <a:rPr lang="es-EC" sz="1600" i="1" dirty="0">
                <a:latin typeface="Arial" panose="020B0604020202020204" pitchFamily="34" charset="0"/>
                <a:ea typeface="Calibri" panose="020F0502020204030204" pitchFamily="34" charset="0"/>
                <a:cs typeface="Arial" panose="020B0604020202020204" pitchFamily="34" charset="0"/>
              </a:rPr>
              <a:t>Solanum betaceum </a:t>
            </a:r>
            <a:r>
              <a:rPr lang="es-EC" sz="1600" dirty="0">
                <a:latin typeface="Arial" panose="020B0604020202020204" pitchFamily="34" charset="0"/>
                <a:ea typeface="Calibri" panose="020F0502020204030204" pitchFamily="34" charset="0"/>
                <a:cs typeface="Arial" panose="020B0604020202020204" pitchFamily="34" charset="0"/>
              </a:rPr>
              <a:t>Cav, B) </a:t>
            </a:r>
            <a:r>
              <a:rPr lang="es-EC" sz="1600" i="1" dirty="0" err="1">
                <a:latin typeface="Arial" panose="020B0604020202020204" pitchFamily="34" charset="0"/>
                <a:ea typeface="Calibri" panose="020F0502020204030204" pitchFamily="34" charset="0"/>
                <a:cs typeface="Arial" panose="020B0604020202020204" pitchFamily="34" charset="0"/>
              </a:rPr>
              <a:t>Medicago</a:t>
            </a:r>
            <a:r>
              <a:rPr lang="es-EC" sz="1600" i="1" dirty="0">
                <a:latin typeface="Arial" panose="020B0604020202020204" pitchFamily="34" charset="0"/>
                <a:ea typeface="Calibri" panose="020F0502020204030204" pitchFamily="34" charset="0"/>
                <a:cs typeface="Arial" panose="020B0604020202020204" pitchFamily="34" charset="0"/>
              </a:rPr>
              <a:t> sativa </a:t>
            </a:r>
            <a:r>
              <a:rPr lang="es-EC" sz="1600" dirty="0">
                <a:latin typeface="Arial" panose="020B0604020202020204" pitchFamily="34" charset="0"/>
                <a:ea typeface="Calibri" panose="020F0502020204030204" pitchFamily="34" charset="0"/>
                <a:cs typeface="Arial" panose="020B0604020202020204" pitchFamily="34" charset="0"/>
              </a:rPr>
              <a:t>L. como planta voluntaria</a:t>
            </a:r>
            <a:endParaRPr lang="es-ES" sz="16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ángulo 5"/>
          <p:cNvSpPr/>
          <p:nvPr/>
        </p:nvSpPr>
        <p:spPr>
          <a:xfrm>
            <a:off x="1402570" y="1824390"/>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3960719" y="1824390"/>
            <a:ext cx="372110" cy="37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400"/>
              </a:spcAft>
            </a:pPr>
            <a:r>
              <a:rPr lang="es-EC" sz="14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B</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6863593" y="1771042"/>
            <a:ext cx="4463377"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spcBef>
                <a:spcPts val="1200"/>
              </a:spcBef>
              <a:spcAft>
                <a:spcPts val="1200"/>
              </a:spcAf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C</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oherencia </a:t>
            </a:r>
            <a:r>
              <a:rPr lang="es-EC" sz="2000" dirty="0">
                <a:latin typeface="Times New Roman" panose="02020603050405020304" pitchFamily="18" charset="0"/>
                <a:ea typeface="Calibri" panose="020F0502020204030204" pitchFamily="34" charset="0"/>
                <a:cs typeface="Times New Roman" panose="02020603050405020304" pitchFamily="18" charset="0"/>
              </a:rPr>
              <a:t>de los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resultados: AMV</a:t>
            </a:r>
            <a:r>
              <a:rPr lang="es-EC" sz="2000" dirty="0">
                <a:latin typeface="Times New Roman" panose="02020603050405020304" pitchFamily="18" charset="0"/>
                <a:ea typeface="Calibri" panose="020F0502020204030204" pitchFamily="34" charset="0"/>
                <a:cs typeface="Times New Roman" panose="02020603050405020304" pitchFamily="18" charset="0"/>
              </a:rPr>
              <a:t>, en muestras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sintomáticas </a:t>
            </a:r>
            <a:r>
              <a:rPr lang="es-EC" sz="2000" dirty="0">
                <a:latin typeface="Times New Roman" panose="02020603050405020304" pitchFamily="18" charset="0"/>
                <a:ea typeface="Calibri" panose="020F0502020204030204" pitchFamily="34" charset="0"/>
                <a:cs typeface="Times New Roman" panose="02020603050405020304" pitchFamily="18" charset="0"/>
              </a:rPr>
              <a:t>de maleza (planta voluntaria) como de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cultivo, </a:t>
            </a:r>
            <a:r>
              <a:rPr lang="es-EC" sz="2000" dirty="0">
                <a:latin typeface="Times New Roman" panose="02020603050405020304" pitchFamily="18" charset="0"/>
                <a:ea typeface="Calibri" panose="020F0502020204030204" pitchFamily="34" charset="0"/>
                <a:cs typeface="Times New Roman" panose="02020603050405020304" pitchFamily="18" charset="0"/>
              </a:rPr>
              <a:t>lo que otorga un mayor grado de confianza al análisis. </a:t>
            </a:r>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es-EC" sz="2000" b="1" dirty="0" smtClean="0">
                <a:latin typeface="Times New Roman" panose="02020603050405020304" pitchFamily="18" charset="0"/>
                <a:cs typeface="Times New Roman" panose="02020603050405020304" pitchFamily="18" charset="0"/>
              </a:rPr>
              <a:t>Pimiento </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(Chile):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Amaranthus</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hybridus</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Nicandra</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physaloides</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Sonchus</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oleraceus</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Galinsoga</a:t>
            </a:r>
            <a:r>
              <a:rPr lang="es-EC"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quadriradiata</a:t>
            </a:r>
            <a:r>
              <a:rPr lang="es-EC"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Ormeño </a:t>
            </a:r>
            <a:r>
              <a:rPr lang="es-EC" sz="2000" dirty="0">
                <a:latin typeface="Times New Roman" panose="02020603050405020304" pitchFamily="18" charset="0"/>
                <a:ea typeface="Calibri" panose="020F0502020204030204" pitchFamily="34" charset="0"/>
                <a:cs typeface="Times New Roman" panose="02020603050405020304" pitchFamily="18" charset="0"/>
              </a:rPr>
              <a:t>et 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2005)</a:t>
            </a:r>
            <a:r>
              <a:rPr lang="es-EC"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1200"/>
              </a:spcBef>
              <a:spcAft>
                <a:spcPts val="1200"/>
              </a:spcAft>
              <a:buFont typeface="Arial" panose="020B0604020202020204" pitchFamily="34" charset="0"/>
              <a:buChar char="•"/>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Chile </a:t>
            </a:r>
            <a:r>
              <a:rPr lang="es-EC" sz="2000" b="1" dirty="0" smtClean="0">
                <a:latin typeface="Times New Roman" panose="02020603050405020304" pitchFamily="18" charset="0"/>
                <a:cs typeface="Times New Roman" panose="02020603050405020304" pitchFamily="18" charset="0"/>
              </a:rPr>
              <a:t>habanero (México): </a:t>
            </a:r>
            <a:r>
              <a:rPr lang="es-EC" sz="2000" i="1" dirty="0" err="1" smtClean="0">
                <a:latin typeface="Times New Roman" panose="02020603050405020304" pitchFamily="18" charset="0"/>
                <a:ea typeface="Calibri" panose="020F0502020204030204" pitchFamily="34" charset="0"/>
                <a:cs typeface="Times New Roman" panose="02020603050405020304" pitchFamily="18" charset="0"/>
              </a:rPr>
              <a:t>Medicago</a:t>
            </a:r>
            <a:r>
              <a:rPr lang="es-EC"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i="1" dirty="0">
                <a:latin typeface="Times New Roman" panose="02020603050405020304" pitchFamily="18" charset="0"/>
                <a:ea typeface="Calibri" panose="020F0502020204030204" pitchFamily="34" charset="0"/>
                <a:cs typeface="Times New Roman" panose="02020603050405020304" pitchFamily="18" charset="0"/>
              </a:rPr>
              <a:t>sativa</a:t>
            </a:r>
            <a:r>
              <a:rPr lang="es-EC" sz="2000" dirty="0">
                <a:latin typeface="Times New Roman" panose="02020603050405020304" pitchFamily="18" charset="0"/>
                <a:ea typeface="Calibri" panose="020F0502020204030204" pitchFamily="34" charset="0"/>
                <a:cs typeface="Times New Roman" panose="02020603050405020304" pitchFamily="18" charset="0"/>
              </a:rPr>
              <a:t> L</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(Tun </a:t>
            </a:r>
            <a:r>
              <a:rPr lang="es-EC" sz="2000" dirty="0">
                <a:latin typeface="Times New Roman" panose="02020603050405020304" pitchFamily="18" charset="0"/>
                <a:ea typeface="Calibri" panose="020F0502020204030204" pitchFamily="34" charset="0"/>
                <a:cs typeface="Times New Roman" panose="02020603050405020304" pitchFamily="18" charset="0"/>
              </a:rPr>
              <a:t>et 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2012).</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Botón de acción: Hacia delante o Siguiente 10">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Botón de acción: Hacia atrás o Anterior 11">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3330907" y="880651"/>
            <a:ext cx="6655989" cy="461665"/>
          </a:xfrm>
          <a:prstGeom prst="rect">
            <a:avLst/>
          </a:prstGeom>
          <a:solidFill>
            <a:srgbClr val="99FF99"/>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s-EC" sz="2400" dirty="0" smtClean="0">
                <a:latin typeface="Times New Roman" panose="02020603050405020304" pitchFamily="18" charset="0"/>
                <a:ea typeface="Calibri" panose="020F0502020204030204" pitchFamily="34" charset="0"/>
              </a:rPr>
              <a:t>Detección </a:t>
            </a:r>
            <a:r>
              <a:rPr lang="es-EC" sz="2400" dirty="0">
                <a:latin typeface="Times New Roman" panose="02020603050405020304" pitchFamily="18" charset="0"/>
                <a:ea typeface="Calibri" panose="020F0502020204030204" pitchFamily="34" charset="0"/>
              </a:rPr>
              <a:t>del virus </a:t>
            </a:r>
            <a:r>
              <a:rPr lang="es-EC" sz="2400" dirty="0" smtClean="0">
                <a:latin typeface="Times New Roman" panose="02020603050405020304" pitchFamily="18" charset="0"/>
                <a:ea typeface="Calibri" panose="020F0502020204030204" pitchFamily="34" charset="0"/>
              </a:rPr>
              <a:t>del mosaico de la alfalfa (AMV)</a:t>
            </a:r>
            <a:endParaRPr lang="es-ES" sz="2400" dirty="0"/>
          </a:p>
        </p:txBody>
      </p:sp>
      <p:pic>
        <p:nvPicPr>
          <p:cNvPr id="14"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5" name="9 Rectángulo"/>
          <p:cNvSpPr/>
          <p:nvPr/>
        </p:nvSpPr>
        <p:spPr bwMode="auto">
          <a:xfrm>
            <a:off x="103031" y="89823"/>
            <a:ext cx="720000" cy="720000"/>
          </a:xfrm>
          <a:prstGeom prst="rect">
            <a:avLst/>
          </a:prstGeom>
          <a:blipFill>
            <a:blip r:embed="rId5"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2787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62111"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277557" y="1052937"/>
            <a:ext cx="6787820" cy="461665"/>
          </a:xfrm>
          <a:prstGeom prst="rect">
            <a:avLst/>
          </a:prstGeom>
          <a:solidFill>
            <a:srgbClr val="FFCC66"/>
          </a:solidFill>
        </p:spPr>
        <p:txBody>
          <a:bodyPr wrap="none">
            <a:spAutoFit/>
          </a:bodyPr>
          <a:lstStyle/>
          <a:p>
            <a:r>
              <a:rPr lang="es-EC" sz="2400" dirty="0" smtClean="0">
                <a:latin typeface="Times New Roman" panose="02020603050405020304" pitchFamily="18" charset="0"/>
                <a:ea typeface="Calibri" panose="020F0502020204030204" pitchFamily="34" charset="0"/>
              </a:rPr>
              <a:t>Detección de la clorosis infecciosa del tomate (TiCV)</a:t>
            </a:r>
            <a:endParaRPr lang="es-ES" sz="2400" dirty="0"/>
          </a:p>
        </p:txBody>
      </p:sp>
      <p:pic>
        <p:nvPicPr>
          <p:cNvPr id="4" name="Imagen 3" descr="C:\Users\Usuario\Downloads\TSWV (1).jpg"/>
          <p:cNvPicPr/>
          <p:nvPr/>
        </p:nvPicPr>
        <p:blipFill rotWithShape="1">
          <a:blip r:embed="rId2" cstate="email">
            <a:extLst>
              <a:ext uri="{28A0092B-C50C-407E-A947-70E740481C1C}">
                <a14:useLocalDpi xmlns:a14="http://schemas.microsoft.com/office/drawing/2010/main"/>
              </a:ext>
            </a:extLst>
          </a:blip>
          <a:srcRect/>
          <a:stretch/>
        </p:blipFill>
        <p:spPr bwMode="auto">
          <a:xfrm>
            <a:off x="4878750" y="1716744"/>
            <a:ext cx="3379879" cy="323262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Cheurón 4"/>
          <p:cNvSpPr>
            <a:spLocks noChangeArrowheads="1"/>
          </p:cNvSpPr>
          <p:nvPr/>
        </p:nvSpPr>
        <p:spPr bwMode="auto">
          <a:xfrm rot="10800000">
            <a:off x="7522709" y="4690927"/>
            <a:ext cx="1152525" cy="258445"/>
          </a:xfrm>
          <a:prstGeom prst="chevron">
            <a:avLst>
              <a:gd name="adj" fmla="val 39295"/>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miter lim="800000"/>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gn="ctr">
              <a:lnSpc>
                <a:spcPct val="115000"/>
              </a:lnSpc>
              <a:spcAft>
                <a:spcPts val="4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Control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3988478" y="5263503"/>
            <a:ext cx="5365977"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cs typeface="Arial" panose="020B0604020202020204" pitchFamily="34" charset="0"/>
              </a:rPr>
              <a:t>Placa de revelado obtenida a partir de la hibridación de gota, no hay reacción positiva. (+) Control positivo colocado en la esquina inferior derecha de la membrana.</a:t>
            </a:r>
            <a:endParaRPr lang="es-ES" sz="16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Botón de acción: Hacia atrás o Anterior 8">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1"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62224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87869" y="330201"/>
            <a:ext cx="1001871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PRESENCIA DE VIRUS EN MALEZAS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cstate="email">
            <a:extLst>
              <a:ext uri="{28A0092B-C50C-407E-A947-70E740481C1C}">
                <a14:useLocalDpi xmlns:a14="http://schemas.microsoft.com/office/drawing/2010/main"/>
              </a:ext>
            </a:extLst>
          </a:blip>
          <a:srcRect/>
          <a:stretch/>
        </p:blipFill>
        <p:spPr bwMode="auto">
          <a:xfrm>
            <a:off x="2796518" y="1725724"/>
            <a:ext cx="3459208" cy="3174275"/>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2662630" y="5030046"/>
            <a:ext cx="3726983" cy="13234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600" dirty="0">
                <a:latin typeface="Arial" panose="020B0604020202020204" pitchFamily="34" charset="0"/>
                <a:ea typeface="Calibri" panose="020F0502020204030204" pitchFamily="34" charset="0"/>
                <a:cs typeface="Arial" panose="020B0604020202020204" pitchFamily="34" charset="0"/>
              </a:rPr>
              <a:t>Muestra de </a:t>
            </a:r>
            <a:r>
              <a:rPr lang="es-EC" sz="1600" i="1" dirty="0" err="1">
                <a:latin typeface="Arial" panose="020B0604020202020204" pitchFamily="34" charset="0"/>
                <a:ea typeface="Times New Roman" panose="02020603050405020304" pitchFamily="18" charset="0"/>
                <a:cs typeface="Arial" panose="020B0604020202020204" pitchFamily="34" charset="0"/>
              </a:rPr>
              <a:t>Chenopodium</a:t>
            </a:r>
            <a:r>
              <a:rPr lang="es-EC" sz="1600" i="1" dirty="0">
                <a:latin typeface="Arial" panose="020B0604020202020204" pitchFamily="34" charset="0"/>
                <a:ea typeface="Times New Roman" panose="02020603050405020304" pitchFamily="18" charset="0"/>
                <a:cs typeface="Arial" panose="020B0604020202020204" pitchFamily="34" charset="0"/>
              </a:rPr>
              <a:t> </a:t>
            </a:r>
            <a:r>
              <a:rPr lang="es-EC" sz="1600" i="1" dirty="0" err="1">
                <a:latin typeface="Arial" panose="020B0604020202020204" pitchFamily="34" charset="0"/>
                <a:ea typeface="Times New Roman" panose="02020603050405020304" pitchFamily="18" charset="0"/>
                <a:cs typeface="Arial" panose="020B0604020202020204" pitchFamily="34" charset="0"/>
              </a:rPr>
              <a:t>album</a:t>
            </a:r>
            <a:r>
              <a:rPr lang="es-EC" sz="1600" i="1" dirty="0">
                <a:latin typeface="Arial" panose="020B0604020202020204" pitchFamily="34" charset="0"/>
                <a:ea typeface="Times New Roman" panose="02020603050405020304" pitchFamily="18" charset="0"/>
                <a:cs typeface="Arial" panose="020B0604020202020204" pitchFamily="34" charset="0"/>
              </a:rPr>
              <a:t> </a:t>
            </a:r>
            <a:r>
              <a:rPr lang="es-EC" sz="1600" dirty="0">
                <a:latin typeface="Arial" panose="020B0604020202020204" pitchFamily="34" charset="0"/>
                <a:ea typeface="Times New Roman" panose="02020603050405020304" pitchFamily="18" charset="0"/>
                <a:cs typeface="Arial" panose="020B0604020202020204" pitchFamily="34" charset="0"/>
              </a:rPr>
              <a:t>L</a:t>
            </a:r>
            <a:r>
              <a:rPr lang="es-EC" sz="1600" dirty="0">
                <a:latin typeface="Arial" panose="020B0604020202020204" pitchFamily="34" charset="0"/>
                <a:ea typeface="Calibri" panose="020F0502020204030204" pitchFamily="34" charset="0"/>
                <a:cs typeface="Arial" panose="020B0604020202020204" pitchFamily="34" charset="0"/>
              </a:rPr>
              <a:t>. recolectada en el área de estudio con síntomas similares (clorosis </a:t>
            </a:r>
            <a:r>
              <a:rPr lang="es-EC" sz="1600" dirty="0" err="1">
                <a:latin typeface="Arial" panose="020B0604020202020204" pitchFamily="34" charset="0"/>
                <a:ea typeface="Calibri" panose="020F0502020204030204" pitchFamily="34" charset="0"/>
                <a:cs typeface="Arial" panose="020B0604020202020204" pitchFamily="34" charset="0"/>
              </a:rPr>
              <a:t>intervenal</a:t>
            </a:r>
            <a:r>
              <a:rPr lang="es-EC" sz="1600" dirty="0">
                <a:latin typeface="Arial" panose="020B0604020202020204" pitchFamily="34" charset="0"/>
                <a:ea typeface="Calibri" panose="020F0502020204030204" pitchFamily="34" charset="0"/>
                <a:cs typeface="Arial" panose="020B0604020202020204" pitchFamily="34" charset="0"/>
              </a:rPr>
              <a:t> en hojas con manchas </a:t>
            </a:r>
            <a:r>
              <a:rPr lang="es-EC" sz="1600" dirty="0" smtClean="0">
                <a:latin typeface="Arial" panose="020B0604020202020204" pitchFamily="34" charset="0"/>
                <a:ea typeface="Calibri" panose="020F0502020204030204" pitchFamily="34" charset="0"/>
                <a:cs typeface="Arial" panose="020B0604020202020204" pitchFamily="34" charset="0"/>
              </a:rPr>
              <a:t>rojizas) a </a:t>
            </a:r>
            <a:r>
              <a:rPr lang="es-EC" sz="1600" dirty="0">
                <a:latin typeface="Arial" panose="020B0604020202020204" pitchFamily="34" charset="0"/>
                <a:ea typeface="Calibri" panose="020F0502020204030204" pitchFamily="34" charset="0"/>
                <a:cs typeface="Arial" panose="020B0604020202020204" pitchFamily="34" charset="0"/>
              </a:rPr>
              <a:t>los ocasionados por TiCV. </a:t>
            </a:r>
            <a:endParaRPr lang="es-ES" sz="1600" dirty="0">
              <a:latin typeface="Arial" panose="020B0604020202020204" pitchFamily="34" charset="0"/>
              <a:cs typeface="Arial" panose="020B0604020202020204" pitchFamily="34" charset="0"/>
            </a:endParaRPr>
          </a:p>
        </p:txBody>
      </p:sp>
      <p:sp>
        <p:nvSpPr>
          <p:cNvPr id="6" name="Rectángulo 5"/>
          <p:cNvSpPr/>
          <p:nvPr/>
        </p:nvSpPr>
        <p:spPr>
          <a:xfrm>
            <a:off x="6722983" y="1787468"/>
            <a:ext cx="4216983" cy="18774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Tomate (</a:t>
            </a:r>
            <a:r>
              <a:rPr lang="es-EC" sz="2000" b="1" i="1" dirty="0" err="1" smtClean="0">
                <a:latin typeface="Times New Roman" panose="02020603050405020304" pitchFamily="18" charset="0"/>
                <a:ea typeface="Calibri" panose="020F0502020204030204" pitchFamily="34" charset="0"/>
                <a:cs typeface="Times New Roman" panose="02020603050405020304" pitchFamily="18" charset="0"/>
              </a:rPr>
              <a:t>Lycopersicon</a:t>
            </a:r>
            <a:r>
              <a:rPr lang="es-EC"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b="1" i="1" dirty="0" err="1" smtClean="0">
                <a:latin typeface="Times New Roman" panose="02020603050405020304" pitchFamily="18" charset="0"/>
                <a:ea typeface="Calibri" panose="020F0502020204030204" pitchFamily="34" charset="0"/>
                <a:cs typeface="Times New Roman" panose="02020603050405020304" pitchFamily="18" charset="0"/>
              </a:rPr>
              <a:t>esculentum</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 L.) (Jordania): </a:t>
            </a:r>
            <a:r>
              <a:rPr lang="es-EC" sz="2000" i="1" dirty="0" err="1">
                <a:latin typeface="Times New Roman" panose="02020603050405020304" pitchFamily="18" charset="0"/>
                <a:ea typeface="Calibri" panose="020F0502020204030204" pitchFamily="34" charset="0"/>
                <a:cs typeface="Times New Roman" panose="02020603050405020304" pitchFamily="18" charset="0"/>
              </a:rPr>
              <a:t>Chenopodium</a:t>
            </a:r>
            <a:r>
              <a:rPr lang="es-EC" sz="2000" i="1" dirty="0">
                <a:latin typeface="Times New Roman" panose="02020603050405020304" pitchFamily="18" charset="0"/>
                <a:ea typeface="Calibri" panose="020F0502020204030204" pitchFamily="34" charset="0"/>
                <a:cs typeface="Times New Roman" panose="02020603050405020304" pitchFamily="18" charset="0"/>
              </a:rPr>
              <a:t> álbum y </a:t>
            </a:r>
            <a:r>
              <a:rPr lang="es-EC" sz="2000" i="1" dirty="0" err="1">
                <a:latin typeface="Times New Roman" panose="02020603050405020304" pitchFamily="18" charset="0"/>
                <a:ea typeface="Calibri" panose="020F0502020204030204" pitchFamily="34" charset="0"/>
                <a:cs typeface="Times New Roman" panose="02020603050405020304" pitchFamily="18" charset="0"/>
              </a:rPr>
              <a:t>Chenopodium</a:t>
            </a:r>
            <a:r>
              <a:rPr lang="es-EC" sz="2000" i="1" dirty="0">
                <a:latin typeface="Times New Roman" panose="02020603050405020304" pitchFamily="18" charset="0"/>
                <a:ea typeface="Calibri" panose="020F0502020204030204" pitchFamily="34" charset="0"/>
                <a:cs typeface="Times New Roman" panose="02020603050405020304" pitchFamily="18" charset="0"/>
              </a:rPr>
              <a:t>  </a:t>
            </a:r>
            <a:r>
              <a:rPr lang="es-EC" sz="2000" i="1" dirty="0" err="1" smtClean="0">
                <a:latin typeface="Times New Roman" panose="02020603050405020304" pitchFamily="18" charset="0"/>
                <a:ea typeface="Calibri" panose="020F0502020204030204" pitchFamily="34" charset="0"/>
                <a:cs typeface="Times New Roman" panose="02020603050405020304" pitchFamily="18" charset="0"/>
              </a:rPr>
              <a:t>murale</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Anfoka </a:t>
            </a:r>
            <a:r>
              <a:rPr lang="es-EC" sz="2000" dirty="0">
                <a:latin typeface="Times New Roman" panose="02020603050405020304" pitchFamily="18" charset="0"/>
                <a:cs typeface="Times New Roman" panose="02020603050405020304" pitchFamily="18" charset="0"/>
              </a:rPr>
              <a:t>&amp; </a:t>
            </a:r>
            <a:r>
              <a:rPr lang="es-EC" sz="2000" dirty="0" err="1">
                <a:latin typeface="Times New Roman" panose="02020603050405020304" pitchFamily="18" charset="0"/>
                <a:cs typeface="Times New Roman" panose="02020603050405020304" pitchFamily="18" charset="0"/>
              </a:rPr>
              <a:t>Abrary</a:t>
            </a:r>
            <a:r>
              <a:rPr lang="es-EC" sz="2000" dirty="0">
                <a:latin typeface="Times New Roman" panose="02020603050405020304" pitchFamily="18" charset="0"/>
                <a:cs typeface="Times New Roman" panose="02020603050405020304" pitchFamily="18" charset="0"/>
              </a:rPr>
              <a:t> (2007</a:t>
            </a:r>
            <a:r>
              <a:rPr lang="es-EC" sz="2000" dirty="0" smtClean="0">
                <a:latin typeface="Times New Roman" panose="02020603050405020304" pitchFamily="18" charset="0"/>
                <a:cs typeface="Times New Roman" panose="02020603050405020304" pitchFamily="18" charset="0"/>
              </a:rPr>
              <a:t>)</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Botón de acción: Hacia atrás o Anterior 8">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3329073" y="1052937"/>
            <a:ext cx="6787820" cy="461665"/>
          </a:xfrm>
          <a:prstGeom prst="rect">
            <a:avLst/>
          </a:prstGeom>
          <a:solidFill>
            <a:srgbClr val="FFCC66"/>
          </a:solidFill>
        </p:spPr>
        <p:txBody>
          <a:bodyPr wrap="none">
            <a:spAutoFit/>
          </a:bodyPr>
          <a:lstStyle/>
          <a:p>
            <a:r>
              <a:rPr lang="es-EC" sz="2400" dirty="0" smtClean="0">
                <a:latin typeface="Times New Roman" panose="02020603050405020304" pitchFamily="18" charset="0"/>
                <a:ea typeface="Calibri" panose="020F0502020204030204" pitchFamily="34" charset="0"/>
              </a:rPr>
              <a:t>Detección de la clorosis infecciosa del tomate (TiCV)</a:t>
            </a:r>
            <a:endParaRPr lang="es-ES" sz="2400" dirty="0"/>
          </a:p>
        </p:txBody>
      </p:sp>
      <p:pic>
        <p:nvPicPr>
          <p:cNvPr id="11"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2"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3394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62109" y="31651"/>
            <a:ext cx="10018713" cy="16002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NIVEL DE INCIDENCIA DE CADA UNO DE LOS VIRUS ENCONTRADOS, SEGÚN EL TIPO DE MALEZA Y LOCALIDAD</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3872787" y="1859878"/>
            <a:ext cx="5771773" cy="369332"/>
          </a:xfrm>
          <a:prstGeom prst="rect">
            <a:avLst/>
          </a:prstGeom>
          <a:solidFill>
            <a:schemeClr val="accent2">
              <a:lumMod val="40000"/>
              <a:lumOff val="60000"/>
            </a:schemeClr>
          </a:solidFill>
        </p:spPr>
        <p:txBody>
          <a:bodyPr wrap="none">
            <a:spAutoFit/>
          </a:bodyPr>
          <a:lstStyle/>
          <a:p>
            <a:r>
              <a:rPr lang="es-EC" dirty="0" smtClean="0">
                <a:latin typeface="Arial" panose="020B0604020202020204" pitchFamily="34" charset="0"/>
                <a:ea typeface="Calibri" panose="020F0502020204030204" pitchFamily="34" charset="0"/>
                <a:cs typeface="Arial" panose="020B0604020202020204" pitchFamily="34" charset="0"/>
              </a:rPr>
              <a:t>Incidencia </a:t>
            </a:r>
            <a:r>
              <a:rPr lang="es-EC" dirty="0">
                <a:latin typeface="Arial" panose="020B0604020202020204" pitchFamily="34" charset="0"/>
                <a:ea typeface="Calibri" panose="020F0502020204030204" pitchFamily="34" charset="0"/>
                <a:cs typeface="Arial" panose="020B0604020202020204" pitchFamily="34" charset="0"/>
              </a:rPr>
              <a:t>del PVY según el tipo de maleza y localidad</a:t>
            </a:r>
            <a:endParaRPr lang="es-ES" dirty="0">
              <a:latin typeface="Arial" panose="020B0604020202020204" pitchFamily="34" charset="0"/>
              <a:cs typeface="Arial" panose="020B0604020202020204" pitchFamily="34" charset="0"/>
            </a:endParaRPr>
          </a:p>
        </p:txBody>
      </p:sp>
      <p:sp>
        <p:nvSpPr>
          <p:cNvPr id="6" name="Rectángulo 5"/>
          <p:cNvSpPr/>
          <p:nvPr/>
        </p:nvSpPr>
        <p:spPr>
          <a:xfrm>
            <a:off x="4249635" y="4378485"/>
            <a:ext cx="4553491" cy="369332"/>
          </a:xfrm>
          <a:prstGeom prst="rect">
            <a:avLst/>
          </a:prstGeom>
          <a:solidFill>
            <a:schemeClr val="accent2">
              <a:lumMod val="40000"/>
              <a:lumOff val="60000"/>
            </a:schemeClr>
          </a:solidFill>
        </p:spPr>
        <p:txBody>
          <a:bodyPr wrap="none">
            <a:spAutoFit/>
          </a:bodyPr>
          <a:lstStyle/>
          <a:p>
            <a:r>
              <a:rPr lang="es-EC" dirty="0">
                <a:latin typeface="Arial" panose="020B0604020202020204" pitchFamily="34" charset="0"/>
                <a:ea typeface="Calibri" panose="020F0502020204030204" pitchFamily="34" charset="0"/>
                <a:cs typeface="Arial" panose="020B0604020202020204" pitchFamily="34" charset="0"/>
              </a:rPr>
              <a:t>Incidencia del PVY en el cultivo y localidad</a:t>
            </a:r>
            <a:endParaRPr lang="es-ES" dirty="0">
              <a:latin typeface="Arial" panose="020B0604020202020204" pitchFamily="34" charset="0"/>
              <a:cs typeface="Arial" panose="020B0604020202020204" pitchFamily="34" charset="0"/>
            </a:endParaRPr>
          </a:p>
        </p:txBody>
      </p:sp>
      <p:sp>
        <p:nvSpPr>
          <p:cNvPr id="11" name="Botón de acción: Hacia delante o Siguiente 10">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Botón de acción: Hacia atrás o Anterior 11">
            <a:hlinkClick r:id="" action="ppaction://hlinkshowjump?jump=previousslide" highlightClick="1"/>
          </p:cNvPr>
          <p:cNvSpPr/>
          <p:nvPr/>
        </p:nvSpPr>
        <p:spPr>
          <a:xfrm>
            <a:off x="11114468"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4" descr="Resultado de imagen de agropecuaria u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5"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 name="Imagen 1"/>
          <p:cNvPicPr>
            <a:picLocks noChangeAspect="1"/>
          </p:cNvPicPr>
          <p:nvPr/>
        </p:nvPicPr>
        <p:blipFill rotWithShape="1">
          <a:blip r:embed="rId4"/>
          <a:srcRect l="16610" t="37456" r="1431" b="28917"/>
          <a:stretch/>
        </p:blipFill>
        <p:spPr>
          <a:xfrm>
            <a:off x="2449184" y="2321365"/>
            <a:ext cx="8618977" cy="1988194"/>
          </a:xfrm>
          <a:prstGeom prst="rect">
            <a:avLst/>
          </a:prstGeom>
        </p:spPr>
      </p:pic>
      <p:pic>
        <p:nvPicPr>
          <p:cNvPr id="7" name="Imagen 6"/>
          <p:cNvPicPr>
            <a:picLocks noChangeAspect="1"/>
          </p:cNvPicPr>
          <p:nvPr/>
        </p:nvPicPr>
        <p:blipFill rotWithShape="1">
          <a:blip r:embed="rId5"/>
          <a:srcRect l="20669" t="54715" r="5589" b="22403"/>
          <a:stretch/>
        </p:blipFill>
        <p:spPr>
          <a:xfrm>
            <a:off x="2136513" y="4885670"/>
            <a:ext cx="8977955" cy="1566313"/>
          </a:xfrm>
          <a:prstGeom prst="rect">
            <a:avLst/>
          </a:prstGeom>
        </p:spPr>
      </p:pic>
    </p:spTree>
    <p:extLst>
      <p:ext uri="{BB962C8B-B14F-4D97-AF65-F5344CB8AC3E}">
        <p14:creationId xmlns:p14="http://schemas.microsoft.com/office/powerpoint/2010/main" val="91422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68555" y="1828968"/>
            <a:ext cx="5801653" cy="369332"/>
          </a:xfrm>
          <a:prstGeom prst="rect">
            <a:avLst/>
          </a:prstGeom>
          <a:solidFill>
            <a:schemeClr val="accent2">
              <a:lumMod val="40000"/>
              <a:lumOff val="60000"/>
            </a:schemeClr>
          </a:solidFill>
        </p:spPr>
        <p:txBody>
          <a:bodyPr wrap="none">
            <a:spAutoFit/>
          </a:bodyPr>
          <a:lstStyle/>
          <a:p>
            <a:r>
              <a:rPr lang="es-EC" dirty="0">
                <a:latin typeface="Arial" panose="020B0604020202020204" pitchFamily="34" charset="0"/>
                <a:ea typeface="Calibri" panose="020F0502020204030204" pitchFamily="34" charset="0"/>
                <a:cs typeface="Arial" panose="020B0604020202020204" pitchFamily="34" charset="0"/>
              </a:rPr>
              <a:t>Incidencia del AMV según el tipo de maleza y localidad</a:t>
            </a:r>
            <a:endParaRPr lang="es-ES" dirty="0">
              <a:latin typeface="Arial" panose="020B0604020202020204" pitchFamily="34" charset="0"/>
              <a:cs typeface="Arial" panose="020B0604020202020204" pitchFamily="34" charset="0"/>
            </a:endParaRPr>
          </a:p>
        </p:txBody>
      </p:sp>
      <p:sp>
        <p:nvSpPr>
          <p:cNvPr id="6" name="Título 1"/>
          <p:cNvSpPr txBox="1">
            <a:spLocks/>
          </p:cNvSpPr>
          <p:nvPr/>
        </p:nvSpPr>
        <p:spPr>
          <a:xfrm>
            <a:off x="1662109" y="31651"/>
            <a:ext cx="10018713" cy="16002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solidFill>
                  <a:schemeClr val="accent1">
                    <a:lumMod val="50000"/>
                  </a:schemeClr>
                </a:solidFill>
                <a:latin typeface="Times New Roman" panose="02020603050405020304" pitchFamily="18" charset="0"/>
                <a:cs typeface="Times New Roman" panose="02020603050405020304" pitchFamily="18" charset="0"/>
              </a:rPr>
              <a:t>NIVEL DE INCIDENCIA DE CADA UNO DE LOS VIRUS ENCONTRADOS, SEGÚN EL TIPO DE MALEZA Y LOCALIDAD</a:t>
            </a:r>
            <a:endParaRPr lang="es-E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4377695" y="4346269"/>
            <a:ext cx="4583371" cy="369332"/>
          </a:xfrm>
          <a:prstGeom prst="rect">
            <a:avLst/>
          </a:prstGeom>
          <a:solidFill>
            <a:schemeClr val="accent2">
              <a:lumMod val="40000"/>
              <a:lumOff val="60000"/>
            </a:schemeClr>
          </a:solidFill>
        </p:spPr>
        <p:txBody>
          <a:bodyPr wrap="none">
            <a:spAutoFit/>
          </a:bodyPr>
          <a:lstStyle/>
          <a:p>
            <a:r>
              <a:rPr lang="es-EC" dirty="0">
                <a:latin typeface="Arial" panose="020B0604020202020204" pitchFamily="34" charset="0"/>
                <a:ea typeface="Calibri" panose="020F0502020204030204" pitchFamily="34" charset="0"/>
                <a:cs typeface="Arial" panose="020B0604020202020204" pitchFamily="34" charset="0"/>
              </a:rPr>
              <a:t>Incidencia del AMV en el cultivo y localidad</a:t>
            </a:r>
            <a:endParaRPr lang="es-ES" dirty="0">
              <a:latin typeface="Arial" panose="020B0604020202020204" pitchFamily="34" charset="0"/>
              <a:cs typeface="Arial" panose="020B0604020202020204" pitchFamily="34" charset="0"/>
            </a:endParaRPr>
          </a:p>
        </p:txBody>
      </p:sp>
      <p:sp>
        <p:nvSpPr>
          <p:cNvPr id="10" name="Botón de acción: Inicio 9">
            <a:hlinkClick r:id="rId2" action="ppaction://hlinksldjump" highlightClick="1"/>
          </p:cNvPr>
          <p:cNvSpPr/>
          <p:nvPr/>
        </p:nvSpPr>
        <p:spPr>
          <a:xfrm>
            <a:off x="11406388" y="6389855"/>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
        <p:nvSpPr>
          <p:cNvPr id="11" name="Botón de acción: Hacia atrás o Anterior 10">
            <a:hlinkClick r:id="" action="ppaction://hlinkshowjump?jump=previousslide" highlightClick="1"/>
          </p:cNvPr>
          <p:cNvSpPr/>
          <p:nvPr/>
        </p:nvSpPr>
        <p:spPr>
          <a:xfrm>
            <a:off x="10882646" y="6497391"/>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5"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3" name="Imagen 2"/>
          <p:cNvPicPr>
            <a:picLocks noChangeAspect="1"/>
          </p:cNvPicPr>
          <p:nvPr/>
        </p:nvPicPr>
        <p:blipFill rotWithShape="1">
          <a:blip r:embed="rId5"/>
          <a:srcRect l="20668" t="54885" r="5689" b="19762"/>
          <a:stretch/>
        </p:blipFill>
        <p:spPr>
          <a:xfrm>
            <a:off x="1950812" y="2205785"/>
            <a:ext cx="9326180" cy="1805067"/>
          </a:xfrm>
          <a:prstGeom prst="rect">
            <a:avLst/>
          </a:prstGeom>
        </p:spPr>
      </p:pic>
      <p:pic>
        <p:nvPicPr>
          <p:cNvPr id="7" name="Imagen 6"/>
          <p:cNvPicPr>
            <a:picLocks noChangeAspect="1"/>
          </p:cNvPicPr>
          <p:nvPr/>
        </p:nvPicPr>
        <p:blipFill rotWithShape="1">
          <a:blip r:embed="rId6"/>
          <a:srcRect l="20669" t="44850" r="5588" b="32262"/>
          <a:stretch/>
        </p:blipFill>
        <p:spPr>
          <a:xfrm>
            <a:off x="1762259" y="4715601"/>
            <a:ext cx="9594760" cy="1674254"/>
          </a:xfrm>
          <a:prstGeom prst="rect">
            <a:avLst/>
          </a:prstGeom>
        </p:spPr>
      </p:pic>
    </p:spTree>
    <p:extLst>
      <p:ext uri="{BB962C8B-B14F-4D97-AF65-F5344CB8AC3E}">
        <p14:creationId xmlns:p14="http://schemas.microsoft.com/office/powerpoint/2010/main" val="425776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336004" y="1107956"/>
            <a:ext cx="10100621" cy="47207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058" name="Picture 10" descr="Imagen relacionad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67790" y="1400587"/>
            <a:ext cx="2222261" cy="28880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108699" y="2196370"/>
            <a:ext cx="8555229" cy="2862322"/>
          </a:xfrm>
          <a:prstGeom prst="rect">
            <a:avLst/>
          </a:prstGeom>
        </p:spPr>
        <p:txBody>
          <a:bodyPr wrap="square">
            <a:spAutoFit/>
          </a:bodyPr>
          <a:lstStyle/>
          <a:p>
            <a:pPr algn="ctr"/>
            <a:r>
              <a:rPr lang="es-ES" sz="6000" b="1" dirty="0">
                <a:latin typeface="Times New Roman" panose="02020603050405020304" pitchFamily="18" charset="0"/>
                <a:cs typeface="Times New Roman" panose="02020603050405020304" pitchFamily="18" charset="0"/>
              </a:rPr>
              <a:t>CONCLUSIONES </a:t>
            </a:r>
          </a:p>
          <a:p>
            <a:pPr algn="ctr"/>
            <a:r>
              <a:rPr lang="es-ES" sz="6000" b="1" dirty="0">
                <a:latin typeface="Times New Roman" panose="02020603050405020304" pitchFamily="18" charset="0"/>
                <a:cs typeface="Times New Roman" panose="02020603050405020304" pitchFamily="18" charset="0"/>
              </a:rPr>
              <a:t>Y </a:t>
            </a:r>
          </a:p>
          <a:p>
            <a:pPr algn="ctr"/>
            <a:r>
              <a:rPr lang="es-ES" sz="6000" b="1" dirty="0">
                <a:latin typeface="Times New Roman" panose="02020603050405020304" pitchFamily="18" charset="0"/>
                <a:cs typeface="Times New Roman" panose="02020603050405020304" pitchFamily="18" charset="0"/>
              </a:rPr>
              <a:t>RECOMENDACIONES</a:t>
            </a:r>
          </a:p>
        </p:txBody>
      </p:sp>
      <p:pic>
        <p:nvPicPr>
          <p:cNvPr id="2060" name="Picture 12" descr="Imagen relacionad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76946" y="1674401"/>
            <a:ext cx="1920563" cy="2340451"/>
          </a:xfrm>
          <a:prstGeom prst="rect">
            <a:avLst/>
          </a:prstGeom>
          <a:noFill/>
          <a:extLst>
            <a:ext uri="{909E8E84-426E-40DD-AFC4-6F175D3DCCD1}">
              <a14:hiddenFill xmlns:a14="http://schemas.microsoft.com/office/drawing/2010/main">
                <a:solidFill>
                  <a:srgbClr val="FFFFFF"/>
                </a:solidFill>
              </a14:hiddenFill>
            </a:ext>
          </a:extLst>
        </p:spPr>
      </p:pic>
      <p:sp>
        <p:nvSpPr>
          <p:cNvPr id="7" name="Botón de acción: Hacia delante o Siguiente 6">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Botón de acción: Hacia atrás o Anterior 7">
            <a:hlinkClick r:id="" action="ppaction://hlinkshowjump?jump=previousslide" highlightClick="1"/>
          </p:cNvPr>
          <p:cNvSpPr/>
          <p:nvPr/>
        </p:nvSpPr>
        <p:spPr>
          <a:xfrm>
            <a:off x="11165982" y="6497391"/>
            <a:ext cx="373489"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bwMode="auto">
          <a:xfrm>
            <a:off x="103031" y="89823"/>
            <a:ext cx="720000" cy="720000"/>
          </a:xfrm>
          <a:prstGeom prst="rect">
            <a:avLst/>
          </a:prstGeom>
          <a:blipFill>
            <a:blip r:embed="rId5"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36317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684977" y="282265"/>
            <a:ext cx="5617378" cy="593498"/>
          </a:xfrm>
        </p:spPr>
        <p:txBody>
          <a:bodyPr>
            <a:normAutofit/>
          </a:body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JUSTIFICACIÓN</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Botón de acción: Inicio 5">
            <a:hlinkClick r:id="rId2" action="ppaction://hlinksldjump" highlightClick="1"/>
          </p:cNvPr>
          <p:cNvSpPr/>
          <p:nvPr/>
        </p:nvSpPr>
        <p:spPr>
          <a:xfrm>
            <a:off x="11281892" y="6395364"/>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
        <p:nvSpPr>
          <p:cNvPr id="2" name="Rectángulo redondeado 1"/>
          <p:cNvSpPr/>
          <p:nvPr/>
        </p:nvSpPr>
        <p:spPr>
          <a:xfrm>
            <a:off x="1481070" y="989512"/>
            <a:ext cx="10444768" cy="5405851"/>
          </a:xfrm>
          <a:prstGeom prst="roundRect">
            <a:avLst/>
          </a:prstGeom>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lnSpc>
                <a:spcPct val="150000"/>
              </a:lnSpc>
              <a:spcBef>
                <a:spcPts val="1200"/>
              </a:spcBef>
              <a:spcAft>
                <a:spcPts val="1200"/>
              </a:spcAf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pic>
        <p:nvPicPr>
          <p:cNvPr id="7" name="Picture 6" descr="Resultado de imagen para botones gif con movimiento"/>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9768" y="1098093"/>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botones gif con movimiento"/>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8486" y="5423316"/>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botones gif con movimiento"/>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2074" y="3462540"/>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pidemiología de patogenos de plant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7945" y="1559448"/>
            <a:ext cx="1587324" cy="1567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814364" y="960707"/>
            <a:ext cx="7750863" cy="5278368"/>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Al no existir estudios documentados que reporten puntualmente las malezas hospederas de dichos virus, ni su incidencia en las distintas poblaciones de malezas, existe la necesidad de realizar esta investigación </a:t>
            </a:r>
            <a:r>
              <a:rPr lang="es-EC" dirty="0">
                <a:latin typeface="Times New Roman" panose="02020603050405020304" pitchFamily="18" charset="0"/>
                <a:cs typeface="Times New Roman" panose="02020603050405020304" pitchFamily="18" charset="0"/>
              </a:rPr>
              <a:t>que logrará generar información para establecer la epidemiología de estos patógenos y poder diseñar futuras estrategias de control fitosanitario. </a:t>
            </a:r>
          </a:p>
          <a:p>
            <a:pPr marL="285750" indent="-285750" algn="just">
              <a:lnSpc>
                <a:spcPct val="150000"/>
              </a:lnSpc>
              <a:spcBef>
                <a:spcPts val="1200"/>
              </a:spcBef>
              <a:spcAft>
                <a:spcPts val="120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Los principales beneficiarios serán los </a:t>
            </a:r>
            <a:r>
              <a:rPr lang="es-ES" dirty="0">
                <a:latin typeface="Times New Roman" panose="02020603050405020304" pitchFamily="18" charset="0"/>
                <a:cs typeface="Times New Roman" panose="02020603050405020304" pitchFamily="18" charset="0"/>
              </a:rPr>
              <a:t>p</a:t>
            </a:r>
            <a:r>
              <a:rPr lang="es-ES" dirty="0">
                <a:latin typeface="Times New Roman" panose="02020603050405020304" pitchFamily="18" charset="0"/>
                <a:ea typeface="Times New Roman" panose="02020603050405020304" pitchFamily="18" charset="0"/>
                <a:cs typeface="Times New Roman" panose="02020603050405020304" pitchFamily="18" charset="0"/>
              </a:rPr>
              <a:t>roductores de tomate de árbol del cantón Antonio Ante e Imbabura, ya que contarán con información generada en base a resultados científicos de avance que permitan reducir al máximo las afectaciones producidas por los virus.</a:t>
            </a:r>
          </a:p>
          <a:p>
            <a:pPr marL="285750" indent="-285750" algn="just">
              <a:lnSpc>
                <a:spcPct val="150000"/>
              </a:lnSpc>
              <a:spcBef>
                <a:spcPts val="1200"/>
              </a:spcBef>
              <a:spcAft>
                <a:spcPts val="1200"/>
              </a:spcAf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contribuirá a la transformación de la matriz productiva; impulsando la producción y la productividad de forma sustentable.</a:t>
            </a:r>
            <a:endParaRPr lang="es-ES" dirty="0">
              <a:latin typeface="Times New Roman" panose="02020603050405020304" pitchFamily="18" charset="0"/>
              <a:cs typeface="Times New Roman" panose="02020603050405020304" pitchFamily="18" charset="0"/>
            </a:endParaRPr>
          </a:p>
        </p:txBody>
      </p:sp>
      <p:pic>
        <p:nvPicPr>
          <p:cNvPr id="1030" name="Picture 6" descr="Resultado de imagen para produccion y productividad matriz productiva ecuad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7836" y="5001910"/>
            <a:ext cx="1560312" cy="122428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53243" y="3392643"/>
            <a:ext cx="1517739" cy="1387449"/>
          </a:xfrm>
          <a:prstGeom prst="rect">
            <a:avLst/>
          </a:prstGeom>
        </p:spPr>
      </p:pic>
      <p:sp>
        <p:nvSpPr>
          <p:cNvPr id="12" name="9 Rectángulo"/>
          <p:cNvSpPr/>
          <p:nvPr/>
        </p:nvSpPr>
        <p:spPr bwMode="auto">
          <a:xfrm>
            <a:off x="90152" y="76944"/>
            <a:ext cx="720000" cy="720000"/>
          </a:xfrm>
          <a:prstGeom prst="rect">
            <a:avLst/>
          </a:prstGeom>
          <a:blipFill>
            <a:blip r:embed="rId7"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13" name="Picture 4" descr="Resultado de imagen de agropecuaria ut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33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340043" y="238323"/>
            <a:ext cx="6372040"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CONCLUSIONES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2524836" y="1326528"/>
            <a:ext cx="8002454" cy="1764406"/>
          </a:xfrm>
          <a:prstGeom prst="roundRect">
            <a:avLst/>
          </a:prstGeom>
          <a:solidFill>
            <a:schemeClr val="bg1"/>
          </a:solidFill>
          <a:ln w="57150">
            <a:solidFill>
              <a:schemeClr val="accent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marL="285750" lvl="0" indent="-285750" algn="just">
              <a:spcBef>
                <a:spcPts val="1200"/>
              </a:spcBef>
              <a:spcAft>
                <a:spcPts val="1200"/>
              </a:spcAft>
              <a:buFont typeface="Arial" panose="020B0604020202020204" pitchFamily="34" charset="0"/>
              <a:buChar char="•"/>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acuerdo al inventario de malezas más frecuentes se concluye que de las 29 malezas más predominantes identificadas en las zonas productoras de tomate de árbol del cantón Antonio Ante, ninguna se presenta</a:t>
            </a:r>
            <a:r>
              <a:rPr lang="es-ES" sz="2000" dirty="0">
                <a:latin typeface="Times New Roman" panose="02020603050405020304" pitchFamily="18" charset="0"/>
                <a:ea typeface="Calibri" panose="020F0502020204030204" pitchFamily="34" charset="0"/>
                <a:cs typeface="Times New Roman" panose="02020603050405020304" pitchFamily="18" charset="0"/>
              </a:rPr>
              <a:t> con alta frecuencia; tres de las malezas se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registran </a:t>
            </a:r>
            <a:r>
              <a:rPr lang="es-ES" sz="2000" dirty="0">
                <a:latin typeface="Times New Roman" panose="02020603050405020304" pitchFamily="18" charset="0"/>
                <a:ea typeface="Calibri" panose="020F0502020204030204" pitchFamily="34" charset="0"/>
                <a:cs typeface="Times New Roman" panose="02020603050405020304" pitchFamily="18" charset="0"/>
              </a:rPr>
              <a:t>con frecuencia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media </a:t>
            </a: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 </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26 con baja frecuencia.</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redondeado 6"/>
          <p:cNvSpPr/>
          <p:nvPr/>
        </p:nvSpPr>
        <p:spPr>
          <a:xfrm>
            <a:off x="2524836" y="3541692"/>
            <a:ext cx="8002454" cy="2575775"/>
          </a:xfrm>
          <a:prstGeom prst="roundRect">
            <a:avLst/>
          </a:prstGeom>
          <a:solidFill>
            <a:schemeClr val="bg1"/>
          </a:solidFill>
          <a:ln w="57150">
            <a:solidFill>
              <a:srgbClr val="CC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marL="285750" lvl="0" indent="-28575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En el Cantón Antonio Ante se ha identificado por primera vez malezas hospederas de virus. Se estableció la presencia </a:t>
            </a:r>
            <a:r>
              <a:rPr lang="es-ES" sz="2000" dirty="0" smtClean="0">
                <a:latin typeface="Times New Roman" panose="02020603050405020304" pitchFamily="18" charset="0"/>
                <a:cs typeface="Times New Roman" panose="02020603050405020304" pitchFamily="18" charset="0"/>
              </a:rPr>
              <a:t>de PVY </a:t>
            </a:r>
            <a:r>
              <a:rPr lang="es-ES" sz="2000" dirty="0">
                <a:latin typeface="Times New Roman" panose="02020603050405020304" pitchFamily="18" charset="0"/>
                <a:cs typeface="Times New Roman" panose="02020603050405020304" pitchFamily="18" charset="0"/>
              </a:rPr>
              <a:t>en </a:t>
            </a:r>
            <a:r>
              <a:rPr lang="es-ES" sz="2000" i="1" dirty="0">
                <a:latin typeface="Times New Roman" panose="02020603050405020304" pitchFamily="18" charset="0"/>
                <a:cs typeface="Times New Roman" panose="02020603050405020304" pitchFamily="18" charset="0"/>
              </a:rPr>
              <a:t>Solanum </a:t>
            </a:r>
            <a:r>
              <a:rPr lang="es-ES" sz="2000" i="1" dirty="0" err="1">
                <a:latin typeface="Times New Roman" panose="02020603050405020304" pitchFamily="18" charset="0"/>
                <a:cs typeface="Times New Roman" panose="02020603050405020304" pitchFamily="18" charset="0"/>
              </a:rPr>
              <a:t>nigrum</a:t>
            </a:r>
            <a:r>
              <a:rPr lang="es-ES" sz="2000" dirty="0">
                <a:latin typeface="Times New Roman" panose="02020603050405020304" pitchFamily="18" charset="0"/>
                <a:cs typeface="Times New Roman" panose="02020603050405020304" pitchFamily="18" charset="0"/>
              </a:rPr>
              <a:t> con una incidencia del 33% en </a:t>
            </a:r>
            <a:r>
              <a:rPr lang="es-ES" sz="2000" dirty="0" err="1">
                <a:latin typeface="Times New Roman" panose="02020603050405020304" pitchFamily="18" charset="0"/>
                <a:cs typeface="Times New Roman" panose="02020603050405020304" pitchFamily="18" charset="0"/>
              </a:rPr>
              <a:t>Natabuela</a:t>
            </a:r>
            <a:r>
              <a:rPr lang="es-ES" sz="2000" dirty="0">
                <a:latin typeface="Times New Roman" panose="02020603050405020304" pitchFamily="18" charset="0"/>
                <a:cs typeface="Times New Roman" panose="02020603050405020304" pitchFamily="18" charset="0"/>
              </a:rPr>
              <a:t> y </a:t>
            </a:r>
            <a:r>
              <a:rPr lang="es-ES" sz="2000" dirty="0" err="1">
                <a:latin typeface="Times New Roman" panose="02020603050405020304" pitchFamily="18" charset="0"/>
                <a:cs typeface="Times New Roman" panose="02020603050405020304" pitchFamily="18" charset="0"/>
              </a:rPr>
              <a:t>Chaltura</a:t>
            </a:r>
            <a:r>
              <a:rPr lang="es-ES" sz="2000" dirty="0">
                <a:latin typeface="Times New Roman" panose="02020603050405020304" pitchFamily="18" charset="0"/>
                <a:cs typeface="Times New Roman" panose="02020603050405020304" pitchFamily="18" charset="0"/>
              </a:rPr>
              <a:t> y un 66,7% en San Roque; además existe presencia de PVY en </a:t>
            </a:r>
            <a:r>
              <a:rPr lang="es-ES" sz="2000" i="1" dirty="0">
                <a:latin typeface="Times New Roman" panose="02020603050405020304" pitchFamily="18" charset="0"/>
                <a:cs typeface="Times New Roman" panose="02020603050405020304" pitchFamily="18" charset="0"/>
              </a:rPr>
              <a:t>Solanum betaceum</a:t>
            </a:r>
            <a:r>
              <a:rPr lang="es-ES" sz="2000" dirty="0">
                <a:latin typeface="Times New Roman" panose="02020603050405020304" pitchFamily="18" charset="0"/>
                <a:cs typeface="Times New Roman" panose="02020603050405020304" pitchFamily="18" charset="0"/>
              </a:rPr>
              <a:t> con una incidencia del 100% en San Roque. </a:t>
            </a:r>
            <a:r>
              <a:rPr lang="es-ES" sz="2000" dirty="0" smtClean="0">
                <a:latin typeface="Times New Roman" panose="02020603050405020304" pitchFamily="18" charset="0"/>
                <a:cs typeface="Times New Roman" panose="02020603050405020304" pitchFamily="18" charset="0"/>
              </a:rPr>
              <a:t>El AMV fue </a:t>
            </a:r>
            <a:r>
              <a:rPr lang="es-ES" sz="2000" dirty="0">
                <a:latin typeface="Times New Roman" panose="02020603050405020304" pitchFamily="18" charset="0"/>
                <a:cs typeface="Times New Roman" panose="02020603050405020304" pitchFamily="18" charset="0"/>
              </a:rPr>
              <a:t>identificado en </a:t>
            </a:r>
            <a:r>
              <a:rPr lang="es-ES" sz="2000" i="1" dirty="0" err="1">
                <a:latin typeface="Times New Roman" panose="02020603050405020304" pitchFamily="18" charset="0"/>
                <a:cs typeface="Times New Roman" panose="02020603050405020304" pitchFamily="18" charset="0"/>
              </a:rPr>
              <a:t>Medicago</a:t>
            </a:r>
            <a:r>
              <a:rPr lang="es-ES" sz="2000" i="1" dirty="0">
                <a:latin typeface="Times New Roman" panose="02020603050405020304" pitchFamily="18" charset="0"/>
                <a:cs typeface="Times New Roman" panose="02020603050405020304" pitchFamily="18" charset="0"/>
              </a:rPr>
              <a:t> sativa</a:t>
            </a:r>
            <a:r>
              <a:rPr lang="es-ES" sz="2000" dirty="0">
                <a:latin typeface="Times New Roman" panose="02020603050405020304" pitchFamily="18" charset="0"/>
                <a:cs typeface="Times New Roman" panose="02020603050405020304" pitchFamily="18" charset="0"/>
              </a:rPr>
              <a:t> como planta voluntaria con una incidencia del 100% y en </a:t>
            </a:r>
            <a:r>
              <a:rPr lang="es-ES" sz="2000" i="1" dirty="0">
                <a:latin typeface="Times New Roman" panose="02020603050405020304" pitchFamily="18" charset="0"/>
                <a:cs typeface="Times New Roman" panose="02020603050405020304" pitchFamily="18" charset="0"/>
              </a:rPr>
              <a:t>Solanum betaceum</a:t>
            </a:r>
            <a:r>
              <a:rPr lang="es-ES" sz="2000" dirty="0">
                <a:latin typeface="Times New Roman" panose="02020603050405020304" pitchFamily="18" charset="0"/>
                <a:cs typeface="Times New Roman" panose="02020603050405020304" pitchFamily="18" charset="0"/>
              </a:rPr>
              <a:t> con una incidencia del 33,3% en </a:t>
            </a:r>
            <a:r>
              <a:rPr lang="es-ES" sz="2000" dirty="0" err="1">
                <a:latin typeface="Times New Roman" panose="02020603050405020304" pitchFamily="18" charset="0"/>
                <a:cs typeface="Times New Roman" panose="02020603050405020304" pitchFamily="18" charset="0"/>
              </a:rPr>
              <a:t>Natabuela</a:t>
            </a:r>
            <a:r>
              <a:rPr lang="es-ES" sz="2000" dirty="0">
                <a:latin typeface="Times New Roman" panose="02020603050405020304" pitchFamily="18" charset="0"/>
                <a:cs typeface="Times New Roman" panose="02020603050405020304" pitchFamily="18" charset="0"/>
              </a:rPr>
              <a:t>.</a:t>
            </a:r>
          </a:p>
        </p:txBody>
      </p:sp>
      <p:pic>
        <p:nvPicPr>
          <p:cNvPr id="9"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5597" y="1462240"/>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8461" y="3649156"/>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8" name="Botón de acción: Hacia delante o Siguiente 7">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Botón de acción: Hacia atrás o Anterior 10">
            <a:hlinkClick r:id="" action="ppaction://hlinkshowjump?jump=previousslide" highlightClick="1"/>
          </p:cNvPr>
          <p:cNvSpPr/>
          <p:nvPr/>
        </p:nvSpPr>
        <p:spPr>
          <a:xfrm>
            <a:off x="11140226" y="6497391"/>
            <a:ext cx="399246"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3"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4889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93680" y="236339"/>
            <a:ext cx="7146724"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rgbClr val="002060"/>
                </a:solidFill>
                <a:latin typeface="Times New Roman" panose="02020603050405020304" pitchFamily="18" charset="0"/>
                <a:cs typeface="Times New Roman" panose="02020603050405020304" pitchFamily="18" charset="0"/>
              </a:rPr>
              <a:t>CONCLUSIONES</a:t>
            </a:r>
            <a:endParaRPr lang="es-ES" sz="3200" b="1" dirty="0">
              <a:solidFill>
                <a:srgbClr val="002060"/>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2043447" y="1399565"/>
            <a:ext cx="8530107" cy="369332"/>
          </a:xfrm>
          <a:prstGeom prst="rect">
            <a:avLst/>
          </a:prstGeom>
        </p:spPr>
        <p:txBody>
          <a:bodyPr wrap="square">
            <a:spAutoFit/>
          </a:bodyPr>
          <a:lstStyle/>
          <a:p>
            <a:pPr marL="457200" algn="just">
              <a:spcBef>
                <a:spcPts val="1200"/>
              </a:spcBef>
              <a:spcAft>
                <a:spcPts val="120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ángulo redondeado 5"/>
          <p:cNvSpPr/>
          <p:nvPr/>
        </p:nvSpPr>
        <p:spPr>
          <a:xfrm>
            <a:off x="2545789" y="1416678"/>
            <a:ext cx="8042506" cy="1625947"/>
          </a:xfrm>
          <a:prstGeom prst="roundRect">
            <a:avLst/>
          </a:prstGeom>
          <a:solidFill>
            <a:schemeClr val="bg1"/>
          </a:solidFill>
          <a:ln w="57150">
            <a:solidFill>
              <a:schemeClr val="accent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lgn="just">
              <a:spcBef>
                <a:spcPts val="1200"/>
              </a:spcBef>
              <a:spcAft>
                <a:spcPts val="12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Las especies de malezas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registradas </a:t>
            </a:r>
            <a:r>
              <a:rPr lang="es-ES" sz="2000" dirty="0">
                <a:latin typeface="Times New Roman" panose="02020603050405020304" pitchFamily="18" charset="0"/>
                <a:ea typeface="Calibri" panose="020F0502020204030204" pitchFamily="34" charset="0"/>
                <a:cs typeface="Times New Roman" panose="02020603050405020304" pitchFamily="18" charset="0"/>
              </a:rPr>
              <a:t>con mayor frecuencia no son hospederas de los virus en estudio, sin embargo la hierba mora que se encontró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con baja </a:t>
            </a:r>
            <a:r>
              <a:rPr lang="es-ES" sz="2000" dirty="0">
                <a:latin typeface="Times New Roman" panose="02020603050405020304" pitchFamily="18" charset="0"/>
                <a:ea typeface="Calibri" panose="020F0502020204030204" pitchFamily="34" charset="0"/>
                <a:cs typeface="Times New Roman" panose="02020603050405020304" pitchFamily="18" charset="0"/>
              </a:rPr>
              <a:t>frecuencia resulta demasiado peligrosa ya que bastará la presencia de insectos vectores tan frecuentes como los pulgones para iniciar una epidemia en las plantas cultivadas.</a:t>
            </a:r>
          </a:p>
        </p:txBody>
      </p:sp>
      <p:sp>
        <p:nvSpPr>
          <p:cNvPr id="7" name="Rectángulo redondeado 6"/>
          <p:cNvSpPr/>
          <p:nvPr/>
        </p:nvSpPr>
        <p:spPr>
          <a:xfrm>
            <a:off x="2545789" y="3585266"/>
            <a:ext cx="8042506" cy="2015435"/>
          </a:xfrm>
          <a:prstGeom prst="roundRect">
            <a:avLst/>
          </a:prstGeom>
          <a:solidFill>
            <a:schemeClr val="bg1"/>
          </a:solidFill>
          <a:ln w="57150">
            <a:solidFill>
              <a:srgbClr val="FF66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spcBef>
                <a:spcPts val="1200"/>
              </a:spcBef>
              <a:spcAft>
                <a:spcPts val="1200"/>
              </a:spcAft>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La </a:t>
            </a:r>
            <a:r>
              <a:rPr lang="es-ES" sz="2000" dirty="0">
                <a:latin typeface="Times New Roman" panose="02020603050405020304" pitchFamily="18" charset="0"/>
                <a:cs typeface="Times New Roman" panose="02020603050405020304" pitchFamily="18" charset="0"/>
              </a:rPr>
              <a:t>técnica empleada en esta investigación denominada hibridación molecular no radioactiva utilizando sondas individuales ha sido </a:t>
            </a:r>
            <a:r>
              <a:rPr lang="es-ES" sz="2000" dirty="0" smtClean="0">
                <a:latin typeface="Times New Roman" panose="02020603050405020304" pitchFamily="18" charset="0"/>
                <a:cs typeface="Times New Roman" panose="02020603050405020304" pitchFamily="18" charset="0"/>
              </a:rPr>
              <a:t>empleada </a:t>
            </a:r>
            <a:r>
              <a:rPr lang="es-ES" sz="2000" dirty="0">
                <a:latin typeface="Times New Roman" panose="02020603050405020304" pitchFamily="18" charset="0"/>
                <a:cs typeface="Times New Roman" panose="02020603050405020304" pitchFamily="18" charset="0"/>
              </a:rPr>
              <a:t>por primera vez en el país en la investigación de malezas hospederas de virus en las zonas productoras de tomate de árbol del cantón Antonio Ante, permitiendo identificar los virus en estudio de una forma más sensible, económica y rápida. </a:t>
            </a:r>
          </a:p>
        </p:txBody>
      </p:sp>
      <p:pic>
        <p:nvPicPr>
          <p:cNvPr id="8"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7358" y="1485615"/>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1801" y="3659721"/>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10" name="Botón de acción: Hacia atrás o Anterior 9">
            <a:hlinkClick r:id="" action="ppaction://hlinkshowjump?jump=previousslide" highlightClick="1"/>
          </p:cNvPr>
          <p:cNvSpPr/>
          <p:nvPr/>
        </p:nvSpPr>
        <p:spPr>
          <a:xfrm>
            <a:off x="11153104" y="6497391"/>
            <a:ext cx="386368"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Botón de acción: Hacia delante o Siguiente 10">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3"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77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882098" y="236339"/>
            <a:ext cx="7507333" cy="5715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RECOMENDACIONES</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1271588" y="1018439"/>
            <a:ext cx="10147771" cy="1419915"/>
          </a:xfrm>
          <a:prstGeom prst="roundRect">
            <a:avLst/>
          </a:prstGeom>
          <a:solidFill>
            <a:schemeClr val="bg1"/>
          </a:solidFill>
          <a:ln w="57150">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spcBef>
                <a:spcPts val="600"/>
              </a:spcBef>
              <a:spcAft>
                <a:spcPts val="600"/>
              </a:spcAft>
              <a:buFont typeface="Arial" panose="020B0604020202020204" pitchFamily="34" charset="0"/>
              <a:buChar char="•"/>
            </a:pP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Realizar </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estudio más profundo de malezas hospederas de los virus PVY y AMV que dieron positivos, con ácidos nucleicos más purificados y con una técnica más sensible como la reacción en cadena de la polimerasa (PCR);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de </a:t>
            </a:r>
            <a:r>
              <a:rPr lang="es-ES" sz="2000" dirty="0">
                <a:latin typeface="Times New Roman" panose="02020603050405020304" pitchFamily="18" charset="0"/>
                <a:ea typeface="Calibri" panose="020F0502020204030204" pitchFamily="34" charset="0"/>
                <a:cs typeface="Times New Roman" panose="02020603050405020304" pitchFamily="18" charset="0"/>
              </a:rPr>
              <a:t>tal manera que se pueda llegar a caracterizar y luego mediante secuenciación determinar si dichos virus son variantes.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1271588" y="2807005"/>
            <a:ext cx="10147771" cy="1036333"/>
          </a:xfrm>
          <a:prstGeom prst="roundRect">
            <a:avLst/>
          </a:prstGeom>
          <a:solidFill>
            <a:schemeClr val="bg1"/>
          </a:solidFill>
          <a:ln w="57150">
            <a:solidFill>
              <a:srgbClr val="FF33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marL="285750" lvl="0" indent="-285750" algn="just">
              <a:spcBef>
                <a:spcPts val="600"/>
              </a:spcBef>
              <a:spcAft>
                <a:spcPts val="600"/>
              </a:spcAft>
              <a:buFont typeface="Arial" panose="020B0604020202020204" pitchFamily="34" charset="0"/>
              <a:buChar char="•"/>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fectuar </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estudios de insectos vectores de trasmisión de estos virus con la finalidad de generar información a los productores de tomate de árbol del cantón Antonio Ante y de esta forma mantener una baja incidencia de los virus.</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8861" y="1144790"/>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2083" y="2906055"/>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redondeado 13"/>
          <p:cNvSpPr/>
          <p:nvPr/>
        </p:nvSpPr>
        <p:spPr>
          <a:xfrm>
            <a:off x="1271588" y="4211989"/>
            <a:ext cx="10147771" cy="2305501"/>
          </a:xfrm>
          <a:prstGeom prst="roundRect">
            <a:avLst/>
          </a:prstGeom>
          <a:solidFill>
            <a:schemeClr val="bg1"/>
          </a:solidFill>
          <a:ln w="57150">
            <a:solidFill>
              <a:schemeClr val="accent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Realizar talleres de socialización de los resultados obtenidos en la presente investigación con el fin de que los productores de tomate de árbol tengan conocimiento de las enfermedades que está afectando al cultivo y tomen medidas preventivas, realizando un manejo adecuado de las malezas y plantas de crecimiento voluntario como la alfalfa, no solo dentro de los lotes sino que además en los alrededores y en los sectores cercanos a los cultivos, también deben eliminarse las especies de malezas que sobrevivan en los rastrojos, de lo contrario la producción se verá afectada tanto en cantidad como en calidad de la fruta</a:t>
            </a:r>
            <a:r>
              <a:rPr lang="es-ES" sz="1400" dirty="0" smtClean="0"/>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6" descr="Resultado de imagen para botones gif con movimiento"/>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8861" y="4321492"/>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9" name="Botón de acción: Hacia delante o Siguiente 8">
            <a:hlinkClick r:id="" action="ppaction://hlinkshowjump?jump=nextslide" highlightClick="1"/>
          </p:cNvPr>
          <p:cNvSpPr/>
          <p:nvPr/>
        </p:nvSpPr>
        <p:spPr>
          <a:xfrm>
            <a:off x="11668259" y="6497391"/>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Botón de acción: Hacia atrás o Anterior 12">
            <a:hlinkClick r:id="" action="ppaction://hlinkshowjump?jump=previousslide" highlightClick="1"/>
          </p:cNvPr>
          <p:cNvSpPr/>
          <p:nvPr/>
        </p:nvSpPr>
        <p:spPr>
          <a:xfrm>
            <a:off x="11153104" y="6497391"/>
            <a:ext cx="386368"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4" descr="Resultado de imagen de agropecuaria u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6" name="9 Rectángulo"/>
          <p:cNvSpPr/>
          <p:nvPr/>
        </p:nvSpPr>
        <p:spPr bwMode="auto">
          <a:xfrm>
            <a:off x="103031" y="89823"/>
            <a:ext cx="720000" cy="720000"/>
          </a:xfrm>
          <a:prstGeom prst="rect">
            <a:avLst/>
          </a:prstGeom>
          <a:blipFill>
            <a:blip r:embed="rId4"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6599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p:cNvPicPr/>
          <p:nvPr/>
        </p:nvPicPr>
        <p:blipFill rotWithShape="1">
          <a:blip r:embed="rId2" cstate="email">
            <a:extLst>
              <a:ext uri="{28A0092B-C50C-407E-A947-70E740481C1C}">
                <a14:useLocalDpi xmlns:a14="http://schemas.microsoft.com/office/drawing/2010/main"/>
              </a:ext>
            </a:extLst>
          </a:blip>
          <a:srcRect/>
          <a:stretch/>
        </p:blipFill>
        <p:spPr bwMode="auto">
          <a:xfrm>
            <a:off x="-7910" y="1726476"/>
            <a:ext cx="2412000" cy="1745322"/>
          </a:xfrm>
          <a:prstGeom prst="rect">
            <a:avLst/>
          </a:prstGeom>
          <a:ln>
            <a:noFill/>
          </a:ln>
          <a:extLst>
            <a:ext uri="{53640926-AAD7-44D8-BBD7-CCE9431645EC}">
              <a14:shadowObscured xmlns:a14="http://schemas.microsoft.com/office/drawing/2010/main"/>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0225" y="1707016"/>
            <a:ext cx="2487964" cy="1772467"/>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3" y="0"/>
            <a:ext cx="2407702" cy="1728000"/>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2371" y="0"/>
            <a:ext cx="2429629" cy="1728000"/>
          </a:xfrm>
          <a:prstGeom prst="rect">
            <a:avLst/>
          </a:prstGeom>
        </p:spPr>
      </p:pic>
      <p:pic>
        <p:nvPicPr>
          <p:cNvPr id="11" name="Imagen 10" descr="C:\Users\Usuario\Desktop\FOTOS-HIBRIDACION\IMG-20150407-WA007.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2371" y="5166000"/>
            <a:ext cx="2429629" cy="1692000"/>
          </a:xfrm>
          <a:prstGeom prst="rect">
            <a:avLst/>
          </a:prstGeom>
          <a:noFill/>
          <a:ln w="9525">
            <a:noFill/>
            <a:miter lim="800000"/>
            <a:headEnd/>
            <a:tailEnd/>
          </a:ln>
        </p:spPr>
      </p:pic>
      <p:pic>
        <p:nvPicPr>
          <p:cNvPr id="13" name="Imagen 12" descr="C:\Users\Usuario\Desktop\FOTOS-HIBRIDACION\IMG-20150407-WA00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7335900" y="5188087"/>
            <a:ext cx="2459865" cy="1692000"/>
          </a:xfrm>
          <a:prstGeom prst="rect">
            <a:avLst/>
          </a:prstGeom>
          <a:noFill/>
          <a:ln w="9525">
            <a:noFill/>
            <a:miter lim="800000"/>
            <a:headEnd/>
            <a:tailEnd/>
          </a:ln>
        </p:spPr>
      </p:pic>
      <p:pic>
        <p:nvPicPr>
          <p:cNvPr id="14" name="Imagen 13" descr="C:\Users\Usuario\Desktop\IMPREGNACION DE MUESTRAS\DSCN8254.JPG"/>
          <p:cNvPicPr/>
          <p:nvPr/>
        </p:nvPicPr>
        <p:blipFill rotWithShape="1">
          <a:blip r:embed="rId8" cstate="email">
            <a:extLst>
              <a:ext uri="{28A0092B-C50C-407E-A947-70E740481C1C}">
                <a14:useLocalDpi xmlns:a14="http://schemas.microsoft.com/office/drawing/2010/main"/>
              </a:ext>
            </a:extLst>
          </a:blip>
          <a:srcRect/>
          <a:stretch/>
        </p:blipFill>
        <p:spPr bwMode="auto">
          <a:xfrm>
            <a:off x="4885899" y="5193100"/>
            <a:ext cx="2449676" cy="1692000"/>
          </a:xfrm>
          <a:prstGeom prst="rect">
            <a:avLst/>
          </a:prstGeom>
          <a:noFill/>
          <a:ln>
            <a:noFill/>
          </a:ln>
          <a:extLst>
            <a:ext uri="{53640926-AAD7-44D8-BBD7-CCE9431645EC}">
              <a14:shadowObscured xmlns:a14="http://schemas.microsoft.com/office/drawing/2010/main"/>
            </a:ext>
          </a:extLst>
        </p:spPr>
      </p:pic>
      <p:pic>
        <p:nvPicPr>
          <p:cNvPr id="15" name="Imagen 14"/>
          <p:cNvPicPr/>
          <p:nvPr/>
        </p:nvPicPr>
        <p:blipFill rotWithShape="1">
          <a:blip r:embed="rId9" cstate="email">
            <a:extLst>
              <a:ext uri="{28A0092B-C50C-407E-A947-70E740481C1C}">
                <a14:useLocalDpi xmlns:a14="http://schemas.microsoft.com/office/drawing/2010/main"/>
              </a:ext>
            </a:extLst>
          </a:blip>
          <a:srcRect/>
          <a:stretch/>
        </p:blipFill>
        <p:spPr bwMode="auto">
          <a:xfrm>
            <a:off x="2417029" y="5166000"/>
            <a:ext cx="2468870" cy="169200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10" cstate="email">
            <a:extLst>
              <a:ext uri="{28A0092B-C50C-407E-A947-70E740481C1C}">
                <a14:useLocalDpi xmlns:a14="http://schemas.microsoft.com/office/drawing/2010/main"/>
              </a:ext>
            </a:extLst>
          </a:blip>
          <a:srcRect/>
          <a:stretch/>
        </p:blipFill>
        <p:spPr bwMode="auto">
          <a:xfrm>
            <a:off x="0" y="5173181"/>
            <a:ext cx="2417029" cy="1692000"/>
          </a:xfrm>
          <a:prstGeom prst="rect">
            <a:avLst/>
          </a:prstGeom>
          <a:ln>
            <a:noFill/>
          </a:ln>
          <a:extLst>
            <a:ext uri="{53640926-AAD7-44D8-BBD7-CCE9431645EC}">
              <a14:shadowObscured xmlns:a14="http://schemas.microsoft.com/office/drawing/2010/main"/>
            </a:ext>
          </a:extLst>
        </p:spPr>
      </p:pic>
      <p:pic>
        <p:nvPicPr>
          <p:cNvPr id="17" name="Imagen 16" descr="C:\Users\Usuario\Desktop\Videos y fotos malezas\fotos recuerdo laboratorio\DSC04045.JPG"/>
          <p:cNvPicPr/>
          <p:nvPr/>
        </p:nvPicPr>
        <p:blipFill rotWithShape="1">
          <a:blip r:embed="rId11" cstate="email">
            <a:extLst>
              <a:ext uri="{28A0092B-C50C-407E-A947-70E740481C1C}">
                <a14:useLocalDpi xmlns:a14="http://schemas.microsoft.com/office/drawing/2010/main"/>
              </a:ext>
            </a:extLst>
          </a:blip>
          <a:srcRect/>
          <a:stretch/>
        </p:blipFill>
        <p:spPr bwMode="auto">
          <a:xfrm>
            <a:off x="4851591" y="3464774"/>
            <a:ext cx="2485877" cy="1728000"/>
          </a:xfrm>
          <a:prstGeom prst="rect">
            <a:avLst/>
          </a:prstGeom>
          <a:noFill/>
          <a:ln>
            <a:noFill/>
          </a:ln>
          <a:extLst>
            <a:ext uri="{53640926-AAD7-44D8-BBD7-CCE9431645EC}">
              <a14:shadowObscured xmlns:a14="http://schemas.microsoft.com/office/drawing/2010/main"/>
            </a:ext>
          </a:extLst>
        </p:spPr>
      </p:pic>
      <p:pic>
        <p:nvPicPr>
          <p:cNvPr id="18" name="Imagen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43972" y="3458498"/>
            <a:ext cx="2409233" cy="1728000"/>
          </a:xfrm>
          <a:prstGeom prst="rect">
            <a:avLst/>
          </a:prstGeom>
        </p:spPr>
      </p:pic>
      <p:pic>
        <p:nvPicPr>
          <p:cNvPr id="19" name="Imagen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97933" y="0"/>
            <a:ext cx="2487965" cy="1728000"/>
          </a:xfrm>
          <a:prstGeom prst="rect">
            <a:avLst/>
          </a:prstGeom>
        </p:spPr>
      </p:pic>
      <p:pic>
        <p:nvPicPr>
          <p:cNvPr id="20" name="Imagen 1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85897" y="0"/>
            <a:ext cx="2449677" cy="1728000"/>
          </a:xfrm>
          <a:prstGeom prst="rect">
            <a:avLst/>
          </a:prstGeom>
        </p:spPr>
      </p:pic>
      <p:pic>
        <p:nvPicPr>
          <p:cNvPr id="21" name="Imagen 20"/>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330862" y="-100"/>
            <a:ext cx="2436221" cy="1728000"/>
          </a:xfrm>
          <a:prstGeom prst="rect">
            <a:avLst/>
          </a:prstGeom>
        </p:spPr>
      </p:pic>
      <p:pic>
        <p:nvPicPr>
          <p:cNvPr id="22" name="Imagen 21"/>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750214" y="1727900"/>
            <a:ext cx="2415739" cy="1728000"/>
          </a:xfrm>
          <a:prstGeom prst="rect">
            <a:avLst/>
          </a:prstGeom>
        </p:spPr>
      </p:pic>
      <p:pic>
        <p:nvPicPr>
          <p:cNvPr id="24" name="Imagen 23" descr="C:\Users\Usuario\Desktop\TESIS CORREGIDAS\Videos y fotos malezas\POSITIVOS\MALEZAS\CHALTURA\5-08-2015_LA VIOLETA\DSCN9521.JPG"/>
          <p:cNvPicPr/>
          <p:nvPr/>
        </p:nvPicPr>
        <p:blipFill rotWithShape="1">
          <a:blip r:embed="rId17" cstate="email">
            <a:extLst>
              <a:ext uri="{28A0092B-C50C-407E-A947-70E740481C1C}">
                <a14:useLocalDpi xmlns:a14="http://schemas.microsoft.com/office/drawing/2010/main"/>
              </a:ext>
            </a:extLst>
          </a:blip>
          <a:srcRect/>
          <a:stretch/>
        </p:blipFill>
        <p:spPr bwMode="auto">
          <a:xfrm>
            <a:off x="4859480" y="1724070"/>
            <a:ext cx="2436476" cy="1740377"/>
          </a:xfrm>
          <a:prstGeom prst="rect">
            <a:avLst/>
          </a:prstGeom>
          <a:noFill/>
          <a:ln>
            <a:noFill/>
          </a:ln>
          <a:extLst>
            <a:ext uri="{53640926-AAD7-44D8-BBD7-CCE9431645EC}">
              <a14:shadowObscured xmlns:a14="http://schemas.microsoft.com/office/drawing/2010/main"/>
            </a:ext>
          </a:extLst>
        </p:spPr>
      </p:pic>
      <p:pic>
        <p:nvPicPr>
          <p:cNvPr id="25" name="Imagen 24"/>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300538" y="1727899"/>
            <a:ext cx="2452669" cy="1736547"/>
          </a:xfrm>
          <a:prstGeom prst="rect">
            <a:avLst/>
          </a:prstGeom>
        </p:spPr>
      </p:pic>
      <p:pic>
        <p:nvPicPr>
          <p:cNvPr id="26" name="Imagen 2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96072" y="3458498"/>
            <a:ext cx="2463537" cy="1728000"/>
          </a:xfrm>
          <a:prstGeom prst="rect">
            <a:avLst/>
          </a:prstGeom>
        </p:spPr>
      </p:pic>
      <p:pic>
        <p:nvPicPr>
          <p:cNvPr id="27" name="Imagen 26" descr="C:\Users\Usuario\Desktop\Videos y fotos malezas\fotos recuerdo laboratorio\DSC04014.JPG"/>
          <p:cNvPicPr/>
          <p:nvPr/>
        </p:nvPicPr>
        <p:blipFill rotWithShape="1">
          <a:blip r:embed="rId20" cstate="email">
            <a:extLst>
              <a:ext uri="{28A0092B-C50C-407E-A947-70E740481C1C}">
                <a14:useLocalDpi xmlns:a14="http://schemas.microsoft.com/office/drawing/2010/main"/>
              </a:ext>
            </a:extLst>
          </a:blip>
          <a:srcRect/>
          <a:stretch/>
        </p:blipFill>
        <p:spPr bwMode="auto">
          <a:xfrm>
            <a:off x="-20482" y="3472181"/>
            <a:ext cx="2406153" cy="1729819"/>
          </a:xfrm>
          <a:prstGeom prst="rect">
            <a:avLst/>
          </a:prstGeom>
          <a:noFill/>
          <a:ln>
            <a:noFill/>
          </a:ln>
          <a:extLst>
            <a:ext uri="{53640926-AAD7-44D8-BBD7-CCE9431645EC}">
              <a14:shadowObscured xmlns:a14="http://schemas.microsoft.com/office/drawing/2010/main"/>
            </a:ext>
          </a:extLst>
        </p:spPr>
      </p:pic>
      <p:sp>
        <p:nvSpPr>
          <p:cNvPr id="23" name="Botón de acción: Inicio 22">
            <a:hlinkClick r:id="rId21" action="ppaction://hlinksldjump" highlightClick="1"/>
          </p:cNvPr>
          <p:cNvSpPr/>
          <p:nvPr/>
        </p:nvSpPr>
        <p:spPr>
          <a:xfrm>
            <a:off x="11424755" y="6439972"/>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
        <p:nvSpPr>
          <p:cNvPr id="30" name="Botón de acción: Hacia atrás o Anterior 29">
            <a:hlinkClick r:id="" action="ppaction://hlinkshowjump?jump=previousslide" highlightClick="1"/>
          </p:cNvPr>
          <p:cNvSpPr/>
          <p:nvPr/>
        </p:nvSpPr>
        <p:spPr>
          <a:xfrm>
            <a:off x="10934161" y="6497391"/>
            <a:ext cx="386368"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rot="5400000">
            <a:off x="10108439" y="3109377"/>
            <a:ext cx="1728328" cy="2438794"/>
          </a:xfrm>
          <a:prstGeom prst="rect">
            <a:avLst/>
          </a:prstGeom>
        </p:spPr>
      </p:pic>
      <p:pic>
        <p:nvPicPr>
          <p:cNvPr id="2060" name="Picture 12" descr="Resultado de imagen para gracias por su atencion gif animado con movimiento"/>
          <p:cNvPicPr>
            <a:picLocks noChangeAspect="1" noChangeArrowheads="1" noCrop="1"/>
          </p:cNvPicPr>
          <p:nvPr/>
        </p:nvPicPr>
        <p:blipFill>
          <a:blip r:embed="rId23">
            <a:extLst>
              <a:ext uri="{28A0092B-C50C-407E-A947-70E740481C1C}">
                <a14:useLocalDpi xmlns:a14="http://schemas.microsoft.com/office/drawing/2010/main"/>
              </a:ext>
            </a:extLst>
          </a:blip>
          <a:srcRect/>
          <a:stretch>
            <a:fillRect/>
          </a:stretch>
        </p:blipFill>
        <p:spPr bwMode="auto">
          <a:xfrm>
            <a:off x="1208514" y="-318285"/>
            <a:ext cx="11464460" cy="681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7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1970" y="265562"/>
            <a:ext cx="3163889" cy="609599"/>
          </a:xfrm>
        </p:spPr>
        <p:txBody>
          <a:bodyPr>
            <a:normAutofit/>
          </a:bodyPr>
          <a:lstStyle/>
          <a:p>
            <a:r>
              <a:rPr lang="es-ES" sz="3200" b="1" dirty="0">
                <a:solidFill>
                  <a:schemeClr val="accent1">
                    <a:lumMod val="50000"/>
                  </a:schemeClr>
                </a:solidFill>
                <a:latin typeface="Times New Roman" panose="02020603050405020304" pitchFamily="18" charset="0"/>
                <a:cs typeface="Times New Roman" panose="02020603050405020304" pitchFamily="18" charset="0"/>
              </a:rPr>
              <a:t>OBJETIVOS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08205746"/>
              </p:ext>
            </p:extLst>
          </p:nvPr>
        </p:nvGraphicFramePr>
        <p:xfrm>
          <a:off x="700635" y="848554"/>
          <a:ext cx="10658005" cy="550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8" name="Picture 6" descr="Resultado de imagen para botones gif con movimiento"/>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5753" y="3425523"/>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botones gif con movimiento"/>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7455" y="1623619"/>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botones gif con movimiento"/>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1399" y="4289550"/>
            <a:ext cx="240210" cy="30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botones gif con movimiento"/>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5753" y="5158900"/>
            <a:ext cx="240210" cy="3002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n relacion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9 Rectángulo"/>
          <p:cNvSpPr/>
          <p:nvPr/>
        </p:nvSpPr>
        <p:spPr bwMode="auto">
          <a:xfrm>
            <a:off x="103031" y="89823"/>
            <a:ext cx="720000" cy="720000"/>
          </a:xfrm>
          <a:prstGeom prst="rect">
            <a:avLst/>
          </a:prstGeom>
          <a:blipFill>
            <a:blip r:embed="rId8"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12" name="Picture 4" descr="Resultado de imagen de agropecuaria ut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13" name="Botón de acción: Hacia delante o Siguiente 3">
            <a:hlinkClick r:id="" action="ppaction://hlinkshowjump?jump=nextslide" highlightClick="1"/>
          </p:cNvPr>
          <p:cNvSpPr/>
          <p:nvPr/>
        </p:nvSpPr>
        <p:spPr>
          <a:xfrm>
            <a:off x="11256135" y="6233375"/>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874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7"/>
          <p:cNvGrpSpPr/>
          <p:nvPr/>
        </p:nvGrpSpPr>
        <p:grpSpPr>
          <a:xfrm>
            <a:off x="1954883" y="631066"/>
            <a:ext cx="1028008" cy="5370490"/>
            <a:chOff x="2823316" y="2772171"/>
            <a:chExt cx="502708" cy="2645833"/>
          </a:xfrm>
          <a:solidFill>
            <a:schemeClr val="accent2">
              <a:lumMod val="60000"/>
              <a:lumOff val="40000"/>
            </a:schemeClr>
          </a:solidFill>
        </p:grpSpPr>
        <p:sp>
          <p:nvSpPr>
            <p:cNvPr id="6" name="Rectángulo 8"/>
            <p:cNvSpPr/>
            <p:nvPr/>
          </p:nvSpPr>
          <p:spPr>
            <a:xfrm rot="16200000">
              <a:off x="1751753" y="3843734"/>
              <a:ext cx="2645833" cy="50270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9"/>
            <p:cNvSpPr/>
            <p:nvPr/>
          </p:nvSpPr>
          <p:spPr>
            <a:xfrm rot="16200000">
              <a:off x="1751753" y="3843734"/>
              <a:ext cx="2645833" cy="502708"/>
            </a:xfrm>
            <a:prstGeom prst="rect">
              <a:avLst/>
            </a:prstGeom>
            <a:grpFill/>
            <a:effectLst>
              <a:softEdge rad="635000"/>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4000" b="1" kern="1200" dirty="0" smtClean="0">
                  <a:solidFill>
                    <a:schemeClr val="tx1"/>
                  </a:solidFill>
                  <a:latin typeface="Times New Roman" panose="02020603050405020304" pitchFamily="18" charset="0"/>
                  <a:cs typeface="Times New Roman" panose="02020603050405020304" pitchFamily="18" charset="0"/>
                </a:rPr>
                <a:t> </a:t>
              </a:r>
              <a:endParaRPr lang="es-ES" sz="4000" kern="1200" dirty="0">
                <a:solidFill>
                  <a:schemeClr val="tx1"/>
                </a:solidFill>
                <a:latin typeface="Times New Roman" panose="02020603050405020304" pitchFamily="18" charset="0"/>
                <a:cs typeface="Times New Roman" panose="02020603050405020304" pitchFamily="18" charset="0"/>
              </a:endParaRPr>
            </a:p>
          </p:txBody>
        </p:sp>
      </p:grpSp>
      <p:sp>
        <p:nvSpPr>
          <p:cNvPr id="10" name="9 Rectángulo"/>
          <p:cNvSpPr/>
          <p:nvPr/>
        </p:nvSpPr>
        <p:spPr>
          <a:xfrm rot="16200000">
            <a:off x="-54690" y="3054699"/>
            <a:ext cx="5047151" cy="523220"/>
          </a:xfrm>
          <a:prstGeom prst="rect">
            <a:avLst/>
          </a:prstGeom>
        </p:spPr>
        <p:txBody>
          <a:bodyPr wrap="none">
            <a:spAutoFit/>
          </a:bodyPr>
          <a:lstStyle/>
          <a:p>
            <a:r>
              <a:rPr lang="es-ES" sz="2800" b="1" dirty="0" smtClean="0">
                <a:latin typeface="Times New Roman" panose="02020603050405020304" pitchFamily="18" charset="0"/>
                <a:cs typeface="Times New Roman" panose="02020603050405020304" pitchFamily="18" charset="0"/>
              </a:rPr>
              <a:t>PREGUNTAS  DIRECTRICES</a:t>
            </a:r>
            <a:endParaRPr lang="es-ES" sz="2800" b="1" dirty="0">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3825028" y="928640"/>
            <a:ext cx="7276564" cy="1100461"/>
          </a:xfrm>
          <a:prstGeom prst="roundRect">
            <a:avLst/>
          </a:prstGeom>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latin typeface="Times New Roman" panose="02020603050405020304" pitchFamily="18" charset="0"/>
                <a:cs typeface="Times New Roman" panose="02020603050405020304" pitchFamily="18" charset="0"/>
              </a:rPr>
              <a:t>¿Cuáles son las malezas más frecuentes en las zonas productoras de tomate de árbol?</a:t>
            </a:r>
          </a:p>
        </p:txBody>
      </p:sp>
      <p:sp>
        <p:nvSpPr>
          <p:cNvPr id="12" name="11 Rectángulo redondeado"/>
          <p:cNvSpPr/>
          <p:nvPr/>
        </p:nvSpPr>
        <p:spPr>
          <a:xfrm>
            <a:off x="3825028" y="2773935"/>
            <a:ext cx="7276564" cy="1100461"/>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000" dirty="0">
                <a:solidFill>
                  <a:schemeClr val="tx1"/>
                </a:solidFill>
                <a:latin typeface="Times New Roman" panose="02020603050405020304" pitchFamily="18" charset="0"/>
                <a:cs typeface="Times New Roman" panose="02020603050405020304" pitchFamily="18" charset="0"/>
              </a:rPr>
              <a:t>¿Cuáles de los virus en estudio están presentes en las malezas encontradas en las plantaciones de tomate de árbol?</a:t>
            </a:r>
          </a:p>
        </p:txBody>
      </p:sp>
      <p:sp>
        <p:nvSpPr>
          <p:cNvPr id="13" name="12 Rectángulo redondeado"/>
          <p:cNvSpPr/>
          <p:nvPr/>
        </p:nvSpPr>
        <p:spPr>
          <a:xfrm>
            <a:off x="3825028" y="4574833"/>
            <a:ext cx="7276564" cy="1100461"/>
          </a:xfrm>
          <a:prstGeom prst="round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latin typeface="Times New Roman" panose="02020603050405020304" pitchFamily="18" charset="0"/>
                <a:cs typeface="Times New Roman" panose="02020603050405020304" pitchFamily="18" charset="0"/>
              </a:rPr>
              <a:t>¿Cuál es el nivel de incidencia de cada uno de los virus encontrados, según el tipo de maleza y localidad</a:t>
            </a:r>
            <a:r>
              <a:rPr lang="es-ES" sz="2000" dirty="0" smtClean="0">
                <a:solidFill>
                  <a:schemeClr val="tx1"/>
                </a:solidFill>
                <a:latin typeface="Times New Roman" panose="02020603050405020304" pitchFamily="18" charset="0"/>
                <a:cs typeface="Times New Roman" panose="02020603050405020304" pitchFamily="18" charset="0"/>
              </a:rPr>
              <a:t>?</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14" name="Botón de acción: Inicio 9">
            <a:hlinkClick r:id="rId2" action="ppaction://hlinksldjump" highlightClick="1"/>
          </p:cNvPr>
          <p:cNvSpPr/>
          <p:nvPr/>
        </p:nvSpPr>
        <p:spPr>
          <a:xfrm>
            <a:off x="11269014" y="6394986"/>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
        <p:nvSpPr>
          <p:cNvPr id="15" name="Botón de acción: Hacia atrás o Anterior 7">
            <a:hlinkClick r:id="" action="ppaction://hlinkshowjump?jump=previousslide" highlightClick="1"/>
          </p:cNvPr>
          <p:cNvSpPr/>
          <p:nvPr/>
        </p:nvSpPr>
        <p:spPr>
          <a:xfrm>
            <a:off x="10779614" y="6523149"/>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22189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ángulo redondeado 52"/>
          <p:cNvSpPr/>
          <p:nvPr/>
        </p:nvSpPr>
        <p:spPr>
          <a:xfrm>
            <a:off x="2412656" y="5399635"/>
            <a:ext cx="9526059" cy="70796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52" name="Rectángulo redondeado 51"/>
          <p:cNvSpPr/>
          <p:nvPr/>
        </p:nvSpPr>
        <p:spPr>
          <a:xfrm>
            <a:off x="2412656" y="3848124"/>
            <a:ext cx="9526059" cy="138683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51" name="Rectángulo redondeado 50"/>
          <p:cNvSpPr/>
          <p:nvPr/>
        </p:nvSpPr>
        <p:spPr>
          <a:xfrm>
            <a:off x="2412658" y="2786799"/>
            <a:ext cx="9526059" cy="90728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7180" name="Rectángulo redondeado 7179"/>
          <p:cNvSpPr/>
          <p:nvPr/>
        </p:nvSpPr>
        <p:spPr>
          <a:xfrm>
            <a:off x="2412658" y="1913376"/>
            <a:ext cx="9526059" cy="6495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1" name="Rectángulo 10"/>
          <p:cNvSpPr/>
          <p:nvPr/>
        </p:nvSpPr>
        <p:spPr>
          <a:xfrm>
            <a:off x="2384034" y="1913376"/>
            <a:ext cx="2655326" cy="3970318"/>
          </a:xfrm>
          <a:prstGeom prst="rect">
            <a:avLst/>
          </a:prstGeom>
        </p:spPr>
        <p:txBody>
          <a:bodyPr wrap="square">
            <a:spAutoFit/>
          </a:bodyPr>
          <a:lstStyle/>
          <a:p>
            <a:pPr lvl="0"/>
            <a:r>
              <a:rPr lang="es-EC" dirty="0" smtClean="0">
                <a:latin typeface="Times New Roman" panose="02020603050405020304" pitchFamily="18" charset="0"/>
                <a:cs typeface="Times New Roman" panose="02020603050405020304" pitchFamily="18" charset="0"/>
              </a:rPr>
              <a:t>Rivas</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Ramírez, Hilje y Cubillo (</a:t>
            </a:r>
            <a:r>
              <a:rPr lang="es-EC" dirty="0">
                <a:latin typeface="Times New Roman" panose="02020603050405020304" pitchFamily="18" charset="0"/>
                <a:cs typeface="Times New Roman" panose="02020603050405020304" pitchFamily="18" charset="0"/>
              </a:rPr>
              <a:t>1995</a:t>
            </a:r>
            <a:r>
              <a:rPr lang="es-EC"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a:p>
            <a:pPr lvl="0"/>
            <a:endParaRPr lang="es-ES" dirty="0" smtClean="0">
              <a:latin typeface="Times New Roman" panose="02020603050405020304" pitchFamily="18" charset="0"/>
              <a:cs typeface="Times New Roman" panose="02020603050405020304" pitchFamily="18" charset="0"/>
            </a:endParaRPr>
          </a:p>
          <a:p>
            <a:pPr lvl="0"/>
            <a:r>
              <a:rPr lang="es-EC" dirty="0" smtClean="0">
                <a:latin typeface="Times New Roman" panose="02020603050405020304" pitchFamily="18" charset="0"/>
                <a:cs typeface="Times New Roman" panose="02020603050405020304" pitchFamily="18" charset="0"/>
              </a:rPr>
              <a:t>Ormeño </a:t>
            </a:r>
            <a:r>
              <a:rPr lang="es-EC" dirty="0">
                <a:latin typeface="Times New Roman" panose="02020603050405020304" pitchFamily="18" charset="0"/>
                <a:cs typeface="Times New Roman" panose="02020603050405020304" pitchFamily="18" charset="0"/>
              </a:rPr>
              <a:t>y</a:t>
            </a:r>
            <a:r>
              <a:rPr lang="es-EC" dirty="0" smtClean="0">
                <a:latin typeface="Times New Roman" panose="02020603050405020304" pitchFamily="18" charset="0"/>
                <a:cs typeface="Times New Roman" panose="02020603050405020304" pitchFamily="18" charset="0"/>
              </a:rPr>
              <a:t> Sepúlveda (2005)</a:t>
            </a:r>
          </a:p>
          <a:p>
            <a:pPr lvl="0"/>
            <a:endParaRPr lang="es-EC" dirty="0" smtClean="0">
              <a:latin typeface="Times New Roman" panose="02020603050405020304" pitchFamily="18" charset="0"/>
              <a:cs typeface="Times New Roman" panose="02020603050405020304" pitchFamily="18" charset="0"/>
            </a:endParaRPr>
          </a:p>
          <a:p>
            <a:pPr lvl="0"/>
            <a:endParaRPr lang="es-EC" dirty="0" smtClean="0">
              <a:latin typeface="Times New Roman" panose="02020603050405020304" pitchFamily="18" charset="0"/>
              <a:cs typeface="Times New Roman" panose="02020603050405020304" pitchFamily="18" charset="0"/>
            </a:endParaRPr>
          </a:p>
          <a:p>
            <a:pPr lvl="0"/>
            <a:endParaRPr lang="es-EC" dirty="0" smtClean="0">
              <a:latin typeface="Times New Roman" panose="02020603050405020304" pitchFamily="18" charset="0"/>
              <a:cs typeface="Times New Roman" panose="02020603050405020304" pitchFamily="18" charset="0"/>
            </a:endParaRPr>
          </a:p>
          <a:p>
            <a:pPr lvl="0"/>
            <a:r>
              <a:rPr lang="es-EC" dirty="0" smtClean="0">
                <a:latin typeface="Times New Roman" panose="02020603050405020304" pitchFamily="18" charset="0"/>
                <a:cs typeface="Times New Roman" panose="02020603050405020304" pitchFamily="18" charset="0"/>
              </a:rPr>
              <a:t>Ormeño</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Sepúlveda, Rojas</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&amp; Araya</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(2006)</a:t>
            </a:r>
            <a:endParaRPr lang="es-ES"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lvl="0"/>
            <a:endParaRPr lang="es-EC"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lvl="0"/>
            <a:r>
              <a:rPr lang="es-EC" dirty="0" smtClean="0">
                <a:latin typeface="Times New Roman" panose="02020603050405020304" pitchFamily="18" charset="0"/>
                <a:cs typeface="Times New Roman" panose="02020603050405020304" pitchFamily="18" charset="0"/>
              </a:rPr>
              <a:t>Anfoka </a:t>
            </a:r>
            <a:r>
              <a:rPr lang="es-EC" dirty="0">
                <a:latin typeface="Times New Roman" panose="02020603050405020304" pitchFamily="18" charset="0"/>
                <a:cs typeface="Times New Roman" panose="02020603050405020304" pitchFamily="18" charset="0"/>
              </a:rPr>
              <a:t>&amp; </a:t>
            </a:r>
            <a:r>
              <a:rPr lang="es-EC" dirty="0" smtClean="0">
                <a:latin typeface="Times New Roman" panose="02020603050405020304" pitchFamily="18" charset="0"/>
                <a:cs typeface="Times New Roman" panose="02020603050405020304" pitchFamily="18" charset="0"/>
              </a:rPr>
              <a:t>Abhary (2007)</a:t>
            </a:r>
            <a:endParaRPr lang="es-ES" dirty="0">
              <a:latin typeface="Times New Roman" panose="02020603050405020304" pitchFamily="18" charset="0"/>
              <a:cs typeface="Times New Roman" panose="02020603050405020304" pitchFamily="18" charset="0"/>
            </a:endParaRPr>
          </a:p>
        </p:txBody>
      </p:sp>
      <p:pic>
        <p:nvPicPr>
          <p:cNvPr id="7170" name="Picture 2" descr="Resultado de imagen para gif estudiante"/>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83503" y="3015540"/>
            <a:ext cx="1346705" cy="12778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10252136" y="1913376"/>
            <a:ext cx="1686581" cy="4124206"/>
          </a:xfrm>
          <a:prstGeom prst="rect">
            <a:avLst/>
          </a:prstGeom>
        </p:spPr>
        <p:txBody>
          <a:bodyPr wrap="square">
            <a:spAutoFit/>
          </a:bodyPr>
          <a:lstStyle/>
          <a:p>
            <a:pPr>
              <a:spcBef>
                <a:spcPts val="1200"/>
              </a:spcBef>
              <a:spcAft>
                <a:spcPts val="1200"/>
              </a:spcAft>
            </a:pPr>
            <a:r>
              <a:rPr lang="es-ES" dirty="0" smtClean="0">
                <a:latin typeface="Times New Roman" panose="02020603050405020304" pitchFamily="18" charset="0"/>
                <a:cs typeface="Times New Roman" panose="02020603050405020304" pitchFamily="18" charset="0"/>
              </a:rPr>
              <a:t>ELISA: PVX </a:t>
            </a:r>
            <a:r>
              <a:rPr lang="es-ES" dirty="0">
                <a:latin typeface="Times New Roman" panose="02020603050405020304" pitchFamily="18" charset="0"/>
                <a:cs typeface="Times New Roman" panose="02020603050405020304" pitchFamily="18" charset="0"/>
              </a:rPr>
              <a:t>y PVY </a:t>
            </a:r>
            <a:endParaRPr lang="es-EC" dirty="0" smtClean="0">
              <a:latin typeface="Times New Roman" panose="02020603050405020304" pitchFamily="18" charset="0"/>
              <a:cs typeface="Times New Roman" panose="02020603050405020304" pitchFamily="18" charset="0"/>
            </a:endParaRPr>
          </a:p>
          <a:p>
            <a:pPr>
              <a:spcBef>
                <a:spcPts val="1200"/>
              </a:spcBef>
              <a:spcAft>
                <a:spcPts val="1200"/>
              </a:spcAft>
            </a:pPr>
            <a:r>
              <a:rPr lang="es-EC" dirty="0" smtClean="0">
                <a:latin typeface="Times New Roman" panose="02020603050405020304" pitchFamily="18" charset="0"/>
                <a:cs typeface="Times New Roman" panose="02020603050405020304" pitchFamily="18" charset="0"/>
              </a:rPr>
              <a:t>ELISA: AMV </a:t>
            </a:r>
            <a:r>
              <a:rPr lang="es-EC" dirty="0">
                <a:latin typeface="Times New Roman" panose="02020603050405020304" pitchFamily="18" charset="0"/>
                <a:cs typeface="Times New Roman" panose="02020603050405020304" pitchFamily="18" charset="0"/>
              </a:rPr>
              <a:t>y </a:t>
            </a:r>
            <a:r>
              <a:rPr lang="es-EC" dirty="0" smtClean="0">
                <a:latin typeface="Times New Roman" panose="02020603050405020304" pitchFamily="18" charset="0"/>
                <a:cs typeface="Times New Roman" panose="02020603050405020304" pitchFamily="18" charset="0"/>
              </a:rPr>
              <a:t>PVY</a:t>
            </a:r>
          </a:p>
          <a:p>
            <a:pPr>
              <a:spcBef>
                <a:spcPts val="1200"/>
              </a:spcBef>
              <a:spcAft>
                <a:spcPts val="1200"/>
              </a:spcAft>
            </a:pPr>
            <a:endParaRPr lang="es-EC" dirty="0" smtClean="0">
              <a:latin typeface="Times New Roman" panose="02020603050405020304" pitchFamily="18" charset="0"/>
              <a:cs typeface="Times New Roman" panose="02020603050405020304" pitchFamily="18" charset="0"/>
            </a:endParaRPr>
          </a:p>
          <a:p>
            <a:pPr>
              <a:spcBef>
                <a:spcPts val="1200"/>
              </a:spcBef>
              <a:spcAft>
                <a:spcPts val="1200"/>
              </a:spcAft>
            </a:pPr>
            <a:r>
              <a:rPr lang="es-EC" dirty="0" smtClean="0">
                <a:latin typeface="Times New Roman" panose="02020603050405020304" pitchFamily="18" charset="0"/>
                <a:cs typeface="Times New Roman" panose="02020603050405020304" pitchFamily="18" charset="0"/>
              </a:rPr>
              <a:t>ELISA: AMV y PVY</a:t>
            </a:r>
            <a:endParaRPr lang="es-EC" dirty="0">
              <a:latin typeface="Times New Roman" panose="02020603050405020304" pitchFamily="18" charset="0"/>
              <a:cs typeface="Times New Roman" panose="02020603050405020304" pitchFamily="18" charset="0"/>
            </a:endParaRPr>
          </a:p>
          <a:p>
            <a:pPr>
              <a:spcBef>
                <a:spcPts val="1200"/>
              </a:spcBef>
              <a:spcAft>
                <a:spcPts val="1200"/>
              </a:spcAft>
            </a:pPr>
            <a:endParaRPr lang="es-EC" dirty="0" smtClean="0">
              <a:latin typeface="Times New Roman" panose="02020603050405020304" pitchFamily="18" charset="0"/>
              <a:cs typeface="Times New Roman" panose="02020603050405020304" pitchFamily="18" charset="0"/>
            </a:endParaRPr>
          </a:p>
          <a:p>
            <a:pPr>
              <a:spcBef>
                <a:spcPts val="1200"/>
              </a:spcBef>
              <a:spcAft>
                <a:spcPts val="1200"/>
              </a:spcAft>
            </a:pPr>
            <a:r>
              <a:rPr lang="es-EC" dirty="0" smtClean="0">
                <a:latin typeface="Times New Roman" panose="02020603050405020304" pitchFamily="18" charset="0"/>
                <a:cs typeface="Times New Roman" panose="02020603050405020304" pitchFamily="18" charset="0"/>
              </a:rPr>
              <a:t>PCR: TiCV</a:t>
            </a:r>
          </a:p>
        </p:txBody>
      </p:sp>
      <p:sp>
        <p:nvSpPr>
          <p:cNvPr id="17" name="Rectángulo 16"/>
          <p:cNvSpPr/>
          <p:nvPr/>
        </p:nvSpPr>
        <p:spPr>
          <a:xfrm>
            <a:off x="5247332" y="1894921"/>
            <a:ext cx="4766061" cy="4247317"/>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cs typeface="Times New Roman" panose="02020603050405020304" pitchFamily="18" charset="0"/>
              </a:rPr>
              <a:t>Detección de virus en plantas silvestres asociadas con el tomate y chile dulce en Costa Rica</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es-EC"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r>
              <a:rPr lang="es-EC" dirty="0">
                <a:latin typeface="Times New Roman" panose="02020603050405020304" pitchFamily="18" charset="0"/>
                <a:cs typeface="Times New Roman" panose="02020603050405020304" pitchFamily="18" charset="0"/>
              </a:rPr>
              <a:t>Presencia de diferentes virus de pimiento (</a:t>
            </a:r>
            <a:r>
              <a:rPr lang="es-EC" i="1" dirty="0">
                <a:latin typeface="Times New Roman" panose="02020603050405020304" pitchFamily="18" charset="0"/>
                <a:cs typeface="Times New Roman" panose="02020603050405020304" pitchFamily="18" charset="0"/>
              </a:rPr>
              <a:t>Capsicum annuum</a:t>
            </a:r>
            <a:r>
              <a:rPr lang="es-EC" dirty="0">
                <a:latin typeface="Times New Roman" panose="02020603050405020304" pitchFamily="18" charset="0"/>
                <a:cs typeface="Times New Roman" panose="02020603050405020304" pitchFamily="18" charset="0"/>
              </a:rPr>
              <a:t> L.) en especies de malezas asociadas al </a:t>
            </a:r>
            <a:r>
              <a:rPr lang="es-EC" dirty="0" smtClean="0">
                <a:latin typeface="Times New Roman" panose="02020603050405020304" pitchFamily="18" charset="0"/>
                <a:cs typeface="Times New Roman" panose="02020603050405020304" pitchFamily="18" charset="0"/>
              </a:rPr>
              <a:t>cultivo</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(Chile).</a:t>
            </a:r>
          </a:p>
          <a:p>
            <a:pPr algn="just"/>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Malezas </a:t>
            </a:r>
            <a:r>
              <a:rPr lang="es-EC" dirty="0">
                <a:latin typeface="Times New Roman" panose="02020603050405020304" pitchFamily="18" charset="0"/>
                <a:cs typeface="Times New Roman" panose="02020603050405020304" pitchFamily="18" charset="0"/>
              </a:rPr>
              <a:t>del </a:t>
            </a:r>
            <a:r>
              <a:rPr lang="es-EC" dirty="0" smtClean="0">
                <a:latin typeface="Times New Roman" panose="02020603050405020304" pitchFamily="18" charset="0"/>
                <a:cs typeface="Times New Roman" panose="02020603050405020304" pitchFamily="18" charset="0"/>
              </a:rPr>
              <a:t>género </a:t>
            </a:r>
            <a:r>
              <a:rPr lang="es-EC" dirty="0">
                <a:latin typeface="Times New Roman" panose="02020603050405020304" pitchFamily="18" charset="0"/>
                <a:cs typeface="Times New Roman" panose="02020603050405020304" pitchFamily="18" charset="0"/>
              </a:rPr>
              <a:t>D</a:t>
            </a:r>
            <a:r>
              <a:rPr lang="es-EC" dirty="0" smtClean="0">
                <a:latin typeface="Times New Roman" panose="02020603050405020304" pitchFamily="18" charset="0"/>
                <a:cs typeface="Times New Roman" panose="02020603050405020304" pitchFamily="18" charset="0"/>
              </a:rPr>
              <a:t>atura </a:t>
            </a:r>
            <a:r>
              <a:rPr lang="es-EC" dirty="0">
                <a:latin typeface="Times New Roman" panose="02020603050405020304" pitchFamily="18" charset="0"/>
                <a:cs typeface="Times New Roman" panose="02020603050405020304" pitchFamily="18" charset="0"/>
              </a:rPr>
              <a:t>como </a:t>
            </a:r>
            <a:r>
              <a:rPr lang="es-EC" dirty="0" smtClean="0">
                <a:latin typeface="Times New Roman" panose="02020603050405020304" pitchFamily="18" charset="0"/>
                <a:cs typeface="Times New Roman" panose="02020603050405020304" pitchFamily="18" charset="0"/>
              </a:rPr>
              <a:t>factor </a:t>
            </a:r>
            <a:r>
              <a:rPr lang="es-EC" dirty="0">
                <a:latin typeface="Times New Roman" panose="02020603050405020304" pitchFamily="18" charset="0"/>
                <a:cs typeface="Times New Roman" panose="02020603050405020304" pitchFamily="18" charset="0"/>
              </a:rPr>
              <a:t>e</a:t>
            </a:r>
            <a:r>
              <a:rPr lang="es-EC" dirty="0" smtClean="0">
                <a:latin typeface="Times New Roman" panose="02020603050405020304" pitchFamily="18" charset="0"/>
                <a:cs typeface="Times New Roman" panose="02020603050405020304" pitchFamily="18" charset="0"/>
              </a:rPr>
              <a:t>pidemiológico </a:t>
            </a:r>
            <a:r>
              <a:rPr lang="es-EC" dirty="0">
                <a:latin typeface="Times New Roman" panose="02020603050405020304" pitchFamily="18" charset="0"/>
                <a:cs typeface="Times New Roman" panose="02020603050405020304" pitchFamily="18" charset="0"/>
              </a:rPr>
              <a:t>del </a:t>
            </a:r>
            <a:r>
              <a:rPr lang="es-EC" dirty="0" smtClean="0">
                <a:latin typeface="Times New Roman" panose="02020603050405020304" pitchFamily="18" charset="0"/>
                <a:cs typeface="Times New Roman" panose="02020603050405020304" pitchFamily="18" charset="0"/>
              </a:rPr>
              <a:t>virus </a:t>
            </a:r>
            <a:r>
              <a:rPr lang="es-EC" dirty="0">
                <a:latin typeface="Times New Roman" panose="02020603050405020304" pitchFamily="18" charset="0"/>
                <a:cs typeface="Times New Roman" panose="02020603050405020304" pitchFamily="18" charset="0"/>
              </a:rPr>
              <a:t>del mosaico de la alfalfa (AMV), </a:t>
            </a:r>
            <a:r>
              <a:rPr lang="es-EC" dirty="0" smtClean="0">
                <a:latin typeface="Times New Roman" panose="02020603050405020304" pitchFamily="18" charset="0"/>
                <a:cs typeface="Times New Roman" panose="02020603050405020304" pitchFamily="18" charset="0"/>
              </a:rPr>
              <a:t>virus </a:t>
            </a:r>
            <a:r>
              <a:rPr lang="es-EC" dirty="0">
                <a:latin typeface="Times New Roman" panose="02020603050405020304" pitchFamily="18" charset="0"/>
                <a:cs typeface="Times New Roman" panose="02020603050405020304" pitchFamily="18" charset="0"/>
              </a:rPr>
              <a:t>del mosaico del pepino (CMV) y </a:t>
            </a:r>
            <a:r>
              <a:rPr lang="es-EC" dirty="0" smtClean="0">
                <a:latin typeface="Times New Roman" panose="02020603050405020304" pitchFamily="18" charset="0"/>
                <a:cs typeface="Times New Roman" panose="02020603050405020304" pitchFamily="18" charset="0"/>
              </a:rPr>
              <a:t>virus </a:t>
            </a:r>
            <a:r>
              <a:rPr lang="es-EC" dirty="0">
                <a:latin typeface="Times New Roman" panose="02020603050405020304" pitchFamily="18" charset="0"/>
                <a:cs typeface="Times New Roman" panose="02020603050405020304" pitchFamily="18" charset="0"/>
              </a:rPr>
              <a:t>Y de la papa (PVY) en </a:t>
            </a:r>
            <a:r>
              <a:rPr lang="es-EC" dirty="0" smtClean="0">
                <a:latin typeface="Times New Roman" panose="02020603050405020304" pitchFamily="18" charset="0"/>
                <a:cs typeface="Times New Roman" panose="02020603050405020304" pitchFamily="18" charset="0"/>
              </a:rPr>
              <a:t>Solanáceas (Chile).</a:t>
            </a:r>
          </a:p>
          <a:p>
            <a:pPr algn="just"/>
            <a:endParaRPr lang="es-EC" dirty="0" smtClean="0">
              <a:latin typeface="Times New Roman" panose="02020603050405020304" pitchFamily="18" charset="0"/>
              <a:cs typeface="Times New Roman" panose="02020603050405020304" pitchFamily="18" charset="0"/>
            </a:endParaRPr>
          </a:p>
          <a:p>
            <a:pPr algn="just"/>
            <a:endParaRPr lang="es-EC"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La aparición de virus de la clorosis infecciosa del tomate (</a:t>
            </a:r>
            <a:r>
              <a:rPr lang="es-ES" dirty="0" smtClean="0">
                <a:latin typeface="Times New Roman" panose="02020603050405020304" pitchFamily="18" charset="0"/>
                <a:cs typeface="Times New Roman" panose="02020603050405020304" pitchFamily="18" charset="0"/>
              </a:rPr>
              <a:t>TiCV</a:t>
            </a:r>
            <a:r>
              <a:rPr lang="es-ES" dirty="0">
                <a:latin typeface="Times New Roman" panose="02020603050405020304" pitchFamily="18" charset="0"/>
                <a:cs typeface="Times New Roman" panose="02020603050405020304" pitchFamily="18" charset="0"/>
              </a:rPr>
              <a:t>) en </a:t>
            </a:r>
            <a:r>
              <a:rPr lang="es-ES" dirty="0" smtClean="0">
                <a:latin typeface="Times New Roman" panose="02020603050405020304" pitchFamily="18" charset="0"/>
                <a:cs typeface="Times New Roman" panose="02020603050405020304" pitchFamily="18" charset="0"/>
              </a:rPr>
              <a:t>Jordania</a:t>
            </a:r>
            <a:r>
              <a:rPr lang="es-ES" sz="1400" dirty="0" smtClean="0">
                <a:latin typeface="Times New Roman" panose="02020603050405020304" pitchFamily="18" charset="0"/>
                <a:cs typeface="Times New Roman" panose="02020603050405020304" pitchFamily="18" charset="0"/>
              </a:rPr>
              <a:t>.</a:t>
            </a:r>
            <a:endParaRPr lang="es-EC" sz="1400" dirty="0" smtClean="0">
              <a:latin typeface="Times New Roman" panose="02020603050405020304" pitchFamily="18" charset="0"/>
              <a:cs typeface="Times New Roman" panose="02020603050405020304" pitchFamily="18" charset="0"/>
            </a:endParaRPr>
          </a:p>
        </p:txBody>
      </p:sp>
      <p:sp>
        <p:nvSpPr>
          <p:cNvPr id="25" name="Título 1"/>
          <p:cNvSpPr txBox="1">
            <a:spLocks/>
          </p:cNvSpPr>
          <p:nvPr/>
        </p:nvSpPr>
        <p:spPr>
          <a:xfrm>
            <a:off x="3628932" y="107056"/>
            <a:ext cx="5368859" cy="609599"/>
          </a:xfrm>
          <a:prstGeom prst="rect">
            <a:avLst/>
          </a:prstGeom>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smtClean="0">
                <a:solidFill>
                  <a:schemeClr val="accent1">
                    <a:lumMod val="50000"/>
                  </a:schemeClr>
                </a:solidFill>
                <a:latin typeface="Times New Roman" panose="02020603050405020304" pitchFamily="18" charset="0"/>
                <a:cs typeface="Times New Roman" panose="02020603050405020304" pitchFamily="18" charset="0"/>
              </a:rPr>
              <a:t>REVISIÓN DE LITERATURA</a:t>
            </a:r>
            <a:endParaRPr lang="es-ES" sz="3200" b="1"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31" name="Conector recto 30"/>
          <p:cNvCxnSpPr/>
          <p:nvPr/>
        </p:nvCxnSpPr>
        <p:spPr>
          <a:xfrm flipH="1">
            <a:off x="2137893" y="1668031"/>
            <a:ext cx="4238756"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168" name="Rectángulo redondeado 7167"/>
          <p:cNvSpPr/>
          <p:nvPr/>
        </p:nvSpPr>
        <p:spPr>
          <a:xfrm>
            <a:off x="5247332" y="901224"/>
            <a:ext cx="2273397" cy="46290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a:latin typeface="Times New Roman" panose="02020603050405020304" pitchFamily="18" charset="0"/>
                <a:cs typeface="Times New Roman" panose="02020603050405020304" pitchFamily="18" charset="0"/>
              </a:rPr>
              <a:t>ANTECEDENTES</a:t>
            </a:r>
            <a:endParaRPr lang="es-ES"/>
          </a:p>
        </p:txBody>
      </p:sp>
      <p:cxnSp>
        <p:nvCxnSpPr>
          <p:cNvPr id="7174" name="Conector recto 7173"/>
          <p:cNvCxnSpPr/>
          <p:nvPr/>
        </p:nvCxnSpPr>
        <p:spPr>
          <a:xfrm flipH="1">
            <a:off x="2137892" y="1668031"/>
            <a:ext cx="2" cy="4075947"/>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76" name="Conector recto de flecha 7175"/>
          <p:cNvCxnSpPr/>
          <p:nvPr/>
        </p:nvCxnSpPr>
        <p:spPr>
          <a:xfrm>
            <a:off x="2137893" y="2215166"/>
            <a:ext cx="246141"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79" name="Conector recto 7178"/>
          <p:cNvCxnSpPr>
            <a:stCxn id="7168" idx="2"/>
          </p:cNvCxnSpPr>
          <p:nvPr/>
        </p:nvCxnSpPr>
        <p:spPr>
          <a:xfrm flipH="1">
            <a:off x="6384030" y="1364125"/>
            <a:ext cx="1" cy="30390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2148624" y="3243338"/>
            <a:ext cx="246141"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2166517" y="4529074"/>
            <a:ext cx="246141"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2137892" y="5743978"/>
            <a:ext cx="246141"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21"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
        <p:nvSpPr>
          <p:cNvPr id="22" name="Botón de acción: Inicio 21">
            <a:hlinkClick r:id="rId5" action="ppaction://hlinksldjump" highlightClick="1"/>
          </p:cNvPr>
          <p:cNvSpPr/>
          <p:nvPr/>
        </p:nvSpPr>
        <p:spPr>
          <a:xfrm>
            <a:off x="11305661" y="6311168"/>
            <a:ext cx="785612" cy="418028"/>
          </a:xfrm>
          <a:prstGeom prst="actionButtonHo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smtClean="0">
              <a:ln w="0"/>
              <a:solidFill>
                <a:schemeClr val="tx1"/>
              </a:solidFill>
              <a:effectLst>
                <a:outerShdw blurRad="38100" dist="19050" dir="2700000" algn="tl" rotWithShape="0">
                  <a:schemeClr val="dk1">
                    <a:alpha val="40000"/>
                  </a:schemeClr>
                </a:outerShdw>
              </a:effectLst>
            </a:endParaRPr>
          </a:p>
          <a:p>
            <a:pPr algn="ctr"/>
            <a:r>
              <a:rPr lang="es-ES" dirty="0">
                <a:ln w="0"/>
                <a:solidFill>
                  <a:schemeClr val="tx1"/>
                </a:solidFill>
                <a:effectLst>
                  <a:outerShdw blurRad="38100" dist="19050" dir="2700000" algn="tl" rotWithShape="0">
                    <a:schemeClr val="dk1">
                      <a:alpha val="40000"/>
                    </a:schemeClr>
                  </a:outerShdw>
                </a:effectLst>
              </a:rPr>
              <a:t>Í</a:t>
            </a:r>
            <a:r>
              <a:rPr lang="es-ES" dirty="0" smtClean="0">
                <a:ln w="0"/>
                <a:solidFill>
                  <a:schemeClr val="tx1"/>
                </a:solidFill>
                <a:effectLst>
                  <a:outerShdw blurRad="38100" dist="19050" dir="2700000" algn="tl" rotWithShape="0">
                    <a:schemeClr val="dk1">
                      <a:alpha val="40000"/>
                    </a:schemeClr>
                  </a:outerShdw>
                </a:effectLst>
              </a:rPr>
              <a:t>ndice</a:t>
            </a:r>
            <a:endParaRPr lang="es-E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91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983346" y="1203732"/>
            <a:ext cx="9053847" cy="46106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8000" dirty="0"/>
          </a:p>
        </p:txBody>
      </p:sp>
      <p:pic>
        <p:nvPicPr>
          <p:cNvPr id="4098" name="Picture 2" descr="Resultado de imagen para metodos y tecnicas de investigacion animad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37893" y="1604248"/>
            <a:ext cx="4095481" cy="38096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434884" y="1904463"/>
            <a:ext cx="5602309" cy="2862322"/>
          </a:xfrm>
          <a:prstGeom prst="rect">
            <a:avLst/>
          </a:prstGeom>
          <a:noFill/>
        </p:spPr>
        <p:txBody>
          <a:bodyPr wrap="square" rtlCol="0">
            <a:spAutoFit/>
          </a:bodyPr>
          <a:lstStyle/>
          <a:p>
            <a:pPr algn="ctr"/>
            <a:r>
              <a:rPr lang="es-ES" sz="6000" b="1" dirty="0">
                <a:latin typeface="Times New Roman" panose="02020603050405020304" pitchFamily="18" charset="0"/>
                <a:cs typeface="Times New Roman" panose="02020603050405020304" pitchFamily="18" charset="0"/>
              </a:rPr>
              <a:t>MATERIALES Y </a:t>
            </a:r>
          </a:p>
          <a:p>
            <a:pPr algn="ctr"/>
            <a:r>
              <a:rPr lang="es-ES" sz="6000" b="1" dirty="0">
                <a:latin typeface="Times New Roman" panose="02020603050405020304" pitchFamily="18" charset="0"/>
                <a:cs typeface="Times New Roman" panose="02020603050405020304" pitchFamily="18" charset="0"/>
              </a:rPr>
              <a:t>MÉTODOS</a:t>
            </a:r>
            <a:endParaRPr lang="es-ES" sz="6000" dirty="0"/>
          </a:p>
        </p:txBody>
      </p:sp>
      <p:sp>
        <p:nvSpPr>
          <p:cNvPr id="4" name="Botón de acción: Hacia delante o Siguiente 3">
            <a:hlinkClick r:id="" action="ppaction://hlinkshowjump?jump=nextslide" highlightClick="1"/>
          </p:cNvPr>
          <p:cNvSpPr/>
          <p:nvPr/>
        </p:nvSpPr>
        <p:spPr>
          <a:xfrm>
            <a:off x="11256135" y="6233375"/>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7"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44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9754" y="971278"/>
            <a:ext cx="4045079" cy="5662056"/>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5"/>
          </a:lnRef>
          <a:fillRef idx="1002">
            <a:schemeClr val="lt1"/>
          </a:fillRef>
          <a:effectRef idx="1">
            <a:schemeClr val="accent5"/>
          </a:effectRef>
          <a:fontRef idx="minor">
            <a:schemeClr val="dk1"/>
          </a:fontRef>
        </p:style>
        <p:txBody>
          <a:bodyPr rtlCol="0" anchor="ctr"/>
          <a:lstStyle/>
          <a:p>
            <a:pPr algn="just"/>
            <a:r>
              <a:rPr lang="es-EC" dirty="0">
                <a:latin typeface="Times New Roman" panose="02020603050405020304" pitchFamily="18" charset="0"/>
                <a:cs typeface="Times New Roman" panose="02020603050405020304" pitchFamily="18" charset="0"/>
              </a:rPr>
              <a:t>La </a:t>
            </a:r>
            <a:r>
              <a:rPr lang="es-EC" dirty="0" smtClean="0">
                <a:latin typeface="Times New Roman" panose="02020603050405020304" pitchFamily="18" charset="0"/>
                <a:cs typeface="Times New Roman" panose="02020603050405020304" pitchFamily="18" charset="0"/>
              </a:rPr>
              <a:t>presente investigación </a:t>
            </a:r>
            <a:r>
              <a:rPr lang="es-EC" dirty="0">
                <a:latin typeface="Times New Roman" panose="02020603050405020304" pitchFamily="18" charset="0"/>
                <a:cs typeface="Times New Roman" panose="02020603050405020304" pitchFamily="18" charset="0"/>
              </a:rPr>
              <a:t>se realizó en las zonas productoras de tomate de árbol (</a:t>
            </a:r>
            <a:r>
              <a:rPr lang="es-EC" i="1" dirty="0">
                <a:latin typeface="Times New Roman" panose="02020603050405020304" pitchFamily="18" charset="0"/>
                <a:cs typeface="Times New Roman" panose="02020603050405020304" pitchFamily="18" charset="0"/>
              </a:rPr>
              <a:t>Solanum betaceum </a:t>
            </a:r>
            <a:r>
              <a:rPr lang="es-EC" dirty="0">
                <a:latin typeface="Times New Roman" panose="02020603050405020304" pitchFamily="18" charset="0"/>
                <a:cs typeface="Times New Roman" panose="02020603050405020304" pitchFamily="18" charset="0"/>
              </a:rPr>
              <a:t>Cav) de las parroquias de San José de Chaltura, San Francisco de Natabuela y San Roque pertenecientes al cantón Antonio Ante, provincia de </a:t>
            </a:r>
            <a:r>
              <a:rPr lang="es-EC" dirty="0" smtClean="0">
                <a:latin typeface="Times New Roman" panose="02020603050405020304" pitchFamily="18" charset="0"/>
                <a:cs typeface="Times New Roman" panose="02020603050405020304" pitchFamily="18" charset="0"/>
              </a:rPr>
              <a:t>Imbabura.</a:t>
            </a:r>
          </a:p>
          <a:p>
            <a:pPr algn="just"/>
            <a:endParaRPr lang="es-EC" dirty="0" smtClean="0">
              <a:latin typeface="Times New Roman" panose="02020603050405020304" pitchFamily="18" charset="0"/>
              <a:cs typeface="Times New Roman" panose="02020603050405020304" pitchFamily="18" charset="0"/>
            </a:endParaRPr>
          </a:p>
          <a:p>
            <a:pPr marL="285750" indent="-285750" algn="just">
              <a:buFontTx/>
              <a:buChar char="-"/>
            </a:pPr>
            <a:r>
              <a:rPr lang="es-EC" dirty="0">
                <a:latin typeface="Times New Roman" panose="02020603050405020304" pitchFamily="18" charset="0"/>
                <a:cs typeface="Times New Roman" panose="02020603050405020304" pitchFamily="18" charset="0"/>
              </a:rPr>
              <a:t>Altitud media: 2200 </a:t>
            </a:r>
            <a:r>
              <a:rPr lang="es-EC" dirty="0" smtClean="0">
                <a:latin typeface="Times New Roman" panose="02020603050405020304" pitchFamily="18" charset="0"/>
                <a:cs typeface="Times New Roman" panose="02020603050405020304" pitchFamily="18" charset="0"/>
              </a:rPr>
              <a:t>msnm</a:t>
            </a:r>
          </a:p>
          <a:p>
            <a:pPr marL="285750" indent="-285750" algn="just">
              <a:buFontTx/>
              <a:buChar char="-"/>
            </a:pPr>
            <a:r>
              <a:rPr lang="es-EC" dirty="0" smtClean="0">
                <a:latin typeface="Times New Roman" panose="02020603050405020304" pitchFamily="18" charset="0"/>
                <a:cs typeface="Times New Roman" panose="02020603050405020304" pitchFamily="18" charset="0"/>
              </a:rPr>
              <a:t>Latitud</a:t>
            </a:r>
            <a:r>
              <a:rPr lang="es-EC" dirty="0">
                <a:latin typeface="Times New Roman" panose="02020603050405020304" pitchFamily="18" charset="0"/>
                <a:cs typeface="Times New Roman" panose="02020603050405020304" pitchFamily="18" charset="0"/>
              </a:rPr>
              <a:t>: 0º 21’ 13’’ </a:t>
            </a:r>
            <a:r>
              <a:rPr lang="es-EC" dirty="0" smtClean="0">
                <a:latin typeface="Times New Roman" panose="02020603050405020304" pitchFamily="18" charset="0"/>
                <a:cs typeface="Times New Roman" panose="02020603050405020304" pitchFamily="18" charset="0"/>
              </a:rPr>
              <a:t>N</a:t>
            </a:r>
          </a:p>
          <a:p>
            <a:pPr marL="285750" indent="-285750">
              <a:buFontTx/>
              <a:buChar char="-"/>
            </a:pPr>
            <a:r>
              <a:rPr lang="es-EC" dirty="0" smtClean="0">
                <a:latin typeface="Times New Roman" panose="02020603050405020304" pitchFamily="18" charset="0"/>
                <a:cs typeface="Times New Roman" panose="02020603050405020304" pitchFamily="18" charset="0"/>
              </a:rPr>
              <a:t>Longitud: 78º </a:t>
            </a:r>
            <a:r>
              <a:rPr lang="es-EC" dirty="0">
                <a:latin typeface="Times New Roman" panose="02020603050405020304" pitchFamily="18" charset="0"/>
                <a:cs typeface="Times New Roman" panose="02020603050405020304" pitchFamily="18" charset="0"/>
              </a:rPr>
              <a:t>13’ 39</a:t>
            </a:r>
            <a:r>
              <a:rPr lang="es-EC" dirty="0" smtClean="0">
                <a:latin typeface="Times New Roman" panose="02020603050405020304" pitchFamily="18" charset="0"/>
                <a:cs typeface="Times New Roman" panose="02020603050405020304" pitchFamily="18" charset="0"/>
              </a:rPr>
              <a:t>’’ O</a:t>
            </a:r>
          </a:p>
          <a:p>
            <a:pPr marL="285750" indent="-285750">
              <a:buFontTx/>
              <a:buChar char="-"/>
            </a:pPr>
            <a:r>
              <a:rPr lang="es-EC" dirty="0" smtClean="0">
                <a:latin typeface="Times New Roman" panose="02020603050405020304" pitchFamily="18" charset="0"/>
                <a:cs typeface="Times New Roman" panose="02020603050405020304" pitchFamily="18" charset="0"/>
              </a:rPr>
              <a:t>Temperatura </a:t>
            </a:r>
            <a:r>
              <a:rPr lang="es-EC" dirty="0">
                <a:latin typeface="Times New Roman" panose="02020603050405020304" pitchFamily="18" charset="0"/>
                <a:cs typeface="Times New Roman" panose="02020603050405020304" pitchFamily="18" charset="0"/>
              </a:rPr>
              <a:t>media </a:t>
            </a:r>
            <a:r>
              <a:rPr lang="es-EC" dirty="0" smtClean="0">
                <a:latin typeface="Times New Roman" panose="02020603050405020304" pitchFamily="18" charset="0"/>
                <a:cs typeface="Times New Roman" panose="02020603050405020304" pitchFamily="18" charset="0"/>
              </a:rPr>
              <a:t>anual:15,5 </a:t>
            </a:r>
            <a:r>
              <a:rPr lang="es-EC" baseline="30000" dirty="0" smtClean="0">
                <a:latin typeface="Times New Roman" panose="02020603050405020304" pitchFamily="18" charset="0"/>
                <a:cs typeface="Times New Roman" panose="02020603050405020304" pitchFamily="18" charset="0"/>
              </a:rPr>
              <a:t>°</a:t>
            </a:r>
            <a:r>
              <a:rPr lang="es-EC" dirty="0" smtClean="0">
                <a:latin typeface="Times New Roman" panose="02020603050405020304" pitchFamily="18" charset="0"/>
                <a:cs typeface="Times New Roman" panose="02020603050405020304" pitchFamily="18" charset="0"/>
              </a:rPr>
              <a:t>C</a:t>
            </a:r>
            <a:endParaRPr lang="es-EC" dirty="0">
              <a:latin typeface="Times New Roman" panose="02020603050405020304" pitchFamily="18" charset="0"/>
              <a:cs typeface="Times New Roman" panose="02020603050405020304" pitchFamily="18" charset="0"/>
            </a:endParaRPr>
          </a:p>
          <a:p>
            <a:pPr marL="285750" indent="-285750">
              <a:buFontTx/>
              <a:buChar char="-"/>
            </a:pPr>
            <a:r>
              <a:rPr lang="es-EC" dirty="0" smtClean="0">
                <a:latin typeface="Times New Roman" panose="02020603050405020304" pitchFamily="18" charset="0"/>
                <a:cs typeface="Times New Roman" panose="02020603050405020304" pitchFamily="18" charset="0"/>
              </a:rPr>
              <a:t>Precipitación </a:t>
            </a:r>
            <a:r>
              <a:rPr lang="es-EC" dirty="0">
                <a:latin typeface="Times New Roman" panose="02020603050405020304" pitchFamily="18" charset="0"/>
                <a:cs typeface="Times New Roman" panose="02020603050405020304" pitchFamily="18" charset="0"/>
              </a:rPr>
              <a:t>media </a:t>
            </a:r>
            <a:r>
              <a:rPr lang="es-EC" dirty="0" smtClean="0">
                <a:latin typeface="Times New Roman" panose="02020603050405020304" pitchFamily="18" charset="0"/>
                <a:cs typeface="Times New Roman" panose="02020603050405020304" pitchFamily="18" charset="0"/>
              </a:rPr>
              <a:t>anual: </a:t>
            </a:r>
            <a:r>
              <a:rPr lang="es-EC" dirty="0">
                <a:latin typeface="Times New Roman" panose="02020603050405020304" pitchFamily="18" charset="0"/>
                <a:cs typeface="Times New Roman" panose="02020603050405020304" pitchFamily="18" charset="0"/>
              </a:rPr>
              <a:t>714,4 </a:t>
            </a:r>
            <a:r>
              <a:rPr lang="es-EC" dirty="0" smtClean="0">
                <a:latin typeface="Times New Roman" panose="02020603050405020304" pitchFamily="18" charset="0"/>
                <a:cs typeface="Times New Roman" panose="02020603050405020304" pitchFamily="18" charset="0"/>
              </a:rPr>
              <a:t>mm</a:t>
            </a:r>
          </a:p>
          <a:p>
            <a:pPr marL="285750" indent="-285750">
              <a:buFontTx/>
              <a:buChar char="-"/>
            </a:pPr>
            <a:r>
              <a:rPr lang="es-EC" dirty="0">
                <a:latin typeface="Times New Roman" panose="02020603050405020304" pitchFamily="18" charset="0"/>
                <a:cs typeface="Times New Roman" panose="02020603050405020304" pitchFamily="18" charset="0"/>
              </a:rPr>
              <a:t>H</a:t>
            </a:r>
            <a:r>
              <a:rPr lang="es-EC" dirty="0" smtClean="0">
                <a:latin typeface="Times New Roman" panose="02020603050405020304" pitchFamily="18" charset="0"/>
                <a:cs typeface="Times New Roman" panose="02020603050405020304" pitchFamily="18" charset="0"/>
              </a:rPr>
              <a:t>umedad relativa: </a:t>
            </a:r>
            <a:r>
              <a:rPr lang="es-EC" dirty="0">
                <a:latin typeface="Times New Roman" panose="02020603050405020304" pitchFamily="18" charset="0"/>
                <a:cs typeface="Times New Roman" panose="02020603050405020304" pitchFamily="18" charset="0"/>
              </a:rPr>
              <a:t>75</a:t>
            </a:r>
            <a:r>
              <a:rPr lang="es-EC" dirty="0" smtClean="0">
                <a:latin typeface="Times New Roman" panose="02020603050405020304" pitchFamily="18" charset="0"/>
                <a:cs typeface="Times New Roman" panose="02020603050405020304" pitchFamily="18" charset="0"/>
              </a:rPr>
              <a:t>%</a:t>
            </a:r>
          </a:p>
          <a:p>
            <a:endParaRPr lang="es-EC" dirty="0" smtClean="0">
              <a:latin typeface="Times New Roman" panose="02020603050405020304" pitchFamily="18" charset="0"/>
              <a:cs typeface="Times New Roman" panose="02020603050405020304" pitchFamily="18" charset="0"/>
            </a:endParaRPr>
          </a:p>
          <a:p>
            <a:r>
              <a:rPr lang="es-ES" sz="1400" b="1" dirty="0" smtClean="0">
                <a:latin typeface="Times New Roman" panose="02020603050405020304" pitchFamily="18" charset="0"/>
                <a:cs typeface="Times New Roman" panose="02020603050405020304" pitchFamily="18" charset="0"/>
              </a:rPr>
              <a:t>Fuente:</a:t>
            </a:r>
            <a:r>
              <a:rPr lang="es-ES" sz="1400" dirty="0" smtClean="0">
                <a:latin typeface="Times New Roman" panose="02020603050405020304" pitchFamily="18" charset="0"/>
                <a:cs typeface="Times New Roman" panose="02020603050405020304" pitchFamily="18" charset="0"/>
              </a:rPr>
              <a:t> Plan </a:t>
            </a:r>
            <a:r>
              <a:rPr lang="es-ES" sz="1400" dirty="0">
                <a:latin typeface="Times New Roman" panose="02020603050405020304" pitchFamily="18" charset="0"/>
                <a:cs typeface="Times New Roman" panose="02020603050405020304" pitchFamily="18" charset="0"/>
              </a:rPr>
              <a:t>de Desarrollo de Ordenamiento Territorial [</a:t>
            </a:r>
            <a:r>
              <a:rPr lang="es-ES" sz="1400" dirty="0" smtClean="0">
                <a:latin typeface="Times New Roman" panose="02020603050405020304" pitchFamily="18" charset="0"/>
                <a:cs typeface="Times New Roman" panose="02020603050405020304" pitchFamily="18" charset="0"/>
              </a:rPr>
              <a:t>PDOT] (2011); </a:t>
            </a:r>
            <a:r>
              <a:rPr lang="es-ES" sz="1400" dirty="0">
                <a:latin typeface="Times New Roman" panose="02020603050405020304" pitchFamily="18" charset="0"/>
                <a:cs typeface="Times New Roman" panose="02020603050405020304" pitchFamily="18" charset="0"/>
              </a:rPr>
              <a:t>Instituto Nacional de Meteorología e Hidrología [</a:t>
            </a:r>
            <a:r>
              <a:rPr lang="es-ES" sz="1400" dirty="0" smtClean="0">
                <a:latin typeface="Times New Roman" panose="02020603050405020304" pitchFamily="18" charset="0"/>
                <a:cs typeface="Times New Roman" panose="02020603050405020304" pitchFamily="18" charset="0"/>
              </a:rPr>
              <a:t>INAMHI] (2012</a:t>
            </a:r>
            <a:r>
              <a:rPr lang="es-ES" sz="1400" dirty="0">
                <a:latin typeface="Times New Roman" panose="02020603050405020304" pitchFamily="18" charset="0"/>
                <a:cs typeface="Times New Roman" panose="02020603050405020304" pitchFamily="18" charset="0"/>
              </a:rPr>
              <a:t>). </a:t>
            </a:r>
            <a:endParaRPr lang="es-EC" sz="1400" dirty="0" smtClean="0">
              <a:latin typeface="Times New Roman" panose="02020603050405020304" pitchFamily="18" charset="0"/>
              <a:cs typeface="Times New Roman" panose="02020603050405020304" pitchFamily="18" charset="0"/>
            </a:endParaRPr>
          </a:p>
        </p:txBody>
      </p:sp>
      <p:sp>
        <p:nvSpPr>
          <p:cNvPr id="6" name="Rectángulo 5"/>
          <p:cNvSpPr/>
          <p:nvPr/>
        </p:nvSpPr>
        <p:spPr>
          <a:xfrm>
            <a:off x="3891932" y="245015"/>
            <a:ext cx="5511445" cy="584775"/>
          </a:xfrm>
          <a:prstGeom prst="rect">
            <a:avLst/>
          </a:prstGeom>
        </p:spPr>
        <p:txBody>
          <a:bodyPr wrap="none">
            <a:spAutoFit/>
          </a:bodyPr>
          <a:lstStyle/>
          <a:p>
            <a:r>
              <a:rPr lang="es-ES" sz="3200" b="1" dirty="0">
                <a:ln w="3175" cmpd="sng">
                  <a:noFill/>
                </a:ln>
                <a:solidFill>
                  <a:schemeClr val="accent1">
                    <a:lumMod val="50000"/>
                  </a:schemeClr>
                </a:solidFill>
                <a:latin typeface="Times New Roman" panose="02020603050405020304" pitchFamily="18" charset="0"/>
                <a:ea typeface="+mj-ea"/>
                <a:cs typeface="Times New Roman" panose="02020603050405020304" pitchFamily="18" charset="0"/>
              </a:rPr>
              <a:t>UBICACIÓN GEOGRÁFICA</a:t>
            </a:r>
          </a:p>
        </p:txBody>
      </p:sp>
      <p:pic>
        <p:nvPicPr>
          <p:cNvPr id="7" name="Imagen 6" descr="C:\Users\Usuario\Desktop\FOTOS MAPA\mapa ubicacion bien 3.jpg"/>
          <p:cNvPicPr/>
          <p:nvPr/>
        </p:nvPicPr>
        <p:blipFill rotWithShape="1">
          <a:blip r:embed="rId2" cstate="email">
            <a:extLst>
              <a:ext uri="{28A0092B-C50C-407E-A947-70E740481C1C}">
                <a14:useLocalDpi xmlns:a14="http://schemas.microsoft.com/office/drawing/2010/main"/>
              </a:ext>
            </a:extLst>
          </a:blip>
          <a:srcRect/>
          <a:stretch/>
        </p:blipFill>
        <p:spPr bwMode="auto">
          <a:xfrm>
            <a:off x="4236434" y="1061877"/>
            <a:ext cx="7868991" cy="5480857"/>
          </a:xfrm>
          <a:prstGeom prst="rect">
            <a:avLst/>
          </a:prstGeom>
          <a:noFill/>
          <a:ln>
            <a:noFill/>
          </a:ln>
          <a:extLst>
            <a:ext uri="{53640926-AAD7-44D8-BBD7-CCE9431645EC}">
              <a14:shadowObscured xmlns:a14="http://schemas.microsoft.com/office/drawing/2010/main"/>
            </a:ext>
          </a:extLst>
        </p:spPr>
      </p:pic>
      <p:sp>
        <p:nvSpPr>
          <p:cNvPr id="5" name="Botón de acción: Hacia delante o Siguiente 4">
            <a:hlinkClick r:id="" action="ppaction://hlinkshowjump?jump=nextslide" highlightClick="1"/>
          </p:cNvPr>
          <p:cNvSpPr/>
          <p:nvPr/>
        </p:nvSpPr>
        <p:spPr>
          <a:xfrm>
            <a:off x="11668259" y="6523149"/>
            <a:ext cx="386366" cy="3219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Botón de acción: Hacia atrás o Anterior 7">
            <a:hlinkClick r:id="" action="ppaction://hlinkshowjump?jump=previousslide" highlightClick="1"/>
          </p:cNvPr>
          <p:cNvSpPr/>
          <p:nvPr/>
        </p:nvSpPr>
        <p:spPr>
          <a:xfrm>
            <a:off x="11114468" y="6523149"/>
            <a:ext cx="425004" cy="3219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9 Rectángulo"/>
          <p:cNvSpPr/>
          <p:nvPr/>
        </p:nvSpPr>
        <p:spPr bwMode="auto">
          <a:xfrm>
            <a:off x="103031" y="89823"/>
            <a:ext cx="720000" cy="720000"/>
          </a:xfrm>
          <a:prstGeom prst="rect">
            <a:avLst/>
          </a:pr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smtClean="0">
              <a:ln>
                <a:noFill/>
              </a:ln>
              <a:solidFill>
                <a:schemeClr val="tx1"/>
              </a:solidFill>
              <a:effectLst/>
              <a:latin typeface="Arial" charset="0"/>
            </a:endParaRPr>
          </a:p>
        </p:txBody>
      </p:sp>
      <p:pic>
        <p:nvPicPr>
          <p:cNvPr id="10" name="Picture 4" descr="Resultado de imagen de agropecuaria ut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1273" y="89823"/>
            <a:ext cx="720000" cy="71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69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docProps/app.xml><?xml version="1.0" encoding="utf-8"?>
<Properties xmlns="http://schemas.openxmlformats.org/officeDocument/2006/extended-properties" xmlns:vt="http://schemas.openxmlformats.org/officeDocument/2006/docPropsVTypes">
  <Template/>
  <TotalTime>15744</TotalTime>
  <Words>3005</Words>
  <Application>Microsoft Office PowerPoint</Application>
  <PresentationFormat>Panorámica</PresentationFormat>
  <Paragraphs>363</Paragraphs>
  <Slides>43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Calibri</vt:lpstr>
      <vt:lpstr>Corbel</vt:lpstr>
      <vt:lpstr>Times New Roman</vt:lpstr>
      <vt:lpstr>Parallax</vt:lpstr>
      <vt:lpstr>Presentación de PowerPoint</vt:lpstr>
      <vt:lpstr>Presentación de PowerPoint</vt:lpstr>
      <vt:lpstr>PROBLEMA</vt:lpstr>
      <vt:lpstr>JUSTIFICACIÓN</vt:lpstr>
      <vt:lpstr>OBJETIVOS</vt:lpstr>
      <vt:lpstr>Presentación de PowerPoint</vt:lpstr>
      <vt:lpstr>Presentación de PowerPoint</vt:lpstr>
      <vt:lpstr>Presentación de PowerPoint</vt:lpstr>
      <vt:lpstr>Presentación de PowerPoint</vt:lpstr>
      <vt:lpstr>MATERIALES Y EQUIPOS</vt:lpstr>
      <vt:lpstr>MATERIALES Y EQUIPOS</vt:lpstr>
      <vt:lpstr>MÉTODOS</vt:lpstr>
      <vt:lpstr>Presentación de PowerPoint</vt:lpstr>
      <vt:lpstr>MANEJO ESPECÍFICO DEL ESTUDIO</vt:lpstr>
      <vt:lpstr>MANEJO ESPECÍFICO DEL ESTUDIO</vt:lpstr>
      <vt:lpstr>MANEJO ESPECÍFICO DEL ESTUDIO</vt:lpstr>
      <vt:lpstr>Presentación de PowerPoint</vt:lpstr>
      <vt:lpstr>Presentación de PowerPoint</vt:lpstr>
      <vt:lpstr>TIPOS DE MALEZAS ENCONTRADAS</vt:lpstr>
      <vt:lpstr>TIPOS DE MALEZAS ENCONTRADAS</vt:lpstr>
      <vt:lpstr>TIPOS DE MALEZAS ENCONTRADAS</vt:lpstr>
      <vt:lpstr>TIPOS DE MALEZAS ENCONTRADAS</vt:lpstr>
      <vt:lpstr>TIPOS DE MALEZAS ENCONTRADAS</vt:lpstr>
      <vt:lpstr>TIPOS DE MALEZAS ENCONTRADAS</vt:lpstr>
      <vt:lpstr>PRESENCIA DE VIRUS EN MALEZAS</vt:lpstr>
      <vt:lpstr>PRESENCIA DE VIRUS EN MALEZAS</vt:lpstr>
      <vt:lpstr>PRESENCIA DE VIRUS EN MALEZAS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422</cp:revision>
  <dcterms:created xsi:type="dcterms:W3CDTF">2016-11-06T19:22:36Z</dcterms:created>
  <dcterms:modified xsi:type="dcterms:W3CDTF">2017-02-23T23:35:06Z</dcterms:modified>
</cp:coreProperties>
</file>