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rels" ContentType="application/vnd.openxmlformats-package.relationships+xml"/>
  <Default Extension="xml" ContentType="application/xml"/>
  <Default Extension="docx" ContentType="application/vnd.openxmlformats-officedocument.wordprocessingml.document"/>
  <Default Extension="vml" ContentType="application/vnd.openxmlformats-officedocument.vmlDrawi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charts/chart1.xml" ContentType="application/vnd.openxmlformats-officedocument.drawingml.chart+xml"/>
  <Override PartName="/ppt/notesSlides/notesSlide2.xml" ContentType="application/vnd.openxmlformats-officedocument.presentationml.notesSlide+xml"/>
  <Override PartName="/ppt/charts/chart2.xml" ContentType="application/vnd.openxmlformats-officedocument.drawingml.chart+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3.xml" ContentType="application/vnd.openxmlformats-officedocument.presentationml.notesSlide+xml"/>
  <Override PartName="/ppt/charts/chart4.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81" r:id="rId1"/>
  </p:sldMasterIdLst>
  <p:notesMasterIdLst>
    <p:notesMasterId r:id="rId35"/>
  </p:notesMasterIdLst>
  <p:sldIdLst>
    <p:sldId id="256" r:id="rId2"/>
    <p:sldId id="257" r:id="rId3"/>
    <p:sldId id="312" r:id="rId4"/>
    <p:sldId id="300" r:id="rId5"/>
    <p:sldId id="260" r:id="rId6"/>
    <p:sldId id="276" r:id="rId7"/>
    <p:sldId id="267" r:id="rId8"/>
    <p:sldId id="301" r:id="rId9"/>
    <p:sldId id="340" r:id="rId10"/>
    <p:sldId id="305" r:id="rId11"/>
    <p:sldId id="311" r:id="rId12"/>
    <p:sldId id="275" r:id="rId13"/>
    <p:sldId id="316" r:id="rId14"/>
    <p:sldId id="319" r:id="rId15"/>
    <p:sldId id="318" r:id="rId16"/>
    <p:sldId id="320" r:id="rId17"/>
    <p:sldId id="322" r:id="rId18"/>
    <p:sldId id="323" r:id="rId19"/>
    <p:sldId id="325" r:id="rId20"/>
    <p:sldId id="326" r:id="rId21"/>
    <p:sldId id="281" r:id="rId22"/>
    <p:sldId id="346" r:id="rId23"/>
    <p:sldId id="328" r:id="rId24"/>
    <p:sldId id="330" r:id="rId25"/>
    <p:sldId id="348" r:id="rId26"/>
    <p:sldId id="331" r:id="rId27"/>
    <p:sldId id="344" r:id="rId28"/>
    <p:sldId id="339" r:id="rId29"/>
    <p:sldId id="278" r:id="rId30"/>
    <p:sldId id="343" r:id="rId31"/>
    <p:sldId id="310" r:id="rId32"/>
    <p:sldId id="345" r:id="rId33"/>
    <p:sldId id="315" r:id="rId34"/>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2846"/>
    <a:srgbClr val="FFFFFF"/>
    <a:srgbClr val="FF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68D230F3-CF80-4859-8CE7-A43EE81993B5}" styleName="Estilo claro 1 - Acento 6">
    <a:wholeTbl>
      <a:tcTxStyle>
        <a:fontRef idx="minor">
          <a:scrgbClr r="0" g="0" b="0"/>
        </a:fontRef>
        <a:schemeClr val="tx1"/>
      </a:tcTxStyle>
      <a:tcStyle>
        <a:tcBdr>
          <a:left>
            <a:ln>
              <a:noFill/>
            </a:ln>
          </a:left>
          <a:right>
            <a:ln>
              <a:noFill/>
            </a:ln>
          </a:right>
          <a:top>
            <a:ln w="12700" cmpd="sng">
              <a:solidFill>
                <a:schemeClr val="accent6"/>
              </a:solidFill>
            </a:ln>
          </a:top>
          <a:bottom>
            <a:ln w="12700" cmpd="sng">
              <a:solidFill>
                <a:schemeClr val="accent6"/>
              </a:solidFill>
            </a:ln>
          </a:bottom>
          <a:insideH>
            <a:ln>
              <a:noFill/>
            </a:ln>
          </a:insideH>
          <a:insideV>
            <a:ln>
              <a:noFill/>
            </a:ln>
          </a:insideV>
        </a:tcBdr>
        <a:fill>
          <a:noFill/>
        </a:fill>
      </a:tcStyle>
    </a:wholeTbl>
    <a:band1H>
      <a:tcStyle>
        <a:tcBdr/>
        <a:fill>
          <a:solidFill>
            <a:schemeClr val="accent6">
              <a:alpha val="20000"/>
            </a:schemeClr>
          </a:solidFill>
        </a:fill>
      </a:tcStyle>
    </a:band1H>
    <a:band2H>
      <a:tcStyle>
        <a:tcBdr/>
      </a:tcStyle>
    </a:band2H>
    <a:band1V>
      <a:tcStyle>
        <a:tcBdr/>
        <a:fill>
          <a:solidFill>
            <a:schemeClr val="accent6">
              <a:alpha val="20000"/>
            </a:schemeClr>
          </a:solidFill>
        </a:fill>
      </a:tcStyle>
    </a:band1V>
    <a:lastCol>
      <a:tcTxStyle b="on"/>
      <a:tcStyle>
        <a:tcBdr/>
      </a:tcStyle>
    </a:lastCol>
    <a:firstCol>
      <a:tcTxStyle b="on"/>
      <a:tcStyle>
        <a:tcBdr/>
      </a:tcStyle>
    </a:firstCol>
    <a:lastRow>
      <a:tcTxStyle b="on"/>
      <a:tcStyle>
        <a:tcBdr>
          <a:top>
            <a:ln w="12700" cmpd="sng">
              <a:solidFill>
                <a:schemeClr val="accent6"/>
              </a:solidFill>
            </a:ln>
          </a:top>
        </a:tcBdr>
        <a:fill>
          <a:noFill/>
        </a:fill>
      </a:tcStyle>
    </a:lastRow>
    <a:firstRow>
      <a:tcTxStyle b="on"/>
      <a:tcStyle>
        <a:tcBdr>
          <a:bottom>
            <a:ln w="12700" cmpd="sng">
              <a:solidFill>
                <a:schemeClr val="accent6"/>
              </a:solidFill>
            </a:ln>
          </a:bottom>
        </a:tcBdr>
        <a:fill>
          <a:noFill/>
        </a:fill>
      </a:tcStyle>
    </a:firstRow>
  </a:tblStyle>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3B4B98B0-60AC-42C2-AFA5-B58CD77FA1E5}" styleName="Estilo claro 1 - Acento 1">
    <a:wholeTbl>
      <a:tcTxStyle>
        <a:fontRef idx="minor">
          <a:scrgbClr r="0" g="0" b="0"/>
        </a:fontRef>
        <a:schemeClr val="tx1"/>
      </a:tcTxStyle>
      <a:tcStyle>
        <a:tcBdr>
          <a:left>
            <a:ln>
              <a:noFill/>
            </a:ln>
          </a:left>
          <a:right>
            <a:ln>
              <a:noFill/>
            </a:ln>
          </a:right>
          <a:top>
            <a:ln w="12700" cmpd="sng">
              <a:solidFill>
                <a:schemeClr val="accent1"/>
              </a:solidFill>
            </a:ln>
          </a:top>
          <a:bottom>
            <a:ln w="12700" cmpd="sng">
              <a:solidFill>
                <a:schemeClr val="accent1"/>
              </a:solidFill>
            </a:ln>
          </a:bottom>
          <a:insideH>
            <a:ln>
              <a:noFill/>
            </a:ln>
          </a:insideH>
          <a:insideV>
            <a:ln>
              <a:noFill/>
            </a:ln>
          </a:insideV>
        </a:tcBdr>
        <a:fill>
          <a:noFill/>
        </a:fill>
      </a:tcStyle>
    </a:wholeTbl>
    <a:band1H>
      <a:tcStyle>
        <a:tcBdr/>
        <a:fill>
          <a:solidFill>
            <a:schemeClr val="accent1">
              <a:alpha val="20000"/>
            </a:schemeClr>
          </a:solidFill>
        </a:fill>
      </a:tcStyle>
    </a:band1H>
    <a:band2H>
      <a:tcStyle>
        <a:tcBdr/>
      </a:tcStyle>
    </a:band2H>
    <a:band1V>
      <a:tcStyle>
        <a:tcBdr/>
        <a:fill>
          <a:solidFill>
            <a:schemeClr val="accent1">
              <a:alpha val="20000"/>
            </a:schemeClr>
          </a:solidFill>
        </a:fill>
      </a:tcStyle>
    </a:band1V>
    <a:lastCol>
      <a:tcTxStyle b="on"/>
      <a:tcStyle>
        <a:tcBdr/>
      </a:tcStyle>
    </a:lastCol>
    <a:firstCol>
      <a:tcTxStyle b="on"/>
      <a:tcStyle>
        <a:tcBdr/>
      </a:tcStyle>
    </a:firstCol>
    <a:lastRow>
      <a:tcTxStyle b="on"/>
      <a:tcStyle>
        <a:tcBdr>
          <a:top>
            <a:ln w="12700" cmpd="sng">
              <a:solidFill>
                <a:schemeClr val="accent1"/>
              </a:solidFill>
            </a:ln>
          </a:top>
        </a:tcBdr>
        <a:fill>
          <a:noFill/>
        </a:fill>
      </a:tcStyle>
    </a:lastRow>
    <a:firstRow>
      <a:tcTxStyle b="on"/>
      <a:tcStyle>
        <a:tcBdr>
          <a:bottom>
            <a:ln w="12700" cmpd="sng">
              <a:solidFill>
                <a:schemeClr val="accent1"/>
              </a:solidFill>
            </a:ln>
          </a:bottom>
        </a:tcBdr>
        <a:fill>
          <a:noFill/>
        </a:fill>
      </a:tcStyle>
    </a:firstRow>
  </a:tblStyle>
  <a:tblStyle styleId="{6E25E649-3F16-4E02-A733-19D2CDBF48F0}" styleName="Estilo medio 3 - Énfasis 1">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1"/>
          </a:solidFill>
        </a:fill>
      </a:tcStyle>
    </a:lastCol>
    <a:firstCol>
      <a:tcTxStyle b="on">
        <a:fontRef idx="minor">
          <a:scrgbClr r="0" g="0" b="0"/>
        </a:fontRef>
        <a:schemeClr val="lt1"/>
      </a:tcTxStyle>
      <a:tcStyle>
        <a:tcBdr/>
        <a:fill>
          <a:solidFill>
            <a:schemeClr val="accent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1"/>
          </a:solidFill>
        </a:fill>
      </a:tcStyle>
    </a:firstRow>
  </a:tblStyle>
  <a:tblStyle styleId="{8EC20E35-A176-4012-BC5E-935CFFF8708E}" styleName="Estilo medio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3C2FFA5D-87B4-456A-9821-1D502468CF0F}" styleName="Estilo temático 1 - Énfasis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D27102A9-8310-4765-A935-A1911B00CA55}" styleName="Estilo claro 1 - Acento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 styleId="{93296810-A885-4BE3-A3E7-6D5BEEA58F35}" styleName="Estilo medio 2 - Énfasis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9D7B26C5-4107-4FEC-AEDC-1716B250A1EF}" styleName="Estilo claro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 styleId="{2A488322-F2BA-4B5B-9748-0D474271808F}" styleName="Estilo medio 3 - Énfasis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 styleId="{EB9631B5-78F2-41C9-869B-9F39066F8104}" styleName="Estilo medio 3 - Énfasis 4">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4"/>
          </a:solidFill>
        </a:fill>
      </a:tcStyle>
    </a:lastCol>
    <a:firstCol>
      <a:tcTxStyle b="on">
        <a:fontRef idx="minor">
          <a:scrgbClr r="0" g="0" b="0"/>
        </a:fontRef>
        <a:schemeClr val="lt1"/>
      </a:tcTxStyle>
      <a:tcStyle>
        <a:tcBdr/>
        <a:fill>
          <a:solidFill>
            <a:schemeClr val="accent4"/>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4"/>
          </a:solidFill>
        </a:fill>
      </a:tcStyle>
    </a:firstRow>
  </a:tblStyle>
  <a:tblStyle styleId="{00A15C55-8517-42AA-B614-E9B94910E393}" styleName="Estilo medio 2 - Énfasis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FD0F851-EC5A-4D38-B0AD-8093EC10F338}" styleName="Estilo claro 1 - Acento 5">
    <a:wholeTbl>
      <a:tcTxStyle>
        <a:fontRef idx="minor">
          <a:scrgbClr r="0" g="0" b="0"/>
        </a:fontRef>
        <a:schemeClr val="tx1"/>
      </a:tcTxStyle>
      <a:tcStyle>
        <a:tcBdr>
          <a:left>
            <a:ln>
              <a:noFill/>
            </a:ln>
          </a:left>
          <a:right>
            <a:ln>
              <a:noFill/>
            </a:ln>
          </a:right>
          <a:top>
            <a:ln w="12700" cmpd="sng">
              <a:solidFill>
                <a:schemeClr val="accent5"/>
              </a:solidFill>
            </a:ln>
          </a:top>
          <a:bottom>
            <a:ln w="12700" cmpd="sng">
              <a:solidFill>
                <a:schemeClr val="accent5"/>
              </a:solidFill>
            </a:ln>
          </a:bottom>
          <a:insideH>
            <a:ln>
              <a:noFill/>
            </a:ln>
          </a:insideH>
          <a:insideV>
            <a:ln>
              <a:noFill/>
            </a:ln>
          </a:insideV>
        </a:tcBdr>
        <a:fill>
          <a:noFill/>
        </a:fill>
      </a:tcStyle>
    </a:wholeTbl>
    <a:band1H>
      <a:tcStyle>
        <a:tcBdr/>
        <a:fill>
          <a:solidFill>
            <a:schemeClr val="accent5">
              <a:alpha val="20000"/>
            </a:schemeClr>
          </a:solidFill>
        </a:fill>
      </a:tcStyle>
    </a:band1H>
    <a:band2H>
      <a:tcStyle>
        <a:tcBdr/>
      </a:tcStyle>
    </a:band2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12700" cmpd="sng">
              <a:solidFill>
                <a:schemeClr val="accent5"/>
              </a:solidFill>
            </a:ln>
          </a:top>
        </a:tcBdr>
        <a:fill>
          <a:noFill/>
        </a:fill>
      </a:tcStyle>
    </a:lastRow>
    <a:firstRow>
      <a:tcTxStyle b="on"/>
      <a:tcStyle>
        <a:tcBdr>
          <a:bottom>
            <a:ln w="12700" cmpd="sng">
              <a:solidFill>
                <a:schemeClr val="accent5"/>
              </a:solidFill>
            </a:ln>
          </a:bottom>
        </a:tcBdr>
        <a:fill>
          <a:noFill/>
        </a:fill>
      </a:tcStyle>
    </a:firstRow>
  </a:tblStyle>
  <a:tblStyle styleId="{616DA210-FB5B-4158-B5E0-FEB733F419BA}" styleName="Estilo claro 3">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band1H>
      <a:tcStyle>
        <a:tcBdr/>
        <a:fill>
          <a:solidFill>
            <a:schemeClr val="tx1">
              <a:alpha val="20000"/>
            </a:schemeClr>
          </a:solidFill>
        </a:fill>
      </a:tcStyle>
    </a:band1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50800" cmpd="dbl">
              <a:solidFill>
                <a:schemeClr val="tx1"/>
              </a:solidFill>
            </a:ln>
          </a:top>
        </a:tcBdr>
        <a:fill>
          <a:noFill/>
        </a:fill>
      </a:tcStyle>
    </a:lastRow>
    <a:firstRow>
      <a:tcTxStyle b="on"/>
      <a:tcStyle>
        <a:tcBdr>
          <a:bottom>
            <a:ln w="254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3603" autoAdjust="0"/>
    <p:restoredTop sz="94660"/>
  </p:normalViewPr>
  <p:slideViewPr>
    <p:cSldViewPr>
      <p:cViewPr varScale="1">
        <p:scale>
          <a:sx n="70" d="100"/>
          <a:sy n="70" d="100"/>
        </p:scale>
        <p:origin x="1464"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ableStyles" Target="tableStyle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notesMaster" Target="notesMasters/notesMaster1.xml"/></Relationships>
</file>

<file path=ppt/charts/_rels/chart1.xml.rels><?xml version="1.0" encoding="UTF-8" standalone="yes"?>
<Relationships xmlns="http://schemas.openxmlformats.org/package/2006/relationships"><Relationship Id="rId1" Type="http://schemas.openxmlformats.org/officeDocument/2006/relationships/oleObject" Target="file:///C:\Users\cuchucho\Documents\MOSCA%20FRUTA\tabulacion%20variables.xlsx" TargetMode="External"/></Relationships>
</file>

<file path=ppt/charts/_rels/chart2.xml.rels><?xml version="1.0" encoding="UTF-8" standalone="yes"?>
<Relationships xmlns="http://schemas.openxmlformats.org/package/2006/relationships"><Relationship Id="rId1" Type="http://schemas.openxmlformats.org/officeDocument/2006/relationships/oleObject" Target="file:///C:\Users\cuchucho\Documents\MOSCA%20FRUTA\ave%20semana.xlsx" TargetMode="External"/></Relationships>
</file>

<file path=ppt/charts/_rels/chart3.xml.rels><?xml version="1.0" encoding="UTF-8" standalone="yes"?>
<Relationships xmlns="http://schemas.openxmlformats.org/package/2006/relationships"><Relationship Id="rId3" Type="http://schemas.openxmlformats.org/officeDocument/2006/relationships/oleObject" Target="file:///C:\Users\cuchucho\Documents\MOSCA%20FRUTA\tabulacion%20variables.xlsx" TargetMode="External"/><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3" Type="http://schemas.openxmlformats.org/officeDocument/2006/relationships/oleObject" Target="file:///C:\Users\cuchucho\Documents\MOSCA%20FRUTA\tabulacion%20variables.xlsx" TargetMode="External"/><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manualLayout>
          <c:layoutTarget val="inner"/>
          <c:xMode val="edge"/>
          <c:yMode val="edge"/>
          <c:x val="0.15851978976249886"/>
          <c:y val="8.4121976866456366E-2"/>
          <c:w val="0.72042923121292157"/>
          <c:h val="0.60713645810046613"/>
        </c:manualLayout>
      </c:layout>
      <c:barChart>
        <c:barDir val="col"/>
        <c:grouping val="clustered"/>
        <c:varyColors val="0"/>
        <c:ser>
          <c:idx val="2"/>
          <c:order val="0"/>
          <c:tx>
            <c:strRef>
              <c:f>'CONSUMO DE ALIMENTO '!$B$18:$B$21</c:f>
              <c:strCache>
                <c:ptCount val="4"/>
                <c:pt idx="0">
                  <c:v>T1 (5% Harina de alfalfa)</c:v>
                </c:pt>
              </c:strCache>
            </c:strRef>
          </c:tx>
          <c:spPr>
            <a:solidFill>
              <a:srgbClr val="FFFF00"/>
            </a:solidFill>
          </c:spPr>
          <c:invertIfNegative val="0"/>
          <c:cat>
            <c:strRef>
              <c:f>'CONSUMO DE ALIMENTO '!$A$6:$A$9</c:f>
              <c:strCache>
                <c:ptCount val="4"/>
                <c:pt idx="0">
                  <c:v>R1</c:v>
                </c:pt>
                <c:pt idx="1">
                  <c:v>R2</c:v>
                </c:pt>
                <c:pt idx="2">
                  <c:v>R3</c:v>
                </c:pt>
                <c:pt idx="3">
                  <c:v>R4</c:v>
                </c:pt>
              </c:strCache>
            </c:strRef>
          </c:cat>
          <c:val>
            <c:numRef>
              <c:f>'CONSUMO DE ALIMENTO '!$DF$18:$DF$21</c:f>
              <c:numCache>
                <c:formatCode>0.00</c:formatCode>
                <c:ptCount val="4"/>
                <c:pt idx="0">
                  <c:v>28.431868131868136</c:v>
                </c:pt>
                <c:pt idx="1">
                  <c:v>28.610989010989009</c:v>
                </c:pt>
                <c:pt idx="2">
                  <c:v>28.761538461538464</c:v>
                </c:pt>
                <c:pt idx="3">
                  <c:v>29.017582417582418</c:v>
                </c:pt>
              </c:numCache>
            </c:numRef>
          </c:val>
        </c:ser>
        <c:ser>
          <c:idx val="1"/>
          <c:order val="1"/>
          <c:tx>
            <c:strRef>
              <c:f>'CONSUMO DE ALIMENTO '!$B$10:$B$13</c:f>
              <c:strCache>
                <c:ptCount val="4"/>
                <c:pt idx="0">
                  <c:v>T2 (10% Harina de alfalfa)</c:v>
                </c:pt>
              </c:strCache>
            </c:strRef>
          </c:tx>
          <c:spPr>
            <a:solidFill>
              <a:srgbClr val="FF0000"/>
            </a:solidFill>
          </c:spPr>
          <c:invertIfNegative val="0"/>
          <c:cat>
            <c:strRef>
              <c:f>'CONSUMO DE ALIMENTO '!$A$6:$A$9</c:f>
              <c:strCache>
                <c:ptCount val="4"/>
                <c:pt idx="0">
                  <c:v>R1</c:v>
                </c:pt>
                <c:pt idx="1">
                  <c:v>R2</c:v>
                </c:pt>
                <c:pt idx="2">
                  <c:v>R3</c:v>
                </c:pt>
                <c:pt idx="3">
                  <c:v>R4</c:v>
                </c:pt>
              </c:strCache>
            </c:strRef>
          </c:cat>
          <c:val>
            <c:numRef>
              <c:f>'CONSUMO DE ALIMENTO '!$DF$10:$DF$13</c:f>
              <c:numCache>
                <c:formatCode>0.00</c:formatCode>
                <c:ptCount val="4"/>
                <c:pt idx="0">
                  <c:v>28.918681318681319</c:v>
                </c:pt>
                <c:pt idx="1">
                  <c:v>29.580219780219778</c:v>
                </c:pt>
                <c:pt idx="2">
                  <c:v>29.058241758241756</c:v>
                </c:pt>
                <c:pt idx="3">
                  <c:v>29.106593406593408</c:v>
                </c:pt>
              </c:numCache>
            </c:numRef>
          </c:val>
        </c:ser>
        <c:ser>
          <c:idx val="0"/>
          <c:order val="2"/>
          <c:tx>
            <c:strRef>
              <c:f>'CONSUMO DE ALIMENTO '!$B$6:$B$9</c:f>
              <c:strCache>
                <c:ptCount val="4"/>
                <c:pt idx="0">
                  <c:v>T3 (15% Harina de alfalfa )</c:v>
                </c:pt>
              </c:strCache>
            </c:strRef>
          </c:tx>
          <c:spPr>
            <a:solidFill>
              <a:srgbClr val="0070C0"/>
            </a:solidFill>
            <a:ln>
              <a:noFill/>
            </a:ln>
            <a:effectLst/>
          </c:spPr>
          <c:invertIfNegative val="0"/>
          <c:cat>
            <c:strRef>
              <c:f>'CONSUMO DE ALIMENTO '!$A$6:$A$9</c:f>
              <c:strCache>
                <c:ptCount val="4"/>
                <c:pt idx="0">
                  <c:v>R1</c:v>
                </c:pt>
                <c:pt idx="1">
                  <c:v>R2</c:v>
                </c:pt>
                <c:pt idx="2">
                  <c:v>R3</c:v>
                </c:pt>
                <c:pt idx="3">
                  <c:v>R4</c:v>
                </c:pt>
              </c:strCache>
            </c:strRef>
          </c:cat>
          <c:val>
            <c:numRef>
              <c:f>'CONSUMO DE ALIMENTO '!$DF$6:$DF$9</c:f>
              <c:numCache>
                <c:formatCode>0.00</c:formatCode>
                <c:ptCount val="4"/>
                <c:pt idx="0">
                  <c:v>28.506593406593407</c:v>
                </c:pt>
                <c:pt idx="1">
                  <c:v>29.147252747252747</c:v>
                </c:pt>
                <c:pt idx="2">
                  <c:v>28.601098901098901</c:v>
                </c:pt>
                <c:pt idx="3">
                  <c:v>28.530769230769231</c:v>
                </c:pt>
              </c:numCache>
            </c:numRef>
          </c:val>
        </c:ser>
        <c:ser>
          <c:idx val="3"/>
          <c:order val="3"/>
          <c:tx>
            <c:strRef>
              <c:f>'CONSUMO DE ALIMENTO '!$B$14:$B$17</c:f>
              <c:strCache>
                <c:ptCount val="4"/>
                <c:pt idx="0">
                  <c:v>T4 (0% Harina de alfalfa)</c:v>
                </c:pt>
              </c:strCache>
            </c:strRef>
          </c:tx>
          <c:spPr>
            <a:solidFill>
              <a:srgbClr val="00B050"/>
            </a:solidFill>
          </c:spPr>
          <c:invertIfNegative val="0"/>
          <c:cat>
            <c:strRef>
              <c:f>'CONSUMO DE ALIMENTO '!$A$6:$A$9</c:f>
              <c:strCache>
                <c:ptCount val="4"/>
                <c:pt idx="0">
                  <c:v>R1</c:v>
                </c:pt>
                <c:pt idx="1">
                  <c:v>R2</c:v>
                </c:pt>
                <c:pt idx="2">
                  <c:v>R3</c:v>
                </c:pt>
                <c:pt idx="3">
                  <c:v>R4</c:v>
                </c:pt>
              </c:strCache>
            </c:strRef>
          </c:cat>
          <c:val>
            <c:numRef>
              <c:f>'CONSUMO DE ALIMENTO '!$DF$14:$DF$17</c:f>
              <c:numCache>
                <c:formatCode>0.00</c:formatCode>
                <c:ptCount val="4"/>
                <c:pt idx="0">
                  <c:v>28.947252747252747</c:v>
                </c:pt>
                <c:pt idx="1">
                  <c:v>28.221978021978021</c:v>
                </c:pt>
                <c:pt idx="2">
                  <c:v>28.60879120879121</c:v>
                </c:pt>
                <c:pt idx="3">
                  <c:v>29.009890109890108</c:v>
                </c:pt>
              </c:numCache>
            </c:numRef>
          </c:val>
        </c:ser>
        <c:dLbls>
          <c:showLegendKey val="0"/>
          <c:showVal val="0"/>
          <c:showCatName val="0"/>
          <c:showSerName val="0"/>
          <c:showPercent val="0"/>
          <c:showBubbleSize val="0"/>
        </c:dLbls>
        <c:gapWidth val="150"/>
        <c:axId val="310785792"/>
        <c:axId val="310786576"/>
      </c:barChart>
      <c:catAx>
        <c:axId val="310785792"/>
        <c:scaling>
          <c:orientation val="minMax"/>
        </c:scaling>
        <c:delete val="0"/>
        <c:axPos val="b"/>
        <c:title>
          <c:tx>
            <c:rich>
              <a:bodyPr/>
              <a:lstStyle/>
              <a:p>
                <a:pPr>
                  <a:defRPr/>
                </a:pPr>
                <a:r>
                  <a:rPr lang="es-ES"/>
                  <a:t>REPETICIONES</a:t>
                </a:r>
              </a:p>
            </c:rich>
          </c:tx>
          <c:overlay val="0"/>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MX"/>
          </a:p>
        </c:txPr>
        <c:crossAx val="310786576"/>
        <c:crosses val="autoZero"/>
        <c:auto val="1"/>
        <c:lblAlgn val="ctr"/>
        <c:lblOffset val="100"/>
        <c:noMultiLvlLbl val="0"/>
      </c:catAx>
      <c:valAx>
        <c:axId val="310786576"/>
        <c:scaling>
          <c:orientation val="minMax"/>
          <c:min val="22"/>
        </c:scaling>
        <c:delete val="0"/>
        <c:axPos val="l"/>
        <c:majorGridlines>
          <c:spPr>
            <a:ln w="9525" cap="flat" cmpd="sng" algn="ctr">
              <a:solidFill>
                <a:schemeClr val="tx1">
                  <a:lumMod val="15000"/>
                  <a:lumOff val="85000"/>
                </a:schemeClr>
              </a:solidFill>
              <a:round/>
            </a:ln>
            <a:effectLst/>
          </c:spPr>
        </c:majorGridlines>
        <c:title>
          <c:tx>
            <c:rich>
              <a:bodyPr/>
              <a:lstStyle/>
              <a:p>
                <a:pPr>
                  <a:defRPr sz="1100"/>
                </a:pPr>
                <a:r>
                  <a:rPr lang="en-US" sz="1100" baseline="0"/>
                  <a:t>Consumo de alimento (gr/ave/dia)</a:t>
                </a:r>
                <a:endParaRPr lang="en-US" sz="1100"/>
              </a:p>
            </c:rich>
          </c:tx>
          <c:overlay val="0"/>
        </c:title>
        <c:numFmt formatCode="0.00" sourceLinked="1"/>
        <c:majorTickMark val="out"/>
        <c:minorTickMark val="none"/>
        <c:tickLblPos val="nextTo"/>
        <c:spPr>
          <a:noFill/>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MX"/>
          </a:p>
        </c:txPr>
        <c:crossAx val="310785792"/>
        <c:crosses val="autoZero"/>
        <c:crossBetween val="between"/>
        <c:majorUnit val="0.8"/>
      </c:valAx>
      <c:spPr>
        <a:solidFill>
          <a:schemeClr val="bg1"/>
        </a:solidFill>
        <a:ln>
          <a:noFill/>
        </a:ln>
        <a:effectLst/>
      </c:spPr>
    </c:plotArea>
    <c:legend>
      <c:legendPos val="r"/>
      <c:layout>
        <c:manualLayout>
          <c:xMode val="edge"/>
          <c:yMode val="edge"/>
          <c:x val="0.12187234312732453"/>
          <c:y val="0.85765038045323194"/>
          <c:w val="0.75213546838836154"/>
          <c:h val="0.11666260960282171"/>
        </c:manualLayout>
      </c:layout>
      <c:overlay val="0"/>
      <c:txPr>
        <a:bodyPr/>
        <a:lstStyle/>
        <a:p>
          <a:pPr>
            <a:defRPr sz="900">
              <a:latin typeface="+mn-lt"/>
              <a:cs typeface="Times New Roman" panose="02020603050405020304" pitchFamily="18" charset="0"/>
            </a:defRPr>
          </a:pPr>
          <a:endParaRPr lang="es-MX"/>
        </a:p>
      </c:txPr>
    </c:legend>
    <c:plotVisOnly val="1"/>
    <c:dispBlanksAs val="gap"/>
    <c:showDLblsOverMax val="0"/>
  </c:chart>
  <c:spPr>
    <a:solidFill>
      <a:schemeClr val="bg1"/>
    </a:solidFill>
    <a:ln w="9525" cap="flat" cmpd="sng" algn="ctr">
      <a:solidFill>
        <a:schemeClr val="tx1">
          <a:lumMod val="15000"/>
          <a:lumOff val="85000"/>
        </a:schemeClr>
      </a:solidFill>
      <a:round/>
    </a:ln>
    <a:effectLst/>
  </c:spPr>
  <c:txPr>
    <a:bodyPr/>
    <a:lstStyle/>
    <a:p>
      <a:pPr>
        <a:defRPr/>
      </a:pPr>
      <a:endParaRPr lang="es-MX"/>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010734003077201"/>
          <c:y val="9.454554001645317E-2"/>
          <c:w val="0.7058397719046845"/>
          <c:h val="0.6316145257962158"/>
        </c:manualLayout>
      </c:layout>
      <c:barChart>
        <c:barDir val="col"/>
        <c:grouping val="clustered"/>
        <c:varyColors val="0"/>
        <c:ser>
          <c:idx val="2"/>
          <c:order val="0"/>
          <c:tx>
            <c:strRef>
              <c:f>'produccion huevos'!$B$17</c:f>
              <c:strCache>
                <c:ptCount val="1"/>
                <c:pt idx="0">
                  <c:v>T1 (5% Harina de alfalfa)</c:v>
                </c:pt>
              </c:strCache>
            </c:strRef>
          </c:tx>
          <c:spPr>
            <a:solidFill>
              <a:srgbClr val="FFFF00"/>
            </a:solidFill>
          </c:spPr>
          <c:invertIfNegative val="0"/>
          <c:cat>
            <c:strRef>
              <c:f>'produccion huevos'!$CX$7:$CX$10</c:f>
              <c:strCache>
                <c:ptCount val="4"/>
                <c:pt idx="0">
                  <c:v>R1</c:v>
                </c:pt>
                <c:pt idx="1">
                  <c:v>R2</c:v>
                </c:pt>
                <c:pt idx="2">
                  <c:v>R3</c:v>
                </c:pt>
                <c:pt idx="3">
                  <c:v>R4</c:v>
                </c:pt>
              </c:strCache>
            </c:strRef>
          </c:cat>
          <c:val>
            <c:numRef>
              <c:f>'produccion huevos'!$CS$17:$CS$20</c:f>
              <c:numCache>
                <c:formatCode>0.00</c:formatCode>
                <c:ptCount val="4"/>
                <c:pt idx="0">
                  <c:v>4.5307692307692307</c:v>
                </c:pt>
                <c:pt idx="1">
                  <c:v>4.9923076923076923</c:v>
                </c:pt>
                <c:pt idx="2">
                  <c:v>4.9692307692307693</c:v>
                </c:pt>
                <c:pt idx="3">
                  <c:v>4.8461538461538458</c:v>
                </c:pt>
              </c:numCache>
            </c:numRef>
          </c:val>
        </c:ser>
        <c:ser>
          <c:idx val="1"/>
          <c:order val="1"/>
          <c:tx>
            <c:strRef>
              <c:f>'produccion huevos'!$B$12</c:f>
              <c:strCache>
                <c:ptCount val="1"/>
                <c:pt idx="0">
                  <c:v>T2 (10% Harina de alfalfa)</c:v>
                </c:pt>
              </c:strCache>
            </c:strRef>
          </c:tx>
          <c:spPr>
            <a:solidFill>
              <a:srgbClr val="FF0000"/>
            </a:solidFill>
          </c:spPr>
          <c:invertIfNegative val="0"/>
          <c:cat>
            <c:strRef>
              <c:f>'produccion huevos'!$CX$7:$CX$10</c:f>
              <c:strCache>
                <c:ptCount val="4"/>
                <c:pt idx="0">
                  <c:v>R1</c:v>
                </c:pt>
                <c:pt idx="1">
                  <c:v>R2</c:v>
                </c:pt>
                <c:pt idx="2">
                  <c:v>R3</c:v>
                </c:pt>
                <c:pt idx="3">
                  <c:v>R4</c:v>
                </c:pt>
              </c:strCache>
            </c:strRef>
          </c:cat>
          <c:val>
            <c:numRef>
              <c:f>'produccion huevos'!$CS$12:$CS$15</c:f>
              <c:numCache>
                <c:formatCode>0.00</c:formatCode>
                <c:ptCount val="4"/>
                <c:pt idx="0">
                  <c:v>4.6538461538461542</c:v>
                </c:pt>
                <c:pt idx="1">
                  <c:v>5.3615384615384611</c:v>
                </c:pt>
                <c:pt idx="2">
                  <c:v>5.1692307692307695</c:v>
                </c:pt>
                <c:pt idx="3">
                  <c:v>4.9384615384615387</c:v>
                </c:pt>
              </c:numCache>
            </c:numRef>
          </c:val>
        </c:ser>
        <c:ser>
          <c:idx val="0"/>
          <c:order val="2"/>
          <c:tx>
            <c:strRef>
              <c:f>'produccion huevos'!$B$7</c:f>
              <c:strCache>
                <c:ptCount val="1"/>
                <c:pt idx="0">
                  <c:v>T3 (15% Harina de alfalfa) </c:v>
                </c:pt>
              </c:strCache>
            </c:strRef>
          </c:tx>
          <c:spPr>
            <a:solidFill>
              <a:srgbClr val="0070C0"/>
            </a:solidFill>
          </c:spPr>
          <c:invertIfNegative val="0"/>
          <c:cat>
            <c:strRef>
              <c:f>'produccion huevos'!$CX$7:$CX$10</c:f>
              <c:strCache>
                <c:ptCount val="4"/>
                <c:pt idx="0">
                  <c:v>R1</c:v>
                </c:pt>
                <c:pt idx="1">
                  <c:v>R2</c:v>
                </c:pt>
                <c:pt idx="2">
                  <c:v>R3</c:v>
                </c:pt>
                <c:pt idx="3">
                  <c:v>R4</c:v>
                </c:pt>
              </c:strCache>
            </c:strRef>
          </c:cat>
          <c:val>
            <c:numRef>
              <c:f>'produccion huevos'!$CS$7:$CS$10</c:f>
              <c:numCache>
                <c:formatCode>0.00</c:formatCode>
                <c:ptCount val="4"/>
                <c:pt idx="0">
                  <c:v>4.592307692307692</c:v>
                </c:pt>
                <c:pt idx="1">
                  <c:v>4.8692307692307697</c:v>
                </c:pt>
                <c:pt idx="2">
                  <c:v>4.953846153846154</c:v>
                </c:pt>
                <c:pt idx="3">
                  <c:v>4.9923076923076923</c:v>
                </c:pt>
              </c:numCache>
            </c:numRef>
          </c:val>
        </c:ser>
        <c:ser>
          <c:idx val="3"/>
          <c:order val="3"/>
          <c:tx>
            <c:strRef>
              <c:f>'produccion huevos'!$B$22</c:f>
              <c:strCache>
                <c:ptCount val="1"/>
                <c:pt idx="0">
                  <c:v>T4 (0% Harina de alfalfa)</c:v>
                </c:pt>
              </c:strCache>
            </c:strRef>
          </c:tx>
          <c:spPr>
            <a:solidFill>
              <a:srgbClr val="00B050"/>
            </a:solidFill>
          </c:spPr>
          <c:invertIfNegative val="0"/>
          <c:cat>
            <c:strRef>
              <c:f>'produccion huevos'!$CX$7:$CX$10</c:f>
              <c:strCache>
                <c:ptCount val="4"/>
                <c:pt idx="0">
                  <c:v>R1</c:v>
                </c:pt>
                <c:pt idx="1">
                  <c:v>R2</c:v>
                </c:pt>
                <c:pt idx="2">
                  <c:v>R3</c:v>
                </c:pt>
                <c:pt idx="3">
                  <c:v>R4</c:v>
                </c:pt>
              </c:strCache>
            </c:strRef>
          </c:cat>
          <c:val>
            <c:numRef>
              <c:f>'produccion huevos'!$CS$22:$CS$25</c:f>
              <c:numCache>
                <c:formatCode>0.00</c:formatCode>
                <c:ptCount val="4"/>
                <c:pt idx="0">
                  <c:v>4.7615384615384615</c:v>
                </c:pt>
                <c:pt idx="1">
                  <c:v>5.115384615384615</c:v>
                </c:pt>
                <c:pt idx="2">
                  <c:v>4.546153846153846</c:v>
                </c:pt>
                <c:pt idx="3">
                  <c:v>4.9615384615384617</c:v>
                </c:pt>
              </c:numCache>
            </c:numRef>
          </c:val>
        </c:ser>
        <c:dLbls>
          <c:showLegendKey val="0"/>
          <c:showVal val="0"/>
          <c:showCatName val="0"/>
          <c:showSerName val="0"/>
          <c:showPercent val="0"/>
          <c:showBubbleSize val="0"/>
        </c:dLbls>
        <c:gapWidth val="150"/>
        <c:axId val="208416680"/>
        <c:axId val="208420600"/>
      </c:barChart>
      <c:catAx>
        <c:axId val="208416680"/>
        <c:scaling>
          <c:orientation val="minMax"/>
        </c:scaling>
        <c:delete val="0"/>
        <c:axPos val="b"/>
        <c:title>
          <c:tx>
            <c:rich>
              <a:bodyPr/>
              <a:lstStyle/>
              <a:p>
                <a:pPr>
                  <a:defRPr/>
                </a:pPr>
                <a:r>
                  <a:rPr lang="en-US"/>
                  <a:t>Repeticiones</a:t>
                </a:r>
              </a:p>
            </c:rich>
          </c:tx>
          <c:overlay val="0"/>
        </c:title>
        <c:numFmt formatCode="General" sourceLinked="1"/>
        <c:majorTickMark val="none"/>
        <c:minorTickMark val="none"/>
        <c:tickLblPos val="nextTo"/>
        <c:crossAx val="208420600"/>
        <c:crosses val="autoZero"/>
        <c:auto val="1"/>
        <c:lblAlgn val="ctr"/>
        <c:lblOffset val="100"/>
        <c:noMultiLvlLbl val="0"/>
      </c:catAx>
      <c:valAx>
        <c:axId val="208420600"/>
        <c:scaling>
          <c:orientation val="minMax"/>
          <c:max val="6"/>
          <c:min val="2"/>
        </c:scaling>
        <c:delete val="0"/>
        <c:axPos val="l"/>
        <c:majorGridlines/>
        <c:title>
          <c:tx>
            <c:rich>
              <a:bodyPr/>
              <a:lstStyle/>
              <a:p>
                <a:pPr>
                  <a:defRPr sz="1600" b="0">
                    <a:solidFill>
                      <a:sysClr val="windowText" lastClr="000000"/>
                    </a:solidFill>
                    <a:latin typeface="Times New Roman" panose="02020603050405020304" pitchFamily="18" charset="0"/>
                    <a:cs typeface="Times New Roman" panose="02020603050405020304" pitchFamily="18" charset="0"/>
                  </a:defRPr>
                </a:pPr>
                <a:r>
                  <a:rPr lang="en-US" sz="1600" b="0">
                    <a:solidFill>
                      <a:sysClr val="windowText" lastClr="000000"/>
                    </a:solidFill>
                    <a:latin typeface="Times New Roman" panose="02020603050405020304" pitchFamily="18" charset="0"/>
                    <a:cs typeface="Times New Roman" panose="02020603050405020304" pitchFamily="18" charset="0"/>
                  </a:rPr>
                  <a:t>Numero de huevos</a:t>
                </a:r>
                <a:r>
                  <a:rPr lang="en-US" sz="1600" b="0" baseline="0">
                    <a:solidFill>
                      <a:sysClr val="windowText" lastClr="000000"/>
                    </a:solidFill>
                    <a:latin typeface="Times New Roman" panose="02020603050405020304" pitchFamily="18" charset="0"/>
                    <a:cs typeface="Times New Roman" panose="02020603050405020304" pitchFamily="18" charset="0"/>
                  </a:rPr>
                  <a:t> ave/semana</a:t>
                </a:r>
                <a:endParaRPr lang="en-US" sz="1600" b="0">
                  <a:solidFill>
                    <a:sysClr val="windowText" lastClr="000000"/>
                  </a:solidFill>
                  <a:latin typeface="Times New Roman" panose="02020603050405020304" pitchFamily="18" charset="0"/>
                  <a:cs typeface="Times New Roman" panose="02020603050405020304" pitchFamily="18" charset="0"/>
                </a:endParaRPr>
              </a:p>
            </c:rich>
          </c:tx>
          <c:layout>
            <c:manualLayout>
              <c:xMode val="edge"/>
              <c:yMode val="edge"/>
              <c:x val="2.5305747126436785E-2"/>
              <c:y val="0.17159782531820855"/>
            </c:manualLayout>
          </c:layout>
          <c:overlay val="0"/>
        </c:title>
        <c:numFmt formatCode="0.00" sourceLinked="1"/>
        <c:majorTickMark val="out"/>
        <c:minorTickMark val="none"/>
        <c:tickLblPos val="nextTo"/>
        <c:crossAx val="208416680"/>
        <c:crosses val="autoZero"/>
        <c:crossBetween val="between"/>
        <c:majorUnit val="0.8"/>
        <c:minorUnit val="0.1"/>
      </c:valAx>
    </c:plotArea>
    <c:legend>
      <c:legendPos val="r"/>
      <c:layout>
        <c:manualLayout>
          <c:xMode val="edge"/>
          <c:yMode val="edge"/>
          <c:x val="0.16769280012606305"/>
          <c:y val="0.88336992204332665"/>
          <c:w val="0.7597618590359132"/>
          <c:h val="0.11276280017236652"/>
        </c:manualLayout>
      </c:layout>
      <c:overlay val="0"/>
    </c:legend>
    <c:plotVisOnly val="1"/>
    <c:dispBlanksAs val="gap"/>
    <c:showDLblsOverMax val="0"/>
  </c:chart>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2082227990927838"/>
          <c:y val="3.3488574570929137E-2"/>
          <c:w val="0.8555184247820703"/>
          <c:h val="0.68623147341098256"/>
        </c:manualLayout>
      </c:layout>
      <c:barChart>
        <c:barDir val="col"/>
        <c:grouping val="clustered"/>
        <c:varyColors val="0"/>
        <c:ser>
          <c:idx val="0"/>
          <c:order val="0"/>
          <c:tx>
            <c:strRef>
              <c:f>'PESO HUEVO'!$B$6:$B$9</c:f>
              <c:strCache>
                <c:ptCount val="4"/>
                <c:pt idx="0">
                  <c:v>15% Harina de alfalfa </c:v>
                </c:pt>
              </c:strCache>
            </c:strRef>
          </c:tx>
          <c:spPr>
            <a:solidFill>
              <a:schemeClr val="accent1"/>
            </a:solidFill>
            <a:ln>
              <a:noFill/>
            </a:ln>
            <a:effectLst/>
          </c:spPr>
          <c:invertIfNegative val="0"/>
          <c:cat>
            <c:strRef>
              <c:f>'PESO HUEVO'!$A$6:$A$9</c:f>
              <c:strCache>
                <c:ptCount val="4"/>
                <c:pt idx="0">
                  <c:v>R1</c:v>
                </c:pt>
                <c:pt idx="1">
                  <c:v>R2</c:v>
                </c:pt>
                <c:pt idx="2">
                  <c:v>R3</c:v>
                </c:pt>
                <c:pt idx="3">
                  <c:v>R4</c:v>
                </c:pt>
              </c:strCache>
            </c:strRef>
          </c:cat>
          <c:val>
            <c:numRef>
              <c:f>'PESO HUEVO'!$CS$6:$CS$9</c:f>
              <c:numCache>
                <c:formatCode>0.00</c:formatCode>
                <c:ptCount val="4"/>
                <c:pt idx="0">
                  <c:v>11.450586264656616</c:v>
                </c:pt>
                <c:pt idx="1">
                  <c:v>11.344391785150078</c:v>
                </c:pt>
                <c:pt idx="2">
                  <c:v>11.27639751552795</c:v>
                </c:pt>
                <c:pt idx="3">
                  <c:v>11.70724191063174</c:v>
                </c:pt>
              </c:numCache>
            </c:numRef>
          </c:val>
        </c:ser>
        <c:ser>
          <c:idx val="1"/>
          <c:order val="1"/>
          <c:tx>
            <c:strRef>
              <c:f>'PESO HUEVO'!$B$11:$B$14</c:f>
              <c:strCache>
                <c:ptCount val="4"/>
                <c:pt idx="0">
                  <c:v>10% Harina de alfalfa</c:v>
                </c:pt>
              </c:strCache>
            </c:strRef>
          </c:tx>
          <c:spPr>
            <a:solidFill>
              <a:srgbClr val="FF0000"/>
            </a:solidFill>
            <a:ln>
              <a:noFill/>
            </a:ln>
            <a:effectLst/>
          </c:spPr>
          <c:invertIfNegative val="0"/>
          <c:cat>
            <c:strRef>
              <c:f>'PESO HUEVO'!$A$6:$A$9</c:f>
              <c:strCache>
                <c:ptCount val="4"/>
                <c:pt idx="0">
                  <c:v>R1</c:v>
                </c:pt>
                <c:pt idx="1">
                  <c:v>R2</c:v>
                </c:pt>
                <c:pt idx="2">
                  <c:v>R3</c:v>
                </c:pt>
                <c:pt idx="3">
                  <c:v>R4</c:v>
                </c:pt>
              </c:strCache>
            </c:strRef>
          </c:cat>
          <c:val>
            <c:numRef>
              <c:f>'PESO HUEVO'!$CS$11:$CS$14</c:f>
              <c:numCache>
                <c:formatCode>0.00</c:formatCode>
                <c:ptCount val="4"/>
                <c:pt idx="0">
                  <c:v>11.919008264462811</c:v>
                </c:pt>
                <c:pt idx="1">
                  <c:v>11.760401721664275</c:v>
                </c:pt>
                <c:pt idx="2">
                  <c:v>11.613095238095237</c:v>
                </c:pt>
                <c:pt idx="3">
                  <c:v>11.665109034267912</c:v>
                </c:pt>
              </c:numCache>
            </c:numRef>
          </c:val>
        </c:ser>
        <c:ser>
          <c:idx val="2"/>
          <c:order val="2"/>
          <c:tx>
            <c:strRef>
              <c:f>'PESO HUEVO'!$B$16:$B$19</c:f>
              <c:strCache>
                <c:ptCount val="4"/>
                <c:pt idx="0">
                  <c:v>5% Harina de alfalfa</c:v>
                </c:pt>
              </c:strCache>
            </c:strRef>
          </c:tx>
          <c:spPr>
            <a:solidFill>
              <a:srgbClr val="FFFF00"/>
            </a:solidFill>
            <a:ln>
              <a:noFill/>
            </a:ln>
            <a:effectLst/>
          </c:spPr>
          <c:invertIfNegative val="0"/>
          <c:cat>
            <c:strRef>
              <c:f>'PESO HUEVO'!$A$6:$A$9</c:f>
              <c:strCache>
                <c:ptCount val="4"/>
                <c:pt idx="0">
                  <c:v>R1</c:v>
                </c:pt>
                <c:pt idx="1">
                  <c:v>R2</c:v>
                </c:pt>
                <c:pt idx="2">
                  <c:v>R3</c:v>
                </c:pt>
                <c:pt idx="3">
                  <c:v>R4</c:v>
                </c:pt>
              </c:strCache>
            </c:strRef>
          </c:cat>
          <c:val>
            <c:numRef>
              <c:f>'PESO HUEVO'!$CS$16:$CS$19</c:f>
              <c:numCache>
                <c:formatCode>0.00</c:formatCode>
                <c:ptCount val="4"/>
                <c:pt idx="0">
                  <c:v>11.398981324278438</c:v>
                </c:pt>
                <c:pt idx="1">
                  <c:v>11.546995377503853</c:v>
                </c:pt>
                <c:pt idx="2">
                  <c:v>11.739938080495357</c:v>
                </c:pt>
                <c:pt idx="3">
                  <c:v>11.715873015873015</c:v>
                </c:pt>
              </c:numCache>
            </c:numRef>
          </c:val>
        </c:ser>
        <c:ser>
          <c:idx val="3"/>
          <c:order val="3"/>
          <c:tx>
            <c:strRef>
              <c:f>'PESO HUEVO'!$B$21:$B$24</c:f>
              <c:strCache>
                <c:ptCount val="4"/>
                <c:pt idx="0">
                  <c:v>0% Harina de alfalfa</c:v>
                </c:pt>
              </c:strCache>
            </c:strRef>
          </c:tx>
          <c:spPr>
            <a:solidFill>
              <a:srgbClr val="00B050"/>
            </a:solidFill>
            <a:ln>
              <a:noFill/>
            </a:ln>
            <a:effectLst/>
          </c:spPr>
          <c:invertIfNegative val="0"/>
          <c:cat>
            <c:strRef>
              <c:f>'PESO HUEVO'!$A$6:$A$9</c:f>
              <c:strCache>
                <c:ptCount val="4"/>
                <c:pt idx="0">
                  <c:v>R1</c:v>
                </c:pt>
                <c:pt idx="1">
                  <c:v>R2</c:v>
                </c:pt>
                <c:pt idx="2">
                  <c:v>R3</c:v>
                </c:pt>
                <c:pt idx="3">
                  <c:v>R4</c:v>
                </c:pt>
              </c:strCache>
            </c:strRef>
          </c:cat>
          <c:val>
            <c:numRef>
              <c:f>'PESO HUEVO'!$CS$21:$CS$24</c:f>
              <c:numCache>
                <c:formatCode>0.00</c:formatCode>
                <c:ptCount val="4"/>
                <c:pt idx="0">
                  <c:v>10.926315789473684</c:v>
                </c:pt>
                <c:pt idx="1">
                  <c:v>10.580056179775282</c:v>
                </c:pt>
                <c:pt idx="2">
                  <c:v>10.650470219435737</c:v>
                </c:pt>
                <c:pt idx="3">
                  <c:v>10.941690962099125</c:v>
                </c:pt>
              </c:numCache>
            </c:numRef>
          </c:val>
        </c:ser>
        <c:dLbls>
          <c:showLegendKey val="0"/>
          <c:showVal val="0"/>
          <c:showCatName val="0"/>
          <c:showSerName val="0"/>
          <c:showPercent val="0"/>
          <c:showBubbleSize val="0"/>
        </c:dLbls>
        <c:gapWidth val="219"/>
        <c:overlap val="-27"/>
        <c:axId val="208415504"/>
        <c:axId val="208420208"/>
      </c:barChart>
      <c:catAx>
        <c:axId val="2084155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900" b="0" i="0" u="none" strike="noStrike" kern="1200" baseline="0">
                <a:solidFill>
                  <a:sysClr val="windowText" lastClr="000000"/>
                </a:solidFill>
                <a:latin typeface="+mn-lt"/>
                <a:ea typeface="+mn-ea"/>
                <a:cs typeface="+mn-cs"/>
              </a:defRPr>
            </a:pPr>
            <a:endParaRPr lang="es-MX"/>
          </a:p>
        </c:txPr>
        <c:crossAx val="208420208"/>
        <c:crosses val="autoZero"/>
        <c:auto val="1"/>
        <c:lblAlgn val="ctr"/>
        <c:lblOffset val="100"/>
        <c:noMultiLvlLbl val="0"/>
      </c:catAx>
      <c:valAx>
        <c:axId val="208420208"/>
        <c:scaling>
          <c:orientation val="minMax"/>
          <c:max val="12"/>
          <c:min val="5"/>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r>
                  <a:rPr lang="es-MX" sz="1050">
                    <a:solidFill>
                      <a:sysClr val="windowText" lastClr="000000"/>
                    </a:solidFill>
                    <a:latin typeface="Times New Roman" panose="02020603050405020304" pitchFamily="18" charset="0"/>
                    <a:cs typeface="Times New Roman" panose="02020603050405020304" pitchFamily="18" charset="0"/>
                  </a:rPr>
                  <a:t>Peso</a:t>
                </a:r>
                <a:r>
                  <a:rPr lang="es-MX" sz="1050" baseline="0">
                    <a:solidFill>
                      <a:sysClr val="windowText" lastClr="000000"/>
                    </a:solidFill>
                    <a:latin typeface="Times New Roman" panose="02020603050405020304" pitchFamily="18" charset="0"/>
                    <a:cs typeface="Times New Roman" panose="02020603050405020304" pitchFamily="18" charset="0"/>
                  </a:rPr>
                  <a:t> del huevo en gr.</a:t>
                </a:r>
                <a:endParaRPr lang="es-MX" sz="1050">
                  <a:solidFill>
                    <a:sysClr val="windowText" lastClr="000000"/>
                  </a:solidFill>
                  <a:latin typeface="Times New Roman" panose="02020603050405020304" pitchFamily="18" charset="0"/>
                  <a:cs typeface="Times New Roman" panose="02020603050405020304" pitchFamily="18" charset="0"/>
                </a:endParaRPr>
              </a:p>
            </c:rich>
          </c:tx>
          <c:overlay val="0"/>
          <c:spPr>
            <a:noFill/>
            <a:ln>
              <a:noFill/>
            </a:ln>
            <a:effectLst/>
          </c:spPr>
          <c:txPr>
            <a:bodyPr rot="-5400000" spcFirstLastPara="1" vertOverflow="ellipsis" vert="horz" wrap="square" anchor="ctr" anchorCtr="1"/>
            <a:lstStyle/>
            <a:p>
              <a:pPr>
                <a:defRPr sz="105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MX"/>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050" b="0" i="0" u="none" strike="noStrike" kern="1200" baseline="0">
                <a:solidFill>
                  <a:sysClr val="windowText" lastClr="000000"/>
                </a:solidFill>
                <a:latin typeface="+mn-lt"/>
                <a:ea typeface="+mn-ea"/>
                <a:cs typeface="+mn-cs"/>
              </a:defRPr>
            </a:pPr>
            <a:endParaRPr lang="es-MX"/>
          </a:p>
        </c:txPr>
        <c:crossAx val="208415504"/>
        <c:crosses val="autoZero"/>
        <c:crossBetween val="between"/>
        <c:minorUnit val="1"/>
      </c:valAx>
      <c:spPr>
        <a:noFill/>
        <a:ln>
          <a:noFill/>
        </a:ln>
        <a:effectLst/>
      </c:spPr>
    </c:plotArea>
    <c:legend>
      <c:legendPos val="b"/>
      <c:layout>
        <c:manualLayout>
          <c:xMode val="edge"/>
          <c:yMode val="edge"/>
          <c:x val="0.19338552491457583"/>
          <c:y val="0.79643405411676937"/>
          <c:w val="0.66484923084426939"/>
          <c:h val="0.12441113326103444"/>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Times New Roman" panose="02020603050405020304" pitchFamily="18" charset="0"/>
              <a:ea typeface="+mn-ea"/>
              <a:cs typeface="Times New Roman" panose="02020603050405020304" pitchFamily="18" charset="0"/>
            </a:defRPr>
          </a:pPr>
          <a:endParaRPr lang="es-MX"/>
        </a:p>
      </c:txPr>
    </c:legend>
    <c:plotVisOnly val="1"/>
    <c:dispBlanksAs val="gap"/>
    <c:showDLblsOverMax val="0"/>
  </c:chart>
  <c:spPr>
    <a:noFill/>
    <a:ln>
      <a:noFill/>
    </a:ln>
    <a:effectLst/>
  </c:spPr>
  <c:txPr>
    <a:bodyPr/>
    <a:lstStyle/>
    <a:p>
      <a:pPr>
        <a:defRPr/>
      </a:pPr>
      <a:endParaRPr lang="es-MX"/>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c:date1904 val="0"/>
  <c:lang val="es-E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0"/>
    <c:plotArea>
      <c:layout/>
      <c:barChart>
        <c:barDir val="col"/>
        <c:grouping val="clustered"/>
        <c:varyColors val="0"/>
        <c:ser>
          <c:idx val="2"/>
          <c:order val="0"/>
          <c:tx>
            <c:strRef>
              <c:f>'CONSUMO DE ALIMENTO '!$B$18:$B$21</c:f>
              <c:strCache>
                <c:ptCount val="4"/>
                <c:pt idx="0">
                  <c:v>T1 (5% Harina de alfalfa)</c:v>
                </c:pt>
              </c:strCache>
            </c:strRef>
          </c:tx>
          <c:spPr>
            <a:solidFill>
              <a:srgbClr val="FFC000"/>
            </a:solidFill>
            <a:ln>
              <a:noFill/>
            </a:ln>
            <a:effectLst/>
          </c:spPr>
          <c:invertIfNegative val="0"/>
          <c:cat>
            <c:strRef>
              <c:f>'CONSUMO DE ALIMENTO '!$A$6:$A$9</c:f>
              <c:strCache>
                <c:ptCount val="4"/>
                <c:pt idx="0">
                  <c:v>R1</c:v>
                </c:pt>
                <c:pt idx="1">
                  <c:v>R2</c:v>
                </c:pt>
                <c:pt idx="2">
                  <c:v>R3</c:v>
                </c:pt>
                <c:pt idx="3">
                  <c:v>R4</c:v>
                </c:pt>
              </c:strCache>
            </c:strRef>
          </c:cat>
          <c:val>
            <c:numRef>
              <c:f>'convercion alimenticia'!$H$17:$H$20</c:f>
              <c:numCache>
                <c:formatCode>0.00</c:formatCode>
                <c:ptCount val="4"/>
                <c:pt idx="0">
                  <c:v>3.8535895144474233</c:v>
                </c:pt>
                <c:pt idx="1">
                  <c:v>3.4742460635174806</c:v>
                </c:pt>
                <c:pt idx="2">
                  <c:v>3.4510812236286919</c:v>
                </c:pt>
                <c:pt idx="3">
                  <c:v>3.5775640157160278</c:v>
                </c:pt>
              </c:numCache>
            </c:numRef>
          </c:val>
        </c:ser>
        <c:ser>
          <c:idx val="1"/>
          <c:order val="1"/>
          <c:tx>
            <c:strRef>
              <c:f>'CONSUMO DE ALIMENTO '!$B$10:$B$13</c:f>
              <c:strCache>
                <c:ptCount val="4"/>
                <c:pt idx="0">
                  <c:v>T2 (10% Harina de alfalfa)</c:v>
                </c:pt>
              </c:strCache>
            </c:strRef>
          </c:tx>
          <c:spPr>
            <a:solidFill>
              <a:srgbClr val="FF0000"/>
            </a:solidFill>
            <a:ln>
              <a:noFill/>
            </a:ln>
            <a:effectLst/>
          </c:spPr>
          <c:invertIfNegative val="0"/>
          <c:cat>
            <c:strRef>
              <c:f>'CONSUMO DE ALIMENTO '!$A$6:$A$9</c:f>
              <c:strCache>
                <c:ptCount val="4"/>
                <c:pt idx="0">
                  <c:v>R1</c:v>
                </c:pt>
                <c:pt idx="1">
                  <c:v>R2</c:v>
                </c:pt>
                <c:pt idx="2">
                  <c:v>R3</c:v>
                </c:pt>
                <c:pt idx="3">
                  <c:v>R4</c:v>
                </c:pt>
              </c:strCache>
            </c:strRef>
          </c:cat>
          <c:val>
            <c:numRef>
              <c:f>'convercion alimenticia'!$H$9:$H$12</c:f>
              <c:numCache>
                <c:formatCode>0.00</c:formatCode>
                <c:ptCount val="4"/>
                <c:pt idx="0">
                  <c:v>3.6494244903619468</c:v>
                </c:pt>
                <c:pt idx="1">
                  <c:v>3.2838843479321702</c:v>
                </c:pt>
                <c:pt idx="2">
                  <c:v>3.3883905689390059</c:v>
                </c:pt>
                <c:pt idx="3">
                  <c:v>3.5367872880224325</c:v>
                </c:pt>
              </c:numCache>
            </c:numRef>
          </c:val>
        </c:ser>
        <c:ser>
          <c:idx val="0"/>
          <c:order val="2"/>
          <c:tx>
            <c:strRef>
              <c:f>'CONSUMO DE ALIMENTO '!$B$6:$B$9</c:f>
              <c:strCache>
                <c:ptCount val="4"/>
                <c:pt idx="0">
                  <c:v>T3 (15% Harina de alfalfa )</c:v>
                </c:pt>
              </c:strCache>
            </c:strRef>
          </c:tx>
          <c:spPr>
            <a:solidFill>
              <a:schemeClr val="accent1"/>
            </a:solidFill>
            <a:ln>
              <a:noFill/>
            </a:ln>
            <a:effectLst/>
          </c:spPr>
          <c:invertIfNegative val="0"/>
          <c:cat>
            <c:strRef>
              <c:f>'CONSUMO DE ALIMENTO '!$A$6:$A$9</c:f>
              <c:strCache>
                <c:ptCount val="4"/>
                <c:pt idx="0">
                  <c:v>R1</c:v>
                </c:pt>
                <c:pt idx="1">
                  <c:v>R2</c:v>
                </c:pt>
                <c:pt idx="2">
                  <c:v>R3</c:v>
                </c:pt>
                <c:pt idx="3">
                  <c:v>R4</c:v>
                </c:pt>
              </c:strCache>
            </c:strRef>
          </c:cat>
          <c:val>
            <c:numRef>
              <c:f>'convercion alimenticia'!$H$5:$H$8</c:f>
              <c:numCache>
                <c:formatCode>0.00</c:formatCode>
                <c:ptCount val="4"/>
                <c:pt idx="0">
                  <c:v>3.7947630193095381</c:v>
                </c:pt>
                <c:pt idx="1">
                  <c:v>3.6936359838462609</c:v>
                </c:pt>
                <c:pt idx="2">
                  <c:v>3.583998898375103</c:v>
                </c:pt>
                <c:pt idx="3">
                  <c:v>3.4170834430113186</c:v>
                </c:pt>
              </c:numCache>
            </c:numRef>
          </c:val>
        </c:ser>
        <c:ser>
          <c:idx val="3"/>
          <c:order val="3"/>
          <c:tx>
            <c:strRef>
              <c:f>'CONSUMO DE ALIMENTO '!$B$14:$B$17</c:f>
              <c:strCache>
                <c:ptCount val="4"/>
                <c:pt idx="0">
                  <c:v>T4 (0% Harina de alfalfa)</c:v>
                </c:pt>
              </c:strCache>
            </c:strRef>
          </c:tx>
          <c:spPr>
            <a:solidFill>
              <a:srgbClr val="00B050"/>
            </a:solidFill>
            <a:ln>
              <a:noFill/>
            </a:ln>
            <a:effectLst/>
          </c:spPr>
          <c:invertIfNegative val="0"/>
          <c:cat>
            <c:strRef>
              <c:f>'CONSUMO DE ALIMENTO '!$A$6:$A$9</c:f>
              <c:strCache>
                <c:ptCount val="4"/>
                <c:pt idx="0">
                  <c:v>R1</c:v>
                </c:pt>
                <c:pt idx="1">
                  <c:v>R2</c:v>
                </c:pt>
                <c:pt idx="2">
                  <c:v>R3</c:v>
                </c:pt>
                <c:pt idx="3">
                  <c:v>R4</c:v>
                </c:pt>
              </c:strCache>
            </c:strRef>
          </c:cat>
          <c:val>
            <c:numRef>
              <c:f>'convercion alimenticia'!$H$13:$H$16</c:f>
              <c:numCache>
                <c:formatCode>0.00</c:formatCode>
                <c:ptCount val="4"/>
                <c:pt idx="0">
                  <c:v>3.625378475089458</c:v>
                </c:pt>
                <c:pt idx="1">
                  <c:v>3.4092658967210938</c:v>
                </c:pt>
                <c:pt idx="2">
                  <c:v>3.8313465783664462</c:v>
                </c:pt>
                <c:pt idx="3">
                  <c:v>3.5170530242472688</c:v>
                </c:pt>
              </c:numCache>
            </c:numRef>
          </c:val>
        </c:ser>
        <c:dLbls>
          <c:showLegendKey val="0"/>
          <c:showVal val="0"/>
          <c:showCatName val="0"/>
          <c:showSerName val="0"/>
          <c:showPercent val="0"/>
          <c:showBubbleSize val="0"/>
        </c:dLbls>
        <c:gapWidth val="219"/>
        <c:overlap val="-27"/>
        <c:axId val="208417072"/>
        <c:axId val="208420992"/>
      </c:barChart>
      <c:catAx>
        <c:axId val="208417072"/>
        <c:scaling>
          <c:orientation val="minMax"/>
        </c:scaling>
        <c:delete val="0"/>
        <c:axPos val="b"/>
        <c:title>
          <c:tx>
            <c:rich>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r>
                  <a:rPr lang="es-ES"/>
                  <a:t>REPETICIONES</a:t>
                </a:r>
              </a:p>
            </c:rich>
          </c:tx>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MX"/>
            </a:p>
          </c:txPr>
        </c:title>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MX"/>
          </a:p>
        </c:txPr>
        <c:crossAx val="208420992"/>
        <c:crosses val="autoZero"/>
        <c:auto val="1"/>
        <c:lblAlgn val="ctr"/>
        <c:lblOffset val="100"/>
        <c:noMultiLvlLbl val="0"/>
      </c:catAx>
      <c:valAx>
        <c:axId val="208420992"/>
        <c:scaling>
          <c:orientation val="minMax"/>
          <c:max val="4"/>
          <c:min val="1"/>
        </c:scaling>
        <c:delete val="0"/>
        <c:axPos val="l"/>
        <c:majorGridlines>
          <c:spPr>
            <a:ln w="9525" cap="flat" cmpd="sng" algn="ctr">
              <a:solidFill>
                <a:schemeClr val="tx1">
                  <a:lumMod val="15000"/>
                  <a:lumOff val="85000"/>
                </a:schemeClr>
              </a:solidFill>
              <a:round/>
            </a:ln>
            <a:effectLst/>
          </c:spPr>
        </c:majorGridlines>
        <c:title>
          <c:tx>
            <c:rich>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r>
                  <a:rPr lang="en-US"/>
                  <a:t>Converción alimenticia para huevos</a:t>
                </a:r>
              </a:p>
            </c:rich>
          </c:tx>
          <c:overlay val="0"/>
          <c:spPr>
            <a:noFill/>
            <a:ln>
              <a:noFill/>
            </a:ln>
            <a:effectLst/>
          </c:spPr>
          <c:txPr>
            <a:bodyPr rot="-54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MX"/>
            </a:p>
          </c:txPr>
        </c:title>
        <c:numFmt formatCode="0.00" sourceLinked="1"/>
        <c:majorTickMark val="none"/>
        <c:minorTickMark val="none"/>
        <c:tickLblPos val="nextTo"/>
        <c:spPr>
          <a:noFill/>
          <a:ln>
            <a:noFill/>
          </a:ln>
          <a:effectLst/>
        </c:spPr>
        <c:txPr>
          <a:bodyPr rot="-6000000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MX"/>
          </a:p>
        </c:txPr>
        <c:crossAx val="208417072"/>
        <c:crosses val="autoZero"/>
        <c:crossBetween val="between"/>
        <c:majorUnit val="0.5"/>
      </c:valAx>
      <c:spPr>
        <a:noFill/>
        <a:ln>
          <a:noFill/>
        </a:ln>
        <a:effectLst/>
      </c:spPr>
    </c:plotArea>
    <c:legend>
      <c:legendPos val="b"/>
      <c:layout>
        <c:manualLayout>
          <c:xMode val="edge"/>
          <c:yMode val="edge"/>
          <c:x val="0.21692161225337811"/>
          <c:y val="0.87416997182804357"/>
          <c:w val="0.67570900330845407"/>
          <c:h val="0.12583002817195646"/>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2"/>
              </a:solidFill>
              <a:latin typeface="+mn-lt"/>
              <a:ea typeface="+mn-ea"/>
              <a:cs typeface="+mn-cs"/>
            </a:defRPr>
          </a:pPr>
          <a:endParaRPr lang="es-MX"/>
        </a:p>
      </c:txPr>
    </c:legend>
    <c:plotVisOnly val="1"/>
    <c:dispBlanksAs val="gap"/>
    <c:showDLblsOverMax val="0"/>
  </c:chart>
  <c:spPr>
    <a:noFill/>
    <a:ln>
      <a:noFill/>
    </a:ln>
    <a:effectLst/>
  </c:spPr>
  <c:txPr>
    <a:bodyPr/>
    <a:lstStyle/>
    <a:p>
      <a:pPr>
        <a:defRPr sz="1200">
          <a:solidFill>
            <a:schemeClr val="tx2"/>
          </a:solidFill>
        </a:defRPr>
      </a:pPr>
      <a:endParaRPr lang="es-MX"/>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7.xml.rels><?xml version="1.0" encoding="UTF-8" standalone="yes"?>
<Relationships xmlns="http://schemas.openxmlformats.org/package/2006/relationships"><Relationship Id="rId1" Type="http://schemas.openxmlformats.org/officeDocument/2006/relationships/image" Target="../media/image3.png"/></Relationships>
</file>

<file path=ppt/diagrams/_rels/data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image" Target="../media/image4.png"/></Relationships>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4">
  <dgm:title val=""/>
  <dgm:desc val=""/>
  <dgm:catLst>
    <dgm:cat type="colorful" pri="10400"/>
  </dgm:catLst>
  <dgm:styleLbl name="node0">
    <dgm:fillClrLst meth="repeat">
      <a:schemeClr val="accent3"/>
    </dgm:fillClrLst>
    <dgm:linClrLst meth="repeat">
      <a:schemeClr val="lt1"/>
    </dgm:linClrLst>
    <dgm:effectClrLst/>
    <dgm:txLinClrLst/>
    <dgm:txFillClrLst/>
    <dgm:txEffectClrLst/>
  </dgm:styleLbl>
  <dgm:styleLbl name="node1">
    <dgm:fillClrLst>
      <a:schemeClr val="accent4"/>
      <a:schemeClr val="accent5"/>
    </dgm:fillClrLst>
    <dgm:linClrLst meth="repeat">
      <a:schemeClr val="lt1"/>
    </dgm:linClrLst>
    <dgm:effectClrLst/>
    <dgm:txLinClrLst/>
    <dgm:txFillClrLst/>
    <dgm:txEffectClrLst/>
  </dgm:styleLbl>
  <dgm:styleLbl name="alignNode1">
    <dgm:fillClrLst>
      <a:schemeClr val="accent4"/>
      <a:schemeClr val="accent5"/>
    </dgm:fillClrLst>
    <dgm:linClrLst>
      <a:schemeClr val="accent4"/>
      <a:schemeClr val="accent5"/>
    </dgm:linClrLst>
    <dgm:effectClrLst/>
    <dgm:txLinClrLst/>
    <dgm:txFillClrLst/>
    <dgm:txEffectClrLst/>
  </dgm:styleLbl>
  <dgm:styleLbl name="lnNode1">
    <dgm:fillClrLst>
      <a:schemeClr val="accent4"/>
      <a:schemeClr val="accent5"/>
    </dgm:fillClrLst>
    <dgm:linClrLst meth="repeat">
      <a:schemeClr val="lt1"/>
    </dgm:linClrLst>
    <dgm:effectClrLst/>
    <dgm:txLinClrLst/>
    <dgm:txFillClrLst/>
    <dgm:txEffectClrLst/>
  </dgm:styleLbl>
  <dgm:styleLbl name="vennNode1">
    <dgm:fillClrLst>
      <a:schemeClr val="accent4">
        <a:alpha val="50000"/>
      </a:schemeClr>
      <a:schemeClr val="accent5">
        <a:alpha val="50000"/>
      </a:schemeClr>
    </dgm:fillClrLst>
    <dgm:linClrLst meth="repeat">
      <a:schemeClr val="lt1"/>
    </dgm:linClrLst>
    <dgm:effectClrLst/>
    <dgm:txLinClrLst/>
    <dgm:txFillClrLst/>
    <dgm:txEffectClrLst/>
  </dgm:styleLbl>
  <dgm:styleLbl name="node2">
    <dgm:fillClrLst>
      <a:schemeClr val="accent5"/>
    </dgm:fillClrLst>
    <dgm:linClrLst meth="repeat">
      <a:schemeClr val="lt1"/>
    </dgm:linClrLst>
    <dgm:effectClrLst/>
    <dgm:txLinClrLst/>
    <dgm:txFillClrLst/>
    <dgm:txEffectClrLst/>
  </dgm:styleLbl>
  <dgm:styleLbl name="node3">
    <dgm:fillClrLst>
      <a:schemeClr val="accent6"/>
    </dgm:fillClrLst>
    <dgm:linClrLst meth="repeat">
      <a:schemeClr val="lt1"/>
    </dgm:linClrLst>
    <dgm:effectClrLst/>
    <dgm:txLinClrLst/>
    <dgm:txFillClrLst/>
    <dgm:txEffectClrLst/>
  </dgm:styleLbl>
  <dgm:styleLbl name="node4">
    <dgm:fillClrLst>
      <a:schemeClr val="accent1"/>
    </dgm:fillClrLst>
    <dgm:linClrLst meth="repeat">
      <a:schemeClr val="lt1"/>
    </dgm:linClrLst>
    <dgm:effectClrLst/>
    <dgm:txLinClrLst/>
    <dgm:txFillClrLst/>
    <dgm:txEffectClrLst/>
  </dgm:styleLbl>
  <dgm:styleLbl name="fgImgPlace1">
    <dgm:fillClrLst>
      <a:schemeClr val="accent4">
        <a:tint val="50000"/>
      </a:schemeClr>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4">
        <a:tint val="50000"/>
      </a:schemeClr>
      <a:schemeClr val="accent5">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4"/>
      <a:schemeClr val="accent5"/>
    </dgm:fillClrLst>
    <dgm:linClrLst meth="repeat">
      <a:schemeClr val="lt1"/>
    </dgm:linClrLst>
    <dgm:effectClrLst/>
    <dgm:txLinClrLst/>
    <dgm:txFillClrLst/>
    <dgm:txEffectClrLst/>
  </dgm:styleLbl>
  <dgm:styleLbl name="fgSibTrans2D1">
    <dgm:fillClrLst>
      <a:schemeClr val="accent4"/>
      <a:schemeClr val="accent5"/>
    </dgm:fillClrLst>
    <dgm:linClrLst meth="repeat">
      <a:schemeClr val="lt1"/>
    </dgm:linClrLst>
    <dgm:effectClrLst/>
    <dgm:txLinClrLst/>
    <dgm:txFillClrLst meth="repeat">
      <a:schemeClr val="lt1"/>
    </dgm:txFillClrLst>
    <dgm:txEffectClrLst/>
  </dgm:styleLbl>
  <dgm:styleLbl name="bgSibTrans2D1">
    <dgm:fillClrLst>
      <a:schemeClr val="accent4"/>
      <a:schemeClr val="accent5"/>
    </dgm:fillClrLst>
    <dgm:linClrLst meth="repeat">
      <a:schemeClr val="lt1"/>
    </dgm:linClrLst>
    <dgm:effectClrLst/>
    <dgm:txLinClrLst/>
    <dgm:txFillClrLst meth="repeat">
      <a:schemeClr val="lt1"/>
    </dgm:txFillClrLst>
    <dgm:txEffectClrLst/>
  </dgm:styleLbl>
  <dgm:styleLbl name="sibTrans1D1">
    <dgm:fillClrLst/>
    <dgm:linClrLst>
      <a:schemeClr val="accent4"/>
      <a:schemeClr val="accent5"/>
    </dgm:linClrLst>
    <dgm:effectClrLst/>
    <dgm:txLinClrLst/>
    <dgm:txFillClrLst meth="repeat">
      <a:schemeClr val="tx1"/>
    </dgm:txFillClrLst>
    <dgm:txEffectClrLst/>
  </dgm:styleLbl>
  <dgm:styleLbl name="callout">
    <dgm:fillClrLst meth="repeat">
      <a:schemeClr val="accent4"/>
    </dgm:fillClrLst>
    <dgm:linClrLst meth="repeat">
      <a:schemeClr val="accent4">
        <a:tint val="50000"/>
      </a:schemeClr>
    </dgm:linClrLst>
    <dgm:effectClrLst/>
    <dgm:txLinClrLst/>
    <dgm:txFillClrLst meth="repeat">
      <a:schemeClr val="tx1"/>
    </dgm:txFillClrLst>
    <dgm:txEffectClrLst/>
  </dgm:styleLbl>
  <dgm:styleLbl name="asst0">
    <dgm:fillClrLst meth="repeat">
      <a:schemeClr val="accent4"/>
    </dgm:fillClrLst>
    <dgm:linClrLst meth="repeat">
      <a:schemeClr val="lt1">
        <a:shade val="80000"/>
      </a:schemeClr>
    </dgm:linClrLst>
    <dgm:effectClrLst/>
    <dgm:txLinClrLst/>
    <dgm:txFillClrLst/>
    <dgm:txEffectClrLst/>
  </dgm:styleLbl>
  <dgm:styleLbl name="asst1">
    <dgm:fillClrLst meth="repeat">
      <a:schemeClr val="accent5"/>
    </dgm:fillClrLst>
    <dgm:linClrLst meth="repeat">
      <a:schemeClr val="lt1">
        <a:shade val="80000"/>
      </a:schemeClr>
    </dgm:linClrLst>
    <dgm:effectClrLst/>
    <dgm:txLinClrLst/>
    <dgm:txFillClrLst/>
    <dgm:txEffectClrLst/>
  </dgm:styleLbl>
  <dgm:styleLbl name="asst2">
    <dgm:fillClrLst>
      <a:schemeClr val="accent6"/>
    </dgm:fillClrLst>
    <dgm:linClrLst meth="repeat">
      <a:schemeClr val="lt1"/>
    </dgm:linClrLst>
    <dgm:effectClrLst/>
    <dgm:txLinClrLst/>
    <dgm:txFillClrLst/>
    <dgm:txEffectClrLst/>
  </dgm:styleLbl>
  <dgm:styleLbl name="asst3">
    <dgm:fillClrLst>
      <a:schemeClr val="accent1"/>
    </dgm:fillClrLst>
    <dgm:linClrLst meth="repeat">
      <a:schemeClr val="lt1"/>
    </dgm:linClrLst>
    <dgm:effectClrLst/>
    <dgm:txLinClrLst/>
    <dgm:txFillClrLst/>
    <dgm:txEffectClrLst/>
  </dgm:styleLbl>
  <dgm:styleLbl name="asst4">
    <dgm:fillClrLst>
      <a:schemeClr val="accent2"/>
    </dgm:fillClrLst>
    <dgm:linClrLst meth="repeat">
      <a:schemeClr val="lt1"/>
    </dgm:linClrLst>
    <dgm:effectClrLst/>
    <dgm:txLinClrLst/>
    <dgm:txFillClrLst/>
    <dgm:txEffectClrLst/>
  </dgm:styleLbl>
  <dgm:styleLbl name="parChTrans2D1">
    <dgm:fillClrLst meth="repeat">
      <a:schemeClr val="accent4"/>
    </dgm:fillClrLst>
    <dgm:linClrLst meth="repeat">
      <a:schemeClr val="lt1"/>
    </dgm:linClrLst>
    <dgm:effectClrLst/>
    <dgm:txLinClrLst/>
    <dgm:txFillClrLst meth="repeat">
      <a:schemeClr val="lt1"/>
    </dgm:txFillClrLst>
    <dgm:txEffectClrLst/>
  </dgm:styleLbl>
  <dgm:styleLbl name="parChTrans2D2">
    <dgm:fillClrLst meth="repeat">
      <a:schemeClr val="accent5"/>
    </dgm:fillClrLst>
    <dgm:linClrLst meth="repeat">
      <a:schemeClr val="lt1"/>
    </dgm:linClrLst>
    <dgm:effectClrLst/>
    <dgm:txLinClrLst/>
    <dgm:txFillClrLst/>
    <dgm:txEffectClrLst/>
  </dgm:styleLbl>
  <dgm:styleLbl name="parChTrans2D3">
    <dgm:fillClrLst meth="repeat">
      <a:schemeClr val="accent5"/>
    </dgm:fillClrLst>
    <dgm:linClrLst meth="repeat">
      <a:schemeClr val="lt1"/>
    </dgm:linClrLst>
    <dgm:effectClrLst/>
    <dgm:txLinClrLst/>
    <dgm:txFillClrLst/>
    <dgm:txEffectClrLst/>
  </dgm:styleLbl>
  <dgm:styleLbl name="parChTrans2D4">
    <dgm:fillClrLst meth="repeat">
      <a:schemeClr val="accent6"/>
    </dgm:fillClrLst>
    <dgm:linClrLst meth="repeat">
      <a:schemeClr val="lt1"/>
    </dgm:linClrLst>
    <dgm:effectClrLst/>
    <dgm:txLinClrLst/>
    <dgm:txFillClrLst meth="repeat">
      <a:schemeClr val="lt1"/>
    </dgm:txFillClrLst>
    <dgm:txEffectClrLst/>
  </dgm:styleLbl>
  <dgm:styleLbl name="parChTrans1D1">
    <dgm:fillClrLst meth="repeat">
      <a:schemeClr val="accent4"/>
    </dgm:fillClrLst>
    <dgm:linClrLst meth="repeat">
      <a:schemeClr val="accent4"/>
    </dgm:linClrLst>
    <dgm:effectClrLst/>
    <dgm:txLinClrLst/>
    <dgm:txFillClrLst meth="repeat">
      <a:schemeClr val="tx1"/>
    </dgm:txFillClrLst>
    <dgm:txEffectClrLst/>
  </dgm:styleLbl>
  <dgm:styleLbl name="parChTrans1D2">
    <dgm:fillClrLst meth="repeat">
      <a:schemeClr val="accent4">
        <a:tint val="90000"/>
      </a:schemeClr>
    </dgm:fillClrLst>
    <dgm:linClrLst meth="repeat">
      <a:schemeClr val="accent5"/>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6"/>
    </dgm:linClrLst>
    <dgm:effectClrLst/>
    <dgm:txLinClrLst/>
    <dgm:txFillClrLst meth="repeat">
      <a:schemeClr val="tx1"/>
    </dgm:txFillClrLst>
    <dgm:txEffectClrLst/>
  </dgm:styleLbl>
  <dgm:styleLbl name="parChTrans1D4">
    <dgm:fillClrLst meth="repeat">
      <a:schemeClr val="accent4">
        <a:tint val="50000"/>
      </a:schemeClr>
    </dgm:fillClrLst>
    <dgm:linClrLst meth="repeat">
      <a:schemeClr val="accent1"/>
    </dgm:linClrLst>
    <dgm:effectClrLst/>
    <dgm:txLinClrLst/>
    <dgm:txFillClrLst meth="repeat">
      <a:schemeClr val="tx1"/>
    </dgm:txFillClrLst>
    <dgm:txEffectClrLst/>
  </dgm:styleLbl>
  <dgm:styleLbl name="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4"/>
    </dgm:linClrLst>
    <dgm:effectClrLst/>
    <dgm:txLinClrLst/>
    <dgm:txFillClrLst meth="repeat">
      <a:schemeClr val="dk1"/>
    </dgm:txFillClrLst>
    <dgm:txEffectClrLst/>
  </dgm:styleLbl>
  <dgm:styleLbl name="bgAcc1">
    <dgm:fillClrLst meth="repeat">
      <a:schemeClr val="lt1">
        <a:alpha val="90000"/>
      </a:schemeClr>
    </dgm:fillClrLst>
    <dgm:linClrLst>
      <a:schemeClr val="accent4"/>
      <a:schemeClr val="accent5"/>
    </dgm:linClrLst>
    <dgm:effectClrLst/>
    <dgm:txLinClrLst/>
    <dgm:txFillClrLst meth="repeat">
      <a:schemeClr val="dk1"/>
    </dgm:txFillClrLst>
    <dgm:txEffectClrLst/>
  </dgm:styleLbl>
  <dgm:styleLbl name="solidFgAcc1">
    <dgm:fillClrLst meth="repeat">
      <a:schemeClr val="lt1"/>
    </dgm:fillClrLst>
    <dgm:linClrLst>
      <a:schemeClr val="accent4"/>
      <a:schemeClr val="accent5"/>
    </dgm:linClrLst>
    <dgm:effectClrLst/>
    <dgm:txLinClrLst/>
    <dgm:txFillClrLst meth="repeat">
      <a:schemeClr val="dk1"/>
    </dgm:txFillClrLst>
    <dgm:txEffectClrLst/>
  </dgm:styleLbl>
  <dgm:styleLbl name="solidAlignAcc1">
    <dgm:fillClrLst meth="repeat">
      <a:schemeClr val="lt1"/>
    </dgm:fillClrLst>
    <dgm:linClrLst>
      <a:schemeClr val="accent4"/>
      <a:schemeClr val="accent5"/>
    </dgm:linClrLst>
    <dgm:effectClrLst/>
    <dgm:txLinClrLst/>
    <dgm:txFillClrLst meth="repeat">
      <a:schemeClr val="dk1"/>
    </dgm:txFillClrLst>
    <dgm:txEffectClrLst/>
  </dgm:styleLbl>
  <dgm:styleLbl name="solidBgAcc1">
    <dgm:fillClrLst meth="repeat">
      <a:schemeClr val="lt1"/>
    </dgm:fillClrLst>
    <dgm:linClrLst>
      <a:schemeClr val="accent4"/>
      <a:schemeClr val="accent5"/>
    </dgm:linClrLst>
    <dgm:effectClrLst/>
    <dgm:txLinClrLst/>
    <dgm:txFillClrLst meth="repeat">
      <a:schemeClr val="dk1"/>
    </dgm:txFillClrLst>
    <dgm:txEffectClrLst/>
  </dgm:styleLbl>
  <dgm:styleLbl name="f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bgAccFollowNode1">
    <dgm:fillClrLst>
      <a:schemeClr val="accent4">
        <a:tint val="40000"/>
        <a:alpha val="90000"/>
      </a:schemeClr>
      <a:schemeClr val="accent5">
        <a:tint val="40000"/>
        <a:alpha val="90000"/>
      </a:schemeClr>
    </dgm:fillClrLst>
    <dgm:linClrLst>
      <a:schemeClr val="accent4">
        <a:tint val="40000"/>
        <a:alpha val="90000"/>
      </a:schemeClr>
      <a:schemeClr val="accent5">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3"/>
    </dgm:linClrLst>
    <dgm:effectClrLst/>
    <dgm:txLinClrLst/>
    <dgm:txFillClrLst meth="repeat">
      <a:schemeClr val="dk1"/>
    </dgm:txFillClrLst>
    <dgm:txEffectClrLst/>
  </dgm:styleLbl>
  <dgm:styleLbl name="fgAcc2">
    <dgm:fillClrLst meth="repeat">
      <a:schemeClr val="lt1">
        <a:alpha val="90000"/>
      </a:schemeClr>
    </dgm:fillClrLst>
    <dgm:linClrLst>
      <a:schemeClr val="accent5"/>
    </dgm:linClrLst>
    <dgm:effectClrLst/>
    <dgm:txLinClrLst/>
    <dgm:txFillClrLst meth="repeat">
      <a:schemeClr val="dk1"/>
    </dgm:txFillClrLst>
    <dgm:txEffectClrLst/>
  </dgm:styleLbl>
  <dgm:styleLbl name="fgAcc3">
    <dgm:fillClrLst meth="repeat">
      <a:schemeClr val="lt1">
        <a:alpha val="90000"/>
      </a:schemeClr>
    </dgm:fillClrLst>
    <dgm:linClrLst>
      <a:schemeClr val="accent6"/>
    </dgm:linClrLst>
    <dgm:effectClrLst/>
    <dgm:txLinClrLst/>
    <dgm:txFillClrLst meth="repeat">
      <a:schemeClr val="dk1"/>
    </dgm:txFillClrLst>
    <dgm:txEffectClrLst/>
  </dgm:styleLbl>
  <dgm:styleLbl name="fgAcc4">
    <dgm:fillClrLst meth="repeat">
      <a:schemeClr val="lt1">
        <a:alpha val="90000"/>
      </a:schemeClr>
    </dgm:fillClrLst>
    <dgm:linClrLst>
      <a:schemeClr val="accent1"/>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4">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5170D63-F0D8-4945-8A69-1EBA19AC653E}" type="doc">
      <dgm:prSet loTypeId="urn:microsoft.com/office/officeart/2009/3/layout/SubStepProcess" loCatId="process" qsTypeId="urn:microsoft.com/office/officeart/2005/8/quickstyle/3d1" qsCatId="3D" csTypeId="urn:microsoft.com/office/officeart/2005/8/colors/accent6_2" csCatId="accent6" phldr="1"/>
      <dgm:spPr/>
      <dgm:t>
        <a:bodyPr/>
        <a:lstStyle/>
        <a:p>
          <a:endParaRPr lang="es-ES"/>
        </a:p>
      </dgm:t>
    </dgm:pt>
    <dgm:pt modelId="{FED56785-ADF4-42F3-BFA1-81278FCEC116}">
      <dgm:prSet phldrT="[Texto]"/>
      <dgm:spPr>
        <a:solidFill>
          <a:srgbClr val="00B050"/>
        </a:solidFill>
      </dgm:spPr>
      <dgm:t>
        <a:bodyPr/>
        <a:lstStyle/>
        <a:p>
          <a:r>
            <a:rPr lang="es-EC" dirty="0" smtClean="0">
              <a:solidFill>
                <a:schemeClr val="tx2"/>
              </a:solidFill>
            </a:rPr>
            <a:t>Aves de gran precocidad y de alto rendimiento  </a:t>
          </a:r>
          <a:endParaRPr lang="es-ES" dirty="0">
            <a:solidFill>
              <a:schemeClr val="tx2"/>
            </a:solidFill>
          </a:endParaRPr>
        </a:p>
      </dgm:t>
    </dgm:pt>
    <dgm:pt modelId="{BEFB96F4-28FD-4C92-A110-6F1C61BEE8DC}" type="parTrans" cxnId="{8727B860-D313-4B1F-AD81-CB22108656AA}">
      <dgm:prSet/>
      <dgm:spPr/>
      <dgm:t>
        <a:bodyPr/>
        <a:lstStyle/>
        <a:p>
          <a:endParaRPr lang="es-ES"/>
        </a:p>
      </dgm:t>
    </dgm:pt>
    <dgm:pt modelId="{039A9D9B-560C-493A-87DF-E20AFB0422DF}" type="sibTrans" cxnId="{8727B860-D313-4B1F-AD81-CB22108656AA}">
      <dgm:prSet/>
      <dgm:spPr/>
      <dgm:t>
        <a:bodyPr/>
        <a:lstStyle/>
        <a:p>
          <a:endParaRPr lang="es-ES"/>
        </a:p>
      </dgm:t>
    </dgm:pt>
    <dgm:pt modelId="{41EBF3CE-C80B-4BAB-9511-58DF454713C7}">
      <dgm:prSet phldrT="[Texto]"/>
      <dgm:spPr>
        <a:solidFill>
          <a:srgbClr val="FF0000"/>
        </a:solidFill>
      </dgm:spPr>
      <dgm:t>
        <a:bodyPr/>
        <a:lstStyle/>
        <a:p>
          <a:r>
            <a:rPr lang="es-EC" dirty="0" smtClean="0">
              <a:solidFill>
                <a:schemeClr val="tx2"/>
              </a:solidFill>
            </a:rPr>
            <a:t>Deficiencia de nutrientes durante al alimentación en la fase de postura</a:t>
          </a:r>
          <a:endParaRPr lang="es-ES" dirty="0">
            <a:solidFill>
              <a:schemeClr val="tx2"/>
            </a:solidFill>
          </a:endParaRPr>
        </a:p>
      </dgm:t>
    </dgm:pt>
    <dgm:pt modelId="{5650EA82-7317-4592-81AB-FB34B734BE52}" type="parTrans" cxnId="{131BD168-3EAB-4A04-8DE4-95DE4633F38C}">
      <dgm:prSet/>
      <dgm:spPr/>
      <dgm:t>
        <a:bodyPr/>
        <a:lstStyle/>
        <a:p>
          <a:endParaRPr lang="es-ES"/>
        </a:p>
      </dgm:t>
    </dgm:pt>
    <dgm:pt modelId="{AB55D28C-7963-4981-BB80-6F56DE26BE6A}" type="sibTrans" cxnId="{131BD168-3EAB-4A04-8DE4-95DE4633F38C}">
      <dgm:prSet/>
      <dgm:spPr/>
      <dgm:t>
        <a:bodyPr/>
        <a:lstStyle/>
        <a:p>
          <a:endParaRPr lang="es-ES" dirty="0"/>
        </a:p>
      </dgm:t>
    </dgm:pt>
    <dgm:pt modelId="{8EFFC444-2635-4EBE-9EF6-14028016D4D4}">
      <dgm:prSet phldrT="[Texto]"/>
      <dgm:spPr>
        <a:solidFill>
          <a:srgbClr val="00B0F0"/>
        </a:solidFill>
      </dgm:spPr>
      <dgm:t>
        <a:bodyPr/>
        <a:lstStyle/>
        <a:p>
          <a:r>
            <a:rPr lang="es-ES" dirty="0" smtClean="0">
              <a:solidFill>
                <a:schemeClr val="tx2"/>
              </a:solidFill>
            </a:rPr>
            <a:t>Aves alimentadas con balanceados no específicos como alimento para gallinas o pollos </a:t>
          </a:r>
          <a:endParaRPr lang="es-ES" dirty="0">
            <a:solidFill>
              <a:schemeClr val="tx2"/>
            </a:solidFill>
          </a:endParaRPr>
        </a:p>
      </dgm:t>
    </dgm:pt>
    <dgm:pt modelId="{9CB24E3B-2F76-4CCF-98DC-0A96AC1C7DF1}" type="parTrans" cxnId="{6BD95D4B-8361-4EF4-91A4-8C726887D7CA}">
      <dgm:prSet/>
      <dgm:spPr/>
      <dgm:t>
        <a:bodyPr/>
        <a:lstStyle/>
        <a:p>
          <a:endParaRPr lang="es-ES"/>
        </a:p>
      </dgm:t>
    </dgm:pt>
    <dgm:pt modelId="{7C6FDD51-9EC1-44E5-9EDC-F48D45D0EEB0}" type="sibTrans" cxnId="{6BD95D4B-8361-4EF4-91A4-8C726887D7CA}">
      <dgm:prSet/>
      <dgm:spPr/>
      <dgm:t>
        <a:bodyPr/>
        <a:lstStyle/>
        <a:p>
          <a:endParaRPr lang="es-ES" dirty="0"/>
        </a:p>
      </dgm:t>
    </dgm:pt>
    <dgm:pt modelId="{4F4CE1EA-426A-4C3E-A57B-B526D0410DE4}">
      <dgm:prSet phldrT="[Texto]"/>
      <dgm:spPr/>
      <dgm:t>
        <a:bodyPr/>
        <a:lstStyle/>
        <a:p>
          <a:r>
            <a:rPr lang="es-ES" dirty="0" smtClean="0">
              <a:solidFill>
                <a:schemeClr val="tx2"/>
              </a:solidFill>
            </a:rPr>
            <a:t>Resultado perdidas en la producción de huevos</a:t>
          </a:r>
          <a:r>
            <a:rPr lang="es-ES" dirty="0" smtClean="0"/>
            <a:t>.</a:t>
          </a:r>
          <a:endParaRPr lang="es-ES" dirty="0"/>
        </a:p>
      </dgm:t>
    </dgm:pt>
    <dgm:pt modelId="{2A975942-C084-4E54-80BA-43C874AB0DA2}" type="parTrans" cxnId="{ADB329F0-2685-4F5D-B754-9B149751002D}">
      <dgm:prSet/>
      <dgm:spPr/>
      <dgm:t>
        <a:bodyPr/>
        <a:lstStyle/>
        <a:p>
          <a:endParaRPr lang="es-CO"/>
        </a:p>
      </dgm:t>
    </dgm:pt>
    <dgm:pt modelId="{D7578A5A-61A8-4FF9-87D1-4C8285AA4884}" type="sibTrans" cxnId="{ADB329F0-2685-4F5D-B754-9B149751002D}">
      <dgm:prSet/>
      <dgm:spPr/>
      <dgm:t>
        <a:bodyPr/>
        <a:lstStyle/>
        <a:p>
          <a:endParaRPr lang="es-CO"/>
        </a:p>
      </dgm:t>
    </dgm:pt>
    <dgm:pt modelId="{80A0AD09-0C3F-47A0-9E25-F0B4C6DA5996}" type="pres">
      <dgm:prSet presAssocID="{95170D63-F0D8-4945-8A69-1EBA19AC653E}" presName="Name0" presStyleCnt="0">
        <dgm:presLayoutVars>
          <dgm:chMax val="7"/>
          <dgm:dir/>
          <dgm:animOne val="branch"/>
        </dgm:presLayoutVars>
      </dgm:prSet>
      <dgm:spPr/>
      <dgm:t>
        <a:bodyPr/>
        <a:lstStyle/>
        <a:p>
          <a:endParaRPr lang="es-CO"/>
        </a:p>
      </dgm:t>
    </dgm:pt>
    <dgm:pt modelId="{8247A7C2-75F4-4649-B169-E9EEAF77C3D8}" type="pres">
      <dgm:prSet presAssocID="{FED56785-ADF4-42F3-BFA1-81278FCEC116}" presName="parTx1" presStyleLbl="node1" presStyleIdx="0" presStyleCnt="4" custLinFactNeighborX="-6838" custLinFactNeighborY="29487"/>
      <dgm:spPr/>
      <dgm:t>
        <a:bodyPr/>
        <a:lstStyle/>
        <a:p>
          <a:endParaRPr lang="es-CO"/>
        </a:p>
      </dgm:t>
    </dgm:pt>
    <dgm:pt modelId="{5698E7E7-CFCF-4095-9460-E886AB793635}" type="pres">
      <dgm:prSet presAssocID="{41EBF3CE-C80B-4BAB-9511-58DF454713C7}" presName="parTx2" presStyleLbl="node1" presStyleIdx="1" presStyleCnt="4" custLinFactNeighborX="4342" custLinFactNeighborY="32906"/>
      <dgm:spPr/>
      <dgm:t>
        <a:bodyPr/>
        <a:lstStyle/>
        <a:p>
          <a:endParaRPr lang="es-CO"/>
        </a:p>
      </dgm:t>
    </dgm:pt>
    <dgm:pt modelId="{51EE3E32-C00A-4587-85FD-9776433EA1EA}" type="pres">
      <dgm:prSet presAssocID="{8EFFC444-2635-4EBE-9EF6-14028016D4D4}" presName="parTx3" presStyleLbl="node1" presStyleIdx="2" presStyleCnt="4" custLinFactNeighborX="3990" custLinFactNeighborY="26068"/>
      <dgm:spPr/>
      <dgm:t>
        <a:bodyPr/>
        <a:lstStyle/>
        <a:p>
          <a:endParaRPr lang="es-CO"/>
        </a:p>
      </dgm:t>
    </dgm:pt>
    <dgm:pt modelId="{E1A57532-1A29-419E-A7F2-4C07949FAAE0}" type="pres">
      <dgm:prSet presAssocID="{4F4CE1EA-426A-4C3E-A57B-B526D0410DE4}" presName="parTx4" presStyleLbl="node1" presStyleIdx="3" presStyleCnt="4" custLinFactNeighborX="6498" custLinFactNeighborY="26068"/>
      <dgm:spPr/>
      <dgm:t>
        <a:bodyPr/>
        <a:lstStyle/>
        <a:p>
          <a:endParaRPr lang="es-CO"/>
        </a:p>
      </dgm:t>
    </dgm:pt>
  </dgm:ptLst>
  <dgm:cxnLst>
    <dgm:cxn modelId="{7B049857-9B5E-4104-8C78-61429CE46D92}" type="presOf" srcId="{41EBF3CE-C80B-4BAB-9511-58DF454713C7}" destId="{5698E7E7-CFCF-4095-9460-E886AB793635}" srcOrd="0" destOrd="0" presId="urn:microsoft.com/office/officeart/2009/3/layout/SubStepProcess"/>
    <dgm:cxn modelId="{EF202180-A30E-4577-93F2-934562631762}" type="presOf" srcId="{95170D63-F0D8-4945-8A69-1EBA19AC653E}" destId="{80A0AD09-0C3F-47A0-9E25-F0B4C6DA5996}" srcOrd="0" destOrd="0" presId="urn:microsoft.com/office/officeart/2009/3/layout/SubStepProcess"/>
    <dgm:cxn modelId="{8727B860-D313-4B1F-AD81-CB22108656AA}" srcId="{95170D63-F0D8-4945-8A69-1EBA19AC653E}" destId="{FED56785-ADF4-42F3-BFA1-81278FCEC116}" srcOrd="0" destOrd="0" parTransId="{BEFB96F4-28FD-4C92-A110-6F1C61BEE8DC}" sibTransId="{039A9D9B-560C-493A-87DF-E20AFB0422DF}"/>
    <dgm:cxn modelId="{EA638C34-A0FF-4445-9F35-1BC0CFB1C0AD}" type="presOf" srcId="{4F4CE1EA-426A-4C3E-A57B-B526D0410DE4}" destId="{E1A57532-1A29-419E-A7F2-4C07949FAAE0}" srcOrd="0" destOrd="0" presId="urn:microsoft.com/office/officeart/2009/3/layout/SubStepProcess"/>
    <dgm:cxn modelId="{6BD95D4B-8361-4EF4-91A4-8C726887D7CA}" srcId="{95170D63-F0D8-4945-8A69-1EBA19AC653E}" destId="{8EFFC444-2635-4EBE-9EF6-14028016D4D4}" srcOrd="2" destOrd="0" parTransId="{9CB24E3B-2F76-4CCF-98DC-0A96AC1C7DF1}" sibTransId="{7C6FDD51-9EC1-44E5-9EDC-F48D45D0EEB0}"/>
    <dgm:cxn modelId="{ADB329F0-2685-4F5D-B754-9B149751002D}" srcId="{95170D63-F0D8-4945-8A69-1EBA19AC653E}" destId="{4F4CE1EA-426A-4C3E-A57B-B526D0410DE4}" srcOrd="3" destOrd="0" parTransId="{2A975942-C084-4E54-80BA-43C874AB0DA2}" sibTransId="{D7578A5A-61A8-4FF9-87D1-4C8285AA4884}"/>
    <dgm:cxn modelId="{3C6B5280-749D-4F0E-9678-6EC8C2641E94}" type="presOf" srcId="{8EFFC444-2635-4EBE-9EF6-14028016D4D4}" destId="{51EE3E32-C00A-4587-85FD-9776433EA1EA}" srcOrd="0" destOrd="0" presId="urn:microsoft.com/office/officeart/2009/3/layout/SubStepProcess"/>
    <dgm:cxn modelId="{131BD168-3EAB-4A04-8DE4-95DE4633F38C}" srcId="{95170D63-F0D8-4945-8A69-1EBA19AC653E}" destId="{41EBF3CE-C80B-4BAB-9511-58DF454713C7}" srcOrd="1" destOrd="0" parTransId="{5650EA82-7317-4592-81AB-FB34B734BE52}" sibTransId="{AB55D28C-7963-4981-BB80-6F56DE26BE6A}"/>
    <dgm:cxn modelId="{5189D71F-A8A5-4EA2-8D9D-9A037C5383F3}" type="presOf" srcId="{FED56785-ADF4-42F3-BFA1-81278FCEC116}" destId="{8247A7C2-75F4-4649-B169-E9EEAF77C3D8}" srcOrd="0" destOrd="0" presId="urn:microsoft.com/office/officeart/2009/3/layout/SubStepProcess"/>
    <dgm:cxn modelId="{A7A9C28D-F179-4459-BEBC-9819623F492B}" type="presParOf" srcId="{80A0AD09-0C3F-47A0-9E25-F0B4C6DA5996}" destId="{8247A7C2-75F4-4649-B169-E9EEAF77C3D8}" srcOrd="0" destOrd="0" presId="urn:microsoft.com/office/officeart/2009/3/layout/SubStepProcess"/>
    <dgm:cxn modelId="{7216029F-6374-4050-A0C6-C116A4F20F47}" type="presParOf" srcId="{80A0AD09-0C3F-47A0-9E25-F0B4C6DA5996}" destId="{5698E7E7-CFCF-4095-9460-E886AB793635}" srcOrd="1" destOrd="0" presId="urn:microsoft.com/office/officeart/2009/3/layout/SubStepProcess"/>
    <dgm:cxn modelId="{D2FE911A-EEE2-430C-972A-E5E9614CB922}" type="presParOf" srcId="{80A0AD09-0C3F-47A0-9E25-F0B4C6DA5996}" destId="{51EE3E32-C00A-4587-85FD-9776433EA1EA}" srcOrd="2" destOrd="0" presId="urn:microsoft.com/office/officeart/2009/3/layout/SubStepProcess"/>
    <dgm:cxn modelId="{3ACF548B-9A2C-4F0C-B075-35CF55D39FF9}" type="presParOf" srcId="{80A0AD09-0C3F-47A0-9E25-F0B4C6DA5996}" destId="{E1A57532-1A29-419E-A7F2-4C07949FAAE0}" srcOrd="3" destOrd="0" presId="urn:microsoft.com/office/officeart/2009/3/layout/SubStepProces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78835FA7-FC4E-4CF6-9075-8FA201BD739A}" type="doc">
      <dgm:prSet loTypeId="urn:microsoft.com/office/officeart/2005/8/layout/chevron2" loCatId="list" qsTypeId="urn:microsoft.com/office/officeart/2005/8/quickstyle/3d3" qsCatId="3D" csTypeId="urn:microsoft.com/office/officeart/2005/8/colors/accent1_2" csCatId="accent1" phldr="1"/>
      <dgm:spPr/>
      <dgm:t>
        <a:bodyPr/>
        <a:lstStyle/>
        <a:p>
          <a:endParaRPr lang="es-EC"/>
        </a:p>
      </dgm:t>
    </dgm:pt>
    <dgm:pt modelId="{4273A2F1-E1AA-4696-BD72-EF1FA41988DF}">
      <dgm:prSet phldrT="[Texto]"/>
      <dgm:spPr/>
      <dgm:t>
        <a:bodyPr/>
        <a:lstStyle/>
        <a:p>
          <a:r>
            <a:rPr lang="es-EC" dirty="0"/>
            <a:t>Materiales </a:t>
          </a:r>
        </a:p>
      </dgm:t>
    </dgm:pt>
    <dgm:pt modelId="{EC97AD1F-6BB0-4269-BEC0-AE54D8012805}" type="parTrans" cxnId="{A918CA82-32E3-4C33-BEFF-B040C164A401}">
      <dgm:prSet/>
      <dgm:spPr/>
      <dgm:t>
        <a:bodyPr/>
        <a:lstStyle/>
        <a:p>
          <a:endParaRPr lang="es-EC"/>
        </a:p>
      </dgm:t>
    </dgm:pt>
    <dgm:pt modelId="{2C90D219-612D-437E-996A-261F1C6FEF3B}" type="sibTrans" cxnId="{A918CA82-32E3-4C33-BEFF-B040C164A401}">
      <dgm:prSet/>
      <dgm:spPr/>
      <dgm:t>
        <a:bodyPr/>
        <a:lstStyle/>
        <a:p>
          <a:endParaRPr lang="es-EC"/>
        </a:p>
      </dgm:t>
    </dgm:pt>
    <dgm:pt modelId="{29FE30AD-1A22-4AC9-A02F-3230B5A3276A}">
      <dgm:prSet phldrT="[Texto]" custT="1"/>
      <dgm:spPr/>
      <dgm:t>
        <a:bodyPr/>
        <a:lstStyle/>
        <a:p>
          <a:r>
            <a:rPr lang="es-ES" sz="1050" smtClean="0"/>
            <a:t>Registros</a:t>
          </a:r>
          <a:endParaRPr lang="es-EC" sz="1050" dirty="0"/>
        </a:p>
      </dgm:t>
    </dgm:pt>
    <dgm:pt modelId="{3CFD442E-C859-4935-8068-F10191FF9ACA}" type="parTrans" cxnId="{B8070675-2C31-4186-8B57-E1D1181DBAFA}">
      <dgm:prSet/>
      <dgm:spPr/>
      <dgm:t>
        <a:bodyPr/>
        <a:lstStyle/>
        <a:p>
          <a:endParaRPr lang="es-EC"/>
        </a:p>
      </dgm:t>
    </dgm:pt>
    <dgm:pt modelId="{65AACC2E-1E9A-4E7E-B06B-E5E1754089E1}" type="sibTrans" cxnId="{B8070675-2C31-4186-8B57-E1D1181DBAFA}">
      <dgm:prSet/>
      <dgm:spPr/>
      <dgm:t>
        <a:bodyPr/>
        <a:lstStyle/>
        <a:p>
          <a:endParaRPr lang="es-EC"/>
        </a:p>
      </dgm:t>
    </dgm:pt>
    <dgm:pt modelId="{D0A3EE1E-F3B1-4E86-B851-F530CB4F19B4}">
      <dgm:prSet phldrT="[Texto]"/>
      <dgm:spPr/>
      <dgm:t>
        <a:bodyPr/>
        <a:lstStyle/>
        <a:p>
          <a:r>
            <a:rPr lang="es-EC" dirty="0"/>
            <a:t>Equipos </a:t>
          </a:r>
        </a:p>
      </dgm:t>
    </dgm:pt>
    <dgm:pt modelId="{43E8E40B-458E-4945-BB5C-23BBE04AE99F}" type="parTrans" cxnId="{24032254-BC60-4A90-A3D3-2127F51F6D28}">
      <dgm:prSet/>
      <dgm:spPr/>
      <dgm:t>
        <a:bodyPr/>
        <a:lstStyle/>
        <a:p>
          <a:endParaRPr lang="es-EC"/>
        </a:p>
      </dgm:t>
    </dgm:pt>
    <dgm:pt modelId="{4C366EDE-79ED-41B8-87C6-89C231D3FF41}" type="sibTrans" cxnId="{24032254-BC60-4A90-A3D3-2127F51F6D28}">
      <dgm:prSet/>
      <dgm:spPr/>
      <dgm:t>
        <a:bodyPr/>
        <a:lstStyle/>
        <a:p>
          <a:endParaRPr lang="es-EC"/>
        </a:p>
      </dgm:t>
    </dgm:pt>
    <dgm:pt modelId="{1BFCF5E7-7811-4EEB-9705-FC2F3471AB9E}">
      <dgm:prSet phldrT="[Texto]" custT="1"/>
      <dgm:spPr/>
      <dgm:t>
        <a:bodyPr/>
        <a:lstStyle/>
        <a:p>
          <a:r>
            <a:rPr lang="es-ES" sz="1000" dirty="0" smtClean="0"/>
            <a:t>Comederos  </a:t>
          </a:r>
          <a:endParaRPr lang="es-EC" sz="1000" dirty="0"/>
        </a:p>
      </dgm:t>
    </dgm:pt>
    <dgm:pt modelId="{F3B2EB14-37EC-431D-A863-034CE27D30B5}" type="parTrans" cxnId="{46CAEF9D-E030-4175-9A3B-0E1F111FF2C3}">
      <dgm:prSet/>
      <dgm:spPr/>
      <dgm:t>
        <a:bodyPr/>
        <a:lstStyle/>
        <a:p>
          <a:endParaRPr lang="es-EC"/>
        </a:p>
      </dgm:t>
    </dgm:pt>
    <dgm:pt modelId="{18AADFD7-BDCD-424B-B2F9-81969CA77E78}" type="sibTrans" cxnId="{46CAEF9D-E030-4175-9A3B-0E1F111FF2C3}">
      <dgm:prSet/>
      <dgm:spPr/>
      <dgm:t>
        <a:bodyPr/>
        <a:lstStyle/>
        <a:p>
          <a:endParaRPr lang="es-EC"/>
        </a:p>
      </dgm:t>
    </dgm:pt>
    <dgm:pt modelId="{5F47C60E-15D0-4AD4-8F3F-A56D05E0745A}">
      <dgm:prSet phldrT="[Texto]"/>
      <dgm:spPr/>
      <dgm:t>
        <a:bodyPr/>
        <a:lstStyle/>
        <a:p>
          <a:r>
            <a:rPr lang="es-EC" dirty="0"/>
            <a:t>Insumos</a:t>
          </a:r>
        </a:p>
      </dgm:t>
    </dgm:pt>
    <dgm:pt modelId="{F177B442-4737-4ECF-B8C7-3BFD99F63E80}" type="parTrans" cxnId="{DCC44E7C-81EE-4E66-BF22-238A3E0672B6}">
      <dgm:prSet/>
      <dgm:spPr/>
      <dgm:t>
        <a:bodyPr/>
        <a:lstStyle/>
        <a:p>
          <a:endParaRPr lang="es-EC"/>
        </a:p>
      </dgm:t>
    </dgm:pt>
    <dgm:pt modelId="{A591F111-FD25-4325-8728-48EAD3111175}" type="sibTrans" cxnId="{DCC44E7C-81EE-4E66-BF22-238A3E0672B6}">
      <dgm:prSet/>
      <dgm:spPr/>
      <dgm:t>
        <a:bodyPr/>
        <a:lstStyle/>
        <a:p>
          <a:endParaRPr lang="es-EC"/>
        </a:p>
      </dgm:t>
    </dgm:pt>
    <dgm:pt modelId="{0C1C6E8C-8860-4FE5-8831-23F9D4055377}">
      <dgm:prSet phldrT="[Texto]" custT="1"/>
      <dgm:spPr/>
      <dgm:t>
        <a:bodyPr/>
        <a:lstStyle/>
        <a:p>
          <a:r>
            <a:rPr lang="es-ES" sz="1050" smtClean="0"/>
            <a:t>Maíz amarillo (morochillo)</a:t>
          </a:r>
          <a:endParaRPr lang="es-EC" sz="1050" dirty="0"/>
        </a:p>
      </dgm:t>
    </dgm:pt>
    <dgm:pt modelId="{FB23246A-36D5-4070-B65E-DC778FDC8339}" type="parTrans" cxnId="{C4810D3D-C9ED-4573-B3B9-6BD43D71C877}">
      <dgm:prSet/>
      <dgm:spPr/>
      <dgm:t>
        <a:bodyPr/>
        <a:lstStyle/>
        <a:p>
          <a:endParaRPr lang="es-EC"/>
        </a:p>
      </dgm:t>
    </dgm:pt>
    <dgm:pt modelId="{845503F4-B519-4B93-B0B0-4C3CA3A6FDEA}" type="sibTrans" cxnId="{C4810D3D-C9ED-4573-B3B9-6BD43D71C877}">
      <dgm:prSet/>
      <dgm:spPr/>
      <dgm:t>
        <a:bodyPr/>
        <a:lstStyle/>
        <a:p>
          <a:endParaRPr lang="es-EC"/>
        </a:p>
      </dgm:t>
    </dgm:pt>
    <dgm:pt modelId="{67C8B4DB-4FE6-40B2-A746-A38FAB9F0C85}">
      <dgm:prSet custT="1"/>
      <dgm:spPr/>
      <dgm:t>
        <a:bodyPr/>
        <a:lstStyle/>
        <a:p>
          <a:r>
            <a:rPr lang="es-ES" sz="1050" smtClean="0"/>
            <a:t>Malla</a:t>
          </a:r>
          <a:endParaRPr lang="es-MX" sz="1050"/>
        </a:p>
      </dgm:t>
    </dgm:pt>
    <dgm:pt modelId="{E140E100-3385-47AA-A8FB-8E6CD0038359}" type="parTrans" cxnId="{ADDFB53D-C1F6-4F04-995D-D013CE4E2464}">
      <dgm:prSet/>
      <dgm:spPr/>
      <dgm:t>
        <a:bodyPr/>
        <a:lstStyle/>
        <a:p>
          <a:endParaRPr lang="es-MX"/>
        </a:p>
      </dgm:t>
    </dgm:pt>
    <dgm:pt modelId="{B13CB483-57B7-4F9D-95D0-258AAFABD3F2}" type="sibTrans" cxnId="{ADDFB53D-C1F6-4F04-995D-D013CE4E2464}">
      <dgm:prSet/>
      <dgm:spPr/>
      <dgm:t>
        <a:bodyPr/>
        <a:lstStyle/>
        <a:p>
          <a:endParaRPr lang="es-MX"/>
        </a:p>
      </dgm:t>
    </dgm:pt>
    <dgm:pt modelId="{EC9537B6-3964-4591-A929-463C6534B60E}">
      <dgm:prSet custT="1"/>
      <dgm:spPr/>
      <dgm:t>
        <a:bodyPr/>
        <a:lstStyle/>
        <a:p>
          <a:r>
            <a:rPr lang="es-ES" sz="1050" dirty="0" smtClean="0"/>
            <a:t>Focos fluorescentes de 25 W</a:t>
          </a:r>
          <a:endParaRPr lang="es-MX" sz="1050" dirty="0"/>
        </a:p>
      </dgm:t>
    </dgm:pt>
    <dgm:pt modelId="{398A7363-11FB-4318-A267-CAB27BC5BEA3}" type="parTrans" cxnId="{125619BB-9EF9-499A-8403-AEDAFE501F1F}">
      <dgm:prSet/>
      <dgm:spPr/>
      <dgm:t>
        <a:bodyPr/>
        <a:lstStyle/>
        <a:p>
          <a:endParaRPr lang="es-MX"/>
        </a:p>
      </dgm:t>
    </dgm:pt>
    <dgm:pt modelId="{0AD45A81-E500-48B7-86FC-09B8E1FDB771}" type="sibTrans" cxnId="{125619BB-9EF9-499A-8403-AEDAFE501F1F}">
      <dgm:prSet/>
      <dgm:spPr/>
      <dgm:t>
        <a:bodyPr/>
        <a:lstStyle/>
        <a:p>
          <a:endParaRPr lang="es-MX"/>
        </a:p>
      </dgm:t>
    </dgm:pt>
    <dgm:pt modelId="{F8A9820E-1E5F-4DD6-A5E2-B36506FC130B}">
      <dgm:prSet custT="1"/>
      <dgm:spPr/>
      <dgm:t>
        <a:bodyPr/>
        <a:lstStyle/>
        <a:p>
          <a:r>
            <a:rPr lang="es-ES" sz="1050" dirty="0" smtClean="0"/>
            <a:t>Tarinas plásticas de ½ litro</a:t>
          </a:r>
          <a:endParaRPr lang="es-MX" sz="1050" dirty="0"/>
        </a:p>
      </dgm:t>
    </dgm:pt>
    <dgm:pt modelId="{53B88B40-4BB0-4F17-8FF4-5CA3FD7D8315}" type="parTrans" cxnId="{CADA0E68-6609-4809-92FD-A0EF05919CAC}">
      <dgm:prSet/>
      <dgm:spPr/>
      <dgm:t>
        <a:bodyPr/>
        <a:lstStyle/>
        <a:p>
          <a:endParaRPr lang="es-MX"/>
        </a:p>
      </dgm:t>
    </dgm:pt>
    <dgm:pt modelId="{36E5C8EE-CA11-4A49-BB78-B3870A90400D}" type="sibTrans" cxnId="{CADA0E68-6609-4809-92FD-A0EF05919CAC}">
      <dgm:prSet/>
      <dgm:spPr/>
      <dgm:t>
        <a:bodyPr/>
        <a:lstStyle/>
        <a:p>
          <a:endParaRPr lang="es-MX"/>
        </a:p>
      </dgm:t>
    </dgm:pt>
    <dgm:pt modelId="{0B832285-4168-4F12-9A81-4D25585BA9B4}">
      <dgm:prSet custT="1"/>
      <dgm:spPr/>
      <dgm:t>
        <a:bodyPr/>
        <a:lstStyle/>
        <a:p>
          <a:r>
            <a:rPr lang="es-ES" sz="1050" smtClean="0"/>
            <a:t>Materiales de oficina </a:t>
          </a:r>
          <a:endParaRPr lang="es-MX" sz="1050"/>
        </a:p>
      </dgm:t>
    </dgm:pt>
    <dgm:pt modelId="{1591CC7D-F1A5-496E-93C2-375F814DFDD8}" type="parTrans" cxnId="{69F2243D-6ED5-4D9B-BD4E-907F467E51C7}">
      <dgm:prSet/>
      <dgm:spPr/>
      <dgm:t>
        <a:bodyPr/>
        <a:lstStyle/>
        <a:p>
          <a:endParaRPr lang="es-MX"/>
        </a:p>
      </dgm:t>
    </dgm:pt>
    <dgm:pt modelId="{7B18A911-5F93-463C-9B75-E9A93047578D}" type="sibTrans" cxnId="{69F2243D-6ED5-4D9B-BD4E-907F467E51C7}">
      <dgm:prSet/>
      <dgm:spPr/>
      <dgm:t>
        <a:bodyPr/>
        <a:lstStyle/>
        <a:p>
          <a:endParaRPr lang="es-MX"/>
        </a:p>
      </dgm:t>
    </dgm:pt>
    <dgm:pt modelId="{32AF2366-55CB-4D8E-81FA-C502FCA69848}">
      <dgm:prSet custT="1"/>
      <dgm:spPr/>
      <dgm:t>
        <a:bodyPr/>
        <a:lstStyle/>
        <a:p>
          <a:r>
            <a:rPr lang="es-ES" sz="1050" dirty="0" smtClean="0"/>
            <a:t>Rótulos</a:t>
          </a:r>
          <a:endParaRPr lang="es-MX" sz="1050" dirty="0"/>
        </a:p>
      </dgm:t>
    </dgm:pt>
    <dgm:pt modelId="{4CB448C3-F6F9-4A8D-8919-E3AA3073884A}" type="parTrans" cxnId="{8BCAFF59-FDB9-40D8-9B1E-88700C464210}">
      <dgm:prSet/>
      <dgm:spPr/>
      <dgm:t>
        <a:bodyPr/>
        <a:lstStyle/>
        <a:p>
          <a:endParaRPr lang="es-MX"/>
        </a:p>
      </dgm:t>
    </dgm:pt>
    <dgm:pt modelId="{5C602E92-ADF6-43B3-9FBC-6CC298E990A4}" type="sibTrans" cxnId="{8BCAFF59-FDB9-40D8-9B1E-88700C464210}">
      <dgm:prSet/>
      <dgm:spPr/>
      <dgm:t>
        <a:bodyPr/>
        <a:lstStyle/>
        <a:p>
          <a:endParaRPr lang="es-MX"/>
        </a:p>
      </dgm:t>
    </dgm:pt>
    <dgm:pt modelId="{6E423F2F-7C32-47CE-80E9-ACBD3A849AC5}">
      <dgm:prSet custT="1"/>
      <dgm:spPr/>
      <dgm:t>
        <a:bodyPr/>
        <a:lstStyle/>
        <a:p>
          <a:r>
            <a:rPr lang="es-ES" sz="1000" smtClean="0"/>
            <a:t>Bebederos</a:t>
          </a:r>
          <a:endParaRPr lang="es-MX" sz="1000"/>
        </a:p>
      </dgm:t>
    </dgm:pt>
    <dgm:pt modelId="{1DD3D359-A4A5-48B0-9364-ACE735A62C03}" type="parTrans" cxnId="{40B1D07F-2B56-406A-A355-D3AA6A0D1A8F}">
      <dgm:prSet/>
      <dgm:spPr/>
      <dgm:t>
        <a:bodyPr/>
        <a:lstStyle/>
        <a:p>
          <a:endParaRPr lang="es-MX"/>
        </a:p>
      </dgm:t>
    </dgm:pt>
    <dgm:pt modelId="{DDA1956B-D547-447A-A1C4-E71397C1277A}" type="sibTrans" cxnId="{40B1D07F-2B56-406A-A355-D3AA6A0D1A8F}">
      <dgm:prSet/>
      <dgm:spPr/>
      <dgm:t>
        <a:bodyPr/>
        <a:lstStyle/>
        <a:p>
          <a:endParaRPr lang="es-MX"/>
        </a:p>
      </dgm:t>
    </dgm:pt>
    <dgm:pt modelId="{E69DA225-F33B-44D9-918F-3306549C83C9}">
      <dgm:prSet custT="1"/>
      <dgm:spPr/>
      <dgm:t>
        <a:bodyPr/>
        <a:lstStyle/>
        <a:p>
          <a:r>
            <a:rPr lang="es-ES" sz="1000" dirty="0" smtClean="0"/>
            <a:t>Mezcladora</a:t>
          </a:r>
          <a:endParaRPr lang="es-MX" sz="1000" dirty="0"/>
        </a:p>
      </dgm:t>
    </dgm:pt>
    <dgm:pt modelId="{825E3BBC-90BC-48A9-8DD7-32F2E0D92859}" type="parTrans" cxnId="{BB3CECB3-156A-4E3D-A9E4-3343400A9AFD}">
      <dgm:prSet/>
      <dgm:spPr/>
      <dgm:t>
        <a:bodyPr/>
        <a:lstStyle/>
        <a:p>
          <a:endParaRPr lang="es-MX"/>
        </a:p>
      </dgm:t>
    </dgm:pt>
    <dgm:pt modelId="{F9418919-3CD0-4725-9FD2-D9C114257E61}" type="sibTrans" cxnId="{BB3CECB3-156A-4E3D-A9E4-3343400A9AFD}">
      <dgm:prSet/>
      <dgm:spPr/>
      <dgm:t>
        <a:bodyPr/>
        <a:lstStyle/>
        <a:p>
          <a:endParaRPr lang="es-MX"/>
        </a:p>
      </dgm:t>
    </dgm:pt>
    <dgm:pt modelId="{6EB303E2-DA8B-411B-87CA-CF1FC30A6088}">
      <dgm:prSet custT="1"/>
      <dgm:spPr/>
      <dgm:t>
        <a:bodyPr/>
        <a:lstStyle/>
        <a:p>
          <a:r>
            <a:rPr lang="es-ES" sz="1000" smtClean="0"/>
            <a:t>Termómetros</a:t>
          </a:r>
          <a:endParaRPr lang="es-MX" sz="1000"/>
        </a:p>
      </dgm:t>
    </dgm:pt>
    <dgm:pt modelId="{95ABB203-7224-442D-A590-26244B6EAA0D}" type="parTrans" cxnId="{228AC94C-67CD-45E0-9492-B0FCC0001929}">
      <dgm:prSet/>
      <dgm:spPr/>
      <dgm:t>
        <a:bodyPr/>
        <a:lstStyle/>
        <a:p>
          <a:endParaRPr lang="es-MX"/>
        </a:p>
      </dgm:t>
    </dgm:pt>
    <dgm:pt modelId="{D517C949-DD9A-4E02-A508-BCC83E1AC1C3}" type="sibTrans" cxnId="{228AC94C-67CD-45E0-9492-B0FCC0001929}">
      <dgm:prSet/>
      <dgm:spPr/>
      <dgm:t>
        <a:bodyPr/>
        <a:lstStyle/>
        <a:p>
          <a:endParaRPr lang="es-MX"/>
        </a:p>
      </dgm:t>
    </dgm:pt>
    <dgm:pt modelId="{60D7755D-F54A-4989-A52A-9B39A7FC8A4C}">
      <dgm:prSet custT="1"/>
      <dgm:spPr/>
      <dgm:t>
        <a:bodyPr/>
        <a:lstStyle/>
        <a:p>
          <a:r>
            <a:rPr lang="es-ES" sz="1000" smtClean="0"/>
            <a:t>Jaulas (Alojamiento)</a:t>
          </a:r>
          <a:endParaRPr lang="es-MX" sz="1000"/>
        </a:p>
      </dgm:t>
    </dgm:pt>
    <dgm:pt modelId="{E4355A32-1FC9-486A-A1ED-DC4BB69E3AC0}" type="parTrans" cxnId="{A73CC150-6EA2-495A-91F0-171DD4251765}">
      <dgm:prSet/>
      <dgm:spPr/>
      <dgm:t>
        <a:bodyPr/>
        <a:lstStyle/>
        <a:p>
          <a:endParaRPr lang="es-MX"/>
        </a:p>
      </dgm:t>
    </dgm:pt>
    <dgm:pt modelId="{11F8A2FD-D601-41F1-B1F0-EB0924CB2354}" type="sibTrans" cxnId="{A73CC150-6EA2-495A-91F0-171DD4251765}">
      <dgm:prSet/>
      <dgm:spPr/>
      <dgm:t>
        <a:bodyPr/>
        <a:lstStyle/>
        <a:p>
          <a:endParaRPr lang="es-MX"/>
        </a:p>
      </dgm:t>
    </dgm:pt>
    <dgm:pt modelId="{A9CF8527-0EF1-4CB8-9777-0FDC8B9C7722}">
      <dgm:prSet custT="1"/>
      <dgm:spPr/>
      <dgm:t>
        <a:bodyPr/>
        <a:lstStyle/>
        <a:p>
          <a:r>
            <a:rPr lang="es-ES" sz="1000" smtClean="0"/>
            <a:t>Balanza de precisión</a:t>
          </a:r>
          <a:endParaRPr lang="es-MX" sz="1000"/>
        </a:p>
      </dgm:t>
    </dgm:pt>
    <dgm:pt modelId="{9CE36F57-30A6-406E-AC6F-163CA83B9013}" type="parTrans" cxnId="{C9180B2B-F8C0-46FD-A8BC-64BFD3C62F68}">
      <dgm:prSet/>
      <dgm:spPr/>
      <dgm:t>
        <a:bodyPr/>
        <a:lstStyle/>
        <a:p>
          <a:endParaRPr lang="es-MX"/>
        </a:p>
      </dgm:t>
    </dgm:pt>
    <dgm:pt modelId="{431CA18A-88ED-417E-97C2-B851A6C94BF1}" type="sibTrans" cxnId="{C9180B2B-F8C0-46FD-A8BC-64BFD3C62F68}">
      <dgm:prSet/>
      <dgm:spPr/>
      <dgm:t>
        <a:bodyPr/>
        <a:lstStyle/>
        <a:p>
          <a:endParaRPr lang="es-MX"/>
        </a:p>
      </dgm:t>
    </dgm:pt>
    <dgm:pt modelId="{F0887084-4D89-4935-81C2-0985697C24F3}">
      <dgm:prSet custT="1"/>
      <dgm:spPr/>
      <dgm:t>
        <a:bodyPr/>
        <a:lstStyle/>
        <a:p>
          <a:r>
            <a:rPr lang="es-ES" sz="1000" smtClean="0"/>
            <a:t>Computadora</a:t>
          </a:r>
          <a:endParaRPr lang="es-MX" sz="1000"/>
        </a:p>
      </dgm:t>
    </dgm:pt>
    <dgm:pt modelId="{B6F3EC7B-5523-4E36-B312-787933EE022E}" type="parTrans" cxnId="{EDA0ED58-D0A7-4074-9783-CCCC51A7CE86}">
      <dgm:prSet/>
      <dgm:spPr/>
      <dgm:t>
        <a:bodyPr/>
        <a:lstStyle/>
        <a:p>
          <a:endParaRPr lang="es-MX"/>
        </a:p>
      </dgm:t>
    </dgm:pt>
    <dgm:pt modelId="{B94A369F-2F3A-43CE-805A-3CFE11DBF527}" type="sibTrans" cxnId="{EDA0ED58-D0A7-4074-9783-CCCC51A7CE86}">
      <dgm:prSet/>
      <dgm:spPr/>
      <dgm:t>
        <a:bodyPr/>
        <a:lstStyle/>
        <a:p>
          <a:endParaRPr lang="es-MX"/>
        </a:p>
      </dgm:t>
    </dgm:pt>
    <dgm:pt modelId="{829863FE-E8BB-472C-8EE2-9B1AEF73DBCA}">
      <dgm:prSet custT="1"/>
      <dgm:spPr/>
      <dgm:t>
        <a:bodyPr/>
        <a:lstStyle/>
        <a:p>
          <a:r>
            <a:rPr lang="es-ES" sz="1000" smtClean="0"/>
            <a:t>Cámara fotográfica</a:t>
          </a:r>
          <a:endParaRPr lang="es-MX" sz="1000"/>
        </a:p>
      </dgm:t>
    </dgm:pt>
    <dgm:pt modelId="{D598AA4A-97AA-4F52-8C36-76477A7C101C}" type="parTrans" cxnId="{94F9D887-04B8-40E5-B9AC-D05C7540F763}">
      <dgm:prSet/>
      <dgm:spPr/>
      <dgm:t>
        <a:bodyPr/>
        <a:lstStyle/>
        <a:p>
          <a:endParaRPr lang="es-MX"/>
        </a:p>
      </dgm:t>
    </dgm:pt>
    <dgm:pt modelId="{AB0094B1-A8A4-408E-867E-9411182466A0}" type="sibTrans" cxnId="{94F9D887-04B8-40E5-B9AC-D05C7540F763}">
      <dgm:prSet/>
      <dgm:spPr/>
      <dgm:t>
        <a:bodyPr/>
        <a:lstStyle/>
        <a:p>
          <a:endParaRPr lang="es-MX"/>
        </a:p>
      </dgm:t>
    </dgm:pt>
    <dgm:pt modelId="{05E6C06C-477E-474C-8F57-D18B5F1A7D63}">
      <dgm:prSet custT="1"/>
      <dgm:spPr/>
      <dgm:t>
        <a:bodyPr/>
        <a:lstStyle/>
        <a:p>
          <a:r>
            <a:rPr lang="es-ES" sz="1000" dirty="0" smtClean="0"/>
            <a:t>Bomba de mochila </a:t>
          </a:r>
          <a:endParaRPr lang="es-MX" sz="1000" dirty="0"/>
        </a:p>
      </dgm:t>
    </dgm:pt>
    <dgm:pt modelId="{9D80B502-2A28-4C10-8771-007B303D242F}" type="parTrans" cxnId="{239ACD7B-632B-4D4D-8A97-2FBB94392B13}">
      <dgm:prSet/>
      <dgm:spPr/>
      <dgm:t>
        <a:bodyPr/>
        <a:lstStyle/>
        <a:p>
          <a:endParaRPr lang="es-MX"/>
        </a:p>
      </dgm:t>
    </dgm:pt>
    <dgm:pt modelId="{C82B0F84-4618-4B8D-9AC4-DDD2C52FBE0A}" type="sibTrans" cxnId="{239ACD7B-632B-4D4D-8A97-2FBB94392B13}">
      <dgm:prSet/>
      <dgm:spPr/>
      <dgm:t>
        <a:bodyPr/>
        <a:lstStyle/>
        <a:p>
          <a:endParaRPr lang="es-MX"/>
        </a:p>
      </dgm:t>
    </dgm:pt>
    <dgm:pt modelId="{55F03D88-162F-4493-A3A0-598628B9471C}">
      <dgm:prSet custT="1"/>
      <dgm:spPr/>
      <dgm:t>
        <a:bodyPr/>
        <a:lstStyle/>
        <a:p>
          <a:r>
            <a:rPr lang="es-ES" sz="1050" smtClean="0"/>
            <a:t>Harina de alfalfa (18% Prot.)</a:t>
          </a:r>
          <a:endParaRPr lang="es-MX" sz="1050"/>
        </a:p>
      </dgm:t>
    </dgm:pt>
    <dgm:pt modelId="{A9B54BBC-DF4A-496B-B50A-26803BB051FD}" type="parTrans" cxnId="{207F768F-F3F4-40D8-A559-9527B299BF48}">
      <dgm:prSet/>
      <dgm:spPr/>
      <dgm:t>
        <a:bodyPr/>
        <a:lstStyle/>
        <a:p>
          <a:endParaRPr lang="es-MX"/>
        </a:p>
      </dgm:t>
    </dgm:pt>
    <dgm:pt modelId="{AE2B4E9F-3D62-4F8E-A1CA-94DDB8AABA5A}" type="sibTrans" cxnId="{207F768F-F3F4-40D8-A559-9527B299BF48}">
      <dgm:prSet/>
      <dgm:spPr/>
      <dgm:t>
        <a:bodyPr/>
        <a:lstStyle/>
        <a:p>
          <a:endParaRPr lang="es-MX"/>
        </a:p>
      </dgm:t>
    </dgm:pt>
    <dgm:pt modelId="{BEDF1D72-E385-4CBE-9F0D-D17DC4EF6CDD}">
      <dgm:prSet custT="1"/>
      <dgm:spPr/>
      <dgm:t>
        <a:bodyPr/>
        <a:lstStyle/>
        <a:p>
          <a:r>
            <a:rPr lang="es-ES" sz="1050" smtClean="0"/>
            <a:t>Torta de soya (48% Prot.)</a:t>
          </a:r>
          <a:endParaRPr lang="es-MX" sz="1050"/>
        </a:p>
      </dgm:t>
    </dgm:pt>
    <dgm:pt modelId="{E2E21425-6F0D-4904-86A5-D9AA7A32AC98}" type="parTrans" cxnId="{3CD2C19F-43FC-4DA6-BD66-8127A8B88A23}">
      <dgm:prSet/>
      <dgm:spPr/>
      <dgm:t>
        <a:bodyPr/>
        <a:lstStyle/>
        <a:p>
          <a:endParaRPr lang="es-MX"/>
        </a:p>
      </dgm:t>
    </dgm:pt>
    <dgm:pt modelId="{2BDD149B-EDAA-4D70-A6ED-52756FE4044A}" type="sibTrans" cxnId="{3CD2C19F-43FC-4DA6-BD66-8127A8B88A23}">
      <dgm:prSet/>
      <dgm:spPr/>
      <dgm:t>
        <a:bodyPr/>
        <a:lstStyle/>
        <a:p>
          <a:endParaRPr lang="es-MX"/>
        </a:p>
      </dgm:t>
    </dgm:pt>
    <dgm:pt modelId="{1A002068-EE99-4052-B4A5-E03124A6C693}">
      <dgm:prSet custT="1"/>
      <dgm:spPr/>
      <dgm:t>
        <a:bodyPr/>
        <a:lstStyle/>
        <a:p>
          <a:r>
            <a:rPr lang="es-ES" sz="1050" smtClean="0"/>
            <a:t>Harina de pescado (65% Prot.)</a:t>
          </a:r>
          <a:endParaRPr lang="es-MX" sz="1050"/>
        </a:p>
      </dgm:t>
    </dgm:pt>
    <dgm:pt modelId="{0FA4B613-CA15-4359-BE1E-5AE961F02378}" type="parTrans" cxnId="{83BF1541-9F46-4679-A67B-631E365A4CCC}">
      <dgm:prSet/>
      <dgm:spPr/>
      <dgm:t>
        <a:bodyPr/>
        <a:lstStyle/>
        <a:p>
          <a:endParaRPr lang="es-MX"/>
        </a:p>
      </dgm:t>
    </dgm:pt>
    <dgm:pt modelId="{652C7A89-1CF5-4D4F-B88F-D1C53BD2F46D}" type="sibTrans" cxnId="{83BF1541-9F46-4679-A67B-631E365A4CCC}">
      <dgm:prSet/>
      <dgm:spPr/>
      <dgm:t>
        <a:bodyPr/>
        <a:lstStyle/>
        <a:p>
          <a:endParaRPr lang="es-MX"/>
        </a:p>
      </dgm:t>
    </dgm:pt>
    <dgm:pt modelId="{66BD5AFD-2504-4E8C-96C7-29CDF272C163}">
      <dgm:prSet custT="1"/>
      <dgm:spPr/>
      <dgm:t>
        <a:bodyPr/>
        <a:lstStyle/>
        <a:p>
          <a:r>
            <a:rPr lang="es-ES" sz="1050" smtClean="0"/>
            <a:t>Afrecho de trigo </a:t>
          </a:r>
          <a:endParaRPr lang="es-MX" sz="1050"/>
        </a:p>
      </dgm:t>
    </dgm:pt>
    <dgm:pt modelId="{E053DBFB-40A7-4323-90A1-947457B2FFE8}" type="parTrans" cxnId="{8DCBC781-56CE-4F32-9953-D54B6B8888A5}">
      <dgm:prSet/>
      <dgm:spPr/>
      <dgm:t>
        <a:bodyPr/>
        <a:lstStyle/>
        <a:p>
          <a:endParaRPr lang="es-MX"/>
        </a:p>
      </dgm:t>
    </dgm:pt>
    <dgm:pt modelId="{E1C45C36-F5D5-48C6-827F-AA11048222CC}" type="sibTrans" cxnId="{8DCBC781-56CE-4F32-9953-D54B6B8888A5}">
      <dgm:prSet/>
      <dgm:spPr/>
      <dgm:t>
        <a:bodyPr/>
        <a:lstStyle/>
        <a:p>
          <a:endParaRPr lang="es-MX"/>
        </a:p>
      </dgm:t>
    </dgm:pt>
    <dgm:pt modelId="{49F644E8-B815-422A-9533-ECCA6345FAB8}">
      <dgm:prSet custT="1"/>
      <dgm:spPr/>
      <dgm:t>
        <a:bodyPr/>
        <a:lstStyle/>
        <a:p>
          <a:r>
            <a:rPr lang="es-ES" sz="1050" smtClean="0"/>
            <a:t>Carbonato de calcio </a:t>
          </a:r>
          <a:endParaRPr lang="es-MX" sz="1050"/>
        </a:p>
      </dgm:t>
    </dgm:pt>
    <dgm:pt modelId="{CA4F4047-DCC7-4414-85AB-260BD8450AA8}" type="parTrans" cxnId="{6913BF6B-607C-47CE-960A-3CD53C2A293B}">
      <dgm:prSet/>
      <dgm:spPr/>
      <dgm:t>
        <a:bodyPr/>
        <a:lstStyle/>
        <a:p>
          <a:endParaRPr lang="es-MX"/>
        </a:p>
      </dgm:t>
    </dgm:pt>
    <dgm:pt modelId="{822EB3F0-0D8A-4599-8900-79AF914BC080}" type="sibTrans" cxnId="{6913BF6B-607C-47CE-960A-3CD53C2A293B}">
      <dgm:prSet/>
      <dgm:spPr/>
      <dgm:t>
        <a:bodyPr/>
        <a:lstStyle/>
        <a:p>
          <a:endParaRPr lang="es-MX"/>
        </a:p>
      </dgm:t>
    </dgm:pt>
    <dgm:pt modelId="{08556D5A-0C0D-4447-BB8E-BF53924D727A}">
      <dgm:prSet custT="1"/>
      <dgm:spPr/>
      <dgm:t>
        <a:bodyPr/>
        <a:lstStyle/>
        <a:p>
          <a:r>
            <a:rPr lang="es-EC" sz="1050" dirty="0" smtClean="0"/>
            <a:t>Fosfato </a:t>
          </a:r>
          <a:r>
            <a:rPr lang="es-EC" sz="1050" dirty="0" err="1" smtClean="0"/>
            <a:t>bi</a:t>
          </a:r>
          <a:r>
            <a:rPr lang="es-EC" sz="1050" dirty="0" smtClean="0"/>
            <a:t>-cálcico </a:t>
          </a:r>
          <a:endParaRPr lang="es-MX" sz="1050" dirty="0"/>
        </a:p>
      </dgm:t>
    </dgm:pt>
    <dgm:pt modelId="{64B0F23A-B5EB-43B2-AF70-FBFA0F302950}" type="parTrans" cxnId="{7C87B671-FEA6-42DE-8CF7-149D0933B9F0}">
      <dgm:prSet/>
      <dgm:spPr/>
      <dgm:t>
        <a:bodyPr/>
        <a:lstStyle/>
        <a:p>
          <a:endParaRPr lang="es-MX"/>
        </a:p>
      </dgm:t>
    </dgm:pt>
    <dgm:pt modelId="{84D79F5D-50DC-4DA6-89C7-23E34810341C}" type="sibTrans" cxnId="{7C87B671-FEA6-42DE-8CF7-149D0933B9F0}">
      <dgm:prSet/>
      <dgm:spPr/>
      <dgm:t>
        <a:bodyPr/>
        <a:lstStyle/>
        <a:p>
          <a:endParaRPr lang="es-MX"/>
        </a:p>
      </dgm:t>
    </dgm:pt>
    <dgm:pt modelId="{CEAC8A26-8C6B-4855-9BBF-7F7D993DCAF5}" type="pres">
      <dgm:prSet presAssocID="{78835FA7-FC4E-4CF6-9075-8FA201BD739A}" presName="linearFlow" presStyleCnt="0">
        <dgm:presLayoutVars>
          <dgm:dir/>
          <dgm:animLvl val="lvl"/>
          <dgm:resizeHandles val="exact"/>
        </dgm:presLayoutVars>
      </dgm:prSet>
      <dgm:spPr/>
      <dgm:t>
        <a:bodyPr/>
        <a:lstStyle/>
        <a:p>
          <a:endParaRPr lang="es-CO"/>
        </a:p>
      </dgm:t>
    </dgm:pt>
    <dgm:pt modelId="{A399BC17-9B96-4F4F-A8BD-C2F2F0C08304}" type="pres">
      <dgm:prSet presAssocID="{4273A2F1-E1AA-4696-BD72-EF1FA41988DF}" presName="composite" presStyleCnt="0"/>
      <dgm:spPr/>
    </dgm:pt>
    <dgm:pt modelId="{984A16B3-BBCA-4FFE-84B5-876A10588CE1}" type="pres">
      <dgm:prSet presAssocID="{4273A2F1-E1AA-4696-BD72-EF1FA41988DF}" presName="parentText" presStyleLbl="alignNode1" presStyleIdx="0" presStyleCnt="3">
        <dgm:presLayoutVars>
          <dgm:chMax val="1"/>
          <dgm:bulletEnabled val="1"/>
        </dgm:presLayoutVars>
      </dgm:prSet>
      <dgm:spPr/>
      <dgm:t>
        <a:bodyPr/>
        <a:lstStyle/>
        <a:p>
          <a:endParaRPr lang="es-CO"/>
        </a:p>
      </dgm:t>
    </dgm:pt>
    <dgm:pt modelId="{9F453816-675E-4C6A-860D-3B36136FD876}" type="pres">
      <dgm:prSet presAssocID="{4273A2F1-E1AA-4696-BD72-EF1FA41988DF}" presName="descendantText" presStyleLbl="alignAcc1" presStyleIdx="0" presStyleCnt="3" custScaleY="105879">
        <dgm:presLayoutVars>
          <dgm:bulletEnabled val="1"/>
        </dgm:presLayoutVars>
      </dgm:prSet>
      <dgm:spPr/>
      <dgm:t>
        <a:bodyPr/>
        <a:lstStyle/>
        <a:p>
          <a:endParaRPr lang="es-CO"/>
        </a:p>
      </dgm:t>
    </dgm:pt>
    <dgm:pt modelId="{B349F1BA-81BE-4413-8624-1DD0051B5713}" type="pres">
      <dgm:prSet presAssocID="{2C90D219-612D-437E-996A-261F1C6FEF3B}" presName="sp" presStyleCnt="0"/>
      <dgm:spPr/>
    </dgm:pt>
    <dgm:pt modelId="{01434BC4-88A9-45DB-82FE-FCB005FD45EF}" type="pres">
      <dgm:prSet presAssocID="{D0A3EE1E-F3B1-4E86-B851-F530CB4F19B4}" presName="composite" presStyleCnt="0"/>
      <dgm:spPr/>
    </dgm:pt>
    <dgm:pt modelId="{7581FBA4-747D-4BBF-97DC-EB1E7873A085}" type="pres">
      <dgm:prSet presAssocID="{D0A3EE1E-F3B1-4E86-B851-F530CB4F19B4}" presName="parentText" presStyleLbl="alignNode1" presStyleIdx="1" presStyleCnt="3" custLinFactNeighborX="0" custLinFactNeighborY="895">
        <dgm:presLayoutVars>
          <dgm:chMax val="1"/>
          <dgm:bulletEnabled val="1"/>
        </dgm:presLayoutVars>
      </dgm:prSet>
      <dgm:spPr/>
      <dgm:t>
        <a:bodyPr/>
        <a:lstStyle/>
        <a:p>
          <a:endParaRPr lang="es-CO"/>
        </a:p>
      </dgm:t>
    </dgm:pt>
    <dgm:pt modelId="{F17FF2F3-0B4D-4CA3-BFDF-042320EA16BD}" type="pres">
      <dgm:prSet presAssocID="{D0A3EE1E-F3B1-4E86-B851-F530CB4F19B4}" presName="descendantText" presStyleLbl="alignAcc1" presStyleIdx="1" presStyleCnt="3" custScaleY="124513">
        <dgm:presLayoutVars>
          <dgm:bulletEnabled val="1"/>
        </dgm:presLayoutVars>
      </dgm:prSet>
      <dgm:spPr/>
      <dgm:t>
        <a:bodyPr/>
        <a:lstStyle/>
        <a:p>
          <a:endParaRPr lang="es-CO"/>
        </a:p>
      </dgm:t>
    </dgm:pt>
    <dgm:pt modelId="{E8435528-5ACF-4EB0-82A6-83003345D274}" type="pres">
      <dgm:prSet presAssocID="{4C366EDE-79ED-41B8-87C6-89C231D3FF41}" presName="sp" presStyleCnt="0"/>
      <dgm:spPr/>
    </dgm:pt>
    <dgm:pt modelId="{EDCD6DC1-970F-407A-BF15-066F22883CBF}" type="pres">
      <dgm:prSet presAssocID="{5F47C60E-15D0-4AD4-8F3F-A56D05E0745A}" presName="composite" presStyleCnt="0"/>
      <dgm:spPr/>
    </dgm:pt>
    <dgm:pt modelId="{BAB7F773-D4F3-40C9-AD6A-B587CCBE1DD7}" type="pres">
      <dgm:prSet presAssocID="{5F47C60E-15D0-4AD4-8F3F-A56D05E0745A}" presName="parentText" presStyleLbl="alignNode1" presStyleIdx="2" presStyleCnt="3" custLinFactNeighborX="0" custLinFactNeighborY="1861">
        <dgm:presLayoutVars>
          <dgm:chMax val="1"/>
          <dgm:bulletEnabled val="1"/>
        </dgm:presLayoutVars>
      </dgm:prSet>
      <dgm:spPr/>
      <dgm:t>
        <a:bodyPr/>
        <a:lstStyle/>
        <a:p>
          <a:endParaRPr lang="es-CO"/>
        </a:p>
      </dgm:t>
    </dgm:pt>
    <dgm:pt modelId="{447BFD6E-A4FB-45E4-A75A-3B890C3B0389}" type="pres">
      <dgm:prSet presAssocID="{5F47C60E-15D0-4AD4-8F3F-A56D05E0745A}" presName="descendantText" presStyleLbl="alignAcc1" presStyleIdx="2" presStyleCnt="3" custScaleY="129031">
        <dgm:presLayoutVars>
          <dgm:bulletEnabled val="1"/>
        </dgm:presLayoutVars>
      </dgm:prSet>
      <dgm:spPr/>
      <dgm:t>
        <a:bodyPr/>
        <a:lstStyle/>
        <a:p>
          <a:endParaRPr lang="es-CO"/>
        </a:p>
      </dgm:t>
    </dgm:pt>
  </dgm:ptLst>
  <dgm:cxnLst>
    <dgm:cxn modelId="{3CD2C19F-43FC-4DA6-BD66-8127A8B88A23}" srcId="{5F47C60E-15D0-4AD4-8F3F-A56D05E0745A}" destId="{BEDF1D72-E385-4CBE-9F0D-D17DC4EF6CDD}" srcOrd="2" destOrd="0" parTransId="{E2E21425-6F0D-4904-86A5-D9AA7A32AC98}" sibTransId="{2BDD149B-EDAA-4D70-A6ED-52756FE4044A}"/>
    <dgm:cxn modelId="{88202C8D-C915-4EE3-9F6C-B9F606501F17}" type="presOf" srcId="{F8A9820E-1E5F-4DD6-A5E2-B36506FC130B}" destId="{9F453816-675E-4C6A-860D-3B36136FD876}" srcOrd="0" destOrd="3" presId="urn:microsoft.com/office/officeart/2005/8/layout/chevron2"/>
    <dgm:cxn modelId="{8DCBC781-56CE-4F32-9953-D54B6B8888A5}" srcId="{5F47C60E-15D0-4AD4-8F3F-A56D05E0745A}" destId="{66BD5AFD-2504-4E8C-96C7-29CDF272C163}" srcOrd="4" destOrd="0" parTransId="{E053DBFB-40A7-4323-90A1-947457B2FFE8}" sibTransId="{E1C45C36-F5D5-48C6-827F-AA11048222CC}"/>
    <dgm:cxn modelId="{125619BB-9EF9-499A-8403-AEDAFE501F1F}" srcId="{4273A2F1-E1AA-4696-BD72-EF1FA41988DF}" destId="{EC9537B6-3964-4591-A929-463C6534B60E}" srcOrd="2" destOrd="0" parTransId="{398A7363-11FB-4318-A267-CAB27BC5BEA3}" sibTransId="{0AD45A81-E500-48B7-86FC-09B8E1FDB771}"/>
    <dgm:cxn modelId="{94F9D887-04B8-40E5-B9AC-D05C7540F763}" srcId="{D0A3EE1E-F3B1-4E86-B851-F530CB4F19B4}" destId="{829863FE-E8BB-472C-8EE2-9B1AEF73DBCA}" srcOrd="7" destOrd="0" parTransId="{D598AA4A-97AA-4F52-8C36-76477A7C101C}" sibTransId="{AB0094B1-A8A4-408E-867E-9411182466A0}"/>
    <dgm:cxn modelId="{EDA0ED58-D0A7-4074-9783-CCCC51A7CE86}" srcId="{D0A3EE1E-F3B1-4E86-B851-F530CB4F19B4}" destId="{F0887084-4D89-4935-81C2-0985697C24F3}" srcOrd="6" destOrd="0" parTransId="{B6F3EC7B-5523-4E36-B312-787933EE022E}" sibTransId="{B94A369F-2F3A-43CE-805A-3CFE11DBF527}"/>
    <dgm:cxn modelId="{CADA0E68-6609-4809-92FD-A0EF05919CAC}" srcId="{4273A2F1-E1AA-4696-BD72-EF1FA41988DF}" destId="{F8A9820E-1E5F-4DD6-A5E2-B36506FC130B}" srcOrd="3" destOrd="0" parTransId="{53B88B40-4BB0-4F17-8FF4-5CA3FD7D8315}" sibTransId="{36E5C8EE-CA11-4A49-BB78-B3870A90400D}"/>
    <dgm:cxn modelId="{6CD9E6B2-9039-4234-A2C8-E4A696AA0272}" type="presOf" srcId="{0B832285-4168-4F12-9A81-4D25585BA9B4}" destId="{9F453816-675E-4C6A-860D-3B36136FD876}" srcOrd="0" destOrd="4" presId="urn:microsoft.com/office/officeart/2005/8/layout/chevron2"/>
    <dgm:cxn modelId="{ADDFB53D-C1F6-4F04-995D-D013CE4E2464}" srcId="{4273A2F1-E1AA-4696-BD72-EF1FA41988DF}" destId="{67C8B4DB-4FE6-40B2-A746-A38FAB9F0C85}" srcOrd="1" destOrd="0" parTransId="{E140E100-3385-47AA-A8FB-8E6CD0038359}" sibTransId="{B13CB483-57B7-4F9D-95D0-258AAFABD3F2}"/>
    <dgm:cxn modelId="{A918CA82-32E3-4C33-BEFF-B040C164A401}" srcId="{78835FA7-FC4E-4CF6-9075-8FA201BD739A}" destId="{4273A2F1-E1AA-4696-BD72-EF1FA41988DF}" srcOrd="0" destOrd="0" parTransId="{EC97AD1F-6BB0-4269-BEC0-AE54D8012805}" sibTransId="{2C90D219-612D-437E-996A-261F1C6FEF3B}"/>
    <dgm:cxn modelId="{CCBB36D5-9ACC-48A7-A1A8-2445AE5DF4F4}" type="presOf" srcId="{66BD5AFD-2504-4E8C-96C7-29CDF272C163}" destId="{447BFD6E-A4FB-45E4-A75A-3B890C3B0389}" srcOrd="0" destOrd="4" presId="urn:microsoft.com/office/officeart/2005/8/layout/chevron2"/>
    <dgm:cxn modelId="{909E0E22-69C5-4F7E-ACAA-67CE5505DAD4}" type="presOf" srcId="{55F03D88-162F-4493-A3A0-598628B9471C}" destId="{447BFD6E-A4FB-45E4-A75A-3B890C3B0389}" srcOrd="0" destOrd="1" presId="urn:microsoft.com/office/officeart/2005/8/layout/chevron2"/>
    <dgm:cxn modelId="{A8B0F290-0747-4903-8589-6EFB4805A4CD}" type="presOf" srcId="{EC9537B6-3964-4591-A929-463C6534B60E}" destId="{9F453816-675E-4C6A-860D-3B36136FD876}" srcOrd="0" destOrd="2" presId="urn:microsoft.com/office/officeart/2005/8/layout/chevron2"/>
    <dgm:cxn modelId="{66180118-EB94-43ED-AAA5-0A9AE5C2B16C}" type="presOf" srcId="{05E6C06C-477E-474C-8F57-D18B5F1A7D63}" destId="{F17FF2F3-0B4D-4CA3-BFDF-042320EA16BD}" srcOrd="0" destOrd="8" presId="urn:microsoft.com/office/officeart/2005/8/layout/chevron2"/>
    <dgm:cxn modelId="{C4810D3D-C9ED-4573-B3B9-6BD43D71C877}" srcId="{5F47C60E-15D0-4AD4-8F3F-A56D05E0745A}" destId="{0C1C6E8C-8860-4FE5-8831-23F9D4055377}" srcOrd="0" destOrd="0" parTransId="{FB23246A-36D5-4070-B65E-DC778FDC8339}" sibTransId="{845503F4-B519-4B93-B0B0-4C3CA3A6FDEA}"/>
    <dgm:cxn modelId="{56A48CA5-1144-4D24-9C15-F2B38F05AAFC}" type="presOf" srcId="{6EB303E2-DA8B-411B-87CA-CF1FC30A6088}" destId="{F17FF2F3-0B4D-4CA3-BFDF-042320EA16BD}" srcOrd="0" destOrd="3" presId="urn:microsoft.com/office/officeart/2005/8/layout/chevron2"/>
    <dgm:cxn modelId="{231804E9-24E1-45EB-8336-CDC5EC04F7E6}" type="presOf" srcId="{67C8B4DB-4FE6-40B2-A746-A38FAB9F0C85}" destId="{9F453816-675E-4C6A-860D-3B36136FD876}" srcOrd="0" destOrd="1" presId="urn:microsoft.com/office/officeart/2005/8/layout/chevron2"/>
    <dgm:cxn modelId="{24032254-BC60-4A90-A3D3-2127F51F6D28}" srcId="{78835FA7-FC4E-4CF6-9075-8FA201BD739A}" destId="{D0A3EE1E-F3B1-4E86-B851-F530CB4F19B4}" srcOrd="1" destOrd="0" parTransId="{43E8E40B-458E-4945-BB5C-23BBE04AE99F}" sibTransId="{4C366EDE-79ED-41B8-87C6-89C231D3FF41}"/>
    <dgm:cxn modelId="{7B771B22-CBB3-4344-B1B8-1AF0EFC16328}" type="presOf" srcId="{BEDF1D72-E385-4CBE-9F0D-D17DC4EF6CDD}" destId="{447BFD6E-A4FB-45E4-A75A-3B890C3B0389}" srcOrd="0" destOrd="2" presId="urn:microsoft.com/office/officeart/2005/8/layout/chevron2"/>
    <dgm:cxn modelId="{228AC94C-67CD-45E0-9492-B0FCC0001929}" srcId="{D0A3EE1E-F3B1-4E86-B851-F530CB4F19B4}" destId="{6EB303E2-DA8B-411B-87CA-CF1FC30A6088}" srcOrd="3" destOrd="0" parTransId="{95ABB203-7224-442D-A590-26244B6EAA0D}" sibTransId="{D517C949-DD9A-4E02-A508-BCC83E1AC1C3}"/>
    <dgm:cxn modelId="{DEF1EE35-AE23-406E-8BE1-44F150C12E30}" type="presOf" srcId="{08556D5A-0C0D-4447-BB8E-BF53924D727A}" destId="{447BFD6E-A4FB-45E4-A75A-3B890C3B0389}" srcOrd="0" destOrd="6" presId="urn:microsoft.com/office/officeart/2005/8/layout/chevron2"/>
    <dgm:cxn modelId="{59EC9C15-4FEA-4C84-9D3D-799CB04E0D0D}" type="presOf" srcId="{E69DA225-F33B-44D9-918F-3306549C83C9}" destId="{F17FF2F3-0B4D-4CA3-BFDF-042320EA16BD}" srcOrd="0" destOrd="2" presId="urn:microsoft.com/office/officeart/2005/8/layout/chevron2"/>
    <dgm:cxn modelId="{C9180B2B-F8C0-46FD-A8BC-64BFD3C62F68}" srcId="{D0A3EE1E-F3B1-4E86-B851-F530CB4F19B4}" destId="{A9CF8527-0EF1-4CB8-9777-0FDC8B9C7722}" srcOrd="5" destOrd="0" parTransId="{9CE36F57-30A6-406E-AC6F-163CA83B9013}" sibTransId="{431CA18A-88ED-417E-97C2-B851A6C94BF1}"/>
    <dgm:cxn modelId="{40B1D07F-2B56-406A-A355-D3AA6A0D1A8F}" srcId="{D0A3EE1E-F3B1-4E86-B851-F530CB4F19B4}" destId="{6E423F2F-7C32-47CE-80E9-ACBD3A849AC5}" srcOrd="1" destOrd="0" parTransId="{1DD3D359-A4A5-48B0-9364-ACE735A62C03}" sibTransId="{DDA1956B-D547-447A-A1C4-E71397C1277A}"/>
    <dgm:cxn modelId="{E17C2D5A-C175-49DE-91BC-E5619BA9FB47}" type="presOf" srcId="{6E423F2F-7C32-47CE-80E9-ACBD3A849AC5}" destId="{F17FF2F3-0B4D-4CA3-BFDF-042320EA16BD}" srcOrd="0" destOrd="1" presId="urn:microsoft.com/office/officeart/2005/8/layout/chevron2"/>
    <dgm:cxn modelId="{F29F1407-4399-47C6-8F9E-AD93DC2F16A6}" type="presOf" srcId="{29FE30AD-1A22-4AC9-A02F-3230B5A3276A}" destId="{9F453816-675E-4C6A-860D-3B36136FD876}" srcOrd="0" destOrd="0" presId="urn:microsoft.com/office/officeart/2005/8/layout/chevron2"/>
    <dgm:cxn modelId="{F2526822-C63D-4737-9BC8-225DAD937F5B}" type="presOf" srcId="{60D7755D-F54A-4989-A52A-9B39A7FC8A4C}" destId="{F17FF2F3-0B4D-4CA3-BFDF-042320EA16BD}" srcOrd="0" destOrd="4" presId="urn:microsoft.com/office/officeart/2005/8/layout/chevron2"/>
    <dgm:cxn modelId="{69F2243D-6ED5-4D9B-BD4E-907F467E51C7}" srcId="{4273A2F1-E1AA-4696-BD72-EF1FA41988DF}" destId="{0B832285-4168-4F12-9A81-4D25585BA9B4}" srcOrd="4" destOrd="0" parTransId="{1591CC7D-F1A5-496E-93C2-375F814DFDD8}" sibTransId="{7B18A911-5F93-463C-9B75-E9A93047578D}"/>
    <dgm:cxn modelId="{46CAEF9D-E030-4175-9A3B-0E1F111FF2C3}" srcId="{D0A3EE1E-F3B1-4E86-B851-F530CB4F19B4}" destId="{1BFCF5E7-7811-4EEB-9705-FC2F3471AB9E}" srcOrd="0" destOrd="0" parTransId="{F3B2EB14-37EC-431D-A863-034CE27D30B5}" sibTransId="{18AADFD7-BDCD-424B-B2F9-81969CA77E78}"/>
    <dgm:cxn modelId="{83BF1541-9F46-4679-A67B-631E365A4CCC}" srcId="{5F47C60E-15D0-4AD4-8F3F-A56D05E0745A}" destId="{1A002068-EE99-4052-B4A5-E03124A6C693}" srcOrd="3" destOrd="0" parTransId="{0FA4B613-CA15-4359-BE1E-5AE961F02378}" sibTransId="{652C7A89-1CF5-4D4F-B88F-D1C53BD2F46D}"/>
    <dgm:cxn modelId="{DA84502C-496B-4DAC-A10F-B802D674C615}" type="presOf" srcId="{F0887084-4D89-4935-81C2-0985697C24F3}" destId="{F17FF2F3-0B4D-4CA3-BFDF-042320EA16BD}" srcOrd="0" destOrd="6" presId="urn:microsoft.com/office/officeart/2005/8/layout/chevron2"/>
    <dgm:cxn modelId="{BB3CECB3-156A-4E3D-A9E4-3343400A9AFD}" srcId="{D0A3EE1E-F3B1-4E86-B851-F530CB4F19B4}" destId="{E69DA225-F33B-44D9-918F-3306549C83C9}" srcOrd="2" destOrd="0" parTransId="{825E3BBC-90BC-48A9-8DD7-32F2E0D92859}" sibTransId="{F9418919-3CD0-4725-9FD2-D9C114257E61}"/>
    <dgm:cxn modelId="{5CAD8917-CE06-4720-9795-A09602558290}" type="presOf" srcId="{49F644E8-B815-422A-9533-ECCA6345FAB8}" destId="{447BFD6E-A4FB-45E4-A75A-3B890C3B0389}" srcOrd="0" destOrd="5" presId="urn:microsoft.com/office/officeart/2005/8/layout/chevron2"/>
    <dgm:cxn modelId="{6913BF6B-607C-47CE-960A-3CD53C2A293B}" srcId="{5F47C60E-15D0-4AD4-8F3F-A56D05E0745A}" destId="{49F644E8-B815-422A-9533-ECCA6345FAB8}" srcOrd="5" destOrd="0" parTransId="{CA4F4047-DCC7-4414-85AB-260BD8450AA8}" sibTransId="{822EB3F0-0D8A-4599-8900-79AF914BC080}"/>
    <dgm:cxn modelId="{8BCAFF59-FDB9-40D8-9B1E-88700C464210}" srcId="{4273A2F1-E1AA-4696-BD72-EF1FA41988DF}" destId="{32AF2366-55CB-4D8E-81FA-C502FCA69848}" srcOrd="5" destOrd="0" parTransId="{4CB448C3-F6F9-4A8D-8919-E3AA3073884A}" sibTransId="{5C602E92-ADF6-43B3-9FBC-6CC298E990A4}"/>
    <dgm:cxn modelId="{03580100-D782-47B2-9437-56242B74B222}" type="presOf" srcId="{D0A3EE1E-F3B1-4E86-B851-F530CB4F19B4}" destId="{7581FBA4-747D-4BBF-97DC-EB1E7873A085}" srcOrd="0" destOrd="0" presId="urn:microsoft.com/office/officeart/2005/8/layout/chevron2"/>
    <dgm:cxn modelId="{52067CF4-916E-46BD-9138-FBCE2A96F882}" type="presOf" srcId="{A9CF8527-0EF1-4CB8-9777-0FDC8B9C7722}" destId="{F17FF2F3-0B4D-4CA3-BFDF-042320EA16BD}" srcOrd="0" destOrd="5" presId="urn:microsoft.com/office/officeart/2005/8/layout/chevron2"/>
    <dgm:cxn modelId="{581CDB4E-3381-4BD8-B6A0-3A3000954DF7}" type="presOf" srcId="{78835FA7-FC4E-4CF6-9075-8FA201BD739A}" destId="{CEAC8A26-8C6B-4855-9BBF-7F7D993DCAF5}" srcOrd="0" destOrd="0" presId="urn:microsoft.com/office/officeart/2005/8/layout/chevron2"/>
    <dgm:cxn modelId="{E61B80E8-C883-44DD-B32C-C647C7E0EEED}" type="presOf" srcId="{1A002068-EE99-4052-B4A5-E03124A6C693}" destId="{447BFD6E-A4FB-45E4-A75A-3B890C3B0389}" srcOrd="0" destOrd="3" presId="urn:microsoft.com/office/officeart/2005/8/layout/chevron2"/>
    <dgm:cxn modelId="{7C87B671-FEA6-42DE-8CF7-149D0933B9F0}" srcId="{5F47C60E-15D0-4AD4-8F3F-A56D05E0745A}" destId="{08556D5A-0C0D-4447-BB8E-BF53924D727A}" srcOrd="6" destOrd="0" parTransId="{64B0F23A-B5EB-43B2-AF70-FBFA0F302950}" sibTransId="{84D79F5D-50DC-4DA6-89C7-23E34810341C}"/>
    <dgm:cxn modelId="{3F20B86F-7200-4B7C-A1DD-569D470ED6D8}" type="presOf" srcId="{1BFCF5E7-7811-4EEB-9705-FC2F3471AB9E}" destId="{F17FF2F3-0B4D-4CA3-BFDF-042320EA16BD}" srcOrd="0" destOrd="0" presId="urn:microsoft.com/office/officeart/2005/8/layout/chevron2"/>
    <dgm:cxn modelId="{9C1AB578-AB1A-4166-A778-3842BB5B3657}" type="presOf" srcId="{5F47C60E-15D0-4AD4-8F3F-A56D05E0745A}" destId="{BAB7F773-D4F3-40C9-AD6A-B587CCBE1DD7}" srcOrd="0" destOrd="0" presId="urn:microsoft.com/office/officeart/2005/8/layout/chevron2"/>
    <dgm:cxn modelId="{EB06F05B-F351-4DF2-B16C-ED48F843A190}" type="presOf" srcId="{32AF2366-55CB-4D8E-81FA-C502FCA69848}" destId="{9F453816-675E-4C6A-860D-3B36136FD876}" srcOrd="0" destOrd="5" presId="urn:microsoft.com/office/officeart/2005/8/layout/chevron2"/>
    <dgm:cxn modelId="{B8070675-2C31-4186-8B57-E1D1181DBAFA}" srcId="{4273A2F1-E1AA-4696-BD72-EF1FA41988DF}" destId="{29FE30AD-1A22-4AC9-A02F-3230B5A3276A}" srcOrd="0" destOrd="0" parTransId="{3CFD442E-C859-4935-8068-F10191FF9ACA}" sibTransId="{65AACC2E-1E9A-4E7E-B06B-E5E1754089E1}"/>
    <dgm:cxn modelId="{EA7A9E44-814A-405E-9761-60748972D538}" type="presOf" srcId="{4273A2F1-E1AA-4696-BD72-EF1FA41988DF}" destId="{984A16B3-BBCA-4FFE-84B5-876A10588CE1}" srcOrd="0" destOrd="0" presId="urn:microsoft.com/office/officeart/2005/8/layout/chevron2"/>
    <dgm:cxn modelId="{A73CC150-6EA2-495A-91F0-171DD4251765}" srcId="{D0A3EE1E-F3B1-4E86-B851-F530CB4F19B4}" destId="{60D7755D-F54A-4989-A52A-9B39A7FC8A4C}" srcOrd="4" destOrd="0" parTransId="{E4355A32-1FC9-486A-A1ED-DC4BB69E3AC0}" sibTransId="{11F8A2FD-D601-41F1-B1F0-EB0924CB2354}"/>
    <dgm:cxn modelId="{C10E7F39-02D0-457E-AE44-A63F69C97DDA}" type="presOf" srcId="{829863FE-E8BB-472C-8EE2-9B1AEF73DBCA}" destId="{F17FF2F3-0B4D-4CA3-BFDF-042320EA16BD}" srcOrd="0" destOrd="7" presId="urn:microsoft.com/office/officeart/2005/8/layout/chevron2"/>
    <dgm:cxn modelId="{DCC44E7C-81EE-4E66-BF22-238A3E0672B6}" srcId="{78835FA7-FC4E-4CF6-9075-8FA201BD739A}" destId="{5F47C60E-15D0-4AD4-8F3F-A56D05E0745A}" srcOrd="2" destOrd="0" parTransId="{F177B442-4737-4ECF-B8C7-3BFD99F63E80}" sibTransId="{A591F111-FD25-4325-8728-48EAD3111175}"/>
    <dgm:cxn modelId="{3416306B-A411-4D0F-8985-1A38BB05ED6A}" type="presOf" srcId="{0C1C6E8C-8860-4FE5-8831-23F9D4055377}" destId="{447BFD6E-A4FB-45E4-A75A-3B890C3B0389}" srcOrd="0" destOrd="0" presId="urn:microsoft.com/office/officeart/2005/8/layout/chevron2"/>
    <dgm:cxn modelId="{239ACD7B-632B-4D4D-8A97-2FBB94392B13}" srcId="{D0A3EE1E-F3B1-4E86-B851-F530CB4F19B4}" destId="{05E6C06C-477E-474C-8F57-D18B5F1A7D63}" srcOrd="8" destOrd="0" parTransId="{9D80B502-2A28-4C10-8771-007B303D242F}" sibTransId="{C82B0F84-4618-4B8D-9AC4-DDD2C52FBE0A}"/>
    <dgm:cxn modelId="{207F768F-F3F4-40D8-A559-9527B299BF48}" srcId="{5F47C60E-15D0-4AD4-8F3F-A56D05E0745A}" destId="{55F03D88-162F-4493-A3A0-598628B9471C}" srcOrd="1" destOrd="0" parTransId="{A9B54BBC-DF4A-496B-B50A-26803BB051FD}" sibTransId="{AE2B4E9F-3D62-4F8E-A1CA-94DDB8AABA5A}"/>
    <dgm:cxn modelId="{AD4CF892-5C3C-430A-BD38-5EF84FDCD54C}" type="presParOf" srcId="{CEAC8A26-8C6B-4855-9BBF-7F7D993DCAF5}" destId="{A399BC17-9B96-4F4F-A8BD-C2F2F0C08304}" srcOrd="0" destOrd="0" presId="urn:microsoft.com/office/officeart/2005/8/layout/chevron2"/>
    <dgm:cxn modelId="{A079DFF6-E52F-4020-8CCD-978603A54C99}" type="presParOf" srcId="{A399BC17-9B96-4F4F-A8BD-C2F2F0C08304}" destId="{984A16B3-BBCA-4FFE-84B5-876A10588CE1}" srcOrd="0" destOrd="0" presId="urn:microsoft.com/office/officeart/2005/8/layout/chevron2"/>
    <dgm:cxn modelId="{4CD46F34-427D-4206-B8B8-F964045F9BCE}" type="presParOf" srcId="{A399BC17-9B96-4F4F-A8BD-C2F2F0C08304}" destId="{9F453816-675E-4C6A-860D-3B36136FD876}" srcOrd="1" destOrd="0" presId="urn:microsoft.com/office/officeart/2005/8/layout/chevron2"/>
    <dgm:cxn modelId="{1A7123B0-62DD-4E45-AD5A-C0F473C5DB29}" type="presParOf" srcId="{CEAC8A26-8C6B-4855-9BBF-7F7D993DCAF5}" destId="{B349F1BA-81BE-4413-8624-1DD0051B5713}" srcOrd="1" destOrd="0" presId="urn:microsoft.com/office/officeart/2005/8/layout/chevron2"/>
    <dgm:cxn modelId="{6AE572E7-63C6-43EC-82DD-23A29E38E529}" type="presParOf" srcId="{CEAC8A26-8C6B-4855-9BBF-7F7D993DCAF5}" destId="{01434BC4-88A9-45DB-82FE-FCB005FD45EF}" srcOrd="2" destOrd="0" presId="urn:microsoft.com/office/officeart/2005/8/layout/chevron2"/>
    <dgm:cxn modelId="{BB1414DE-2651-4A87-8CD7-76528AEA320C}" type="presParOf" srcId="{01434BC4-88A9-45DB-82FE-FCB005FD45EF}" destId="{7581FBA4-747D-4BBF-97DC-EB1E7873A085}" srcOrd="0" destOrd="0" presId="urn:microsoft.com/office/officeart/2005/8/layout/chevron2"/>
    <dgm:cxn modelId="{B50A96B6-DEC2-4132-B58A-A1D8E85843C1}" type="presParOf" srcId="{01434BC4-88A9-45DB-82FE-FCB005FD45EF}" destId="{F17FF2F3-0B4D-4CA3-BFDF-042320EA16BD}" srcOrd="1" destOrd="0" presId="urn:microsoft.com/office/officeart/2005/8/layout/chevron2"/>
    <dgm:cxn modelId="{E38F555A-8C43-4722-BC34-8630ACD562D7}" type="presParOf" srcId="{CEAC8A26-8C6B-4855-9BBF-7F7D993DCAF5}" destId="{E8435528-5ACF-4EB0-82A6-83003345D274}" srcOrd="3" destOrd="0" presId="urn:microsoft.com/office/officeart/2005/8/layout/chevron2"/>
    <dgm:cxn modelId="{D912A20A-2589-4614-A51A-2156B28EF9A0}" type="presParOf" srcId="{CEAC8A26-8C6B-4855-9BBF-7F7D993DCAF5}" destId="{EDCD6DC1-970F-407A-BF15-066F22883CBF}" srcOrd="4" destOrd="0" presId="urn:microsoft.com/office/officeart/2005/8/layout/chevron2"/>
    <dgm:cxn modelId="{DDCF5E0A-50D1-4371-9A90-BF347D5E7091}" type="presParOf" srcId="{EDCD6DC1-970F-407A-BF15-066F22883CBF}" destId="{BAB7F773-D4F3-40C9-AD6A-B587CCBE1DD7}" srcOrd="0" destOrd="0" presId="urn:microsoft.com/office/officeart/2005/8/layout/chevron2"/>
    <dgm:cxn modelId="{C77169A7-DF45-4B7A-860D-CC4BFDBFA2A2}" type="presParOf" srcId="{EDCD6DC1-970F-407A-BF15-066F22883CBF}" destId="{447BFD6E-A4FB-45E4-A75A-3B890C3B0389}" srcOrd="1" destOrd="0" presId="urn:microsoft.com/office/officeart/2005/8/layout/chevron2"/>
  </dgm:cxnLst>
  <dgm:bg>
    <a:solidFill>
      <a:schemeClr val="accent1">
        <a:lumMod val="60000"/>
        <a:lumOff val="40000"/>
      </a:schemeClr>
    </a:solidFill>
    <a:effectLst>
      <a:innerShdw blurRad="63500" dist="50800" dir="13500000">
        <a:prstClr val="black">
          <a:alpha val="50000"/>
        </a:prstClr>
      </a:innerShdw>
    </a:effect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18E1A05A-59D8-462E-875E-BD4223094A7D}" type="doc">
      <dgm:prSet loTypeId="urn:microsoft.com/office/officeart/2005/8/layout/radial5" loCatId="relationship" qsTypeId="urn:microsoft.com/office/officeart/2005/8/quickstyle/simple4" qsCatId="simple" csTypeId="urn:microsoft.com/office/officeart/2005/8/colors/colorful1" csCatId="colorful" phldr="1"/>
      <dgm:spPr/>
      <dgm:t>
        <a:bodyPr/>
        <a:lstStyle/>
        <a:p>
          <a:endParaRPr lang="es-ES"/>
        </a:p>
      </dgm:t>
    </dgm:pt>
    <dgm:pt modelId="{66333B16-CBA7-4267-8E4A-4CC0F270E4A7}">
      <dgm:prSet phldrT="[Texto]" custT="1"/>
      <dgm:spPr/>
      <dgm:t>
        <a:bodyPr/>
        <a:lstStyle/>
        <a:p>
          <a:r>
            <a:rPr lang="es-ES" sz="1200" b="0" dirty="0">
              <a:solidFill>
                <a:schemeClr val="tx2"/>
              </a:solidFill>
              <a:latin typeface="Times" panose="02020603050405020304" pitchFamily="18" charset="0"/>
              <a:cs typeface="Times" panose="02020603050405020304" pitchFamily="18" charset="0"/>
            </a:rPr>
            <a:t>VARIABLES A EVALUAR</a:t>
          </a:r>
        </a:p>
      </dgm:t>
    </dgm:pt>
    <dgm:pt modelId="{2B007DBA-7523-4AFE-B001-D42030ADDD63}" type="parTrans" cxnId="{6FE3B943-229A-41AA-ABDA-C276A4310211}">
      <dgm:prSet/>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77BED1A2-D81D-4A93-929C-9A6B6CEF3BD6}" type="sibTrans" cxnId="{6FE3B943-229A-41AA-ABDA-C276A4310211}">
      <dgm:prSet/>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82EAE81C-23D2-409C-8D23-3A7CA6313CF5}">
      <dgm:prSet phldrT="[Texto]" custT="1"/>
      <dgm:spPr/>
      <dgm:t>
        <a:bodyPr/>
        <a:lstStyle/>
        <a:p>
          <a:r>
            <a:rPr lang="es-ES_tradnl" sz="1600" b="0" dirty="0" smtClean="0">
              <a:solidFill>
                <a:schemeClr val="tx2"/>
              </a:solidFill>
              <a:latin typeface="Times" panose="02020603050405020304" pitchFamily="18" charset="0"/>
              <a:cs typeface="Times" panose="02020603050405020304" pitchFamily="18" charset="0"/>
            </a:rPr>
            <a:t>Consumo de alimento</a:t>
          </a:r>
          <a:endParaRPr lang="es-ES" sz="1600" b="0" dirty="0">
            <a:solidFill>
              <a:schemeClr val="tx2"/>
            </a:solidFill>
            <a:latin typeface="Times" pitchFamily="18" charset="0"/>
            <a:cs typeface="Times" pitchFamily="18" charset="0"/>
          </a:endParaRPr>
        </a:p>
      </dgm:t>
    </dgm:pt>
    <dgm:pt modelId="{431430EA-801F-452C-8050-BD82EBA2C981}" type="parTrans" cxnId="{2370A336-A703-4A5A-A8B8-11B3C3554593}">
      <dgm:prSet custT="1"/>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3520E377-B502-4CBC-9286-85BDAD2AFBF6}" type="sibTrans" cxnId="{2370A336-A703-4A5A-A8B8-11B3C3554593}">
      <dgm:prSet/>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533ED490-D52D-4927-8073-5D333F094582}">
      <dgm:prSet phldrT="[Texto]" custT="1"/>
      <dgm:spPr/>
      <dgm:t>
        <a:bodyPr/>
        <a:lstStyle/>
        <a:p>
          <a:r>
            <a:rPr lang="es-ES" sz="1600" b="0" dirty="0" smtClean="0">
              <a:solidFill>
                <a:schemeClr val="tx2"/>
              </a:solidFill>
              <a:latin typeface="Times" pitchFamily="18" charset="0"/>
              <a:cs typeface="Times" pitchFamily="18" charset="0"/>
            </a:rPr>
            <a:t>Peso del huevo</a:t>
          </a:r>
          <a:endParaRPr lang="es-ES" sz="1600" b="0" dirty="0">
            <a:solidFill>
              <a:schemeClr val="tx2"/>
            </a:solidFill>
            <a:latin typeface="Times" pitchFamily="18" charset="0"/>
            <a:cs typeface="Times" pitchFamily="18" charset="0"/>
          </a:endParaRPr>
        </a:p>
      </dgm:t>
    </dgm:pt>
    <dgm:pt modelId="{6AFD194A-E780-4313-821B-A69CF546F93A}" type="parTrans" cxnId="{29CFBDF2-D14D-437B-9FF7-A8469D7A109B}">
      <dgm:prSet custT="1"/>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CD6AAAD5-6CD4-4BC3-BE0E-ACFC2EC60DEE}" type="sibTrans" cxnId="{29CFBDF2-D14D-437B-9FF7-A8469D7A109B}">
      <dgm:prSet/>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9738C8E2-8B0E-44EC-95A2-57B50256B974}">
      <dgm:prSet custT="1"/>
      <dgm:spPr/>
      <dgm:t>
        <a:bodyPr/>
        <a:lstStyle/>
        <a:p>
          <a:r>
            <a:rPr lang="es-EC" sz="1600" b="0" dirty="0" smtClean="0">
              <a:solidFill>
                <a:schemeClr val="tx2"/>
              </a:solidFill>
              <a:latin typeface="Times" panose="02020603050405020304" pitchFamily="18" charset="0"/>
              <a:cs typeface="Times" panose="02020603050405020304" pitchFamily="18" charset="0"/>
            </a:rPr>
            <a:t>Producción de huevos </a:t>
          </a:r>
          <a:endParaRPr lang="es-ES" sz="1600" b="0" dirty="0">
            <a:solidFill>
              <a:schemeClr val="tx2"/>
            </a:solidFill>
            <a:latin typeface="Times" pitchFamily="18" charset="0"/>
            <a:cs typeface="Times" pitchFamily="18" charset="0"/>
          </a:endParaRPr>
        </a:p>
      </dgm:t>
    </dgm:pt>
    <dgm:pt modelId="{86A5EDC4-073A-4F45-8B69-47BB161D0E2F}" type="parTrans" cxnId="{2ECF565C-2987-4C15-A3B5-CF99AF8241C4}">
      <dgm:prSet custT="1"/>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54DD2357-3034-4400-A3EB-0FA3DD97C121}" type="sibTrans" cxnId="{2ECF565C-2987-4C15-A3B5-CF99AF8241C4}">
      <dgm:prSet/>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9962B214-48AF-41F1-8B09-C4F64A3C4788}">
      <dgm:prSet custT="1"/>
      <dgm:spPr/>
      <dgm:t>
        <a:bodyPr/>
        <a:lstStyle/>
        <a:p>
          <a:r>
            <a:rPr lang="es-EC" sz="1600" b="0" dirty="0" smtClean="0">
              <a:solidFill>
                <a:schemeClr val="tx2"/>
              </a:solidFill>
              <a:latin typeface="Times" panose="02020603050405020304" pitchFamily="18" charset="0"/>
              <a:cs typeface="Times" panose="02020603050405020304" pitchFamily="18" charset="0"/>
            </a:rPr>
            <a:t>Conversión alimenticia en relación a la producción de huevos.</a:t>
          </a:r>
          <a:endParaRPr lang="es-ES" sz="1600" b="0" dirty="0">
            <a:solidFill>
              <a:schemeClr val="tx2"/>
            </a:solidFill>
            <a:latin typeface="Times" pitchFamily="18" charset="0"/>
            <a:cs typeface="Times" pitchFamily="18" charset="0"/>
          </a:endParaRPr>
        </a:p>
      </dgm:t>
    </dgm:pt>
    <dgm:pt modelId="{F97799E5-F7AD-43FD-96C5-2EEAC16EAB69}" type="sibTrans" cxnId="{8035DBDC-6607-4BCE-B7C8-33C31FDB788E}">
      <dgm:prSet/>
      <dgm:spPr/>
      <dgm:t>
        <a:bodyPr/>
        <a:lstStyle/>
        <a:p>
          <a:endParaRPr lang="es-ES" sz="1200" b="0">
            <a:solidFill>
              <a:schemeClr val="tx2"/>
            </a:solidFill>
            <a:latin typeface="Times" panose="02020603050405020304" pitchFamily="18" charset="0"/>
            <a:cs typeface="Times" panose="02020603050405020304" pitchFamily="18" charset="0"/>
          </a:endParaRPr>
        </a:p>
      </dgm:t>
    </dgm:pt>
    <dgm:pt modelId="{3B3C8978-D185-4DF7-89DB-56DC0EC4444A}" type="parTrans" cxnId="{8035DBDC-6607-4BCE-B7C8-33C31FDB788E}">
      <dgm:prSet custT="1"/>
      <dgm:spPr/>
      <dgm:t>
        <a:bodyPr/>
        <a:lstStyle/>
        <a:p>
          <a:r>
            <a:rPr lang="es-ES" sz="1200" b="0" dirty="0" smtClean="0">
              <a:solidFill>
                <a:schemeClr val="tx2"/>
              </a:solidFill>
              <a:latin typeface="Times" panose="02020603050405020304" pitchFamily="18" charset="0"/>
              <a:cs typeface="Times" panose="02020603050405020304" pitchFamily="18" charset="0"/>
            </a:rPr>
            <a:t> </a:t>
          </a:r>
          <a:endParaRPr lang="es-ES" sz="1200" b="0" dirty="0">
            <a:solidFill>
              <a:schemeClr val="tx2"/>
            </a:solidFill>
            <a:latin typeface="Times" panose="02020603050405020304" pitchFamily="18" charset="0"/>
            <a:cs typeface="Times" panose="02020603050405020304" pitchFamily="18" charset="0"/>
          </a:endParaRPr>
        </a:p>
      </dgm:t>
    </dgm:pt>
    <dgm:pt modelId="{F49D7731-9A90-48C0-B91F-2FB61A4627BC}">
      <dgm:prSet custT="1"/>
      <dgm:spPr/>
      <dgm:t>
        <a:bodyPr/>
        <a:lstStyle/>
        <a:p>
          <a:r>
            <a:rPr lang="es-EC" sz="1800" b="0" dirty="0" smtClean="0">
              <a:solidFill>
                <a:schemeClr val="tx2"/>
              </a:solidFill>
              <a:latin typeface="Times" panose="02020603050405020304" pitchFamily="18" charset="0"/>
              <a:cs typeface="Times" panose="02020603050405020304" pitchFamily="18" charset="0"/>
            </a:rPr>
            <a:t>Color de la yema de huevo </a:t>
          </a:r>
          <a:endParaRPr lang="es-EC" sz="1200" b="0" dirty="0">
            <a:solidFill>
              <a:schemeClr val="tx2"/>
            </a:solidFill>
            <a:latin typeface="Times" panose="02020603050405020304" pitchFamily="18" charset="0"/>
            <a:cs typeface="Times" panose="02020603050405020304" pitchFamily="18" charset="0"/>
          </a:endParaRPr>
        </a:p>
      </dgm:t>
    </dgm:pt>
    <dgm:pt modelId="{6052D9F4-0555-4F8E-8B31-98A30B7D6FB7}" type="parTrans" cxnId="{B18903BB-5CAA-4DD1-8A98-9D241D160BB4}">
      <dgm:prSet custT="1"/>
      <dgm:spPr/>
      <dgm:t>
        <a:bodyPr/>
        <a:lstStyle/>
        <a:p>
          <a:endParaRPr lang="es-EC" sz="1200" b="0">
            <a:solidFill>
              <a:schemeClr val="tx2"/>
            </a:solidFill>
            <a:latin typeface="Times" panose="02020603050405020304" pitchFamily="18" charset="0"/>
            <a:cs typeface="Times" panose="02020603050405020304" pitchFamily="18" charset="0"/>
          </a:endParaRPr>
        </a:p>
      </dgm:t>
    </dgm:pt>
    <dgm:pt modelId="{2900E964-8F28-4E89-A732-B381505E0802}" type="sibTrans" cxnId="{B18903BB-5CAA-4DD1-8A98-9D241D160BB4}">
      <dgm:prSet/>
      <dgm:spPr/>
      <dgm:t>
        <a:bodyPr/>
        <a:lstStyle/>
        <a:p>
          <a:endParaRPr lang="es-EC" sz="1200" b="0">
            <a:solidFill>
              <a:schemeClr val="tx2"/>
            </a:solidFill>
            <a:latin typeface="Times" panose="02020603050405020304" pitchFamily="18" charset="0"/>
            <a:cs typeface="Times" panose="02020603050405020304" pitchFamily="18" charset="0"/>
          </a:endParaRPr>
        </a:p>
      </dgm:t>
    </dgm:pt>
    <dgm:pt modelId="{803D18DB-60F2-4F9F-9550-5E6A55DC08F3}">
      <dgm:prSet/>
      <dgm:spPr/>
      <dgm:t>
        <a:bodyPr/>
        <a:lstStyle/>
        <a:p>
          <a:endParaRPr lang="es-EC" sz="1200" b="0">
            <a:solidFill>
              <a:schemeClr val="tx2"/>
            </a:solidFill>
            <a:latin typeface="Times" panose="02020603050405020304" pitchFamily="18" charset="0"/>
            <a:cs typeface="Times" panose="02020603050405020304" pitchFamily="18" charset="0"/>
          </a:endParaRPr>
        </a:p>
      </dgm:t>
    </dgm:pt>
    <dgm:pt modelId="{4A062BEA-B3C9-45A8-8159-CBBEC6D9D050}" type="parTrans" cxnId="{DF223CB9-178B-4A0C-813F-F12EAA8B2922}">
      <dgm:prSet/>
      <dgm:spPr/>
      <dgm:t>
        <a:bodyPr/>
        <a:lstStyle/>
        <a:p>
          <a:endParaRPr lang="es-EC" sz="1200" b="0">
            <a:solidFill>
              <a:schemeClr val="tx2"/>
            </a:solidFill>
            <a:latin typeface="Times" panose="02020603050405020304" pitchFamily="18" charset="0"/>
            <a:cs typeface="Times" panose="02020603050405020304" pitchFamily="18" charset="0"/>
          </a:endParaRPr>
        </a:p>
      </dgm:t>
    </dgm:pt>
    <dgm:pt modelId="{DB09056A-530C-406D-BA77-77B7314CEDB6}" type="sibTrans" cxnId="{DF223CB9-178B-4A0C-813F-F12EAA8B2922}">
      <dgm:prSet/>
      <dgm:spPr/>
      <dgm:t>
        <a:bodyPr/>
        <a:lstStyle/>
        <a:p>
          <a:endParaRPr lang="es-EC" sz="1200" b="0">
            <a:solidFill>
              <a:schemeClr val="tx2"/>
            </a:solidFill>
            <a:latin typeface="Times" panose="02020603050405020304" pitchFamily="18" charset="0"/>
            <a:cs typeface="Times" panose="02020603050405020304" pitchFamily="18" charset="0"/>
          </a:endParaRPr>
        </a:p>
      </dgm:t>
    </dgm:pt>
    <dgm:pt modelId="{7ECFD273-C0FF-4FA7-BB17-65C593F1F2EB}">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0D55A57B-50E3-4DA6-ADC7-E5286D5CEE70}" type="parTrans" cxnId="{E52B6521-10CE-4692-B11A-4809FD708197}">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FB8EEFB8-DE70-495C-8B93-881EEA082765}" type="sibTrans" cxnId="{E52B6521-10CE-4692-B11A-4809FD708197}">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DE01A76D-526B-4AAC-B00D-5BFEC84638F6}">
      <dgm:prSet phldrT="[Texto]"/>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801B431E-1E08-48BF-82A1-D761A755A3C8}" type="parTrans" cxnId="{205F6D72-597C-4D3A-B534-F3C2692EC47A}">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F87C5E5C-CB76-4B66-889C-02ABE2BA70E4}" type="sibTrans" cxnId="{205F6D72-597C-4D3A-B534-F3C2692EC47A}">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57B3033A-D89D-4DC1-B8FC-E7FDEE1B5D58}">
      <dgm:prSet phldrT="[Texto]"/>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D759B0DF-288B-41ED-B91B-09E6CAC19550}" type="parTrans" cxnId="{10A1121C-F412-4F8A-995F-99CEC55C9B21}">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155B350D-DC2E-4424-82BB-14A4C869FCFC}" type="sibTrans" cxnId="{10A1121C-F412-4F8A-995F-99CEC55C9B21}">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63783155-5254-4A84-8C68-69504B4D4829}">
      <dgm:prSet custT="1"/>
      <dgm:spPr/>
      <dgm:t>
        <a:bodyPr/>
        <a:lstStyle/>
        <a:p>
          <a:r>
            <a:rPr lang="es-EC" sz="1600" b="0" dirty="0" smtClean="0">
              <a:solidFill>
                <a:schemeClr val="tx2"/>
              </a:solidFill>
              <a:latin typeface="Times" panose="02020603050405020304" pitchFamily="18" charset="0"/>
              <a:cs typeface="Times" panose="02020603050405020304" pitchFamily="18" charset="0"/>
            </a:rPr>
            <a:t>Análisis de costos de producción </a:t>
          </a:r>
          <a:endParaRPr lang="es-CO" sz="1600" b="0" dirty="0">
            <a:solidFill>
              <a:schemeClr val="tx2"/>
            </a:solidFill>
            <a:latin typeface="Times" panose="02020603050405020304" pitchFamily="18" charset="0"/>
            <a:cs typeface="Times" panose="02020603050405020304" pitchFamily="18" charset="0"/>
          </a:endParaRPr>
        </a:p>
      </dgm:t>
    </dgm:pt>
    <dgm:pt modelId="{3A55AAD0-BFA6-42E3-9D62-C03A73D2A88E}" type="parTrans" cxnId="{2FD050B4-7ADC-4DF0-B4DD-D3B6E0E5C4CC}">
      <dgm:prSet custT="1"/>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3A6DCAD0-BE0A-4C12-ADBE-969C73A01A50}" type="sibTrans" cxnId="{2FD050B4-7ADC-4DF0-B4DD-D3B6E0E5C4CC}">
      <dgm:prSet/>
      <dgm:spPr/>
      <dgm:t>
        <a:bodyPr/>
        <a:lstStyle/>
        <a:p>
          <a:endParaRPr lang="es-CO" sz="1200" b="0">
            <a:solidFill>
              <a:schemeClr val="tx2"/>
            </a:solidFill>
            <a:latin typeface="Times" panose="02020603050405020304" pitchFamily="18" charset="0"/>
            <a:cs typeface="Times" panose="02020603050405020304" pitchFamily="18" charset="0"/>
          </a:endParaRPr>
        </a:p>
      </dgm:t>
    </dgm:pt>
    <dgm:pt modelId="{C9B915F1-08EF-47D1-8994-D86F676B292C}" type="pres">
      <dgm:prSet presAssocID="{18E1A05A-59D8-462E-875E-BD4223094A7D}" presName="Name0" presStyleCnt="0">
        <dgm:presLayoutVars>
          <dgm:chMax val="1"/>
          <dgm:dir/>
          <dgm:animLvl val="ctr"/>
          <dgm:resizeHandles val="exact"/>
        </dgm:presLayoutVars>
      </dgm:prSet>
      <dgm:spPr/>
      <dgm:t>
        <a:bodyPr/>
        <a:lstStyle/>
        <a:p>
          <a:endParaRPr lang="es-CO"/>
        </a:p>
      </dgm:t>
    </dgm:pt>
    <dgm:pt modelId="{738C0B7B-51BB-4CA3-B552-48928E5E6B69}" type="pres">
      <dgm:prSet presAssocID="{66333B16-CBA7-4267-8E4A-4CC0F270E4A7}" presName="centerShape" presStyleLbl="node0" presStyleIdx="0" presStyleCnt="1"/>
      <dgm:spPr/>
      <dgm:t>
        <a:bodyPr/>
        <a:lstStyle/>
        <a:p>
          <a:endParaRPr lang="es-CO"/>
        </a:p>
      </dgm:t>
    </dgm:pt>
    <dgm:pt modelId="{58FFF7B8-EFA8-4085-9B1C-C12D33DB93AF}" type="pres">
      <dgm:prSet presAssocID="{431430EA-801F-452C-8050-BD82EBA2C981}" presName="parTrans" presStyleLbl="sibTrans2D1" presStyleIdx="0" presStyleCnt="6"/>
      <dgm:spPr/>
      <dgm:t>
        <a:bodyPr/>
        <a:lstStyle/>
        <a:p>
          <a:endParaRPr lang="es-CO"/>
        </a:p>
      </dgm:t>
    </dgm:pt>
    <dgm:pt modelId="{24632028-55E8-4825-9F7E-C508E4C28B88}" type="pres">
      <dgm:prSet presAssocID="{431430EA-801F-452C-8050-BD82EBA2C981}" presName="connectorText" presStyleLbl="sibTrans2D1" presStyleIdx="0" presStyleCnt="6"/>
      <dgm:spPr/>
      <dgm:t>
        <a:bodyPr/>
        <a:lstStyle/>
        <a:p>
          <a:endParaRPr lang="es-CO"/>
        </a:p>
      </dgm:t>
    </dgm:pt>
    <dgm:pt modelId="{08DA6E68-AD0C-466B-A5A2-EE62F17C2AC7}" type="pres">
      <dgm:prSet presAssocID="{82EAE81C-23D2-409C-8D23-3A7CA6313CF5}" presName="node" presStyleLbl="node1" presStyleIdx="0" presStyleCnt="6" custRadScaleRad="81636" custRadScaleInc="62000">
        <dgm:presLayoutVars>
          <dgm:bulletEnabled val="1"/>
        </dgm:presLayoutVars>
      </dgm:prSet>
      <dgm:spPr/>
      <dgm:t>
        <a:bodyPr/>
        <a:lstStyle/>
        <a:p>
          <a:endParaRPr lang="es-CO"/>
        </a:p>
      </dgm:t>
    </dgm:pt>
    <dgm:pt modelId="{228B7070-329A-4FE6-9D4E-21F1916ABAE1}" type="pres">
      <dgm:prSet presAssocID="{86A5EDC4-073A-4F45-8B69-47BB161D0E2F}" presName="parTrans" presStyleLbl="sibTrans2D1" presStyleIdx="1" presStyleCnt="6"/>
      <dgm:spPr/>
      <dgm:t>
        <a:bodyPr/>
        <a:lstStyle/>
        <a:p>
          <a:endParaRPr lang="es-CO"/>
        </a:p>
      </dgm:t>
    </dgm:pt>
    <dgm:pt modelId="{40DC29FD-FD95-444E-8B34-8C55322D4A64}" type="pres">
      <dgm:prSet presAssocID="{86A5EDC4-073A-4F45-8B69-47BB161D0E2F}" presName="connectorText" presStyleLbl="sibTrans2D1" presStyleIdx="1" presStyleCnt="6"/>
      <dgm:spPr/>
      <dgm:t>
        <a:bodyPr/>
        <a:lstStyle/>
        <a:p>
          <a:endParaRPr lang="es-CO"/>
        </a:p>
      </dgm:t>
    </dgm:pt>
    <dgm:pt modelId="{5CD1B482-ED2A-464A-8297-0C59442F4ADE}" type="pres">
      <dgm:prSet presAssocID="{9738C8E2-8B0E-44EC-95A2-57B50256B974}" presName="node" presStyleLbl="node1" presStyleIdx="1" presStyleCnt="6" custRadScaleRad="86748" custRadScaleInc="74151">
        <dgm:presLayoutVars>
          <dgm:bulletEnabled val="1"/>
        </dgm:presLayoutVars>
      </dgm:prSet>
      <dgm:spPr/>
      <dgm:t>
        <a:bodyPr/>
        <a:lstStyle/>
        <a:p>
          <a:endParaRPr lang="es-CO"/>
        </a:p>
      </dgm:t>
    </dgm:pt>
    <dgm:pt modelId="{292F2532-8925-487D-B325-46C4D4F2D28C}" type="pres">
      <dgm:prSet presAssocID="{6AFD194A-E780-4313-821B-A69CF546F93A}" presName="parTrans" presStyleLbl="sibTrans2D1" presStyleIdx="2" presStyleCnt="6"/>
      <dgm:spPr/>
      <dgm:t>
        <a:bodyPr/>
        <a:lstStyle/>
        <a:p>
          <a:endParaRPr lang="es-CO"/>
        </a:p>
      </dgm:t>
    </dgm:pt>
    <dgm:pt modelId="{39B42112-687E-48A0-8FB4-9F0140E71E08}" type="pres">
      <dgm:prSet presAssocID="{6AFD194A-E780-4313-821B-A69CF546F93A}" presName="connectorText" presStyleLbl="sibTrans2D1" presStyleIdx="2" presStyleCnt="6"/>
      <dgm:spPr/>
      <dgm:t>
        <a:bodyPr/>
        <a:lstStyle/>
        <a:p>
          <a:endParaRPr lang="es-CO"/>
        </a:p>
      </dgm:t>
    </dgm:pt>
    <dgm:pt modelId="{1F7F460B-E845-4371-BCF2-421C885A8A1A}" type="pres">
      <dgm:prSet presAssocID="{533ED490-D52D-4927-8073-5D333F094582}" presName="node" presStyleLbl="node1" presStyleIdx="2" presStyleCnt="6" custScaleX="109355" custRadScaleRad="85464" custRadScaleInc="66367">
        <dgm:presLayoutVars>
          <dgm:bulletEnabled val="1"/>
        </dgm:presLayoutVars>
      </dgm:prSet>
      <dgm:spPr/>
      <dgm:t>
        <a:bodyPr/>
        <a:lstStyle/>
        <a:p>
          <a:endParaRPr lang="es-CO"/>
        </a:p>
      </dgm:t>
    </dgm:pt>
    <dgm:pt modelId="{D648473C-2ADC-4C0F-BC35-7C19795BA51F}" type="pres">
      <dgm:prSet presAssocID="{3B3C8978-D185-4DF7-89DB-56DC0EC4444A}" presName="parTrans" presStyleLbl="sibTrans2D1" presStyleIdx="3" presStyleCnt="6"/>
      <dgm:spPr/>
      <dgm:t>
        <a:bodyPr/>
        <a:lstStyle/>
        <a:p>
          <a:endParaRPr lang="es-CO"/>
        </a:p>
      </dgm:t>
    </dgm:pt>
    <dgm:pt modelId="{AC983FA7-EC99-4D80-991A-687BDFA5C831}" type="pres">
      <dgm:prSet presAssocID="{3B3C8978-D185-4DF7-89DB-56DC0EC4444A}" presName="connectorText" presStyleLbl="sibTrans2D1" presStyleIdx="3" presStyleCnt="6"/>
      <dgm:spPr/>
      <dgm:t>
        <a:bodyPr/>
        <a:lstStyle/>
        <a:p>
          <a:endParaRPr lang="es-CO"/>
        </a:p>
      </dgm:t>
    </dgm:pt>
    <dgm:pt modelId="{FD9E7EAA-3679-4AA6-963D-362561CEFC8A}" type="pres">
      <dgm:prSet presAssocID="{9962B214-48AF-41F1-8B09-C4F64A3C4788}" presName="node" presStyleLbl="node1" presStyleIdx="3" presStyleCnt="6" custScaleX="119831" custRadScaleRad="89403" custRadScaleInc="48380">
        <dgm:presLayoutVars>
          <dgm:bulletEnabled val="1"/>
        </dgm:presLayoutVars>
      </dgm:prSet>
      <dgm:spPr/>
      <dgm:t>
        <a:bodyPr/>
        <a:lstStyle/>
        <a:p>
          <a:endParaRPr lang="es-CO"/>
        </a:p>
      </dgm:t>
    </dgm:pt>
    <dgm:pt modelId="{6364EF84-6854-4494-81AD-A89AFBAF1059}" type="pres">
      <dgm:prSet presAssocID="{6052D9F4-0555-4F8E-8B31-98A30B7D6FB7}" presName="parTrans" presStyleLbl="sibTrans2D1" presStyleIdx="4" presStyleCnt="6"/>
      <dgm:spPr/>
      <dgm:t>
        <a:bodyPr/>
        <a:lstStyle/>
        <a:p>
          <a:endParaRPr lang="es-CO"/>
        </a:p>
      </dgm:t>
    </dgm:pt>
    <dgm:pt modelId="{D53CC225-2D79-438C-AAAC-D73BBD332C10}" type="pres">
      <dgm:prSet presAssocID="{6052D9F4-0555-4F8E-8B31-98A30B7D6FB7}" presName="connectorText" presStyleLbl="sibTrans2D1" presStyleIdx="4" presStyleCnt="6"/>
      <dgm:spPr/>
      <dgm:t>
        <a:bodyPr/>
        <a:lstStyle/>
        <a:p>
          <a:endParaRPr lang="es-CO"/>
        </a:p>
      </dgm:t>
    </dgm:pt>
    <dgm:pt modelId="{3AF3CA57-2ABF-4BB7-AB72-66368B89753A}" type="pres">
      <dgm:prSet presAssocID="{F49D7731-9A90-48C0-B91F-2FB61A4627BC}" presName="node" presStyleLbl="node1" presStyleIdx="4" presStyleCnt="6" custRadScaleRad="89910" custRadScaleInc="38921">
        <dgm:presLayoutVars>
          <dgm:bulletEnabled val="1"/>
        </dgm:presLayoutVars>
      </dgm:prSet>
      <dgm:spPr/>
      <dgm:t>
        <a:bodyPr/>
        <a:lstStyle/>
        <a:p>
          <a:endParaRPr lang="es-CO"/>
        </a:p>
      </dgm:t>
    </dgm:pt>
    <dgm:pt modelId="{29A2C496-9CCA-4AD0-8618-6321D7F47C83}" type="pres">
      <dgm:prSet presAssocID="{3A55AAD0-BFA6-42E3-9D62-C03A73D2A88E}" presName="parTrans" presStyleLbl="sibTrans2D1" presStyleIdx="5" presStyleCnt="6"/>
      <dgm:spPr/>
      <dgm:t>
        <a:bodyPr/>
        <a:lstStyle/>
        <a:p>
          <a:endParaRPr lang="es-CO"/>
        </a:p>
      </dgm:t>
    </dgm:pt>
    <dgm:pt modelId="{ED0F2A36-B9E8-4B73-801B-3B49A5ECD8F2}" type="pres">
      <dgm:prSet presAssocID="{3A55AAD0-BFA6-42E3-9D62-C03A73D2A88E}" presName="connectorText" presStyleLbl="sibTrans2D1" presStyleIdx="5" presStyleCnt="6"/>
      <dgm:spPr/>
      <dgm:t>
        <a:bodyPr/>
        <a:lstStyle/>
        <a:p>
          <a:endParaRPr lang="es-CO"/>
        </a:p>
      </dgm:t>
    </dgm:pt>
    <dgm:pt modelId="{4821ACD0-8DB4-4BF6-9F86-7EF365562D95}" type="pres">
      <dgm:prSet presAssocID="{63783155-5254-4A84-8C68-69504B4D4829}" presName="node" presStyleLbl="node1" presStyleIdx="5" presStyleCnt="6" custRadScaleRad="86982" custRadScaleInc="37603">
        <dgm:presLayoutVars>
          <dgm:bulletEnabled val="1"/>
        </dgm:presLayoutVars>
      </dgm:prSet>
      <dgm:spPr/>
      <dgm:t>
        <a:bodyPr/>
        <a:lstStyle/>
        <a:p>
          <a:endParaRPr lang="es-CO"/>
        </a:p>
      </dgm:t>
    </dgm:pt>
  </dgm:ptLst>
  <dgm:cxnLst>
    <dgm:cxn modelId="{3A8398A8-9835-444C-B510-400D0591DEF2}" type="presOf" srcId="{9962B214-48AF-41F1-8B09-C4F64A3C4788}" destId="{FD9E7EAA-3679-4AA6-963D-362561CEFC8A}" srcOrd="0" destOrd="0" presId="urn:microsoft.com/office/officeart/2005/8/layout/radial5"/>
    <dgm:cxn modelId="{5C5365DB-AF98-4ADA-B9B5-0843CC0213CF}" type="presOf" srcId="{86A5EDC4-073A-4F45-8B69-47BB161D0E2F}" destId="{228B7070-329A-4FE6-9D4E-21F1916ABAE1}" srcOrd="0" destOrd="0" presId="urn:microsoft.com/office/officeart/2005/8/layout/radial5"/>
    <dgm:cxn modelId="{1127BFE5-5811-4916-91C2-708F3732678C}" type="presOf" srcId="{63783155-5254-4A84-8C68-69504B4D4829}" destId="{4821ACD0-8DB4-4BF6-9F86-7EF365562D95}" srcOrd="0" destOrd="0" presId="urn:microsoft.com/office/officeart/2005/8/layout/radial5"/>
    <dgm:cxn modelId="{205F6D72-597C-4D3A-B534-F3C2692EC47A}" srcId="{18E1A05A-59D8-462E-875E-BD4223094A7D}" destId="{DE01A76D-526B-4AAC-B00D-5BFEC84638F6}" srcOrd="3" destOrd="0" parTransId="{801B431E-1E08-48BF-82A1-D761A755A3C8}" sibTransId="{F87C5E5C-CB76-4B66-889C-02ABE2BA70E4}"/>
    <dgm:cxn modelId="{29CFBDF2-D14D-437B-9FF7-A8469D7A109B}" srcId="{66333B16-CBA7-4267-8E4A-4CC0F270E4A7}" destId="{533ED490-D52D-4927-8073-5D333F094582}" srcOrd="2" destOrd="0" parTransId="{6AFD194A-E780-4313-821B-A69CF546F93A}" sibTransId="{CD6AAAD5-6CD4-4BC3-BE0E-ACFC2EC60DEE}"/>
    <dgm:cxn modelId="{380E325B-F23C-409D-BE43-2EA34CEB4A36}" type="presOf" srcId="{18E1A05A-59D8-462E-875E-BD4223094A7D}" destId="{C9B915F1-08EF-47D1-8994-D86F676B292C}" srcOrd="0" destOrd="0" presId="urn:microsoft.com/office/officeart/2005/8/layout/radial5"/>
    <dgm:cxn modelId="{EF7497FE-9689-4030-AEF8-5E4ECB036169}" type="presOf" srcId="{3A55AAD0-BFA6-42E3-9D62-C03A73D2A88E}" destId="{29A2C496-9CCA-4AD0-8618-6321D7F47C83}" srcOrd="0" destOrd="0" presId="urn:microsoft.com/office/officeart/2005/8/layout/radial5"/>
    <dgm:cxn modelId="{73E4C65A-4BEA-4006-AA25-ABB0C34DFA9C}" type="presOf" srcId="{3B3C8978-D185-4DF7-89DB-56DC0EC4444A}" destId="{D648473C-2ADC-4C0F-BC35-7C19795BA51F}" srcOrd="0" destOrd="0" presId="urn:microsoft.com/office/officeart/2005/8/layout/radial5"/>
    <dgm:cxn modelId="{C45638C9-0B1C-4E47-8278-675B56050993}" type="presOf" srcId="{6AFD194A-E780-4313-821B-A69CF546F93A}" destId="{39B42112-687E-48A0-8FB4-9F0140E71E08}" srcOrd="1" destOrd="0" presId="urn:microsoft.com/office/officeart/2005/8/layout/radial5"/>
    <dgm:cxn modelId="{484DA92B-F7D0-4BEB-80DC-65E700F35C29}" type="presOf" srcId="{86A5EDC4-073A-4F45-8B69-47BB161D0E2F}" destId="{40DC29FD-FD95-444E-8B34-8C55322D4A64}" srcOrd="1" destOrd="0" presId="urn:microsoft.com/office/officeart/2005/8/layout/radial5"/>
    <dgm:cxn modelId="{20970E7D-F831-40E5-81A3-4959C4A44EDE}" type="presOf" srcId="{82EAE81C-23D2-409C-8D23-3A7CA6313CF5}" destId="{08DA6E68-AD0C-466B-A5A2-EE62F17C2AC7}" srcOrd="0" destOrd="0" presId="urn:microsoft.com/office/officeart/2005/8/layout/radial5"/>
    <dgm:cxn modelId="{A6A49D7A-A669-4B77-B39E-2DC789678AA8}" type="presOf" srcId="{3A55AAD0-BFA6-42E3-9D62-C03A73D2A88E}" destId="{ED0F2A36-B9E8-4B73-801B-3B49A5ECD8F2}" srcOrd="1" destOrd="0" presId="urn:microsoft.com/office/officeart/2005/8/layout/radial5"/>
    <dgm:cxn modelId="{E3F0F85E-8683-4747-ACD5-7AD96EA6A12A}" type="presOf" srcId="{6052D9F4-0555-4F8E-8B31-98A30B7D6FB7}" destId="{6364EF84-6854-4494-81AD-A89AFBAF1059}" srcOrd="0" destOrd="0" presId="urn:microsoft.com/office/officeart/2005/8/layout/radial5"/>
    <dgm:cxn modelId="{9DC571DA-0239-42F1-829D-F43BB66E6AB0}" type="presOf" srcId="{F49D7731-9A90-48C0-B91F-2FB61A4627BC}" destId="{3AF3CA57-2ABF-4BB7-AB72-66368B89753A}" srcOrd="0" destOrd="0" presId="urn:microsoft.com/office/officeart/2005/8/layout/radial5"/>
    <dgm:cxn modelId="{E907C026-410A-4F92-BECA-9F173BB766B4}" type="presOf" srcId="{431430EA-801F-452C-8050-BD82EBA2C981}" destId="{24632028-55E8-4825-9F7E-C508E4C28B88}" srcOrd="1" destOrd="0" presId="urn:microsoft.com/office/officeart/2005/8/layout/radial5"/>
    <dgm:cxn modelId="{2370A336-A703-4A5A-A8B8-11B3C3554593}" srcId="{66333B16-CBA7-4267-8E4A-4CC0F270E4A7}" destId="{82EAE81C-23D2-409C-8D23-3A7CA6313CF5}" srcOrd="0" destOrd="0" parTransId="{431430EA-801F-452C-8050-BD82EBA2C981}" sibTransId="{3520E377-B502-4CBC-9286-85BDAD2AFBF6}"/>
    <dgm:cxn modelId="{7D05BF45-C3A4-4798-B5F7-EC2C7404A2BB}" type="presOf" srcId="{3B3C8978-D185-4DF7-89DB-56DC0EC4444A}" destId="{AC983FA7-EC99-4D80-991A-687BDFA5C831}" srcOrd="1" destOrd="0" presId="urn:microsoft.com/office/officeart/2005/8/layout/radial5"/>
    <dgm:cxn modelId="{D5AAD4C2-4C97-4734-803F-1C3969BBC3F1}" type="presOf" srcId="{6052D9F4-0555-4F8E-8B31-98A30B7D6FB7}" destId="{D53CC225-2D79-438C-AAAC-D73BBD332C10}" srcOrd="1" destOrd="0" presId="urn:microsoft.com/office/officeart/2005/8/layout/radial5"/>
    <dgm:cxn modelId="{F00D432C-6D3B-4DAE-8A13-9708992A0911}" type="presOf" srcId="{6AFD194A-E780-4313-821B-A69CF546F93A}" destId="{292F2532-8925-487D-B325-46C4D4F2D28C}" srcOrd="0" destOrd="0" presId="urn:microsoft.com/office/officeart/2005/8/layout/radial5"/>
    <dgm:cxn modelId="{10A1121C-F412-4F8A-995F-99CEC55C9B21}" srcId="{18E1A05A-59D8-462E-875E-BD4223094A7D}" destId="{57B3033A-D89D-4DC1-B8FC-E7FDEE1B5D58}" srcOrd="4" destOrd="0" parTransId="{D759B0DF-288B-41ED-B91B-09E6CAC19550}" sibTransId="{155B350D-DC2E-4424-82BB-14A4C869FCFC}"/>
    <dgm:cxn modelId="{30EABBDF-8803-4EBB-AF2E-0EEAA17C5143}" type="presOf" srcId="{66333B16-CBA7-4267-8E4A-4CC0F270E4A7}" destId="{738C0B7B-51BB-4CA3-B552-48928E5E6B69}" srcOrd="0" destOrd="0" presId="urn:microsoft.com/office/officeart/2005/8/layout/radial5"/>
    <dgm:cxn modelId="{2ECF565C-2987-4C15-A3B5-CF99AF8241C4}" srcId="{66333B16-CBA7-4267-8E4A-4CC0F270E4A7}" destId="{9738C8E2-8B0E-44EC-95A2-57B50256B974}" srcOrd="1" destOrd="0" parTransId="{86A5EDC4-073A-4F45-8B69-47BB161D0E2F}" sibTransId="{54DD2357-3034-4400-A3EB-0FA3DD97C121}"/>
    <dgm:cxn modelId="{E52B6521-10CE-4692-B11A-4809FD708197}" srcId="{18E1A05A-59D8-462E-875E-BD4223094A7D}" destId="{7ECFD273-C0FF-4FA7-BB17-65C593F1F2EB}" srcOrd="2" destOrd="0" parTransId="{0D55A57B-50E3-4DA6-ADC7-E5286D5CEE70}" sibTransId="{FB8EEFB8-DE70-495C-8B93-881EEA082765}"/>
    <dgm:cxn modelId="{DF223CB9-178B-4A0C-813F-F12EAA8B2922}" srcId="{18E1A05A-59D8-462E-875E-BD4223094A7D}" destId="{803D18DB-60F2-4F9F-9550-5E6A55DC08F3}" srcOrd="1" destOrd="0" parTransId="{4A062BEA-B3C9-45A8-8159-CBBEC6D9D050}" sibTransId="{DB09056A-530C-406D-BA77-77B7314CEDB6}"/>
    <dgm:cxn modelId="{2FD050B4-7ADC-4DF0-B4DD-D3B6E0E5C4CC}" srcId="{66333B16-CBA7-4267-8E4A-4CC0F270E4A7}" destId="{63783155-5254-4A84-8C68-69504B4D4829}" srcOrd="5" destOrd="0" parTransId="{3A55AAD0-BFA6-42E3-9D62-C03A73D2A88E}" sibTransId="{3A6DCAD0-BE0A-4C12-ADBE-969C73A01A50}"/>
    <dgm:cxn modelId="{B18903BB-5CAA-4DD1-8A98-9D241D160BB4}" srcId="{66333B16-CBA7-4267-8E4A-4CC0F270E4A7}" destId="{F49D7731-9A90-48C0-B91F-2FB61A4627BC}" srcOrd="4" destOrd="0" parTransId="{6052D9F4-0555-4F8E-8B31-98A30B7D6FB7}" sibTransId="{2900E964-8F28-4E89-A732-B381505E0802}"/>
    <dgm:cxn modelId="{01E9379E-ECDA-46EA-AB61-8658E624D4E9}" type="presOf" srcId="{9738C8E2-8B0E-44EC-95A2-57B50256B974}" destId="{5CD1B482-ED2A-464A-8297-0C59442F4ADE}" srcOrd="0" destOrd="0" presId="urn:microsoft.com/office/officeart/2005/8/layout/radial5"/>
    <dgm:cxn modelId="{283FD717-9BF2-4D32-83E1-DC22403B9C68}" type="presOf" srcId="{533ED490-D52D-4927-8073-5D333F094582}" destId="{1F7F460B-E845-4371-BCF2-421C885A8A1A}" srcOrd="0" destOrd="0" presId="urn:microsoft.com/office/officeart/2005/8/layout/radial5"/>
    <dgm:cxn modelId="{90FCBA53-A636-45E3-9C7F-7D444B8628B6}" type="presOf" srcId="{431430EA-801F-452C-8050-BD82EBA2C981}" destId="{58FFF7B8-EFA8-4085-9B1C-C12D33DB93AF}" srcOrd="0" destOrd="0" presId="urn:microsoft.com/office/officeart/2005/8/layout/radial5"/>
    <dgm:cxn modelId="{8035DBDC-6607-4BCE-B7C8-33C31FDB788E}" srcId="{66333B16-CBA7-4267-8E4A-4CC0F270E4A7}" destId="{9962B214-48AF-41F1-8B09-C4F64A3C4788}" srcOrd="3" destOrd="0" parTransId="{3B3C8978-D185-4DF7-89DB-56DC0EC4444A}" sibTransId="{F97799E5-F7AD-43FD-96C5-2EEAC16EAB69}"/>
    <dgm:cxn modelId="{6FE3B943-229A-41AA-ABDA-C276A4310211}" srcId="{18E1A05A-59D8-462E-875E-BD4223094A7D}" destId="{66333B16-CBA7-4267-8E4A-4CC0F270E4A7}" srcOrd="0" destOrd="0" parTransId="{2B007DBA-7523-4AFE-B001-D42030ADDD63}" sibTransId="{77BED1A2-D81D-4A93-929C-9A6B6CEF3BD6}"/>
    <dgm:cxn modelId="{A6BCF8BA-02CD-46A2-BBEE-80ABB675D3FD}" type="presParOf" srcId="{C9B915F1-08EF-47D1-8994-D86F676B292C}" destId="{738C0B7B-51BB-4CA3-B552-48928E5E6B69}" srcOrd="0" destOrd="0" presId="urn:microsoft.com/office/officeart/2005/8/layout/radial5"/>
    <dgm:cxn modelId="{ACE5ACCC-D672-463F-B992-47B7E87A5792}" type="presParOf" srcId="{C9B915F1-08EF-47D1-8994-D86F676B292C}" destId="{58FFF7B8-EFA8-4085-9B1C-C12D33DB93AF}" srcOrd="1" destOrd="0" presId="urn:microsoft.com/office/officeart/2005/8/layout/radial5"/>
    <dgm:cxn modelId="{ECD4729D-1316-430D-9D1F-AD1C4ACB9F00}" type="presParOf" srcId="{58FFF7B8-EFA8-4085-9B1C-C12D33DB93AF}" destId="{24632028-55E8-4825-9F7E-C508E4C28B88}" srcOrd="0" destOrd="0" presId="urn:microsoft.com/office/officeart/2005/8/layout/radial5"/>
    <dgm:cxn modelId="{4C841956-2718-444E-AACB-D81846B4D76C}" type="presParOf" srcId="{C9B915F1-08EF-47D1-8994-D86F676B292C}" destId="{08DA6E68-AD0C-466B-A5A2-EE62F17C2AC7}" srcOrd="2" destOrd="0" presId="urn:microsoft.com/office/officeart/2005/8/layout/radial5"/>
    <dgm:cxn modelId="{A12715A3-0E1F-4534-B1A6-1D17CBC55B4D}" type="presParOf" srcId="{C9B915F1-08EF-47D1-8994-D86F676B292C}" destId="{228B7070-329A-4FE6-9D4E-21F1916ABAE1}" srcOrd="3" destOrd="0" presId="urn:microsoft.com/office/officeart/2005/8/layout/radial5"/>
    <dgm:cxn modelId="{DB58D62E-0B26-4563-9A37-3CBAB8E9B1D3}" type="presParOf" srcId="{228B7070-329A-4FE6-9D4E-21F1916ABAE1}" destId="{40DC29FD-FD95-444E-8B34-8C55322D4A64}" srcOrd="0" destOrd="0" presId="urn:microsoft.com/office/officeart/2005/8/layout/radial5"/>
    <dgm:cxn modelId="{C0157795-8572-45DC-86FA-162ABA1B949D}" type="presParOf" srcId="{C9B915F1-08EF-47D1-8994-D86F676B292C}" destId="{5CD1B482-ED2A-464A-8297-0C59442F4ADE}" srcOrd="4" destOrd="0" presId="urn:microsoft.com/office/officeart/2005/8/layout/radial5"/>
    <dgm:cxn modelId="{CCF1454B-1AF3-4B23-A2E8-8046D6E08F45}" type="presParOf" srcId="{C9B915F1-08EF-47D1-8994-D86F676B292C}" destId="{292F2532-8925-487D-B325-46C4D4F2D28C}" srcOrd="5" destOrd="0" presId="urn:microsoft.com/office/officeart/2005/8/layout/radial5"/>
    <dgm:cxn modelId="{3113EFFA-A480-42A0-B4C0-2A346628B840}" type="presParOf" srcId="{292F2532-8925-487D-B325-46C4D4F2D28C}" destId="{39B42112-687E-48A0-8FB4-9F0140E71E08}" srcOrd="0" destOrd="0" presId="urn:microsoft.com/office/officeart/2005/8/layout/radial5"/>
    <dgm:cxn modelId="{459563B9-7515-4C05-9D4A-14C494150C22}" type="presParOf" srcId="{C9B915F1-08EF-47D1-8994-D86F676B292C}" destId="{1F7F460B-E845-4371-BCF2-421C885A8A1A}" srcOrd="6" destOrd="0" presId="urn:microsoft.com/office/officeart/2005/8/layout/radial5"/>
    <dgm:cxn modelId="{FBA52DFA-F999-4BA0-8C6F-27BFD955A634}" type="presParOf" srcId="{C9B915F1-08EF-47D1-8994-D86F676B292C}" destId="{D648473C-2ADC-4C0F-BC35-7C19795BA51F}" srcOrd="7" destOrd="0" presId="urn:microsoft.com/office/officeart/2005/8/layout/radial5"/>
    <dgm:cxn modelId="{63B186EF-3E44-4B71-AF70-65CDF236A14C}" type="presParOf" srcId="{D648473C-2ADC-4C0F-BC35-7C19795BA51F}" destId="{AC983FA7-EC99-4D80-991A-687BDFA5C831}" srcOrd="0" destOrd="0" presId="urn:microsoft.com/office/officeart/2005/8/layout/radial5"/>
    <dgm:cxn modelId="{77B30383-53B0-48A4-97BB-1DC01C539224}" type="presParOf" srcId="{C9B915F1-08EF-47D1-8994-D86F676B292C}" destId="{FD9E7EAA-3679-4AA6-963D-362561CEFC8A}" srcOrd="8" destOrd="0" presId="urn:microsoft.com/office/officeart/2005/8/layout/radial5"/>
    <dgm:cxn modelId="{5F5BA5EC-B010-4F67-B355-A8507D0C1DB1}" type="presParOf" srcId="{C9B915F1-08EF-47D1-8994-D86F676B292C}" destId="{6364EF84-6854-4494-81AD-A89AFBAF1059}" srcOrd="9" destOrd="0" presId="urn:microsoft.com/office/officeart/2005/8/layout/radial5"/>
    <dgm:cxn modelId="{A27B3DD7-107F-49DB-85DC-5B88F899FC4E}" type="presParOf" srcId="{6364EF84-6854-4494-81AD-A89AFBAF1059}" destId="{D53CC225-2D79-438C-AAAC-D73BBD332C10}" srcOrd="0" destOrd="0" presId="urn:microsoft.com/office/officeart/2005/8/layout/radial5"/>
    <dgm:cxn modelId="{B90009FB-9929-453E-99D5-EEF257E655E6}" type="presParOf" srcId="{C9B915F1-08EF-47D1-8994-D86F676B292C}" destId="{3AF3CA57-2ABF-4BB7-AB72-66368B89753A}" srcOrd="10" destOrd="0" presId="urn:microsoft.com/office/officeart/2005/8/layout/radial5"/>
    <dgm:cxn modelId="{E30C62D7-F644-4BB8-86E3-A3DDC7315D5E}" type="presParOf" srcId="{C9B915F1-08EF-47D1-8994-D86F676B292C}" destId="{29A2C496-9CCA-4AD0-8618-6321D7F47C83}" srcOrd="11" destOrd="0" presId="urn:microsoft.com/office/officeart/2005/8/layout/radial5"/>
    <dgm:cxn modelId="{580D6717-5520-4C0A-B863-61700FD35C10}" type="presParOf" srcId="{29A2C496-9CCA-4AD0-8618-6321D7F47C83}" destId="{ED0F2A36-B9E8-4B73-801B-3B49A5ECD8F2}" srcOrd="0" destOrd="0" presId="urn:microsoft.com/office/officeart/2005/8/layout/radial5"/>
    <dgm:cxn modelId="{E3FE695A-E50C-482F-8217-BF4089404998}" type="presParOf" srcId="{C9B915F1-08EF-47D1-8994-D86F676B292C}" destId="{4821ACD0-8DB4-4BF6-9F86-7EF365562D95}" srcOrd="12" destOrd="0" presId="urn:microsoft.com/office/officeart/2005/8/layout/radial5"/>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5BE59A59-3F24-447A-BE94-26D81D7729FD}" type="doc">
      <dgm:prSet loTypeId="urn:microsoft.com/office/officeart/2005/8/layout/pyramid2" loCatId="list" qsTypeId="urn:microsoft.com/office/officeart/2005/8/quickstyle/3d7" qsCatId="3D" csTypeId="urn:microsoft.com/office/officeart/2005/8/colors/colorful4" csCatId="colorful" phldr="1"/>
      <dgm:spPr/>
    </dgm:pt>
    <dgm:pt modelId="{29BA43B8-C84B-446E-B856-68132B8AD33A}">
      <dgm:prSet phldrT="[Texto]"/>
      <dgm:spPr/>
      <dgm:t>
        <a:bodyPr/>
        <a:lstStyle/>
        <a:p>
          <a:r>
            <a:rPr lang="es-CO" dirty="0" smtClean="0"/>
            <a:t>Se proporciono una cantidad de 30 gr/ave/</a:t>
          </a:r>
          <a:r>
            <a:rPr lang="es-CO" dirty="0" err="1" smtClean="0"/>
            <a:t>dia</a:t>
          </a:r>
          <a:endParaRPr lang="es-CO" dirty="0"/>
        </a:p>
      </dgm:t>
    </dgm:pt>
    <dgm:pt modelId="{2040E661-2343-4E06-8A92-EAF4652E7777}" type="parTrans" cxnId="{88FBFEA8-8725-428E-94E8-FD240AEB6A5B}">
      <dgm:prSet/>
      <dgm:spPr/>
      <dgm:t>
        <a:bodyPr/>
        <a:lstStyle/>
        <a:p>
          <a:endParaRPr lang="es-CO"/>
        </a:p>
      </dgm:t>
    </dgm:pt>
    <dgm:pt modelId="{86C4803C-A741-4DB1-8F14-351A8B6F1C5A}" type="sibTrans" cxnId="{88FBFEA8-8725-428E-94E8-FD240AEB6A5B}">
      <dgm:prSet/>
      <dgm:spPr/>
      <dgm:t>
        <a:bodyPr/>
        <a:lstStyle/>
        <a:p>
          <a:endParaRPr lang="es-CO"/>
        </a:p>
      </dgm:t>
    </dgm:pt>
    <dgm:pt modelId="{955F0E04-8BD6-4ABA-8C5B-CB0A9BE373B3}">
      <dgm:prSet phldrT="[Texto]"/>
      <dgm:spPr/>
      <dgm:t>
        <a:bodyPr/>
        <a:lstStyle/>
        <a:p>
          <a:r>
            <a:rPr lang="es-CO" dirty="0" smtClean="0"/>
            <a:t>Adaptación progresiva del nuevo alimento</a:t>
          </a:r>
          <a:endParaRPr lang="es-CO" dirty="0"/>
        </a:p>
      </dgm:t>
    </dgm:pt>
    <dgm:pt modelId="{07DDF56B-B372-45F3-A094-6FBF4F51E293}" type="parTrans" cxnId="{C59DE809-9565-4B90-989B-51235D17AEE5}">
      <dgm:prSet/>
      <dgm:spPr/>
      <dgm:t>
        <a:bodyPr/>
        <a:lstStyle/>
        <a:p>
          <a:endParaRPr lang="es-CO"/>
        </a:p>
      </dgm:t>
    </dgm:pt>
    <dgm:pt modelId="{9126F4CC-13FC-4A07-B98F-A84E73B78BB0}" type="sibTrans" cxnId="{C59DE809-9565-4B90-989B-51235D17AEE5}">
      <dgm:prSet/>
      <dgm:spPr/>
      <dgm:t>
        <a:bodyPr/>
        <a:lstStyle/>
        <a:p>
          <a:endParaRPr lang="es-CO"/>
        </a:p>
      </dgm:t>
    </dgm:pt>
    <dgm:pt modelId="{0AB94266-0B80-4B48-AAA2-2F19FD38B8D6}">
      <dgm:prSet phldrT="[Texto]"/>
      <dgm:spPr/>
      <dgm:t>
        <a:bodyPr/>
        <a:lstStyle/>
        <a:p>
          <a:r>
            <a:rPr lang="es-CO" dirty="0"/>
            <a:t>La dieta diaria de alimento se fraccionó en tres partes  </a:t>
          </a:r>
        </a:p>
      </dgm:t>
    </dgm:pt>
    <dgm:pt modelId="{EEC3D3A8-043F-446C-A7B2-09CBB1F79CCC}" type="parTrans" cxnId="{6FDCACBF-2725-445F-A26E-6E71FE000352}">
      <dgm:prSet/>
      <dgm:spPr/>
      <dgm:t>
        <a:bodyPr/>
        <a:lstStyle/>
        <a:p>
          <a:endParaRPr lang="es-CO"/>
        </a:p>
      </dgm:t>
    </dgm:pt>
    <dgm:pt modelId="{4B93D5F5-7257-4B32-B009-E02DE3BD3906}" type="sibTrans" cxnId="{6FDCACBF-2725-445F-A26E-6E71FE000352}">
      <dgm:prSet/>
      <dgm:spPr/>
      <dgm:t>
        <a:bodyPr/>
        <a:lstStyle/>
        <a:p>
          <a:endParaRPr lang="es-CO"/>
        </a:p>
      </dgm:t>
    </dgm:pt>
    <dgm:pt modelId="{B68062CF-BE4C-4907-B2C7-8E51E300F897}" type="pres">
      <dgm:prSet presAssocID="{5BE59A59-3F24-447A-BE94-26D81D7729FD}" presName="compositeShape" presStyleCnt="0">
        <dgm:presLayoutVars>
          <dgm:dir/>
          <dgm:resizeHandles/>
        </dgm:presLayoutVars>
      </dgm:prSet>
      <dgm:spPr/>
    </dgm:pt>
    <dgm:pt modelId="{C59AB83E-6369-4188-8C0E-C26D7F3B8DDA}" type="pres">
      <dgm:prSet presAssocID="{5BE59A59-3F24-447A-BE94-26D81D7729FD}" presName="pyramid" presStyleLbl="node1" presStyleIdx="0" presStyleCnt="1"/>
      <dgm:spPr/>
    </dgm:pt>
    <dgm:pt modelId="{02AEEC73-4634-4577-A140-3EDEF533E8B7}" type="pres">
      <dgm:prSet presAssocID="{5BE59A59-3F24-447A-BE94-26D81D7729FD}" presName="theList" presStyleCnt="0"/>
      <dgm:spPr/>
    </dgm:pt>
    <dgm:pt modelId="{B70FFCD9-FDF5-4081-89F6-949908DC49AF}" type="pres">
      <dgm:prSet presAssocID="{29BA43B8-C84B-446E-B856-68132B8AD33A}" presName="aNode" presStyleLbl="fgAcc1" presStyleIdx="0" presStyleCnt="3">
        <dgm:presLayoutVars>
          <dgm:bulletEnabled val="1"/>
        </dgm:presLayoutVars>
      </dgm:prSet>
      <dgm:spPr/>
      <dgm:t>
        <a:bodyPr/>
        <a:lstStyle/>
        <a:p>
          <a:endParaRPr lang="es-CO"/>
        </a:p>
      </dgm:t>
    </dgm:pt>
    <dgm:pt modelId="{66A323B8-9FA7-49B5-8392-3252DEE3C345}" type="pres">
      <dgm:prSet presAssocID="{29BA43B8-C84B-446E-B856-68132B8AD33A}" presName="aSpace" presStyleCnt="0"/>
      <dgm:spPr/>
    </dgm:pt>
    <dgm:pt modelId="{A5DA9E87-CD3E-45CF-B203-8B17A266D9E0}" type="pres">
      <dgm:prSet presAssocID="{955F0E04-8BD6-4ABA-8C5B-CB0A9BE373B3}" presName="aNode" presStyleLbl="fgAcc1" presStyleIdx="1" presStyleCnt="3">
        <dgm:presLayoutVars>
          <dgm:bulletEnabled val="1"/>
        </dgm:presLayoutVars>
      </dgm:prSet>
      <dgm:spPr/>
      <dgm:t>
        <a:bodyPr/>
        <a:lstStyle/>
        <a:p>
          <a:endParaRPr lang="es-CO"/>
        </a:p>
      </dgm:t>
    </dgm:pt>
    <dgm:pt modelId="{35AD0DC2-C898-47AC-A0F8-F505ADF87266}" type="pres">
      <dgm:prSet presAssocID="{955F0E04-8BD6-4ABA-8C5B-CB0A9BE373B3}" presName="aSpace" presStyleCnt="0"/>
      <dgm:spPr/>
    </dgm:pt>
    <dgm:pt modelId="{348F5C34-E8EC-4934-83B1-A0E4DD50BF59}" type="pres">
      <dgm:prSet presAssocID="{0AB94266-0B80-4B48-AAA2-2F19FD38B8D6}" presName="aNode" presStyleLbl="fgAcc1" presStyleIdx="2" presStyleCnt="3">
        <dgm:presLayoutVars>
          <dgm:bulletEnabled val="1"/>
        </dgm:presLayoutVars>
      </dgm:prSet>
      <dgm:spPr/>
      <dgm:t>
        <a:bodyPr/>
        <a:lstStyle/>
        <a:p>
          <a:endParaRPr lang="es-CO"/>
        </a:p>
      </dgm:t>
    </dgm:pt>
    <dgm:pt modelId="{B2162E67-82DC-4B9F-B565-7878D44E948B}" type="pres">
      <dgm:prSet presAssocID="{0AB94266-0B80-4B48-AAA2-2F19FD38B8D6}" presName="aSpace" presStyleCnt="0"/>
      <dgm:spPr/>
    </dgm:pt>
  </dgm:ptLst>
  <dgm:cxnLst>
    <dgm:cxn modelId="{6FDCACBF-2725-445F-A26E-6E71FE000352}" srcId="{5BE59A59-3F24-447A-BE94-26D81D7729FD}" destId="{0AB94266-0B80-4B48-AAA2-2F19FD38B8D6}" srcOrd="2" destOrd="0" parTransId="{EEC3D3A8-043F-446C-A7B2-09CBB1F79CCC}" sibTransId="{4B93D5F5-7257-4B32-B009-E02DE3BD3906}"/>
    <dgm:cxn modelId="{88FBFEA8-8725-428E-94E8-FD240AEB6A5B}" srcId="{5BE59A59-3F24-447A-BE94-26D81D7729FD}" destId="{29BA43B8-C84B-446E-B856-68132B8AD33A}" srcOrd="0" destOrd="0" parTransId="{2040E661-2343-4E06-8A92-EAF4652E7777}" sibTransId="{86C4803C-A741-4DB1-8F14-351A8B6F1C5A}"/>
    <dgm:cxn modelId="{BBC82750-3FF4-4B6F-A6D8-0333645A3BB7}" type="presOf" srcId="{955F0E04-8BD6-4ABA-8C5B-CB0A9BE373B3}" destId="{A5DA9E87-CD3E-45CF-B203-8B17A266D9E0}" srcOrd="0" destOrd="0" presId="urn:microsoft.com/office/officeart/2005/8/layout/pyramid2"/>
    <dgm:cxn modelId="{C59DE809-9565-4B90-989B-51235D17AEE5}" srcId="{5BE59A59-3F24-447A-BE94-26D81D7729FD}" destId="{955F0E04-8BD6-4ABA-8C5B-CB0A9BE373B3}" srcOrd="1" destOrd="0" parTransId="{07DDF56B-B372-45F3-A094-6FBF4F51E293}" sibTransId="{9126F4CC-13FC-4A07-B98F-A84E73B78BB0}"/>
    <dgm:cxn modelId="{EB5D6BFE-BF10-4E03-B578-27E9CDDF7BC8}" type="presOf" srcId="{0AB94266-0B80-4B48-AAA2-2F19FD38B8D6}" destId="{348F5C34-E8EC-4934-83B1-A0E4DD50BF59}" srcOrd="0" destOrd="0" presId="urn:microsoft.com/office/officeart/2005/8/layout/pyramid2"/>
    <dgm:cxn modelId="{34537133-63CC-4D24-A507-26131FB55F61}" type="presOf" srcId="{29BA43B8-C84B-446E-B856-68132B8AD33A}" destId="{B70FFCD9-FDF5-4081-89F6-949908DC49AF}" srcOrd="0" destOrd="0" presId="urn:microsoft.com/office/officeart/2005/8/layout/pyramid2"/>
    <dgm:cxn modelId="{C6CDAE66-7327-4347-A9F4-EC734892ACDD}" type="presOf" srcId="{5BE59A59-3F24-447A-BE94-26D81D7729FD}" destId="{B68062CF-BE4C-4907-B2C7-8E51E300F897}" srcOrd="0" destOrd="0" presId="urn:microsoft.com/office/officeart/2005/8/layout/pyramid2"/>
    <dgm:cxn modelId="{2A97D46D-9BD9-4815-93BF-73FAA64B5C7D}" type="presParOf" srcId="{B68062CF-BE4C-4907-B2C7-8E51E300F897}" destId="{C59AB83E-6369-4188-8C0E-C26D7F3B8DDA}" srcOrd="0" destOrd="0" presId="urn:microsoft.com/office/officeart/2005/8/layout/pyramid2"/>
    <dgm:cxn modelId="{DA5DCF97-C99D-453E-8554-8221BD5947DC}" type="presParOf" srcId="{B68062CF-BE4C-4907-B2C7-8E51E300F897}" destId="{02AEEC73-4634-4577-A140-3EDEF533E8B7}" srcOrd="1" destOrd="0" presId="urn:microsoft.com/office/officeart/2005/8/layout/pyramid2"/>
    <dgm:cxn modelId="{2A4C218B-2B2C-4300-B2FB-A2F7ACF5F19E}" type="presParOf" srcId="{02AEEC73-4634-4577-A140-3EDEF533E8B7}" destId="{B70FFCD9-FDF5-4081-89F6-949908DC49AF}" srcOrd="0" destOrd="0" presId="urn:microsoft.com/office/officeart/2005/8/layout/pyramid2"/>
    <dgm:cxn modelId="{5734DFE0-9253-4565-9199-D039BA6E257B}" type="presParOf" srcId="{02AEEC73-4634-4577-A140-3EDEF533E8B7}" destId="{66A323B8-9FA7-49B5-8392-3252DEE3C345}" srcOrd="1" destOrd="0" presId="urn:microsoft.com/office/officeart/2005/8/layout/pyramid2"/>
    <dgm:cxn modelId="{50716CD0-0C9A-4036-ACE8-2FF3EE69DC39}" type="presParOf" srcId="{02AEEC73-4634-4577-A140-3EDEF533E8B7}" destId="{A5DA9E87-CD3E-45CF-B203-8B17A266D9E0}" srcOrd="2" destOrd="0" presId="urn:microsoft.com/office/officeart/2005/8/layout/pyramid2"/>
    <dgm:cxn modelId="{489A0620-AFEF-4A5A-B1B4-D35D927BFCB5}" type="presParOf" srcId="{02AEEC73-4634-4577-A140-3EDEF533E8B7}" destId="{35AD0DC2-C898-47AC-A0F8-F505ADF87266}" srcOrd="3" destOrd="0" presId="urn:microsoft.com/office/officeart/2005/8/layout/pyramid2"/>
    <dgm:cxn modelId="{41C84F14-EDBA-4425-B130-A6172B1EBA33}" type="presParOf" srcId="{02AEEC73-4634-4577-A140-3EDEF533E8B7}" destId="{348F5C34-E8EC-4934-83B1-A0E4DD50BF59}" srcOrd="4" destOrd="0" presId="urn:microsoft.com/office/officeart/2005/8/layout/pyramid2"/>
    <dgm:cxn modelId="{2CF744F7-75EB-4A39-A9F5-6189DCFDD7C8}" type="presParOf" srcId="{02AEEC73-4634-4577-A140-3EDEF533E8B7}" destId="{B2162E67-82DC-4B9F-B565-7878D44E948B}" srcOrd="5" destOrd="0" presId="urn:microsoft.com/office/officeart/2005/8/layout/pyramid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06215EE3-D7A2-421E-9A2E-9A356A23185B}" type="doc">
      <dgm:prSet loTypeId="urn:microsoft.com/office/officeart/2005/8/layout/vList2" loCatId="list" qsTypeId="urn:microsoft.com/office/officeart/2005/8/quickstyle/simple1" qsCatId="simple" csTypeId="urn:microsoft.com/office/officeart/2005/8/colors/colorful2" csCatId="colorful" phldr="1"/>
      <dgm:spPr/>
      <dgm:t>
        <a:bodyPr/>
        <a:lstStyle/>
        <a:p>
          <a:endParaRPr lang="es-CO"/>
        </a:p>
      </dgm:t>
    </dgm:pt>
    <dgm:pt modelId="{85A00287-E356-4419-8D14-0E38349BC569}">
      <dgm:prSet phldrT="[Texto]"/>
      <dgm:spPr/>
      <dgm:t>
        <a:bodyPr/>
        <a:lstStyle/>
        <a:p>
          <a:r>
            <a:rPr lang="es-CO" b="1" dirty="0" smtClean="0">
              <a:solidFill>
                <a:schemeClr val="tx2"/>
              </a:solidFill>
            </a:rPr>
            <a:t>El análisis de varianza indica que existen diferencias altamente significativas. En donde el T2 presenta mayor consumo de alimento.</a:t>
          </a:r>
        </a:p>
        <a:p>
          <a:r>
            <a:rPr lang="es-EC" b="1" dirty="0" err="1" smtClean="0">
              <a:solidFill>
                <a:schemeClr val="tx2"/>
              </a:solidFill>
            </a:rPr>
            <a:t>Sangalli</a:t>
          </a:r>
          <a:r>
            <a:rPr lang="es-EC" b="1" dirty="0" smtClean="0">
              <a:solidFill>
                <a:schemeClr val="tx2"/>
              </a:solidFill>
            </a:rPr>
            <a:t> (2013), en aves de postura de la línea Isa Brown, indica que el consumo de alimento tuvo una variación de acuerdo al nivel adicionado de harina de alfalfa en aves de postura de la línea Isa Brown</a:t>
          </a:r>
          <a:endParaRPr lang="es-CO" b="1" dirty="0">
            <a:solidFill>
              <a:schemeClr val="tx2"/>
            </a:solidFill>
          </a:endParaRPr>
        </a:p>
      </dgm:t>
    </dgm:pt>
    <dgm:pt modelId="{6380182C-7C17-4EBA-859E-E77A8CD1912D}" type="parTrans" cxnId="{2FFD1E88-F4C6-42A4-8179-03E829DBA22B}">
      <dgm:prSet/>
      <dgm:spPr/>
      <dgm:t>
        <a:bodyPr/>
        <a:lstStyle/>
        <a:p>
          <a:endParaRPr lang="es-CO" b="1"/>
        </a:p>
      </dgm:t>
    </dgm:pt>
    <dgm:pt modelId="{CFB1548D-F6E5-4F46-97D0-433B880758F5}" type="sibTrans" cxnId="{2FFD1E88-F4C6-42A4-8179-03E829DBA22B}">
      <dgm:prSet/>
      <dgm:spPr/>
      <dgm:t>
        <a:bodyPr/>
        <a:lstStyle/>
        <a:p>
          <a:endParaRPr lang="es-CO" b="1"/>
        </a:p>
      </dgm:t>
    </dgm:pt>
    <dgm:pt modelId="{9F461AC2-C3A9-4537-A8D7-72CC6DDD026B}">
      <dgm:prSet phldrT="[Texto]" phldr="1"/>
      <dgm:spPr/>
      <dgm:t>
        <a:bodyPr/>
        <a:lstStyle/>
        <a:p>
          <a:endParaRPr lang="es-CO" b="1" dirty="0"/>
        </a:p>
      </dgm:t>
    </dgm:pt>
    <dgm:pt modelId="{39E32DE3-CE1B-47D2-9EB4-F0A360514EBE}" type="parTrans" cxnId="{F5B50E31-AAEB-4ED0-8DFC-2B324187FA1C}">
      <dgm:prSet/>
      <dgm:spPr/>
      <dgm:t>
        <a:bodyPr/>
        <a:lstStyle/>
        <a:p>
          <a:endParaRPr lang="es-CO" b="1"/>
        </a:p>
      </dgm:t>
    </dgm:pt>
    <dgm:pt modelId="{591E2474-99F7-4BF3-95C9-16AC679B10F1}" type="sibTrans" cxnId="{F5B50E31-AAEB-4ED0-8DFC-2B324187FA1C}">
      <dgm:prSet/>
      <dgm:spPr/>
      <dgm:t>
        <a:bodyPr/>
        <a:lstStyle/>
        <a:p>
          <a:endParaRPr lang="es-CO" b="1"/>
        </a:p>
      </dgm:t>
    </dgm:pt>
    <dgm:pt modelId="{F7D7503C-7D9A-4DA9-987F-FAC327F3B954}" type="pres">
      <dgm:prSet presAssocID="{06215EE3-D7A2-421E-9A2E-9A356A23185B}" presName="linear" presStyleCnt="0">
        <dgm:presLayoutVars>
          <dgm:animLvl val="lvl"/>
          <dgm:resizeHandles val="exact"/>
        </dgm:presLayoutVars>
      </dgm:prSet>
      <dgm:spPr/>
      <dgm:t>
        <a:bodyPr/>
        <a:lstStyle/>
        <a:p>
          <a:endParaRPr lang="es-CO"/>
        </a:p>
      </dgm:t>
    </dgm:pt>
    <dgm:pt modelId="{DE6A60F1-B6B2-4B90-85D2-98BEFEEAD167}" type="pres">
      <dgm:prSet presAssocID="{85A00287-E356-4419-8D14-0E38349BC569}" presName="parentText" presStyleLbl="node1" presStyleIdx="0" presStyleCnt="1" custLinFactNeighborX="2020" custLinFactNeighborY="8058">
        <dgm:presLayoutVars>
          <dgm:chMax val="0"/>
          <dgm:bulletEnabled val="1"/>
        </dgm:presLayoutVars>
      </dgm:prSet>
      <dgm:spPr/>
      <dgm:t>
        <a:bodyPr/>
        <a:lstStyle/>
        <a:p>
          <a:endParaRPr lang="es-CO"/>
        </a:p>
      </dgm:t>
    </dgm:pt>
    <dgm:pt modelId="{575B1719-7A1B-4A04-87C1-F53641E0632D}" type="pres">
      <dgm:prSet presAssocID="{85A00287-E356-4419-8D14-0E38349BC569}" presName="childText" presStyleLbl="revTx" presStyleIdx="0" presStyleCnt="1">
        <dgm:presLayoutVars>
          <dgm:bulletEnabled val="1"/>
        </dgm:presLayoutVars>
      </dgm:prSet>
      <dgm:spPr/>
      <dgm:t>
        <a:bodyPr/>
        <a:lstStyle/>
        <a:p>
          <a:endParaRPr lang="es-CO"/>
        </a:p>
      </dgm:t>
    </dgm:pt>
  </dgm:ptLst>
  <dgm:cxnLst>
    <dgm:cxn modelId="{CA91C34A-0450-4577-80A1-3D0E0F29551F}" type="presOf" srcId="{9F461AC2-C3A9-4537-A8D7-72CC6DDD026B}" destId="{575B1719-7A1B-4A04-87C1-F53641E0632D}" srcOrd="0" destOrd="0" presId="urn:microsoft.com/office/officeart/2005/8/layout/vList2"/>
    <dgm:cxn modelId="{2FFD1E88-F4C6-42A4-8179-03E829DBA22B}" srcId="{06215EE3-D7A2-421E-9A2E-9A356A23185B}" destId="{85A00287-E356-4419-8D14-0E38349BC569}" srcOrd="0" destOrd="0" parTransId="{6380182C-7C17-4EBA-859E-E77A8CD1912D}" sibTransId="{CFB1548D-F6E5-4F46-97D0-433B880758F5}"/>
    <dgm:cxn modelId="{1CF181E0-3C37-425B-AF7C-D31373C17975}" type="presOf" srcId="{85A00287-E356-4419-8D14-0E38349BC569}" destId="{DE6A60F1-B6B2-4B90-85D2-98BEFEEAD167}" srcOrd="0" destOrd="0" presId="urn:microsoft.com/office/officeart/2005/8/layout/vList2"/>
    <dgm:cxn modelId="{F5B50E31-AAEB-4ED0-8DFC-2B324187FA1C}" srcId="{85A00287-E356-4419-8D14-0E38349BC569}" destId="{9F461AC2-C3A9-4537-A8D7-72CC6DDD026B}" srcOrd="0" destOrd="0" parTransId="{39E32DE3-CE1B-47D2-9EB4-F0A360514EBE}" sibTransId="{591E2474-99F7-4BF3-95C9-16AC679B10F1}"/>
    <dgm:cxn modelId="{A156CB64-59A1-4DEC-BA26-0DB00ABC7B42}" type="presOf" srcId="{06215EE3-D7A2-421E-9A2E-9A356A23185B}" destId="{F7D7503C-7D9A-4DA9-987F-FAC327F3B954}" srcOrd="0" destOrd="0" presId="urn:microsoft.com/office/officeart/2005/8/layout/vList2"/>
    <dgm:cxn modelId="{C6FF9DDD-D786-4EA6-B211-4E244CE44672}" type="presParOf" srcId="{F7D7503C-7D9A-4DA9-987F-FAC327F3B954}" destId="{DE6A60F1-B6B2-4B90-85D2-98BEFEEAD167}" srcOrd="0" destOrd="0" presId="urn:microsoft.com/office/officeart/2005/8/layout/vList2"/>
    <dgm:cxn modelId="{033830E4-B120-40AE-ABD6-90C475E33E60}" type="presParOf" srcId="{F7D7503C-7D9A-4DA9-987F-FAC327F3B954}" destId="{575B1719-7A1B-4A04-87C1-F53641E0632D}" srcOrd="1"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95170D63-F0D8-4945-8A69-1EBA19AC653E}" type="doc">
      <dgm:prSet loTypeId="urn:microsoft.com/office/officeart/2005/8/layout/vProcess5" loCatId="process" qsTypeId="urn:microsoft.com/office/officeart/2005/8/quickstyle/3d1" qsCatId="3D" csTypeId="urn:microsoft.com/office/officeart/2005/8/colors/colorful4" csCatId="colorful" phldr="1"/>
      <dgm:spPr/>
      <dgm:t>
        <a:bodyPr/>
        <a:lstStyle/>
        <a:p>
          <a:endParaRPr lang="es-ES"/>
        </a:p>
      </dgm:t>
    </dgm:pt>
    <dgm:pt modelId="{FED56785-ADF4-42F3-BFA1-81278FCEC116}">
      <dgm:prSet phldrT="[Texto]" custT="1"/>
      <dgm:spPr/>
      <dgm:t>
        <a:bodyPr/>
        <a:lstStyle/>
        <a:p>
          <a:r>
            <a:rPr lang="es-EC" sz="1200" dirty="0" smtClean="0"/>
            <a:t> </a:t>
          </a:r>
          <a:r>
            <a:rPr lang="es-EC" sz="1600" dirty="0" smtClean="0">
              <a:solidFill>
                <a:schemeClr val="tx2"/>
              </a:solidFill>
            </a:rPr>
            <a:t>Productores mejoran sus ingresos económicos con la comercialización de los huevos</a:t>
          </a:r>
          <a:endParaRPr lang="es-ES" sz="1600" dirty="0">
            <a:solidFill>
              <a:schemeClr val="tx2"/>
            </a:solidFill>
          </a:endParaRPr>
        </a:p>
      </dgm:t>
    </dgm:pt>
    <dgm:pt modelId="{BEFB96F4-28FD-4C92-A110-6F1C61BEE8DC}" type="parTrans" cxnId="{8727B860-D313-4B1F-AD81-CB22108656AA}">
      <dgm:prSet/>
      <dgm:spPr/>
      <dgm:t>
        <a:bodyPr/>
        <a:lstStyle/>
        <a:p>
          <a:endParaRPr lang="es-ES" sz="2800"/>
        </a:p>
      </dgm:t>
    </dgm:pt>
    <dgm:pt modelId="{039A9D9B-560C-493A-87DF-E20AFB0422DF}" type="sibTrans" cxnId="{8727B860-D313-4B1F-AD81-CB22108656AA}">
      <dgm:prSet custT="1"/>
      <dgm:spPr/>
      <dgm:t>
        <a:bodyPr/>
        <a:lstStyle/>
        <a:p>
          <a:endParaRPr lang="es-ES" sz="3600"/>
        </a:p>
      </dgm:t>
    </dgm:pt>
    <dgm:pt modelId="{8EFFC444-2635-4EBE-9EF6-14028016D4D4}">
      <dgm:prSet phldrT="[Texto]" custT="1"/>
      <dgm:spPr/>
      <dgm:t>
        <a:bodyPr/>
        <a:lstStyle/>
        <a:p>
          <a:r>
            <a:rPr lang="es-EC" sz="1600" dirty="0" smtClean="0">
              <a:solidFill>
                <a:schemeClr val="tx2"/>
              </a:solidFill>
            </a:rPr>
            <a:t>No  requiere de mucha inversión económica</a:t>
          </a:r>
          <a:endParaRPr lang="es-ES" sz="1600" dirty="0">
            <a:solidFill>
              <a:schemeClr val="tx2"/>
            </a:solidFill>
          </a:endParaRPr>
        </a:p>
      </dgm:t>
    </dgm:pt>
    <dgm:pt modelId="{9CB24E3B-2F76-4CCF-98DC-0A96AC1C7DF1}" type="parTrans" cxnId="{6BD95D4B-8361-4EF4-91A4-8C726887D7CA}">
      <dgm:prSet/>
      <dgm:spPr/>
      <dgm:t>
        <a:bodyPr/>
        <a:lstStyle/>
        <a:p>
          <a:endParaRPr lang="es-ES" sz="2800"/>
        </a:p>
      </dgm:t>
    </dgm:pt>
    <dgm:pt modelId="{7C6FDD51-9EC1-44E5-9EDC-F48D45D0EEB0}" type="sibTrans" cxnId="{6BD95D4B-8361-4EF4-91A4-8C726887D7CA}">
      <dgm:prSet/>
      <dgm:spPr/>
      <dgm:t>
        <a:bodyPr/>
        <a:lstStyle/>
        <a:p>
          <a:endParaRPr lang="es-ES" sz="2800" dirty="0"/>
        </a:p>
      </dgm:t>
    </dgm:pt>
    <dgm:pt modelId="{E4158AB5-A898-4800-B7B5-472652B3902A}">
      <dgm:prSet phldrT="[Texto]" custT="1"/>
      <dgm:spPr/>
      <dgm:t>
        <a:bodyPr/>
        <a:lstStyle/>
        <a:p>
          <a:r>
            <a:rPr lang="es-EC" sz="1400" dirty="0" smtClean="0">
              <a:solidFill>
                <a:schemeClr val="tx2"/>
              </a:solidFill>
            </a:rPr>
            <a:t>La harina de alfalfa tiene una excelente calidad de proteína, </a:t>
          </a:r>
          <a:r>
            <a:rPr lang="es-ES" sz="1400" dirty="0" smtClean="0">
              <a:solidFill>
                <a:schemeClr val="tx2"/>
              </a:solidFill>
            </a:rPr>
            <a:t>aminoácidos esenciales y muchos no  esenciales, minerales, vitaminas y carotenos, lo que resulta como una buena estrategia de alimentación para las aves de postura</a:t>
          </a:r>
          <a:endParaRPr lang="es-ES" sz="1400" dirty="0">
            <a:solidFill>
              <a:schemeClr val="tx2"/>
            </a:solidFill>
          </a:endParaRPr>
        </a:p>
      </dgm:t>
    </dgm:pt>
    <dgm:pt modelId="{2CB78B4C-6B19-457E-BFA8-9BE6CE1273FC}" type="parTrans" cxnId="{5DDBFAF1-6223-44A0-9C94-B8577359D8AE}">
      <dgm:prSet/>
      <dgm:spPr/>
      <dgm:t>
        <a:bodyPr/>
        <a:lstStyle/>
        <a:p>
          <a:endParaRPr lang="es-CO" sz="2800"/>
        </a:p>
      </dgm:t>
    </dgm:pt>
    <dgm:pt modelId="{A6A5011D-D801-4713-B3D7-311F79404EF4}" type="sibTrans" cxnId="{5DDBFAF1-6223-44A0-9C94-B8577359D8AE}">
      <dgm:prSet custT="1"/>
      <dgm:spPr/>
      <dgm:t>
        <a:bodyPr/>
        <a:lstStyle/>
        <a:p>
          <a:endParaRPr lang="es-CO" sz="3600"/>
        </a:p>
      </dgm:t>
    </dgm:pt>
    <dgm:pt modelId="{41EBF3CE-C80B-4BAB-9511-58DF454713C7}">
      <dgm:prSet phldrT="[Texto]" custT="1"/>
      <dgm:spPr/>
      <dgm:t>
        <a:bodyPr/>
        <a:lstStyle/>
        <a:p>
          <a:r>
            <a:rPr lang="es-EC" sz="1600" b="1" dirty="0" smtClean="0">
              <a:solidFill>
                <a:schemeClr val="tx2"/>
              </a:solidFill>
            </a:rPr>
            <a:t>Necesario  mejorar la producción brindando a las aves una dieta balanceada que cubra con los requerimientos nutricionales durante la etapa de postura</a:t>
          </a:r>
          <a:endParaRPr lang="es-ES" sz="1600" b="1" dirty="0">
            <a:solidFill>
              <a:schemeClr val="tx2"/>
            </a:solidFill>
          </a:endParaRPr>
        </a:p>
      </dgm:t>
    </dgm:pt>
    <dgm:pt modelId="{AB55D28C-7963-4981-BB80-6F56DE26BE6A}" type="sibTrans" cxnId="{131BD168-3EAB-4A04-8DE4-95DE4633F38C}">
      <dgm:prSet custT="1"/>
      <dgm:spPr/>
      <dgm:t>
        <a:bodyPr/>
        <a:lstStyle/>
        <a:p>
          <a:endParaRPr lang="es-ES" sz="3600" dirty="0"/>
        </a:p>
      </dgm:t>
    </dgm:pt>
    <dgm:pt modelId="{5650EA82-7317-4592-81AB-FB34B734BE52}" type="parTrans" cxnId="{131BD168-3EAB-4A04-8DE4-95DE4633F38C}">
      <dgm:prSet/>
      <dgm:spPr/>
      <dgm:t>
        <a:bodyPr/>
        <a:lstStyle/>
        <a:p>
          <a:endParaRPr lang="es-ES" sz="2800"/>
        </a:p>
      </dgm:t>
    </dgm:pt>
    <dgm:pt modelId="{B0A0B7AD-B571-436F-BE63-4A0C229BF65B}" type="pres">
      <dgm:prSet presAssocID="{95170D63-F0D8-4945-8A69-1EBA19AC653E}" presName="outerComposite" presStyleCnt="0">
        <dgm:presLayoutVars>
          <dgm:chMax val="5"/>
          <dgm:dir/>
          <dgm:resizeHandles val="exact"/>
        </dgm:presLayoutVars>
      </dgm:prSet>
      <dgm:spPr/>
      <dgm:t>
        <a:bodyPr/>
        <a:lstStyle/>
        <a:p>
          <a:endParaRPr lang="es-CO"/>
        </a:p>
      </dgm:t>
    </dgm:pt>
    <dgm:pt modelId="{A49572FF-03F2-427B-B876-4B69EAFDDA89}" type="pres">
      <dgm:prSet presAssocID="{95170D63-F0D8-4945-8A69-1EBA19AC653E}" presName="dummyMaxCanvas" presStyleCnt="0">
        <dgm:presLayoutVars/>
      </dgm:prSet>
      <dgm:spPr/>
      <dgm:t>
        <a:bodyPr/>
        <a:lstStyle/>
        <a:p>
          <a:endParaRPr lang="es-MX"/>
        </a:p>
      </dgm:t>
    </dgm:pt>
    <dgm:pt modelId="{589C4BEE-E925-4DDF-AE75-F671030C215E}" type="pres">
      <dgm:prSet presAssocID="{95170D63-F0D8-4945-8A69-1EBA19AC653E}" presName="FourNodes_1" presStyleLbl="node1" presStyleIdx="0" presStyleCnt="4" custScaleY="90909">
        <dgm:presLayoutVars>
          <dgm:bulletEnabled val="1"/>
        </dgm:presLayoutVars>
      </dgm:prSet>
      <dgm:spPr/>
      <dgm:t>
        <a:bodyPr/>
        <a:lstStyle/>
        <a:p>
          <a:endParaRPr lang="es-CO"/>
        </a:p>
      </dgm:t>
    </dgm:pt>
    <dgm:pt modelId="{75335775-EB91-49E0-A621-27EC128BEECD}" type="pres">
      <dgm:prSet presAssocID="{95170D63-F0D8-4945-8A69-1EBA19AC653E}" presName="FourNodes_2" presStyleLbl="node1" presStyleIdx="1" presStyleCnt="4" custScaleX="95313" custScaleY="100057" custLinFactY="100000" custLinFactNeighborX="9928" custLinFactNeighborY="179574">
        <dgm:presLayoutVars>
          <dgm:bulletEnabled val="1"/>
        </dgm:presLayoutVars>
      </dgm:prSet>
      <dgm:spPr/>
      <dgm:t>
        <a:bodyPr/>
        <a:lstStyle/>
        <a:p>
          <a:endParaRPr lang="es-CO"/>
        </a:p>
      </dgm:t>
    </dgm:pt>
    <dgm:pt modelId="{E9A0AEBE-F71A-4D81-965F-EBCFE5CAC89A}" type="pres">
      <dgm:prSet presAssocID="{95170D63-F0D8-4945-8A69-1EBA19AC653E}" presName="FourNodes_3" presStyleLbl="node1" presStyleIdx="2" presStyleCnt="4" custLinFactNeighborX="-2489" custLinFactNeighborY="-974">
        <dgm:presLayoutVars>
          <dgm:bulletEnabled val="1"/>
        </dgm:presLayoutVars>
      </dgm:prSet>
      <dgm:spPr/>
      <dgm:t>
        <a:bodyPr/>
        <a:lstStyle/>
        <a:p>
          <a:endParaRPr lang="es-CO"/>
        </a:p>
      </dgm:t>
    </dgm:pt>
    <dgm:pt modelId="{8F325D09-FEB5-4C57-9F8B-87D6E56D851F}" type="pres">
      <dgm:prSet presAssocID="{95170D63-F0D8-4945-8A69-1EBA19AC653E}" presName="FourNodes_4" presStyleLbl="node1" presStyleIdx="3" presStyleCnt="4" custLinFactY="-100000" custLinFactNeighborX="-18677" custLinFactNeighborY="-140909">
        <dgm:presLayoutVars>
          <dgm:bulletEnabled val="1"/>
        </dgm:presLayoutVars>
      </dgm:prSet>
      <dgm:spPr/>
      <dgm:t>
        <a:bodyPr/>
        <a:lstStyle/>
        <a:p>
          <a:endParaRPr lang="es-CO"/>
        </a:p>
      </dgm:t>
    </dgm:pt>
    <dgm:pt modelId="{7DA25696-FEE6-45ED-8DBC-B7BF184BE1F6}" type="pres">
      <dgm:prSet presAssocID="{95170D63-F0D8-4945-8A69-1EBA19AC653E}" presName="FourConn_1-2" presStyleLbl="fgAccFollowNode1" presStyleIdx="0" presStyleCnt="3" custScaleX="88651" custScaleY="115498">
        <dgm:presLayoutVars>
          <dgm:bulletEnabled val="1"/>
        </dgm:presLayoutVars>
      </dgm:prSet>
      <dgm:spPr/>
      <dgm:t>
        <a:bodyPr/>
        <a:lstStyle/>
        <a:p>
          <a:endParaRPr lang="es-CO"/>
        </a:p>
      </dgm:t>
    </dgm:pt>
    <dgm:pt modelId="{499BA989-E38A-40DF-8B06-FD78D6127367}" type="pres">
      <dgm:prSet presAssocID="{95170D63-F0D8-4945-8A69-1EBA19AC653E}" presName="FourConn_2-3" presStyleLbl="fgAccFollowNode1" presStyleIdx="1" presStyleCnt="3">
        <dgm:presLayoutVars>
          <dgm:bulletEnabled val="1"/>
        </dgm:presLayoutVars>
      </dgm:prSet>
      <dgm:spPr/>
      <dgm:t>
        <a:bodyPr/>
        <a:lstStyle/>
        <a:p>
          <a:endParaRPr lang="es-CO"/>
        </a:p>
      </dgm:t>
    </dgm:pt>
    <dgm:pt modelId="{E092967A-9A83-45EB-9B0F-B3B61723116A}" type="pres">
      <dgm:prSet presAssocID="{95170D63-F0D8-4945-8A69-1EBA19AC653E}" presName="FourConn_3-4" presStyleLbl="fgAccFollowNode1" presStyleIdx="2" presStyleCnt="3">
        <dgm:presLayoutVars>
          <dgm:bulletEnabled val="1"/>
        </dgm:presLayoutVars>
      </dgm:prSet>
      <dgm:spPr/>
      <dgm:t>
        <a:bodyPr/>
        <a:lstStyle/>
        <a:p>
          <a:endParaRPr lang="es-CO"/>
        </a:p>
      </dgm:t>
    </dgm:pt>
    <dgm:pt modelId="{8941F28D-E02A-41F5-9986-91E948BC497C}" type="pres">
      <dgm:prSet presAssocID="{95170D63-F0D8-4945-8A69-1EBA19AC653E}" presName="FourNodes_1_text" presStyleLbl="node1" presStyleIdx="3" presStyleCnt="4">
        <dgm:presLayoutVars>
          <dgm:bulletEnabled val="1"/>
        </dgm:presLayoutVars>
      </dgm:prSet>
      <dgm:spPr/>
      <dgm:t>
        <a:bodyPr/>
        <a:lstStyle/>
        <a:p>
          <a:endParaRPr lang="es-CO"/>
        </a:p>
      </dgm:t>
    </dgm:pt>
    <dgm:pt modelId="{23F46202-C152-4E03-86C9-7959C2B2F367}" type="pres">
      <dgm:prSet presAssocID="{95170D63-F0D8-4945-8A69-1EBA19AC653E}" presName="FourNodes_2_text" presStyleLbl="node1" presStyleIdx="3" presStyleCnt="4">
        <dgm:presLayoutVars>
          <dgm:bulletEnabled val="1"/>
        </dgm:presLayoutVars>
      </dgm:prSet>
      <dgm:spPr/>
      <dgm:t>
        <a:bodyPr/>
        <a:lstStyle/>
        <a:p>
          <a:endParaRPr lang="es-CO"/>
        </a:p>
      </dgm:t>
    </dgm:pt>
    <dgm:pt modelId="{188F7EC8-E17C-4730-A5BD-7CF4CFEF12D8}" type="pres">
      <dgm:prSet presAssocID="{95170D63-F0D8-4945-8A69-1EBA19AC653E}" presName="FourNodes_3_text" presStyleLbl="node1" presStyleIdx="3" presStyleCnt="4">
        <dgm:presLayoutVars>
          <dgm:bulletEnabled val="1"/>
        </dgm:presLayoutVars>
      </dgm:prSet>
      <dgm:spPr/>
      <dgm:t>
        <a:bodyPr/>
        <a:lstStyle/>
        <a:p>
          <a:endParaRPr lang="es-CO"/>
        </a:p>
      </dgm:t>
    </dgm:pt>
    <dgm:pt modelId="{581C123D-10C1-442E-B9CC-4FD829FD412B}" type="pres">
      <dgm:prSet presAssocID="{95170D63-F0D8-4945-8A69-1EBA19AC653E}" presName="FourNodes_4_text" presStyleLbl="node1" presStyleIdx="3" presStyleCnt="4">
        <dgm:presLayoutVars>
          <dgm:bulletEnabled val="1"/>
        </dgm:presLayoutVars>
      </dgm:prSet>
      <dgm:spPr/>
      <dgm:t>
        <a:bodyPr/>
        <a:lstStyle/>
        <a:p>
          <a:endParaRPr lang="es-CO"/>
        </a:p>
      </dgm:t>
    </dgm:pt>
  </dgm:ptLst>
  <dgm:cxnLst>
    <dgm:cxn modelId="{14FD6BDE-AED5-4C31-ABF5-8D92D30E58CD}" type="presOf" srcId="{95170D63-F0D8-4945-8A69-1EBA19AC653E}" destId="{B0A0B7AD-B571-436F-BE63-4A0C229BF65B}" srcOrd="0" destOrd="0" presId="urn:microsoft.com/office/officeart/2005/8/layout/vProcess5"/>
    <dgm:cxn modelId="{5DDBFAF1-6223-44A0-9C94-B8577359D8AE}" srcId="{95170D63-F0D8-4945-8A69-1EBA19AC653E}" destId="{E4158AB5-A898-4800-B7B5-472652B3902A}" srcOrd="1" destOrd="0" parTransId="{2CB78B4C-6B19-457E-BFA8-9BE6CE1273FC}" sibTransId="{A6A5011D-D801-4713-B3D7-311F79404EF4}"/>
    <dgm:cxn modelId="{65C3892E-F7DC-4F35-B36E-A10D1BB1B743}" type="presOf" srcId="{41EBF3CE-C80B-4BAB-9511-58DF454713C7}" destId="{E9A0AEBE-F71A-4D81-965F-EBCFE5CAC89A}" srcOrd="0" destOrd="0" presId="urn:microsoft.com/office/officeart/2005/8/layout/vProcess5"/>
    <dgm:cxn modelId="{8727B860-D313-4B1F-AD81-CB22108656AA}" srcId="{95170D63-F0D8-4945-8A69-1EBA19AC653E}" destId="{FED56785-ADF4-42F3-BFA1-81278FCEC116}" srcOrd="0" destOrd="0" parTransId="{BEFB96F4-28FD-4C92-A110-6F1C61BEE8DC}" sibTransId="{039A9D9B-560C-493A-87DF-E20AFB0422DF}"/>
    <dgm:cxn modelId="{144140A5-02D3-4FDA-A75E-C4BA28ECF39F}" type="presOf" srcId="{039A9D9B-560C-493A-87DF-E20AFB0422DF}" destId="{7DA25696-FEE6-45ED-8DBC-B7BF184BE1F6}" srcOrd="0" destOrd="0" presId="urn:microsoft.com/office/officeart/2005/8/layout/vProcess5"/>
    <dgm:cxn modelId="{E9003FEF-7327-47FE-84D4-5A8AF99012E5}" type="presOf" srcId="{AB55D28C-7963-4981-BB80-6F56DE26BE6A}" destId="{E092967A-9A83-45EB-9B0F-B3B61723116A}" srcOrd="0" destOrd="0" presId="urn:microsoft.com/office/officeart/2005/8/layout/vProcess5"/>
    <dgm:cxn modelId="{98F97C88-8E52-48B0-A413-2616389B7F33}" type="presOf" srcId="{FED56785-ADF4-42F3-BFA1-81278FCEC116}" destId="{589C4BEE-E925-4DDF-AE75-F671030C215E}" srcOrd="0" destOrd="0" presId="urn:microsoft.com/office/officeart/2005/8/layout/vProcess5"/>
    <dgm:cxn modelId="{ED49C959-7267-4C68-908A-8A970C91CE43}" type="presOf" srcId="{8EFFC444-2635-4EBE-9EF6-14028016D4D4}" destId="{8F325D09-FEB5-4C57-9F8B-87D6E56D851F}" srcOrd="0" destOrd="0" presId="urn:microsoft.com/office/officeart/2005/8/layout/vProcess5"/>
    <dgm:cxn modelId="{F7CF2CB9-01DE-4BDB-A516-D237DEA652CA}" type="presOf" srcId="{8EFFC444-2635-4EBE-9EF6-14028016D4D4}" destId="{581C123D-10C1-442E-B9CC-4FD829FD412B}" srcOrd="1" destOrd="0" presId="urn:microsoft.com/office/officeart/2005/8/layout/vProcess5"/>
    <dgm:cxn modelId="{A8F530B8-81D8-4AFD-9069-07EAB46D6FE7}" type="presOf" srcId="{E4158AB5-A898-4800-B7B5-472652B3902A}" destId="{75335775-EB91-49E0-A621-27EC128BEECD}" srcOrd="0" destOrd="0" presId="urn:microsoft.com/office/officeart/2005/8/layout/vProcess5"/>
    <dgm:cxn modelId="{99E76ECD-D213-40E8-8291-594A69F62477}" type="presOf" srcId="{41EBF3CE-C80B-4BAB-9511-58DF454713C7}" destId="{188F7EC8-E17C-4730-A5BD-7CF4CFEF12D8}" srcOrd="1" destOrd="0" presId="urn:microsoft.com/office/officeart/2005/8/layout/vProcess5"/>
    <dgm:cxn modelId="{131BD168-3EAB-4A04-8DE4-95DE4633F38C}" srcId="{95170D63-F0D8-4945-8A69-1EBA19AC653E}" destId="{41EBF3CE-C80B-4BAB-9511-58DF454713C7}" srcOrd="2" destOrd="0" parTransId="{5650EA82-7317-4592-81AB-FB34B734BE52}" sibTransId="{AB55D28C-7963-4981-BB80-6F56DE26BE6A}"/>
    <dgm:cxn modelId="{6BD95D4B-8361-4EF4-91A4-8C726887D7CA}" srcId="{95170D63-F0D8-4945-8A69-1EBA19AC653E}" destId="{8EFFC444-2635-4EBE-9EF6-14028016D4D4}" srcOrd="3" destOrd="0" parTransId="{9CB24E3B-2F76-4CCF-98DC-0A96AC1C7DF1}" sibTransId="{7C6FDD51-9EC1-44E5-9EDC-F48D45D0EEB0}"/>
    <dgm:cxn modelId="{68B4A889-0ECE-4ED6-9E26-958EE79431F7}" type="presOf" srcId="{E4158AB5-A898-4800-B7B5-472652B3902A}" destId="{23F46202-C152-4E03-86C9-7959C2B2F367}" srcOrd="1" destOrd="0" presId="urn:microsoft.com/office/officeart/2005/8/layout/vProcess5"/>
    <dgm:cxn modelId="{46DC8BCF-1C87-4757-9242-F05DBD6FB603}" type="presOf" srcId="{FED56785-ADF4-42F3-BFA1-81278FCEC116}" destId="{8941F28D-E02A-41F5-9986-91E948BC497C}" srcOrd="1" destOrd="0" presId="urn:microsoft.com/office/officeart/2005/8/layout/vProcess5"/>
    <dgm:cxn modelId="{98469217-2177-4ABD-8CDA-D019F9698136}" type="presOf" srcId="{A6A5011D-D801-4713-B3D7-311F79404EF4}" destId="{499BA989-E38A-40DF-8B06-FD78D6127367}" srcOrd="0" destOrd="0" presId="urn:microsoft.com/office/officeart/2005/8/layout/vProcess5"/>
    <dgm:cxn modelId="{0A4B1676-FB19-44DB-A910-EF241C92ECA6}" type="presParOf" srcId="{B0A0B7AD-B571-436F-BE63-4A0C229BF65B}" destId="{A49572FF-03F2-427B-B876-4B69EAFDDA89}" srcOrd="0" destOrd="0" presId="urn:microsoft.com/office/officeart/2005/8/layout/vProcess5"/>
    <dgm:cxn modelId="{90E33E93-6CD6-4FEF-86C5-1E0F078AD0F0}" type="presParOf" srcId="{B0A0B7AD-B571-436F-BE63-4A0C229BF65B}" destId="{589C4BEE-E925-4DDF-AE75-F671030C215E}" srcOrd="1" destOrd="0" presId="urn:microsoft.com/office/officeart/2005/8/layout/vProcess5"/>
    <dgm:cxn modelId="{574FE4F4-C5EB-4670-862F-DA00100C2715}" type="presParOf" srcId="{B0A0B7AD-B571-436F-BE63-4A0C229BF65B}" destId="{75335775-EB91-49E0-A621-27EC128BEECD}" srcOrd="2" destOrd="0" presId="urn:microsoft.com/office/officeart/2005/8/layout/vProcess5"/>
    <dgm:cxn modelId="{2C6D8102-1AD3-410E-BD2F-4B726BA70596}" type="presParOf" srcId="{B0A0B7AD-B571-436F-BE63-4A0C229BF65B}" destId="{E9A0AEBE-F71A-4D81-965F-EBCFE5CAC89A}" srcOrd="3" destOrd="0" presId="urn:microsoft.com/office/officeart/2005/8/layout/vProcess5"/>
    <dgm:cxn modelId="{FC673799-3256-4CD5-BE38-24B94FCF2E40}" type="presParOf" srcId="{B0A0B7AD-B571-436F-BE63-4A0C229BF65B}" destId="{8F325D09-FEB5-4C57-9F8B-87D6E56D851F}" srcOrd="4" destOrd="0" presId="urn:microsoft.com/office/officeart/2005/8/layout/vProcess5"/>
    <dgm:cxn modelId="{754B64A3-2D31-4594-953C-1B535E348D6E}" type="presParOf" srcId="{B0A0B7AD-B571-436F-BE63-4A0C229BF65B}" destId="{7DA25696-FEE6-45ED-8DBC-B7BF184BE1F6}" srcOrd="5" destOrd="0" presId="urn:microsoft.com/office/officeart/2005/8/layout/vProcess5"/>
    <dgm:cxn modelId="{7A708808-F612-4A06-B75A-183B5CC64D42}" type="presParOf" srcId="{B0A0B7AD-B571-436F-BE63-4A0C229BF65B}" destId="{499BA989-E38A-40DF-8B06-FD78D6127367}" srcOrd="6" destOrd="0" presId="urn:microsoft.com/office/officeart/2005/8/layout/vProcess5"/>
    <dgm:cxn modelId="{D2E17FA1-6A67-4983-A426-E4D8DB16217A}" type="presParOf" srcId="{B0A0B7AD-B571-436F-BE63-4A0C229BF65B}" destId="{E092967A-9A83-45EB-9B0F-B3B61723116A}" srcOrd="7" destOrd="0" presId="urn:microsoft.com/office/officeart/2005/8/layout/vProcess5"/>
    <dgm:cxn modelId="{9B46E2CF-D131-4C85-8C47-E7515E3030BF}" type="presParOf" srcId="{B0A0B7AD-B571-436F-BE63-4A0C229BF65B}" destId="{8941F28D-E02A-41F5-9986-91E948BC497C}" srcOrd="8" destOrd="0" presId="urn:microsoft.com/office/officeart/2005/8/layout/vProcess5"/>
    <dgm:cxn modelId="{02752CB8-9C3D-4E69-B022-F9A988805BBA}" type="presParOf" srcId="{B0A0B7AD-B571-436F-BE63-4A0C229BF65B}" destId="{23F46202-C152-4E03-86C9-7959C2B2F367}" srcOrd="9" destOrd="0" presId="urn:microsoft.com/office/officeart/2005/8/layout/vProcess5"/>
    <dgm:cxn modelId="{C095EC32-25BF-49D8-9EC4-4650F374AA09}" type="presParOf" srcId="{B0A0B7AD-B571-436F-BE63-4A0C229BF65B}" destId="{188F7EC8-E17C-4730-A5BD-7CF4CFEF12D8}" srcOrd="10" destOrd="0" presId="urn:microsoft.com/office/officeart/2005/8/layout/vProcess5"/>
    <dgm:cxn modelId="{8339E157-7AEB-499F-BD36-0B0022DC4A3C}" type="presParOf" srcId="{B0A0B7AD-B571-436F-BE63-4A0C229BF65B}" destId="{581C123D-10C1-442E-B9CC-4FD829FD412B}" srcOrd="11" destOrd="0" presId="urn:microsoft.com/office/officeart/2005/8/layout/vProcess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475776F6-E434-4FC9-8F30-AA541DE6F018}" type="doc">
      <dgm:prSet loTypeId="urn:microsoft.com/office/officeart/2008/layout/VerticalAccentList" loCatId="list" qsTypeId="urn:microsoft.com/office/officeart/2005/8/quickstyle/simple5" qsCatId="simple" csTypeId="urn:microsoft.com/office/officeart/2005/8/colors/accent0_3" csCatId="mainScheme" phldr="1"/>
      <dgm:spPr/>
      <dgm:t>
        <a:bodyPr/>
        <a:lstStyle/>
        <a:p>
          <a:endParaRPr lang="es-EC"/>
        </a:p>
      </dgm:t>
    </dgm:pt>
    <dgm:pt modelId="{D41DD612-F295-4AB4-8DCD-1E7F335A19D4}">
      <dgm:prSet phldrT="[Texto]" custT="1"/>
      <dgm:spPr/>
      <dgm:t>
        <a:bodyPr/>
        <a:lstStyle/>
        <a:p>
          <a:r>
            <a:rPr lang="es-EC" sz="2200" b="1" dirty="0">
              <a:effectLst>
                <a:outerShdw blurRad="38100" dist="38100" dir="2700000" algn="tl">
                  <a:srgbClr val="000000">
                    <a:alpha val="43137"/>
                  </a:srgbClr>
                </a:outerShdw>
              </a:effectLst>
            </a:rPr>
            <a:t>Objetivo general</a:t>
          </a:r>
        </a:p>
        <a:p>
          <a:endParaRPr lang="es-EC" sz="1300" dirty="0"/>
        </a:p>
      </dgm:t>
    </dgm:pt>
    <dgm:pt modelId="{94C035CF-0DEC-435A-832F-EEF34782FC06}" type="parTrans" cxnId="{F980F28F-1AFB-494E-B129-9E168C76E453}">
      <dgm:prSet/>
      <dgm:spPr/>
      <dgm:t>
        <a:bodyPr/>
        <a:lstStyle/>
        <a:p>
          <a:endParaRPr lang="es-EC"/>
        </a:p>
      </dgm:t>
    </dgm:pt>
    <dgm:pt modelId="{D73CE116-E369-4DE1-B648-B22BC5AC23EE}" type="sibTrans" cxnId="{F980F28F-1AFB-494E-B129-9E168C76E453}">
      <dgm:prSet/>
      <dgm:spPr/>
      <dgm:t>
        <a:bodyPr/>
        <a:lstStyle/>
        <a:p>
          <a:endParaRPr lang="es-EC"/>
        </a:p>
      </dgm:t>
    </dgm:pt>
    <dgm:pt modelId="{965F0F01-37E4-4C60-9D6A-BEB877174F2C}">
      <dgm:prSet custT="1"/>
      <dgm:spPr/>
      <dgm:t>
        <a:bodyPr/>
        <a:lstStyle/>
        <a:p>
          <a:pPr algn="just"/>
          <a:r>
            <a:rPr lang="es-EC" sz="2200" dirty="0" smtClean="0"/>
            <a:t>Evaluar  el efecto de  3 niveles de harina de alfalfa (</a:t>
          </a:r>
          <a:r>
            <a:rPr lang="es-EC" sz="2200" i="1" dirty="0" err="1" smtClean="0"/>
            <a:t>Medicago</a:t>
          </a:r>
          <a:r>
            <a:rPr lang="es-EC" sz="2200" i="1" dirty="0" smtClean="0"/>
            <a:t> sativa L.), </a:t>
          </a:r>
          <a:r>
            <a:rPr lang="es-EC" sz="2200" dirty="0" smtClean="0"/>
            <a:t>en la alimentación de codornices (</a:t>
          </a:r>
          <a:r>
            <a:rPr lang="es-EC" sz="2200" i="1" dirty="0" err="1" smtClean="0"/>
            <a:t>Coturnix</a:t>
          </a:r>
          <a:r>
            <a:rPr lang="es-EC" sz="2200" i="1" dirty="0" smtClean="0"/>
            <a:t> </a:t>
          </a:r>
          <a:r>
            <a:rPr lang="es-EC" sz="2200" i="1" dirty="0" err="1" smtClean="0"/>
            <a:t>coturnix</a:t>
          </a:r>
          <a:r>
            <a:rPr lang="es-EC" sz="2200" i="1" dirty="0" smtClean="0"/>
            <a:t> japónica</a:t>
          </a:r>
          <a:r>
            <a:rPr lang="es-EC" sz="2200" dirty="0" smtClean="0"/>
            <a:t>), en la fase de postura; Comunidad Luis Freile, Cantón Pedro Moncayo- Pichincha</a:t>
          </a:r>
          <a:r>
            <a:rPr lang="es-ES" sz="2200" dirty="0" smtClean="0"/>
            <a:t>.</a:t>
          </a:r>
          <a:endParaRPr lang="es-MX" sz="2200" dirty="0" smtClean="0"/>
        </a:p>
        <a:p>
          <a:pPr algn="just"/>
          <a:endParaRPr lang="es-ES" sz="2200" dirty="0">
            <a:latin typeface="Times" pitchFamily="18" charset="0"/>
          </a:endParaRPr>
        </a:p>
      </dgm:t>
    </dgm:pt>
    <dgm:pt modelId="{C8E3D9CB-33A9-439E-A653-24372773681D}" type="parTrans" cxnId="{1F3E9369-E46C-49E8-B5B6-AB896252F25C}">
      <dgm:prSet/>
      <dgm:spPr/>
      <dgm:t>
        <a:bodyPr/>
        <a:lstStyle/>
        <a:p>
          <a:endParaRPr lang="es-EC"/>
        </a:p>
      </dgm:t>
    </dgm:pt>
    <dgm:pt modelId="{CF696CDD-D03E-493C-B0A7-157C6631DC43}" type="sibTrans" cxnId="{1F3E9369-E46C-49E8-B5B6-AB896252F25C}">
      <dgm:prSet/>
      <dgm:spPr/>
      <dgm:t>
        <a:bodyPr/>
        <a:lstStyle/>
        <a:p>
          <a:endParaRPr lang="es-EC"/>
        </a:p>
      </dgm:t>
    </dgm:pt>
    <dgm:pt modelId="{EC038A4F-304A-42EC-8A3C-450A145754CD}" type="pres">
      <dgm:prSet presAssocID="{475776F6-E434-4FC9-8F30-AA541DE6F018}" presName="Name0" presStyleCnt="0">
        <dgm:presLayoutVars>
          <dgm:chMax/>
          <dgm:chPref/>
          <dgm:dir/>
        </dgm:presLayoutVars>
      </dgm:prSet>
      <dgm:spPr/>
      <dgm:t>
        <a:bodyPr/>
        <a:lstStyle/>
        <a:p>
          <a:endParaRPr lang="es-CO"/>
        </a:p>
      </dgm:t>
    </dgm:pt>
    <dgm:pt modelId="{E2BF6C63-29D5-4780-979D-906D1291B210}" type="pres">
      <dgm:prSet presAssocID="{D41DD612-F295-4AB4-8DCD-1E7F335A19D4}" presName="parenttextcomposite" presStyleCnt="0"/>
      <dgm:spPr/>
    </dgm:pt>
    <dgm:pt modelId="{E1E692CB-0321-4674-B866-07CC495274BA}" type="pres">
      <dgm:prSet presAssocID="{D41DD612-F295-4AB4-8DCD-1E7F335A19D4}" presName="parenttext" presStyleLbl="revTx" presStyleIdx="0" presStyleCnt="2">
        <dgm:presLayoutVars>
          <dgm:chMax/>
          <dgm:chPref val="2"/>
          <dgm:bulletEnabled val="1"/>
        </dgm:presLayoutVars>
      </dgm:prSet>
      <dgm:spPr/>
      <dgm:t>
        <a:bodyPr/>
        <a:lstStyle/>
        <a:p>
          <a:endParaRPr lang="es-CO"/>
        </a:p>
      </dgm:t>
    </dgm:pt>
    <dgm:pt modelId="{AF24E543-73D6-4AD0-9EF7-384DF81540EE}" type="pres">
      <dgm:prSet presAssocID="{D41DD612-F295-4AB4-8DCD-1E7F335A19D4}" presName="parallelogramComposite" presStyleCnt="0"/>
      <dgm:spPr/>
    </dgm:pt>
    <dgm:pt modelId="{B6ADB28A-BBEB-4117-9E99-AC4473BF349D}" type="pres">
      <dgm:prSet presAssocID="{D41DD612-F295-4AB4-8DCD-1E7F335A19D4}" presName="parallelogram1" presStyleLbl="alignNode1" presStyleIdx="0" presStyleCnt="14"/>
      <dgm:spPr/>
    </dgm:pt>
    <dgm:pt modelId="{B6C8B85D-8E47-4391-B35C-F3DA6472E7E0}" type="pres">
      <dgm:prSet presAssocID="{D41DD612-F295-4AB4-8DCD-1E7F335A19D4}" presName="parallelogram2" presStyleLbl="alignNode1" presStyleIdx="1" presStyleCnt="14"/>
      <dgm:spPr/>
    </dgm:pt>
    <dgm:pt modelId="{3A50C155-561B-430C-94EE-63CF1B26CA8C}" type="pres">
      <dgm:prSet presAssocID="{D41DD612-F295-4AB4-8DCD-1E7F335A19D4}" presName="parallelogram3" presStyleLbl="alignNode1" presStyleIdx="2" presStyleCnt="14"/>
      <dgm:spPr/>
    </dgm:pt>
    <dgm:pt modelId="{8DC98D44-8114-4376-95A0-ABBC916B16BD}" type="pres">
      <dgm:prSet presAssocID="{D41DD612-F295-4AB4-8DCD-1E7F335A19D4}" presName="parallelogram4" presStyleLbl="alignNode1" presStyleIdx="3" presStyleCnt="14"/>
      <dgm:spPr/>
    </dgm:pt>
    <dgm:pt modelId="{FBF68A71-F963-4525-B9FD-38A8D4ACED6D}" type="pres">
      <dgm:prSet presAssocID="{D41DD612-F295-4AB4-8DCD-1E7F335A19D4}" presName="parallelogram5" presStyleLbl="alignNode1" presStyleIdx="4" presStyleCnt="14"/>
      <dgm:spPr/>
    </dgm:pt>
    <dgm:pt modelId="{CBB441A6-147C-4E64-8197-B8DFF13C2C27}" type="pres">
      <dgm:prSet presAssocID="{D41DD612-F295-4AB4-8DCD-1E7F335A19D4}" presName="parallelogram6" presStyleLbl="alignNode1" presStyleIdx="5" presStyleCnt="14"/>
      <dgm:spPr/>
    </dgm:pt>
    <dgm:pt modelId="{00AA348B-2E79-4EC9-926B-891CE78BB930}" type="pres">
      <dgm:prSet presAssocID="{D41DD612-F295-4AB4-8DCD-1E7F335A19D4}" presName="parallelogram7" presStyleLbl="alignNode1" presStyleIdx="6" presStyleCnt="14"/>
      <dgm:spPr/>
    </dgm:pt>
    <dgm:pt modelId="{B49DBA7F-68A4-4EDD-A4DC-C7BDB0828DC4}" type="pres">
      <dgm:prSet presAssocID="{D73CE116-E369-4DE1-B648-B22BC5AC23EE}" presName="sibTrans" presStyleCnt="0"/>
      <dgm:spPr/>
    </dgm:pt>
    <dgm:pt modelId="{595BD554-B4B1-42F6-831A-663A73844797}" type="pres">
      <dgm:prSet presAssocID="{965F0F01-37E4-4C60-9D6A-BEB877174F2C}" presName="parenttextcomposite" presStyleCnt="0"/>
      <dgm:spPr/>
    </dgm:pt>
    <dgm:pt modelId="{3A3ADA41-9C1B-4EA9-A384-CBDE3AE1A260}" type="pres">
      <dgm:prSet presAssocID="{965F0F01-37E4-4C60-9D6A-BEB877174F2C}" presName="parenttext" presStyleLbl="revTx" presStyleIdx="1" presStyleCnt="2" custScaleY="333648">
        <dgm:presLayoutVars>
          <dgm:chMax/>
          <dgm:chPref val="2"/>
          <dgm:bulletEnabled val="1"/>
        </dgm:presLayoutVars>
      </dgm:prSet>
      <dgm:spPr/>
      <dgm:t>
        <a:bodyPr/>
        <a:lstStyle/>
        <a:p>
          <a:endParaRPr lang="es-CO"/>
        </a:p>
      </dgm:t>
    </dgm:pt>
    <dgm:pt modelId="{C88C2623-C224-4AC5-97EE-13D0F67E3C54}" type="pres">
      <dgm:prSet presAssocID="{965F0F01-37E4-4C60-9D6A-BEB877174F2C}" presName="parallelogramComposite" presStyleCnt="0"/>
      <dgm:spPr/>
    </dgm:pt>
    <dgm:pt modelId="{0E7545D7-E363-4C4D-AB4F-92E9869F9515}" type="pres">
      <dgm:prSet presAssocID="{965F0F01-37E4-4C60-9D6A-BEB877174F2C}" presName="parallelogram1" presStyleLbl="alignNode1" presStyleIdx="7" presStyleCnt="14"/>
      <dgm:spPr/>
    </dgm:pt>
    <dgm:pt modelId="{A4A2936F-2943-47FD-875A-68503409CD02}" type="pres">
      <dgm:prSet presAssocID="{965F0F01-37E4-4C60-9D6A-BEB877174F2C}" presName="parallelogram2" presStyleLbl="alignNode1" presStyleIdx="8" presStyleCnt="14"/>
      <dgm:spPr/>
    </dgm:pt>
    <dgm:pt modelId="{800F0E79-58F4-403A-BEE8-D288BEDAB02C}" type="pres">
      <dgm:prSet presAssocID="{965F0F01-37E4-4C60-9D6A-BEB877174F2C}" presName="parallelogram3" presStyleLbl="alignNode1" presStyleIdx="9" presStyleCnt="14"/>
      <dgm:spPr/>
    </dgm:pt>
    <dgm:pt modelId="{26E56E83-E3F2-435F-A35B-F79E7FBDD129}" type="pres">
      <dgm:prSet presAssocID="{965F0F01-37E4-4C60-9D6A-BEB877174F2C}" presName="parallelogram4" presStyleLbl="alignNode1" presStyleIdx="10" presStyleCnt="14"/>
      <dgm:spPr/>
    </dgm:pt>
    <dgm:pt modelId="{AA12D4E5-DFD1-46A5-A4EE-35F15DD95CDF}" type="pres">
      <dgm:prSet presAssocID="{965F0F01-37E4-4C60-9D6A-BEB877174F2C}" presName="parallelogram5" presStyleLbl="alignNode1" presStyleIdx="11" presStyleCnt="14"/>
      <dgm:spPr/>
    </dgm:pt>
    <dgm:pt modelId="{534FBA5A-EDE1-44FE-ABE9-2E9BC5B60A3A}" type="pres">
      <dgm:prSet presAssocID="{965F0F01-37E4-4C60-9D6A-BEB877174F2C}" presName="parallelogram6" presStyleLbl="alignNode1" presStyleIdx="12" presStyleCnt="14"/>
      <dgm:spPr/>
    </dgm:pt>
    <dgm:pt modelId="{ECE10391-C5DE-40BA-B861-6DC61D1D6C32}" type="pres">
      <dgm:prSet presAssocID="{965F0F01-37E4-4C60-9D6A-BEB877174F2C}" presName="parallelogram7" presStyleLbl="alignNode1" presStyleIdx="13" presStyleCnt="14"/>
      <dgm:spPr/>
    </dgm:pt>
  </dgm:ptLst>
  <dgm:cxnLst>
    <dgm:cxn modelId="{745493F7-E068-4B01-978E-F1A20D1FBE10}" type="presOf" srcId="{475776F6-E434-4FC9-8F30-AA541DE6F018}" destId="{EC038A4F-304A-42EC-8A3C-450A145754CD}" srcOrd="0" destOrd="0" presId="urn:microsoft.com/office/officeart/2008/layout/VerticalAccentList"/>
    <dgm:cxn modelId="{1F3E9369-E46C-49E8-B5B6-AB896252F25C}" srcId="{475776F6-E434-4FC9-8F30-AA541DE6F018}" destId="{965F0F01-37E4-4C60-9D6A-BEB877174F2C}" srcOrd="1" destOrd="0" parTransId="{C8E3D9CB-33A9-439E-A653-24372773681D}" sibTransId="{CF696CDD-D03E-493C-B0A7-157C6631DC43}"/>
    <dgm:cxn modelId="{F980F28F-1AFB-494E-B129-9E168C76E453}" srcId="{475776F6-E434-4FC9-8F30-AA541DE6F018}" destId="{D41DD612-F295-4AB4-8DCD-1E7F335A19D4}" srcOrd="0" destOrd="0" parTransId="{94C035CF-0DEC-435A-832F-EEF34782FC06}" sibTransId="{D73CE116-E369-4DE1-B648-B22BC5AC23EE}"/>
    <dgm:cxn modelId="{846D9C90-3C0D-4655-B218-5159319BF311}" type="presOf" srcId="{965F0F01-37E4-4C60-9D6A-BEB877174F2C}" destId="{3A3ADA41-9C1B-4EA9-A384-CBDE3AE1A260}" srcOrd="0" destOrd="0" presId="urn:microsoft.com/office/officeart/2008/layout/VerticalAccentList"/>
    <dgm:cxn modelId="{574494C8-5112-426E-8955-5A237CC0FEB9}" type="presOf" srcId="{D41DD612-F295-4AB4-8DCD-1E7F335A19D4}" destId="{E1E692CB-0321-4674-B866-07CC495274BA}" srcOrd="0" destOrd="0" presId="urn:microsoft.com/office/officeart/2008/layout/VerticalAccentList"/>
    <dgm:cxn modelId="{47076F9F-B3E3-4F6E-A2FA-67FF9A729F04}" type="presParOf" srcId="{EC038A4F-304A-42EC-8A3C-450A145754CD}" destId="{E2BF6C63-29D5-4780-979D-906D1291B210}" srcOrd="0" destOrd="0" presId="urn:microsoft.com/office/officeart/2008/layout/VerticalAccentList"/>
    <dgm:cxn modelId="{A80D61F6-499A-44C1-B392-F28DA91EB147}" type="presParOf" srcId="{E2BF6C63-29D5-4780-979D-906D1291B210}" destId="{E1E692CB-0321-4674-B866-07CC495274BA}" srcOrd="0" destOrd="0" presId="urn:microsoft.com/office/officeart/2008/layout/VerticalAccentList"/>
    <dgm:cxn modelId="{42040C23-DB35-47AB-8A7D-EB7CD1C702C8}" type="presParOf" srcId="{EC038A4F-304A-42EC-8A3C-450A145754CD}" destId="{AF24E543-73D6-4AD0-9EF7-384DF81540EE}" srcOrd="1" destOrd="0" presId="urn:microsoft.com/office/officeart/2008/layout/VerticalAccentList"/>
    <dgm:cxn modelId="{FB480301-5E05-4FA1-98F4-216CE356D3B7}" type="presParOf" srcId="{AF24E543-73D6-4AD0-9EF7-384DF81540EE}" destId="{B6ADB28A-BBEB-4117-9E99-AC4473BF349D}" srcOrd="0" destOrd="0" presId="urn:microsoft.com/office/officeart/2008/layout/VerticalAccentList"/>
    <dgm:cxn modelId="{51A383C0-C6ED-47F2-B5C4-19B2717C114A}" type="presParOf" srcId="{AF24E543-73D6-4AD0-9EF7-384DF81540EE}" destId="{B6C8B85D-8E47-4391-B35C-F3DA6472E7E0}" srcOrd="1" destOrd="0" presId="urn:microsoft.com/office/officeart/2008/layout/VerticalAccentList"/>
    <dgm:cxn modelId="{7EDAA938-77A2-4F3D-840E-6C31EE064C1A}" type="presParOf" srcId="{AF24E543-73D6-4AD0-9EF7-384DF81540EE}" destId="{3A50C155-561B-430C-94EE-63CF1B26CA8C}" srcOrd="2" destOrd="0" presId="urn:microsoft.com/office/officeart/2008/layout/VerticalAccentList"/>
    <dgm:cxn modelId="{B27A068A-F1EF-435F-BD01-BD67B108BD05}" type="presParOf" srcId="{AF24E543-73D6-4AD0-9EF7-384DF81540EE}" destId="{8DC98D44-8114-4376-95A0-ABBC916B16BD}" srcOrd="3" destOrd="0" presId="urn:microsoft.com/office/officeart/2008/layout/VerticalAccentList"/>
    <dgm:cxn modelId="{7A39D2A2-DD2A-4506-9738-F4693C3D7370}" type="presParOf" srcId="{AF24E543-73D6-4AD0-9EF7-384DF81540EE}" destId="{FBF68A71-F963-4525-B9FD-38A8D4ACED6D}" srcOrd="4" destOrd="0" presId="urn:microsoft.com/office/officeart/2008/layout/VerticalAccentList"/>
    <dgm:cxn modelId="{F911B904-AEF1-46FA-962E-C83508E90E11}" type="presParOf" srcId="{AF24E543-73D6-4AD0-9EF7-384DF81540EE}" destId="{CBB441A6-147C-4E64-8197-B8DFF13C2C27}" srcOrd="5" destOrd="0" presId="urn:microsoft.com/office/officeart/2008/layout/VerticalAccentList"/>
    <dgm:cxn modelId="{277DE3A2-4E35-4ED7-8302-90A3DD6C6DA2}" type="presParOf" srcId="{AF24E543-73D6-4AD0-9EF7-384DF81540EE}" destId="{00AA348B-2E79-4EC9-926B-891CE78BB930}" srcOrd="6" destOrd="0" presId="urn:microsoft.com/office/officeart/2008/layout/VerticalAccentList"/>
    <dgm:cxn modelId="{A22B6F78-EEDD-4E56-9368-E9F387916A99}" type="presParOf" srcId="{EC038A4F-304A-42EC-8A3C-450A145754CD}" destId="{B49DBA7F-68A4-4EDD-A4DC-C7BDB0828DC4}" srcOrd="2" destOrd="0" presId="urn:microsoft.com/office/officeart/2008/layout/VerticalAccentList"/>
    <dgm:cxn modelId="{AF28D5AC-A194-465E-B01D-F905726FAA97}" type="presParOf" srcId="{EC038A4F-304A-42EC-8A3C-450A145754CD}" destId="{595BD554-B4B1-42F6-831A-663A73844797}" srcOrd="3" destOrd="0" presId="urn:microsoft.com/office/officeart/2008/layout/VerticalAccentList"/>
    <dgm:cxn modelId="{E423CFB6-2AE4-4AC2-B3CE-7B9B96006788}" type="presParOf" srcId="{595BD554-B4B1-42F6-831A-663A73844797}" destId="{3A3ADA41-9C1B-4EA9-A384-CBDE3AE1A260}" srcOrd="0" destOrd="0" presId="urn:microsoft.com/office/officeart/2008/layout/VerticalAccentList"/>
    <dgm:cxn modelId="{BCF1C252-6B37-414C-ABC7-50D80B1BD4E7}" type="presParOf" srcId="{EC038A4F-304A-42EC-8A3C-450A145754CD}" destId="{C88C2623-C224-4AC5-97EE-13D0F67E3C54}" srcOrd="4" destOrd="0" presId="urn:microsoft.com/office/officeart/2008/layout/VerticalAccentList"/>
    <dgm:cxn modelId="{18C2C970-945F-487E-9CBC-9DD6C5A89D21}" type="presParOf" srcId="{C88C2623-C224-4AC5-97EE-13D0F67E3C54}" destId="{0E7545D7-E363-4C4D-AB4F-92E9869F9515}" srcOrd="0" destOrd="0" presId="urn:microsoft.com/office/officeart/2008/layout/VerticalAccentList"/>
    <dgm:cxn modelId="{33D19FD5-5428-40E2-BEBA-3280A41A188B}" type="presParOf" srcId="{C88C2623-C224-4AC5-97EE-13D0F67E3C54}" destId="{A4A2936F-2943-47FD-875A-68503409CD02}" srcOrd="1" destOrd="0" presId="urn:microsoft.com/office/officeart/2008/layout/VerticalAccentList"/>
    <dgm:cxn modelId="{0AEEFBD9-8C0C-4B4E-99EE-C8785D00D1FB}" type="presParOf" srcId="{C88C2623-C224-4AC5-97EE-13D0F67E3C54}" destId="{800F0E79-58F4-403A-BEE8-D288BEDAB02C}" srcOrd="2" destOrd="0" presId="urn:microsoft.com/office/officeart/2008/layout/VerticalAccentList"/>
    <dgm:cxn modelId="{356CACCD-48DD-4AA2-B2BA-998501D5621F}" type="presParOf" srcId="{C88C2623-C224-4AC5-97EE-13D0F67E3C54}" destId="{26E56E83-E3F2-435F-A35B-F79E7FBDD129}" srcOrd="3" destOrd="0" presId="urn:microsoft.com/office/officeart/2008/layout/VerticalAccentList"/>
    <dgm:cxn modelId="{463FACA7-5577-42FE-A81C-F526BD63F777}" type="presParOf" srcId="{C88C2623-C224-4AC5-97EE-13D0F67E3C54}" destId="{AA12D4E5-DFD1-46A5-A4EE-35F15DD95CDF}" srcOrd="4" destOrd="0" presId="urn:microsoft.com/office/officeart/2008/layout/VerticalAccentList"/>
    <dgm:cxn modelId="{A543BE41-F486-4768-AC48-D711865EBF90}" type="presParOf" srcId="{C88C2623-C224-4AC5-97EE-13D0F67E3C54}" destId="{534FBA5A-EDE1-44FE-ABE9-2E9BC5B60A3A}" srcOrd="5" destOrd="0" presId="urn:microsoft.com/office/officeart/2008/layout/VerticalAccentList"/>
    <dgm:cxn modelId="{A2387ABC-F75E-4115-A4F1-923178F4723C}" type="presParOf" srcId="{C88C2623-C224-4AC5-97EE-13D0F67E3C54}" destId="{ECE10391-C5DE-40BA-B861-6DC61D1D6C32}" srcOrd="6" destOrd="0" presId="urn:microsoft.com/office/officeart/2008/layout/VerticalAccentList"/>
  </dgm:cxnLst>
  <dgm:bg>
    <a:pattFill prst="pct70">
      <a:fgClr>
        <a:schemeClr val="lt1">
          <a:hueOff val="0"/>
          <a:satOff val="0"/>
          <a:lumOff val="0"/>
        </a:schemeClr>
      </a:fgClr>
      <a:bgClr>
        <a:schemeClr val="accent1">
          <a:lumMod val="40000"/>
          <a:lumOff val="60000"/>
        </a:schemeClr>
      </a:bgClr>
    </a:pattFill>
  </dgm:bg>
  <dgm:whole>
    <a:ln>
      <a:solidFill>
        <a:schemeClr val="bg1"/>
      </a:solidFill>
    </a:ln>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C3BFF00-A490-48A3-A390-CC4C12D5206F}" type="doc">
      <dgm:prSet loTypeId="urn:microsoft.com/office/officeart/2005/8/layout/hList6" loCatId="list" qsTypeId="urn:microsoft.com/office/officeart/2005/8/quickstyle/simple3" qsCatId="simple" csTypeId="urn:microsoft.com/office/officeart/2005/8/colors/colorful5" csCatId="colorful" phldr="1"/>
      <dgm:spPr/>
      <dgm:t>
        <a:bodyPr/>
        <a:lstStyle/>
        <a:p>
          <a:endParaRPr lang="es-CO"/>
        </a:p>
      </dgm:t>
    </dgm:pt>
    <dgm:pt modelId="{6BE4DF0E-E073-48AE-A8DB-790E7EAEED0F}">
      <dgm:prSet phldrT="[Texto]"/>
      <dgm:spPr/>
      <dgm:t>
        <a:bodyPr/>
        <a:lstStyle/>
        <a:p>
          <a:r>
            <a:rPr lang="es-ES" dirty="0" smtClean="0"/>
            <a:t>Determinar la cantidad óptima de harina de alfalfa en la dieta de las codornices en la etapa de postura.</a:t>
          </a:r>
          <a:endParaRPr lang="es-CO" dirty="0"/>
        </a:p>
      </dgm:t>
    </dgm:pt>
    <dgm:pt modelId="{108BC86C-CE1D-494D-B62D-BE6F7F886402}" type="parTrans" cxnId="{7950F6AD-D7F8-4E67-8B98-5D38567C28EF}">
      <dgm:prSet/>
      <dgm:spPr/>
      <dgm:t>
        <a:bodyPr/>
        <a:lstStyle/>
        <a:p>
          <a:endParaRPr lang="es-CO"/>
        </a:p>
      </dgm:t>
    </dgm:pt>
    <dgm:pt modelId="{AEC78111-4E7F-4DBC-880D-29D7C6078CEC}" type="sibTrans" cxnId="{7950F6AD-D7F8-4E67-8B98-5D38567C28EF}">
      <dgm:prSet/>
      <dgm:spPr/>
      <dgm:t>
        <a:bodyPr/>
        <a:lstStyle/>
        <a:p>
          <a:endParaRPr lang="es-CO"/>
        </a:p>
      </dgm:t>
    </dgm:pt>
    <dgm:pt modelId="{A98C25D4-6D5B-44CF-AA4C-D0A837A60B15}">
      <dgm:prSet phldrT="[Texto]"/>
      <dgm:spPr/>
      <dgm:t>
        <a:bodyPr/>
        <a:lstStyle/>
        <a:p>
          <a:r>
            <a:rPr lang="es-ES" dirty="0" smtClean="0"/>
            <a:t>Establecer el tratamiento que presente mejor conversión alimenticia en relación a la producción de huevos..</a:t>
          </a:r>
          <a:endParaRPr lang="es-CO" dirty="0"/>
        </a:p>
      </dgm:t>
    </dgm:pt>
    <dgm:pt modelId="{C6B7DB21-750C-443A-AA9A-8939EA225383}" type="parTrans" cxnId="{44F692F3-1E01-4D46-9B5D-1D07BE7ABD56}">
      <dgm:prSet/>
      <dgm:spPr/>
      <dgm:t>
        <a:bodyPr/>
        <a:lstStyle/>
        <a:p>
          <a:endParaRPr lang="es-CO"/>
        </a:p>
      </dgm:t>
    </dgm:pt>
    <dgm:pt modelId="{35F1CCFE-6378-421A-9E41-E277665A831C}" type="sibTrans" cxnId="{44F692F3-1E01-4D46-9B5D-1D07BE7ABD56}">
      <dgm:prSet/>
      <dgm:spPr/>
      <dgm:t>
        <a:bodyPr/>
        <a:lstStyle/>
        <a:p>
          <a:endParaRPr lang="es-CO"/>
        </a:p>
      </dgm:t>
    </dgm:pt>
    <dgm:pt modelId="{3C60299F-0DA6-4C56-8799-3833A62FD208}">
      <dgm:prSet phldrT="[Texto]"/>
      <dgm:spPr/>
      <dgm:t>
        <a:bodyPr/>
        <a:lstStyle/>
        <a:p>
          <a:r>
            <a:rPr lang="es-ES" dirty="0" smtClean="0"/>
            <a:t>Evaluar el rendimiento productivo de huevos entre los tres porcentajes de harina de alfalfa..</a:t>
          </a:r>
          <a:endParaRPr lang="es-CO" dirty="0"/>
        </a:p>
      </dgm:t>
    </dgm:pt>
    <dgm:pt modelId="{7B3DB98C-8145-4012-972C-C72EB8464EB3}" type="parTrans" cxnId="{21E89CB5-BAC0-465D-82E8-6B6FAA283381}">
      <dgm:prSet/>
      <dgm:spPr/>
      <dgm:t>
        <a:bodyPr/>
        <a:lstStyle/>
        <a:p>
          <a:endParaRPr lang="es-CO"/>
        </a:p>
      </dgm:t>
    </dgm:pt>
    <dgm:pt modelId="{4261D1EB-143D-4221-BC53-14F37F607168}" type="sibTrans" cxnId="{21E89CB5-BAC0-465D-82E8-6B6FAA283381}">
      <dgm:prSet/>
      <dgm:spPr/>
      <dgm:t>
        <a:bodyPr/>
        <a:lstStyle/>
        <a:p>
          <a:endParaRPr lang="es-CO"/>
        </a:p>
      </dgm:t>
    </dgm:pt>
    <dgm:pt modelId="{AB99AAE1-824E-4341-A3AE-3CC8065BA42E}">
      <dgm:prSet phldrT="[Texto]"/>
      <dgm:spPr/>
      <dgm:t>
        <a:bodyPr/>
        <a:lstStyle/>
        <a:p>
          <a:r>
            <a:rPr lang="es-ES" dirty="0" smtClean="0"/>
            <a:t>Analizar la influencia de la harina de alfalfa en la coloración de la yema de los  huevos.</a:t>
          </a:r>
          <a:endParaRPr lang="es-CO" dirty="0"/>
        </a:p>
      </dgm:t>
    </dgm:pt>
    <dgm:pt modelId="{CD479F9A-CDD3-4F76-A753-E6F7EA336AD4}" type="parTrans" cxnId="{6D9EC3A9-607B-4D12-B2D7-3D0B4FD652C0}">
      <dgm:prSet/>
      <dgm:spPr/>
      <dgm:t>
        <a:bodyPr/>
        <a:lstStyle/>
        <a:p>
          <a:endParaRPr lang="es-CO"/>
        </a:p>
      </dgm:t>
    </dgm:pt>
    <dgm:pt modelId="{85474048-4C7B-4860-A4D8-998035F125B6}" type="sibTrans" cxnId="{6D9EC3A9-607B-4D12-B2D7-3D0B4FD652C0}">
      <dgm:prSet/>
      <dgm:spPr/>
      <dgm:t>
        <a:bodyPr/>
        <a:lstStyle/>
        <a:p>
          <a:endParaRPr lang="es-CO"/>
        </a:p>
      </dgm:t>
    </dgm:pt>
    <dgm:pt modelId="{6EFA79F1-F582-47C4-89BA-B7D5F0F98274}">
      <dgm:prSet phldrT="[Texto]"/>
      <dgm:spPr/>
      <dgm:t>
        <a:bodyPr/>
        <a:lstStyle/>
        <a:p>
          <a:r>
            <a:rPr lang="es-ES" dirty="0" smtClean="0"/>
            <a:t>Establecer los costos de producción y la relación costo- beneficio.</a:t>
          </a:r>
          <a:endParaRPr lang="es-CO" dirty="0"/>
        </a:p>
      </dgm:t>
    </dgm:pt>
    <dgm:pt modelId="{66781773-1979-46E3-A8CA-700D3BDF505B}" type="parTrans" cxnId="{817200E8-A703-4ADB-8114-DEFBC525CC54}">
      <dgm:prSet/>
      <dgm:spPr/>
      <dgm:t>
        <a:bodyPr/>
        <a:lstStyle/>
        <a:p>
          <a:endParaRPr lang="es-MX"/>
        </a:p>
      </dgm:t>
    </dgm:pt>
    <dgm:pt modelId="{F8FCB873-300B-479F-A80B-7C11A9A3A7C2}" type="sibTrans" cxnId="{817200E8-A703-4ADB-8114-DEFBC525CC54}">
      <dgm:prSet/>
      <dgm:spPr/>
      <dgm:t>
        <a:bodyPr/>
        <a:lstStyle/>
        <a:p>
          <a:endParaRPr lang="es-MX"/>
        </a:p>
      </dgm:t>
    </dgm:pt>
    <dgm:pt modelId="{4A0EBA70-1E5C-4BD5-9D7F-60CCB8AC0D65}" type="pres">
      <dgm:prSet presAssocID="{BC3BFF00-A490-48A3-A390-CC4C12D5206F}" presName="Name0" presStyleCnt="0">
        <dgm:presLayoutVars>
          <dgm:dir/>
          <dgm:resizeHandles val="exact"/>
        </dgm:presLayoutVars>
      </dgm:prSet>
      <dgm:spPr/>
      <dgm:t>
        <a:bodyPr/>
        <a:lstStyle/>
        <a:p>
          <a:endParaRPr lang="es-CO"/>
        </a:p>
      </dgm:t>
    </dgm:pt>
    <dgm:pt modelId="{2A9A9E75-3699-44A2-828B-E7DF76000DD1}" type="pres">
      <dgm:prSet presAssocID="{6BE4DF0E-E073-48AE-A8DB-790E7EAEED0F}" presName="node" presStyleLbl="node1" presStyleIdx="0" presStyleCnt="5">
        <dgm:presLayoutVars>
          <dgm:bulletEnabled val="1"/>
        </dgm:presLayoutVars>
      </dgm:prSet>
      <dgm:spPr/>
      <dgm:t>
        <a:bodyPr/>
        <a:lstStyle/>
        <a:p>
          <a:endParaRPr lang="es-CO"/>
        </a:p>
      </dgm:t>
    </dgm:pt>
    <dgm:pt modelId="{589507C1-7AA7-44D8-BBB2-C53101979748}" type="pres">
      <dgm:prSet presAssocID="{AEC78111-4E7F-4DBC-880D-29D7C6078CEC}" presName="sibTrans" presStyleCnt="0"/>
      <dgm:spPr/>
      <dgm:t>
        <a:bodyPr/>
        <a:lstStyle/>
        <a:p>
          <a:endParaRPr lang="es-CO"/>
        </a:p>
      </dgm:t>
    </dgm:pt>
    <dgm:pt modelId="{5B910318-26F7-4541-8B6C-2198A14663E4}" type="pres">
      <dgm:prSet presAssocID="{A98C25D4-6D5B-44CF-AA4C-D0A837A60B15}" presName="node" presStyleLbl="node1" presStyleIdx="1" presStyleCnt="5">
        <dgm:presLayoutVars>
          <dgm:bulletEnabled val="1"/>
        </dgm:presLayoutVars>
      </dgm:prSet>
      <dgm:spPr/>
      <dgm:t>
        <a:bodyPr/>
        <a:lstStyle/>
        <a:p>
          <a:endParaRPr lang="es-CO"/>
        </a:p>
      </dgm:t>
    </dgm:pt>
    <dgm:pt modelId="{47A08C72-8835-40C5-9EBF-708C664B7038}" type="pres">
      <dgm:prSet presAssocID="{35F1CCFE-6378-421A-9E41-E277665A831C}" presName="sibTrans" presStyleCnt="0"/>
      <dgm:spPr/>
      <dgm:t>
        <a:bodyPr/>
        <a:lstStyle/>
        <a:p>
          <a:endParaRPr lang="es-CO"/>
        </a:p>
      </dgm:t>
    </dgm:pt>
    <dgm:pt modelId="{08C79778-1290-4EF9-AE44-E863A69C63F4}" type="pres">
      <dgm:prSet presAssocID="{3C60299F-0DA6-4C56-8799-3833A62FD208}" presName="node" presStyleLbl="node1" presStyleIdx="2" presStyleCnt="5">
        <dgm:presLayoutVars>
          <dgm:bulletEnabled val="1"/>
        </dgm:presLayoutVars>
      </dgm:prSet>
      <dgm:spPr/>
      <dgm:t>
        <a:bodyPr/>
        <a:lstStyle/>
        <a:p>
          <a:endParaRPr lang="es-CO"/>
        </a:p>
      </dgm:t>
    </dgm:pt>
    <dgm:pt modelId="{C57DFBDA-AD76-468D-B9B9-319B04BCA359}" type="pres">
      <dgm:prSet presAssocID="{4261D1EB-143D-4221-BC53-14F37F607168}" presName="sibTrans" presStyleCnt="0"/>
      <dgm:spPr/>
      <dgm:t>
        <a:bodyPr/>
        <a:lstStyle/>
        <a:p>
          <a:endParaRPr lang="es-CO"/>
        </a:p>
      </dgm:t>
    </dgm:pt>
    <dgm:pt modelId="{8141C1B2-B094-44EB-897C-5E3532F17276}" type="pres">
      <dgm:prSet presAssocID="{AB99AAE1-824E-4341-A3AE-3CC8065BA42E}" presName="node" presStyleLbl="node1" presStyleIdx="3" presStyleCnt="5">
        <dgm:presLayoutVars>
          <dgm:bulletEnabled val="1"/>
        </dgm:presLayoutVars>
      </dgm:prSet>
      <dgm:spPr/>
      <dgm:t>
        <a:bodyPr/>
        <a:lstStyle/>
        <a:p>
          <a:endParaRPr lang="es-CO"/>
        </a:p>
      </dgm:t>
    </dgm:pt>
    <dgm:pt modelId="{DFADC1E0-2FAE-4E72-BB57-38E7BE511618}" type="pres">
      <dgm:prSet presAssocID="{85474048-4C7B-4860-A4D8-998035F125B6}" presName="sibTrans" presStyleCnt="0"/>
      <dgm:spPr/>
    </dgm:pt>
    <dgm:pt modelId="{900E6D8F-116C-4AFB-B4CE-67ADE6DE5EFA}" type="pres">
      <dgm:prSet presAssocID="{6EFA79F1-F582-47C4-89BA-B7D5F0F98274}" presName="node" presStyleLbl="node1" presStyleIdx="4" presStyleCnt="5">
        <dgm:presLayoutVars>
          <dgm:bulletEnabled val="1"/>
        </dgm:presLayoutVars>
      </dgm:prSet>
      <dgm:spPr/>
      <dgm:t>
        <a:bodyPr/>
        <a:lstStyle/>
        <a:p>
          <a:endParaRPr lang="es-MX"/>
        </a:p>
      </dgm:t>
    </dgm:pt>
  </dgm:ptLst>
  <dgm:cxnLst>
    <dgm:cxn modelId="{817200E8-A703-4ADB-8114-DEFBC525CC54}" srcId="{BC3BFF00-A490-48A3-A390-CC4C12D5206F}" destId="{6EFA79F1-F582-47C4-89BA-B7D5F0F98274}" srcOrd="4" destOrd="0" parTransId="{66781773-1979-46E3-A8CA-700D3BDF505B}" sibTransId="{F8FCB873-300B-479F-A80B-7C11A9A3A7C2}"/>
    <dgm:cxn modelId="{44F692F3-1E01-4D46-9B5D-1D07BE7ABD56}" srcId="{BC3BFF00-A490-48A3-A390-CC4C12D5206F}" destId="{A98C25D4-6D5B-44CF-AA4C-D0A837A60B15}" srcOrd="1" destOrd="0" parTransId="{C6B7DB21-750C-443A-AA9A-8939EA225383}" sibTransId="{35F1CCFE-6378-421A-9E41-E277665A831C}"/>
    <dgm:cxn modelId="{6D9EC3A9-607B-4D12-B2D7-3D0B4FD652C0}" srcId="{BC3BFF00-A490-48A3-A390-CC4C12D5206F}" destId="{AB99AAE1-824E-4341-A3AE-3CC8065BA42E}" srcOrd="3" destOrd="0" parTransId="{CD479F9A-CDD3-4F76-A753-E6F7EA336AD4}" sibTransId="{85474048-4C7B-4860-A4D8-998035F125B6}"/>
    <dgm:cxn modelId="{5C261FBA-90E6-4997-9C7C-C8FFEAD1C74E}" type="presOf" srcId="{3C60299F-0DA6-4C56-8799-3833A62FD208}" destId="{08C79778-1290-4EF9-AE44-E863A69C63F4}" srcOrd="0" destOrd="0" presId="urn:microsoft.com/office/officeart/2005/8/layout/hList6"/>
    <dgm:cxn modelId="{B8D35A85-B23C-4C98-BB6A-B2B393E48125}" type="presOf" srcId="{AB99AAE1-824E-4341-A3AE-3CC8065BA42E}" destId="{8141C1B2-B094-44EB-897C-5E3532F17276}" srcOrd="0" destOrd="0" presId="urn:microsoft.com/office/officeart/2005/8/layout/hList6"/>
    <dgm:cxn modelId="{21E89CB5-BAC0-465D-82E8-6B6FAA283381}" srcId="{BC3BFF00-A490-48A3-A390-CC4C12D5206F}" destId="{3C60299F-0DA6-4C56-8799-3833A62FD208}" srcOrd="2" destOrd="0" parTransId="{7B3DB98C-8145-4012-972C-C72EB8464EB3}" sibTransId="{4261D1EB-143D-4221-BC53-14F37F607168}"/>
    <dgm:cxn modelId="{B5037664-184B-4321-B8F2-AE9BF1B314DD}" type="presOf" srcId="{6BE4DF0E-E073-48AE-A8DB-790E7EAEED0F}" destId="{2A9A9E75-3699-44A2-828B-E7DF76000DD1}" srcOrd="0" destOrd="0" presId="urn:microsoft.com/office/officeart/2005/8/layout/hList6"/>
    <dgm:cxn modelId="{7950F6AD-D7F8-4E67-8B98-5D38567C28EF}" srcId="{BC3BFF00-A490-48A3-A390-CC4C12D5206F}" destId="{6BE4DF0E-E073-48AE-A8DB-790E7EAEED0F}" srcOrd="0" destOrd="0" parTransId="{108BC86C-CE1D-494D-B62D-BE6F7F886402}" sibTransId="{AEC78111-4E7F-4DBC-880D-29D7C6078CEC}"/>
    <dgm:cxn modelId="{3A25544E-EEB0-4F75-A4F1-30C4EFAA934F}" type="presOf" srcId="{6EFA79F1-F582-47C4-89BA-B7D5F0F98274}" destId="{900E6D8F-116C-4AFB-B4CE-67ADE6DE5EFA}" srcOrd="0" destOrd="0" presId="urn:microsoft.com/office/officeart/2005/8/layout/hList6"/>
    <dgm:cxn modelId="{ABADD86E-7177-4226-9A58-271B6A742A31}" type="presOf" srcId="{A98C25D4-6D5B-44CF-AA4C-D0A837A60B15}" destId="{5B910318-26F7-4541-8B6C-2198A14663E4}" srcOrd="0" destOrd="0" presId="urn:microsoft.com/office/officeart/2005/8/layout/hList6"/>
    <dgm:cxn modelId="{D336D1CF-B0B0-4C90-AB10-0F2EE9AC44E9}" type="presOf" srcId="{BC3BFF00-A490-48A3-A390-CC4C12D5206F}" destId="{4A0EBA70-1E5C-4BD5-9D7F-60CCB8AC0D65}" srcOrd="0" destOrd="0" presId="urn:microsoft.com/office/officeart/2005/8/layout/hList6"/>
    <dgm:cxn modelId="{5420BED9-7131-4383-8E34-6D8B1FDC9DB4}" type="presParOf" srcId="{4A0EBA70-1E5C-4BD5-9D7F-60CCB8AC0D65}" destId="{2A9A9E75-3699-44A2-828B-E7DF76000DD1}" srcOrd="0" destOrd="0" presId="urn:microsoft.com/office/officeart/2005/8/layout/hList6"/>
    <dgm:cxn modelId="{E2150FDE-5F3F-43FE-984E-EEC1915F31D2}" type="presParOf" srcId="{4A0EBA70-1E5C-4BD5-9D7F-60CCB8AC0D65}" destId="{589507C1-7AA7-44D8-BBB2-C53101979748}" srcOrd="1" destOrd="0" presId="urn:microsoft.com/office/officeart/2005/8/layout/hList6"/>
    <dgm:cxn modelId="{154CC74A-98B4-482B-A844-D6DBE6B5A8D0}" type="presParOf" srcId="{4A0EBA70-1E5C-4BD5-9D7F-60CCB8AC0D65}" destId="{5B910318-26F7-4541-8B6C-2198A14663E4}" srcOrd="2" destOrd="0" presId="urn:microsoft.com/office/officeart/2005/8/layout/hList6"/>
    <dgm:cxn modelId="{449F852B-1502-4012-BF1F-D6472B289086}" type="presParOf" srcId="{4A0EBA70-1E5C-4BD5-9D7F-60CCB8AC0D65}" destId="{47A08C72-8835-40C5-9EBF-708C664B7038}" srcOrd="3" destOrd="0" presId="urn:microsoft.com/office/officeart/2005/8/layout/hList6"/>
    <dgm:cxn modelId="{FBB1B016-DB4A-47F5-BF7C-88C847284202}" type="presParOf" srcId="{4A0EBA70-1E5C-4BD5-9D7F-60CCB8AC0D65}" destId="{08C79778-1290-4EF9-AE44-E863A69C63F4}" srcOrd="4" destOrd="0" presId="urn:microsoft.com/office/officeart/2005/8/layout/hList6"/>
    <dgm:cxn modelId="{16792AF3-6C54-4B53-9325-CD622919564A}" type="presParOf" srcId="{4A0EBA70-1E5C-4BD5-9D7F-60CCB8AC0D65}" destId="{C57DFBDA-AD76-468D-B9B9-319B04BCA359}" srcOrd="5" destOrd="0" presId="urn:microsoft.com/office/officeart/2005/8/layout/hList6"/>
    <dgm:cxn modelId="{798049BA-6BF4-4D78-BCB0-F67FF03DFC4C}" type="presParOf" srcId="{4A0EBA70-1E5C-4BD5-9D7F-60CCB8AC0D65}" destId="{8141C1B2-B094-44EB-897C-5E3532F17276}" srcOrd="6" destOrd="0" presId="urn:microsoft.com/office/officeart/2005/8/layout/hList6"/>
    <dgm:cxn modelId="{FC8C5291-6CFD-4EF2-94A8-E8D17890DDA5}" type="presParOf" srcId="{4A0EBA70-1E5C-4BD5-9D7F-60CCB8AC0D65}" destId="{DFADC1E0-2FAE-4E72-BB57-38E7BE511618}" srcOrd="7" destOrd="0" presId="urn:microsoft.com/office/officeart/2005/8/layout/hList6"/>
    <dgm:cxn modelId="{867B5A3A-71C9-4F0D-BDA9-E0114CFDBB08}" type="presParOf" srcId="{4A0EBA70-1E5C-4BD5-9D7F-60CCB8AC0D65}" destId="{900E6D8F-116C-4AFB-B4CE-67ADE6DE5EFA}" srcOrd="8" destOrd="0" presId="urn:microsoft.com/office/officeart/2005/8/layout/hList6"/>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97DBA16A-BAE9-4BAE-85CC-93227AA50D0F}" type="doc">
      <dgm:prSet loTypeId="urn:microsoft.com/office/officeart/2005/8/layout/arrow1" loCatId="process" qsTypeId="urn:microsoft.com/office/officeart/2005/8/quickstyle/simple1" qsCatId="simple" csTypeId="urn:microsoft.com/office/officeart/2005/8/colors/colorful4" csCatId="colorful" phldr="1"/>
      <dgm:spPr/>
      <dgm:t>
        <a:bodyPr/>
        <a:lstStyle/>
        <a:p>
          <a:endParaRPr lang="es-EC"/>
        </a:p>
      </dgm:t>
    </dgm:pt>
    <dgm:pt modelId="{891B1D72-99E4-47F7-B735-02008AAF2667}">
      <dgm:prSet phldrT="[Texto]"/>
      <dgm:spPr/>
      <dgm:t>
        <a:bodyPr/>
        <a:lstStyle/>
        <a:p>
          <a:r>
            <a:rPr lang="es-EC" dirty="0">
              <a:solidFill>
                <a:schemeClr val="tx1"/>
              </a:solidFill>
            </a:rPr>
            <a:t>Las hipótesis consideradas fueron:</a:t>
          </a:r>
        </a:p>
      </dgm:t>
    </dgm:pt>
    <dgm:pt modelId="{017A0F19-7B55-4549-A9D1-62B99315E72A}" type="parTrans" cxnId="{E9CE37D2-C26F-4079-890A-8ECE7B1DF20A}">
      <dgm:prSet/>
      <dgm:spPr/>
      <dgm:t>
        <a:bodyPr/>
        <a:lstStyle/>
        <a:p>
          <a:endParaRPr lang="es-EC"/>
        </a:p>
      </dgm:t>
    </dgm:pt>
    <dgm:pt modelId="{7DF43086-0EF0-47DB-A8A2-87AAE7AC158E}" type="sibTrans" cxnId="{E9CE37D2-C26F-4079-890A-8ECE7B1DF20A}">
      <dgm:prSet/>
      <dgm:spPr/>
      <dgm:t>
        <a:bodyPr/>
        <a:lstStyle/>
        <a:p>
          <a:endParaRPr lang="es-EC"/>
        </a:p>
      </dgm:t>
    </dgm:pt>
    <dgm:pt modelId="{BFAD986C-AF58-430D-8FA8-8ABCDDBE324C}">
      <dgm:prSet phldrT="[Texto]" custT="1"/>
      <dgm:spPr/>
      <dgm:t>
        <a:bodyPr/>
        <a:lstStyle/>
        <a:p>
          <a:r>
            <a:rPr lang="es-ES" sz="1700" b="1" dirty="0">
              <a:solidFill>
                <a:schemeClr val="tx2"/>
              </a:solidFill>
            </a:rPr>
            <a:t>Ha:</a:t>
          </a:r>
          <a:r>
            <a:rPr lang="es-ES" sz="1700" dirty="0">
              <a:solidFill>
                <a:schemeClr val="tx2"/>
              </a:solidFill>
            </a:rPr>
            <a:t> </a:t>
          </a:r>
          <a:r>
            <a:rPr lang="es-EC" sz="1700" dirty="0" smtClean="0">
              <a:solidFill>
                <a:schemeClr val="tx2"/>
              </a:solidFill>
            </a:rPr>
            <a:t>La utilización de harina de alfalfa en la dieta para codornices influye en la producción y calidad del huevo.</a:t>
          </a:r>
          <a:endParaRPr lang="es-EC" sz="1700" dirty="0">
            <a:solidFill>
              <a:schemeClr val="tx2"/>
            </a:solidFill>
          </a:endParaRPr>
        </a:p>
      </dgm:t>
    </dgm:pt>
    <dgm:pt modelId="{5BE5D627-F868-4096-949C-2AFCB9614838}" type="parTrans" cxnId="{ADB39FFD-BF05-4105-BFD3-11A2B265416A}">
      <dgm:prSet/>
      <dgm:spPr/>
      <dgm:t>
        <a:bodyPr/>
        <a:lstStyle/>
        <a:p>
          <a:endParaRPr lang="es-EC"/>
        </a:p>
      </dgm:t>
    </dgm:pt>
    <dgm:pt modelId="{60F2110C-FF94-4B21-ACE7-51C4028E55B9}" type="sibTrans" cxnId="{ADB39FFD-BF05-4105-BFD3-11A2B265416A}">
      <dgm:prSet/>
      <dgm:spPr/>
      <dgm:t>
        <a:bodyPr/>
        <a:lstStyle/>
        <a:p>
          <a:endParaRPr lang="es-EC"/>
        </a:p>
      </dgm:t>
    </dgm:pt>
    <dgm:pt modelId="{3C68FE0F-88F4-4E64-AAAF-CBAA9D5CDA5D}">
      <dgm:prSet phldrT="[Texto]" custT="1"/>
      <dgm:spPr/>
      <dgm:t>
        <a:bodyPr/>
        <a:lstStyle/>
        <a:p>
          <a:r>
            <a:rPr lang="es-ES" sz="1700" b="1" dirty="0">
              <a:solidFill>
                <a:schemeClr val="tx2"/>
              </a:solidFill>
            </a:rPr>
            <a:t>Ho:</a:t>
          </a:r>
          <a:r>
            <a:rPr lang="es-ES" sz="1700" dirty="0">
              <a:solidFill>
                <a:schemeClr val="tx2"/>
              </a:solidFill>
            </a:rPr>
            <a:t> </a:t>
          </a:r>
          <a:r>
            <a:rPr lang="es-ES" sz="1700" dirty="0" smtClean="0">
              <a:solidFill>
                <a:schemeClr val="tx2"/>
              </a:solidFill>
            </a:rPr>
            <a:t>La utilización de harina de alfalfa en la alimentación de codornices no influye en la producción y calidad del huevo.</a:t>
          </a:r>
          <a:endParaRPr lang="es-EC" sz="1700" dirty="0">
            <a:solidFill>
              <a:schemeClr val="tx2"/>
            </a:solidFill>
          </a:endParaRPr>
        </a:p>
      </dgm:t>
    </dgm:pt>
    <dgm:pt modelId="{A8D8A158-1A3A-4702-A3F9-9F9EE43E9B4E}" type="parTrans" cxnId="{D64AA16A-6719-4804-ABA6-5C9055AEF33F}">
      <dgm:prSet/>
      <dgm:spPr/>
      <dgm:t>
        <a:bodyPr/>
        <a:lstStyle/>
        <a:p>
          <a:endParaRPr lang="es-EC"/>
        </a:p>
      </dgm:t>
    </dgm:pt>
    <dgm:pt modelId="{942F494A-4B9C-4FFF-A8E1-43E0E47F7F66}" type="sibTrans" cxnId="{D64AA16A-6719-4804-ABA6-5C9055AEF33F}">
      <dgm:prSet/>
      <dgm:spPr/>
      <dgm:t>
        <a:bodyPr/>
        <a:lstStyle/>
        <a:p>
          <a:endParaRPr lang="es-EC"/>
        </a:p>
      </dgm:t>
    </dgm:pt>
    <dgm:pt modelId="{0FC8CE4F-1511-466D-B2B2-C02601CD4A85}" type="pres">
      <dgm:prSet presAssocID="{97DBA16A-BAE9-4BAE-85CC-93227AA50D0F}" presName="cycle" presStyleCnt="0">
        <dgm:presLayoutVars>
          <dgm:dir/>
          <dgm:resizeHandles val="exact"/>
        </dgm:presLayoutVars>
      </dgm:prSet>
      <dgm:spPr/>
      <dgm:t>
        <a:bodyPr/>
        <a:lstStyle/>
        <a:p>
          <a:endParaRPr lang="es-CO"/>
        </a:p>
      </dgm:t>
    </dgm:pt>
    <dgm:pt modelId="{66AD34B5-E23A-4FE0-8D44-EE3FBD2FA5CD}" type="pres">
      <dgm:prSet presAssocID="{891B1D72-99E4-47F7-B735-02008AAF2667}" presName="arrow" presStyleLbl="node1" presStyleIdx="0" presStyleCnt="3">
        <dgm:presLayoutVars>
          <dgm:bulletEnabled val="1"/>
        </dgm:presLayoutVars>
      </dgm:prSet>
      <dgm:spPr/>
      <dgm:t>
        <a:bodyPr/>
        <a:lstStyle/>
        <a:p>
          <a:endParaRPr lang="es-CO"/>
        </a:p>
      </dgm:t>
    </dgm:pt>
    <dgm:pt modelId="{7858C205-B8DF-48D3-BFF9-320764CFA660}" type="pres">
      <dgm:prSet presAssocID="{BFAD986C-AF58-430D-8FA8-8ABCDDBE324C}" presName="arrow" presStyleLbl="node1" presStyleIdx="1" presStyleCnt="3">
        <dgm:presLayoutVars>
          <dgm:bulletEnabled val="1"/>
        </dgm:presLayoutVars>
      </dgm:prSet>
      <dgm:spPr/>
      <dgm:t>
        <a:bodyPr/>
        <a:lstStyle/>
        <a:p>
          <a:endParaRPr lang="es-CO"/>
        </a:p>
      </dgm:t>
    </dgm:pt>
    <dgm:pt modelId="{9AA039EF-F2E6-4E26-86D2-80FD37843EA7}" type="pres">
      <dgm:prSet presAssocID="{3C68FE0F-88F4-4E64-AAAF-CBAA9D5CDA5D}" presName="arrow" presStyleLbl="node1" presStyleIdx="2" presStyleCnt="3">
        <dgm:presLayoutVars>
          <dgm:bulletEnabled val="1"/>
        </dgm:presLayoutVars>
      </dgm:prSet>
      <dgm:spPr/>
      <dgm:t>
        <a:bodyPr/>
        <a:lstStyle/>
        <a:p>
          <a:endParaRPr lang="es-CO"/>
        </a:p>
      </dgm:t>
    </dgm:pt>
  </dgm:ptLst>
  <dgm:cxnLst>
    <dgm:cxn modelId="{EA2F5C74-9F82-4B19-9E1E-106C17572052}" type="presOf" srcId="{891B1D72-99E4-47F7-B735-02008AAF2667}" destId="{66AD34B5-E23A-4FE0-8D44-EE3FBD2FA5CD}" srcOrd="0" destOrd="0" presId="urn:microsoft.com/office/officeart/2005/8/layout/arrow1"/>
    <dgm:cxn modelId="{258EA62D-FAA2-47BD-99AD-BC2531811A0D}" type="presOf" srcId="{97DBA16A-BAE9-4BAE-85CC-93227AA50D0F}" destId="{0FC8CE4F-1511-466D-B2B2-C02601CD4A85}" srcOrd="0" destOrd="0" presId="urn:microsoft.com/office/officeart/2005/8/layout/arrow1"/>
    <dgm:cxn modelId="{E9CE37D2-C26F-4079-890A-8ECE7B1DF20A}" srcId="{97DBA16A-BAE9-4BAE-85CC-93227AA50D0F}" destId="{891B1D72-99E4-47F7-B735-02008AAF2667}" srcOrd="0" destOrd="0" parTransId="{017A0F19-7B55-4549-A9D1-62B99315E72A}" sibTransId="{7DF43086-0EF0-47DB-A8A2-87AAE7AC158E}"/>
    <dgm:cxn modelId="{C1D18CA3-6751-4844-AD3E-7330B10FD591}" type="presOf" srcId="{3C68FE0F-88F4-4E64-AAAF-CBAA9D5CDA5D}" destId="{9AA039EF-F2E6-4E26-86D2-80FD37843EA7}" srcOrd="0" destOrd="0" presId="urn:microsoft.com/office/officeart/2005/8/layout/arrow1"/>
    <dgm:cxn modelId="{B81D20E0-FF19-4BB8-B8AA-2645F4CAD2F1}" type="presOf" srcId="{BFAD986C-AF58-430D-8FA8-8ABCDDBE324C}" destId="{7858C205-B8DF-48D3-BFF9-320764CFA660}" srcOrd="0" destOrd="0" presId="urn:microsoft.com/office/officeart/2005/8/layout/arrow1"/>
    <dgm:cxn modelId="{ADB39FFD-BF05-4105-BFD3-11A2B265416A}" srcId="{97DBA16A-BAE9-4BAE-85CC-93227AA50D0F}" destId="{BFAD986C-AF58-430D-8FA8-8ABCDDBE324C}" srcOrd="1" destOrd="0" parTransId="{5BE5D627-F868-4096-949C-2AFCB9614838}" sibTransId="{60F2110C-FF94-4B21-ACE7-51C4028E55B9}"/>
    <dgm:cxn modelId="{D64AA16A-6719-4804-ABA6-5C9055AEF33F}" srcId="{97DBA16A-BAE9-4BAE-85CC-93227AA50D0F}" destId="{3C68FE0F-88F4-4E64-AAAF-CBAA9D5CDA5D}" srcOrd="2" destOrd="0" parTransId="{A8D8A158-1A3A-4702-A3F9-9F9EE43E9B4E}" sibTransId="{942F494A-4B9C-4FFF-A8E1-43E0E47F7F66}"/>
    <dgm:cxn modelId="{049773B5-F2C5-4BCA-8674-541B436DF704}" type="presParOf" srcId="{0FC8CE4F-1511-466D-B2B2-C02601CD4A85}" destId="{66AD34B5-E23A-4FE0-8D44-EE3FBD2FA5CD}" srcOrd="0" destOrd="0" presId="urn:microsoft.com/office/officeart/2005/8/layout/arrow1"/>
    <dgm:cxn modelId="{485B96B4-1BBF-438B-B31F-C4D12EE77F61}" type="presParOf" srcId="{0FC8CE4F-1511-466D-B2B2-C02601CD4A85}" destId="{7858C205-B8DF-48D3-BFF9-320764CFA660}" srcOrd="1" destOrd="0" presId="urn:microsoft.com/office/officeart/2005/8/layout/arrow1"/>
    <dgm:cxn modelId="{4CB7A097-E176-4965-B472-0918F8E317AB}" type="presParOf" srcId="{0FC8CE4F-1511-466D-B2B2-C02601CD4A85}" destId="{9AA039EF-F2E6-4E26-86D2-80FD37843EA7}" srcOrd="2" destOrd="0" presId="urn:microsoft.com/office/officeart/2005/8/layout/arrow1"/>
  </dgm:cxnLst>
  <dgm:bg/>
  <dgm:whole/>
  <dgm:extLst>
    <a:ext uri="http://schemas.microsoft.com/office/drawing/2008/diagram">
      <dsp:dataModelExt xmlns:dsp="http://schemas.microsoft.com/office/drawing/2008/diagram" relId="rId6" minVer="http://schemas.openxmlformats.org/drawingml/2006/diagram"/>
    </a:ext>
    <a:ext uri="{C62137D5-CB1D-491B-B009-E17868A290BF}">
      <dgm14:recolorImg xmlns:dgm14="http://schemas.microsoft.com/office/drawing/2010/diagram" val="1"/>
    </a:ext>
  </dgm:extLst>
</dgm:dataModel>
</file>

<file path=ppt/diagrams/data6.xml><?xml version="1.0" encoding="utf-8"?>
<dgm:dataModel xmlns:dgm="http://schemas.openxmlformats.org/drawingml/2006/diagram" xmlns:a="http://schemas.openxmlformats.org/drawingml/2006/main">
  <dgm:ptLst>
    <dgm:pt modelId="{4CA5BC9F-FB0D-465D-B9B7-C342C23055BD}" type="doc">
      <dgm:prSet loTypeId="urn:microsoft.com/office/officeart/2005/8/layout/radial5" loCatId="cycle" qsTypeId="urn:microsoft.com/office/officeart/2005/8/quickstyle/3d2" qsCatId="3D" csTypeId="urn:microsoft.com/office/officeart/2005/8/colors/colorful1#2" csCatId="colorful" phldr="1"/>
      <dgm:spPr/>
      <dgm:t>
        <a:bodyPr/>
        <a:lstStyle/>
        <a:p>
          <a:endParaRPr lang="es-ES"/>
        </a:p>
      </dgm:t>
    </dgm:pt>
    <dgm:pt modelId="{627FF5A3-B40B-4241-BBDE-8EF5DB7A0299}">
      <dgm:prSet phldrT="[Texto]"/>
      <dgm:spPr/>
      <dgm:t>
        <a:bodyPr/>
        <a:lstStyle/>
        <a:p>
          <a:r>
            <a:rPr lang="es-EC" b="1">
              <a:solidFill>
                <a:schemeClr val="tx1"/>
              </a:solidFill>
            </a:rPr>
            <a:t>REVISIÓN DE LA LITERATURA</a:t>
          </a:r>
          <a:endParaRPr lang="es-ES" dirty="0">
            <a:solidFill>
              <a:schemeClr val="tx1"/>
            </a:solidFill>
          </a:endParaRPr>
        </a:p>
      </dgm:t>
    </dgm:pt>
    <dgm:pt modelId="{E0D99A13-BDA6-454A-8C81-ED182DF1EFE5}" type="parTrans" cxnId="{754D0361-B643-4ED8-B01B-E280D0B44C32}">
      <dgm:prSet/>
      <dgm:spPr/>
      <dgm:t>
        <a:bodyPr/>
        <a:lstStyle/>
        <a:p>
          <a:endParaRPr lang="es-ES">
            <a:solidFill>
              <a:schemeClr val="tx1"/>
            </a:solidFill>
          </a:endParaRPr>
        </a:p>
      </dgm:t>
    </dgm:pt>
    <dgm:pt modelId="{F1C2CD49-CB1D-4466-B2F2-F246CD641DA8}" type="sibTrans" cxnId="{754D0361-B643-4ED8-B01B-E280D0B44C32}">
      <dgm:prSet/>
      <dgm:spPr/>
      <dgm:t>
        <a:bodyPr/>
        <a:lstStyle/>
        <a:p>
          <a:endParaRPr lang="es-ES">
            <a:solidFill>
              <a:schemeClr val="tx1"/>
            </a:solidFill>
          </a:endParaRPr>
        </a:p>
      </dgm:t>
    </dgm:pt>
    <dgm:pt modelId="{51525FA2-E8D5-47E5-8524-E5453E6B491D}">
      <dgm:prSet custT="1"/>
      <dgm:spPr/>
      <dgm:t>
        <a:bodyPr/>
        <a:lstStyle/>
        <a:p>
          <a:r>
            <a:rPr lang="es-ES" sz="1800" dirty="0" smtClean="0">
              <a:solidFill>
                <a:schemeClr val="tx1"/>
              </a:solidFill>
              <a:latin typeface="Times" panose="02020603050405020304" pitchFamily="18" charset="0"/>
              <a:cs typeface="Times" panose="02020603050405020304" pitchFamily="18" charset="0"/>
            </a:rPr>
            <a:t>Alimentación</a:t>
          </a:r>
          <a:r>
            <a:rPr lang="es-ES" sz="1800" i="1" dirty="0" smtClean="0">
              <a:solidFill>
                <a:schemeClr val="tx1"/>
              </a:solidFill>
              <a:latin typeface="Times" panose="02020603050405020304" pitchFamily="18" charset="0"/>
              <a:cs typeface="Times" panose="02020603050405020304" pitchFamily="18" charset="0"/>
            </a:rPr>
            <a:t> </a:t>
          </a:r>
          <a:endParaRPr lang="es-ES" sz="1800" dirty="0">
            <a:solidFill>
              <a:schemeClr val="tx1"/>
            </a:solidFill>
            <a:latin typeface="Times" panose="02020603050405020304" pitchFamily="18" charset="0"/>
            <a:cs typeface="Times" panose="02020603050405020304" pitchFamily="18" charset="0"/>
          </a:endParaRPr>
        </a:p>
      </dgm:t>
    </dgm:pt>
    <dgm:pt modelId="{D4FEBA7F-A15B-4CC1-84C6-D3A71B40E633}" type="parTrans" cxnId="{B2806414-F6ED-4380-9B2D-B6DDF5BD3135}">
      <dgm:prSet/>
      <dgm:spPr/>
      <dgm:t>
        <a:bodyPr/>
        <a:lstStyle/>
        <a:p>
          <a:endParaRPr lang="es-ES">
            <a:solidFill>
              <a:schemeClr val="tx1"/>
            </a:solidFill>
          </a:endParaRPr>
        </a:p>
      </dgm:t>
    </dgm:pt>
    <dgm:pt modelId="{DAFE6C65-B50E-48BB-A3F9-7277987099D8}" type="sibTrans" cxnId="{B2806414-F6ED-4380-9B2D-B6DDF5BD3135}">
      <dgm:prSet/>
      <dgm:spPr/>
      <dgm:t>
        <a:bodyPr/>
        <a:lstStyle/>
        <a:p>
          <a:endParaRPr lang="es-ES">
            <a:solidFill>
              <a:schemeClr val="tx1"/>
            </a:solidFill>
          </a:endParaRPr>
        </a:p>
      </dgm:t>
    </dgm:pt>
    <dgm:pt modelId="{2FC1D8F7-5D15-4A01-9257-B6D323F3CEAC}">
      <dgm:prSet custT="1"/>
      <dgm:spPr/>
      <dgm:t>
        <a:bodyPr/>
        <a:lstStyle/>
        <a:p>
          <a:r>
            <a:rPr lang="es-EC" sz="1800" b="1" dirty="0" smtClean="0">
              <a:solidFill>
                <a:schemeClr val="tx1"/>
              </a:solidFill>
              <a:latin typeface="Times" panose="02020603050405020304" pitchFamily="18" charset="0"/>
              <a:cs typeface="Times" panose="02020603050405020304" pitchFamily="18" charset="0"/>
            </a:rPr>
            <a:t>Requerimientos nutricionales</a:t>
          </a:r>
          <a:endParaRPr lang="es-ES" sz="1800" dirty="0">
            <a:solidFill>
              <a:schemeClr val="tx1"/>
            </a:solidFill>
            <a:latin typeface="Times" panose="02020603050405020304" pitchFamily="18" charset="0"/>
            <a:cs typeface="Times" panose="02020603050405020304" pitchFamily="18" charset="0"/>
          </a:endParaRPr>
        </a:p>
      </dgm:t>
    </dgm:pt>
    <dgm:pt modelId="{D572488B-85B5-48DD-B7FD-5E05C0D3ACF8}" type="parTrans" cxnId="{E8DBAAA8-A502-4034-A7C2-91401012B032}">
      <dgm:prSet/>
      <dgm:spPr/>
      <dgm:t>
        <a:bodyPr/>
        <a:lstStyle/>
        <a:p>
          <a:endParaRPr lang="es-ES">
            <a:solidFill>
              <a:schemeClr val="tx1"/>
            </a:solidFill>
          </a:endParaRPr>
        </a:p>
      </dgm:t>
    </dgm:pt>
    <dgm:pt modelId="{F07FD6A6-651A-47E3-951C-078F163C8B67}" type="sibTrans" cxnId="{E8DBAAA8-A502-4034-A7C2-91401012B032}">
      <dgm:prSet/>
      <dgm:spPr/>
      <dgm:t>
        <a:bodyPr/>
        <a:lstStyle/>
        <a:p>
          <a:endParaRPr lang="es-ES">
            <a:solidFill>
              <a:schemeClr val="tx1"/>
            </a:solidFill>
          </a:endParaRPr>
        </a:p>
      </dgm:t>
    </dgm:pt>
    <dgm:pt modelId="{E2E84D82-75DB-4BBE-8C44-31AB2762A0CA}">
      <dgm:prSet custT="1"/>
      <dgm:spPr/>
      <dgm:t>
        <a:bodyPr/>
        <a:lstStyle/>
        <a:p>
          <a:r>
            <a:rPr lang="es-EC" sz="1800" b="1" dirty="0">
              <a:solidFill>
                <a:schemeClr val="tx1"/>
              </a:solidFill>
              <a:latin typeface="Times New Roman" panose="02020603050405020304" pitchFamily="18" charset="0"/>
              <a:cs typeface="Times New Roman" panose="02020603050405020304" pitchFamily="18" charset="0"/>
            </a:rPr>
            <a:t>Generalidades</a:t>
          </a:r>
          <a:endParaRPr lang="es-ES" sz="1800" dirty="0">
            <a:solidFill>
              <a:schemeClr val="tx1"/>
            </a:solidFill>
            <a:latin typeface="Times New Roman" panose="02020603050405020304" pitchFamily="18" charset="0"/>
            <a:cs typeface="Times New Roman" panose="02020603050405020304" pitchFamily="18" charset="0"/>
          </a:endParaRPr>
        </a:p>
      </dgm:t>
    </dgm:pt>
    <dgm:pt modelId="{84A7C5A8-3F2E-4E3D-BC0B-06C236A482C2}" type="parTrans" cxnId="{190A8874-0AEB-4DA0-9F33-F0842D00A2FC}">
      <dgm:prSet/>
      <dgm:spPr/>
      <dgm:t>
        <a:bodyPr/>
        <a:lstStyle/>
        <a:p>
          <a:endParaRPr lang="es-ES">
            <a:solidFill>
              <a:schemeClr val="tx1"/>
            </a:solidFill>
          </a:endParaRPr>
        </a:p>
      </dgm:t>
    </dgm:pt>
    <dgm:pt modelId="{A4857B6E-6416-48BC-8A4C-4824963E8844}" type="sibTrans" cxnId="{190A8874-0AEB-4DA0-9F33-F0842D00A2FC}">
      <dgm:prSet/>
      <dgm:spPr/>
      <dgm:t>
        <a:bodyPr/>
        <a:lstStyle/>
        <a:p>
          <a:endParaRPr lang="es-ES">
            <a:solidFill>
              <a:schemeClr val="tx1"/>
            </a:solidFill>
          </a:endParaRPr>
        </a:p>
      </dgm:t>
    </dgm:pt>
    <dgm:pt modelId="{E8E7B0C0-9F43-4331-A32A-2956CA4E7446}">
      <dgm:prSet custT="1"/>
      <dgm:spPr/>
      <dgm:t>
        <a:bodyPr/>
        <a:lstStyle/>
        <a:p>
          <a:r>
            <a:rPr lang="es-ES" sz="1800" b="1" dirty="0" smtClean="0">
              <a:solidFill>
                <a:schemeClr val="tx1"/>
              </a:solidFill>
              <a:latin typeface="Times" panose="02020603050405020304" pitchFamily="18" charset="0"/>
              <a:cs typeface="Times" panose="02020603050405020304" pitchFamily="18" charset="0"/>
            </a:rPr>
            <a:t>Producción de huevos</a:t>
          </a:r>
          <a:endParaRPr lang="es-ES" sz="1800" b="1" dirty="0">
            <a:solidFill>
              <a:schemeClr val="tx1"/>
            </a:solidFill>
            <a:latin typeface="Times" panose="02020603050405020304" pitchFamily="18" charset="0"/>
            <a:cs typeface="Times" panose="02020603050405020304" pitchFamily="18" charset="0"/>
          </a:endParaRPr>
        </a:p>
      </dgm:t>
    </dgm:pt>
    <dgm:pt modelId="{60BA0787-3842-4362-8878-34D7D0D44D02}" type="parTrans" cxnId="{2128651A-4D80-49D7-9149-FA277691FEF3}">
      <dgm:prSet/>
      <dgm:spPr/>
      <dgm:t>
        <a:bodyPr/>
        <a:lstStyle/>
        <a:p>
          <a:endParaRPr lang="es-ES">
            <a:solidFill>
              <a:schemeClr val="tx1"/>
            </a:solidFill>
          </a:endParaRPr>
        </a:p>
      </dgm:t>
    </dgm:pt>
    <dgm:pt modelId="{E0D6D220-0226-424B-B55B-720712B68F31}" type="sibTrans" cxnId="{2128651A-4D80-49D7-9149-FA277691FEF3}">
      <dgm:prSet/>
      <dgm:spPr/>
      <dgm:t>
        <a:bodyPr/>
        <a:lstStyle/>
        <a:p>
          <a:endParaRPr lang="es-ES">
            <a:solidFill>
              <a:schemeClr val="tx1"/>
            </a:solidFill>
          </a:endParaRPr>
        </a:p>
      </dgm:t>
    </dgm:pt>
    <dgm:pt modelId="{A084F2FF-4412-4BBB-B558-9F88A9A6C783}" type="pres">
      <dgm:prSet presAssocID="{4CA5BC9F-FB0D-465D-B9B7-C342C23055BD}" presName="Name0" presStyleCnt="0">
        <dgm:presLayoutVars>
          <dgm:chMax val="1"/>
          <dgm:dir/>
          <dgm:animLvl val="ctr"/>
          <dgm:resizeHandles val="exact"/>
        </dgm:presLayoutVars>
      </dgm:prSet>
      <dgm:spPr/>
      <dgm:t>
        <a:bodyPr/>
        <a:lstStyle/>
        <a:p>
          <a:endParaRPr lang="es-CO"/>
        </a:p>
      </dgm:t>
    </dgm:pt>
    <dgm:pt modelId="{B12A3F33-B39C-4B03-8A31-8441FF5AA33B}" type="pres">
      <dgm:prSet presAssocID="{627FF5A3-B40B-4241-BBDE-8EF5DB7A0299}" presName="centerShape" presStyleLbl="node0" presStyleIdx="0" presStyleCnt="1" custLinFactNeighborX="-17295" custLinFactNeighborY="-2338"/>
      <dgm:spPr/>
      <dgm:t>
        <a:bodyPr/>
        <a:lstStyle/>
        <a:p>
          <a:endParaRPr lang="es-CO"/>
        </a:p>
      </dgm:t>
    </dgm:pt>
    <dgm:pt modelId="{C9C1A2D0-BAA2-44A6-BC16-7799EFC18A8E}" type="pres">
      <dgm:prSet presAssocID="{84A7C5A8-3F2E-4E3D-BC0B-06C236A482C2}" presName="parTrans" presStyleLbl="sibTrans2D1" presStyleIdx="0" presStyleCnt="4"/>
      <dgm:spPr/>
      <dgm:t>
        <a:bodyPr/>
        <a:lstStyle/>
        <a:p>
          <a:endParaRPr lang="es-CO"/>
        </a:p>
      </dgm:t>
    </dgm:pt>
    <dgm:pt modelId="{A588D122-4CF8-415C-B0E8-859F08A17835}" type="pres">
      <dgm:prSet presAssocID="{84A7C5A8-3F2E-4E3D-BC0B-06C236A482C2}" presName="connectorText" presStyleLbl="sibTrans2D1" presStyleIdx="0" presStyleCnt="4"/>
      <dgm:spPr/>
      <dgm:t>
        <a:bodyPr/>
        <a:lstStyle/>
        <a:p>
          <a:endParaRPr lang="es-CO"/>
        </a:p>
      </dgm:t>
    </dgm:pt>
    <dgm:pt modelId="{6CBFE103-0F7F-4158-97B2-61039BD249E4}" type="pres">
      <dgm:prSet presAssocID="{E2E84D82-75DB-4BBE-8C44-31AB2762A0CA}" presName="node" presStyleLbl="node1" presStyleIdx="0" presStyleCnt="4" custScaleX="147133" custRadScaleRad="96780" custRadScaleInc="-56947">
        <dgm:presLayoutVars>
          <dgm:bulletEnabled val="1"/>
        </dgm:presLayoutVars>
      </dgm:prSet>
      <dgm:spPr/>
      <dgm:t>
        <a:bodyPr/>
        <a:lstStyle/>
        <a:p>
          <a:endParaRPr lang="es-CO"/>
        </a:p>
      </dgm:t>
    </dgm:pt>
    <dgm:pt modelId="{D7775FB3-BBD2-4925-B2A3-5E974AF26A31}" type="pres">
      <dgm:prSet presAssocID="{D572488B-85B5-48DD-B7FD-5E05C0D3ACF8}" presName="parTrans" presStyleLbl="sibTrans2D1" presStyleIdx="1" presStyleCnt="4"/>
      <dgm:spPr/>
      <dgm:t>
        <a:bodyPr/>
        <a:lstStyle/>
        <a:p>
          <a:endParaRPr lang="es-CO"/>
        </a:p>
      </dgm:t>
    </dgm:pt>
    <dgm:pt modelId="{EDF9EE9D-8122-4B67-B44A-42B960B61869}" type="pres">
      <dgm:prSet presAssocID="{D572488B-85B5-48DD-B7FD-5E05C0D3ACF8}" presName="connectorText" presStyleLbl="sibTrans2D1" presStyleIdx="1" presStyleCnt="4"/>
      <dgm:spPr/>
      <dgm:t>
        <a:bodyPr/>
        <a:lstStyle/>
        <a:p>
          <a:endParaRPr lang="es-CO"/>
        </a:p>
      </dgm:t>
    </dgm:pt>
    <dgm:pt modelId="{F7C1D5C5-0379-40B9-A560-E4FE4A8A7E3A}" type="pres">
      <dgm:prSet presAssocID="{2FC1D8F7-5D15-4A01-9257-B6D323F3CEAC}" presName="node" presStyleLbl="node1" presStyleIdx="1" presStyleCnt="4" custScaleX="163253" custScaleY="114829" custRadScaleRad="84149" custRadScaleInc="-7315">
        <dgm:presLayoutVars>
          <dgm:bulletEnabled val="1"/>
        </dgm:presLayoutVars>
      </dgm:prSet>
      <dgm:spPr/>
      <dgm:t>
        <a:bodyPr/>
        <a:lstStyle/>
        <a:p>
          <a:endParaRPr lang="es-CO"/>
        </a:p>
      </dgm:t>
    </dgm:pt>
    <dgm:pt modelId="{0FD21939-C340-4804-9038-26B8E1C2BCEF}" type="pres">
      <dgm:prSet presAssocID="{60BA0787-3842-4362-8878-34D7D0D44D02}" presName="parTrans" presStyleLbl="sibTrans2D1" presStyleIdx="2" presStyleCnt="4"/>
      <dgm:spPr/>
      <dgm:t>
        <a:bodyPr/>
        <a:lstStyle/>
        <a:p>
          <a:endParaRPr lang="es-CO"/>
        </a:p>
      </dgm:t>
    </dgm:pt>
    <dgm:pt modelId="{9B9FA075-CC26-4B65-8D93-F08CD4F897A1}" type="pres">
      <dgm:prSet presAssocID="{60BA0787-3842-4362-8878-34D7D0D44D02}" presName="connectorText" presStyleLbl="sibTrans2D1" presStyleIdx="2" presStyleCnt="4"/>
      <dgm:spPr/>
      <dgm:t>
        <a:bodyPr/>
        <a:lstStyle/>
        <a:p>
          <a:endParaRPr lang="es-CO"/>
        </a:p>
      </dgm:t>
    </dgm:pt>
    <dgm:pt modelId="{5418600A-3E76-4494-AC92-2E31465679FB}" type="pres">
      <dgm:prSet presAssocID="{E8E7B0C0-9F43-4331-A32A-2956CA4E7446}" presName="node" presStyleLbl="node1" presStyleIdx="2" presStyleCnt="4" custScaleX="171443" custRadScaleRad="96499" custRadScaleInc="47552">
        <dgm:presLayoutVars>
          <dgm:bulletEnabled val="1"/>
        </dgm:presLayoutVars>
      </dgm:prSet>
      <dgm:spPr/>
      <dgm:t>
        <a:bodyPr/>
        <a:lstStyle/>
        <a:p>
          <a:endParaRPr lang="es-CO"/>
        </a:p>
      </dgm:t>
    </dgm:pt>
    <dgm:pt modelId="{B9FC4B9B-C719-48F5-A0D3-DD4710156D74}" type="pres">
      <dgm:prSet presAssocID="{D4FEBA7F-A15B-4CC1-84C6-D3A71B40E633}" presName="parTrans" presStyleLbl="sibTrans2D1" presStyleIdx="3" presStyleCnt="4"/>
      <dgm:spPr/>
      <dgm:t>
        <a:bodyPr/>
        <a:lstStyle/>
        <a:p>
          <a:endParaRPr lang="es-CO"/>
        </a:p>
      </dgm:t>
    </dgm:pt>
    <dgm:pt modelId="{637E08EE-971A-412B-BE3F-9E81C77986DB}" type="pres">
      <dgm:prSet presAssocID="{D4FEBA7F-A15B-4CC1-84C6-D3A71B40E633}" presName="connectorText" presStyleLbl="sibTrans2D1" presStyleIdx="3" presStyleCnt="4"/>
      <dgm:spPr/>
      <dgm:t>
        <a:bodyPr/>
        <a:lstStyle/>
        <a:p>
          <a:endParaRPr lang="es-CO"/>
        </a:p>
      </dgm:t>
    </dgm:pt>
    <dgm:pt modelId="{A172163D-290C-48A4-9C99-007FEAC6A40A}" type="pres">
      <dgm:prSet presAssocID="{51525FA2-E8D5-47E5-8524-E5453E6B491D}" presName="node" presStyleLbl="node1" presStyleIdx="3" presStyleCnt="4" custScaleX="144349" custScaleY="128742" custRadScaleRad="155616" custRadScaleInc="11587">
        <dgm:presLayoutVars>
          <dgm:bulletEnabled val="1"/>
        </dgm:presLayoutVars>
      </dgm:prSet>
      <dgm:spPr/>
      <dgm:t>
        <a:bodyPr/>
        <a:lstStyle/>
        <a:p>
          <a:endParaRPr lang="es-CO"/>
        </a:p>
      </dgm:t>
    </dgm:pt>
  </dgm:ptLst>
  <dgm:cxnLst>
    <dgm:cxn modelId="{527AEAFC-3489-4BF2-8A8F-EA6C380D5DBA}" type="presOf" srcId="{E2E84D82-75DB-4BBE-8C44-31AB2762A0CA}" destId="{6CBFE103-0F7F-4158-97B2-61039BD249E4}" srcOrd="0" destOrd="0" presId="urn:microsoft.com/office/officeart/2005/8/layout/radial5"/>
    <dgm:cxn modelId="{E8DBAAA8-A502-4034-A7C2-91401012B032}" srcId="{627FF5A3-B40B-4241-BBDE-8EF5DB7A0299}" destId="{2FC1D8F7-5D15-4A01-9257-B6D323F3CEAC}" srcOrd="1" destOrd="0" parTransId="{D572488B-85B5-48DD-B7FD-5E05C0D3ACF8}" sibTransId="{F07FD6A6-651A-47E3-951C-078F163C8B67}"/>
    <dgm:cxn modelId="{389B8743-6AB0-43EC-8C3D-14061826AEE6}" type="presOf" srcId="{60BA0787-3842-4362-8878-34D7D0D44D02}" destId="{9B9FA075-CC26-4B65-8D93-F08CD4F897A1}" srcOrd="1" destOrd="0" presId="urn:microsoft.com/office/officeart/2005/8/layout/radial5"/>
    <dgm:cxn modelId="{0A973066-6609-438F-8C8A-794D9D82BC25}" type="presOf" srcId="{E8E7B0C0-9F43-4331-A32A-2956CA4E7446}" destId="{5418600A-3E76-4494-AC92-2E31465679FB}" srcOrd="0" destOrd="0" presId="urn:microsoft.com/office/officeart/2005/8/layout/radial5"/>
    <dgm:cxn modelId="{F22979B8-71E4-4EBC-A30B-B6B6852E73BC}" type="presOf" srcId="{D4FEBA7F-A15B-4CC1-84C6-D3A71B40E633}" destId="{637E08EE-971A-412B-BE3F-9E81C77986DB}" srcOrd="1" destOrd="0" presId="urn:microsoft.com/office/officeart/2005/8/layout/radial5"/>
    <dgm:cxn modelId="{F8CB9399-1658-4CC6-9D98-490643A35CC0}" type="presOf" srcId="{D572488B-85B5-48DD-B7FD-5E05C0D3ACF8}" destId="{D7775FB3-BBD2-4925-B2A3-5E974AF26A31}" srcOrd="0" destOrd="0" presId="urn:microsoft.com/office/officeart/2005/8/layout/radial5"/>
    <dgm:cxn modelId="{2128651A-4D80-49D7-9149-FA277691FEF3}" srcId="{627FF5A3-B40B-4241-BBDE-8EF5DB7A0299}" destId="{E8E7B0C0-9F43-4331-A32A-2956CA4E7446}" srcOrd="2" destOrd="0" parTransId="{60BA0787-3842-4362-8878-34D7D0D44D02}" sibTransId="{E0D6D220-0226-424B-B55B-720712B68F31}"/>
    <dgm:cxn modelId="{2B7D5C07-81D1-40CB-B091-4AF5116CE77C}" type="presOf" srcId="{60BA0787-3842-4362-8878-34D7D0D44D02}" destId="{0FD21939-C340-4804-9038-26B8E1C2BCEF}" srcOrd="0" destOrd="0" presId="urn:microsoft.com/office/officeart/2005/8/layout/radial5"/>
    <dgm:cxn modelId="{754D0361-B643-4ED8-B01B-E280D0B44C32}" srcId="{4CA5BC9F-FB0D-465D-B9B7-C342C23055BD}" destId="{627FF5A3-B40B-4241-BBDE-8EF5DB7A0299}" srcOrd="0" destOrd="0" parTransId="{E0D99A13-BDA6-454A-8C81-ED182DF1EFE5}" sibTransId="{F1C2CD49-CB1D-4466-B2F2-F246CD641DA8}"/>
    <dgm:cxn modelId="{C285685A-849B-48F6-B7E0-3A67D89BBE2A}" type="presOf" srcId="{51525FA2-E8D5-47E5-8524-E5453E6B491D}" destId="{A172163D-290C-48A4-9C99-007FEAC6A40A}" srcOrd="0" destOrd="0" presId="urn:microsoft.com/office/officeart/2005/8/layout/radial5"/>
    <dgm:cxn modelId="{C6F1E49A-9B50-42A5-B261-8766C6084843}" type="presOf" srcId="{84A7C5A8-3F2E-4E3D-BC0B-06C236A482C2}" destId="{A588D122-4CF8-415C-B0E8-859F08A17835}" srcOrd="1" destOrd="0" presId="urn:microsoft.com/office/officeart/2005/8/layout/radial5"/>
    <dgm:cxn modelId="{B2806414-F6ED-4380-9B2D-B6DDF5BD3135}" srcId="{627FF5A3-B40B-4241-BBDE-8EF5DB7A0299}" destId="{51525FA2-E8D5-47E5-8524-E5453E6B491D}" srcOrd="3" destOrd="0" parTransId="{D4FEBA7F-A15B-4CC1-84C6-D3A71B40E633}" sibTransId="{DAFE6C65-B50E-48BB-A3F9-7277987099D8}"/>
    <dgm:cxn modelId="{82F75EB4-2866-4115-AA82-8382F0FE6657}" type="presOf" srcId="{627FF5A3-B40B-4241-BBDE-8EF5DB7A0299}" destId="{B12A3F33-B39C-4B03-8A31-8441FF5AA33B}" srcOrd="0" destOrd="0" presId="urn:microsoft.com/office/officeart/2005/8/layout/radial5"/>
    <dgm:cxn modelId="{190A8874-0AEB-4DA0-9F33-F0842D00A2FC}" srcId="{627FF5A3-B40B-4241-BBDE-8EF5DB7A0299}" destId="{E2E84D82-75DB-4BBE-8C44-31AB2762A0CA}" srcOrd="0" destOrd="0" parTransId="{84A7C5A8-3F2E-4E3D-BC0B-06C236A482C2}" sibTransId="{A4857B6E-6416-48BC-8A4C-4824963E8844}"/>
    <dgm:cxn modelId="{D9DE4E2C-E723-4D30-82CA-E651A3B7100B}" type="presOf" srcId="{4CA5BC9F-FB0D-465D-B9B7-C342C23055BD}" destId="{A084F2FF-4412-4BBB-B558-9F88A9A6C783}" srcOrd="0" destOrd="0" presId="urn:microsoft.com/office/officeart/2005/8/layout/radial5"/>
    <dgm:cxn modelId="{0938D5DC-8EE4-4B22-88AC-73DC4C291952}" type="presOf" srcId="{84A7C5A8-3F2E-4E3D-BC0B-06C236A482C2}" destId="{C9C1A2D0-BAA2-44A6-BC16-7799EFC18A8E}" srcOrd="0" destOrd="0" presId="urn:microsoft.com/office/officeart/2005/8/layout/radial5"/>
    <dgm:cxn modelId="{C531E166-8BED-48CB-9207-93199D791178}" type="presOf" srcId="{D572488B-85B5-48DD-B7FD-5E05C0D3ACF8}" destId="{EDF9EE9D-8122-4B67-B44A-42B960B61869}" srcOrd="1" destOrd="0" presId="urn:microsoft.com/office/officeart/2005/8/layout/radial5"/>
    <dgm:cxn modelId="{77ED1BE2-1BD2-4DE0-85F2-A3C9656B1072}" type="presOf" srcId="{2FC1D8F7-5D15-4A01-9257-B6D323F3CEAC}" destId="{F7C1D5C5-0379-40B9-A560-E4FE4A8A7E3A}" srcOrd="0" destOrd="0" presId="urn:microsoft.com/office/officeart/2005/8/layout/radial5"/>
    <dgm:cxn modelId="{3F504089-FE24-4523-9E9C-B9F1513D08FB}" type="presOf" srcId="{D4FEBA7F-A15B-4CC1-84C6-D3A71B40E633}" destId="{B9FC4B9B-C719-48F5-A0D3-DD4710156D74}" srcOrd="0" destOrd="0" presId="urn:microsoft.com/office/officeart/2005/8/layout/radial5"/>
    <dgm:cxn modelId="{6185C115-D466-4DF4-A0B3-448D371E421A}" type="presParOf" srcId="{A084F2FF-4412-4BBB-B558-9F88A9A6C783}" destId="{B12A3F33-B39C-4B03-8A31-8441FF5AA33B}" srcOrd="0" destOrd="0" presId="urn:microsoft.com/office/officeart/2005/8/layout/radial5"/>
    <dgm:cxn modelId="{768FBAFF-96A9-4152-8A59-F60C49AA9456}" type="presParOf" srcId="{A084F2FF-4412-4BBB-B558-9F88A9A6C783}" destId="{C9C1A2D0-BAA2-44A6-BC16-7799EFC18A8E}" srcOrd="1" destOrd="0" presId="urn:microsoft.com/office/officeart/2005/8/layout/radial5"/>
    <dgm:cxn modelId="{AA97BCCF-9FC5-4FB4-BE70-5687BF7249E3}" type="presParOf" srcId="{C9C1A2D0-BAA2-44A6-BC16-7799EFC18A8E}" destId="{A588D122-4CF8-415C-B0E8-859F08A17835}" srcOrd="0" destOrd="0" presId="urn:microsoft.com/office/officeart/2005/8/layout/radial5"/>
    <dgm:cxn modelId="{1E336F04-45F8-4D63-875A-26452B16000A}" type="presParOf" srcId="{A084F2FF-4412-4BBB-B558-9F88A9A6C783}" destId="{6CBFE103-0F7F-4158-97B2-61039BD249E4}" srcOrd="2" destOrd="0" presId="urn:microsoft.com/office/officeart/2005/8/layout/radial5"/>
    <dgm:cxn modelId="{F9FF197B-ADF1-40C4-8CC9-3A151FC344D5}" type="presParOf" srcId="{A084F2FF-4412-4BBB-B558-9F88A9A6C783}" destId="{D7775FB3-BBD2-4925-B2A3-5E974AF26A31}" srcOrd="3" destOrd="0" presId="urn:microsoft.com/office/officeart/2005/8/layout/radial5"/>
    <dgm:cxn modelId="{51306133-D3CE-479B-B40D-5C9F2B915D9A}" type="presParOf" srcId="{D7775FB3-BBD2-4925-B2A3-5E974AF26A31}" destId="{EDF9EE9D-8122-4B67-B44A-42B960B61869}" srcOrd="0" destOrd="0" presId="urn:microsoft.com/office/officeart/2005/8/layout/radial5"/>
    <dgm:cxn modelId="{87A9F27A-C61C-4AE6-905F-47577DEEFE1E}" type="presParOf" srcId="{A084F2FF-4412-4BBB-B558-9F88A9A6C783}" destId="{F7C1D5C5-0379-40B9-A560-E4FE4A8A7E3A}" srcOrd="4" destOrd="0" presId="urn:microsoft.com/office/officeart/2005/8/layout/radial5"/>
    <dgm:cxn modelId="{BBF9A890-B40F-4333-A67B-268A4C6901E6}" type="presParOf" srcId="{A084F2FF-4412-4BBB-B558-9F88A9A6C783}" destId="{0FD21939-C340-4804-9038-26B8E1C2BCEF}" srcOrd="5" destOrd="0" presId="urn:microsoft.com/office/officeart/2005/8/layout/radial5"/>
    <dgm:cxn modelId="{9E0015A9-6E35-4F1B-9F63-A70FD295E8D1}" type="presParOf" srcId="{0FD21939-C340-4804-9038-26B8E1C2BCEF}" destId="{9B9FA075-CC26-4B65-8D93-F08CD4F897A1}" srcOrd="0" destOrd="0" presId="urn:microsoft.com/office/officeart/2005/8/layout/radial5"/>
    <dgm:cxn modelId="{91654247-6058-403F-95D3-CCD6E09EC109}" type="presParOf" srcId="{A084F2FF-4412-4BBB-B558-9F88A9A6C783}" destId="{5418600A-3E76-4494-AC92-2E31465679FB}" srcOrd="6" destOrd="0" presId="urn:microsoft.com/office/officeart/2005/8/layout/radial5"/>
    <dgm:cxn modelId="{17DFD6FC-1440-45C2-BCE6-2EF0363D76D3}" type="presParOf" srcId="{A084F2FF-4412-4BBB-B558-9F88A9A6C783}" destId="{B9FC4B9B-C719-48F5-A0D3-DD4710156D74}" srcOrd="7" destOrd="0" presId="urn:microsoft.com/office/officeart/2005/8/layout/radial5"/>
    <dgm:cxn modelId="{D1BB481D-3234-45E5-AF77-8BB48E874274}" type="presParOf" srcId="{B9FC4B9B-C719-48F5-A0D3-DD4710156D74}" destId="{637E08EE-971A-412B-BE3F-9E81C77986DB}" srcOrd="0" destOrd="0" presId="urn:microsoft.com/office/officeart/2005/8/layout/radial5"/>
    <dgm:cxn modelId="{755F664C-1CD7-4640-B69B-B8F174C34103}" type="presParOf" srcId="{A084F2FF-4412-4BBB-B558-9F88A9A6C783}" destId="{A172163D-290C-48A4-9C99-007FEAC6A40A}" srcOrd="8" destOrd="0" presId="urn:microsoft.com/office/officeart/2005/8/layout/radial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7D2825C6-BBF1-431C-BC65-5E3B11CBB55C}" type="doc">
      <dgm:prSet loTypeId="urn:microsoft.com/office/officeart/2009/3/layout/FramedTextPicture" loCatId="picture" qsTypeId="urn:microsoft.com/office/officeart/2005/8/quickstyle/3d3" qsCatId="3D" csTypeId="urn:microsoft.com/office/officeart/2005/8/colors/accent1_2" csCatId="accent1" phldr="1"/>
      <dgm:spPr/>
      <dgm:t>
        <a:bodyPr/>
        <a:lstStyle/>
        <a:p>
          <a:endParaRPr lang="es-EC"/>
        </a:p>
      </dgm:t>
    </dgm:pt>
    <dgm:pt modelId="{453A3797-CEE8-4451-B7E7-866E91AA9DB4}">
      <dgm:prSet phldrT="[Texto]" custT="1"/>
      <dgm:spPr/>
      <dgm:t>
        <a:bodyPr/>
        <a:lstStyle/>
        <a:p>
          <a:r>
            <a:rPr lang="es-EC" sz="1800" dirty="0" smtClean="0"/>
            <a:t>“C</a:t>
          </a:r>
          <a:r>
            <a:rPr lang="es-EC" sz="1800" b="1" dirty="0" smtClean="0"/>
            <a:t>omunidad Luis Freile</a:t>
          </a:r>
          <a:r>
            <a:rPr lang="es-EC" sz="1800" dirty="0" smtClean="0"/>
            <a:t>”.</a:t>
          </a:r>
        </a:p>
        <a:p>
          <a:r>
            <a:rPr lang="es-EC" sz="1800" dirty="0" smtClean="0"/>
            <a:t>Provincia: Pichincha</a:t>
          </a:r>
        </a:p>
        <a:p>
          <a:r>
            <a:rPr lang="es-EC" sz="1800" dirty="0" smtClean="0"/>
            <a:t>Cantón: Pedro Moncayo</a:t>
          </a:r>
        </a:p>
        <a:p>
          <a:r>
            <a:rPr lang="es-EC" sz="1800" dirty="0" smtClean="0"/>
            <a:t>Parroquia: </a:t>
          </a:r>
          <a:r>
            <a:rPr lang="es-EC" sz="1800" dirty="0" err="1" smtClean="0"/>
            <a:t>Tabacundo</a:t>
          </a:r>
          <a:endParaRPr lang="es-EC" sz="1800" dirty="0" smtClean="0"/>
        </a:p>
        <a:p>
          <a:endParaRPr lang="es-EC" sz="1100" dirty="0"/>
        </a:p>
      </dgm:t>
    </dgm:pt>
    <dgm:pt modelId="{F23EFFB0-5B2E-412D-83B2-C42A5A1BD42C}" type="parTrans" cxnId="{1EBD3EDC-00D5-426C-A7FE-71E4EB484281}">
      <dgm:prSet/>
      <dgm:spPr/>
      <dgm:t>
        <a:bodyPr/>
        <a:lstStyle/>
        <a:p>
          <a:endParaRPr lang="es-EC"/>
        </a:p>
      </dgm:t>
    </dgm:pt>
    <dgm:pt modelId="{EA71AE73-2F4E-49C8-B825-F38DBB5A2C70}" type="sibTrans" cxnId="{1EBD3EDC-00D5-426C-A7FE-71E4EB484281}">
      <dgm:prSet/>
      <dgm:spPr/>
      <dgm:t>
        <a:bodyPr/>
        <a:lstStyle/>
        <a:p>
          <a:endParaRPr lang="es-EC"/>
        </a:p>
      </dgm:t>
    </dgm:pt>
    <dgm:pt modelId="{C43745ED-AE24-4612-87E1-2F3C041712AF}" type="pres">
      <dgm:prSet presAssocID="{7D2825C6-BBF1-431C-BC65-5E3B11CBB55C}" presName="Name0" presStyleCnt="0">
        <dgm:presLayoutVars>
          <dgm:chMax/>
          <dgm:chPref/>
          <dgm:dir/>
        </dgm:presLayoutVars>
      </dgm:prSet>
      <dgm:spPr/>
      <dgm:t>
        <a:bodyPr/>
        <a:lstStyle/>
        <a:p>
          <a:endParaRPr lang="es-CO"/>
        </a:p>
      </dgm:t>
    </dgm:pt>
    <dgm:pt modelId="{09B018CA-AF20-40C3-98F3-3B9A3D966930}" type="pres">
      <dgm:prSet presAssocID="{453A3797-CEE8-4451-B7E7-866E91AA9DB4}" presName="composite" presStyleCnt="0">
        <dgm:presLayoutVars>
          <dgm:chMax/>
          <dgm:chPref/>
        </dgm:presLayoutVars>
      </dgm:prSet>
      <dgm:spPr/>
    </dgm:pt>
    <dgm:pt modelId="{BA70A44D-E32D-4EEF-B806-F0EFF4C164FE}" type="pres">
      <dgm:prSet presAssocID="{453A3797-CEE8-4451-B7E7-866E91AA9DB4}" presName="Image" presStyleLbl="bgImgPlace1" presStyleIdx="0" presStyleCnt="1" custAng="20346427" custScaleX="126333" custScaleY="144901" custLinFactNeighborX="-54147" custLinFactNeighborY="39739"/>
      <dgm:spPr>
        <a:blipFill rotWithShape="1">
          <a:blip xmlns:r="http://schemas.openxmlformats.org/officeDocument/2006/relationships" r:embed="rId1"/>
          <a:stretch>
            <a:fillRect/>
          </a:stretch>
        </a:blipFill>
      </dgm:spPr>
      <dgm:t>
        <a:bodyPr/>
        <a:lstStyle/>
        <a:p>
          <a:endParaRPr lang="es-MX"/>
        </a:p>
      </dgm:t>
    </dgm:pt>
    <dgm:pt modelId="{09839F21-2661-46A3-8A19-04BDCBB2538A}" type="pres">
      <dgm:prSet presAssocID="{453A3797-CEE8-4451-B7E7-866E91AA9DB4}" presName="ParentText" presStyleLbl="revTx" presStyleIdx="0" presStyleCnt="1" custScaleY="114299">
        <dgm:presLayoutVars>
          <dgm:chMax val="0"/>
          <dgm:chPref val="0"/>
          <dgm:bulletEnabled val="1"/>
        </dgm:presLayoutVars>
      </dgm:prSet>
      <dgm:spPr/>
      <dgm:t>
        <a:bodyPr/>
        <a:lstStyle/>
        <a:p>
          <a:endParaRPr lang="es-CO"/>
        </a:p>
      </dgm:t>
    </dgm:pt>
    <dgm:pt modelId="{E7076208-1FB5-4737-80C1-FDB56E3FA8E0}" type="pres">
      <dgm:prSet presAssocID="{453A3797-CEE8-4451-B7E7-866E91AA9DB4}" presName="tlFrame" presStyleLbl="node1" presStyleIdx="0" presStyleCnt="4" custLinFactNeighborX="-8868" custLinFactNeighborY="-57044"/>
      <dgm:spPr/>
    </dgm:pt>
    <dgm:pt modelId="{F884D4D5-17DE-4A91-A347-D6CC4DB5E783}" type="pres">
      <dgm:prSet presAssocID="{453A3797-CEE8-4451-B7E7-866E91AA9DB4}" presName="trFrame" presStyleLbl="node1" presStyleIdx="1" presStyleCnt="4" custLinFactNeighborX="60" custLinFactNeighborY="-67612"/>
      <dgm:spPr/>
    </dgm:pt>
    <dgm:pt modelId="{F633819C-ED33-4F48-ACF8-B4676E4A23CB}" type="pres">
      <dgm:prSet presAssocID="{453A3797-CEE8-4451-B7E7-866E91AA9DB4}" presName="blFrame" presStyleLbl="node1" presStyleIdx="2" presStyleCnt="4" custLinFactNeighborX="-8868" custLinFactNeighborY="29422"/>
      <dgm:spPr/>
    </dgm:pt>
    <dgm:pt modelId="{3540E413-5152-4E48-9F18-F82EFF231B6D}" type="pres">
      <dgm:prSet presAssocID="{453A3797-CEE8-4451-B7E7-866E91AA9DB4}" presName="brFrame" presStyleLbl="node1" presStyleIdx="3" presStyleCnt="4" custLinFactNeighborX="60" custLinFactNeighborY="29423"/>
      <dgm:spPr/>
    </dgm:pt>
  </dgm:ptLst>
  <dgm:cxnLst>
    <dgm:cxn modelId="{1EBD3EDC-00D5-426C-A7FE-71E4EB484281}" srcId="{7D2825C6-BBF1-431C-BC65-5E3B11CBB55C}" destId="{453A3797-CEE8-4451-B7E7-866E91AA9DB4}" srcOrd="0" destOrd="0" parTransId="{F23EFFB0-5B2E-412D-83B2-C42A5A1BD42C}" sibTransId="{EA71AE73-2F4E-49C8-B825-F38DBB5A2C70}"/>
    <dgm:cxn modelId="{0DCF21E2-7B47-40FF-B786-1A8B0D466A3F}" type="presOf" srcId="{7D2825C6-BBF1-431C-BC65-5E3B11CBB55C}" destId="{C43745ED-AE24-4612-87E1-2F3C041712AF}" srcOrd="0" destOrd="0" presId="urn:microsoft.com/office/officeart/2009/3/layout/FramedTextPicture"/>
    <dgm:cxn modelId="{BEB4FAA3-D148-4EAB-B869-3B437CAB41E4}" type="presOf" srcId="{453A3797-CEE8-4451-B7E7-866E91AA9DB4}" destId="{09839F21-2661-46A3-8A19-04BDCBB2538A}" srcOrd="0" destOrd="0" presId="urn:microsoft.com/office/officeart/2009/3/layout/FramedTextPicture"/>
    <dgm:cxn modelId="{1B3630DD-7BCB-41D9-A4B5-A8A13C6ADD10}" type="presParOf" srcId="{C43745ED-AE24-4612-87E1-2F3C041712AF}" destId="{09B018CA-AF20-40C3-98F3-3B9A3D966930}" srcOrd="0" destOrd="0" presId="urn:microsoft.com/office/officeart/2009/3/layout/FramedTextPicture"/>
    <dgm:cxn modelId="{2930A562-7032-4453-BB31-793470813698}" type="presParOf" srcId="{09B018CA-AF20-40C3-98F3-3B9A3D966930}" destId="{BA70A44D-E32D-4EEF-B806-F0EFF4C164FE}" srcOrd="0" destOrd="0" presId="urn:microsoft.com/office/officeart/2009/3/layout/FramedTextPicture"/>
    <dgm:cxn modelId="{1BD3ADEE-1E7C-482B-99DE-80A1205C9926}" type="presParOf" srcId="{09B018CA-AF20-40C3-98F3-3B9A3D966930}" destId="{09839F21-2661-46A3-8A19-04BDCBB2538A}" srcOrd="1" destOrd="0" presId="urn:microsoft.com/office/officeart/2009/3/layout/FramedTextPicture"/>
    <dgm:cxn modelId="{19F24DA6-6397-4875-A394-F03BF007FDEB}" type="presParOf" srcId="{09B018CA-AF20-40C3-98F3-3B9A3D966930}" destId="{E7076208-1FB5-4737-80C1-FDB56E3FA8E0}" srcOrd="2" destOrd="0" presId="urn:microsoft.com/office/officeart/2009/3/layout/FramedTextPicture"/>
    <dgm:cxn modelId="{E3DC43FB-AA63-4636-ACA8-7C6B649220F9}" type="presParOf" srcId="{09B018CA-AF20-40C3-98F3-3B9A3D966930}" destId="{F884D4D5-17DE-4A91-A347-D6CC4DB5E783}" srcOrd="3" destOrd="0" presId="urn:microsoft.com/office/officeart/2009/3/layout/FramedTextPicture"/>
    <dgm:cxn modelId="{D4DFB389-76D0-4B23-8FB9-F5CBF09E2AC7}" type="presParOf" srcId="{09B018CA-AF20-40C3-98F3-3B9A3D966930}" destId="{F633819C-ED33-4F48-ACF8-B4676E4A23CB}" srcOrd="4" destOrd="0" presId="urn:microsoft.com/office/officeart/2009/3/layout/FramedTextPicture"/>
    <dgm:cxn modelId="{144D0C8E-3299-435A-9789-535134B0F29D}" type="presParOf" srcId="{09B018CA-AF20-40C3-98F3-3B9A3D966930}" destId="{3540E413-5152-4E48-9F18-F82EFF231B6D}"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4A8B6540-8DD5-41D5-82B0-1706DD52701F}" type="doc">
      <dgm:prSet loTypeId="urn:microsoft.com/office/officeart/2005/8/layout/default" loCatId="list" qsTypeId="urn:microsoft.com/office/officeart/2005/8/quickstyle/simple1" qsCatId="simple" csTypeId="urn:microsoft.com/office/officeart/2005/8/colors/colorful2" csCatId="colorful" phldr="1"/>
      <dgm:spPr/>
      <dgm:t>
        <a:bodyPr/>
        <a:lstStyle/>
        <a:p>
          <a:endParaRPr lang="es-CO"/>
        </a:p>
      </dgm:t>
    </dgm:pt>
    <dgm:pt modelId="{D054A6A7-B4BA-4617-B3B4-89E2C56B71C6}">
      <dgm:prSet phldrT="[Texto]" custT="1"/>
      <dgm:spPr/>
      <dgm:t>
        <a:bodyPr/>
        <a:lstStyle/>
        <a:p>
          <a:r>
            <a:rPr lang="es-CO" sz="1700" b="1" dirty="0">
              <a:solidFill>
                <a:schemeClr val="tx1">
                  <a:lumMod val="95000"/>
                  <a:lumOff val="5000"/>
                </a:schemeClr>
              </a:solidFill>
            </a:rPr>
            <a:t>FACTOR EN ESTUDIO</a:t>
          </a:r>
        </a:p>
        <a:p>
          <a:r>
            <a:rPr lang="es-EC" sz="1700" dirty="0">
              <a:solidFill>
                <a:schemeClr val="tx1">
                  <a:lumMod val="95000"/>
                  <a:lumOff val="5000"/>
                </a:schemeClr>
              </a:solidFill>
            </a:rPr>
            <a:t>Porcentajes de </a:t>
          </a:r>
          <a:r>
            <a:rPr lang="es-EC" sz="1700" dirty="0" smtClean="0">
              <a:solidFill>
                <a:schemeClr val="tx1">
                  <a:lumMod val="95000"/>
                  <a:lumOff val="5000"/>
                </a:schemeClr>
              </a:solidFill>
            </a:rPr>
            <a:t>harina </a:t>
          </a:r>
          <a:r>
            <a:rPr lang="es-EC" sz="1700" dirty="0">
              <a:solidFill>
                <a:schemeClr val="tx1">
                  <a:lumMod val="95000"/>
                  <a:lumOff val="5000"/>
                </a:schemeClr>
              </a:solidFill>
            </a:rPr>
            <a:t>de </a:t>
          </a:r>
          <a:r>
            <a:rPr lang="es-MX" sz="1700" dirty="0" smtClean="0">
              <a:solidFill>
                <a:schemeClr val="tx1">
                  <a:lumMod val="95000"/>
                  <a:lumOff val="5000"/>
                </a:schemeClr>
              </a:solidFill>
            </a:rPr>
            <a:t>alfalfa en la dieta para codornices </a:t>
          </a:r>
          <a:endParaRPr lang="es-CO" sz="1700" dirty="0">
            <a:solidFill>
              <a:schemeClr val="tx1">
                <a:lumMod val="95000"/>
                <a:lumOff val="5000"/>
              </a:schemeClr>
            </a:solidFill>
          </a:endParaRPr>
        </a:p>
        <a:p>
          <a:endParaRPr lang="es-CO" sz="1700" dirty="0">
            <a:solidFill>
              <a:schemeClr val="tx1">
                <a:lumMod val="95000"/>
                <a:lumOff val="5000"/>
              </a:schemeClr>
            </a:solidFill>
          </a:endParaRPr>
        </a:p>
      </dgm:t>
    </dgm:pt>
    <dgm:pt modelId="{E5DEBB96-4A69-4149-8DB1-D6E7460AEDA1}" type="parTrans" cxnId="{9B3C69C0-5944-4305-814A-4F74F619D7C1}">
      <dgm:prSet/>
      <dgm:spPr/>
      <dgm:t>
        <a:bodyPr/>
        <a:lstStyle/>
        <a:p>
          <a:endParaRPr lang="es-CO" sz="1700"/>
        </a:p>
      </dgm:t>
    </dgm:pt>
    <dgm:pt modelId="{6EE18B7C-5B25-4AC1-8158-B13258F75E1F}" type="sibTrans" cxnId="{9B3C69C0-5944-4305-814A-4F74F619D7C1}">
      <dgm:prSet/>
      <dgm:spPr/>
      <dgm:t>
        <a:bodyPr/>
        <a:lstStyle/>
        <a:p>
          <a:endParaRPr lang="es-CO" sz="1700"/>
        </a:p>
      </dgm:t>
    </dgm:pt>
    <dgm:pt modelId="{29495547-B0B9-473A-BA63-430C7DD04B92}">
      <dgm:prSet phldrT="[Texto]" custT="1"/>
      <dgm:spPr/>
      <dgm:t>
        <a:bodyPr/>
        <a:lstStyle/>
        <a:p>
          <a:r>
            <a:rPr lang="es-EC" sz="1700" b="1" dirty="0">
              <a:solidFill>
                <a:schemeClr val="tx1">
                  <a:lumMod val="95000"/>
                  <a:lumOff val="5000"/>
                </a:schemeClr>
              </a:solidFill>
            </a:rPr>
            <a:t>Características del experimento</a:t>
          </a:r>
          <a:endParaRPr lang="es-ES" sz="1700" dirty="0">
            <a:solidFill>
              <a:schemeClr val="tx1">
                <a:lumMod val="95000"/>
                <a:lumOff val="5000"/>
              </a:schemeClr>
            </a:solidFill>
          </a:endParaRPr>
        </a:p>
        <a:p>
          <a:r>
            <a:rPr lang="es-EC" sz="1700" dirty="0">
              <a:solidFill>
                <a:schemeClr val="tx1">
                  <a:lumMod val="95000"/>
                  <a:lumOff val="5000"/>
                </a:schemeClr>
              </a:solidFill>
            </a:rPr>
            <a:t>Repeticiones:	</a:t>
          </a:r>
          <a:r>
            <a:rPr lang="es-EC" sz="1700" dirty="0" smtClean="0">
              <a:solidFill>
                <a:schemeClr val="tx1">
                  <a:lumMod val="95000"/>
                  <a:lumOff val="5000"/>
                </a:schemeClr>
              </a:solidFill>
            </a:rPr>
            <a:t>4</a:t>
          </a:r>
          <a:endParaRPr lang="es-ES" sz="1700" b="1" dirty="0">
            <a:solidFill>
              <a:schemeClr val="tx1">
                <a:lumMod val="95000"/>
                <a:lumOff val="5000"/>
              </a:schemeClr>
            </a:solidFill>
          </a:endParaRPr>
        </a:p>
        <a:p>
          <a:r>
            <a:rPr lang="es-EC" sz="1700" dirty="0">
              <a:solidFill>
                <a:schemeClr val="tx1">
                  <a:lumMod val="95000"/>
                  <a:lumOff val="5000"/>
                </a:schemeClr>
              </a:solidFill>
            </a:rPr>
            <a:t>Tratamientos:	</a:t>
          </a:r>
          <a:r>
            <a:rPr lang="es-EC" sz="1700" dirty="0" smtClean="0">
              <a:solidFill>
                <a:schemeClr val="tx1">
                  <a:lumMod val="95000"/>
                  <a:lumOff val="5000"/>
                </a:schemeClr>
              </a:solidFill>
            </a:rPr>
            <a:t>4</a:t>
          </a:r>
          <a:endParaRPr lang="es-ES" sz="1700" b="1" dirty="0">
            <a:solidFill>
              <a:schemeClr val="tx1">
                <a:lumMod val="95000"/>
                <a:lumOff val="5000"/>
              </a:schemeClr>
            </a:solidFill>
          </a:endParaRPr>
        </a:p>
        <a:p>
          <a:r>
            <a:rPr lang="es-EC" sz="1700" dirty="0">
              <a:solidFill>
                <a:schemeClr val="tx1">
                  <a:lumMod val="95000"/>
                  <a:lumOff val="5000"/>
                </a:schemeClr>
              </a:solidFill>
            </a:rPr>
            <a:t>Total de unidades experimentales:	</a:t>
          </a:r>
          <a:r>
            <a:rPr lang="es-EC" sz="1700" b="1" dirty="0" smtClean="0">
              <a:solidFill>
                <a:schemeClr val="tx1">
                  <a:lumMod val="95000"/>
                  <a:lumOff val="5000"/>
                </a:schemeClr>
              </a:solidFill>
            </a:rPr>
            <a:t>16</a:t>
          </a:r>
          <a:endParaRPr lang="es-CO" sz="1700" b="1" dirty="0">
            <a:solidFill>
              <a:schemeClr val="tx1">
                <a:lumMod val="95000"/>
                <a:lumOff val="5000"/>
              </a:schemeClr>
            </a:solidFill>
          </a:endParaRPr>
        </a:p>
      </dgm:t>
    </dgm:pt>
    <dgm:pt modelId="{3BCDAAC0-5146-4531-88BB-3D46D62F1477}" type="parTrans" cxnId="{C47431EB-C110-4877-AB07-A3A190C50D94}">
      <dgm:prSet/>
      <dgm:spPr/>
      <dgm:t>
        <a:bodyPr/>
        <a:lstStyle/>
        <a:p>
          <a:endParaRPr lang="es-CO" sz="1700"/>
        </a:p>
      </dgm:t>
    </dgm:pt>
    <dgm:pt modelId="{A88E5066-FE76-4380-A535-33E340C84F78}" type="sibTrans" cxnId="{C47431EB-C110-4877-AB07-A3A190C50D94}">
      <dgm:prSet/>
      <dgm:spPr/>
      <dgm:t>
        <a:bodyPr/>
        <a:lstStyle/>
        <a:p>
          <a:endParaRPr lang="es-CO" sz="1700"/>
        </a:p>
      </dgm:t>
    </dgm:pt>
    <dgm:pt modelId="{46748E87-C189-4473-AE6E-C20EC49B3505}">
      <dgm:prSet phldrT="[Texto]" custT="1"/>
      <dgm:spPr/>
      <dgm:t>
        <a:bodyPr/>
        <a:lstStyle/>
        <a:p>
          <a:r>
            <a:rPr lang="es-ES_tradnl" sz="1700" b="1" dirty="0">
              <a:solidFill>
                <a:schemeClr val="tx1">
                  <a:lumMod val="95000"/>
                  <a:lumOff val="5000"/>
                </a:schemeClr>
              </a:solidFill>
            </a:rPr>
            <a:t>Diseño experimental</a:t>
          </a:r>
          <a:endParaRPr lang="es-CO" sz="1700" dirty="0">
            <a:solidFill>
              <a:schemeClr val="tx1">
                <a:lumMod val="95000"/>
                <a:lumOff val="5000"/>
              </a:schemeClr>
            </a:solidFill>
          </a:endParaRPr>
        </a:p>
        <a:p>
          <a:r>
            <a:rPr lang="es-EC" sz="1700" dirty="0">
              <a:solidFill>
                <a:schemeClr val="tx1">
                  <a:lumMod val="95000"/>
                  <a:lumOff val="5000"/>
                </a:schemeClr>
              </a:solidFill>
            </a:rPr>
            <a:t>Se utilizó el Diseño </a:t>
          </a:r>
          <a:r>
            <a:rPr lang="es-EC" sz="1700" dirty="0" smtClean="0">
              <a:solidFill>
                <a:schemeClr val="tx1">
                  <a:lumMod val="95000"/>
                  <a:lumOff val="5000"/>
                </a:schemeClr>
              </a:solidFill>
            </a:rPr>
            <a:t> completo al azar </a:t>
          </a:r>
          <a:r>
            <a:rPr lang="es-EC" sz="1700" dirty="0">
              <a:solidFill>
                <a:schemeClr val="tx1">
                  <a:lumMod val="95000"/>
                  <a:lumOff val="5000"/>
                </a:schemeClr>
              </a:solidFill>
            </a:rPr>
            <a:t>(</a:t>
          </a:r>
          <a:r>
            <a:rPr lang="es-EC" sz="1700" b="1" dirty="0" smtClean="0">
              <a:solidFill>
                <a:schemeClr val="tx1">
                  <a:lumMod val="95000"/>
                  <a:lumOff val="5000"/>
                </a:schemeClr>
              </a:solidFill>
            </a:rPr>
            <a:t>D.C.A</a:t>
          </a:r>
          <a:r>
            <a:rPr lang="es-EC" sz="1700" dirty="0">
              <a:solidFill>
                <a:schemeClr val="tx1">
                  <a:lumMod val="95000"/>
                  <a:lumOff val="5000"/>
                </a:schemeClr>
              </a:solidFill>
            </a:rPr>
            <a:t>.) con 4 tratamientos y </a:t>
          </a:r>
          <a:r>
            <a:rPr lang="es-EC" sz="1700" dirty="0" smtClean="0">
              <a:solidFill>
                <a:schemeClr val="tx1">
                  <a:lumMod val="95000"/>
                  <a:lumOff val="5000"/>
                </a:schemeClr>
              </a:solidFill>
            </a:rPr>
            <a:t>4 </a:t>
          </a:r>
          <a:r>
            <a:rPr lang="es-EC" sz="1700" dirty="0">
              <a:solidFill>
                <a:schemeClr val="tx1">
                  <a:lumMod val="95000"/>
                  <a:lumOff val="5000"/>
                </a:schemeClr>
              </a:solidFill>
            </a:rPr>
            <a:t>repeticiones.</a:t>
          </a:r>
          <a:endParaRPr lang="es-CO" sz="1700" dirty="0">
            <a:solidFill>
              <a:schemeClr val="tx1">
                <a:lumMod val="95000"/>
                <a:lumOff val="5000"/>
              </a:schemeClr>
            </a:solidFill>
          </a:endParaRPr>
        </a:p>
      </dgm:t>
    </dgm:pt>
    <dgm:pt modelId="{956678FF-6E19-46D3-9562-0E69C0AB024A}" type="parTrans" cxnId="{46D119AC-6475-4ABE-AC36-E74A8DEBE744}">
      <dgm:prSet/>
      <dgm:spPr/>
      <dgm:t>
        <a:bodyPr/>
        <a:lstStyle/>
        <a:p>
          <a:endParaRPr lang="es-CO" sz="1700"/>
        </a:p>
      </dgm:t>
    </dgm:pt>
    <dgm:pt modelId="{E2C27DED-F487-4862-8F5A-15A6DD5AD0DE}" type="sibTrans" cxnId="{46D119AC-6475-4ABE-AC36-E74A8DEBE744}">
      <dgm:prSet/>
      <dgm:spPr/>
      <dgm:t>
        <a:bodyPr/>
        <a:lstStyle/>
        <a:p>
          <a:endParaRPr lang="es-CO" sz="1700"/>
        </a:p>
      </dgm:t>
    </dgm:pt>
    <dgm:pt modelId="{F82F47ED-9CA1-43BB-9C4A-56D0AF47E0B6}">
      <dgm:prSet phldrT="[Texto]" custT="1"/>
      <dgm:spPr/>
      <dgm:t>
        <a:bodyPr/>
        <a:lstStyle/>
        <a:p>
          <a:r>
            <a:rPr lang="es-ES" sz="1700" b="1" dirty="0">
              <a:solidFill>
                <a:schemeClr val="tx1">
                  <a:lumMod val="95000"/>
                  <a:lumOff val="5000"/>
                </a:schemeClr>
              </a:solidFill>
            </a:rPr>
            <a:t>Análisis Funcional </a:t>
          </a:r>
          <a:endParaRPr lang="es-CO" sz="1700" dirty="0">
            <a:solidFill>
              <a:schemeClr val="tx1">
                <a:lumMod val="95000"/>
                <a:lumOff val="5000"/>
              </a:schemeClr>
            </a:solidFill>
          </a:endParaRPr>
        </a:p>
        <a:p>
          <a:r>
            <a:rPr lang="es-EC" sz="1700" dirty="0">
              <a:solidFill>
                <a:schemeClr val="tx1">
                  <a:lumMod val="95000"/>
                  <a:lumOff val="5000"/>
                </a:schemeClr>
              </a:solidFill>
            </a:rPr>
            <a:t>En los casos donde existieron diferencia significativa entre tratamientos se utilizó el test TUKEY al 5% de probabilidad.</a:t>
          </a:r>
          <a:endParaRPr lang="es-CO" sz="1700" dirty="0">
            <a:solidFill>
              <a:schemeClr val="tx1">
                <a:lumMod val="95000"/>
                <a:lumOff val="5000"/>
              </a:schemeClr>
            </a:solidFill>
          </a:endParaRPr>
        </a:p>
      </dgm:t>
    </dgm:pt>
    <dgm:pt modelId="{A5ACB6C9-551D-4E8D-87B0-0007CC5E1106}" type="parTrans" cxnId="{5D5E0AC0-D0F0-4944-9256-AFA5D16CCA15}">
      <dgm:prSet/>
      <dgm:spPr/>
      <dgm:t>
        <a:bodyPr/>
        <a:lstStyle/>
        <a:p>
          <a:endParaRPr lang="es-CO" sz="1700"/>
        </a:p>
      </dgm:t>
    </dgm:pt>
    <dgm:pt modelId="{1EAC451C-CBC7-41F8-81F0-D83C2CD8D8EC}" type="sibTrans" cxnId="{5D5E0AC0-D0F0-4944-9256-AFA5D16CCA15}">
      <dgm:prSet/>
      <dgm:spPr/>
      <dgm:t>
        <a:bodyPr/>
        <a:lstStyle/>
        <a:p>
          <a:endParaRPr lang="es-CO" sz="1700"/>
        </a:p>
      </dgm:t>
    </dgm:pt>
    <dgm:pt modelId="{1BBD5708-46AE-4FDD-A65B-4E96B584F00C}">
      <dgm:prSet phldrT="[Texto]" custT="1"/>
      <dgm:spPr/>
      <dgm:t>
        <a:bodyPr/>
        <a:lstStyle/>
        <a:p>
          <a:pPr algn="l"/>
          <a:r>
            <a:rPr lang="es-ES" sz="1700" b="1" dirty="0">
              <a:solidFill>
                <a:schemeClr val="tx1">
                  <a:lumMod val="95000"/>
                  <a:lumOff val="5000"/>
                </a:schemeClr>
              </a:solidFill>
            </a:rPr>
            <a:t>Tratamientos   Porcentaje de harina de 		</a:t>
          </a:r>
          <a:r>
            <a:rPr lang="es-MX" sz="1700" b="1" dirty="0" smtClean="0">
              <a:solidFill>
                <a:schemeClr val="tx1">
                  <a:lumMod val="95000"/>
                  <a:lumOff val="5000"/>
                </a:schemeClr>
              </a:solidFill>
            </a:rPr>
            <a:t>alfalfa</a:t>
          </a:r>
          <a:endParaRPr lang="es-CO" sz="1700" b="1" dirty="0">
            <a:solidFill>
              <a:schemeClr val="tx1">
                <a:lumMod val="95000"/>
                <a:lumOff val="5000"/>
              </a:schemeClr>
            </a:solidFill>
          </a:endParaRPr>
        </a:p>
        <a:p>
          <a:pPr algn="l"/>
          <a:r>
            <a:rPr lang="es-ES" sz="1700" b="1" dirty="0">
              <a:solidFill>
                <a:schemeClr val="tx1">
                  <a:lumMod val="95000"/>
                  <a:lumOff val="5000"/>
                </a:schemeClr>
              </a:solidFill>
            </a:rPr>
            <a:t>T1			</a:t>
          </a:r>
          <a:r>
            <a:rPr lang="es-ES" sz="1700" dirty="0" smtClean="0">
              <a:solidFill>
                <a:schemeClr val="tx1">
                  <a:lumMod val="95000"/>
                  <a:lumOff val="5000"/>
                </a:schemeClr>
              </a:solidFill>
            </a:rPr>
            <a:t>5 </a:t>
          </a:r>
          <a:r>
            <a:rPr lang="es-ES" sz="1700" dirty="0">
              <a:solidFill>
                <a:schemeClr val="tx1">
                  <a:lumMod val="95000"/>
                  <a:lumOff val="5000"/>
                </a:schemeClr>
              </a:solidFill>
            </a:rPr>
            <a:t>%</a:t>
          </a:r>
          <a:endParaRPr lang="es-CO" sz="1700" dirty="0">
            <a:solidFill>
              <a:schemeClr val="tx1">
                <a:lumMod val="95000"/>
                <a:lumOff val="5000"/>
              </a:schemeClr>
            </a:solidFill>
          </a:endParaRPr>
        </a:p>
        <a:p>
          <a:pPr algn="l"/>
          <a:r>
            <a:rPr lang="es-ES" sz="1700" b="1" dirty="0">
              <a:solidFill>
                <a:schemeClr val="tx1">
                  <a:lumMod val="95000"/>
                  <a:lumOff val="5000"/>
                </a:schemeClr>
              </a:solidFill>
            </a:rPr>
            <a:t>T2			</a:t>
          </a:r>
          <a:r>
            <a:rPr lang="es-ES" sz="1700" b="1" dirty="0" smtClean="0">
              <a:solidFill>
                <a:schemeClr val="tx1">
                  <a:lumMod val="95000"/>
                  <a:lumOff val="5000"/>
                </a:schemeClr>
              </a:solidFill>
            </a:rPr>
            <a:t>10</a:t>
          </a:r>
          <a:r>
            <a:rPr lang="es-ES" sz="1700" dirty="0" smtClean="0">
              <a:solidFill>
                <a:schemeClr val="tx1">
                  <a:lumMod val="95000"/>
                  <a:lumOff val="5000"/>
                </a:schemeClr>
              </a:solidFill>
            </a:rPr>
            <a:t>%</a:t>
          </a:r>
          <a:endParaRPr lang="es-CO" sz="1700" dirty="0">
            <a:solidFill>
              <a:schemeClr val="tx1">
                <a:lumMod val="95000"/>
                <a:lumOff val="5000"/>
              </a:schemeClr>
            </a:solidFill>
          </a:endParaRPr>
        </a:p>
        <a:p>
          <a:pPr algn="l"/>
          <a:r>
            <a:rPr lang="es-ES" sz="1700" b="1" dirty="0">
              <a:solidFill>
                <a:schemeClr val="tx1">
                  <a:lumMod val="95000"/>
                  <a:lumOff val="5000"/>
                </a:schemeClr>
              </a:solidFill>
            </a:rPr>
            <a:t>T3			</a:t>
          </a:r>
          <a:r>
            <a:rPr lang="es-ES" sz="1700" b="1" dirty="0" smtClean="0">
              <a:solidFill>
                <a:schemeClr val="tx1">
                  <a:lumMod val="95000"/>
                  <a:lumOff val="5000"/>
                </a:schemeClr>
              </a:solidFill>
            </a:rPr>
            <a:t>15</a:t>
          </a:r>
          <a:r>
            <a:rPr lang="es-ES" sz="1700" dirty="0" smtClean="0">
              <a:solidFill>
                <a:schemeClr val="tx1">
                  <a:lumMod val="95000"/>
                  <a:lumOff val="5000"/>
                </a:schemeClr>
              </a:solidFill>
            </a:rPr>
            <a:t> </a:t>
          </a:r>
          <a:r>
            <a:rPr lang="es-ES" sz="1700" dirty="0">
              <a:solidFill>
                <a:schemeClr val="tx1">
                  <a:lumMod val="95000"/>
                  <a:lumOff val="5000"/>
                </a:schemeClr>
              </a:solidFill>
            </a:rPr>
            <a:t>%</a:t>
          </a:r>
          <a:endParaRPr lang="es-CO" sz="1700" dirty="0">
            <a:solidFill>
              <a:schemeClr val="tx1">
                <a:lumMod val="95000"/>
                <a:lumOff val="5000"/>
              </a:schemeClr>
            </a:solidFill>
          </a:endParaRPr>
        </a:p>
        <a:p>
          <a:pPr algn="l"/>
          <a:r>
            <a:rPr lang="es-ES" sz="1700" b="1" dirty="0">
              <a:solidFill>
                <a:schemeClr val="tx1">
                  <a:lumMod val="95000"/>
                  <a:lumOff val="5000"/>
                </a:schemeClr>
              </a:solidFill>
            </a:rPr>
            <a:t>Testigo	        </a:t>
          </a:r>
          <a:r>
            <a:rPr lang="es-ES" sz="1700" b="1" dirty="0" smtClean="0">
              <a:solidFill>
                <a:schemeClr val="tx1">
                  <a:lumMod val="95000"/>
                  <a:lumOff val="5000"/>
                </a:schemeClr>
              </a:solidFill>
            </a:rPr>
            <a:t>                           0%</a:t>
          </a:r>
          <a:endParaRPr lang="es-EC" sz="1700" b="1" dirty="0">
            <a:solidFill>
              <a:schemeClr val="tx1">
                <a:lumMod val="95000"/>
                <a:lumOff val="5000"/>
              </a:schemeClr>
            </a:solidFill>
            <a:latin typeface="Times New Roman" panose="02020603050405020304" pitchFamily="18" charset="0"/>
            <a:cs typeface="Times New Roman" panose="02020603050405020304" pitchFamily="18" charset="0"/>
          </a:endParaRPr>
        </a:p>
      </dgm:t>
    </dgm:pt>
    <dgm:pt modelId="{CC4751F7-1870-4D8B-9994-28BC6F628880}" type="sibTrans" cxnId="{11A9EF35-5513-460E-9372-A08A7CA69E32}">
      <dgm:prSet/>
      <dgm:spPr/>
      <dgm:t>
        <a:bodyPr/>
        <a:lstStyle/>
        <a:p>
          <a:endParaRPr lang="es-CO" sz="1700"/>
        </a:p>
      </dgm:t>
    </dgm:pt>
    <dgm:pt modelId="{D4E0410A-4471-4DA5-841C-1C02530060F6}" type="parTrans" cxnId="{11A9EF35-5513-460E-9372-A08A7CA69E32}">
      <dgm:prSet/>
      <dgm:spPr/>
      <dgm:t>
        <a:bodyPr/>
        <a:lstStyle/>
        <a:p>
          <a:endParaRPr lang="es-CO" sz="1700"/>
        </a:p>
      </dgm:t>
    </dgm:pt>
    <dgm:pt modelId="{E0D606B2-016F-4DFA-9EF0-0545CAC85FA5}" type="pres">
      <dgm:prSet presAssocID="{4A8B6540-8DD5-41D5-82B0-1706DD52701F}" presName="diagram" presStyleCnt="0">
        <dgm:presLayoutVars>
          <dgm:dir/>
          <dgm:resizeHandles val="exact"/>
        </dgm:presLayoutVars>
      </dgm:prSet>
      <dgm:spPr/>
      <dgm:t>
        <a:bodyPr/>
        <a:lstStyle/>
        <a:p>
          <a:endParaRPr lang="es-CO"/>
        </a:p>
      </dgm:t>
    </dgm:pt>
    <dgm:pt modelId="{AEF67594-5263-4309-A964-A6D5A1EE8B10}" type="pres">
      <dgm:prSet presAssocID="{D054A6A7-B4BA-4617-B3B4-89E2C56B71C6}" presName="node" presStyleLbl="node1" presStyleIdx="0" presStyleCnt="5" custScaleX="85819" custScaleY="81058" custLinFactNeighborX="10790" custLinFactNeighborY="23467">
        <dgm:presLayoutVars>
          <dgm:bulletEnabled val="1"/>
        </dgm:presLayoutVars>
      </dgm:prSet>
      <dgm:spPr/>
      <dgm:t>
        <a:bodyPr/>
        <a:lstStyle/>
        <a:p>
          <a:endParaRPr lang="es-CO"/>
        </a:p>
      </dgm:t>
    </dgm:pt>
    <dgm:pt modelId="{0D728E44-E766-40A2-A7E4-0F45D1239B9A}" type="pres">
      <dgm:prSet presAssocID="{6EE18B7C-5B25-4AC1-8158-B13258F75E1F}" presName="sibTrans" presStyleCnt="0"/>
      <dgm:spPr/>
    </dgm:pt>
    <dgm:pt modelId="{73EC592A-4268-48F2-B998-48E75B0F2750}" type="pres">
      <dgm:prSet presAssocID="{1BBD5708-46AE-4FDD-A65B-4E96B584F00C}" presName="node" presStyleLbl="node1" presStyleIdx="1" presStyleCnt="5" custScaleX="94073" custScaleY="77088" custLinFactNeighborX="7063" custLinFactNeighborY="20676">
        <dgm:presLayoutVars>
          <dgm:bulletEnabled val="1"/>
        </dgm:presLayoutVars>
      </dgm:prSet>
      <dgm:spPr/>
      <dgm:t>
        <a:bodyPr/>
        <a:lstStyle/>
        <a:p>
          <a:endParaRPr lang="es-CO"/>
        </a:p>
      </dgm:t>
    </dgm:pt>
    <dgm:pt modelId="{66ED9AFE-8EAC-47AC-970C-2F6E625C57EB}" type="pres">
      <dgm:prSet presAssocID="{CC4751F7-1870-4D8B-9994-28BC6F628880}" presName="sibTrans" presStyleCnt="0"/>
      <dgm:spPr/>
    </dgm:pt>
    <dgm:pt modelId="{032AB0A7-4C19-40C8-A5C4-71CC921C8F79}" type="pres">
      <dgm:prSet presAssocID="{29495547-B0B9-473A-BA63-430C7DD04B92}" presName="node" presStyleLbl="node1" presStyleIdx="2" presStyleCnt="5" custScaleX="86319" custScaleY="77620" custLinFactNeighborX="10465" custLinFactNeighborY="10984">
        <dgm:presLayoutVars>
          <dgm:bulletEnabled val="1"/>
        </dgm:presLayoutVars>
      </dgm:prSet>
      <dgm:spPr/>
      <dgm:t>
        <a:bodyPr/>
        <a:lstStyle/>
        <a:p>
          <a:endParaRPr lang="es-CO"/>
        </a:p>
      </dgm:t>
    </dgm:pt>
    <dgm:pt modelId="{B3630A84-5562-40DB-B2ED-5B92740719AE}" type="pres">
      <dgm:prSet presAssocID="{A88E5066-FE76-4380-A535-33E340C84F78}" presName="sibTrans" presStyleCnt="0"/>
      <dgm:spPr/>
    </dgm:pt>
    <dgm:pt modelId="{56AAC426-72D4-4EB9-9CC7-245BECF87086}" type="pres">
      <dgm:prSet presAssocID="{46748E87-C189-4473-AE6E-C20EC49B3505}" presName="node" presStyleLbl="node1" presStyleIdx="3" presStyleCnt="5" custScaleX="93385" custScaleY="75792" custLinFactNeighborX="5037" custLinFactNeighborY="10070">
        <dgm:presLayoutVars>
          <dgm:bulletEnabled val="1"/>
        </dgm:presLayoutVars>
      </dgm:prSet>
      <dgm:spPr/>
      <dgm:t>
        <a:bodyPr/>
        <a:lstStyle/>
        <a:p>
          <a:endParaRPr lang="es-CO"/>
        </a:p>
      </dgm:t>
    </dgm:pt>
    <dgm:pt modelId="{25C953BD-0DA0-4992-9E56-7E546854A620}" type="pres">
      <dgm:prSet presAssocID="{E2C27DED-F487-4862-8F5A-15A6DD5AD0DE}" presName="sibTrans" presStyleCnt="0"/>
      <dgm:spPr/>
    </dgm:pt>
    <dgm:pt modelId="{2456C488-C94E-4851-BDBA-B6DADABEE329}" type="pres">
      <dgm:prSet presAssocID="{F82F47ED-9CA1-43BB-9C4A-56D0AF47E0B6}" presName="node" presStyleLbl="node1" presStyleIdx="4" presStyleCnt="5" custScaleX="96136" custScaleY="66557" custLinFactNeighborX="5291" custLinFactNeighborY="-1001">
        <dgm:presLayoutVars>
          <dgm:bulletEnabled val="1"/>
        </dgm:presLayoutVars>
      </dgm:prSet>
      <dgm:spPr/>
      <dgm:t>
        <a:bodyPr/>
        <a:lstStyle/>
        <a:p>
          <a:endParaRPr lang="es-CO"/>
        </a:p>
      </dgm:t>
    </dgm:pt>
  </dgm:ptLst>
  <dgm:cxnLst>
    <dgm:cxn modelId="{71A70E10-39AC-4FAB-9A58-A91015E42912}" type="presOf" srcId="{29495547-B0B9-473A-BA63-430C7DD04B92}" destId="{032AB0A7-4C19-40C8-A5C4-71CC921C8F79}" srcOrd="0" destOrd="0" presId="urn:microsoft.com/office/officeart/2005/8/layout/default"/>
    <dgm:cxn modelId="{11A9EF35-5513-460E-9372-A08A7CA69E32}" srcId="{4A8B6540-8DD5-41D5-82B0-1706DD52701F}" destId="{1BBD5708-46AE-4FDD-A65B-4E96B584F00C}" srcOrd="1" destOrd="0" parTransId="{D4E0410A-4471-4DA5-841C-1C02530060F6}" sibTransId="{CC4751F7-1870-4D8B-9994-28BC6F628880}"/>
    <dgm:cxn modelId="{5D5E0AC0-D0F0-4944-9256-AFA5D16CCA15}" srcId="{4A8B6540-8DD5-41D5-82B0-1706DD52701F}" destId="{F82F47ED-9CA1-43BB-9C4A-56D0AF47E0B6}" srcOrd="4" destOrd="0" parTransId="{A5ACB6C9-551D-4E8D-87B0-0007CC5E1106}" sibTransId="{1EAC451C-CBC7-41F8-81F0-D83C2CD8D8EC}"/>
    <dgm:cxn modelId="{46D119AC-6475-4ABE-AC36-E74A8DEBE744}" srcId="{4A8B6540-8DD5-41D5-82B0-1706DD52701F}" destId="{46748E87-C189-4473-AE6E-C20EC49B3505}" srcOrd="3" destOrd="0" parTransId="{956678FF-6E19-46D3-9562-0E69C0AB024A}" sibTransId="{E2C27DED-F487-4862-8F5A-15A6DD5AD0DE}"/>
    <dgm:cxn modelId="{9B3C69C0-5944-4305-814A-4F74F619D7C1}" srcId="{4A8B6540-8DD5-41D5-82B0-1706DD52701F}" destId="{D054A6A7-B4BA-4617-B3B4-89E2C56B71C6}" srcOrd="0" destOrd="0" parTransId="{E5DEBB96-4A69-4149-8DB1-D6E7460AEDA1}" sibTransId="{6EE18B7C-5B25-4AC1-8158-B13258F75E1F}"/>
    <dgm:cxn modelId="{2FECDB7C-6220-421C-8C12-0E039A27A161}" type="presOf" srcId="{D054A6A7-B4BA-4617-B3B4-89E2C56B71C6}" destId="{AEF67594-5263-4309-A964-A6D5A1EE8B10}" srcOrd="0" destOrd="0" presId="urn:microsoft.com/office/officeart/2005/8/layout/default"/>
    <dgm:cxn modelId="{CCD99543-AB35-4F6A-A464-7C6A9F5B0C81}" type="presOf" srcId="{F82F47ED-9CA1-43BB-9C4A-56D0AF47E0B6}" destId="{2456C488-C94E-4851-BDBA-B6DADABEE329}" srcOrd="0" destOrd="0" presId="urn:microsoft.com/office/officeart/2005/8/layout/default"/>
    <dgm:cxn modelId="{93C9736A-D177-44AD-9574-C24734982A6A}" type="presOf" srcId="{46748E87-C189-4473-AE6E-C20EC49B3505}" destId="{56AAC426-72D4-4EB9-9CC7-245BECF87086}" srcOrd="0" destOrd="0" presId="urn:microsoft.com/office/officeart/2005/8/layout/default"/>
    <dgm:cxn modelId="{5EE289DC-2C3C-4380-9ADE-9A2391D78123}" type="presOf" srcId="{4A8B6540-8DD5-41D5-82B0-1706DD52701F}" destId="{E0D606B2-016F-4DFA-9EF0-0545CAC85FA5}" srcOrd="0" destOrd="0" presId="urn:microsoft.com/office/officeart/2005/8/layout/default"/>
    <dgm:cxn modelId="{C47431EB-C110-4877-AB07-A3A190C50D94}" srcId="{4A8B6540-8DD5-41D5-82B0-1706DD52701F}" destId="{29495547-B0B9-473A-BA63-430C7DD04B92}" srcOrd="2" destOrd="0" parTransId="{3BCDAAC0-5146-4531-88BB-3D46D62F1477}" sibTransId="{A88E5066-FE76-4380-A535-33E340C84F78}"/>
    <dgm:cxn modelId="{DF03A913-CBF1-4FBC-8C23-47DD341F918C}" type="presOf" srcId="{1BBD5708-46AE-4FDD-A65B-4E96B584F00C}" destId="{73EC592A-4268-48F2-B998-48E75B0F2750}" srcOrd="0" destOrd="0" presId="urn:microsoft.com/office/officeart/2005/8/layout/default"/>
    <dgm:cxn modelId="{0370D4C9-25DA-4B76-A281-214EBFCE6C07}" type="presParOf" srcId="{E0D606B2-016F-4DFA-9EF0-0545CAC85FA5}" destId="{AEF67594-5263-4309-A964-A6D5A1EE8B10}" srcOrd="0" destOrd="0" presId="urn:microsoft.com/office/officeart/2005/8/layout/default"/>
    <dgm:cxn modelId="{3C2D75D0-24BF-46AE-A57C-AEC380D91277}" type="presParOf" srcId="{E0D606B2-016F-4DFA-9EF0-0545CAC85FA5}" destId="{0D728E44-E766-40A2-A7E4-0F45D1239B9A}" srcOrd="1" destOrd="0" presId="urn:microsoft.com/office/officeart/2005/8/layout/default"/>
    <dgm:cxn modelId="{50E32CB1-B30F-445B-8D41-6044B9163CA0}" type="presParOf" srcId="{E0D606B2-016F-4DFA-9EF0-0545CAC85FA5}" destId="{73EC592A-4268-48F2-B998-48E75B0F2750}" srcOrd="2" destOrd="0" presId="urn:microsoft.com/office/officeart/2005/8/layout/default"/>
    <dgm:cxn modelId="{88C3993C-652A-4EB0-8817-A7D80A2DA9DA}" type="presParOf" srcId="{E0D606B2-016F-4DFA-9EF0-0545CAC85FA5}" destId="{66ED9AFE-8EAC-47AC-970C-2F6E625C57EB}" srcOrd="3" destOrd="0" presId="urn:microsoft.com/office/officeart/2005/8/layout/default"/>
    <dgm:cxn modelId="{1212E090-126B-49F3-90A6-AC7952FCF1E7}" type="presParOf" srcId="{E0D606B2-016F-4DFA-9EF0-0545CAC85FA5}" destId="{032AB0A7-4C19-40C8-A5C4-71CC921C8F79}" srcOrd="4" destOrd="0" presId="urn:microsoft.com/office/officeart/2005/8/layout/default"/>
    <dgm:cxn modelId="{65677749-EFCA-42EC-B80B-C72F5289BA85}" type="presParOf" srcId="{E0D606B2-016F-4DFA-9EF0-0545CAC85FA5}" destId="{B3630A84-5562-40DB-B2ED-5B92740719AE}" srcOrd="5" destOrd="0" presId="urn:microsoft.com/office/officeart/2005/8/layout/default"/>
    <dgm:cxn modelId="{956ECD4F-051A-408F-B418-E97C6F2D9C38}" type="presParOf" srcId="{E0D606B2-016F-4DFA-9EF0-0545CAC85FA5}" destId="{56AAC426-72D4-4EB9-9CC7-245BECF87086}" srcOrd="6" destOrd="0" presId="urn:microsoft.com/office/officeart/2005/8/layout/default"/>
    <dgm:cxn modelId="{E2969648-9D0E-44C7-AB9F-4A20F381387A}" type="presParOf" srcId="{E0D606B2-016F-4DFA-9EF0-0545CAC85FA5}" destId="{25C953BD-0DA0-4992-9E56-7E546854A620}" srcOrd="7" destOrd="0" presId="urn:microsoft.com/office/officeart/2005/8/layout/default"/>
    <dgm:cxn modelId="{52CA0443-C6AB-43BE-86C8-E7AB19FF8D3D}" type="presParOf" srcId="{E0D606B2-016F-4DFA-9EF0-0545CAC85FA5}" destId="{2456C488-C94E-4851-BDBA-B6DADABEE329}" srcOrd="8" destOrd="0" presId="urn:microsoft.com/office/officeart/2005/8/layout/defaul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68CB65F3-352E-4865-9762-6C330CF2CD7C}" type="doc">
      <dgm:prSet loTypeId="urn:microsoft.com/office/officeart/2008/layout/AlternatingHexagons" loCatId="list" qsTypeId="urn:microsoft.com/office/officeart/2005/8/quickstyle/simple2" qsCatId="simple" csTypeId="urn:microsoft.com/office/officeart/2005/8/colors/accent1_2" csCatId="accent1" phldr="1"/>
      <dgm:spPr/>
      <dgm:t>
        <a:bodyPr/>
        <a:lstStyle/>
        <a:p>
          <a:endParaRPr lang="es-CO"/>
        </a:p>
      </dgm:t>
    </dgm:pt>
    <dgm:pt modelId="{3D881137-465B-49EA-895E-41996979F223}">
      <dgm:prSet phldrT="[Texto]" custT="1"/>
      <dgm:spPr/>
      <dgm:t>
        <a:bodyPr/>
        <a:lstStyle/>
        <a:p>
          <a:r>
            <a:rPr lang="es-CO" sz="1400" dirty="0"/>
            <a:t>AREA EXPERIMENTAL</a:t>
          </a:r>
        </a:p>
      </dgm:t>
    </dgm:pt>
    <dgm:pt modelId="{5CCDE009-173F-4ADA-903A-6FDC09AF4EE8}" type="parTrans" cxnId="{7D7D803F-9FC3-4B0C-AF66-B5A281276F38}">
      <dgm:prSet/>
      <dgm:spPr/>
      <dgm:t>
        <a:bodyPr/>
        <a:lstStyle/>
        <a:p>
          <a:endParaRPr lang="es-CO"/>
        </a:p>
      </dgm:t>
    </dgm:pt>
    <dgm:pt modelId="{3A525275-2462-42C4-8AA8-1212B3CF22C8}" type="sibTrans" cxnId="{7D7D803F-9FC3-4B0C-AF66-B5A281276F38}">
      <dgm:prSet/>
      <dgm:spPr>
        <a:blipFill rotWithShape="0">
          <a:blip xmlns:r="http://schemas.openxmlformats.org/officeDocument/2006/relationships" r:embed="rId1"/>
          <a:stretch>
            <a:fillRect/>
          </a:stretch>
        </a:blipFill>
      </dgm:spPr>
      <dgm:t>
        <a:bodyPr/>
        <a:lstStyle/>
        <a:p>
          <a:endParaRPr lang="es-CO"/>
        </a:p>
      </dgm:t>
    </dgm:pt>
    <dgm:pt modelId="{9626BB2A-06DC-4242-A5F4-1AA1DFDB36AD}">
      <dgm:prSet phldrT="[Texto]" custT="1"/>
      <dgm:spPr/>
      <dgm:t>
        <a:bodyPr/>
        <a:lstStyle/>
        <a:p>
          <a:r>
            <a:rPr lang="es-CO" sz="1600" dirty="0" smtClean="0"/>
            <a:t> galpón de 20 m2</a:t>
          </a:r>
          <a:endParaRPr lang="es-CO" sz="1600" dirty="0"/>
        </a:p>
      </dgm:t>
    </dgm:pt>
    <dgm:pt modelId="{AADAD0F4-D32C-4A10-B7AE-6298251090B0}" type="parTrans" cxnId="{76B2BFA2-0E05-416B-A21D-B41A11150C62}">
      <dgm:prSet/>
      <dgm:spPr/>
      <dgm:t>
        <a:bodyPr/>
        <a:lstStyle/>
        <a:p>
          <a:endParaRPr lang="es-CO"/>
        </a:p>
      </dgm:t>
    </dgm:pt>
    <dgm:pt modelId="{51F71281-ED73-49C3-9C41-0DF5DE85DD1F}" type="sibTrans" cxnId="{76B2BFA2-0E05-416B-A21D-B41A11150C62}">
      <dgm:prSet/>
      <dgm:spPr/>
      <dgm:t>
        <a:bodyPr/>
        <a:lstStyle/>
        <a:p>
          <a:endParaRPr lang="es-CO"/>
        </a:p>
      </dgm:t>
    </dgm:pt>
    <dgm:pt modelId="{A3CFD5E7-16FB-4D12-8063-0D37BA894C57}">
      <dgm:prSet phldrT="[Texto]"/>
      <dgm:spPr/>
      <dgm:t>
        <a:bodyPr/>
        <a:lstStyle/>
        <a:p>
          <a:r>
            <a:rPr lang="es-CO" dirty="0"/>
            <a:t>UNIDAD EXPERIMENTAL</a:t>
          </a:r>
        </a:p>
      </dgm:t>
    </dgm:pt>
    <dgm:pt modelId="{5009F516-CAC8-4B09-9A95-DCC6961C04D1}" type="parTrans" cxnId="{F59A026D-BAB0-4603-9297-2C56FF6F1B64}">
      <dgm:prSet/>
      <dgm:spPr/>
      <dgm:t>
        <a:bodyPr/>
        <a:lstStyle/>
        <a:p>
          <a:endParaRPr lang="es-CO"/>
        </a:p>
      </dgm:t>
    </dgm:pt>
    <dgm:pt modelId="{23F055DE-416A-4DCE-B9F4-1B992BAD3302}" type="sibTrans" cxnId="{F59A026D-BAB0-4603-9297-2C56FF6F1B64}">
      <dgm:prSet/>
      <dgm:spPr>
        <a:blipFill rotWithShape="0">
          <a:blip xmlns:r="http://schemas.openxmlformats.org/officeDocument/2006/relationships" r:embed="rId2"/>
          <a:stretch>
            <a:fillRect/>
          </a:stretch>
        </a:blipFill>
      </dgm:spPr>
      <dgm:t>
        <a:bodyPr/>
        <a:lstStyle/>
        <a:p>
          <a:endParaRPr lang="es-CO"/>
        </a:p>
      </dgm:t>
    </dgm:pt>
    <dgm:pt modelId="{57A5C8FF-2CA4-4D8C-99F8-C54A4713F639}">
      <dgm:prSet phldrT="[Texto]" custT="1"/>
      <dgm:spPr/>
      <dgm:t>
        <a:bodyPr/>
        <a:lstStyle/>
        <a:p>
          <a:r>
            <a:rPr lang="es-CO" sz="2000" dirty="0" smtClean="0"/>
            <a:t>Jaula de 60x50x50 (10 aves hembras)</a:t>
          </a:r>
          <a:endParaRPr lang="es-CO" sz="2000" dirty="0"/>
        </a:p>
      </dgm:t>
    </dgm:pt>
    <dgm:pt modelId="{BCA6784A-DC63-4418-B865-9A7E6549A62A}" type="parTrans" cxnId="{F093AC7A-3554-4AC1-8652-9230DC319F9E}">
      <dgm:prSet/>
      <dgm:spPr/>
      <dgm:t>
        <a:bodyPr/>
        <a:lstStyle/>
        <a:p>
          <a:endParaRPr lang="es-CO"/>
        </a:p>
      </dgm:t>
    </dgm:pt>
    <dgm:pt modelId="{583F6222-F9CB-454F-A24C-B66FFEE57220}" type="sibTrans" cxnId="{F093AC7A-3554-4AC1-8652-9230DC319F9E}">
      <dgm:prSet/>
      <dgm:spPr/>
      <dgm:t>
        <a:bodyPr/>
        <a:lstStyle/>
        <a:p>
          <a:endParaRPr lang="es-CO"/>
        </a:p>
      </dgm:t>
    </dgm:pt>
    <dgm:pt modelId="{69844296-2F6C-4A71-B0CE-95ED3688AFF4}" type="pres">
      <dgm:prSet presAssocID="{68CB65F3-352E-4865-9762-6C330CF2CD7C}" presName="Name0" presStyleCnt="0">
        <dgm:presLayoutVars>
          <dgm:chMax/>
          <dgm:chPref/>
          <dgm:dir/>
          <dgm:animLvl val="lvl"/>
        </dgm:presLayoutVars>
      </dgm:prSet>
      <dgm:spPr/>
      <dgm:t>
        <a:bodyPr/>
        <a:lstStyle/>
        <a:p>
          <a:endParaRPr lang="es-CO"/>
        </a:p>
      </dgm:t>
    </dgm:pt>
    <dgm:pt modelId="{6D64C2FF-8566-41EE-ADA1-018283484E5D}" type="pres">
      <dgm:prSet presAssocID="{3D881137-465B-49EA-895E-41996979F223}" presName="composite" presStyleCnt="0"/>
      <dgm:spPr/>
    </dgm:pt>
    <dgm:pt modelId="{F82252DA-838F-4362-8FCB-5C5584770D2A}" type="pres">
      <dgm:prSet presAssocID="{3D881137-465B-49EA-895E-41996979F223}" presName="Parent1" presStyleLbl="node1" presStyleIdx="0" presStyleCnt="4" custScaleX="115962" custLinFactNeighborX="5549" custLinFactNeighborY="1192">
        <dgm:presLayoutVars>
          <dgm:chMax val="1"/>
          <dgm:chPref val="1"/>
          <dgm:bulletEnabled val="1"/>
        </dgm:presLayoutVars>
      </dgm:prSet>
      <dgm:spPr/>
      <dgm:t>
        <a:bodyPr/>
        <a:lstStyle/>
        <a:p>
          <a:endParaRPr lang="es-CO"/>
        </a:p>
      </dgm:t>
    </dgm:pt>
    <dgm:pt modelId="{80C53F3B-3D77-469B-B348-4F6A6839F631}" type="pres">
      <dgm:prSet presAssocID="{3D881137-465B-49EA-895E-41996979F223}" presName="Childtext1" presStyleLbl="revTx" presStyleIdx="0" presStyleCnt="2" custLinFactNeighborX="4944" custLinFactNeighborY="-8353">
        <dgm:presLayoutVars>
          <dgm:chMax val="0"/>
          <dgm:chPref val="0"/>
          <dgm:bulletEnabled val="1"/>
        </dgm:presLayoutVars>
      </dgm:prSet>
      <dgm:spPr/>
      <dgm:t>
        <a:bodyPr/>
        <a:lstStyle/>
        <a:p>
          <a:endParaRPr lang="es-CO"/>
        </a:p>
      </dgm:t>
    </dgm:pt>
    <dgm:pt modelId="{C8A19065-053E-4992-90A0-030F8D8837F9}" type="pres">
      <dgm:prSet presAssocID="{3D881137-465B-49EA-895E-41996979F223}" presName="BalanceSpacing" presStyleCnt="0"/>
      <dgm:spPr/>
    </dgm:pt>
    <dgm:pt modelId="{554F2D84-8F22-45A4-9B68-6B0FCB7CD262}" type="pres">
      <dgm:prSet presAssocID="{3D881137-465B-49EA-895E-41996979F223}" presName="BalanceSpacing1" presStyleCnt="0"/>
      <dgm:spPr/>
    </dgm:pt>
    <dgm:pt modelId="{C7A43B6C-B155-4997-AC22-1B1B64AC5CA1}" type="pres">
      <dgm:prSet presAssocID="{3A525275-2462-42C4-8AA8-1212B3CF22C8}" presName="Accent1Text" presStyleLbl="node1" presStyleIdx="1" presStyleCnt="4" custScaleX="159956" custScaleY="140812" custLinFactNeighborX="-14291" custLinFactNeighborY="-81"/>
      <dgm:spPr/>
      <dgm:t>
        <a:bodyPr/>
        <a:lstStyle/>
        <a:p>
          <a:endParaRPr lang="es-CO"/>
        </a:p>
      </dgm:t>
    </dgm:pt>
    <dgm:pt modelId="{7179F224-ECC0-423F-AE63-5AED1F09C28A}" type="pres">
      <dgm:prSet presAssocID="{3A525275-2462-42C4-8AA8-1212B3CF22C8}" presName="spaceBetweenRectangles" presStyleCnt="0"/>
      <dgm:spPr/>
    </dgm:pt>
    <dgm:pt modelId="{441B89BE-2045-4FF5-BF38-274B6B0D602E}" type="pres">
      <dgm:prSet presAssocID="{A3CFD5E7-16FB-4D12-8063-0D37BA894C57}" presName="composite" presStyleCnt="0"/>
      <dgm:spPr/>
    </dgm:pt>
    <dgm:pt modelId="{03FB0AF8-1457-4D80-BFE0-D982E532B8A8}" type="pres">
      <dgm:prSet presAssocID="{A3CFD5E7-16FB-4D12-8063-0D37BA894C57}" presName="Parent1" presStyleLbl="node1" presStyleIdx="2" presStyleCnt="4" custScaleX="136240" custScaleY="126082" custLinFactNeighborX="0" custLinFactNeighborY="6000">
        <dgm:presLayoutVars>
          <dgm:chMax val="1"/>
          <dgm:chPref val="1"/>
          <dgm:bulletEnabled val="1"/>
        </dgm:presLayoutVars>
      </dgm:prSet>
      <dgm:spPr/>
      <dgm:t>
        <a:bodyPr/>
        <a:lstStyle/>
        <a:p>
          <a:endParaRPr lang="es-CO"/>
        </a:p>
      </dgm:t>
    </dgm:pt>
    <dgm:pt modelId="{F6B64B1B-6D86-422B-896B-B8F333908788}" type="pres">
      <dgm:prSet presAssocID="{A3CFD5E7-16FB-4D12-8063-0D37BA894C57}" presName="Childtext1" presStyleLbl="revTx" presStyleIdx="1" presStyleCnt="2" custLinFactNeighborX="-15868" custLinFactNeighborY="8469">
        <dgm:presLayoutVars>
          <dgm:chMax val="0"/>
          <dgm:chPref val="0"/>
          <dgm:bulletEnabled val="1"/>
        </dgm:presLayoutVars>
      </dgm:prSet>
      <dgm:spPr/>
      <dgm:t>
        <a:bodyPr/>
        <a:lstStyle/>
        <a:p>
          <a:endParaRPr lang="es-CO"/>
        </a:p>
      </dgm:t>
    </dgm:pt>
    <dgm:pt modelId="{7418D15F-8FDB-4775-B211-EF362F6D691C}" type="pres">
      <dgm:prSet presAssocID="{A3CFD5E7-16FB-4D12-8063-0D37BA894C57}" presName="BalanceSpacing" presStyleCnt="0"/>
      <dgm:spPr/>
    </dgm:pt>
    <dgm:pt modelId="{6B6B6099-0203-4C76-A148-1B8F218FD6C1}" type="pres">
      <dgm:prSet presAssocID="{A3CFD5E7-16FB-4D12-8063-0D37BA894C57}" presName="BalanceSpacing1" presStyleCnt="0"/>
      <dgm:spPr/>
    </dgm:pt>
    <dgm:pt modelId="{28A61BA7-C9EB-409C-A038-A2EFCF8DE95A}" type="pres">
      <dgm:prSet presAssocID="{23F055DE-416A-4DCE-B9F4-1B992BAD3302}" presName="Accent1Text" presStyleLbl="node1" presStyleIdx="3" presStyleCnt="4" custScaleX="148351" custScaleY="152362" custLinFactNeighborX="25255" custLinFactNeighborY="-1139"/>
      <dgm:spPr/>
      <dgm:t>
        <a:bodyPr/>
        <a:lstStyle/>
        <a:p>
          <a:endParaRPr lang="es-CO"/>
        </a:p>
      </dgm:t>
    </dgm:pt>
  </dgm:ptLst>
  <dgm:cxnLst>
    <dgm:cxn modelId="{0B9692D4-1CCD-466F-BF51-11E7488A9C51}" type="presOf" srcId="{3A525275-2462-42C4-8AA8-1212B3CF22C8}" destId="{C7A43B6C-B155-4997-AC22-1B1B64AC5CA1}" srcOrd="0" destOrd="0" presId="urn:microsoft.com/office/officeart/2008/layout/AlternatingHexagons"/>
    <dgm:cxn modelId="{15FCB684-F071-409E-940C-F2FEC4622F7E}" type="presOf" srcId="{3D881137-465B-49EA-895E-41996979F223}" destId="{F82252DA-838F-4362-8FCB-5C5584770D2A}" srcOrd="0" destOrd="0" presId="urn:microsoft.com/office/officeart/2008/layout/AlternatingHexagons"/>
    <dgm:cxn modelId="{F59A026D-BAB0-4603-9297-2C56FF6F1B64}" srcId="{68CB65F3-352E-4865-9762-6C330CF2CD7C}" destId="{A3CFD5E7-16FB-4D12-8063-0D37BA894C57}" srcOrd="1" destOrd="0" parTransId="{5009F516-CAC8-4B09-9A95-DCC6961C04D1}" sibTransId="{23F055DE-416A-4DCE-B9F4-1B992BAD3302}"/>
    <dgm:cxn modelId="{FA4BCA37-A8C9-4845-909E-6E706F379929}" type="presOf" srcId="{57A5C8FF-2CA4-4D8C-99F8-C54A4713F639}" destId="{F6B64B1B-6D86-422B-896B-B8F333908788}" srcOrd="0" destOrd="0" presId="urn:microsoft.com/office/officeart/2008/layout/AlternatingHexagons"/>
    <dgm:cxn modelId="{280561A6-64A3-443E-BF92-05EC905205E2}" type="presOf" srcId="{23F055DE-416A-4DCE-B9F4-1B992BAD3302}" destId="{28A61BA7-C9EB-409C-A038-A2EFCF8DE95A}" srcOrd="0" destOrd="0" presId="urn:microsoft.com/office/officeart/2008/layout/AlternatingHexagons"/>
    <dgm:cxn modelId="{B7100F9E-86EE-481C-A539-E1BC43A6740E}" type="presOf" srcId="{68CB65F3-352E-4865-9762-6C330CF2CD7C}" destId="{69844296-2F6C-4A71-B0CE-95ED3688AFF4}" srcOrd="0" destOrd="0" presId="urn:microsoft.com/office/officeart/2008/layout/AlternatingHexagons"/>
    <dgm:cxn modelId="{76B2BFA2-0E05-416B-A21D-B41A11150C62}" srcId="{3D881137-465B-49EA-895E-41996979F223}" destId="{9626BB2A-06DC-4242-A5F4-1AA1DFDB36AD}" srcOrd="0" destOrd="0" parTransId="{AADAD0F4-D32C-4A10-B7AE-6298251090B0}" sibTransId="{51F71281-ED73-49C3-9C41-0DF5DE85DD1F}"/>
    <dgm:cxn modelId="{B7D9C0E9-E896-4676-B5CC-96823673CC13}" type="presOf" srcId="{A3CFD5E7-16FB-4D12-8063-0D37BA894C57}" destId="{03FB0AF8-1457-4D80-BFE0-D982E532B8A8}" srcOrd="0" destOrd="0" presId="urn:microsoft.com/office/officeart/2008/layout/AlternatingHexagons"/>
    <dgm:cxn modelId="{F093AC7A-3554-4AC1-8652-9230DC319F9E}" srcId="{A3CFD5E7-16FB-4D12-8063-0D37BA894C57}" destId="{57A5C8FF-2CA4-4D8C-99F8-C54A4713F639}" srcOrd="0" destOrd="0" parTransId="{BCA6784A-DC63-4418-B865-9A7E6549A62A}" sibTransId="{583F6222-F9CB-454F-A24C-B66FFEE57220}"/>
    <dgm:cxn modelId="{7D7D803F-9FC3-4B0C-AF66-B5A281276F38}" srcId="{68CB65F3-352E-4865-9762-6C330CF2CD7C}" destId="{3D881137-465B-49EA-895E-41996979F223}" srcOrd="0" destOrd="0" parTransId="{5CCDE009-173F-4ADA-903A-6FDC09AF4EE8}" sibTransId="{3A525275-2462-42C4-8AA8-1212B3CF22C8}"/>
    <dgm:cxn modelId="{4612D489-0354-43FA-B583-85EB93923537}" type="presOf" srcId="{9626BB2A-06DC-4242-A5F4-1AA1DFDB36AD}" destId="{80C53F3B-3D77-469B-B348-4F6A6839F631}" srcOrd="0" destOrd="0" presId="urn:microsoft.com/office/officeart/2008/layout/AlternatingHexagons"/>
    <dgm:cxn modelId="{55FDD155-99A6-4ED3-8F76-A96EB6E24C67}" type="presParOf" srcId="{69844296-2F6C-4A71-B0CE-95ED3688AFF4}" destId="{6D64C2FF-8566-41EE-ADA1-018283484E5D}" srcOrd="0" destOrd="0" presId="urn:microsoft.com/office/officeart/2008/layout/AlternatingHexagons"/>
    <dgm:cxn modelId="{BEDEA91C-A43D-43F7-B38D-056C5CA3B6F9}" type="presParOf" srcId="{6D64C2FF-8566-41EE-ADA1-018283484E5D}" destId="{F82252DA-838F-4362-8FCB-5C5584770D2A}" srcOrd="0" destOrd="0" presId="urn:microsoft.com/office/officeart/2008/layout/AlternatingHexagons"/>
    <dgm:cxn modelId="{722932BA-CBD3-459E-8B6F-C6F60A51EEEF}" type="presParOf" srcId="{6D64C2FF-8566-41EE-ADA1-018283484E5D}" destId="{80C53F3B-3D77-469B-B348-4F6A6839F631}" srcOrd="1" destOrd="0" presId="urn:microsoft.com/office/officeart/2008/layout/AlternatingHexagons"/>
    <dgm:cxn modelId="{82574262-0F72-40A6-A9BF-5A40AFA1122B}" type="presParOf" srcId="{6D64C2FF-8566-41EE-ADA1-018283484E5D}" destId="{C8A19065-053E-4992-90A0-030F8D8837F9}" srcOrd="2" destOrd="0" presId="urn:microsoft.com/office/officeart/2008/layout/AlternatingHexagons"/>
    <dgm:cxn modelId="{7331F122-D20D-4CE8-B8A0-26C65A085035}" type="presParOf" srcId="{6D64C2FF-8566-41EE-ADA1-018283484E5D}" destId="{554F2D84-8F22-45A4-9B68-6B0FCB7CD262}" srcOrd="3" destOrd="0" presId="urn:microsoft.com/office/officeart/2008/layout/AlternatingHexagons"/>
    <dgm:cxn modelId="{87FB185D-8430-48F7-9FBC-DC53B4448003}" type="presParOf" srcId="{6D64C2FF-8566-41EE-ADA1-018283484E5D}" destId="{C7A43B6C-B155-4997-AC22-1B1B64AC5CA1}" srcOrd="4" destOrd="0" presId="urn:microsoft.com/office/officeart/2008/layout/AlternatingHexagons"/>
    <dgm:cxn modelId="{F9BA5495-7CE9-434D-B7F8-D9FEF7A7205D}" type="presParOf" srcId="{69844296-2F6C-4A71-B0CE-95ED3688AFF4}" destId="{7179F224-ECC0-423F-AE63-5AED1F09C28A}" srcOrd="1" destOrd="0" presId="urn:microsoft.com/office/officeart/2008/layout/AlternatingHexagons"/>
    <dgm:cxn modelId="{8156406E-17F5-4198-9AD4-326C44F9BEFF}" type="presParOf" srcId="{69844296-2F6C-4A71-B0CE-95ED3688AFF4}" destId="{441B89BE-2045-4FF5-BF38-274B6B0D602E}" srcOrd="2" destOrd="0" presId="urn:microsoft.com/office/officeart/2008/layout/AlternatingHexagons"/>
    <dgm:cxn modelId="{D084DD40-FF21-4DF2-999F-7C5D0179789F}" type="presParOf" srcId="{441B89BE-2045-4FF5-BF38-274B6B0D602E}" destId="{03FB0AF8-1457-4D80-BFE0-D982E532B8A8}" srcOrd="0" destOrd="0" presId="urn:microsoft.com/office/officeart/2008/layout/AlternatingHexagons"/>
    <dgm:cxn modelId="{122A5E03-CAD1-42E6-8D5F-DBD1A6857703}" type="presParOf" srcId="{441B89BE-2045-4FF5-BF38-274B6B0D602E}" destId="{F6B64B1B-6D86-422B-896B-B8F333908788}" srcOrd="1" destOrd="0" presId="urn:microsoft.com/office/officeart/2008/layout/AlternatingHexagons"/>
    <dgm:cxn modelId="{CDEA1220-D132-406B-9201-3ED1BB2C13B0}" type="presParOf" srcId="{441B89BE-2045-4FF5-BF38-274B6B0D602E}" destId="{7418D15F-8FDB-4775-B211-EF362F6D691C}" srcOrd="2" destOrd="0" presId="urn:microsoft.com/office/officeart/2008/layout/AlternatingHexagons"/>
    <dgm:cxn modelId="{3A86971C-F7C1-413E-AB79-003155B59409}" type="presParOf" srcId="{441B89BE-2045-4FF5-BF38-274B6B0D602E}" destId="{6B6B6099-0203-4C76-A148-1B8F218FD6C1}" srcOrd="3" destOrd="0" presId="urn:microsoft.com/office/officeart/2008/layout/AlternatingHexagons"/>
    <dgm:cxn modelId="{65530C54-6C39-47CF-B32B-2E5F6FF969DA}" type="presParOf" srcId="{441B89BE-2045-4FF5-BF38-274B6B0D602E}" destId="{28A61BA7-C9EB-409C-A038-A2EFCF8DE95A}" srcOrd="4" destOrd="0" presId="urn:microsoft.com/office/officeart/2008/layout/AlternatingHexagon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layout1.xml><?xml version="1.0" encoding="utf-8"?>
<dgm:layoutDef xmlns:dgm="http://schemas.openxmlformats.org/drawingml/2006/diagram" xmlns:a="http://schemas.openxmlformats.org/drawingml/2006/main" uniqueId="urn:microsoft.com/office/officeart/2009/3/layout/SubStepProcess">
  <dgm:title val=""/>
  <dgm:desc val=""/>
  <dgm:catLst>
    <dgm:cat type="process" pri="12250"/>
  </dgm:catLst>
  <dgm:sampData>
    <dgm:dataModel>
      <dgm:ptLst>
        <dgm:pt modelId="0" type="doc"/>
        <dgm:pt modelId="1">
          <dgm:prSet phldr="1"/>
        </dgm:pt>
        <dgm:pt modelId="11">
          <dgm:prSet phldr="1"/>
        </dgm:pt>
        <dgm:pt modelId="12">
          <dgm:prSet phldr="1"/>
        </dgm:pt>
        <dgm:pt modelId="2">
          <dgm:prSet phldr="1"/>
        </dgm:pt>
        <dgm:pt modelId="3">
          <dgm:prSet phldr="1"/>
        </dgm:pt>
      </dgm:ptLst>
      <dgm:cxnLst>
        <dgm:cxn modelId="6" srcId="0" destId="1" srcOrd="0" destOrd="0"/>
        <dgm:cxn modelId="61" srcId="1" destId="11" srcOrd="0" destOrd="0"/>
        <dgm:cxn modelId="62" srcId="1" destId="12" srcOrd="1" destOrd="0"/>
        <dgm:cxn modelId="7" srcId="0" destId="2" srcOrd="0" destOrd="0"/>
        <dgm:cxn modelId="8" srcId="0" destId="3" srcOrd="0" destOrd="0"/>
      </dgm:cxnLst>
      <dgm:bg/>
      <dgm:whole/>
    </dgm:dataModel>
  </dgm:sampData>
  <dgm:styleData>
    <dgm:dataModel>
      <dgm:ptLst>
        <dgm:pt modelId="0" type="doc"/>
        <dgm:pt modelId="1">
          <dgm:prSet phldr="1"/>
        </dgm:pt>
        <dgm:pt modelId="11">
          <dgm:prSet phldr="1"/>
        </dgm:pt>
        <dgm:pt modelId="12">
          <dgm:prSet phldr="1"/>
        </dgm:pt>
        <dgm:pt modelId="2">
          <dgm:prSet phldr="1"/>
        </dgm:pt>
      </dgm:ptLst>
      <dgm:cxnLst>
        <dgm:cxn modelId="4" srcId="0" destId="1" srcOrd="0" destOrd="0"/>
        <dgm:cxn modelId="41" srcId="1" destId="11" srcOrd="0" destOrd="0"/>
        <dgm:cxn modelId="42" srcId="1" destId="12" srcOrd="1" destOrd="0"/>
        <dgm:cxn modelId="5" srcId="0" destId="2" srcOrd="0" destOrd="0"/>
      </dgm:cxnLst>
      <dgm:bg/>
      <dgm:whole/>
    </dgm:dataModel>
  </dgm:styleData>
  <dgm:clrData>
    <dgm:dataModel>
      <dgm:ptLst>
        <dgm:pt modelId="0" type="doc"/>
        <dgm:pt modelId="1">
          <dgm:prSet phldr="1"/>
        </dgm:pt>
        <dgm:pt modelId="11">
          <dgm:prSet phldr="1"/>
        </dgm:pt>
        <dgm:pt modelId="12">
          <dgm:prSet phldr="1"/>
        </dgm:pt>
        <dgm:pt modelId="2">
          <dgm:prSet phldr="1"/>
        </dgm:pt>
        <dgm:pt modelId="3">
          <dgm:prSet phldr="1"/>
        </dgm:pt>
        <dgm:pt modelId="4">
          <dgm:prSet phldr="1"/>
        </dgm:pt>
      </dgm:ptLst>
      <dgm:cxnLst>
        <dgm:cxn modelId="8" srcId="0" destId="1" srcOrd="0" destOrd="0"/>
        <dgm:cxn modelId="81" srcId="1" destId="11" srcOrd="0" destOrd="0"/>
        <dgm:cxn modelId="82" srcId="1" destId="12" srcOrd="1" destOrd="0"/>
        <dgm:cxn modelId="9" srcId="0" destId="2" srcOrd="0" destOrd="0"/>
        <dgm:cxn modelId="10" srcId="0" destId="3" srcOrd="0" destOrd="0"/>
        <dgm:cxn modelId="11" srcId="0" destId="4" srcOrd="0" destOrd="0"/>
      </dgm:cxnLst>
      <dgm:bg/>
      <dgm:whole/>
    </dgm:dataModel>
  </dgm:clrData>
  <dgm:layoutNode name="Name0">
    <dgm:varLst>
      <dgm:chMax val="7"/>
      <dgm:dir/>
      <dgm:animOne val="branch"/>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parTx1" refType="w"/>
      <dgm:constr type="w" for="ch" forName="chLin1" refType="w" refFor="ch" refForName="parTx1" fact="1.38"/>
      <dgm:constr type="h" for="ch" forName="chLin1" refType="h"/>
      <dgm:constr type="w" for="ch" forName="spPre1" refType="w" fact="0.27"/>
      <dgm:constr type="w" for="ch" forName="spPost1" refType="w" fact="0.27"/>
      <dgm:constr type="h" for="ch" forName="spPre1" refType="h"/>
      <dgm:constr type="h" for="ch" forName="spPost1" refType="h"/>
      <dgm:constr type="primFontSz" for="ch" forName="parTx1" val="65"/>
      <dgm:constr type="primFontSz" for="des" forName="desTx1" refType="primFontSz" refFor="ch" refForName="parTx1" fact="0.78"/>
      <dgm:constr type="primFontSz" for="des" forName="desTx1" op="equ"/>
      <dgm:constr type="w" for="ch" forName="parTx2" refType="w"/>
      <dgm:constr type="w" for="ch" forName="chLin2" refType="w" refFor="ch" refForName="parTx2" fact="1.38"/>
      <dgm:constr type="h" for="ch" forName="chLin2" refType="h"/>
      <dgm:constr type="w" for="ch" forName="spPre2" refType="w" fact="0.54"/>
      <dgm:constr type="w" for="ch" forName="spPost2" refType="w" fact="0.54"/>
      <dgm:constr type="h" for="ch" forName="spPre2" refType="h"/>
      <dgm:constr type="h" for="ch" forName="spPost2" refType="h"/>
      <dgm:constr type="primFontSz" for="ch" forName="parTx2" refType="primFontSz" refFor="ch" refForName="parTx1" op="equ"/>
      <dgm:constr type="primFontSz" for="des" forName="desTx2" refType="primFontSz" refFor="des" refForName="desTx1" op="equ"/>
      <dgm:constr type="w" for="ch" forName="parTx3" refType="w"/>
      <dgm:constr type="w" for="ch" forName="chLin3" refType="w" refFor="ch" refForName="parTx3" fact="1.38"/>
      <dgm:constr type="h" for="ch" forName="chLin3" refType="h"/>
      <dgm:constr type="w" for="ch" forName="spPre3" refType="w" fact="0.54"/>
      <dgm:constr type="w" for="ch" forName="spPost3" refType="w" fact="0.54"/>
      <dgm:constr type="h" for="ch" forName="spPre3" refType="h"/>
      <dgm:constr type="h" for="ch" forName="spPost3" refType="h"/>
      <dgm:constr type="primFontSz" for="ch" forName="parTx3" refType="primFontSz" refFor="ch" refForName="parTx1" op="equ"/>
      <dgm:constr type="primFontSz" for="des" forName="desTx3" refType="primFontSz" refFor="des" refForName="desTx1" op="equ"/>
      <dgm:constr type="w" for="ch" forName="parTx4" refType="w"/>
      <dgm:constr type="w" for="ch" forName="chLin4" refType="w" refFor="ch" refForName="parTx4" fact="1.38"/>
      <dgm:constr type="h" for="ch" forName="chLin4" refType="h"/>
      <dgm:constr type="w" for="ch" forName="spPre4" refType="w" fact="0.54"/>
      <dgm:constr type="w" for="ch" forName="spPost4" refType="w" fact="0.54"/>
      <dgm:constr type="h" for="ch" forName="spPre4" refType="h"/>
      <dgm:constr type="h" for="ch" forName="spPost4" refType="h"/>
      <dgm:constr type="primFontSz" for="ch" forName="parTx4" refType="primFontSz" refFor="ch" refForName="parTx1" op="equ"/>
      <dgm:constr type="primFontSz" for="des" forName="desTx4" refType="primFontSz" refFor="des" refForName="desTx1" op="equ"/>
      <dgm:constr type="w" for="ch" forName="parTx5" refType="w"/>
      <dgm:constr type="w" for="ch" forName="chLin5" refType="w" refFor="ch" refForName="parTx5" fact="1.38"/>
      <dgm:constr type="h" for="ch" forName="chLin5" refType="h"/>
      <dgm:constr type="w" for="ch" forName="spPre5" refType="w" fact="0.54"/>
      <dgm:constr type="w" for="ch" forName="spPost5" refType="w" fact="0.54"/>
      <dgm:constr type="h" for="ch" forName="spPre5" refType="h"/>
      <dgm:constr type="h" for="ch" forName="spPost5" refType="h"/>
      <dgm:constr type="primFontSz" for="ch" forName="parTx5" refType="primFontSz" refFor="ch" refForName="parTx1" op="equ"/>
      <dgm:constr type="primFontSz" for="des" forName="desTx5" refType="primFontSz" refFor="des" refForName="desTx1" op="equ"/>
      <dgm:constr type="w" for="ch" forName="parTx6" refType="w"/>
      <dgm:constr type="w" for="ch" forName="chLin6" refType="w" refFor="ch" refForName="parTx6" fact="1.38"/>
      <dgm:constr type="h" for="ch" forName="chLin6" refType="h"/>
      <dgm:constr type="w" for="ch" forName="spPre6" refType="w" fact="0.54"/>
      <dgm:constr type="w" for="ch" forName="spPost6" refType="w" fact="0.54"/>
      <dgm:constr type="h" for="ch" forName="spPre6" refType="h"/>
      <dgm:constr type="h" for="ch" forName="spPost6" refType="h"/>
      <dgm:constr type="primFontSz" for="ch" forName="parTx6" refType="primFontSz" refFor="ch" refForName="parTx1" op="equ"/>
      <dgm:constr type="primFontSz" for="des" forName="desTx6" refType="primFontSz" refFor="des" refForName="desTx1" op="equ"/>
      <dgm:constr type="w" for="ch" forName="parTx7" refType="w"/>
      <dgm:constr type="w" for="ch" forName="chLin7" refType="w" refFor="ch" refForName="parTx7" fact="1.38"/>
      <dgm:constr type="h" for="ch" forName="chLin7" refType="h"/>
      <dgm:constr type="w" for="ch" forName="spPre7" refType="w" fact="0.54"/>
      <dgm:constr type="w" for="ch" forName="spPost7" refType="w" fact="0.54"/>
      <dgm:constr type="h" for="ch" forName="spPre7" refType="h"/>
      <dgm:constr type="h" for="ch" forName="spPost7" refType="h"/>
      <dgm:constr type="primFontSz" for="ch" forName="parTx7" refType="primFontSz" refFor="ch" refForName="parTx1" op="equ"/>
      <dgm:constr type="primFontSz" for="des" forName="desTx7" refType="primFontSz" refFor="des" refForName="desTx1" op="equ"/>
    </dgm:constrLst>
    <dgm:forEach name="Name4" axis="ch" ptType="node">
      <dgm:choose name="Name5">
        <dgm:if name="Name6" axis="self" ptType="node" func="pos" op="equ" val="1">
          <dgm:layoutNode name="parTx1"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
            <dgm:if name="Name8" axis="ch" ptType="node" func="cnt" op="gte" val="1">
              <dgm:layoutNode name="spPre1">
                <dgm:alg type="sp"/>
                <dgm:shape xmlns:r="http://schemas.openxmlformats.org/officeDocument/2006/relationships" r:blip="">
                  <dgm:adjLst/>
                </dgm:shape>
              </dgm:layoutNode>
              <dgm:layoutNode name="chLin1">
                <dgm:alg type="lin">
                  <dgm:param type="linDir" val="fromT"/>
                </dgm:alg>
                <dgm:shape xmlns:r="http://schemas.openxmlformats.org/officeDocument/2006/relationships" r:blip="">
                  <dgm:adjLst/>
                </dgm:shape>
                <dgm:presOf/>
                <dgm:constrLst>
                  <dgm:constr type="w" for="ch" forName="txAndLines1" refType="w" fact="0.77"/>
                  <dgm:constr type="w" for="ch" forName="top1" refType="w" refFor="ch" refForName="txAndLines1" fact="0.78"/>
                </dgm:constrLst>
                <dgm:forEach name="Name9" axis="ch">
                  <dgm:forEach name="Name10" axis="self" ptType="parTrans">
                    <dgm:layoutNode name="Name11" styleLbl="parChTrans1D1">
                      <dgm:choose name="Name12">
                        <dgm:if name="Name13" func="var" arg="dir" op="equ" val="norm">
                          <dgm:alg type="conn">
                            <dgm:param type="dim" val="1D"/>
                            <dgm:param type="begPts" val="midR"/>
                            <dgm:param type="endSty" val="noArr"/>
                            <dgm:param type="dstNode" val="anchor1"/>
                          </dgm:alg>
                        </dgm:if>
                        <dgm:else name="Name14">
                          <dgm:alg type="conn">
                            <dgm:param type="dim" val="1D"/>
                            <dgm:param type="begPts" val="midL"/>
                            <dgm:param type="endSty" val="noArr"/>
                            <dgm:param type="srcNode" val="parTx1"/>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 axis="self" ptType="node">
                    <dgm:choose name="Name16">
                      <dgm:if name="Name17" axis="par ch" ptType="node node" func="cnt" op="equ" val="1">
                        <dgm:layoutNode name="top1">
                          <dgm:alg type="sp"/>
                          <dgm:shape xmlns:r="http://schemas.openxmlformats.org/officeDocument/2006/relationships" r:blip="">
                            <dgm:adjLst/>
                          </dgm:shape>
                          <dgm:constrLst>
                            <dgm:constr type="h" refType="w" fact="0.6"/>
                          </dgm:constrLst>
                        </dgm:layoutNode>
                      </dgm:if>
                      <dgm:else name="Name18"/>
                    </dgm:choose>
                    <dgm:layoutNode name="txAndLines1">
                      <dgm:choose name="Name19">
                        <dgm:if name="Name20" func="var" arg="dir" op="equ" val="norm">
                          <dgm:alg type="lin"/>
                        </dgm:if>
                        <dgm:else name="Name21">
                          <dgm:alg type="lin">
                            <dgm:param type="linDir" val="fromR"/>
                          </dgm:alg>
                        </dgm:else>
                      </dgm:choose>
                      <dgm:shape xmlns:r="http://schemas.openxmlformats.org/officeDocument/2006/relationships" r:blip="">
                        <dgm:adjLst/>
                      </dgm:shape>
                      <dgm:presOf/>
                      <dgm:choose name="Name22">
                        <dgm:if name="Name23" axis="root ch" ptType="all node" func="cnt" op="gte" val="2">
                          <dgm:constrLst>
                            <dgm:constr type="w" for="ch" forName="anchor1" refType="w"/>
                            <dgm:constr type="w" for="ch" forName="backup1" refType="w" fact="-1"/>
                            <dgm:constr type="w" for="ch" forName="preLine1" refType="w" fact="0.11"/>
                            <dgm:constr type="w" for="ch" forName="desTx1" refType="w" fact="0.78"/>
                            <dgm:constr type="w" for="ch" forName="postLine1" refType="w" fact="0.11"/>
                          </dgm:constrLst>
                        </dgm:if>
                        <dgm:else name="Name24">
                          <dgm:constrLst>
                            <dgm:constr type="w" for="ch" forName="anchor1" refType="w" fact="0.89"/>
                            <dgm:constr type="w" for="ch" forName="backup1" refType="w" fact="-0.89"/>
                            <dgm:constr type="w" for="ch" forName="preLine1" refType="w" fact="0.11"/>
                            <dgm:constr type="w" for="ch" forName="desTx1" refType="w" fact="0.78"/>
                          </dgm:constrLst>
                        </dgm:else>
                      </dgm:choose>
                      <dgm:layoutNode name="anchor1" moveWith="desTx1">
                        <dgm:alg type="sp"/>
                        <dgm:shape xmlns:r="http://schemas.openxmlformats.org/officeDocument/2006/relationships" r:blip="">
                          <dgm:adjLst/>
                        </dgm:shape>
                      </dgm:layoutNode>
                      <dgm:layoutNode name="backup1" moveWith="desTx1">
                        <dgm:alg type="sp"/>
                        <dgm:shape xmlns:r="http://schemas.openxmlformats.org/officeDocument/2006/relationships" r:blip="">
                          <dgm:adjLst/>
                        </dgm:shape>
                      </dgm:layoutNode>
                      <dgm:layoutNode name="preLine1" styleLbl="parChTrans1D1" moveWith="desTx1">
                        <dgm:alg type="sp"/>
                        <dgm:shape xmlns:r="http://schemas.openxmlformats.org/officeDocument/2006/relationships" type="line" r:blip="">
                          <dgm:adjLst/>
                        </dgm:shape>
                        <dgm:presOf/>
                      </dgm:layoutNode>
                      <dgm:layoutNode name="desTx1"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25">
                        <dgm:if name="Name26" axis="root ch" ptType="all node" func="cnt" op="gte" val="2">
                          <dgm:layoutNode name="postLine1" styleLbl="parChTrans1D1" moveWith="desTx1">
                            <dgm:alg type="sp"/>
                            <dgm:shape xmlns:r="http://schemas.openxmlformats.org/officeDocument/2006/relationships" type="line" r:blip="">
                              <dgm:adjLst/>
                            </dgm:shape>
                            <dgm:presOf/>
                          </dgm:layoutNode>
                        </dgm:if>
                        <dgm:else name="Name27"/>
                      </dgm:choose>
                    </dgm:layoutNode>
                  </dgm:forEach>
                  <dgm:choose name="Name28">
                    <dgm:if name="Name29" axis="root ch" ptType="all node" func="cnt" op="gte" val="2">
                      <dgm:forEach name="Name30" axis="self" ptType="parTrans">
                        <dgm:layoutNode name="Name31" styleLbl="parChTrans1D1">
                          <dgm:choose name="Name32">
                            <dgm:if name="Name33" func="var" arg="dir" op="equ" val="norm">
                              <dgm:alg type="conn">
                                <dgm:param type="dim" val="1D"/>
                                <dgm:param type="begPts" val="midL"/>
                                <dgm:param type="srcNode" val="parTx2"/>
                                <dgm:param type="endSty" val="noArr"/>
                                <dgm:param type="dstNode" val="anchor1"/>
                              </dgm:alg>
                            </dgm:if>
                            <dgm:else name="Name34">
                              <dgm:alg type="conn">
                                <dgm:param type="dim" val="1D"/>
                                <dgm:param type="begPts" val="midR"/>
                                <dgm:param type="endSty" val="noArr"/>
                                <dgm:param type="srcNode" val="parTx2"/>
                                <dgm:param type="dstNode" val="anchor1"/>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35"/>
                  </dgm:choose>
                </dgm:forEach>
              </dgm:layoutNode>
              <dgm:choose name="Name36">
                <dgm:if name="Name37" axis="root ch" ptType="all node" func="cnt" op="gte" val="2">
                  <dgm:layoutNode name="spPost1">
                    <dgm:alg type="sp"/>
                    <dgm:shape xmlns:r="http://schemas.openxmlformats.org/officeDocument/2006/relationships" r:blip="">
                      <dgm:adjLst/>
                    </dgm:shape>
                  </dgm:layoutNode>
                </dgm:if>
                <dgm:else name="Name38"/>
              </dgm:choose>
            </dgm:if>
            <dgm:else name="Name39"/>
          </dgm:choose>
        </dgm:if>
        <dgm:if name="Name40" axis="self" ptType="node" func="pos" op="equ" val="2">
          <dgm:layoutNode name="parTx2"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41">
            <dgm:if name="Name42" axis="ch" ptType="node" func="cnt" op="gte" val="1">
              <dgm:layoutNode name="spPre2">
                <dgm:alg type="sp"/>
                <dgm:shape xmlns:r="http://schemas.openxmlformats.org/officeDocument/2006/relationships" r:blip="">
                  <dgm:adjLst/>
                </dgm:shape>
              </dgm:layoutNode>
              <dgm:layoutNode name="chLin2">
                <dgm:alg type="lin">
                  <dgm:param type="linDir" val="fromT"/>
                </dgm:alg>
                <dgm:shape xmlns:r="http://schemas.openxmlformats.org/officeDocument/2006/relationships" r:blip="">
                  <dgm:adjLst/>
                </dgm:shape>
                <dgm:presOf/>
                <dgm:constrLst>
                  <dgm:constr type="w" for="ch" forName="txAndLines2" refType="w" fact="0.77"/>
                  <dgm:constr type="w" for="ch" forName="top2" refType="w" refFor="ch" refForName="txAndLines2" fact="0.78"/>
                </dgm:constrLst>
                <dgm:forEach name="Name43" axis="ch">
                  <dgm:forEach name="Name44" axis="self" ptType="parTrans">
                    <dgm:layoutNode name="Name45" styleLbl="parChTrans1D1">
                      <dgm:choose name="Name46">
                        <dgm:if name="Name47" func="var" arg="dir" op="equ" val="norm">
                          <dgm:alg type="conn">
                            <dgm:param type="dim" val="1D"/>
                            <dgm:param type="begPts" val="midR"/>
                            <dgm:param type="endSty" val="noArr"/>
                            <dgm:param type="dstNode" val="anchor2"/>
                          </dgm:alg>
                        </dgm:if>
                        <dgm:else name="Name48">
                          <dgm:alg type="conn">
                            <dgm:param type="dim" val="1D"/>
                            <dgm:param type="begPts" val="midL"/>
                            <dgm:param type="endSty" val="noArr"/>
                            <dgm:param type="srcNode" val="parTx2"/>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49" axis="self" ptType="node">
                    <dgm:choose name="Name50">
                      <dgm:if name="Name51" axis="par ch" ptType="node node" func="cnt" op="equ" val="1">
                        <dgm:layoutNode name="top2">
                          <dgm:alg type="sp"/>
                          <dgm:shape xmlns:r="http://schemas.openxmlformats.org/officeDocument/2006/relationships" r:blip="">
                            <dgm:adjLst/>
                          </dgm:shape>
                          <dgm:constrLst>
                            <dgm:constr type="h" refType="w" fact="0.6"/>
                          </dgm:constrLst>
                        </dgm:layoutNode>
                      </dgm:if>
                      <dgm:else name="Name52"/>
                    </dgm:choose>
                    <dgm:layoutNode name="txAndLines2">
                      <dgm:choose name="Name53">
                        <dgm:if name="Name54" func="var" arg="dir" op="equ" val="norm">
                          <dgm:alg type="lin"/>
                        </dgm:if>
                        <dgm:else name="Name55">
                          <dgm:alg type="lin">
                            <dgm:param type="linDir" val="fromR"/>
                          </dgm:alg>
                        </dgm:else>
                      </dgm:choose>
                      <dgm:shape xmlns:r="http://schemas.openxmlformats.org/officeDocument/2006/relationships" r:blip="">
                        <dgm:adjLst/>
                      </dgm:shape>
                      <dgm:presOf/>
                      <dgm:choose name="Name56">
                        <dgm:if name="Name57" axis="root ch" ptType="all node" func="cnt" op="gte" val="3">
                          <dgm:constrLst>
                            <dgm:constr type="w" for="ch" forName="anchor2" refType="w"/>
                            <dgm:constr type="w" for="ch" forName="backup2" refType="w" fact="-1"/>
                            <dgm:constr type="w" for="ch" forName="preLine2" refType="w" fact="0.11"/>
                            <dgm:constr type="w" for="ch" forName="desTx2" refType="w" fact="0.78"/>
                            <dgm:constr type="w" for="ch" forName="postLine2" refType="w" fact="0.11"/>
                          </dgm:constrLst>
                        </dgm:if>
                        <dgm:else name="Name58">
                          <dgm:constrLst>
                            <dgm:constr type="w" for="ch" forName="anchor2" refType="w" fact="0.89"/>
                            <dgm:constr type="w" for="ch" forName="backup2" refType="w" fact="-0.89"/>
                            <dgm:constr type="w" for="ch" forName="preLine2" refType="w" fact="0.11"/>
                            <dgm:constr type="w" for="ch" forName="desTx2" refType="w" fact="0.78"/>
                          </dgm:constrLst>
                        </dgm:else>
                      </dgm:choose>
                      <dgm:layoutNode name="anchor2" moveWith="desTx2">
                        <dgm:alg type="sp"/>
                        <dgm:shape xmlns:r="http://schemas.openxmlformats.org/officeDocument/2006/relationships" r:blip="">
                          <dgm:adjLst/>
                        </dgm:shape>
                      </dgm:layoutNode>
                      <dgm:layoutNode name="backup2" moveWith="desTx2">
                        <dgm:alg type="sp"/>
                        <dgm:shape xmlns:r="http://schemas.openxmlformats.org/officeDocument/2006/relationships" r:blip="">
                          <dgm:adjLst/>
                        </dgm:shape>
                      </dgm:layoutNode>
                      <dgm:layoutNode name="preLine2" styleLbl="parChTrans1D1" moveWith="desTx2">
                        <dgm:alg type="sp"/>
                        <dgm:shape xmlns:r="http://schemas.openxmlformats.org/officeDocument/2006/relationships" type="line" r:blip="">
                          <dgm:adjLst/>
                        </dgm:shape>
                        <dgm:presOf/>
                      </dgm:layoutNode>
                      <dgm:layoutNode name="desTx2"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59">
                        <dgm:if name="Name60" axis="root ch" ptType="all node" func="cnt" op="gte" val="3">
                          <dgm:layoutNode name="postLine2" styleLbl="parChTrans1D1" moveWith="desTx2">
                            <dgm:alg type="sp"/>
                            <dgm:shape xmlns:r="http://schemas.openxmlformats.org/officeDocument/2006/relationships" type="line" r:blip="">
                              <dgm:adjLst/>
                            </dgm:shape>
                            <dgm:presOf/>
                          </dgm:layoutNode>
                        </dgm:if>
                        <dgm:else name="Name61"/>
                      </dgm:choose>
                    </dgm:layoutNode>
                  </dgm:forEach>
                  <dgm:choose name="Name62">
                    <dgm:if name="Name63" axis="root ch" ptType="all node" func="cnt" op="gte" val="3">
                      <dgm:forEach name="Name64" axis="self" ptType="parTrans">
                        <dgm:layoutNode name="Name65" styleLbl="parChTrans1D1">
                          <dgm:choose name="Name66">
                            <dgm:if name="Name67" func="var" arg="dir" op="equ" val="norm">
                              <dgm:alg type="conn">
                                <dgm:param type="dim" val="1D"/>
                                <dgm:param type="begPts" val="midL"/>
                                <dgm:param type="srcNode" val="parTx3"/>
                                <dgm:param type="endSty" val="noArr"/>
                                <dgm:param type="dstNode" val="anchor2"/>
                              </dgm:alg>
                            </dgm:if>
                            <dgm:else name="Name68">
                              <dgm:alg type="conn">
                                <dgm:param type="dim" val="1D"/>
                                <dgm:param type="begPts" val="midR"/>
                                <dgm:param type="endSty" val="noArr"/>
                                <dgm:param type="srcNode" val="parTx3"/>
                                <dgm:param type="dstNode" val="anchor2"/>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69"/>
                  </dgm:choose>
                </dgm:forEach>
              </dgm:layoutNode>
              <dgm:choose name="Name70">
                <dgm:if name="Name71" axis="root ch" ptType="all node" func="cnt" op="gte" val="3">
                  <dgm:layoutNode name="spPost2">
                    <dgm:alg type="sp"/>
                    <dgm:shape xmlns:r="http://schemas.openxmlformats.org/officeDocument/2006/relationships" r:blip="">
                      <dgm:adjLst/>
                    </dgm:shape>
                  </dgm:layoutNode>
                </dgm:if>
                <dgm:else name="Name72"/>
              </dgm:choose>
            </dgm:if>
            <dgm:else name="Name73"/>
          </dgm:choose>
        </dgm:if>
        <dgm:if name="Name74" axis="self" ptType="node" func="pos" op="equ" val="3">
          <dgm:layoutNode name="parTx3"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75">
            <dgm:if name="Name76" axis="ch" ptType="node" func="cnt" op="gte" val="1">
              <dgm:layoutNode name="spPre3">
                <dgm:alg type="sp"/>
                <dgm:shape xmlns:r="http://schemas.openxmlformats.org/officeDocument/2006/relationships" r:blip="">
                  <dgm:adjLst/>
                </dgm:shape>
              </dgm:layoutNode>
              <dgm:layoutNode name="chLin3">
                <dgm:alg type="lin">
                  <dgm:param type="linDir" val="fromT"/>
                </dgm:alg>
                <dgm:shape xmlns:r="http://schemas.openxmlformats.org/officeDocument/2006/relationships" r:blip="">
                  <dgm:adjLst/>
                </dgm:shape>
                <dgm:presOf/>
                <dgm:constrLst>
                  <dgm:constr type="w" for="ch" forName="txAndLines3" refType="w" fact="0.77"/>
                  <dgm:constr type="w" for="ch" forName="top3" refType="w" refFor="ch" refForName="txAndLines3" fact="0.78"/>
                </dgm:constrLst>
                <dgm:forEach name="Name77" axis="ch">
                  <dgm:forEach name="Name78" axis="self" ptType="parTrans">
                    <dgm:layoutNode name="Name79" styleLbl="parChTrans1D1">
                      <dgm:choose name="Name80">
                        <dgm:if name="Name81" func="var" arg="dir" op="equ" val="norm">
                          <dgm:alg type="conn">
                            <dgm:param type="dim" val="1D"/>
                            <dgm:param type="begPts" val="midR"/>
                            <dgm:param type="endSty" val="noArr"/>
                            <dgm:param type="dstNode" val="anchor3"/>
                          </dgm:alg>
                        </dgm:if>
                        <dgm:else name="Name82">
                          <dgm:alg type="conn">
                            <dgm:param type="dim" val="1D"/>
                            <dgm:param type="begPts" val="midL"/>
                            <dgm:param type="endSty" val="noArr"/>
                            <dgm:param type="srcNode" val="parTx3"/>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83" axis="self" ptType="node">
                    <dgm:choose name="Name84">
                      <dgm:if name="Name85" axis="par ch" ptType="node node" func="cnt" op="equ" val="1">
                        <dgm:layoutNode name="top3">
                          <dgm:alg type="sp"/>
                          <dgm:shape xmlns:r="http://schemas.openxmlformats.org/officeDocument/2006/relationships" r:blip="">
                            <dgm:adjLst/>
                          </dgm:shape>
                          <dgm:constrLst>
                            <dgm:constr type="h" refType="w" fact="0.6"/>
                          </dgm:constrLst>
                        </dgm:layoutNode>
                      </dgm:if>
                      <dgm:else name="Name86"/>
                    </dgm:choose>
                    <dgm:layoutNode name="txAndLines3">
                      <dgm:choose name="Name87">
                        <dgm:if name="Name88" func="var" arg="dir" op="equ" val="norm">
                          <dgm:alg type="lin"/>
                        </dgm:if>
                        <dgm:else name="Name89">
                          <dgm:alg type="lin">
                            <dgm:param type="linDir" val="fromR"/>
                          </dgm:alg>
                        </dgm:else>
                      </dgm:choose>
                      <dgm:shape xmlns:r="http://schemas.openxmlformats.org/officeDocument/2006/relationships" r:blip="">
                        <dgm:adjLst/>
                      </dgm:shape>
                      <dgm:presOf/>
                      <dgm:choose name="Name90">
                        <dgm:if name="Name91" axis="root ch" ptType="all node" func="cnt" op="gte" val="4">
                          <dgm:constrLst>
                            <dgm:constr type="w" for="ch" forName="anchor3" refType="w"/>
                            <dgm:constr type="w" for="ch" forName="backup3" refType="w" fact="-1"/>
                            <dgm:constr type="w" for="ch" forName="preLine3" refType="w" fact="0.11"/>
                            <dgm:constr type="w" for="ch" forName="desTx3" refType="w" fact="0.78"/>
                            <dgm:constr type="w" for="ch" forName="postLine3" refType="w" fact="0.11"/>
                          </dgm:constrLst>
                        </dgm:if>
                        <dgm:else name="Name92">
                          <dgm:constrLst>
                            <dgm:constr type="w" for="ch" forName="anchor3" refType="w" fact="0.89"/>
                            <dgm:constr type="w" for="ch" forName="backup3" refType="w" fact="-0.89"/>
                            <dgm:constr type="w" for="ch" forName="preLine3" refType="w" fact="0.11"/>
                            <dgm:constr type="w" for="ch" forName="desTx3" refType="w" fact="0.78"/>
                          </dgm:constrLst>
                        </dgm:else>
                      </dgm:choose>
                      <dgm:layoutNode name="anchor3" moveWith="desTx3">
                        <dgm:alg type="sp"/>
                        <dgm:shape xmlns:r="http://schemas.openxmlformats.org/officeDocument/2006/relationships" r:blip="">
                          <dgm:adjLst/>
                        </dgm:shape>
                      </dgm:layoutNode>
                      <dgm:layoutNode name="backup3" moveWith="desTx3">
                        <dgm:alg type="sp"/>
                        <dgm:shape xmlns:r="http://schemas.openxmlformats.org/officeDocument/2006/relationships" r:blip="">
                          <dgm:adjLst/>
                        </dgm:shape>
                      </dgm:layoutNode>
                      <dgm:layoutNode name="preLine3" styleLbl="parChTrans1D1" moveWith="desTx3">
                        <dgm:alg type="sp"/>
                        <dgm:shape xmlns:r="http://schemas.openxmlformats.org/officeDocument/2006/relationships" type="line" r:blip="">
                          <dgm:adjLst/>
                        </dgm:shape>
                        <dgm:presOf/>
                      </dgm:layoutNode>
                      <dgm:layoutNode name="desTx3"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93">
                        <dgm:if name="Name94" axis="root ch" ptType="all node" func="cnt" op="gte" val="4">
                          <dgm:layoutNode name="postLine3" styleLbl="parChTrans1D1" moveWith="desTx3">
                            <dgm:alg type="sp"/>
                            <dgm:shape xmlns:r="http://schemas.openxmlformats.org/officeDocument/2006/relationships" type="line" r:blip="">
                              <dgm:adjLst/>
                            </dgm:shape>
                            <dgm:presOf/>
                          </dgm:layoutNode>
                        </dgm:if>
                        <dgm:else name="Name95"/>
                      </dgm:choose>
                    </dgm:layoutNode>
                  </dgm:forEach>
                  <dgm:choose name="Name96">
                    <dgm:if name="Name97" axis="root ch" ptType="all node" func="cnt" op="gte" val="4">
                      <dgm:forEach name="Name98" axis="self" ptType="parTrans">
                        <dgm:layoutNode name="Name99" styleLbl="parChTrans1D1">
                          <dgm:choose name="Name100">
                            <dgm:if name="Name101" func="var" arg="dir" op="equ" val="norm">
                              <dgm:alg type="conn">
                                <dgm:param type="dim" val="1D"/>
                                <dgm:param type="begPts" val="midL"/>
                                <dgm:param type="srcNode" val="parTx4"/>
                                <dgm:param type="endSty" val="noArr"/>
                                <dgm:param type="dstNode" val="anchor3"/>
                              </dgm:alg>
                            </dgm:if>
                            <dgm:else name="Name102">
                              <dgm:alg type="conn">
                                <dgm:param type="dim" val="1D"/>
                                <dgm:param type="begPts" val="midR"/>
                                <dgm:param type="endSty" val="noArr"/>
                                <dgm:param type="srcNode" val="parTx4"/>
                                <dgm:param type="dstNode" val="anchor3"/>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03"/>
                  </dgm:choose>
                </dgm:forEach>
              </dgm:layoutNode>
              <dgm:choose name="Name104">
                <dgm:if name="Name105" axis="root ch" ptType="all node" func="cnt" op="gte" val="4">
                  <dgm:layoutNode name="spPost3">
                    <dgm:alg type="sp"/>
                    <dgm:shape xmlns:r="http://schemas.openxmlformats.org/officeDocument/2006/relationships" r:blip="">
                      <dgm:adjLst/>
                    </dgm:shape>
                  </dgm:layoutNode>
                </dgm:if>
                <dgm:else name="Name106"/>
              </dgm:choose>
            </dgm:if>
            <dgm:else name="Name107"/>
          </dgm:choose>
        </dgm:if>
        <dgm:if name="Name108" axis="self" ptType="node" func="pos" op="equ" val="4">
          <dgm:layoutNode name="parTx4"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09">
            <dgm:if name="Name110" axis="ch" ptType="node" func="cnt" op="gte" val="1">
              <dgm:layoutNode name="spPre4">
                <dgm:alg type="sp"/>
                <dgm:shape xmlns:r="http://schemas.openxmlformats.org/officeDocument/2006/relationships" r:blip="">
                  <dgm:adjLst/>
                </dgm:shape>
              </dgm:layoutNode>
              <dgm:layoutNode name="chLin4">
                <dgm:alg type="lin">
                  <dgm:param type="linDir" val="fromT"/>
                </dgm:alg>
                <dgm:shape xmlns:r="http://schemas.openxmlformats.org/officeDocument/2006/relationships" r:blip="">
                  <dgm:adjLst/>
                </dgm:shape>
                <dgm:presOf/>
                <dgm:constrLst>
                  <dgm:constr type="w" for="ch" forName="txAndLines4" refType="w" fact="0.77"/>
                  <dgm:constr type="w" for="ch" forName="top4" refType="w" refFor="ch" refForName="txAndLines4" fact="0.78"/>
                </dgm:constrLst>
                <dgm:forEach name="Name111" axis="ch">
                  <dgm:forEach name="Name112" axis="self" ptType="parTrans">
                    <dgm:layoutNode name="Name113" styleLbl="parChTrans1D1">
                      <dgm:choose name="Name114">
                        <dgm:if name="Name115" func="var" arg="dir" op="equ" val="norm">
                          <dgm:alg type="conn">
                            <dgm:param type="dim" val="1D"/>
                            <dgm:param type="begPts" val="midR"/>
                            <dgm:param type="endSty" val="noArr"/>
                            <dgm:param type="dstNode" val="anchor4"/>
                          </dgm:alg>
                        </dgm:if>
                        <dgm:else name="Name116">
                          <dgm:alg type="conn">
                            <dgm:param type="dim" val="1D"/>
                            <dgm:param type="begPts" val="midL"/>
                            <dgm:param type="endSty" val="noArr"/>
                            <dgm:param type="srcNode" val="parTx4"/>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17" axis="self" ptType="node">
                    <dgm:choose name="Name118">
                      <dgm:if name="Name119" axis="par ch" ptType="node node" func="cnt" op="equ" val="1">
                        <dgm:layoutNode name="top4">
                          <dgm:alg type="sp"/>
                          <dgm:shape xmlns:r="http://schemas.openxmlformats.org/officeDocument/2006/relationships" r:blip="">
                            <dgm:adjLst/>
                          </dgm:shape>
                          <dgm:constrLst>
                            <dgm:constr type="h" refType="w" fact="0.6"/>
                          </dgm:constrLst>
                        </dgm:layoutNode>
                      </dgm:if>
                      <dgm:else name="Name120"/>
                    </dgm:choose>
                    <dgm:layoutNode name="txAndLines4">
                      <dgm:choose name="Name121">
                        <dgm:if name="Name122" func="var" arg="dir" op="equ" val="norm">
                          <dgm:alg type="lin"/>
                        </dgm:if>
                        <dgm:else name="Name123">
                          <dgm:alg type="lin">
                            <dgm:param type="linDir" val="fromR"/>
                          </dgm:alg>
                        </dgm:else>
                      </dgm:choose>
                      <dgm:shape xmlns:r="http://schemas.openxmlformats.org/officeDocument/2006/relationships" r:blip="">
                        <dgm:adjLst/>
                      </dgm:shape>
                      <dgm:presOf/>
                      <dgm:choose name="Name124">
                        <dgm:if name="Name125" axis="root ch" ptType="all node" func="cnt" op="gte" val="5">
                          <dgm:constrLst>
                            <dgm:constr type="w" for="ch" forName="anchor4" refType="w"/>
                            <dgm:constr type="w" for="ch" forName="backup4" refType="w" fact="-1"/>
                            <dgm:constr type="w" for="ch" forName="preLine4" refType="w" fact="0.11"/>
                            <dgm:constr type="w" for="ch" forName="desTx4" refType="w" fact="0.78"/>
                            <dgm:constr type="w" for="ch" forName="postLine4" refType="w" fact="0.11"/>
                          </dgm:constrLst>
                        </dgm:if>
                        <dgm:else name="Name126">
                          <dgm:constrLst>
                            <dgm:constr type="w" for="ch" forName="anchor4" refType="w" fact="0.89"/>
                            <dgm:constr type="w" for="ch" forName="backup4" refType="w" fact="-0.89"/>
                            <dgm:constr type="w" for="ch" forName="preLine4" refType="w" fact="0.11"/>
                            <dgm:constr type="w" for="ch" forName="desTx4" refType="w" fact="0.78"/>
                          </dgm:constrLst>
                        </dgm:else>
                      </dgm:choose>
                      <dgm:layoutNode name="anchor4" moveWith="desTx4">
                        <dgm:alg type="sp"/>
                        <dgm:shape xmlns:r="http://schemas.openxmlformats.org/officeDocument/2006/relationships" r:blip="">
                          <dgm:adjLst/>
                        </dgm:shape>
                      </dgm:layoutNode>
                      <dgm:layoutNode name="backup4" moveWith="desTx4">
                        <dgm:alg type="sp"/>
                        <dgm:shape xmlns:r="http://schemas.openxmlformats.org/officeDocument/2006/relationships" r:blip="">
                          <dgm:adjLst/>
                        </dgm:shape>
                      </dgm:layoutNode>
                      <dgm:layoutNode name="preLine4" styleLbl="parChTrans1D1" moveWith="desTx4">
                        <dgm:alg type="sp"/>
                        <dgm:shape xmlns:r="http://schemas.openxmlformats.org/officeDocument/2006/relationships" type="line" r:blip="">
                          <dgm:adjLst/>
                        </dgm:shape>
                        <dgm:presOf/>
                      </dgm:layoutNode>
                      <dgm:layoutNode name="desTx4"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27">
                        <dgm:if name="Name128" axis="root ch" ptType="all node" func="cnt" op="gte" val="5">
                          <dgm:layoutNode name="postLine4" styleLbl="parChTrans1D1" moveWith="desTx4">
                            <dgm:alg type="sp"/>
                            <dgm:shape xmlns:r="http://schemas.openxmlformats.org/officeDocument/2006/relationships" type="line" r:blip="">
                              <dgm:adjLst/>
                            </dgm:shape>
                            <dgm:presOf/>
                          </dgm:layoutNode>
                        </dgm:if>
                        <dgm:else name="Name129"/>
                      </dgm:choose>
                    </dgm:layoutNode>
                  </dgm:forEach>
                  <dgm:choose name="Name130">
                    <dgm:if name="Name131" axis="root ch" ptType="all node" func="cnt" op="gte" val="5">
                      <dgm:forEach name="Name132" axis="self" ptType="parTrans">
                        <dgm:layoutNode name="Name133" styleLbl="parChTrans1D1">
                          <dgm:choose name="Name134">
                            <dgm:if name="Name135" func="var" arg="dir" op="equ" val="norm">
                              <dgm:alg type="conn">
                                <dgm:param type="dim" val="1D"/>
                                <dgm:param type="begPts" val="midL"/>
                                <dgm:param type="srcNode" val="parTx5"/>
                                <dgm:param type="endSty" val="noArr"/>
                                <dgm:param type="dstNode" val="anchor4"/>
                              </dgm:alg>
                            </dgm:if>
                            <dgm:else name="Name136">
                              <dgm:alg type="conn">
                                <dgm:param type="dim" val="1D"/>
                                <dgm:param type="begPts" val="midR"/>
                                <dgm:param type="endSty" val="noArr"/>
                                <dgm:param type="srcNode" val="parTx5"/>
                                <dgm:param type="dstNode" val="anchor4"/>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37"/>
                  </dgm:choose>
                </dgm:forEach>
              </dgm:layoutNode>
              <dgm:choose name="Name138">
                <dgm:if name="Name139" axis="root ch" ptType="all node" func="cnt" op="gte" val="5">
                  <dgm:layoutNode name="spPost4">
                    <dgm:alg type="sp"/>
                    <dgm:shape xmlns:r="http://schemas.openxmlformats.org/officeDocument/2006/relationships" r:blip="">
                      <dgm:adjLst/>
                    </dgm:shape>
                  </dgm:layoutNode>
                </dgm:if>
                <dgm:else name="Name140"/>
              </dgm:choose>
            </dgm:if>
            <dgm:else name="Name141"/>
          </dgm:choose>
        </dgm:if>
        <dgm:if name="Name142" axis="self" ptType="node" func="pos" op="equ" val="5">
          <dgm:layoutNode name="parTx5"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43">
            <dgm:if name="Name144" axis="ch" ptType="node" func="cnt" op="gte" val="1">
              <dgm:layoutNode name="spPre5">
                <dgm:alg type="sp"/>
                <dgm:shape xmlns:r="http://schemas.openxmlformats.org/officeDocument/2006/relationships" r:blip="">
                  <dgm:adjLst/>
                </dgm:shape>
              </dgm:layoutNode>
              <dgm:layoutNode name="chLin5">
                <dgm:alg type="lin">
                  <dgm:param type="linDir" val="fromT"/>
                </dgm:alg>
                <dgm:shape xmlns:r="http://schemas.openxmlformats.org/officeDocument/2006/relationships" r:blip="">
                  <dgm:adjLst/>
                </dgm:shape>
                <dgm:presOf/>
                <dgm:constrLst>
                  <dgm:constr type="w" for="ch" forName="txAndLines5" refType="w" fact="0.77"/>
                  <dgm:constr type="w" for="ch" forName="top5" refType="w" refFor="ch" refForName="txAndLines5" fact="0.78"/>
                </dgm:constrLst>
                <dgm:forEach name="Name145" axis="ch">
                  <dgm:forEach name="Name146" axis="self" ptType="parTrans">
                    <dgm:layoutNode name="Name147" styleLbl="parChTrans1D1">
                      <dgm:choose name="Name148">
                        <dgm:if name="Name149" func="var" arg="dir" op="equ" val="norm">
                          <dgm:alg type="conn">
                            <dgm:param type="dim" val="1D"/>
                            <dgm:param type="begPts" val="midR"/>
                            <dgm:param type="endSty" val="noArr"/>
                            <dgm:param type="dstNode" val="anchor5"/>
                          </dgm:alg>
                        </dgm:if>
                        <dgm:else name="Name150">
                          <dgm:alg type="conn">
                            <dgm:param type="dim" val="1D"/>
                            <dgm:param type="begPts" val="midL"/>
                            <dgm:param type="endSty" val="noArr"/>
                            <dgm:param type="srcNode" val="parTx5"/>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51" axis="self" ptType="node">
                    <dgm:choose name="Name152">
                      <dgm:if name="Name153" axis="par ch" ptType="node node" func="cnt" op="equ" val="1">
                        <dgm:layoutNode name="top5">
                          <dgm:alg type="sp"/>
                          <dgm:shape xmlns:r="http://schemas.openxmlformats.org/officeDocument/2006/relationships" r:blip="">
                            <dgm:adjLst/>
                          </dgm:shape>
                          <dgm:constrLst>
                            <dgm:constr type="h" refType="w" fact="0.6"/>
                          </dgm:constrLst>
                        </dgm:layoutNode>
                      </dgm:if>
                      <dgm:else name="Name154"/>
                    </dgm:choose>
                    <dgm:layoutNode name="txAndLines5">
                      <dgm:choose name="Name155">
                        <dgm:if name="Name156" func="var" arg="dir" op="equ" val="norm">
                          <dgm:alg type="lin"/>
                        </dgm:if>
                        <dgm:else name="Name157">
                          <dgm:alg type="lin">
                            <dgm:param type="linDir" val="fromR"/>
                          </dgm:alg>
                        </dgm:else>
                      </dgm:choose>
                      <dgm:shape xmlns:r="http://schemas.openxmlformats.org/officeDocument/2006/relationships" r:blip="">
                        <dgm:adjLst/>
                      </dgm:shape>
                      <dgm:presOf/>
                      <dgm:choose name="Name158">
                        <dgm:if name="Name159" axis="root ch" ptType="all node" func="cnt" op="gte" val="6">
                          <dgm:constrLst>
                            <dgm:constr type="w" for="ch" forName="anchor5" refType="w"/>
                            <dgm:constr type="w" for="ch" forName="backup5" refType="w" fact="-1"/>
                            <dgm:constr type="w" for="ch" forName="preLine5" refType="w" fact="0.11"/>
                            <dgm:constr type="w" for="ch" forName="desTx5" refType="w" fact="0.78"/>
                            <dgm:constr type="w" for="ch" forName="postLine5" refType="w" fact="0.11"/>
                          </dgm:constrLst>
                        </dgm:if>
                        <dgm:else name="Name160">
                          <dgm:constrLst>
                            <dgm:constr type="w" for="ch" forName="anchor5" refType="w" fact="0.89"/>
                            <dgm:constr type="w" for="ch" forName="backup5" refType="w" fact="-0.89"/>
                            <dgm:constr type="w" for="ch" forName="preLine5" refType="w" fact="0.11"/>
                            <dgm:constr type="w" for="ch" forName="desTx5" refType="w" fact="0.78"/>
                          </dgm:constrLst>
                        </dgm:else>
                      </dgm:choose>
                      <dgm:layoutNode name="anchor5" moveWith="desTx5">
                        <dgm:alg type="sp"/>
                        <dgm:shape xmlns:r="http://schemas.openxmlformats.org/officeDocument/2006/relationships" r:blip="">
                          <dgm:adjLst/>
                        </dgm:shape>
                      </dgm:layoutNode>
                      <dgm:layoutNode name="backup5" moveWith="desTx5">
                        <dgm:alg type="sp"/>
                        <dgm:shape xmlns:r="http://schemas.openxmlformats.org/officeDocument/2006/relationships" r:blip="">
                          <dgm:adjLst/>
                        </dgm:shape>
                      </dgm:layoutNode>
                      <dgm:layoutNode name="preLine5" styleLbl="parChTrans1D1" moveWith="desTx5">
                        <dgm:alg type="sp"/>
                        <dgm:shape xmlns:r="http://schemas.openxmlformats.org/officeDocument/2006/relationships" type="line" r:blip="">
                          <dgm:adjLst/>
                        </dgm:shape>
                        <dgm:presOf/>
                      </dgm:layoutNode>
                      <dgm:layoutNode name="desTx5"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61">
                        <dgm:if name="Name162" axis="root ch" ptType="all node" func="cnt" op="gte" val="6">
                          <dgm:layoutNode name="postLine5" styleLbl="parChTrans1D1" moveWith="desTx5">
                            <dgm:alg type="sp"/>
                            <dgm:shape xmlns:r="http://schemas.openxmlformats.org/officeDocument/2006/relationships" type="line" r:blip="">
                              <dgm:adjLst/>
                            </dgm:shape>
                            <dgm:presOf/>
                          </dgm:layoutNode>
                        </dgm:if>
                        <dgm:else name="Name163"/>
                      </dgm:choose>
                    </dgm:layoutNode>
                  </dgm:forEach>
                  <dgm:choose name="Name164">
                    <dgm:if name="Name165" axis="root ch" ptType="all node" func="cnt" op="gte" val="6">
                      <dgm:forEach name="Name166" axis="self" ptType="parTrans">
                        <dgm:layoutNode name="Name167" styleLbl="parChTrans1D1">
                          <dgm:choose name="Name168">
                            <dgm:if name="Name169" func="var" arg="dir" op="equ" val="norm">
                              <dgm:alg type="conn">
                                <dgm:param type="dim" val="1D"/>
                                <dgm:param type="begPts" val="midL"/>
                                <dgm:param type="srcNode" val="parTx6"/>
                                <dgm:param type="endSty" val="noArr"/>
                                <dgm:param type="dstNode" val="anchor5"/>
                              </dgm:alg>
                            </dgm:if>
                            <dgm:else name="Name170">
                              <dgm:alg type="conn">
                                <dgm:param type="dim" val="1D"/>
                                <dgm:param type="begPts" val="midR"/>
                                <dgm:param type="endSty" val="noArr"/>
                                <dgm:param type="srcNode" val="parTx6"/>
                                <dgm:param type="dstNode" val="anchor5"/>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171"/>
                  </dgm:choose>
                </dgm:forEach>
              </dgm:layoutNode>
              <dgm:choose name="Name172">
                <dgm:if name="Name173" axis="root ch" ptType="all node" func="cnt" op="gte" val="6">
                  <dgm:layoutNode name="spPost5">
                    <dgm:alg type="sp"/>
                    <dgm:shape xmlns:r="http://schemas.openxmlformats.org/officeDocument/2006/relationships" r:blip="">
                      <dgm:adjLst/>
                    </dgm:shape>
                  </dgm:layoutNode>
                </dgm:if>
                <dgm:else name="Name174"/>
              </dgm:choose>
            </dgm:if>
            <dgm:else name="Name175"/>
          </dgm:choose>
        </dgm:if>
        <dgm:if name="Name176" axis="self" ptType="node" func="pos" op="equ" val="6">
          <dgm:layoutNode name="parTx6"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177">
            <dgm:if name="Name178" axis="ch" ptType="node" func="cnt" op="gte" val="1">
              <dgm:layoutNode name="spPre6">
                <dgm:alg type="sp"/>
                <dgm:shape xmlns:r="http://schemas.openxmlformats.org/officeDocument/2006/relationships" r:blip="">
                  <dgm:adjLst/>
                </dgm:shape>
              </dgm:layoutNode>
              <dgm:layoutNode name="chLin6">
                <dgm:alg type="lin">
                  <dgm:param type="linDir" val="fromT"/>
                </dgm:alg>
                <dgm:shape xmlns:r="http://schemas.openxmlformats.org/officeDocument/2006/relationships" r:blip="">
                  <dgm:adjLst/>
                </dgm:shape>
                <dgm:presOf/>
                <dgm:constrLst>
                  <dgm:constr type="w" for="ch" forName="txAndLines6" refType="w" fact="0.77"/>
                  <dgm:constr type="w" for="ch" forName="top6" refType="w" refFor="ch" refForName="txAndLines6" fact="0.78"/>
                </dgm:constrLst>
                <dgm:forEach name="Name179" axis="ch">
                  <dgm:forEach name="Name180" axis="self" ptType="parTrans">
                    <dgm:layoutNode name="Name181" styleLbl="parChTrans1D1">
                      <dgm:choose name="Name182">
                        <dgm:if name="Name183" func="var" arg="dir" op="equ" val="norm">
                          <dgm:alg type="conn">
                            <dgm:param type="dim" val="1D"/>
                            <dgm:param type="begPts" val="midR"/>
                            <dgm:param type="endSty" val="noArr"/>
                            <dgm:param type="dstNode" val="anchor6"/>
                          </dgm:alg>
                        </dgm:if>
                        <dgm:else name="Name184">
                          <dgm:alg type="conn">
                            <dgm:param type="dim" val="1D"/>
                            <dgm:param type="begPts" val="midL"/>
                            <dgm:param type="endSty" val="noArr"/>
                            <dgm:param type="srcNode" val="parTx6"/>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185" axis="self" ptType="node">
                    <dgm:choose name="Name186">
                      <dgm:if name="Name187" axis="par ch" ptType="node node" func="cnt" op="equ" val="1">
                        <dgm:layoutNode name="top6">
                          <dgm:alg type="sp"/>
                          <dgm:shape xmlns:r="http://schemas.openxmlformats.org/officeDocument/2006/relationships" r:blip="">
                            <dgm:adjLst/>
                          </dgm:shape>
                          <dgm:constrLst>
                            <dgm:constr type="h" refType="w" fact="0.6"/>
                          </dgm:constrLst>
                        </dgm:layoutNode>
                      </dgm:if>
                      <dgm:else name="Name188"/>
                    </dgm:choose>
                    <dgm:layoutNode name="txAndLines6">
                      <dgm:choose name="Name189">
                        <dgm:if name="Name190" func="var" arg="dir" op="equ" val="norm">
                          <dgm:alg type="lin"/>
                        </dgm:if>
                        <dgm:else name="Name191">
                          <dgm:alg type="lin">
                            <dgm:param type="linDir" val="fromR"/>
                          </dgm:alg>
                        </dgm:else>
                      </dgm:choose>
                      <dgm:shape xmlns:r="http://schemas.openxmlformats.org/officeDocument/2006/relationships" r:blip="">
                        <dgm:adjLst/>
                      </dgm:shape>
                      <dgm:presOf/>
                      <dgm:choose name="Name192">
                        <dgm:if name="Name193" axis="root ch" ptType="all node" func="cnt" op="gte" val="7">
                          <dgm:constrLst>
                            <dgm:constr type="w" for="ch" forName="anchor6" refType="w"/>
                            <dgm:constr type="w" for="ch" forName="backup6" refType="w" fact="-1"/>
                            <dgm:constr type="w" for="ch" forName="preLine6" refType="w" fact="0.11"/>
                            <dgm:constr type="w" for="ch" forName="desTx6" refType="w" fact="0.78"/>
                            <dgm:constr type="w" for="ch" forName="postLine6" refType="w" fact="0.11"/>
                          </dgm:constrLst>
                        </dgm:if>
                        <dgm:else name="Name194">
                          <dgm:constrLst>
                            <dgm:constr type="w" for="ch" forName="anchor6" refType="w" fact="0.89"/>
                            <dgm:constr type="w" for="ch" forName="backup6" refType="w" fact="-0.89"/>
                            <dgm:constr type="w" for="ch" forName="preLine6" refType="w" fact="0.11"/>
                            <dgm:constr type="w" for="ch" forName="desTx6" refType="w" fact="0.78"/>
                          </dgm:constrLst>
                        </dgm:else>
                      </dgm:choose>
                      <dgm:layoutNode name="anchor6" moveWith="desTx6">
                        <dgm:alg type="sp"/>
                        <dgm:shape xmlns:r="http://schemas.openxmlformats.org/officeDocument/2006/relationships" r:blip="">
                          <dgm:adjLst/>
                        </dgm:shape>
                      </dgm:layoutNode>
                      <dgm:layoutNode name="backup6" moveWith="desTx6">
                        <dgm:alg type="sp"/>
                        <dgm:shape xmlns:r="http://schemas.openxmlformats.org/officeDocument/2006/relationships" r:blip="">
                          <dgm:adjLst/>
                        </dgm:shape>
                      </dgm:layoutNode>
                      <dgm:layoutNode name="preLine6" styleLbl="parChTrans1D1" moveWith="desTx6">
                        <dgm:alg type="sp"/>
                        <dgm:shape xmlns:r="http://schemas.openxmlformats.org/officeDocument/2006/relationships" type="line" r:blip="">
                          <dgm:adjLst/>
                        </dgm:shape>
                        <dgm:presOf/>
                      </dgm:layoutNode>
                      <dgm:layoutNode name="desTx6"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choose name="Name195">
                        <dgm:if name="Name196" axis="root ch" ptType="all node" func="cnt" op="gte" val="7">
                          <dgm:layoutNode name="postLine6" styleLbl="parChTrans1D1" moveWith="desTx6">
                            <dgm:alg type="sp"/>
                            <dgm:shape xmlns:r="http://schemas.openxmlformats.org/officeDocument/2006/relationships" type="line" r:blip="">
                              <dgm:adjLst/>
                            </dgm:shape>
                            <dgm:presOf/>
                          </dgm:layoutNode>
                        </dgm:if>
                        <dgm:else name="Name197"/>
                      </dgm:choose>
                    </dgm:layoutNode>
                  </dgm:forEach>
                  <dgm:choose name="Name198">
                    <dgm:if name="Name199" axis="root ch" ptType="all node" func="cnt" op="gte" val="7">
                      <dgm:forEach name="Name200" axis="self" ptType="parTrans">
                        <dgm:layoutNode name="Name201" styleLbl="parChTrans1D1">
                          <dgm:choose name="Name202">
                            <dgm:if name="Name203" func="var" arg="dir" op="equ" val="norm">
                              <dgm:alg type="conn">
                                <dgm:param type="dim" val="1D"/>
                                <dgm:param type="begPts" val="midL"/>
                                <dgm:param type="srcNode" val="parTx7"/>
                                <dgm:param type="endSty" val="noArr"/>
                                <dgm:param type="dstNode" val="anchor6"/>
                              </dgm:alg>
                            </dgm:if>
                            <dgm:else name="Name204">
                              <dgm:alg type="conn">
                                <dgm:param type="dim" val="1D"/>
                                <dgm:param type="begPts" val="midR"/>
                                <dgm:param type="endSty" val="noArr"/>
                                <dgm:param type="srcNode" val="parTx7"/>
                                <dgm:param type="dstNode" val="anchor6"/>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if>
                    <dgm:else name="Name205"/>
                  </dgm:choose>
                </dgm:forEach>
              </dgm:layoutNode>
              <dgm:choose name="Name206">
                <dgm:if name="Name207" axis="root ch" ptType="all node" func="cnt" op="gte" val="7">
                  <dgm:layoutNode name="spPost6">
                    <dgm:alg type="sp"/>
                    <dgm:shape xmlns:r="http://schemas.openxmlformats.org/officeDocument/2006/relationships" r:blip="">
                      <dgm:adjLst/>
                    </dgm:shape>
                  </dgm:layoutNode>
                </dgm:if>
                <dgm:else name="Name208"/>
              </dgm:choose>
            </dgm:if>
            <dgm:else name="Name209"/>
          </dgm:choose>
        </dgm:if>
        <dgm:if name="Name210" axis="self" ptType="node" func="pos" op="equ" val="7">
          <dgm:layoutNode name="parTx7" styleLbl="node1">
            <dgm:alg type="tx"/>
            <dgm:shape xmlns:r="http://schemas.openxmlformats.org/officeDocument/2006/relationships" type="ellipse" r:blip="">
              <dgm:adjLst/>
            </dgm:shape>
            <dgm:presOf axis="self" ptType="node"/>
            <dgm:constrLst>
              <dgm:constr type="h" refType="w"/>
              <dgm:constr type="w" refType="h" op="lte"/>
              <dgm:constr type="tMarg"/>
              <dgm:constr type="bMarg"/>
              <dgm:constr type="lMarg"/>
              <dgm:constr type="rMarg"/>
            </dgm:constrLst>
            <dgm:ruleLst>
              <dgm:rule type="primFontSz" val="5" fact="NaN" max="NaN"/>
            </dgm:ruleLst>
          </dgm:layoutNode>
          <dgm:choose name="Name211">
            <dgm:if name="Name212" axis="ch" ptType="node" func="cnt" op="gte" val="1">
              <dgm:layoutNode name="spPre7">
                <dgm:alg type="sp"/>
                <dgm:shape xmlns:r="http://schemas.openxmlformats.org/officeDocument/2006/relationships" r:blip="">
                  <dgm:adjLst/>
                </dgm:shape>
              </dgm:layoutNode>
              <dgm:layoutNode name="chLin7">
                <dgm:alg type="lin">
                  <dgm:param type="linDir" val="fromT"/>
                </dgm:alg>
                <dgm:shape xmlns:r="http://schemas.openxmlformats.org/officeDocument/2006/relationships" r:blip="">
                  <dgm:adjLst/>
                </dgm:shape>
                <dgm:presOf/>
                <dgm:constrLst>
                  <dgm:constr type="w" for="ch" forName="txAndLines7" refType="w" fact="0.77"/>
                  <dgm:constr type="w" for="ch" forName="top7" refType="w" refFor="ch" refForName="txAndLines7" fact="0.78"/>
                </dgm:constrLst>
                <dgm:forEach name="Name213" axis="ch">
                  <dgm:forEach name="Name214" axis="self" ptType="parTrans">
                    <dgm:layoutNode name="Name215" styleLbl="parChTrans1D1">
                      <dgm:choose name="Name216">
                        <dgm:if name="Name217" func="var" arg="dir" op="equ" val="norm">
                          <dgm:alg type="conn">
                            <dgm:param type="dim" val="1D"/>
                            <dgm:param type="begPts" val="midR"/>
                            <dgm:param type="endSty" val="noArr"/>
                            <dgm:param type="dstNode" val="anchor7"/>
                          </dgm:alg>
                        </dgm:if>
                        <dgm:else name="Name218">
                          <dgm:alg type="conn">
                            <dgm:param type="dim" val="1D"/>
                            <dgm:param type="begPts" val="midL"/>
                            <dgm:param type="endSty" val="noArr"/>
                            <dgm:param type="srcNode" val="parTx7"/>
                            <dgm:param type="dstNode" val="anchor7"/>
                          </dgm:alg>
                        </dgm:else>
                      </dgm:choose>
                      <dgm:shape xmlns:r="http://schemas.openxmlformats.org/officeDocument/2006/relationships" type="conn" r:blip="">
                        <dgm:adjLst/>
                      </dgm:shape>
                      <dgm:presOf/>
                      <dgm:constrLst>
                        <dgm:constr type="connDist"/>
                        <dgm:constr type="begPad" refType="connDist" fact="0.11"/>
                        <dgm:constr type="endPad"/>
                      </dgm:constrLst>
                    </dgm:layoutNode>
                  </dgm:forEach>
                  <dgm:forEach name="Name219" axis="self" ptType="node">
                    <dgm:choose name="Name220">
                      <dgm:if name="Name221" axis="par ch" ptType="node node" func="cnt" op="equ" val="1">
                        <dgm:layoutNode name="top7">
                          <dgm:alg type="sp"/>
                          <dgm:shape xmlns:r="http://schemas.openxmlformats.org/officeDocument/2006/relationships" r:blip="">
                            <dgm:adjLst/>
                          </dgm:shape>
                          <dgm:constrLst>
                            <dgm:constr type="h" refType="w" fact="0.6"/>
                          </dgm:constrLst>
                        </dgm:layoutNode>
                      </dgm:if>
                      <dgm:else name="Name222"/>
                    </dgm:choose>
                    <dgm:layoutNode name="txAndLines7">
                      <dgm:choose name="Name223">
                        <dgm:if name="Name224" func="var" arg="dir" op="equ" val="norm">
                          <dgm:alg type="lin"/>
                        </dgm:if>
                        <dgm:else name="Name225">
                          <dgm:alg type="lin">
                            <dgm:param type="linDir" val="fromR"/>
                          </dgm:alg>
                        </dgm:else>
                      </dgm:choose>
                      <dgm:shape xmlns:r="http://schemas.openxmlformats.org/officeDocument/2006/relationships" r:blip="">
                        <dgm:adjLst/>
                      </dgm:shape>
                      <dgm:presOf/>
                      <dgm:constrLst>
                        <dgm:constr type="w" for="ch" forName="anchor7" refType="w" fact="0.89"/>
                        <dgm:constr type="w" for="ch" forName="backup7" refType="w" fact="-0.89"/>
                        <dgm:constr type="w" for="ch" forName="preLine7" refType="w" fact="0.11"/>
                        <dgm:constr type="w" for="ch" forName="desTx7" refType="w" fact="0.78"/>
                      </dgm:constrLst>
                      <dgm:layoutNode name="anchor7" moveWith="desTx7">
                        <dgm:alg type="sp"/>
                        <dgm:shape xmlns:r="http://schemas.openxmlformats.org/officeDocument/2006/relationships" r:blip="">
                          <dgm:adjLst/>
                        </dgm:shape>
                      </dgm:layoutNode>
                      <dgm:layoutNode name="backup7" moveWith="desTx7">
                        <dgm:alg type="sp"/>
                        <dgm:shape xmlns:r="http://schemas.openxmlformats.org/officeDocument/2006/relationships" r:blip="">
                          <dgm:adjLst/>
                        </dgm:shape>
                      </dgm:layoutNode>
                      <dgm:layoutNode name="preLine7" styleLbl="parChTrans1D1" moveWith="desTx7">
                        <dgm:alg type="sp"/>
                        <dgm:shape xmlns:r="http://schemas.openxmlformats.org/officeDocument/2006/relationships" type="line" r:blip="">
                          <dgm:adjLst/>
                        </dgm:shape>
                        <dgm:presOf/>
                      </dgm:layoutNode>
                      <dgm:layoutNode name="desTx7" styleLbl="revTx">
                        <dgm:varLst>
                          <dgm:bulletEnabled val="1"/>
                        </dgm:varLst>
                        <dgm:alg type="tx"/>
                        <dgm:shape xmlns:r="http://schemas.openxmlformats.org/officeDocument/2006/relationships" type="rect" r:blip="" hideGeom="1">
                          <dgm:adjLst/>
                        </dgm:shape>
                        <dgm:presOf axis="desOrSelf" ptType="node"/>
                        <dgm:constrLst>
                          <dgm:constr type="h" refType="w" fact="0.6"/>
                        </dgm:constrLst>
                        <dgm:ruleLst>
                          <dgm:rule type="primFontSz" val="5" fact="NaN" max="NaN"/>
                        </dgm:ruleLst>
                      </dgm:layoutNode>
                    </dgm:layoutNode>
                  </dgm:forEach>
                </dgm:forEach>
              </dgm:layoutNode>
            </dgm:if>
            <dgm:else name="Name226"/>
          </dgm:choose>
        </dgm:if>
        <dgm:else name="Name227"/>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pyramid2">
  <dgm:title val=""/>
  <dgm:desc val=""/>
  <dgm:catLst>
    <dgm:cat type="pyramid" pri="3000"/>
    <dgm:cat type="list" pri="21000"/>
    <dgm:cat type="convert" pri="17000"/>
  </dgm:catLst>
  <dgm:sampData useDef="1">
    <dgm:dataModel>
      <dgm:ptLst/>
      <dgm:bg/>
      <dgm:whole/>
    </dgm:dataModel>
  </dgm:sampData>
  <dgm:styleData useDef="1">
    <dgm:dataModel>
      <dgm:ptLst/>
      <dgm:bg/>
      <dgm:whole/>
    </dgm:dataModel>
  </dgm:styleData>
  <dgm:clrData useDef="1">
    <dgm:dataModel>
      <dgm:ptLst/>
      <dgm:bg/>
      <dgm:whole/>
    </dgm:dataModel>
  </dgm:clrData>
  <dgm:layoutNode name="compositeShape">
    <dgm:alg type="composite"/>
    <dgm:shape xmlns:r="http://schemas.openxmlformats.org/officeDocument/2006/relationships" r:blip="">
      <dgm:adjLst/>
    </dgm:shape>
    <dgm:presOf/>
    <dgm:varLst>
      <dgm:dir/>
      <dgm:resizeHandles/>
    </dgm:varLst>
    <dgm:choose name="Name0">
      <dgm:if name="Name1" func="var" arg="dir" op="equ" val="norm">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l" for="ch" forName="theList" refType="w" refFor="ch" refForName="pyramid" fact="0.5"/>
          <dgm:constr type="h" for="des" forName="aSpace" refType="h" fact="0.1"/>
        </dgm:constrLst>
      </dgm:if>
      <dgm:else name="Name2">
        <dgm:constrLst>
          <dgm:constr type="w" for="ch" forName="pyramid" refType="h"/>
          <dgm:constr type="h" for="ch" forName="pyramid" refType="h"/>
          <dgm:constr type="h" for="ch" forName="theList" refType="h" fact="0.8"/>
          <dgm:constr type="w" for="ch" forName="theList" refType="h" fact="0.65"/>
          <dgm:constr type="ctrY" for="ch" forName="theList" refType="h" refFor="ch" refForName="pyramid" fact="0.5"/>
          <dgm:constr type="r" for="ch" forName="theList" refType="w" refFor="ch" refForName="pyramid" fact="0.5"/>
          <dgm:constr type="h" for="des" forName="aSpace" refType="h" fact="0.1"/>
        </dgm:constrLst>
      </dgm:else>
    </dgm:choose>
    <dgm:ruleLst/>
    <dgm:choose name="Name3">
      <dgm:if name="Name4" axis="ch" ptType="node" func="cnt" op="gte" val="1">
        <dgm:layoutNode name="pyramid" styleLbl="node1">
          <dgm:alg type="sp"/>
          <dgm:shape xmlns:r="http://schemas.openxmlformats.org/officeDocument/2006/relationships" type="triangle" r:blip="">
            <dgm:adjLst/>
          </dgm:shape>
          <dgm:presOf/>
          <dgm:constrLst/>
          <dgm:ruleLst/>
        </dgm:layoutNode>
        <dgm:layoutNode name="theList">
          <dgm:alg type="lin">
            <dgm:param type="linDir" val="fromT"/>
          </dgm:alg>
          <dgm:shape xmlns:r="http://schemas.openxmlformats.org/officeDocument/2006/relationships" r:blip="">
            <dgm:adjLst/>
          </dgm:shape>
          <dgm:presOf/>
          <dgm:constrLst>
            <dgm:constr type="w" for="ch" forName="aNode" refType="w"/>
            <dgm:constr type="h" for="ch" forName="aNode" refType="h"/>
            <dgm:constr type="primFontSz" for="ch" ptType="node" op="equ"/>
          </dgm:constrLst>
          <dgm:ruleLst/>
          <dgm:forEach name="aNodeForEach" axis="ch" ptType="node">
            <dgm:layoutNode name="aNode" styleLbl="fgAcc1">
              <dgm:varLst>
                <dgm:bulletEnabled val="1"/>
              </dgm:varLst>
              <dgm:alg type="tx"/>
              <dgm:shape xmlns:r="http://schemas.openxmlformats.org/officeDocument/2006/relationships" type="roundRect" r:blip="">
                <dgm:adjLst/>
              </dgm:shape>
              <dgm:presOf axis="desOrSelf" ptType="node"/>
              <dgm:constrLst>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aSpace">
              <dgm:alg type="sp"/>
              <dgm:shape xmlns:r="http://schemas.openxmlformats.org/officeDocument/2006/relationships" r:blip="">
                <dgm:adjLst/>
              </dgm:shape>
              <dgm:presOf/>
              <dgm:constrLst/>
              <dgm:ruleLst/>
            </dgm:layoutNode>
          </dgm:forEach>
        </dgm:layoutNode>
      </dgm:if>
      <dgm:else name="Name5"/>
    </dgm:choose>
  </dgm:layoutNode>
</dgm:layoutDef>
</file>

<file path=ppt/diagrams/layout13.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3.xml><?xml version="1.0" encoding="utf-8"?>
<dgm:layoutDef xmlns:dgm="http://schemas.openxmlformats.org/drawingml/2006/diagram" xmlns:a="http://schemas.openxmlformats.org/drawingml/2006/main" uniqueId="urn:microsoft.com/office/officeart/2008/layout/VerticalAccentList">
  <dgm:title val=""/>
  <dgm:desc val=""/>
  <dgm:catLst>
    <dgm:cat type="list" pri="16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ampData>
  <dgm:style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styleData>
  <dgm:clr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2" destOrd="0"/>
        <dgm:cxn modelId="32" srcId="30" destId="31" srcOrd="0" destOrd="0"/>
      </dgm:cxnLst>
      <dgm:bg/>
      <dgm:whole/>
    </dgm:dataModel>
  </dgm:clrData>
  <dgm:layoutNode name="Name0">
    <dgm:varLst>
      <dgm:chMax/>
      <dgm:chPref/>
      <dgm:dir/>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constrLst>
      <dgm:constr type="primFontSz" for="des" forName="parenttext" refType="primFontSz" refFor="des" refForName="childtext" op="gte"/>
      <dgm:constr type="w" for="ch" forName="composite" refType="w"/>
      <dgm:constr type="h" for="ch" forName="composite" refType="h"/>
      <dgm:constr type="w" for="ch" forName="parallelogramComposite" refType="w"/>
      <dgm:constr type="h" for="ch" forName="parallelogramComposite" refType="h"/>
      <dgm:constr type="w" for="ch" forName="parenttextcomposite" refType="w" fact="0.9"/>
      <dgm:constr type="h" for="ch" forName="parenttextcomposite" refType="h" fact="0.6"/>
      <dgm:constr type="h" for="ch" forName="sibTrans" refType="h" refFor="ch" refForName="composite" op="equ" fact="0.02"/>
      <dgm:constr type="h" for="ch" forName="sibTrans" op="equ"/>
    </dgm:constrLst>
    <dgm:forEach name="nodesForEach" axis="ch" ptType="node">
      <dgm:layoutNode name="parenttextcomposite">
        <dgm:alg type="composite">
          <dgm:param type="ar" val="11"/>
        </dgm:alg>
        <dgm:shape xmlns:r="http://schemas.openxmlformats.org/officeDocument/2006/relationships" r:blip="">
          <dgm:adjLst/>
        </dgm:shape>
        <dgm:constrLst>
          <dgm:constr type="h" for="ch" forName="parenttext" refType="h"/>
          <dgm:constr type="w" for="ch" forName="parenttext" refType="w"/>
        </dgm:constrLst>
        <dgm:layoutNode name="parenttext" styleLbl="revTx">
          <dgm:varLst>
            <dgm:chMax/>
            <dgm:chPref val="2"/>
            <dgm:bulletEnabled val="1"/>
          </dgm:varLst>
          <dgm:choose name="Name4">
            <dgm:if name="Name5" func="var" arg="dir" op="equ" val="norm">
              <dgm:alg type="tx">
                <dgm:param type="parTxLTRAlign" val="l"/>
                <dgm:param type="txAnchorVert" val="b"/>
              </dgm:alg>
            </dgm:if>
            <dgm:else name="Name6">
              <dgm:alg type="tx">
                <dgm:param type="parTxLTRAlign" val="r"/>
                <dgm:param type="txAnchorVert" val="b"/>
              </dgm:alg>
            </dgm:else>
          </dgm:choose>
          <dgm:shape xmlns:r="http://schemas.openxmlformats.org/officeDocument/2006/relationships" type="rect"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dgm:choose name="Name7">
        <dgm:if name="Name8" axis="ch" ptType="node" func="cnt" op="gte" val="1">
          <dgm:layoutNode name="composite">
            <dgm:alg type="composite">
              <dgm:param type="ar" val="6"/>
            </dgm:alg>
            <dgm:shape xmlns:r="http://schemas.openxmlformats.org/officeDocument/2006/relationships" r:blip="">
              <dgm:adjLst/>
            </dgm:shape>
            <dgm:choose name="Name9">
              <dgm:if name="Name10" func="var" arg="dir" op="equ" val="norm">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301"/>
                  <dgm:constr type="t" for="ch" forName="childtext" refType="h" fact="0.1"/>
                  <dgm:constr type="w" for="ch" forName="childtext" refType="w" fact="0.9117"/>
                  <dgm:constr type="h" for="ch" forName="childtext" refType="h" fact="0.8"/>
                </dgm:constrLst>
              </dgm:if>
              <dgm:else name="Name11">
                <dgm:constrLst>
                  <dgm:constr type="l" for="ch" forName="chevron1" refType="w" fact="0.0301"/>
                  <dgm:constr type="t" for="ch" forName="chevron1" refType="h" fact="0"/>
                  <dgm:constr type="w" for="ch" forName="chevron1" refType="w" fact="0.2106"/>
                  <dgm:constr type="h" for="ch" forName="chevron1" refType="h"/>
                  <dgm:constr type="l" for="ch" forName="chevron2" refType="w" fact="0.1566"/>
                  <dgm:constr type="t" for="ch" forName="chevron2" refType="h" fact="0"/>
                  <dgm:constr type="w" for="ch" forName="chevron2" refType="w" fact="0.2106"/>
                  <dgm:constr type="h" for="ch" forName="chevron2" refType="h"/>
                  <dgm:constr type="l" for="ch" forName="chevron3" refType="w" fact="0.2832"/>
                  <dgm:constr type="t" for="ch" forName="chevron3" refType="h" fact="0"/>
                  <dgm:constr type="w" for="ch" forName="chevron3" refType="w" fact="0.2106"/>
                  <dgm:constr type="h" for="ch" forName="chevron3" refType="h"/>
                  <dgm:constr type="l" for="ch" forName="chevron4" refType="w" fact="0.4097"/>
                  <dgm:constr type="t" for="ch" forName="chevron4" refType="h" fact="0"/>
                  <dgm:constr type="w" for="ch" forName="chevron4" refType="w" fact="0.2106"/>
                  <dgm:constr type="h" for="ch" forName="chevron4" refType="h"/>
                  <dgm:constr type="l" for="ch" forName="chevron5" refType="w" fact="0.5363"/>
                  <dgm:constr type="t" for="ch" forName="chevron5" refType="h" fact="0"/>
                  <dgm:constr type="w" for="ch" forName="chevron5" refType="w" fact="0.2106"/>
                  <dgm:constr type="h" for="ch" forName="chevron5" refType="h"/>
                  <dgm:constr type="l" for="ch" forName="chevron6" refType="w" fact="0.6628"/>
                  <dgm:constr type="t" for="ch" forName="chevron6" refType="h" fact="0"/>
                  <dgm:constr type="w" for="ch" forName="chevron6" refType="w" fact="0.2106"/>
                  <dgm:constr type="h" for="ch" forName="chevron6" refType="h"/>
                  <dgm:constr type="l" for="ch" forName="chevron7" refType="w" fact="0.7894"/>
                  <dgm:constr type="t" for="ch" forName="chevron7" refType="h" fact="0"/>
                  <dgm:constr type="w" for="ch" forName="chevron7" refType="w" fact="0.2106"/>
                  <dgm:constr type="h" for="ch" forName="chevron7" refType="h"/>
                  <dgm:constr type="l" for="ch" forName="childtext" refType="w" fact="0.0883"/>
                  <dgm:constr type="t" for="ch" forName="childtext" refType="h" fact="0.1"/>
                  <dgm:constr type="w" for="ch" forName="childtext" refType="w" fact="0.9117"/>
                  <dgm:constr type="h" for="ch" forName="childtext" refType="h" fact="0.8"/>
                </dgm:constrLst>
              </dgm:else>
            </dgm:choose>
            <dgm:ruleLst/>
            <dgm:layoutNode name="chevron1" styleLbl="alignNode1">
              <dgm:alg type="sp"/>
              <dgm:choose name="Name12">
                <dgm:if name="Name13" func="var" arg="dir" op="equ" val="norm">
                  <dgm:shape xmlns:r="http://schemas.openxmlformats.org/officeDocument/2006/relationships" type="chevron" r:blip="">
                    <dgm:adjLst>
                      <dgm:adj idx="1" val="0.7061"/>
                    </dgm:adjLst>
                  </dgm:shape>
                </dgm:if>
                <dgm:else name="Name14">
                  <dgm:shape xmlns:r="http://schemas.openxmlformats.org/officeDocument/2006/relationships" rot="180" type="chevron" r:blip="">
                    <dgm:adjLst>
                      <dgm:adj idx="1" val="0.7061"/>
                    </dgm:adjLst>
                  </dgm:shape>
                </dgm:else>
              </dgm:choose>
              <dgm:presOf/>
            </dgm:layoutNode>
            <dgm:layoutNode name="chevron2" styleLbl="alignNode1">
              <dgm:alg type="sp"/>
              <dgm:choose name="Name15">
                <dgm:if name="Name16" func="var" arg="dir" op="equ" val="norm">
                  <dgm:shape xmlns:r="http://schemas.openxmlformats.org/officeDocument/2006/relationships" type="chevron" r:blip="">
                    <dgm:adjLst>
                      <dgm:adj idx="1" val="0.7061"/>
                    </dgm:adjLst>
                  </dgm:shape>
                </dgm:if>
                <dgm:else name="Name17">
                  <dgm:shape xmlns:r="http://schemas.openxmlformats.org/officeDocument/2006/relationships" rot="180" type="chevron" r:blip="">
                    <dgm:adjLst>
                      <dgm:adj idx="1" val="0.7061"/>
                    </dgm:adjLst>
                  </dgm:shape>
                </dgm:else>
              </dgm:choose>
              <dgm:presOf/>
            </dgm:layoutNode>
            <dgm:layoutNode name="chevron3" styleLbl="alignNode1">
              <dgm:alg type="sp"/>
              <dgm:choose name="Name18">
                <dgm:if name="Name19" func="var" arg="dir" op="equ" val="norm">
                  <dgm:shape xmlns:r="http://schemas.openxmlformats.org/officeDocument/2006/relationships" type="chevron" r:blip="">
                    <dgm:adjLst>
                      <dgm:adj idx="1" val="0.7061"/>
                    </dgm:adjLst>
                  </dgm:shape>
                </dgm:if>
                <dgm:else name="Name20">
                  <dgm:shape xmlns:r="http://schemas.openxmlformats.org/officeDocument/2006/relationships" rot="180" type="chevron" r:blip="">
                    <dgm:adjLst>
                      <dgm:adj idx="1" val="0.7061"/>
                    </dgm:adjLst>
                  </dgm:shape>
                </dgm:else>
              </dgm:choose>
              <dgm:presOf/>
            </dgm:layoutNode>
            <dgm:layoutNode name="chevron4" styleLbl="alignNode1">
              <dgm:alg type="sp"/>
              <dgm:choose name="Name21">
                <dgm:if name="Name22" func="var" arg="dir" op="equ" val="norm">
                  <dgm:shape xmlns:r="http://schemas.openxmlformats.org/officeDocument/2006/relationships" type="chevron" r:blip="">
                    <dgm:adjLst>
                      <dgm:adj idx="1" val="0.7061"/>
                    </dgm:adjLst>
                  </dgm:shape>
                </dgm:if>
                <dgm:else name="Name23">
                  <dgm:shape xmlns:r="http://schemas.openxmlformats.org/officeDocument/2006/relationships" rot="180" type="chevron" r:blip="">
                    <dgm:adjLst>
                      <dgm:adj idx="1" val="0.7061"/>
                    </dgm:adjLst>
                  </dgm:shape>
                </dgm:else>
              </dgm:choose>
              <dgm:presOf/>
            </dgm:layoutNode>
            <dgm:layoutNode name="chevron5" styleLbl="alignNode1">
              <dgm:alg type="sp"/>
              <dgm:choose name="Name24">
                <dgm:if name="Name25" func="var" arg="dir" op="equ" val="norm">
                  <dgm:shape xmlns:r="http://schemas.openxmlformats.org/officeDocument/2006/relationships" type="chevron" r:blip="">
                    <dgm:adjLst>
                      <dgm:adj idx="1" val="0.7061"/>
                    </dgm:adjLst>
                  </dgm:shape>
                </dgm:if>
                <dgm:else name="Name26">
                  <dgm:shape xmlns:r="http://schemas.openxmlformats.org/officeDocument/2006/relationships" rot="180" type="chevron" r:blip="">
                    <dgm:adjLst>
                      <dgm:adj idx="1" val="0.7061"/>
                    </dgm:adjLst>
                  </dgm:shape>
                </dgm:else>
              </dgm:choose>
              <dgm:presOf/>
            </dgm:layoutNode>
            <dgm:layoutNode name="chevron6" styleLbl="alignNode1">
              <dgm:alg type="sp"/>
              <dgm:choose name="Name27">
                <dgm:if name="Name28" func="var" arg="dir" op="equ" val="norm">
                  <dgm:shape xmlns:r="http://schemas.openxmlformats.org/officeDocument/2006/relationships" type="chevron" r:blip="">
                    <dgm:adjLst>
                      <dgm:adj idx="1" val="0.7061"/>
                    </dgm:adjLst>
                  </dgm:shape>
                </dgm:if>
                <dgm:else name="Name29">
                  <dgm:shape xmlns:r="http://schemas.openxmlformats.org/officeDocument/2006/relationships" rot="180" type="chevron" r:blip="">
                    <dgm:adjLst>
                      <dgm:adj idx="1" val="0.7061"/>
                    </dgm:adjLst>
                  </dgm:shape>
                </dgm:else>
              </dgm:choose>
              <dgm:presOf/>
            </dgm:layoutNode>
            <dgm:layoutNode name="chevron7" styleLbl="alignNode1">
              <dgm:alg type="sp"/>
              <dgm:choose name="Name30">
                <dgm:if name="Name31" func="var" arg="dir" op="equ" val="norm">
                  <dgm:shape xmlns:r="http://schemas.openxmlformats.org/officeDocument/2006/relationships" type="chevron" r:blip="">
                    <dgm:adjLst>
                      <dgm:adj idx="1" val="0.7061"/>
                    </dgm:adjLst>
                  </dgm:shape>
                </dgm:if>
                <dgm:else name="Name32">
                  <dgm:shape xmlns:r="http://schemas.openxmlformats.org/officeDocument/2006/relationships" rot="180" type="chevron" r:blip="">
                    <dgm:adjLst>
                      <dgm:adj idx="1" val="0.7061"/>
                    </dgm:adjLst>
                  </dgm:shape>
                </dgm:else>
              </dgm:choose>
              <dgm:presOf/>
            </dgm:layoutNode>
            <dgm:layoutNode name="childtext" styleLbl="solidFgAcc1">
              <dgm:varLst>
                <dgm:chMax/>
                <dgm:chPref val="0"/>
                <dgm:bulletEnabled val="1"/>
              </dgm:varLst>
              <dgm:choose name="Name33">
                <dgm:if name="Name34" func="var" arg="dir" op="equ" val="norm">
                  <dgm:alg type="tx">
                    <dgm:param type="parTxLTRAlign" val="l"/>
                    <dgm:param type="txAnchorVertCh" val="t"/>
                  </dgm:alg>
                </dgm:if>
                <dgm:else name="Name35">
                  <dgm:alg type="tx">
                    <dgm:param type="parTxLTRAlign" val="r"/>
                    <dgm:param type="shpTxLTRAlignCh" val="r"/>
                    <dgm:param type="txAnchorVertCh" val="t"/>
                  </dgm:alg>
                </dgm:else>
              </dgm:choose>
              <dgm:shape xmlns:r="http://schemas.openxmlformats.org/officeDocument/2006/relationships" type="rect" r:blip="">
                <dgm:adjLst/>
              </dgm:shape>
              <dgm:presOf axis="des" ptType="node"/>
              <dgm:constrLst>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dgm:if>
        <dgm:else name="Name36">
          <dgm:layoutNode name="parallelogramComposite">
            <dgm:alg type="composite">
              <dgm:param type="ar" val="50"/>
            </dgm:alg>
            <dgm:shape xmlns:r="http://schemas.openxmlformats.org/officeDocument/2006/relationships" r:blip="">
              <dgm:adjLst/>
            </dgm:shape>
            <dgm:constrLst>
              <dgm:constr type="l" for="ch" forName="parallelogram1" refType="w" fact="0"/>
              <dgm:constr type="t" for="ch" forName="parallelogram1" refType="h" fact="0"/>
              <dgm:constr type="w" for="ch" forName="parallelogram1" refType="w" fact="0.12"/>
              <dgm:constr type="h" for="ch" forName="parallelogram1" refType="h"/>
              <dgm:constr type="l" for="ch" forName="parallelogram2" refType="w" fact="0.127"/>
              <dgm:constr type="t" for="ch" forName="parallelogram2" refType="h" fact="0"/>
              <dgm:constr type="w" for="ch" forName="parallelogram2" refType="w" fact="0.12"/>
              <dgm:constr type="h" for="ch" forName="parallelogram2" refType="h"/>
              <dgm:constr type="l" for="ch" forName="parallelogram3" refType="w" fact="0.254"/>
              <dgm:constr type="t" for="ch" forName="parallelogram3" refType="h" fact="0"/>
              <dgm:constr type="w" for="ch" forName="parallelogram3" refType="w" fact="0.12"/>
              <dgm:constr type="h" for="ch" forName="parallelogram3" refType="h"/>
              <dgm:constr type="l" for="ch" forName="parallelogram4" refType="w" fact="0.381"/>
              <dgm:constr type="t" for="ch" forName="parallelogram4" refType="h" fact="0"/>
              <dgm:constr type="w" for="ch" forName="parallelogram4" refType="w" fact="0.12"/>
              <dgm:constr type="h" for="ch" forName="parallelogram4" refType="h"/>
              <dgm:constr type="l" for="ch" forName="parallelogram5" refType="w" fact="0.508"/>
              <dgm:constr type="t" for="ch" forName="parallelogram5" refType="h" fact="0"/>
              <dgm:constr type="w" for="ch" forName="parallelogram5" refType="w" fact="0.12"/>
              <dgm:constr type="h" for="ch" forName="parallelogram5" refType="h"/>
              <dgm:constr type="l" for="ch" forName="parallelogram6" refType="w" fact="0.635"/>
              <dgm:constr type="t" for="ch" forName="parallelogram6" refType="h" fact="0"/>
              <dgm:constr type="w" for="ch" forName="parallelogram6" refType="w" fact="0.12"/>
              <dgm:constr type="h" for="ch" forName="parallelogram6" refType="h"/>
              <dgm:constr type="l" for="ch" forName="parallelogram7" refType="w" fact="0.762"/>
              <dgm:constr type="t" for="ch" forName="parallelogram7" refType="h" fact="0"/>
              <dgm:constr type="w" for="ch" forName="parallelogram7" refType="w" fact="0.12"/>
              <dgm:constr type="h" for="ch" forName="parallelogram7" refType="h"/>
            </dgm:constrLst>
            <dgm:ruleLst/>
            <dgm:layoutNode name="parallelogram1" styleLbl="alignNode1">
              <dgm:alg type="sp"/>
              <dgm:shape xmlns:r="http://schemas.openxmlformats.org/officeDocument/2006/relationships" type="parallelogram" r:blip="">
                <dgm:adjLst>
                  <dgm:adj idx="1" val="1.4084"/>
                </dgm:adjLst>
              </dgm:shape>
              <dgm:presOf/>
            </dgm:layoutNode>
            <dgm:layoutNode name="parallelogram2" styleLbl="alignNode1">
              <dgm:alg type="sp"/>
              <dgm:shape xmlns:r="http://schemas.openxmlformats.org/officeDocument/2006/relationships" type="parallelogram" r:blip="">
                <dgm:adjLst>
                  <dgm:adj idx="1" val="1.4084"/>
                </dgm:adjLst>
              </dgm:shape>
              <dgm:presOf/>
            </dgm:layoutNode>
            <dgm:layoutNode name="parallelogram3" styleLbl="alignNode1">
              <dgm:alg type="sp"/>
              <dgm:shape xmlns:r="http://schemas.openxmlformats.org/officeDocument/2006/relationships" type="parallelogram" r:blip="">
                <dgm:adjLst>
                  <dgm:adj idx="1" val="1.4084"/>
                </dgm:adjLst>
              </dgm:shape>
              <dgm:presOf/>
            </dgm:layoutNode>
            <dgm:layoutNode name="parallelogram4" styleLbl="alignNode1">
              <dgm:alg type="sp"/>
              <dgm:shape xmlns:r="http://schemas.openxmlformats.org/officeDocument/2006/relationships" type="parallelogram" r:blip="">
                <dgm:adjLst>
                  <dgm:adj idx="1" val="1.4084"/>
                </dgm:adjLst>
              </dgm:shape>
              <dgm:presOf/>
            </dgm:layoutNode>
            <dgm:layoutNode name="parallelogram5" styleLbl="alignNode1">
              <dgm:alg type="sp"/>
              <dgm:shape xmlns:r="http://schemas.openxmlformats.org/officeDocument/2006/relationships" type="parallelogram" r:blip="">
                <dgm:adjLst>
                  <dgm:adj idx="1" val="1.4084"/>
                </dgm:adjLst>
              </dgm:shape>
              <dgm:presOf/>
            </dgm:layoutNode>
            <dgm:layoutNode name="parallelogram6" styleLbl="alignNode1">
              <dgm:alg type="sp"/>
              <dgm:shape xmlns:r="http://schemas.openxmlformats.org/officeDocument/2006/relationships" type="parallelogram" r:blip="">
                <dgm:adjLst>
                  <dgm:adj idx="1" val="1.4084"/>
                </dgm:adjLst>
              </dgm:shape>
              <dgm:presOf/>
            </dgm:layoutNode>
            <dgm:layoutNode name="parallelogram7" styleLbl="alignNode1">
              <dgm:alg type="sp"/>
              <dgm:shape xmlns:r="http://schemas.openxmlformats.org/officeDocument/2006/relationships" type="parallelogram" r:blip="">
                <dgm:adjLst>
                  <dgm:adj idx="1" val="1.4084"/>
                </dgm:adjLst>
              </dgm:shape>
              <dgm:presOf/>
            </dgm:layoutNode>
          </dgm:layoutNode>
        </dgm:else>
      </dgm:choos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hList6">
  <dgm:title val=""/>
  <dgm:desc val=""/>
  <dgm:catLst>
    <dgm:cat type="list" pri="18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ptType="node" refType="h"/>
      <dgm:constr type="w" for="ch" ptType="node" refType="w"/>
      <dgm:constr type="primFontSz" for="ch" ptType="node" op="equ"/>
      <dgm:constr type="w" for="ch" forName="sibTrans" refType="w" fact="0.075"/>
    </dgm:constrLst>
    <dgm:ruleLst/>
    <dgm:forEach name="nodesForEach" axis="ch" ptType="node">
      <dgm:layoutNode name="node">
        <dgm:varLst>
          <dgm:bulletEnabled val="1"/>
        </dgm:varLst>
        <dgm:alg type="tx"/>
        <dgm:choose name="Name4">
          <dgm:if name="Name5" func="var" arg="dir" op="equ" val="norm">
            <dgm:shape xmlns:r="http://schemas.openxmlformats.org/officeDocument/2006/relationships" rot="-90" type="flowChartManualOperation" r:blip="">
              <dgm:adjLst/>
            </dgm:shape>
          </dgm:if>
          <dgm:else name="Name6">
            <dgm:shape xmlns:r="http://schemas.openxmlformats.org/officeDocument/2006/relationships" rot="90" type="flowChartManualOperation" r:blip="">
              <dgm:adjLst/>
            </dgm:shape>
          </dgm:else>
        </dgm:choose>
        <dgm:presOf axis="desOrSelf" ptType="node"/>
        <dgm:constrLst>
          <dgm:constr type="primFontSz" val="65"/>
          <dgm:constr type="tMarg"/>
          <dgm:constr type="bMarg"/>
          <dgm:constr type="lMarg" refType="primFontSz" fact="0.5"/>
          <dgm:constr type="rMarg" refType="lMarg"/>
        </dgm:constrLst>
        <dgm:ruleLst>
          <dgm:rule type="primFontSz" val="5" fact="NaN" max="NaN"/>
        </dgm:ruleLst>
      </dgm:layoutNode>
      <dgm:forEach name="sibTransForEach"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arrow1">
  <dgm:title val=""/>
  <dgm:desc val=""/>
  <dgm:catLst>
    <dgm:cat type="relationship" pri="7000"/>
    <dgm:cat type="process" pri="32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ycle">
    <dgm:varLst>
      <dgm:dir/>
      <dgm:resizeHandles val="exact"/>
    </dgm:varLst>
    <dgm:choose name="Name0">
      <dgm:if name="Name1" axis="ch" ptType="node" func="cnt" op="equ" val="2">
        <dgm:choose name="Name2">
          <dgm:if name="Name3" func="var" arg="dir" op="equ" val="norm">
            <dgm:alg type="cycle">
              <dgm:param type="rotPath" val="alongPath"/>
              <dgm:param type="stAng" val="270"/>
            </dgm:alg>
          </dgm:if>
          <dgm:else name="Name4">
            <dgm:alg type="cycle">
              <dgm:param type="rotPath" val="alongPath"/>
              <dgm:param type="stAng" val="90"/>
              <dgm:param type="spanAng" val="-360"/>
            </dgm:alg>
          </dgm:else>
        </dgm:choose>
      </dgm:if>
      <dgm:else name="Name5">
        <dgm:choose name="Name6">
          <dgm:if name="Name7" func="var" arg="dir" op="equ" val="norm">
            <dgm:alg type="cycle">
              <dgm:param type="rotPath" val="alongPath"/>
            </dgm:alg>
          </dgm:if>
          <dgm:else name="Name8">
            <dgm:alg type="cycle">
              <dgm:param type="rotPath" val="alongPath"/>
              <dgm:param type="spanAng" val="-360"/>
            </dgm:alg>
          </dgm:else>
        </dgm:choose>
      </dgm:else>
    </dgm:choose>
    <dgm:shape xmlns:r="http://schemas.openxmlformats.org/officeDocument/2006/relationships" r:blip="">
      <dgm:adjLst/>
    </dgm:shape>
    <dgm:presOf/>
    <dgm:choose name="Name9">
      <dgm:if name="Name10" axis="ch" ptType="node" func="cnt" op="equ" val="2">
        <dgm:constrLst>
          <dgm:constr type="primFontSz" for="ch" ptType="node" op="equ" val="65"/>
          <dgm:constr type="w" for="ch" ptType="node" refType="w"/>
          <dgm:constr type="h" for="ch" ptType="node" refType="w" refFor="ch" refPtType="node"/>
          <dgm:constr type="sibSp" refType="w" refFor="ch" refPtType="node" fact="0.1"/>
          <dgm:constr type="diam" refType="w" refFor="ch" refPtType="node" fact="1.1"/>
        </dgm:constrLst>
      </dgm:if>
      <dgm:if name="Name11" axis="ch" ptType="node" func="cnt" op="equ" val="5">
        <dgm:constrLst>
          <dgm:constr type="primFontSz" for="ch" ptType="node" op="equ" val="65"/>
          <dgm:constr type="w" for="ch" ptType="node" refType="w"/>
          <dgm:constr type="h" for="ch" ptType="node" refType="w" refFor="ch" refPtType="node"/>
          <dgm:constr type="sibSp" refType="w" refFor="ch" refPtType="node" fact="-0.24"/>
        </dgm:constrLst>
      </dgm:if>
      <dgm:if name="Name12" axis="ch" ptType="node" func="cnt" op="equ" val="6">
        <dgm:constrLst>
          <dgm:constr type="primFontSz" for="ch" ptType="node" op="equ" val="65"/>
          <dgm:constr type="w" for="ch" ptType="node" refType="w"/>
          <dgm:constr type="h" for="ch" ptType="node" refType="w" refFor="ch" refPtType="node"/>
          <dgm:constr type="sibSp" refType="w" refFor="ch" refPtType="node" fact="-0.2"/>
        </dgm:constrLst>
      </dgm:if>
      <dgm:if name="Name13" axis="ch" ptType="node" func="cnt" op="equ" val="8">
        <dgm:constrLst>
          <dgm:constr type="primFontSz" for="ch" ptType="node" op="equ" val="65"/>
          <dgm:constr type="w" for="ch" ptType="node" refType="w"/>
          <dgm:constr type="h" for="ch" ptType="node" refType="w" refFor="ch" refPtType="node"/>
          <dgm:constr type="sibSp" refType="w" refFor="ch" refPtType="node" fact="-0.15"/>
        </dgm:constrLst>
      </dgm:if>
      <dgm:if name="Name14" axis="ch" ptType="node" func="cnt" op="equ" val="10">
        <dgm:constrLst>
          <dgm:constr type="primFontSz" for="ch" ptType="node" op="lte" val="65"/>
          <dgm:constr type="w" for="ch" ptType="node" refType="w"/>
          <dgm:constr type="h" for="ch" ptType="node" refType="w" refFor="ch" refPtType="node"/>
          <dgm:constr type="sibSp" refType="w" refFor="ch" refPtType="node" fact="-0.24"/>
        </dgm:constrLst>
      </dgm:if>
      <dgm:else name="Name15">
        <dgm:constrLst>
          <dgm:constr type="primFontSz" for="ch" ptType="node" op="equ" val="65"/>
          <dgm:constr type="w" for="ch" ptType="node" refType="w"/>
          <dgm:constr type="h" for="ch" ptType="node" refType="w" refFor="ch" refPtType="node"/>
          <dgm:constr type="sibSp" refType="w" refFor="ch" refPtType="node" fact="-0.35"/>
        </dgm:constrLst>
      </dgm:else>
    </dgm:choose>
    <dgm:ruleLst/>
    <dgm:forEach name="Name16" axis="ch" ptType="node">
      <dgm:layoutNode name="arrow">
        <dgm:varLst>
          <dgm:bulletEnabled val="1"/>
        </dgm:varLst>
        <dgm:alg type="tx"/>
        <dgm:shape xmlns:r="http://schemas.openxmlformats.org/officeDocument/2006/relationships" type="upArrow" r:blip="">
          <dgm:adjLst>
            <dgm:adj idx="2" val="0.35"/>
          </dgm:adjLst>
        </dgm:shape>
        <dgm:presOf axis="desOrSelf" ptType="node"/>
        <dgm:constrLst/>
        <dgm:ruleLst>
          <dgm:rule type="primFontSz" val="5" fact="NaN" max="NaN"/>
        </dgm:ruleLst>
      </dgm:layoutNode>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7.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8.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9.xml><?xml version="1.0" encoding="utf-8"?>
<dgm:layoutDef xmlns:dgm="http://schemas.openxmlformats.org/drawingml/2006/diagram" xmlns:a="http://schemas.openxmlformats.org/drawingml/2006/main" uniqueId="urn:microsoft.com/office/officeart/2008/layout/AlternatingHexagons">
  <dgm:title val=""/>
  <dgm:desc val=""/>
  <dgm:catLst>
    <dgm:cat type="list" pri="15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40" srcId="0" destId="10" srcOrd="0" destOrd="0"/>
        <dgm:cxn modelId="12" srcId="10" destId="11" srcOrd="0" destOrd="0"/>
        <dgm:cxn modelId="50" srcId="0" destId="20" srcOrd="1" destOrd="0"/>
        <dgm:cxn modelId="22" srcId="20" destId="21" srcOrd="0" destOrd="0"/>
        <dgm:cxn modelId="60" srcId="0" destId="30" srcOrd="1"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Name0">
    <dgm:varLst>
      <dgm:chMax/>
      <dgm:chPref/>
      <dgm:dir/>
      <dgm:animLvl val="lvl"/>
    </dgm:varLst>
    <dgm:alg type="lin">
      <dgm:param type="linDir" val="fromT"/>
    </dgm:alg>
    <dgm:shape xmlns:r="http://schemas.openxmlformats.org/officeDocument/2006/relationships" r:blip="">
      <dgm:adjLst/>
    </dgm:shape>
    <dgm:constrLst>
      <dgm:constr type="primFontSz" for="des" forName="Parent1" val="65"/>
      <dgm:constr type="primFontSz" for="des" forName="Childtext1" refType="primFontSz" refFor="des" refForName="Parent1" op="lte"/>
      <dgm:constr type="w" for="ch" forName="composite" refType="w"/>
      <dgm:constr type="h" for="ch" forName="composite" refType="h"/>
      <dgm:constr type="h" for="ch" forName="spaceBetweenRectangles" refType="w" refFor="ch" refForName="composite" fact="-0.042"/>
      <dgm:constr type="sp" refType="h" refFor="ch" refForName="composite" op="equ" fact="0.1"/>
    </dgm:constrLst>
    <dgm:forEach name="nodesForEach" axis="ch" ptType="node">
      <dgm:layoutNode name="composite">
        <dgm:alg type="composite">
          <dgm:param type="ar" val="3.6"/>
        </dgm:alg>
        <dgm:shape xmlns:r="http://schemas.openxmlformats.org/officeDocument/2006/relationships" r:blip="">
          <dgm:adjLst/>
        </dgm:shape>
        <dgm:choose name="Name1">
          <dgm:if name="Name2" func="var" arg="dir" op="equ" val="norm">
            <dgm:choose name="Name3">
              <dgm:if name="Name4" axis="self" ptType="node" func="posOdd" op="equ" val="1">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dgm:constr type="h" for="ch" forName="BalanceSpacing" refType="h" fact="0.1"/>
                  <dgm:constr type="l" for="ch" forName="BalanceSpacing1" refType="w" fact="0.69"/>
                  <dgm:constr type="t" for="ch" forName="BalanceSpacing1" refType="h" fact="0.2"/>
                  <dgm:constr type="w" for="ch" forName="BalanceSpacing1" refType="w" fact="0.31"/>
                  <dgm:constr type="h" for="ch" forName="BalanceSpacing1" refType="h" fact="0.6"/>
                </dgm:constrLst>
              </dgm:if>
              <dgm:else name="Name5">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 type="l" for="ch" forName="BalanceSpacing1" refType="w" fact="0"/>
                  <dgm:constr type="t" for="ch" forName="BalanceSpacing1" refType="h" fact="0.2"/>
                  <dgm:constr type="w" for="ch" forName="BalanceSpacing1" refType="w" fact="0.3"/>
                  <dgm:constr type="h" for="ch" forName="BalanceSpacing1" refType="h" fact="0.6"/>
                </dgm:constrLst>
              </dgm:else>
            </dgm:choose>
          </dgm:if>
          <dgm:else name="Name6">
            <dgm:choose name="Name7">
              <dgm:if name="Name8" axis="self" ptType="node" func="posOdd" op="equ" val="1">
                <dgm:constrLst>
                  <dgm:constr type="l" for="ch" forName="Accent1" refType="w" fact="0.571"/>
                  <dgm:constr type="t" for="ch" forName="Accent1" refType="h" fact="0"/>
                  <dgm:constr type="h" for="ch" forName="Accent1" refType="h"/>
                  <dgm:constr type="w" for="ch" forName="Accent1" refType="h" fact="0.87"/>
                  <dgm:constr type="l" for="ch" forName="Accent1Text" refType="w" fact="0.571"/>
                  <dgm:constr type="t" for="ch" forName="Accent1Text" refType="h" fact="0"/>
                  <dgm:constr type="h" for="ch" forName="Accent1Text" refType="h"/>
                  <dgm:constr type="w" for="ch" forName="Accent1Text" refType="h" fact="0.87"/>
                  <dgm:constr type="l" for="ch" forName="Parent1" refType="w" fact="0.31"/>
                  <dgm:constr type="t" for="ch" forName="Parent1" refType="h" fact="0"/>
                  <dgm:constr type="h" for="ch" forName="Parent1" refType="h"/>
                  <dgm:constr type="w" for="ch" forName="Parent1" refType="h" fact="0.87"/>
                  <dgm:constr type="l" for="ch" forName="Childtext1" refType="w" fact="0"/>
                  <dgm:constr type="t" for="ch" forName="Childtext1" refType="h" fact="0.2"/>
                  <dgm:constr type="w" for="ch" forName="Childtext1" refType="w" fact="0.3"/>
                  <dgm:constr type="h" for="ch" forName="Childtext1" refType="h" fact="0.6"/>
                  <dgm:constr type="l" for="ch" forName="BalanceSpacing" refType="w" fact="0.82"/>
                  <dgm:constr type="t" for="ch" forName="BalanceSpacing" refType="h" fact="0"/>
                  <dgm:constr type="w" for="ch" forName="BalanceSpacing" refType="w" fact="0.18"/>
                  <dgm:constr type="h" for="ch" forName="BalanceSpacing" refType="h"/>
                </dgm:constrLst>
              </dgm:if>
              <dgm:else name="Name9">
                <dgm:constrLst>
                  <dgm:constr type="l" for="ch" forName="Accent1" refType="w" fact="0.18"/>
                  <dgm:constr type="t" for="ch" forName="Accent1" refType="h" fact="0"/>
                  <dgm:constr type="h" for="ch" forName="Accent1" refType="h"/>
                  <dgm:constr type="w" for="ch" forName="Accent1" refType="h" fact="0.87"/>
                  <dgm:constr type="l" for="ch" forName="Accent1Text" refType="w" fact="0.18"/>
                  <dgm:constr type="t" for="ch" forName="Accent1Text" refType="h" fact="0"/>
                  <dgm:constr type="h" for="ch" forName="Accent1Text" refType="h"/>
                  <dgm:constr type="w" for="ch" forName="Accent1Text" refType="h" fact="0.87"/>
                  <dgm:constr type="l" for="ch" forName="Parent1" refType="w" fact="0.441"/>
                  <dgm:constr type="t" for="ch" forName="Parent1" refType="h" fact="0"/>
                  <dgm:constr type="h" for="ch" forName="Parent1" refType="h"/>
                  <dgm:constr type="w" for="ch" forName="Parent1" refType="h" fact="0.87"/>
                  <dgm:constr type="l" for="ch" forName="Childtext1" refType="w" fact="0.69"/>
                  <dgm:constr type="t" for="ch" forName="Childtext1" refType="h" fact="0.2"/>
                  <dgm:constr type="w" for="ch" forName="Childtext1" refType="w" fact="0.31"/>
                  <dgm:constr type="h" for="ch" forName="Childtext1" refType="h" fact="0.6"/>
                  <dgm:constr type="l" for="ch" forName="BalanceSpacing" refType="w" fact="0"/>
                  <dgm:constr type="t" for="ch" forName="BalanceSpacing" refType="h" fact="0"/>
                  <dgm:constr type="w" for="ch" forName="BalanceSpacing" refType="w" fact="0.18"/>
                  <dgm:constr type="h" for="ch" forName="BalanceSpacing" refType="h"/>
                </dgm:constrLst>
              </dgm:else>
            </dgm:choose>
          </dgm:else>
        </dgm:choose>
        <dgm:layoutNode name="Parent1" styleLbl="node1">
          <dgm:varLst>
            <dgm:chMax val="1"/>
            <dgm:chPref val="1"/>
            <dgm:bulletEnabled val="1"/>
          </dgm:varLst>
          <dgm:alg type="tx"/>
          <dgm:shape xmlns:r="http://schemas.openxmlformats.org/officeDocument/2006/relationships" rot="90" type="hexagon" r:blip="">
            <dgm:adjLst>
              <dgm:adj idx="1" val="0.25"/>
              <dgm:adj idx="2" val="1.154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Childtext1" styleLbl="revTx">
          <dgm:varLst>
            <dgm:chMax val="0"/>
            <dgm:chPref val="0"/>
            <dgm:bulletEnabled val="1"/>
          </dgm:varLst>
          <dgm:choose name="Name10">
            <dgm:if name="Name11" func="var" arg="dir" op="equ" val="norm">
              <dgm:choose name="Name12">
                <dgm:if name="Name13" axis="self" ptType="node" func="posOdd" op="equ" val="1">
                  <dgm:alg type="tx">
                    <dgm:param type="parTxLTRAlign" val="l"/>
                  </dgm:alg>
                </dgm:if>
                <dgm:else name="Name14">
                  <dgm:alg type="tx">
                    <dgm:param type="parTxLTRAlign" val="r"/>
                  </dgm:alg>
                </dgm:else>
              </dgm:choose>
            </dgm:if>
            <dgm:else name="Name15">
              <dgm:choose name="Name16">
                <dgm:if name="Name17" axis="self" ptType="node" func="posOdd" op="equ" val="1">
                  <dgm:alg type="tx">
                    <dgm:param type="parTxLTRAlign" val="r"/>
                  </dgm:alg>
                </dgm:if>
                <dgm:else name="Name18">
                  <dgm:alg type="tx">
                    <dgm:param type="parTxLTRAlign" val="l"/>
                  </dgm:alg>
                </dgm:else>
              </dgm:choose>
            </dgm:else>
          </dgm:choose>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BalanceSpacing">
          <dgm:alg type="sp"/>
          <dgm:shape xmlns:r="http://schemas.openxmlformats.org/officeDocument/2006/relationships" r:blip="">
            <dgm:adjLst/>
          </dgm:shape>
        </dgm:layoutNode>
        <dgm:layoutNode name="BalanceSpacing1">
          <dgm:alg type="sp"/>
          <dgm:shape xmlns:r="http://schemas.openxmlformats.org/officeDocument/2006/relationships" r:blip="">
            <dgm:adjLst/>
          </dgm:shape>
        </dgm:layoutNode>
        <dgm:forEach name="Name19" axis="followSib" ptType="sibTrans" hideLastTrans="0" cnt="1">
          <dgm:layoutNode name="Accent1Text" styleLbl="node1">
            <dgm:alg type="tx"/>
            <dgm:shape xmlns:r="http://schemas.openxmlformats.org/officeDocument/2006/relationships" rot="90" type="hexagon" r:blip="">
              <dgm:adjLst>
                <dgm:adj idx="1" val="0.25"/>
                <dgm:adj idx="2" val="1.1547"/>
              </dgm:adjLst>
            </dgm:shape>
            <dgm:presOf axis="self" ptType="sibTrans"/>
            <dgm:constrLst>
              <dgm:constr type="lMarg"/>
              <dgm:constr type="rMarg"/>
              <dgm:constr type="tMarg"/>
              <dgm:constr type="bMarg"/>
            </dgm:constrLst>
            <dgm:ruleLst>
              <dgm:rule type="primFontSz" val="5" fact="NaN" max="NaN"/>
            </dgm:ruleLst>
          </dgm:layoutNode>
        </dgm:forEach>
      </dgm:layoutNode>
      <dgm:forEach name="Name2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3d7">
  <dgm:title val=""/>
  <dgm:desc val=""/>
  <dgm:catLst>
    <dgm:cat type="3D" pri="11700"/>
  </dgm:catLst>
  <dgm:scene3d>
    <a:camera prst="perspectiveLeft" zoom="91000"/>
    <a:lightRig rig="threePt" dir="t">
      <a:rot lat="0" lon="0" rev="20640000"/>
    </a:lightRig>
  </dgm:scene3d>
  <dgm:styleLbl name="node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lnNod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vennNode1">
    <dgm:scene3d>
      <a:camera prst="orthographicFront"/>
      <a:lightRig rig="threePt" dir="t"/>
    </dgm:scene3d>
    <dgm:sp3d extrusionH="50600" prstMaterial="clear">
      <a:bevelT w="101600" h="80600" prst="relaxedInset"/>
      <a:bevelB w="80600" h="80600" prst="relaxedInset"/>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extrusionH="50600" prstMaterial="metal">
      <a:bevelT w="101600" h="80600" prst="relaxedInset"/>
      <a:bevelB w="80600" h="80600" prst="relaxedInset"/>
    </dgm:sp3d>
    <dgm:txPr/>
    <dgm:style>
      <a:lnRef idx="1">
        <a:scrgbClr r="0" g="0" b="0"/>
      </a:lnRef>
      <a:fillRef idx="1">
        <a:scrgbClr r="0" g="0" b="0"/>
      </a:fillRef>
      <a:effectRef idx="1">
        <a:scrgbClr r="0" g="0" b="0"/>
      </a:effectRef>
      <a:fontRef idx="minor">
        <a:schemeClr val="dk1"/>
      </a:fontRef>
    </dgm:style>
  </dgm:styleLbl>
  <dgm:styleLbl name="node1">
    <dgm:scene3d>
      <a:camera prst="orthographicFront"/>
      <a:lightRig rig="threePt" dir="t"/>
    </dgm:scene3d>
    <dgm:sp3d extrusionH="50600" prstMaterial="metal">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node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fgImgPlace1">
    <dgm:scene3d>
      <a:camera prst="orthographicFront"/>
      <a:lightRig rig="threePt" dir="t"/>
    </dgm:scene3d>
    <dgm:sp3d z="572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alignImgPlace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dgm:style>
  </dgm:styleLbl>
  <dgm:styleLbl name="bgImgPlace1">
    <dgm:scene3d>
      <a:camera prst="orthographicFront"/>
      <a:lightRig rig="threePt" dir="t"/>
    </dgm:scene3d>
    <dgm:sp3d z="-211800" extrusionH="10600" prstMaterial="plastic">
      <a:bevelT w="101600" h="8600" prst="relaxedInset"/>
      <a:bevelB w="8600" h="8600" prst="relaxedInset"/>
    </dgm:sp3d>
    <dgm:txPr/>
    <dgm:style>
      <a:lnRef idx="0">
        <a:scrgbClr r="0" g="0" b="0"/>
      </a:lnRef>
      <a:fillRef idx="1">
        <a:scrgbClr r="0" g="0" b="0"/>
      </a:fillRef>
      <a:effectRef idx="1">
        <a:scrgbClr r="0" g="0" b="0"/>
      </a:effectRef>
      <a:fontRef idx="minor"/>
    </dgm:style>
  </dgm:styleLbl>
  <dgm:styleLbl name="sibTrans2D1">
    <dgm:scene3d>
      <a:camera prst="orthographicFront"/>
      <a:lightRig rig="threePt" dir="t"/>
    </dgm:scene3d>
    <dgm:sp3d z="-110000">
      <a:bevelT w="40600" h="20600" prst="relaxedInset"/>
    </dgm:sp3d>
    <dgm:txPr/>
    <dgm:style>
      <a:lnRef idx="0">
        <a:scrgbClr r="0" g="0" b="0"/>
      </a:lnRef>
      <a:fillRef idx="1">
        <a:scrgbClr r="0" g="0" b="0"/>
      </a:fillRef>
      <a:effectRef idx="2">
        <a:scrgbClr r="0" g="0" b="0"/>
      </a:effectRef>
      <a:fontRef idx="minor"/>
    </dgm:style>
  </dgm:styleLbl>
  <dgm:styleLbl name="fgSibTrans2D1">
    <dgm:scene3d>
      <a:camera prst="orthographicFront"/>
      <a:lightRig rig="threePt" dir="t"/>
    </dgm:scene3d>
    <dgm:sp3d z="10600">
      <a:bevelT w="40600" h="20600" prst="relaxedInset"/>
    </dgm:sp3d>
    <dgm:txPr/>
    <dgm:style>
      <a:lnRef idx="0">
        <a:scrgbClr r="0" g="0" b="0"/>
      </a:lnRef>
      <a:fillRef idx="1">
        <a:scrgbClr r="0" g="0" b="0"/>
      </a:fillRef>
      <a:effectRef idx="2">
        <a:scrgbClr r="0" g="0" b="0"/>
      </a:effectRef>
      <a:fontRef idx="minor"/>
    </dgm:style>
  </dgm:styleLbl>
  <dgm:styleLbl name="bgSibTrans2D1">
    <dgm:scene3d>
      <a:camera prst="orthographicFront"/>
      <a:lightRig rig="threePt" dir="t"/>
    </dgm:scene3d>
    <dgm:sp3d z="-211800">
      <a:bevelT w="40600" h="20600" prst="relaxedInset"/>
    </dgm:sp3d>
    <dgm:txPr/>
    <dgm:style>
      <a:lnRef idx="0">
        <a:scrgbClr r="0" g="0" b="0"/>
      </a:lnRef>
      <a:fillRef idx="1">
        <a:scrgbClr r="0" g="0" b="0"/>
      </a:fillRef>
      <a:effectRef idx="2">
        <a:scrgbClr r="0" g="0" b="0"/>
      </a:effectRef>
      <a:fontRef idx="minor"/>
    </dgm:style>
  </dgm:styleLbl>
  <dgm:styleLbl name="sibTrans1D1">
    <dgm:scene3d>
      <a:camera prst="orthographicFront"/>
      <a:lightRig rig="threePt" dir="t"/>
    </dgm:scene3d>
    <dgm:sp3d z="-110000"/>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0000"/>
    <dgm:txPr/>
    <dgm:style>
      <a:lnRef idx="1">
        <a:scrgbClr r="0" g="0" b="0"/>
      </a:lnRef>
      <a:fillRef idx="1">
        <a:scrgbClr r="0" g="0" b="0"/>
      </a:fillRef>
      <a:effectRef idx="0">
        <a:scrgbClr r="0" g="0" b="0"/>
      </a:effectRef>
      <a:fontRef idx="minor"/>
    </dgm:style>
  </dgm:styleLbl>
  <dgm:styleLbl name="asst0">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1">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2">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3">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asst4">
    <dgm:scene3d>
      <a:camera prst="orthographicFront"/>
      <a:lightRig rig="threePt" dir="t"/>
    </dgm:scene3d>
    <dgm:sp3d extrusionH="50600" prstMaterial="plastic">
      <a:bevelT w="101600" h="80600" prst="relaxedInset"/>
      <a:bevelB w="80600" h="80600" prst="relaxedInset"/>
    </dgm:sp3d>
    <dgm:txPr/>
    <dgm:style>
      <a:lnRef idx="0">
        <a:scrgbClr r="0" g="0" b="0"/>
      </a:lnRef>
      <a:fillRef idx="1">
        <a:scrgbClr r="0" g="0" b="0"/>
      </a:fillRef>
      <a:effectRef idx="1">
        <a:scrgbClr r="0" g="0" b="0"/>
      </a:effectRef>
      <a:fontRef idx="minor">
        <a:schemeClr val="dk1"/>
      </a:fontRef>
    </dgm:style>
  </dgm:styleLbl>
  <dgm:styleLbl name="parChTrans2D1">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2">
    <dgm:scene3d>
      <a:camera prst="orthographicFront"/>
      <a:lightRig rig="threePt" dir="t"/>
    </dgm:scene3d>
    <dgm:sp3d z="-110000">
      <a:bevelT w="40600" h="20600" prst="relaxedInset"/>
    </dgm:sp3d>
    <dgm:txPr/>
    <dgm:style>
      <a:lnRef idx="0">
        <a:scrgbClr r="0" g="0" b="0"/>
      </a:lnRef>
      <a:fillRef idx="1">
        <a:scrgbClr r="0" g="0" b="0"/>
      </a:fillRef>
      <a:effectRef idx="0">
        <a:scrgbClr r="0" g="0" b="0"/>
      </a:effectRef>
      <a:fontRef idx="minor"/>
    </dgm:style>
  </dgm:styleLbl>
  <dgm:styleLbl name="parChTrans2D3">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2D4">
    <dgm:scene3d>
      <a:camera prst="orthographicFront"/>
      <a:lightRig rig="threePt" dir="t"/>
    </dgm:scene3d>
    <dgm:sp3d z="-110000"/>
    <dgm:txPr/>
    <dgm:style>
      <a:lnRef idx="0">
        <a:scrgbClr r="0" g="0" b="0"/>
      </a:lnRef>
      <a:fillRef idx="1">
        <a:scrgbClr r="0" g="0" b="0"/>
      </a:fillRef>
      <a:effectRef idx="0">
        <a:scrgbClr r="0" g="0" b="0"/>
      </a:effectRef>
      <a:fontRef idx="minor"/>
    </dgm:style>
  </dgm:styleLbl>
  <dgm:styleLbl name="parChTrans1D1">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z="-110000"/>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extrusionH="50600">
      <a:bevelT w="101600" h="80600"/>
      <a:bevelB w="80600" h="80600"/>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extrusionH="50600">
      <a:bevelT w="101600" h="80600"/>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z="-161800" extrusionH="10600" prstMaterial="matte">
      <a:bevelT w="90600" h="18600" prst="softRound"/>
      <a:bevelB w="48600" h="8600" prst="relaxedInset"/>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solidAlignAcc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solidBgAcc1">
    <dgm:scene3d>
      <a:camera prst="orthographicFront"/>
      <a:lightRig rig="threePt" dir="t"/>
    </dgm:scene3d>
    <dgm:sp3d z="-161800" extrusionH="10600" contourW="3000">
      <a:bevelT w="48600" h="8600" prst="softRound"/>
      <a:bevelB w="48600" h="8600" prst="relaxedInset"/>
    </dgm:sp3d>
    <dgm:txPr/>
    <dgm:style>
      <a:lnRef idx="0">
        <a:scrgbClr r="0" g="0" b="0"/>
      </a:lnRef>
      <a:fillRef idx="1">
        <a:scrgbClr r="0" g="0" b="0"/>
      </a:fillRef>
      <a:effectRef idx="0">
        <a:scrgbClr r="0" g="0" b="0"/>
      </a:effectRef>
      <a:fontRef idx="minor"/>
    </dgm:style>
  </dgm:styleLbl>
  <dgm:styleLbl name="fgAccFollowNode1">
    <dgm:scene3d>
      <a:camera prst="orthographicFront"/>
      <a:lightRig rig="threePt" dir="t"/>
    </dgm:scene3d>
    <dgm:sp3d z="572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alignAccFollowNode1">
    <dgm:scene3d>
      <a:camera prst="orthographicFront"/>
      <a:lightRig rig="threePt" dir="t"/>
    </dgm:scene3d>
    <dgm:sp3d extrusionH="50600" contourW="3000">
      <a:bevelT w="101600" h="80600" prst="relaxedInset"/>
      <a:bevelB w="80600" h="80600" prst="relaxedInset"/>
    </dgm:sp3d>
    <dgm:txPr/>
    <dgm:style>
      <a:lnRef idx="0">
        <a:scrgbClr r="0" g="0" b="0"/>
      </a:lnRef>
      <a:fillRef idx="1">
        <a:scrgbClr r="0" g="0" b="0"/>
      </a:fillRef>
      <a:effectRef idx="0">
        <a:scrgbClr r="0" g="0" b="0"/>
      </a:effectRef>
      <a:fontRef idx="minor"/>
    </dgm:style>
  </dgm:styleLbl>
  <dgm:styleLbl name="bgAccFollowNode1">
    <dgm:scene3d>
      <a:camera prst="orthographicFront"/>
      <a:lightRig rig="threePt" dir="t"/>
    </dgm:scene3d>
    <dgm:sp3d z="-161800" extrusionH="10600" contourW="3000">
      <a:bevelT w="48600" h="8600" prst="relaxedInset"/>
      <a:bevelB w="48600" h="8600" prst="relaxedInset"/>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z="57200" extrusionH="600" contourW="3000">
      <a:bevelT w="48600" h="18600" prst="relaxedInset"/>
      <a:bevelB w="48600" h="8600" prst="relaxedInset"/>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z="-161800" extrusionH="600" contourW="3000">
      <a:bevelT w="48600" h="18600" prst="relaxedInset"/>
      <a:bevelB w="48600" h="8600" prst="relaxedInset"/>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extrusionH="50600">
      <a:bevelT w="80600" h="80600" prst="relaxedInset"/>
      <a:bevelB w="80600" h="80600" prst="relaxedInset"/>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z="57200" extrusionH="600" contourW="3000" prstMaterial="plastic">
      <a:bevelT w="80600" h="18600" prst="relaxedInset"/>
      <a:bevelB w="80600" h="8600" prst="relaxedInset"/>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3d3">
  <dgm:title val=""/>
  <dgm:desc val=""/>
  <dgm:catLst>
    <dgm:cat type="3D" pri="11300"/>
  </dgm:catLst>
  <dgm:scene3d>
    <a:camera prst="orthographicFront"/>
    <a:lightRig rig="threePt" dir="t"/>
  </dgm:scene3d>
  <dgm:styleLbl name="node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l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vennNode1">
    <dgm:scene3d>
      <a:camera prst="orthographicFront">
        <a:rot lat="0" lon="0" rev="0"/>
      </a:camera>
      <a:lightRig rig="contrasting" dir="t">
        <a:rot lat="0" lon="0" rev="1200000"/>
      </a:lightRig>
    </dgm:scene3d>
    <dgm:sp3d contourW="12700" prstMaterial="clear">
      <a:bevelT w="177800" h="254000"/>
      <a:bevelB w="152400"/>
    </dgm:sp3d>
    <dgm:txPr/>
    <dgm:style>
      <a:lnRef idx="0">
        <a:scrgbClr r="0" g="0" b="0"/>
      </a:lnRef>
      <a:fillRef idx="1">
        <a:scrgbClr r="0" g="0" b="0"/>
      </a:fillRef>
      <a:effectRef idx="0">
        <a:scrgbClr r="0" g="0" b="0"/>
      </a:effectRef>
      <a:fontRef idx="minor">
        <a:schemeClr val="tx1"/>
      </a:fontRef>
    </dgm:style>
  </dgm:styleLbl>
  <dgm:styleLbl name="align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2">
        <a:scrgbClr r="0" g="0" b="0"/>
      </a:effectRef>
      <a:fontRef idx="minor">
        <a:schemeClr val="lt1"/>
      </a:fontRef>
    </dgm:style>
  </dgm:styleLbl>
  <dgm:styleLbl name="node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node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f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alignImgPlace1">
    <dgm:scene3d>
      <a:camera prst="orthographicFront">
        <a:rot lat="0" lon="0" rev="0"/>
      </a:camera>
      <a:lightRig rig="contrasting" dir="t">
        <a:rot lat="0" lon="0" rev="1200000"/>
      </a:lightRig>
    </dgm:scene3d>
    <dgm:sp3d contourW="12700" prstMaterial="flat">
      <a:bevelT w="177800" h="254000"/>
      <a:bevelB w="152400"/>
    </dgm:sp3d>
    <dgm:txPr/>
    <dgm:style>
      <a:lnRef idx="0">
        <a:scrgbClr r="0" g="0" b="0"/>
      </a:lnRef>
      <a:fillRef idx="1">
        <a:scrgbClr r="0" g="0" b="0"/>
      </a:fillRef>
      <a:effectRef idx="1">
        <a:scrgbClr r="0" g="0" b="0"/>
      </a:effectRef>
      <a:fontRef idx="minor"/>
    </dgm:style>
  </dgm:styleLbl>
  <dgm:styleLbl name="bgImgPlac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sibTrans2D1">
    <dgm:scene3d>
      <a:camera prst="orthographicFront">
        <a:rot lat="0" lon="0" rev="0"/>
      </a:camera>
      <a:lightRig rig="contrasting" dir="t">
        <a:rot lat="0" lon="0" rev="1200000"/>
      </a:lightRig>
    </dgm:scene3d>
    <dgm:sp3d z="-182000" contourW="19050" prstMaterial="metal">
      <a:bevelT w="88900" h="203200"/>
      <a:bevelB w="165100" h="254000"/>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ibTrans2D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ibTrans1D1">
    <dgm:scene3d>
      <a:camera prst="orthographicFront">
        <a:rot lat="0" lon="0" rev="0"/>
      </a:camera>
      <a:lightRig rig="contrasting" dir="t">
        <a:rot lat="0" lon="0" rev="1200000"/>
      </a:lightRig>
    </dgm:scene3d>
    <dgm:sp3d z="-110000"/>
    <dgm:txPr/>
    <dgm:style>
      <a:lnRef idx="1">
        <a:scrgbClr r="0" g="0" b="0"/>
      </a:lnRef>
      <a:fillRef idx="0">
        <a:scrgbClr r="0" g="0" b="0"/>
      </a:fillRef>
      <a:effectRef idx="0">
        <a:scrgbClr r="0" g="0" b="0"/>
      </a:effectRef>
      <a:fontRef idx="minor"/>
    </dgm:style>
  </dgm:styleLbl>
  <dgm:styleLbl name="callout">
    <dgm:scene3d>
      <a:camera prst="orthographicFront">
        <a:rot lat="0" lon="0" rev="0"/>
      </a:camera>
      <a:lightRig rig="contrasting" dir="t">
        <a:rot lat="0" lon="0" rev="1200000"/>
      </a:lightRig>
    </dgm:scene3d>
    <dgm:sp3d z="10000"/>
    <dgm:txPr/>
    <dgm:style>
      <a:lnRef idx="2">
        <a:scrgbClr r="0" g="0" b="0"/>
      </a:lnRef>
      <a:fillRef idx="1">
        <a:scrgbClr r="0" g="0" b="0"/>
      </a:fillRef>
      <a:effectRef idx="0">
        <a:scrgbClr r="0" g="0" b="0"/>
      </a:effectRef>
      <a:fontRef idx="minor"/>
    </dgm:style>
  </dgm:styleLbl>
  <dgm:styleLbl name="asst0">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contourW="19050" prstMaterial="metal">
      <a:bevelT w="88900" h="203200"/>
      <a:bevelB w="165100" h="254000"/>
    </dgm:sp3d>
    <dgm:txPr/>
    <dgm:style>
      <a:lnRef idx="0">
        <a:scrgbClr r="0" g="0" b="0"/>
      </a:lnRef>
      <a:fillRef idx="1">
        <a:scrgbClr r="0" g="0" b="0"/>
      </a:fillRef>
      <a:effectRef idx="1">
        <a:scrgbClr r="0" g="0" b="0"/>
      </a:effectRef>
      <a:fontRef idx="minor">
        <a:schemeClr val="lt1"/>
      </a:fontRef>
    </dgm:style>
  </dgm:styleLbl>
  <dgm:styleLbl name="parChTrans2D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2">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3">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2D4">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parChTrans1D1">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2">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3">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parChTrans1D4">
    <dgm:scene3d>
      <a:camera prst="orthographicFront">
        <a:rot lat="0" lon="0" rev="0"/>
      </a:camera>
      <a:lightRig rig="contrasting" dir="t">
        <a:rot lat="0" lon="0" rev="1200000"/>
      </a:lightRig>
    </dgm:scene3d>
    <dgm:sp3d z="-110000"/>
    <dgm:txPr/>
    <dgm:style>
      <a:lnRef idx="2">
        <a:scrgbClr r="0" g="0" b="0"/>
      </a:lnRef>
      <a:fillRef idx="0">
        <a:scrgbClr r="0" g="0" b="0"/>
      </a:fillRef>
      <a:effectRef idx="0">
        <a:scrgbClr r="0" g="0" b="0"/>
      </a:effectRef>
      <a:fontRef idx="minor"/>
    </dgm:style>
  </dgm:styleLbl>
  <dgm:styleLbl name="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conF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tr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1">
        <a:scrgbClr r="0" g="0" b="0"/>
      </a:effectRef>
      <a:fontRef idx="minor"/>
    </dgm:style>
  </dgm:styleLbl>
  <dgm:styleLbl name="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FgAcc1">
    <dgm:scene3d>
      <a:camera prst="orthographicFront">
        <a:rot lat="0" lon="0" rev="0"/>
      </a:camera>
      <a:lightRig rig="contrasting" dir="t">
        <a:rot lat="0" lon="0" rev="1200000"/>
      </a:lightRig>
    </dgm:scene3d>
    <dgm:sp3d z="300000" contourW="12700" prstMaterial="flat">
      <a:bevelT w="177800" h="254000"/>
      <a:bevelB w="152400"/>
    </dgm:sp3d>
    <dgm:txPr/>
    <dgm:style>
      <a:lnRef idx="0">
        <a:scrgbClr r="0" g="0" b="0"/>
      </a:lnRef>
      <a:fillRef idx="1">
        <a:scrgbClr r="0" g="0" b="0"/>
      </a:fillRef>
      <a:effectRef idx="0">
        <a:scrgbClr r="0" g="0" b="0"/>
      </a:effectRef>
      <a:fontRef idx="minor"/>
    </dgm:style>
  </dgm:styleLbl>
  <dgm:styleLbl name="solidAlignAcc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solidBgAcc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alignAccFollowNode1">
    <dgm:scene3d>
      <a:camera prst="orthographicFront">
        <a:rot lat="0" lon="0" rev="0"/>
      </a:camera>
      <a:lightRig rig="contrasting" dir="t">
        <a:rot lat="0" lon="0" rev="1200000"/>
      </a:lightRig>
    </dgm:scene3d>
    <dgm:sp3d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AccFollowNode1">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0">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2">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3">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fgAcc4">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bgShp">
    <dgm:scene3d>
      <a:camera prst="orthographicFront">
        <a:rot lat="0" lon="0" rev="0"/>
      </a:camera>
      <a:lightRig rig="contrasting" dir="t">
        <a:rot lat="0" lon="0" rev="1200000"/>
      </a:lightRig>
    </dgm:scene3d>
    <dgm:sp3d z="-300000" prstMaterial="plastic"/>
    <dgm:txPr/>
    <dgm:style>
      <a:lnRef idx="1">
        <a:scrgbClr r="0" g="0" b="0"/>
      </a:lnRef>
      <a:fillRef idx="1">
        <a:scrgbClr r="0" g="0" b="0"/>
      </a:fillRef>
      <a:effectRef idx="0">
        <a:scrgbClr r="0" g="0" b="0"/>
      </a:effectRef>
      <a:fontRef idx="minor"/>
    </dgm:style>
  </dgm:styleLbl>
  <dgm:styleLbl name="dkBgShp">
    <dgm:scene3d>
      <a:camera prst="orthographicFront">
        <a:rot lat="0" lon="0" rev="0"/>
      </a:camera>
      <a:lightRig rig="contrasting" dir="t">
        <a:rot lat="0" lon="0" rev="1200000"/>
      </a:lightRig>
    </dgm:scene3d>
    <dgm:sp3d contourW="12700" prstMaterial="flat">
      <a:bevelT w="100800" h="154000"/>
      <a:bevelB w="152400"/>
    </dgm:sp3d>
    <dgm:txPr/>
    <dgm:style>
      <a:lnRef idx="0">
        <a:scrgbClr r="0" g="0" b="0"/>
      </a:lnRef>
      <a:fillRef idx="1">
        <a:scrgbClr r="0" g="0" b="0"/>
      </a:fillRef>
      <a:effectRef idx="0">
        <a:scrgbClr r="0" g="0" b="0"/>
      </a:effectRef>
      <a:fontRef idx="minor"/>
    </dgm:style>
  </dgm:styleLbl>
  <dgm:styleLbl name="trBgShp">
    <dgm:scene3d>
      <a:camera prst="orthographicFront">
        <a:rot lat="0" lon="0" rev="0"/>
      </a:camera>
      <a:lightRig rig="contrasting" dir="t">
        <a:rot lat="0" lon="0" rev="1200000"/>
      </a:lightRig>
    </dgm:scene3d>
    <dgm:sp3d z="-152400" prstMaterial="matte"/>
    <dgm:txPr/>
    <dgm:style>
      <a:lnRef idx="1">
        <a:scrgbClr r="0" g="0" b="0"/>
      </a:lnRef>
      <a:fillRef idx="1">
        <a:scrgbClr r="0" g="0" b="0"/>
      </a:fillRef>
      <a:effectRef idx="0">
        <a:scrgbClr r="0" g="0" b="0"/>
      </a:effectRef>
      <a:fontRef idx="minor"/>
    </dgm:style>
  </dgm:styleLbl>
  <dgm:styleLbl name="fgShp">
    <dgm:scene3d>
      <a:camera prst="orthographicFront">
        <a:rot lat="0" lon="0" rev="0"/>
      </a:camera>
      <a:lightRig rig="contrasting" dir="t">
        <a:rot lat="0" lon="0" rev="1200000"/>
      </a:lightRig>
    </dgm:scene3d>
    <dgm:sp3d z="300000" contourW="19050" prstMaterial="metal">
      <a:bevelT w="88900" h="203200"/>
      <a:bevelB w="165100" h="254000"/>
    </dgm:sp3d>
    <dgm:txPr/>
    <dgm:style>
      <a:lnRef idx="0">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1">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27.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C"/>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3C4AE43-A858-455E-8069-E461AAF9E1FB}" type="datetimeFigureOut">
              <a:rPr lang="es-EC" smtClean="0"/>
              <a:t>8/3/2017</a:t>
            </a:fld>
            <a:endParaRPr lang="es-EC"/>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s-EC"/>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C"/>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BBD000C-4F5E-4A24-B75E-9FC9CC777683}" type="slidenum">
              <a:rPr lang="es-EC" smtClean="0"/>
              <a:t>‹Nº›</a:t>
            </a:fld>
            <a:endParaRPr lang="es-EC"/>
          </a:p>
        </p:txBody>
      </p:sp>
    </p:spTree>
    <p:extLst>
      <p:ext uri="{BB962C8B-B14F-4D97-AF65-F5344CB8AC3E}">
        <p14:creationId xmlns:p14="http://schemas.microsoft.com/office/powerpoint/2010/main" val="13414101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EC" dirty="0"/>
          </a:p>
        </p:txBody>
      </p:sp>
      <p:sp>
        <p:nvSpPr>
          <p:cNvPr id="4" name="Marcador de número de diapositiva 3"/>
          <p:cNvSpPr>
            <a:spLocks noGrp="1"/>
          </p:cNvSpPr>
          <p:nvPr>
            <p:ph type="sldNum" sz="quarter" idx="10"/>
          </p:nvPr>
        </p:nvSpPr>
        <p:spPr/>
        <p:txBody>
          <a:bodyPr/>
          <a:lstStyle/>
          <a:p>
            <a:fld id="{5BBD000C-4F5E-4A24-B75E-9FC9CC777683}" type="slidenum">
              <a:rPr lang="es-EC" smtClean="0"/>
              <a:t>2</a:t>
            </a:fld>
            <a:endParaRPr lang="es-EC"/>
          </a:p>
        </p:txBody>
      </p:sp>
    </p:spTree>
    <p:extLst>
      <p:ext uri="{BB962C8B-B14F-4D97-AF65-F5344CB8AC3E}">
        <p14:creationId xmlns:p14="http://schemas.microsoft.com/office/powerpoint/2010/main" val="2960020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BBD000C-4F5E-4A24-B75E-9FC9CC777683}" type="slidenum">
              <a:rPr lang="es-EC" smtClean="0"/>
              <a:t>23</a:t>
            </a:fld>
            <a:endParaRPr lang="es-EC"/>
          </a:p>
        </p:txBody>
      </p:sp>
    </p:spTree>
    <p:extLst>
      <p:ext uri="{BB962C8B-B14F-4D97-AF65-F5344CB8AC3E}">
        <p14:creationId xmlns:p14="http://schemas.microsoft.com/office/powerpoint/2010/main" val="253747190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BBD000C-4F5E-4A24-B75E-9FC9CC777683}" type="slidenum">
              <a:rPr lang="es-EC" smtClean="0"/>
              <a:t>26</a:t>
            </a:fld>
            <a:endParaRPr lang="es-EC"/>
          </a:p>
        </p:txBody>
      </p:sp>
    </p:spTree>
    <p:extLst>
      <p:ext uri="{BB962C8B-B14F-4D97-AF65-F5344CB8AC3E}">
        <p14:creationId xmlns:p14="http://schemas.microsoft.com/office/powerpoint/2010/main" val="3366036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endParaRPr lang="es-MX" dirty="0"/>
          </a:p>
        </p:txBody>
      </p:sp>
      <p:sp>
        <p:nvSpPr>
          <p:cNvPr id="4" name="Marcador de número de diapositiva 3"/>
          <p:cNvSpPr>
            <a:spLocks noGrp="1"/>
          </p:cNvSpPr>
          <p:nvPr>
            <p:ph type="sldNum" sz="quarter" idx="10"/>
          </p:nvPr>
        </p:nvSpPr>
        <p:spPr/>
        <p:txBody>
          <a:bodyPr/>
          <a:lstStyle/>
          <a:p>
            <a:fld id="{5BBD000C-4F5E-4A24-B75E-9FC9CC777683}" type="slidenum">
              <a:rPr lang="es-EC" smtClean="0"/>
              <a:t>27</a:t>
            </a:fld>
            <a:endParaRPr lang="es-EC"/>
          </a:p>
        </p:txBody>
      </p:sp>
    </p:spTree>
    <p:extLst>
      <p:ext uri="{BB962C8B-B14F-4D97-AF65-F5344CB8AC3E}">
        <p14:creationId xmlns:p14="http://schemas.microsoft.com/office/powerpoint/2010/main" val="280612599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pSp>
        <p:nvGrpSpPr>
          <p:cNvPr id="25" name="Group 24"/>
          <p:cNvGrpSpPr/>
          <p:nvPr/>
        </p:nvGrpSpPr>
        <p:grpSpPr>
          <a:xfrm>
            <a:off x="203200" y="0"/>
            <a:ext cx="3778250" cy="6858001"/>
            <a:chOff x="203200" y="0"/>
            <a:chExt cx="3778250" cy="6858001"/>
          </a:xfrm>
        </p:grpSpPr>
        <p:sp>
          <p:nvSpPr>
            <p:cNvPr id="14" name="Freeform 6"/>
            <p:cNvSpPr/>
            <p:nvPr/>
          </p:nvSpPr>
          <p:spPr bwMode="auto">
            <a:xfrm>
              <a:off x="641350" y="0"/>
              <a:ext cx="1365250" cy="3971925"/>
            </a:xfrm>
            <a:custGeom>
              <a:avLst/>
              <a:gdLst/>
              <a:ahLst/>
              <a:cxnLst/>
              <a:rect l="0" t="0" r="r" b="b"/>
              <a:pathLst>
                <a:path w="860" h="2502">
                  <a:moveTo>
                    <a:pt x="0" y="2445"/>
                  </a:moveTo>
                  <a:lnTo>
                    <a:pt x="228" y="2502"/>
                  </a:lnTo>
                  <a:lnTo>
                    <a:pt x="860" y="0"/>
                  </a:lnTo>
                  <a:lnTo>
                    <a:pt x="620" y="0"/>
                  </a:lnTo>
                  <a:lnTo>
                    <a:pt x="0" y="2445"/>
                  </a:lnTo>
                  <a:close/>
                </a:path>
              </a:pathLst>
            </a:custGeom>
            <a:solidFill>
              <a:schemeClr val="accent1"/>
            </a:solidFill>
            <a:ln>
              <a:noFill/>
            </a:ln>
          </p:spPr>
        </p:sp>
        <p:sp>
          <p:nvSpPr>
            <p:cNvPr id="15" name="Freeform 7"/>
            <p:cNvSpPr/>
            <p:nvPr/>
          </p:nvSpPr>
          <p:spPr bwMode="auto">
            <a:xfrm>
              <a:off x="203200" y="0"/>
              <a:ext cx="1336675" cy="3862388"/>
            </a:xfrm>
            <a:custGeom>
              <a:avLst/>
              <a:gdLst/>
              <a:ahLst/>
              <a:cxnLst/>
              <a:rect l="0" t="0" r="r" b="b"/>
              <a:pathLst>
                <a:path w="842" h="2433">
                  <a:moveTo>
                    <a:pt x="842" y="0"/>
                  </a:moveTo>
                  <a:lnTo>
                    <a:pt x="602" y="0"/>
                  </a:lnTo>
                  <a:lnTo>
                    <a:pt x="0" y="2376"/>
                  </a:lnTo>
                  <a:lnTo>
                    <a:pt x="228" y="2433"/>
                  </a:lnTo>
                  <a:lnTo>
                    <a:pt x="842" y="0"/>
                  </a:lnTo>
                  <a:close/>
                </a:path>
              </a:pathLst>
            </a:custGeom>
            <a:solidFill>
              <a:schemeClr val="tx1">
                <a:lumMod val="65000"/>
                <a:lumOff val="35000"/>
              </a:schemeClr>
            </a:solidFill>
            <a:ln>
              <a:noFill/>
            </a:ln>
          </p:spPr>
        </p:sp>
        <p:sp>
          <p:nvSpPr>
            <p:cNvPr id="16" name="Freeform 8"/>
            <p:cNvSpPr/>
            <p:nvPr/>
          </p:nvSpPr>
          <p:spPr bwMode="auto">
            <a:xfrm>
              <a:off x="207963" y="3776663"/>
              <a:ext cx="1936750" cy="3081338"/>
            </a:xfrm>
            <a:custGeom>
              <a:avLst/>
              <a:gdLst/>
              <a:ahLst/>
              <a:cxnLst/>
              <a:rect l="0" t="0" r="r" b="b"/>
              <a:pathLst>
                <a:path w="1220" h="1941">
                  <a:moveTo>
                    <a:pt x="0" y="0"/>
                  </a:moveTo>
                  <a:lnTo>
                    <a:pt x="1166" y="1941"/>
                  </a:lnTo>
                  <a:lnTo>
                    <a:pt x="1220" y="1941"/>
                  </a:lnTo>
                  <a:lnTo>
                    <a:pt x="0" y="0"/>
                  </a:lnTo>
                  <a:close/>
                </a:path>
              </a:pathLst>
            </a:custGeom>
            <a:solidFill>
              <a:schemeClr val="tx1">
                <a:lumMod val="85000"/>
                <a:lumOff val="15000"/>
              </a:schemeClr>
            </a:solidFill>
            <a:ln>
              <a:noFill/>
            </a:ln>
          </p:spPr>
        </p:sp>
        <p:sp>
          <p:nvSpPr>
            <p:cNvPr id="20" name="Freeform 9"/>
            <p:cNvSpPr/>
            <p:nvPr/>
          </p:nvSpPr>
          <p:spPr bwMode="auto">
            <a:xfrm>
              <a:off x="646113" y="3886200"/>
              <a:ext cx="2373313" cy="2971800"/>
            </a:xfrm>
            <a:custGeom>
              <a:avLst/>
              <a:gdLst/>
              <a:ahLst/>
              <a:cxnLst/>
              <a:rect l="0" t="0" r="r" b="b"/>
              <a:pathLst>
                <a:path w="1495" h="1872">
                  <a:moveTo>
                    <a:pt x="1495" y="1872"/>
                  </a:moveTo>
                  <a:lnTo>
                    <a:pt x="0" y="0"/>
                  </a:lnTo>
                  <a:lnTo>
                    <a:pt x="1442" y="1872"/>
                  </a:lnTo>
                  <a:lnTo>
                    <a:pt x="1495" y="1872"/>
                  </a:lnTo>
                  <a:close/>
                </a:path>
              </a:pathLst>
            </a:custGeom>
            <a:solidFill>
              <a:schemeClr val="accent1">
                <a:lumMod val="50000"/>
              </a:schemeClr>
            </a:solidFill>
            <a:ln>
              <a:noFill/>
            </a:ln>
          </p:spPr>
        </p:sp>
        <p:sp>
          <p:nvSpPr>
            <p:cNvPr id="21" name="Freeform 10"/>
            <p:cNvSpPr/>
            <p:nvPr/>
          </p:nvSpPr>
          <p:spPr bwMode="auto">
            <a:xfrm>
              <a:off x="641350" y="3881438"/>
              <a:ext cx="3340100" cy="2976563"/>
            </a:xfrm>
            <a:custGeom>
              <a:avLst/>
              <a:gdLst/>
              <a:ahLst/>
              <a:cxnLst/>
              <a:rect l="0" t="0" r="r" b="b"/>
              <a:pathLst>
                <a:path w="2104" h="1875">
                  <a:moveTo>
                    <a:pt x="0" y="0"/>
                  </a:moveTo>
                  <a:lnTo>
                    <a:pt x="3" y="3"/>
                  </a:lnTo>
                  <a:lnTo>
                    <a:pt x="1498" y="1875"/>
                  </a:lnTo>
                  <a:lnTo>
                    <a:pt x="2104" y="1875"/>
                  </a:lnTo>
                  <a:lnTo>
                    <a:pt x="228" y="57"/>
                  </a:lnTo>
                  <a:lnTo>
                    <a:pt x="0" y="0"/>
                  </a:lnTo>
                  <a:close/>
                </a:path>
              </a:pathLst>
            </a:custGeom>
            <a:solidFill>
              <a:schemeClr val="accent1">
                <a:lumMod val="75000"/>
              </a:schemeClr>
            </a:solidFill>
            <a:ln>
              <a:noFill/>
            </a:ln>
          </p:spPr>
        </p:sp>
        <p:sp>
          <p:nvSpPr>
            <p:cNvPr id="22" name="Freeform 11"/>
            <p:cNvSpPr/>
            <p:nvPr/>
          </p:nvSpPr>
          <p:spPr bwMode="auto">
            <a:xfrm>
              <a:off x="203200" y="3771900"/>
              <a:ext cx="2660650" cy="3086100"/>
            </a:xfrm>
            <a:custGeom>
              <a:avLst/>
              <a:gdLst/>
              <a:ahLst/>
              <a:cxnLst/>
              <a:rect l="0" t="0" r="r" b="b"/>
              <a:pathLst>
                <a:path w="1676" h="1944">
                  <a:moveTo>
                    <a:pt x="1676" y="1944"/>
                  </a:moveTo>
                  <a:lnTo>
                    <a:pt x="264" y="111"/>
                  </a:lnTo>
                  <a:lnTo>
                    <a:pt x="225" y="60"/>
                  </a:lnTo>
                  <a:lnTo>
                    <a:pt x="228" y="60"/>
                  </a:lnTo>
                  <a:lnTo>
                    <a:pt x="264" y="111"/>
                  </a:lnTo>
                  <a:lnTo>
                    <a:pt x="234" y="69"/>
                  </a:lnTo>
                  <a:lnTo>
                    <a:pt x="228" y="57"/>
                  </a:lnTo>
                  <a:lnTo>
                    <a:pt x="222" y="54"/>
                  </a:lnTo>
                  <a:lnTo>
                    <a:pt x="0" y="0"/>
                  </a:lnTo>
                  <a:lnTo>
                    <a:pt x="3" y="3"/>
                  </a:lnTo>
                  <a:lnTo>
                    <a:pt x="1223" y="1944"/>
                  </a:lnTo>
                  <a:lnTo>
                    <a:pt x="1676" y="1944"/>
                  </a:lnTo>
                  <a:close/>
                </a:path>
              </a:pathLst>
            </a:custGeom>
            <a:solidFill>
              <a:schemeClr val="tx1">
                <a:lumMod val="75000"/>
                <a:lumOff val="25000"/>
              </a:schemeClr>
            </a:solidFill>
            <a:ln>
              <a:noFill/>
            </a:ln>
          </p:spPr>
        </p:sp>
      </p:grpSp>
      <p:sp>
        <p:nvSpPr>
          <p:cNvPr id="2" name="Title 1"/>
          <p:cNvSpPr>
            <a:spLocks noGrp="1"/>
          </p:cNvSpPr>
          <p:nvPr>
            <p:ph type="ctrTitle"/>
          </p:nvPr>
        </p:nvSpPr>
        <p:spPr>
          <a:xfrm>
            <a:off x="1739673" y="914401"/>
            <a:ext cx="6947127" cy="3488266"/>
          </a:xfrm>
        </p:spPr>
        <p:txBody>
          <a:bodyPr anchor="b">
            <a:normAutofit/>
          </a:bodyPr>
          <a:lstStyle>
            <a:lvl1pPr algn="r">
              <a:defRPr sz="5400">
                <a:effectLst/>
              </a:defRPr>
            </a:lvl1pPr>
          </a:lstStyle>
          <a:p>
            <a:r>
              <a:rPr lang="es-ES" smtClean="0"/>
              <a:t>Haga clic para modificar el estilo de título del patrón</a:t>
            </a:r>
            <a:endParaRPr lang="en-US" dirty="0"/>
          </a:p>
        </p:txBody>
      </p:sp>
      <p:sp>
        <p:nvSpPr>
          <p:cNvPr id="3" name="Subtitle 2"/>
          <p:cNvSpPr>
            <a:spLocks noGrp="1"/>
          </p:cNvSpPr>
          <p:nvPr>
            <p:ph type="subTitle" idx="1"/>
          </p:nvPr>
        </p:nvSpPr>
        <p:spPr>
          <a:xfrm>
            <a:off x="2924238" y="4402666"/>
            <a:ext cx="5762563" cy="1364531"/>
          </a:xfrm>
        </p:spPr>
        <p:txBody>
          <a:bodyPr anchor="t">
            <a:normAutofit/>
          </a:bodyPr>
          <a:lstStyle>
            <a:lvl1pPr marL="0" indent="0" algn="r">
              <a:buNone/>
              <a:defRPr sz="18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s-ES" smtClean="0"/>
              <a:t>Haga clic para modificar el estilo de subtítulo del patrón</a:t>
            </a:r>
            <a:endParaRPr lang="en-US" dirty="0"/>
          </a:p>
        </p:txBody>
      </p:sp>
      <p:sp>
        <p:nvSpPr>
          <p:cNvPr id="4" name="Date Placeholder 3"/>
          <p:cNvSpPr>
            <a:spLocks noGrp="1"/>
          </p:cNvSpPr>
          <p:nvPr>
            <p:ph type="dt" sz="half" idx="10"/>
          </p:nvPr>
        </p:nvSpPr>
        <p:spPr>
          <a:xfrm>
            <a:off x="7325773" y="6117336"/>
            <a:ext cx="857473" cy="365125"/>
          </a:xfrm>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a:xfrm>
            <a:off x="3623733" y="6117336"/>
            <a:ext cx="3609438" cy="365125"/>
          </a:xfrm>
        </p:spPr>
        <p:txBody>
          <a:bodyPr/>
          <a:lstStyle/>
          <a:p>
            <a:endParaRPr lang="es-ES"/>
          </a:p>
        </p:txBody>
      </p:sp>
      <p:sp>
        <p:nvSpPr>
          <p:cNvPr id="6" name="Slide Number Placeholder 5"/>
          <p:cNvSpPr>
            <a:spLocks noGrp="1"/>
          </p:cNvSpPr>
          <p:nvPr>
            <p:ph type="sldNum" sz="quarter" idx="12"/>
          </p:nvPr>
        </p:nvSpPr>
        <p:spPr>
          <a:xfrm>
            <a:off x="8275320" y="6117336"/>
            <a:ext cx="411480" cy="365125"/>
          </a:xfrm>
        </p:spPr>
        <p:txBody>
          <a:bodyPr/>
          <a:lstStyle/>
          <a:p>
            <a:fld id="{FE54169B-4F59-4EB0-A587-CFA6784CA55D}" type="slidenum">
              <a:rPr lang="es-ES" smtClean="0"/>
              <a:t>‹Nº›</a:t>
            </a:fld>
            <a:endParaRPr lang="es-ES"/>
          </a:p>
        </p:txBody>
      </p:sp>
      <p:sp>
        <p:nvSpPr>
          <p:cNvPr id="23" name="Freeform 12"/>
          <p:cNvSpPr/>
          <p:nvPr/>
        </p:nvSpPr>
        <p:spPr bwMode="auto">
          <a:xfrm>
            <a:off x="203200" y="3771900"/>
            <a:ext cx="361950" cy="90488"/>
          </a:xfrm>
          <a:custGeom>
            <a:avLst/>
            <a:gdLst/>
            <a:ahLst/>
            <a:cxnLst/>
            <a:rect l="0" t="0" r="r" b="b"/>
            <a:pathLst>
              <a:path w="228" h="57">
                <a:moveTo>
                  <a:pt x="228" y="57"/>
                </a:moveTo>
                <a:lnTo>
                  <a:pt x="0" y="0"/>
                </a:lnTo>
                <a:lnTo>
                  <a:pt x="222" y="54"/>
                </a:lnTo>
                <a:lnTo>
                  <a:pt x="228" y="57"/>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
        <p:nvSpPr>
          <p:cNvPr id="24" name="Freeform 13"/>
          <p:cNvSpPr/>
          <p:nvPr/>
        </p:nvSpPr>
        <p:spPr bwMode="auto">
          <a:xfrm>
            <a:off x="560388" y="3867150"/>
            <a:ext cx="61913" cy="80963"/>
          </a:xfrm>
          <a:custGeom>
            <a:avLst/>
            <a:gdLst/>
            <a:ahLst/>
            <a:cxnLst/>
            <a:rect l="0" t="0" r="r" b="b"/>
            <a:pathLst>
              <a:path w="39" h="51">
                <a:moveTo>
                  <a:pt x="0" y="0"/>
                </a:moveTo>
                <a:lnTo>
                  <a:pt x="39" y="51"/>
                </a:lnTo>
                <a:lnTo>
                  <a:pt x="3" y="0"/>
                </a:lnTo>
                <a:lnTo>
                  <a:pt x="0" y="0"/>
                </a:lnTo>
                <a:close/>
              </a:path>
            </a:pathLst>
          </a:custGeom>
          <a:solidFill>
            <a:srgbClr val="29ABE2"/>
          </a:solidFill>
          <a:ln>
            <a:noFill/>
          </a:ln>
          <a:extLst>
            <a:ext uri="{91240B29-F687-4f45-9708-019B960494DF}">
              <a14:hiddenLine xmlns:a14="http://schemas.microsoft.com/office/drawing/2010/main" xmlns="" w="9525">
                <a:solidFill>
                  <a:srgbClr val="000000"/>
                </a:solidFill>
                <a:round/>
                <a:headEnd/>
                <a:tailEnd/>
              </a14:hiddenLine>
            </a:ext>
          </a:extLst>
        </p:spPr>
      </p:sp>
    </p:spTree>
    <p:extLst>
      <p:ext uri="{BB962C8B-B14F-4D97-AF65-F5344CB8AC3E}">
        <p14:creationId xmlns:p14="http://schemas.microsoft.com/office/powerpoint/2010/main" val="24603913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Imagen panorámica con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3" y="4732865"/>
            <a:ext cx="7515991" cy="566738"/>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Picture Placeholder 2"/>
          <p:cNvSpPr>
            <a:spLocks noGrp="1" noChangeAspect="1"/>
          </p:cNvSpPr>
          <p:nvPr>
            <p:ph type="pic" idx="1"/>
          </p:nvPr>
        </p:nvSpPr>
        <p:spPr>
          <a:xfrm>
            <a:off x="1789975" y="932112"/>
            <a:ext cx="6171065" cy="3164976"/>
          </a:xfrm>
          <a:prstGeom prst="roundRect">
            <a:avLst>
              <a:gd name="adj" fmla="val 43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3523" y="5299603"/>
            <a:ext cx="7515991" cy="493712"/>
          </a:xfrm>
        </p:spPr>
        <p:txBody>
          <a:bodyPr>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B1DA99A-C1CD-4846-9720-83131ADD5A40}" type="datetimeFigureOut">
              <a:rPr lang="es-ES" smtClean="0"/>
              <a:t>08/03/2017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119423800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ítulo y descripción">
    <p:spTree>
      <p:nvGrpSpPr>
        <p:cNvPr id="1" name=""/>
        <p:cNvGrpSpPr/>
        <p:nvPr/>
      </p:nvGrpSpPr>
      <p:grpSpPr>
        <a:xfrm>
          <a:off x="0" y="0"/>
          <a:ext cx="0" cy="0"/>
          <a:chOff x="0" y="0"/>
          <a:chExt cx="0" cy="0"/>
        </a:xfrm>
      </p:grpSpPr>
      <p:sp>
        <p:nvSpPr>
          <p:cNvPr id="2" name="Title 1"/>
          <p:cNvSpPr>
            <a:spLocks noGrp="1"/>
          </p:cNvSpPr>
          <p:nvPr>
            <p:ph type="title"/>
          </p:nvPr>
        </p:nvSpPr>
        <p:spPr>
          <a:xfrm>
            <a:off x="1113524" y="685800"/>
            <a:ext cx="7515991" cy="3048000"/>
          </a:xfrm>
        </p:spPr>
        <p:txBody>
          <a:bodyPr anchor="ctr">
            <a:normAutofit/>
          </a:bodyPr>
          <a:lstStyle>
            <a:lvl1pPr algn="ct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13524" y="4343400"/>
            <a:ext cx="7515992"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24765121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Cita con descripción">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598235" y="3428999"/>
            <a:ext cx="6631128" cy="381000"/>
          </a:xfrm>
        </p:spPr>
        <p:txBody>
          <a:bodyPr anchor="ctr">
            <a:normAutofit/>
          </a:bodyPr>
          <a:lstStyle>
            <a:lvl1pPr marL="0" indent="0">
              <a:buFontTx/>
              <a:buNone/>
              <a:defRPr sz="18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s-ES" smtClean="0"/>
              <a:t>Haga clic para modificar el estilo de texto del patrón</a:t>
            </a:r>
          </a:p>
        </p:txBody>
      </p:sp>
      <p:sp>
        <p:nvSpPr>
          <p:cNvPr id="3" name="Text Placeholder 2"/>
          <p:cNvSpPr>
            <a:spLocks noGrp="1"/>
          </p:cNvSpPr>
          <p:nvPr>
            <p:ph type="body" idx="1"/>
          </p:nvPr>
        </p:nvSpPr>
        <p:spPr>
          <a:xfrm>
            <a:off x="1113523" y="4343400"/>
            <a:ext cx="7515991" cy="1447800"/>
          </a:xfrm>
        </p:spPr>
        <p:txBody>
          <a:bodyPr anchor="ctr">
            <a:normAutofit/>
          </a:bodyPr>
          <a:lstStyle>
            <a:lvl1pPr marL="0" indent="0" algn="ct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315056255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Tarjeta de nombre">
    <p:spTree>
      <p:nvGrpSpPr>
        <p:cNvPr id="1" name=""/>
        <p:cNvGrpSpPr/>
        <p:nvPr/>
      </p:nvGrpSpPr>
      <p:grpSpPr>
        <a:xfrm>
          <a:off x="0" y="0"/>
          <a:ext cx="0" cy="0"/>
          <a:chOff x="0" y="0"/>
          <a:chExt cx="0" cy="0"/>
        </a:xfrm>
      </p:grpSpPr>
      <p:sp>
        <p:nvSpPr>
          <p:cNvPr id="2" name="Title 1"/>
          <p:cNvSpPr>
            <a:spLocks noGrp="1"/>
          </p:cNvSpPr>
          <p:nvPr>
            <p:ph type="title"/>
          </p:nvPr>
        </p:nvSpPr>
        <p:spPr>
          <a:xfrm>
            <a:off x="1113525" y="3308581"/>
            <a:ext cx="7515989" cy="1468800"/>
          </a:xfrm>
        </p:spPr>
        <p:txBody>
          <a:bodyPr anchor="b">
            <a:normAutofit/>
          </a:bodyPr>
          <a:lstStyle>
            <a:lvl1pPr algn="r">
              <a:defRPr sz="32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113524" y="4777381"/>
            <a:ext cx="7515990"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216875281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Citar la tarjeta de nombre">
    <p:spTree>
      <p:nvGrpSpPr>
        <p:cNvPr id="1" name=""/>
        <p:cNvGrpSpPr/>
        <p:nvPr/>
      </p:nvGrpSpPr>
      <p:grpSpPr>
        <a:xfrm>
          <a:off x="0" y="0"/>
          <a:ext cx="0" cy="0"/>
          <a:chOff x="0" y="0"/>
          <a:chExt cx="0" cy="0"/>
        </a:xfrm>
      </p:grpSpPr>
      <p:sp>
        <p:nvSpPr>
          <p:cNvPr id="14" name="TextBox 13"/>
          <p:cNvSpPr txBox="1"/>
          <p:nvPr/>
        </p:nvSpPr>
        <p:spPr>
          <a:xfrm>
            <a:off x="969421" y="863023"/>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5" name="TextBox 14"/>
          <p:cNvSpPr txBox="1"/>
          <p:nvPr/>
        </p:nvSpPr>
        <p:spPr>
          <a:xfrm>
            <a:off x="8172197" y="2819399"/>
            <a:ext cx="457319"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
        <p:nvSpPr>
          <p:cNvPr id="2" name="Title 1"/>
          <p:cNvSpPr>
            <a:spLocks noGrp="1"/>
          </p:cNvSpPr>
          <p:nvPr>
            <p:ph type="title"/>
          </p:nvPr>
        </p:nvSpPr>
        <p:spPr>
          <a:xfrm>
            <a:off x="1426741" y="685801"/>
            <a:ext cx="6974115" cy="2743199"/>
          </a:xfrm>
        </p:spPr>
        <p:txBody>
          <a:bodyPr anchor="ctr">
            <a:normAutofit/>
          </a:bodyPr>
          <a:lstStyle>
            <a:lvl1pPr algn="ctr">
              <a:defRPr sz="3200" b="0" cap="none">
                <a:solidFill>
                  <a:schemeClr val="tx1"/>
                </a:solidFill>
              </a:defRPr>
            </a:lvl1pPr>
          </a:lstStyle>
          <a:p>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13525" y="3886200"/>
            <a:ext cx="7515990" cy="889000"/>
          </a:xfrm>
        </p:spPr>
        <p:txBody>
          <a:bodyPr vert="horz" lIns="91440" tIns="45720" rIns="91440" bIns="45720" rtlCol="0" anchor="b">
            <a:normAutofit/>
          </a:bodyPr>
          <a:lstStyle>
            <a:lvl1pPr algn="r">
              <a:buNone/>
              <a:defRPr lang="en-US" sz="24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13524" y="4775200"/>
            <a:ext cx="7515990" cy="1016000"/>
          </a:xfrm>
        </p:spPr>
        <p:txBody>
          <a:bodyPr anchor="t">
            <a:normAutofit/>
          </a:bodyPr>
          <a:lstStyle>
            <a:lvl1pPr marL="0" indent="0" algn="r">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378835225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Verdadero o falso">
    <p:spTree>
      <p:nvGrpSpPr>
        <p:cNvPr id="1" name=""/>
        <p:cNvGrpSpPr/>
        <p:nvPr/>
      </p:nvGrpSpPr>
      <p:grpSpPr>
        <a:xfrm>
          <a:off x="0" y="0"/>
          <a:ext cx="0" cy="0"/>
          <a:chOff x="0" y="0"/>
          <a:chExt cx="0" cy="0"/>
        </a:xfrm>
      </p:grpSpPr>
      <p:sp>
        <p:nvSpPr>
          <p:cNvPr id="2" name="Title 1"/>
          <p:cNvSpPr>
            <a:spLocks noGrp="1"/>
          </p:cNvSpPr>
          <p:nvPr>
            <p:ph type="title"/>
          </p:nvPr>
        </p:nvSpPr>
        <p:spPr>
          <a:xfrm>
            <a:off x="1113525" y="685801"/>
            <a:ext cx="7515991" cy="2727325"/>
          </a:xfrm>
        </p:spPr>
        <p:txBody>
          <a:bodyPr vert="horz" lIns="91440" tIns="45720" rIns="91440" bIns="45720" rtlCol="0" anchor="ctr">
            <a:normAutofit/>
          </a:bodyPr>
          <a:lstStyle>
            <a:lvl1pPr>
              <a:defRPr lang="en-US" b="0" dirty="0"/>
            </a:lvl1pPr>
          </a:lstStyle>
          <a:p>
            <a:pPr marL="0" lvl="0"/>
            <a:r>
              <a:rPr lang="es-ES" smtClean="0"/>
              <a:t>Haga clic para modificar el estilo de título del patrón</a:t>
            </a:r>
            <a:endParaRPr lang="en-US" dirty="0"/>
          </a:p>
        </p:txBody>
      </p:sp>
      <p:sp>
        <p:nvSpPr>
          <p:cNvPr id="10" name="Text Placeholder 9"/>
          <p:cNvSpPr>
            <a:spLocks noGrp="1"/>
          </p:cNvSpPr>
          <p:nvPr>
            <p:ph type="body" sz="quarter" idx="13"/>
          </p:nvPr>
        </p:nvSpPr>
        <p:spPr>
          <a:xfrm>
            <a:off x="1113524" y="3505200"/>
            <a:ext cx="7515992" cy="838200"/>
          </a:xfrm>
        </p:spPr>
        <p:txBody>
          <a:bodyPr vert="horz" lIns="91440" tIns="45720" rIns="91440" bIns="45720" rtlCol="0" anchor="b">
            <a:normAutofit/>
          </a:bodyPr>
          <a:lstStyle>
            <a:lvl1pPr>
              <a:buNone/>
              <a:defRPr lang="en-US" sz="2800" b="0" cap="none" dirty="0">
                <a:ln w="3175" cmpd="sng">
                  <a:noFill/>
                </a:ln>
                <a:solidFill>
                  <a:schemeClr val="tx1"/>
                </a:solidFill>
                <a:effectLst/>
              </a:defRPr>
            </a:lvl1pPr>
          </a:lstStyle>
          <a:p>
            <a:pPr marL="0" lvl="0">
              <a:spcBef>
                <a:spcPct val="0"/>
              </a:spcBef>
              <a:buNone/>
            </a:pPr>
            <a:r>
              <a:rPr lang="es-ES" smtClean="0"/>
              <a:t>Haga clic para modificar el estilo de texto del patrón</a:t>
            </a:r>
          </a:p>
        </p:txBody>
      </p:sp>
      <p:sp>
        <p:nvSpPr>
          <p:cNvPr id="3" name="Text Placeholder 2"/>
          <p:cNvSpPr>
            <a:spLocks noGrp="1"/>
          </p:cNvSpPr>
          <p:nvPr>
            <p:ph type="body" idx="1"/>
          </p:nvPr>
        </p:nvSpPr>
        <p:spPr>
          <a:xfrm>
            <a:off x="1113524" y="4343400"/>
            <a:ext cx="7515992" cy="1447800"/>
          </a:xfrm>
        </p:spPr>
        <p:txBody>
          <a:bodyPr anchor="t">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32232152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ctr">
              <a:defRPr/>
            </a:lvl1pPr>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171996273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01393" y="685800"/>
            <a:ext cx="1328123" cy="5105400"/>
          </a:xfrm>
        </p:spPr>
        <p:txBody>
          <a:bodyPr vert="eaVert"/>
          <a:lstStyle/>
          <a:p>
            <a:r>
              <a:rPr lang="es-ES" smtClean="0"/>
              <a:t>Haga clic para modificar el estilo de título del patrón</a:t>
            </a:r>
            <a:endParaRPr lang="en-US" dirty="0"/>
          </a:p>
        </p:txBody>
      </p:sp>
      <p:sp>
        <p:nvSpPr>
          <p:cNvPr id="3" name="Vertical Text Placeholder 2"/>
          <p:cNvSpPr>
            <a:spLocks noGrp="1"/>
          </p:cNvSpPr>
          <p:nvPr>
            <p:ph type="body" orient="vert" idx="1"/>
          </p:nvPr>
        </p:nvSpPr>
        <p:spPr>
          <a:xfrm>
            <a:off x="1113524" y="685800"/>
            <a:ext cx="6016373" cy="5105400"/>
          </a:xfrm>
        </p:spPr>
        <p:txBody>
          <a:bodyPr vert="eaVert" anchor="t"/>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65990789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457201"/>
            <a:ext cx="7704667" cy="1981200"/>
          </a:xfrm>
        </p:spPr>
        <p:txBody>
          <a:body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982133" y="2667000"/>
            <a:ext cx="7704667" cy="3332816"/>
          </a:xfrm>
        </p:spPr>
        <p:txBody>
          <a:bodyPr anchor="ct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10"/>
          </p:nvPr>
        </p:nvSpPr>
        <p:spPr>
          <a:xfrm>
            <a:off x="7344329" y="6108173"/>
            <a:ext cx="857473" cy="365125"/>
          </a:xfrm>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a:xfrm>
            <a:off x="1972647" y="6108173"/>
            <a:ext cx="5314517" cy="365125"/>
          </a:xfrm>
        </p:spPr>
        <p:txBody>
          <a:bodyPr/>
          <a:lstStyle/>
          <a:p>
            <a:endParaRPr lang="es-ES"/>
          </a:p>
        </p:txBody>
      </p:sp>
      <p:sp>
        <p:nvSpPr>
          <p:cNvPr id="6" name="Slide Number Placeholder 5"/>
          <p:cNvSpPr>
            <a:spLocks noGrp="1"/>
          </p:cNvSpPr>
          <p:nvPr>
            <p:ph type="sldNum" sz="quarter" idx="12"/>
          </p:nvPr>
        </p:nvSpPr>
        <p:spPr>
          <a:xfrm>
            <a:off x="8258967" y="6108173"/>
            <a:ext cx="427833" cy="365125"/>
          </a:xfrm>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2533227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1986995" y="2666998"/>
            <a:ext cx="6699805" cy="2360071"/>
          </a:xfrm>
        </p:spPr>
        <p:txBody>
          <a:bodyPr anchor="b"/>
          <a:lstStyle>
            <a:lvl1pPr algn="r">
              <a:defRPr sz="4000" b="0" cap="none"/>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986998" y="5027070"/>
            <a:ext cx="6699802" cy="860400"/>
          </a:xfrm>
        </p:spPr>
        <p:txBody>
          <a:bodyPr anchor="t">
            <a:normAutofit/>
          </a:bodyPr>
          <a:lstStyle>
            <a:lvl1pPr marL="0" indent="0" algn="r">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s-ES" smtClean="0"/>
              <a:t>Haga clic para modificar el estilo de texto del patrón</a:t>
            </a:r>
          </a:p>
        </p:txBody>
      </p:sp>
      <p:sp>
        <p:nvSpPr>
          <p:cNvPr id="4" name="Date Placeholder 3"/>
          <p:cNvSpPr>
            <a:spLocks noGrp="1"/>
          </p:cNvSpPr>
          <p:nvPr>
            <p:ph type="dt" sz="half" idx="10"/>
          </p:nvPr>
        </p:nvSpPr>
        <p:spPr/>
        <p:txBody>
          <a:bodyPr/>
          <a:lstStyle/>
          <a:p>
            <a:fld id="{7B1DA99A-C1CD-4846-9720-83131ADD5A40}" type="datetimeFigureOut">
              <a:rPr lang="es-ES" smtClean="0"/>
              <a:t>08/03/2017</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a:xfrm>
            <a:off x="8273317" y="6116070"/>
            <a:ext cx="413483" cy="365125"/>
          </a:xfrm>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53704159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982133" y="685801"/>
            <a:ext cx="7704667" cy="1752599"/>
          </a:xfrm>
        </p:spPr>
        <p:txBody>
          <a:bodyPr/>
          <a:lstStyle/>
          <a:p>
            <a:r>
              <a:rPr lang="es-ES" smtClean="0"/>
              <a:t>Haga clic para modificar el estilo de título del patrón</a:t>
            </a:r>
            <a:endParaRPr lang="en-US" dirty="0"/>
          </a:p>
        </p:txBody>
      </p:sp>
      <p:sp>
        <p:nvSpPr>
          <p:cNvPr id="3" name="Content Placeholder 2"/>
          <p:cNvSpPr>
            <a:spLocks noGrp="1"/>
          </p:cNvSpPr>
          <p:nvPr>
            <p:ph sz="half" idx="1"/>
          </p:nvPr>
        </p:nvSpPr>
        <p:spPr>
          <a:xfrm>
            <a:off x="982133" y="2667000"/>
            <a:ext cx="3739896" cy="336867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Content Placeholder 3"/>
          <p:cNvSpPr>
            <a:spLocks noGrp="1"/>
          </p:cNvSpPr>
          <p:nvPr>
            <p:ph sz="half" idx="2"/>
          </p:nvPr>
        </p:nvSpPr>
        <p:spPr>
          <a:xfrm>
            <a:off x="4946904" y="2667000"/>
            <a:ext cx="3739896" cy="3346824"/>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Date Placeholder 4"/>
          <p:cNvSpPr>
            <a:spLocks noGrp="1"/>
          </p:cNvSpPr>
          <p:nvPr>
            <p:ph type="dt" sz="half" idx="10"/>
          </p:nvPr>
        </p:nvSpPr>
        <p:spPr/>
        <p:txBody>
          <a:bodyPr/>
          <a:lstStyle/>
          <a:p>
            <a:fld id="{7B1DA99A-C1CD-4846-9720-83131ADD5A40}" type="datetimeFigureOut">
              <a:rPr lang="es-ES" smtClean="0"/>
              <a:t>08/03/2017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366022698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1329481" y="2658533"/>
            <a:ext cx="3456291"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4" name="Content Placeholder 3"/>
          <p:cNvSpPr>
            <a:spLocks noGrp="1"/>
          </p:cNvSpPr>
          <p:nvPr>
            <p:ph sz="half" idx="2"/>
          </p:nvPr>
        </p:nvSpPr>
        <p:spPr>
          <a:xfrm>
            <a:off x="1113523"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5" name="Text Placeholder 4"/>
          <p:cNvSpPr>
            <a:spLocks noGrp="1"/>
          </p:cNvSpPr>
          <p:nvPr>
            <p:ph type="body" sz="quarter" idx="3"/>
          </p:nvPr>
        </p:nvSpPr>
        <p:spPr>
          <a:xfrm>
            <a:off x="5161710" y="2667000"/>
            <a:ext cx="3467806" cy="576262"/>
          </a:xfrm>
        </p:spPr>
        <p:txBody>
          <a:bodyPr anchor="b">
            <a:noAutofit/>
          </a:bodyPr>
          <a:lstStyle>
            <a:lvl1pPr marL="0" indent="0">
              <a:buNone/>
              <a:defRPr sz="2800" b="0">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Haga clic para modificar el estilo de texto del patrón</a:t>
            </a:r>
          </a:p>
        </p:txBody>
      </p:sp>
      <p:sp>
        <p:nvSpPr>
          <p:cNvPr id="6" name="Content Placeholder 5"/>
          <p:cNvSpPr>
            <a:spLocks noGrp="1"/>
          </p:cNvSpPr>
          <p:nvPr>
            <p:ph sz="quarter" idx="4"/>
          </p:nvPr>
        </p:nvSpPr>
        <p:spPr>
          <a:xfrm>
            <a:off x="4957266" y="3335336"/>
            <a:ext cx="3672248" cy="2665259"/>
          </a:xfrm>
        </p:spPr>
        <p:txBody>
          <a:bodyPr anchor="t">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7" name="Date Placeholder 6"/>
          <p:cNvSpPr>
            <a:spLocks noGrp="1"/>
          </p:cNvSpPr>
          <p:nvPr>
            <p:ph type="dt" sz="half" idx="10"/>
          </p:nvPr>
        </p:nvSpPr>
        <p:spPr/>
        <p:txBody>
          <a:bodyPr/>
          <a:lstStyle/>
          <a:p>
            <a:fld id="{7B1DA99A-C1CD-4846-9720-83131ADD5A40}" type="datetimeFigureOut">
              <a:rPr lang="es-ES" smtClean="0"/>
              <a:t>08/03/2017</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17103997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s-ES" smtClean="0"/>
              <a:t>Haga clic para modificar el estilo de título del patrón</a:t>
            </a:r>
            <a:endParaRPr lang="en-US" dirty="0"/>
          </a:p>
        </p:txBody>
      </p:sp>
      <p:sp>
        <p:nvSpPr>
          <p:cNvPr id="3" name="Date Placeholder 2"/>
          <p:cNvSpPr>
            <a:spLocks noGrp="1"/>
          </p:cNvSpPr>
          <p:nvPr>
            <p:ph type="dt" sz="half" idx="10"/>
          </p:nvPr>
        </p:nvSpPr>
        <p:spPr/>
        <p:txBody>
          <a:bodyPr/>
          <a:lstStyle/>
          <a:p>
            <a:fld id="{7B1DA99A-C1CD-4846-9720-83131ADD5A40}" type="datetimeFigureOut">
              <a:rPr lang="es-ES" smtClean="0"/>
              <a:t>08/03/2017</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325398205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B1DA99A-C1CD-4846-9720-83131ADD5A40}" type="datetimeFigureOut">
              <a:rPr lang="es-ES" smtClean="0"/>
              <a:t>08/03/2017</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13597948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3524" y="1600200"/>
            <a:ext cx="2662534" cy="1371600"/>
          </a:xfrm>
        </p:spPr>
        <p:txBody>
          <a:bodyPr anchor="b">
            <a:normAutofit/>
          </a:bodyPr>
          <a:lstStyle>
            <a:lvl1pPr algn="ctr">
              <a:defRPr sz="2400" b="0"/>
            </a:lvl1pPr>
          </a:lstStyle>
          <a:p>
            <a:r>
              <a:rPr lang="es-ES" smtClean="0"/>
              <a:t>Haga clic para modificar el estilo de título del patrón</a:t>
            </a:r>
            <a:endParaRPr lang="en-US" dirty="0"/>
          </a:p>
        </p:txBody>
      </p:sp>
      <p:sp>
        <p:nvSpPr>
          <p:cNvPr id="3" name="Content Placeholder 2"/>
          <p:cNvSpPr>
            <a:spLocks noGrp="1"/>
          </p:cNvSpPr>
          <p:nvPr>
            <p:ph idx="1"/>
          </p:nvPr>
        </p:nvSpPr>
        <p:spPr>
          <a:xfrm>
            <a:off x="3947553" y="685800"/>
            <a:ext cx="4681962" cy="5105401"/>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Text Placeholder 3"/>
          <p:cNvSpPr>
            <a:spLocks noGrp="1"/>
          </p:cNvSpPr>
          <p:nvPr>
            <p:ph type="body" sz="half" idx="2"/>
          </p:nvPr>
        </p:nvSpPr>
        <p:spPr>
          <a:xfrm>
            <a:off x="1113524" y="2971800"/>
            <a:ext cx="2662534" cy="1828800"/>
          </a:xfrm>
        </p:spPr>
        <p:txBody>
          <a:bodyPr>
            <a:normAutofit/>
          </a:bodyPr>
          <a:lstStyle>
            <a:lvl1pPr marL="0" indent="0" algn="ctr">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B1DA99A-C1CD-4846-9720-83131ADD5A40}" type="datetimeFigureOut">
              <a:rPr lang="es-ES" smtClean="0"/>
              <a:t>08/03/2017</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28409226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1112332" y="1752599"/>
            <a:ext cx="4070679" cy="1371600"/>
          </a:xfrm>
        </p:spPr>
        <p:txBody>
          <a:bodyPr anchor="b">
            <a:normAutofit/>
          </a:bodyPr>
          <a:lstStyle>
            <a:lvl1pPr algn="ctr">
              <a:defRPr sz="2800" b="0"/>
            </a:lvl1pPr>
          </a:lstStyle>
          <a:p>
            <a:r>
              <a:rPr lang="es-ES" smtClean="0"/>
              <a:t>Haga clic para modificar el estilo de título del patrón</a:t>
            </a:r>
            <a:endParaRPr lang="en-US" dirty="0"/>
          </a:p>
        </p:txBody>
      </p:sp>
      <p:sp>
        <p:nvSpPr>
          <p:cNvPr id="14" name="Picture Placeholder 2"/>
          <p:cNvSpPr>
            <a:spLocks noGrp="1" noChangeAspect="1"/>
          </p:cNvSpPr>
          <p:nvPr>
            <p:ph type="pic" idx="1"/>
          </p:nvPr>
        </p:nvSpPr>
        <p:spPr>
          <a:xfrm>
            <a:off x="5697495" y="914400"/>
            <a:ext cx="2461371" cy="4572000"/>
          </a:xfrm>
          <a:prstGeom prst="roundRect">
            <a:avLst>
              <a:gd name="adj" fmla="val 4280"/>
            </a:avLst>
          </a:prstGeom>
          <a:ln w="38100">
            <a:gradFill flip="none" rotWithShape="1">
              <a:gsLst>
                <a:gs pos="0">
                  <a:schemeClr val="bg2"/>
                </a:gs>
                <a:gs pos="100000">
                  <a:schemeClr val="bg2">
                    <a:lumMod val="75000"/>
                  </a:schemeClr>
                </a:gs>
              </a:gsLst>
              <a:lin ang="5400000" scaled="0"/>
              <a:tileRect/>
            </a:gra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s-ES" smtClean="0"/>
              <a:t>Haga clic en el icono para agregar una imagen</a:t>
            </a:r>
            <a:endParaRPr lang="en-US" dirty="0"/>
          </a:p>
        </p:txBody>
      </p:sp>
      <p:sp>
        <p:nvSpPr>
          <p:cNvPr id="4" name="Text Placeholder 3"/>
          <p:cNvSpPr>
            <a:spLocks noGrp="1"/>
          </p:cNvSpPr>
          <p:nvPr>
            <p:ph type="body" sz="half" idx="2"/>
          </p:nvPr>
        </p:nvSpPr>
        <p:spPr>
          <a:xfrm>
            <a:off x="1112332" y="3124199"/>
            <a:ext cx="4070679" cy="1828800"/>
          </a:xfrm>
        </p:spPr>
        <p:txBody>
          <a:bodyPr>
            <a:normAutofit/>
          </a:bodyPr>
          <a:lstStyle>
            <a:lvl1pPr marL="0" indent="0" algn="ctr">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smtClean="0"/>
              <a:t>Haga clic para modificar el estilo de texto del patrón</a:t>
            </a:r>
          </a:p>
        </p:txBody>
      </p:sp>
      <p:sp>
        <p:nvSpPr>
          <p:cNvPr id="5" name="Date Placeholder 4"/>
          <p:cNvSpPr>
            <a:spLocks noGrp="1"/>
          </p:cNvSpPr>
          <p:nvPr>
            <p:ph type="dt" sz="half" idx="10"/>
          </p:nvPr>
        </p:nvSpPr>
        <p:spPr/>
        <p:txBody>
          <a:bodyPr/>
          <a:lstStyle/>
          <a:p>
            <a:fld id="{7B1DA99A-C1CD-4846-9720-83131ADD5A40}" type="datetimeFigureOut">
              <a:rPr lang="es-ES" smtClean="0"/>
              <a:t>08/03/2017</a:t>
            </a:fld>
            <a:endParaRPr lang="es-ES"/>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FE54169B-4F59-4EB0-A587-CFA6784CA55D}" type="slidenum">
              <a:rPr lang="es-ES" smtClean="0"/>
              <a:t>‹Nº›</a:t>
            </a:fld>
            <a:endParaRPr lang="es-ES"/>
          </a:p>
        </p:txBody>
      </p:sp>
    </p:spTree>
    <p:extLst>
      <p:ext uri="{BB962C8B-B14F-4D97-AF65-F5344CB8AC3E}">
        <p14:creationId xmlns:p14="http://schemas.microsoft.com/office/powerpoint/2010/main" val="3111481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14" name="Group 13"/>
          <p:cNvGrpSpPr/>
          <p:nvPr/>
        </p:nvGrpSpPr>
        <p:grpSpPr>
          <a:xfrm>
            <a:off x="0" y="0"/>
            <a:ext cx="2132013" cy="6858001"/>
            <a:chOff x="0" y="0"/>
            <a:chExt cx="2132013" cy="6858001"/>
          </a:xfrm>
        </p:grpSpPr>
        <p:sp>
          <p:nvSpPr>
            <p:cNvPr id="15" name="Freeform 6"/>
            <p:cNvSpPr/>
            <p:nvPr/>
          </p:nvSpPr>
          <p:spPr bwMode="auto">
            <a:xfrm>
              <a:off x="0" y="0"/>
              <a:ext cx="1073150" cy="5291138"/>
            </a:xfrm>
            <a:custGeom>
              <a:avLst/>
              <a:gdLst/>
              <a:ahLst/>
              <a:cxnLst/>
              <a:rect l="0" t="0" r="r" b="b"/>
              <a:pathLst>
                <a:path w="676" h="3333">
                  <a:moveTo>
                    <a:pt x="0" y="3132"/>
                  </a:moveTo>
                  <a:lnTo>
                    <a:pt x="0" y="3312"/>
                  </a:lnTo>
                  <a:lnTo>
                    <a:pt x="126" y="3333"/>
                  </a:lnTo>
                  <a:lnTo>
                    <a:pt x="676" y="0"/>
                  </a:lnTo>
                  <a:lnTo>
                    <a:pt x="514" y="0"/>
                  </a:lnTo>
                  <a:lnTo>
                    <a:pt x="0" y="3132"/>
                  </a:lnTo>
                  <a:close/>
                </a:path>
              </a:pathLst>
            </a:custGeom>
            <a:solidFill>
              <a:schemeClr val="accent1"/>
            </a:solidFill>
            <a:ln>
              <a:noFill/>
            </a:ln>
          </p:spPr>
        </p:sp>
        <p:sp>
          <p:nvSpPr>
            <p:cNvPr id="16" name="Freeform 7"/>
            <p:cNvSpPr/>
            <p:nvPr/>
          </p:nvSpPr>
          <p:spPr bwMode="auto">
            <a:xfrm>
              <a:off x="0" y="0"/>
              <a:ext cx="758825" cy="4624388"/>
            </a:xfrm>
            <a:custGeom>
              <a:avLst/>
              <a:gdLst/>
              <a:ahLst/>
              <a:cxnLst/>
              <a:rect l="0" t="0" r="r" b="b"/>
              <a:pathLst>
                <a:path w="478" h="2913">
                  <a:moveTo>
                    <a:pt x="478" y="0"/>
                  </a:moveTo>
                  <a:lnTo>
                    <a:pt x="318" y="0"/>
                  </a:lnTo>
                  <a:lnTo>
                    <a:pt x="0" y="1938"/>
                  </a:lnTo>
                  <a:lnTo>
                    <a:pt x="0" y="2913"/>
                  </a:lnTo>
                  <a:lnTo>
                    <a:pt x="478" y="0"/>
                  </a:lnTo>
                  <a:close/>
                </a:path>
              </a:pathLst>
            </a:custGeom>
            <a:solidFill>
              <a:schemeClr val="tx1">
                <a:lumMod val="65000"/>
                <a:lumOff val="35000"/>
              </a:schemeClr>
            </a:solidFill>
            <a:ln>
              <a:noFill/>
            </a:ln>
          </p:spPr>
        </p:sp>
        <p:sp>
          <p:nvSpPr>
            <p:cNvPr id="17" name="Freeform 8"/>
            <p:cNvSpPr/>
            <p:nvPr/>
          </p:nvSpPr>
          <p:spPr bwMode="auto">
            <a:xfrm>
              <a:off x="0" y="5662613"/>
              <a:ext cx="906463" cy="1195388"/>
            </a:xfrm>
            <a:custGeom>
              <a:avLst/>
              <a:gdLst/>
              <a:ahLst/>
              <a:cxnLst/>
              <a:rect l="0" t="0" r="r" b="b"/>
              <a:pathLst>
                <a:path w="571" h="753">
                  <a:moveTo>
                    <a:pt x="0" y="0"/>
                  </a:moveTo>
                  <a:lnTo>
                    <a:pt x="0" y="12"/>
                  </a:lnTo>
                  <a:lnTo>
                    <a:pt x="538" y="753"/>
                  </a:lnTo>
                  <a:lnTo>
                    <a:pt x="571" y="753"/>
                  </a:lnTo>
                  <a:lnTo>
                    <a:pt x="0" y="0"/>
                  </a:lnTo>
                  <a:close/>
                </a:path>
              </a:pathLst>
            </a:custGeom>
            <a:solidFill>
              <a:schemeClr val="tx1">
                <a:lumMod val="85000"/>
                <a:lumOff val="15000"/>
              </a:schemeClr>
            </a:solidFill>
            <a:ln>
              <a:noFill/>
            </a:ln>
          </p:spPr>
        </p:sp>
        <p:sp>
          <p:nvSpPr>
            <p:cNvPr id="18" name="Freeform 9"/>
            <p:cNvSpPr/>
            <p:nvPr/>
          </p:nvSpPr>
          <p:spPr bwMode="auto">
            <a:xfrm>
              <a:off x="0" y="5295900"/>
              <a:ext cx="1487488" cy="1562100"/>
            </a:xfrm>
            <a:custGeom>
              <a:avLst/>
              <a:gdLst/>
              <a:ahLst/>
              <a:cxnLst/>
              <a:rect l="0" t="0" r="r" b="b"/>
              <a:pathLst>
                <a:path w="937" h="984">
                  <a:moveTo>
                    <a:pt x="0" y="0"/>
                  </a:moveTo>
                  <a:lnTo>
                    <a:pt x="0" y="3"/>
                  </a:lnTo>
                  <a:lnTo>
                    <a:pt x="901" y="984"/>
                  </a:lnTo>
                  <a:lnTo>
                    <a:pt x="937" y="984"/>
                  </a:lnTo>
                  <a:lnTo>
                    <a:pt x="0" y="0"/>
                  </a:lnTo>
                  <a:close/>
                </a:path>
              </a:pathLst>
            </a:custGeom>
            <a:solidFill>
              <a:schemeClr val="accent1">
                <a:lumMod val="50000"/>
              </a:schemeClr>
            </a:solidFill>
            <a:ln>
              <a:noFill/>
            </a:ln>
          </p:spPr>
        </p:sp>
        <p:sp>
          <p:nvSpPr>
            <p:cNvPr id="19" name="Freeform 10"/>
            <p:cNvSpPr/>
            <p:nvPr/>
          </p:nvSpPr>
          <p:spPr bwMode="auto">
            <a:xfrm>
              <a:off x="0" y="5257800"/>
              <a:ext cx="2132013" cy="1600200"/>
            </a:xfrm>
            <a:custGeom>
              <a:avLst/>
              <a:gdLst/>
              <a:ahLst/>
              <a:cxnLst/>
              <a:rect l="0" t="0" r="r" b="b"/>
              <a:pathLst>
                <a:path w="1343" h="1008">
                  <a:moveTo>
                    <a:pt x="0" y="24"/>
                  </a:moveTo>
                  <a:lnTo>
                    <a:pt x="937" y="1008"/>
                  </a:lnTo>
                  <a:lnTo>
                    <a:pt x="1343" y="1008"/>
                  </a:lnTo>
                  <a:lnTo>
                    <a:pt x="126" y="21"/>
                  </a:lnTo>
                  <a:lnTo>
                    <a:pt x="0" y="0"/>
                  </a:lnTo>
                  <a:lnTo>
                    <a:pt x="0" y="24"/>
                  </a:lnTo>
                  <a:close/>
                </a:path>
              </a:pathLst>
            </a:custGeom>
            <a:solidFill>
              <a:schemeClr val="accent1">
                <a:lumMod val="75000"/>
              </a:schemeClr>
            </a:solidFill>
            <a:ln>
              <a:noFill/>
            </a:ln>
          </p:spPr>
        </p:sp>
        <p:sp>
          <p:nvSpPr>
            <p:cNvPr id="20" name="Freeform 11"/>
            <p:cNvSpPr/>
            <p:nvPr/>
          </p:nvSpPr>
          <p:spPr bwMode="auto">
            <a:xfrm>
              <a:off x="0" y="5357813"/>
              <a:ext cx="1377950" cy="1500188"/>
            </a:xfrm>
            <a:custGeom>
              <a:avLst/>
              <a:gdLst/>
              <a:ahLst/>
              <a:cxnLst/>
              <a:rect l="0" t="0" r="r" b="b"/>
              <a:pathLst>
                <a:path w="868" h="945">
                  <a:moveTo>
                    <a:pt x="0" y="192"/>
                  </a:moveTo>
                  <a:lnTo>
                    <a:pt x="571" y="945"/>
                  </a:lnTo>
                  <a:lnTo>
                    <a:pt x="868" y="945"/>
                  </a:lnTo>
                  <a:lnTo>
                    <a:pt x="0" y="0"/>
                  </a:lnTo>
                  <a:lnTo>
                    <a:pt x="0" y="192"/>
                  </a:lnTo>
                  <a:close/>
                </a:path>
              </a:pathLst>
            </a:custGeom>
            <a:solidFill>
              <a:schemeClr val="tx1">
                <a:lumMod val="75000"/>
                <a:lumOff val="25000"/>
              </a:schemeClr>
            </a:solidFill>
            <a:ln>
              <a:noFill/>
            </a:ln>
          </p:spPr>
        </p:sp>
      </p:grpSp>
      <p:sp>
        <p:nvSpPr>
          <p:cNvPr id="2" name="Title Placeholder 1"/>
          <p:cNvSpPr>
            <a:spLocks noGrp="1"/>
          </p:cNvSpPr>
          <p:nvPr>
            <p:ph type="title"/>
          </p:nvPr>
        </p:nvSpPr>
        <p:spPr>
          <a:xfrm>
            <a:off x="982133" y="457201"/>
            <a:ext cx="7704667" cy="1981200"/>
          </a:xfrm>
          <a:prstGeom prst="rect">
            <a:avLst/>
          </a:prstGeom>
          <a:effectLst/>
        </p:spPr>
        <p:txBody>
          <a:bodyPr vert="horz" lIns="91440" tIns="45720" rIns="91440" bIns="45720" rtlCol="0" anchor="ctr">
            <a:normAutofit/>
          </a:bodyPr>
          <a:lstStyle/>
          <a:p>
            <a:r>
              <a:rPr lang="es-ES" smtClean="0"/>
              <a:t>Haga clic para modificar el estilo de título del patrón</a:t>
            </a:r>
            <a:endParaRPr lang="en-US" dirty="0"/>
          </a:p>
        </p:txBody>
      </p:sp>
      <p:sp>
        <p:nvSpPr>
          <p:cNvPr id="3" name="Text Placeholder 2"/>
          <p:cNvSpPr>
            <a:spLocks noGrp="1"/>
          </p:cNvSpPr>
          <p:nvPr>
            <p:ph type="body" idx="1"/>
          </p:nvPr>
        </p:nvSpPr>
        <p:spPr>
          <a:xfrm>
            <a:off x="982134" y="2667000"/>
            <a:ext cx="7704666" cy="3356995"/>
          </a:xfrm>
          <a:prstGeom prst="rect">
            <a:avLst/>
          </a:prstGeom>
        </p:spPr>
        <p:txBody>
          <a:bodyPr vert="horz" lIns="91440" tIns="45720" rIns="91440" bIns="45720" rtlCol="0" anchor="ctr">
            <a:normAutofit/>
          </a:bodyPr>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n-US" dirty="0"/>
          </a:p>
        </p:txBody>
      </p:sp>
      <p:sp>
        <p:nvSpPr>
          <p:cNvPr id="4" name="Date Placeholder 3"/>
          <p:cNvSpPr>
            <a:spLocks noGrp="1"/>
          </p:cNvSpPr>
          <p:nvPr>
            <p:ph type="dt" sz="half" idx="2"/>
          </p:nvPr>
        </p:nvSpPr>
        <p:spPr>
          <a:xfrm>
            <a:off x="7358679" y="6116070"/>
            <a:ext cx="85747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7B1DA99A-C1CD-4846-9720-83131ADD5A40}" type="datetimeFigureOut">
              <a:rPr lang="es-ES" smtClean="0"/>
              <a:t>08/03/2017</a:t>
            </a:fld>
            <a:endParaRPr lang="es-ES"/>
          </a:p>
        </p:txBody>
      </p:sp>
      <p:sp>
        <p:nvSpPr>
          <p:cNvPr id="5" name="Footer Placeholder 4"/>
          <p:cNvSpPr>
            <a:spLocks noGrp="1"/>
          </p:cNvSpPr>
          <p:nvPr>
            <p:ph type="ftr" sz="quarter" idx="3"/>
          </p:nvPr>
        </p:nvSpPr>
        <p:spPr>
          <a:xfrm>
            <a:off x="1986997" y="6116070"/>
            <a:ext cx="5314517" cy="365125"/>
          </a:xfrm>
          <a:prstGeom prst="rect">
            <a:avLst/>
          </a:prstGeom>
        </p:spPr>
        <p:txBody>
          <a:bodyPr vert="horz" lIns="91440" tIns="45720" rIns="91440" bIns="45720" rtlCol="0" anchor="ctr"/>
          <a:lstStyle>
            <a:lvl1pPr algn="l">
              <a:defRPr sz="1000" b="0" i="0">
                <a:solidFill>
                  <a:schemeClr val="tx1"/>
                </a:solidFill>
                <a:effectLst/>
                <a:latin typeface="+mn-lt"/>
              </a:defRPr>
            </a:lvl1pPr>
          </a:lstStyle>
          <a:p>
            <a:endParaRPr lang="es-ES"/>
          </a:p>
        </p:txBody>
      </p:sp>
      <p:sp>
        <p:nvSpPr>
          <p:cNvPr id="6" name="Slide Number Placeholder 5"/>
          <p:cNvSpPr>
            <a:spLocks noGrp="1"/>
          </p:cNvSpPr>
          <p:nvPr>
            <p:ph type="sldNum" sz="quarter" idx="4"/>
          </p:nvPr>
        </p:nvSpPr>
        <p:spPr>
          <a:xfrm>
            <a:off x="8273317" y="6116070"/>
            <a:ext cx="413483" cy="365125"/>
          </a:xfrm>
          <a:prstGeom prst="rect">
            <a:avLst/>
          </a:prstGeom>
        </p:spPr>
        <p:txBody>
          <a:bodyPr vert="horz" lIns="91440" tIns="45720" rIns="91440" bIns="45720" rtlCol="0" anchor="ctr"/>
          <a:lstStyle>
            <a:lvl1pPr algn="r">
              <a:defRPr sz="1000" b="0" i="0">
                <a:solidFill>
                  <a:schemeClr val="tx1"/>
                </a:solidFill>
                <a:effectLst/>
                <a:latin typeface="+mn-lt"/>
              </a:defRPr>
            </a:lvl1pPr>
          </a:lstStyle>
          <a:p>
            <a:fld id="{FE54169B-4F59-4EB0-A587-CFA6784CA55D}" type="slidenum">
              <a:rPr lang="es-ES" smtClean="0"/>
              <a:t>‹Nº›</a:t>
            </a:fld>
            <a:endParaRPr lang="es-ES"/>
          </a:p>
        </p:txBody>
      </p:sp>
    </p:spTree>
    <p:extLst>
      <p:ext uri="{BB962C8B-B14F-4D97-AF65-F5344CB8AC3E}">
        <p14:creationId xmlns:p14="http://schemas.microsoft.com/office/powerpoint/2010/main" val="423845351"/>
      </p:ext>
    </p:extLst>
  </p:cSld>
  <p:clrMap bg1="lt1" tx1="dk1" bg2="lt2" tx2="dk2" accent1="accent1" accent2="accent2" accent3="accent3" accent4="accent4" accent5="accent5" accent6="accent6" hlink="hlink" folHlink="folHlink"/>
  <p:sldLayoutIdLst>
    <p:sldLayoutId id="2147483882" r:id="rId1"/>
    <p:sldLayoutId id="2147483883" r:id="rId2"/>
    <p:sldLayoutId id="2147483884" r:id="rId3"/>
    <p:sldLayoutId id="2147483885" r:id="rId4"/>
    <p:sldLayoutId id="2147483886" r:id="rId5"/>
    <p:sldLayoutId id="2147483887" r:id="rId6"/>
    <p:sldLayoutId id="2147483888" r:id="rId7"/>
    <p:sldLayoutId id="2147483889" r:id="rId8"/>
    <p:sldLayoutId id="2147483890" r:id="rId9"/>
    <p:sldLayoutId id="2147483891" r:id="rId10"/>
    <p:sldLayoutId id="2147483892" r:id="rId11"/>
    <p:sldLayoutId id="2147483893" r:id="rId12"/>
    <p:sldLayoutId id="2147483894" r:id="rId13"/>
    <p:sldLayoutId id="2147483895" r:id="rId14"/>
    <p:sldLayoutId id="2147483896" r:id="rId15"/>
    <p:sldLayoutId id="2147483897" r:id="rId16"/>
    <p:sldLayoutId id="2147483898" r:id="rId17"/>
  </p:sldLayoutIdLst>
  <p:txStyles>
    <p:title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accent1">
            <a:lumMod val="75000"/>
          </a:schemeClr>
        </a:buClr>
        <a:buSzPct val="145000"/>
        <a:buFont typeface="Arial"/>
        <a:buChar char="•"/>
        <a:defRPr sz="2400" kern="1200" cap="none">
          <a:solidFill>
            <a:schemeClr val="tx1"/>
          </a:solidFill>
          <a:effectLst/>
          <a:latin typeface="+mn-lt"/>
          <a:ea typeface="+mn-ea"/>
          <a:cs typeface="+mn-cs"/>
        </a:defRPr>
      </a:lvl1pPr>
      <a:lvl2pPr marL="742950" indent="-285750" algn="l" defTabSz="457200" rtl="0" eaLnBrk="1" latinLnBrk="0" hangingPunct="1">
        <a:spcBef>
          <a:spcPct val="20000"/>
        </a:spcBef>
        <a:spcAft>
          <a:spcPts val="600"/>
        </a:spcAft>
        <a:buClr>
          <a:schemeClr val="accent1">
            <a:lumMod val="75000"/>
          </a:schemeClr>
        </a:buClr>
        <a:buSzPct val="145000"/>
        <a:buFont typeface="Arial"/>
        <a:buChar char="•"/>
        <a:defRPr sz="2000" kern="1200" cap="none">
          <a:solidFill>
            <a:schemeClr val="tx1"/>
          </a:solidFill>
          <a:effectLst/>
          <a:latin typeface="+mn-lt"/>
          <a:ea typeface="+mn-ea"/>
          <a:cs typeface="+mn-cs"/>
        </a:defRPr>
      </a:lvl2pPr>
      <a:lvl3pPr marL="1200150" indent="-285750" algn="l" defTabSz="457200" rtl="0" eaLnBrk="1" latinLnBrk="0" hangingPunct="1">
        <a:spcBef>
          <a:spcPct val="20000"/>
        </a:spcBef>
        <a:spcAft>
          <a:spcPts val="600"/>
        </a:spcAft>
        <a:buClr>
          <a:schemeClr val="accent1">
            <a:lumMod val="75000"/>
          </a:schemeClr>
        </a:buClr>
        <a:buSzPct val="145000"/>
        <a:buFont typeface="Arial"/>
        <a:buChar char="•"/>
        <a:defRPr sz="1800" kern="1200" cap="none">
          <a:solidFill>
            <a:schemeClr val="tx1"/>
          </a:solidFill>
          <a:effectLst/>
          <a:latin typeface="+mn-lt"/>
          <a:ea typeface="+mn-ea"/>
          <a:cs typeface="+mn-cs"/>
        </a:defRPr>
      </a:lvl3pPr>
      <a:lvl4pPr marL="1543050" indent="-171450" algn="l" defTabSz="457200" rtl="0" eaLnBrk="1" latinLnBrk="0" hangingPunct="1">
        <a:spcBef>
          <a:spcPct val="20000"/>
        </a:spcBef>
        <a:spcAft>
          <a:spcPts val="600"/>
        </a:spcAft>
        <a:buClr>
          <a:schemeClr val="accent1">
            <a:lumMod val="75000"/>
          </a:schemeClr>
        </a:buClr>
        <a:buSzPct val="145000"/>
        <a:buFont typeface="Arial"/>
        <a:buChar char="•"/>
        <a:defRPr sz="1600" kern="1200" cap="none">
          <a:solidFill>
            <a:schemeClr val="tx1"/>
          </a:solidFill>
          <a:effectLst/>
          <a:latin typeface="+mn-lt"/>
          <a:ea typeface="+mn-ea"/>
          <a:cs typeface="+mn-cs"/>
        </a:defRPr>
      </a:lvl4pPr>
      <a:lvl5pPr marL="2000250" indent="-17145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5pPr>
      <a:lvl6pPr marL="25146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6pPr>
      <a:lvl7pPr marL="29718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7pPr>
      <a:lvl8pPr marL="34290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8pPr>
      <a:lvl9pPr marL="3886200" indent="-228600" algn="l" defTabSz="457200" rtl="0" eaLnBrk="1" latinLnBrk="0" hangingPunct="1">
        <a:spcBef>
          <a:spcPct val="20000"/>
        </a:spcBef>
        <a:spcAft>
          <a:spcPts val="600"/>
        </a:spcAft>
        <a:buClr>
          <a:schemeClr val="accent1">
            <a:lumMod val="75000"/>
          </a:schemeClr>
        </a:buClr>
        <a:buSzPct val="145000"/>
        <a:buFont typeface="Arial"/>
        <a:buChar char="•"/>
        <a:defRPr sz="1400" kern="1200" cap="none">
          <a:solidFill>
            <a:schemeClr val="tx1"/>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2.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11.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2.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11.xml"/><Relationship Id="rId2" Type="http://schemas.openxmlformats.org/officeDocument/2006/relationships/diagramData" Target="../diagrams/data11.xml"/><Relationship Id="rId1" Type="http://schemas.openxmlformats.org/officeDocument/2006/relationships/slideLayout" Target="../slideLayouts/slideLayout2.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1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eg"/><Relationship Id="rId1" Type="http://schemas.openxmlformats.org/officeDocument/2006/relationships/slideLayout" Target="../slideLayouts/slideLayout2.xml"/><Relationship Id="rId4" Type="http://schemas.openxmlformats.org/officeDocument/2006/relationships/image" Target="../media/image8.jpeg"/></Relationships>
</file>

<file path=ppt/slides/_rels/slide1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6.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image" Target="../media/image15.jpeg"/><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2.xml"/><Relationship Id="rId4" Type="http://schemas.openxmlformats.org/officeDocument/2006/relationships/image" Target="../media/image23.jpeg"/></Relationships>
</file>

<file path=ppt/slides/_rels/slide1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0.xml.rels><?xml version="1.0" encoding="UTF-8" standalone="yes"?>
<Relationships xmlns="http://schemas.openxmlformats.org/package/2006/relationships"><Relationship Id="rId3" Type="http://schemas.openxmlformats.org/officeDocument/2006/relationships/diagramLayout" Target="../diagrams/layout12.xml"/><Relationship Id="rId2" Type="http://schemas.openxmlformats.org/officeDocument/2006/relationships/diagramData" Target="../diagrams/data12.xml"/><Relationship Id="rId1" Type="http://schemas.openxmlformats.org/officeDocument/2006/relationships/slideLayout" Target="../slideLayouts/slideLayout2.xml"/><Relationship Id="rId6" Type="http://schemas.microsoft.com/office/2007/relationships/diagramDrawing" Target="../diagrams/drawing12.xml"/><Relationship Id="rId5" Type="http://schemas.openxmlformats.org/officeDocument/2006/relationships/diagramColors" Target="../diagrams/colors12.xml"/><Relationship Id="rId4" Type="http://schemas.openxmlformats.org/officeDocument/2006/relationships/diagramQuickStyle" Target="../diagrams/quickStyle12.xml"/></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13.xml"/><Relationship Id="rId7" Type="http://schemas.openxmlformats.org/officeDocument/2006/relationships/chart" Target="../charts/chart1.xml"/><Relationship Id="rId2" Type="http://schemas.openxmlformats.org/officeDocument/2006/relationships/diagramData" Target="../diagrams/data13.xml"/><Relationship Id="rId1" Type="http://schemas.openxmlformats.org/officeDocument/2006/relationships/slideLayout" Target="../slideLayouts/slideLayout2.xml"/><Relationship Id="rId6" Type="http://schemas.microsoft.com/office/2007/relationships/diagramDrawing" Target="../diagrams/drawing13.xml"/><Relationship Id="rId5" Type="http://schemas.openxmlformats.org/officeDocument/2006/relationships/diagramColors" Target="../diagrams/colors13.xml"/><Relationship Id="rId4" Type="http://schemas.openxmlformats.org/officeDocument/2006/relationships/diagramQuickStyle" Target="../diagrams/quickStyle13.xml"/></Relationships>
</file>

<file path=ppt/slides/_rels/slide22.xml.rels><?xml version="1.0" encoding="UTF-8" standalone="yes"?>
<Relationships xmlns="http://schemas.openxmlformats.org/package/2006/relationships"><Relationship Id="rId2" Type="http://schemas.openxmlformats.org/officeDocument/2006/relationships/image" Target="../media/image25.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6.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8" Type="http://schemas.openxmlformats.org/officeDocument/2006/relationships/image" Target="../media/image29.jpeg"/><Relationship Id="rId3" Type="http://schemas.openxmlformats.org/officeDocument/2006/relationships/notesSlide" Target="../notesSlides/notesSlide4.xml"/><Relationship Id="rId7" Type="http://schemas.openxmlformats.org/officeDocument/2006/relationships/image" Target="../media/image28.jpeg"/><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27.emf"/><Relationship Id="rId5" Type="http://schemas.openxmlformats.org/officeDocument/2006/relationships/package" Target="../embeddings/Documento_de_Microsoft_Word1.docx"/><Relationship Id="rId10" Type="http://schemas.openxmlformats.org/officeDocument/2006/relationships/image" Target="../media/image31.jpeg"/><Relationship Id="rId4" Type="http://schemas.openxmlformats.org/officeDocument/2006/relationships/oleObject" Target="../embeddings/oleObject1.bin"/><Relationship Id="rId9" Type="http://schemas.openxmlformats.org/officeDocument/2006/relationships/image" Target="../media/image30.jpe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2.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diagramLayout" Target="../diagrams/layout3.xml"/><Relationship Id="rId2" Type="http://schemas.openxmlformats.org/officeDocument/2006/relationships/diagramData" Target="../diagrams/data3.xml"/><Relationship Id="rId1" Type="http://schemas.openxmlformats.org/officeDocument/2006/relationships/slideLayout" Target="../slideLayouts/slideLayout2.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Título"/>
          <p:cNvSpPr>
            <a:spLocks noGrp="1"/>
          </p:cNvSpPr>
          <p:nvPr>
            <p:ph type="ctrTitle"/>
          </p:nvPr>
        </p:nvSpPr>
        <p:spPr>
          <a:xfrm>
            <a:off x="1358221" y="188640"/>
            <a:ext cx="7772400" cy="696139"/>
          </a:xfrm>
        </p:spPr>
        <p:txBody>
          <a:bodyPr>
            <a:norm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r>
              <a:rPr lang="es-EC" sz="3200" b="1" cap="all" dirty="0">
                <a:ln w="0"/>
                <a:solidFill>
                  <a:schemeClr val="tx1"/>
                </a:solidFill>
                <a:effectLst>
                  <a:reflection blurRad="12700" stA="50000" endPos="50000" dist="5000" dir="5400000" sy="-100000" rotWithShape="0"/>
                </a:effectLst>
                <a:latin typeface="Times New Roman" panose="02020603050405020304" pitchFamily="18" charset="0"/>
                <a:cs typeface="Times New Roman" panose="02020603050405020304" pitchFamily="18" charset="0"/>
              </a:rPr>
              <a:t>UNIVERSIDAD TÉCNICA DEL NORTE</a:t>
            </a:r>
            <a:endParaRPr lang="es-ES" sz="3200" b="1" cap="all" dirty="0">
              <a:ln w="0"/>
              <a:solidFill>
                <a:schemeClr val="tx1"/>
              </a:solidFill>
              <a:effectLst>
                <a:reflection blurRad="12700" stA="50000" endPos="50000" dist="5000" dir="5400000" sy="-100000" rotWithShape="0"/>
              </a:effectLst>
            </a:endParaRPr>
          </a:p>
        </p:txBody>
      </p:sp>
      <p:sp>
        <p:nvSpPr>
          <p:cNvPr id="3" name="2 Subtítulo"/>
          <p:cNvSpPr>
            <a:spLocks noGrp="1"/>
          </p:cNvSpPr>
          <p:nvPr>
            <p:ph type="subTitle" idx="1"/>
          </p:nvPr>
        </p:nvSpPr>
        <p:spPr>
          <a:xfrm>
            <a:off x="1052266" y="1484784"/>
            <a:ext cx="8091734" cy="4989224"/>
          </a:xfrm>
        </p:spPr>
        <p:txBody>
          <a:bodyPr>
            <a:normAutofit fontScale="85000" lnSpcReduction="20000"/>
          </a:bodyPr>
          <a:lstStyle/>
          <a:p>
            <a:pPr marL="68580" algn="ctr"/>
            <a:r>
              <a:rPr lang="es-EC" sz="2100" b="1" dirty="0">
                <a:solidFill>
                  <a:schemeClr val="tx1"/>
                </a:solidFill>
                <a:latin typeface="Times New Roman" panose="02020603050405020304" pitchFamily="18" charset="0"/>
                <a:cs typeface="Times New Roman" panose="02020603050405020304" pitchFamily="18" charset="0"/>
              </a:rPr>
              <a:t>FACULTAD DE INGENIERÍA EN CIENCIAS AGROPECUARIAS Y AMBIENTALES</a:t>
            </a:r>
          </a:p>
          <a:p>
            <a:pPr marL="68580" algn="ctr"/>
            <a:endParaRPr lang="es-ES" sz="2100" dirty="0">
              <a:solidFill>
                <a:schemeClr val="tx1"/>
              </a:solidFill>
              <a:latin typeface="Times New Roman" panose="02020603050405020304" pitchFamily="18" charset="0"/>
              <a:cs typeface="Times New Roman" panose="02020603050405020304" pitchFamily="18" charset="0"/>
            </a:endParaRPr>
          </a:p>
          <a:p>
            <a:pPr marL="68580" algn="ctr"/>
            <a:r>
              <a:rPr lang="es-EC" sz="2100" b="1" dirty="0">
                <a:solidFill>
                  <a:schemeClr val="tx1"/>
                </a:solidFill>
                <a:latin typeface="Times New Roman" panose="02020603050405020304" pitchFamily="18" charset="0"/>
                <a:cs typeface="Times New Roman" panose="02020603050405020304" pitchFamily="18" charset="0"/>
              </a:rPr>
              <a:t>CARRERA DE INGENIERÍA AGROPECUARIA</a:t>
            </a:r>
          </a:p>
          <a:p>
            <a:pPr marL="68580" algn="ctr"/>
            <a:endParaRPr lang="es-ES" dirty="0">
              <a:solidFill>
                <a:schemeClr val="tx1"/>
              </a:solidFill>
              <a:latin typeface="Times New Roman" panose="02020603050405020304" pitchFamily="18" charset="0"/>
              <a:cs typeface="Times New Roman" panose="02020603050405020304" pitchFamily="18" charset="0"/>
            </a:endParaRPr>
          </a:p>
          <a:p>
            <a:pPr marL="68580" algn="ctr"/>
            <a:r>
              <a:rPr lang="es-EC" b="1" dirty="0">
                <a:solidFill>
                  <a:schemeClr val="tx1"/>
                </a:solidFill>
                <a:latin typeface="Times" panose="02020603050405020304" pitchFamily="18" charset="0"/>
                <a:ea typeface="Tahoma" panose="020B0604030504040204" pitchFamily="34" charset="0"/>
                <a:cs typeface="Times" panose="02020603050405020304" pitchFamily="18" charset="0"/>
              </a:rPr>
              <a:t> </a:t>
            </a:r>
            <a:r>
              <a:rPr lang="es-EC" sz="2300" b="1" dirty="0">
                <a:solidFill>
                  <a:schemeClr val="tx1"/>
                </a:solidFill>
                <a:latin typeface="Times" panose="02020603050405020304" pitchFamily="18" charset="0"/>
                <a:ea typeface="Tahoma" panose="020B0604030504040204" pitchFamily="34" charset="0"/>
                <a:cs typeface="Times" panose="02020603050405020304" pitchFamily="18" charset="0"/>
              </a:rPr>
              <a:t>TEMA:</a:t>
            </a:r>
            <a:r>
              <a:rPr lang="es-ES" sz="2300" dirty="0">
                <a:solidFill>
                  <a:schemeClr val="tx1"/>
                </a:solidFill>
                <a:latin typeface="Times" panose="02020603050405020304" pitchFamily="18" charset="0"/>
                <a:ea typeface="Tahoma" panose="020B0604030504040204" pitchFamily="34" charset="0"/>
                <a:cs typeface="Times" panose="02020603050405020304" pitchFamily="18" charset="0"/>
              </a:rPr>
              <a:t> </a:t>
            </a:r>
            <a:r>
              <a:rPr lang="es-EC" sz="2300" b="1" dirty="0" smtClean="0">
                <a:solidFill>
                  <a:schemeClr val="tx1"/>
                </a:solidFill>
                <a:latin typeface="Times" panose="02020603050405020304" pitchFamily="18" charset="0"/>
                <a:ea typeface="Tahoma" panose="020B0604030504040204" pitchFamily="34" charset="0"/>
                <a:cs typeface="Times" panose="02020603050405020304" pitchFamily="18" charset="0"/>
              </a:rPr>
              <a:t>“</a:t>
            </a:r>
            <a:r>
              <a:rPr lang="es-MX" sz="2400" b="1" dirty="0">
                <a:solidFill>
                  <a:srgbClr val="000000"/>
                </a:solidFill>
                <a:latin typeface="Times" panose="02020603050405020304" pitchFamily="18" charset="0"/>
                <a:ea typeface="Tahoma" panose="020B0604030504040204" pitchFamily="34" charset="0"/>
                <a:cs typeface="Times" panose="02020603050405020304" pitchFamily="18" charset="0"/>
              </a:rPr>
              <a:t>EFECTO DE  TRES NIVELES DE HARINA DE ALFALFA  </a:t>
            </a:r>
            <a:r>
              <a:rPr lang="es-MX" sz="2400" b="1" i="1" dirty="0">
                <a:solidFill>
                  <a:srgbClr val="000000"/>
                </a:solidFill>
                <a:latin typeface="Times" panose="02020603050405020304" pitchFamily="18" charset="0"/>
                <a:ea typeface="Tahoma" panose="020B0604030504040204" pitchFamily="34" charset="0"/>
                <a:cs typeface="Times" panose="02020603050405020304" pitchFamily="18" charset="0"/>
              </a:rPr>
              <a:t>(</a:t>
            </a:r>
            <a:r>
              <a:rPr lang="es-MX" sz="2400" b="1" i="1" dirty="0" err="1">
                <a:solidFill>
                  <a:srgbClr val="000000"/>
                </a:solidFill>
                <a:latin typeface="Times" panose="02020603050405020304" pitchFamily="18" charset="0"/>
                <a:ea typeface="Tahoma" panose="020B0604030504040204" pitchFamily="34" charset="0"/>
                <a:cs typeface="Times" panose="02020603050405020304" pitchFamily="18" charset="0"/>
              </a:rPr>
              <a:t>Medicago</a:t>
            </a:r>
            <a:r>
              <a:rPr lang="es-MX" sz="2400" b="1" i="1" dirty="0">
                <a:solidFill>
                  <a:srgbClr val="000000"/>
                </a:solidFill>
                <a:latin typeface="Times" panose="02020603050405020304" pitchFamily="18" charset="0"/>
                <a:ea typeface="Tahoma" panose="020B0604030504040204" pitchFamily="34" charset="0"/>
                <a:cs typeface="Times" panose="02020603050405020304" pitchFamily="18" charset="0"/>
              </a:rPr>
              <a:t> sativa L.), </a:t>
            </a:r>
            <a:r>
              <a:rPr lang="es-MX" sz="2400" b="1" dirty="0">
                <a:solidFill>
                  <a:srgbClr val="000000"/>
                </a:solidFill>
                <a:latin typeface="Times" panose="02020603050405020304" pitchFamily="18" charset="0"/>
                <a:ea typeface="Tahoma" panose="020B0604030504040204" pitchFamily="34" charset="0"/>
                <a:cs typeface="Times" panose="02020603050405020304" pitchFamily="18" charset="0"/>
              </a:rPr>
              <a:t>EN LA ALIMENTACIÓN DE CODORNICES (</a:t>
            </a:r>
            <a:r>
              <a:rPr lang="es-MX" sz="2400" b="1" i="1" dirty="0" err="1">
                <a:solidFill>
                  <a:srgbClr val="000000"/>
                </a:solidFill>
                <a:latin typeface="Times" panose="02020603050405020304" pitchFamily="18" charset="0"/>
                <a:ea typeface="Tahoma" panose="020B0604030504040204" pitchFamily="34" charset="0"/>
                <a:cs typeface="Times" panose="02020603050405020304" pitchFamily="18" charset="0"/>
              </a:rPr>
              <a:t>Coturnix</a:t>
            </a:r>
            <a:r>
              <a:rPr lang="es-MX" sz="2400" b="1" i="1" dirty="0">
                <a:solidFill>
                  <a:srgbClr val="000000"/>
                </a:solidFill>
                <a:latin typeface="Times" panose="02020603050405020304" pitchFamily="18" charset="0"/>
                <a:ea typeface="Tahoma" panose="020B0604030504040204" pitchFamily="34" charset="0"/>
                <a:cs typeface="Times" panose="02020603050405020304" pitchFamily="18" charset="0"/>
              </a:rPr>
              <a:t> </a:t>
            </a:r>
            <a:r>
              <a:rPr lang="es-MX" sz="2400" b="1" i="1" dirty="0" err="1">
                <a:solidFill>
                  <a:srgbClr val="000000"/>
                </a:solidFill>
                <a:latin typeface="Times" panose="02020603050405020304" pitchFamily="18" charset="0"/>
                <a:ea typeface="Tahoma" panose="020B0604030504040204" pitchFamily="34" charset="0"/>
                <a:cs typeface="Times" panose="02020603050405020304" pitchFamily="18" charset="0"/>
              </a:rPr>
              <a:t>coturnix</a:t>
            </a:r>
            <a:r>
              <a:rPr lang="es-MX" sz="2400" b="1" i="1" dirty="0">
                <a:solidFill>
                  <a:srgbClr val="000000"/>
                </a:solidFill>
                <a:latin typeface="Times" panose="02020603050405020304" pitchFamily="18" charset="0"/>
                <a:ea typeface="Tahoma" panose="020B0604030504040204" pitchFamily="34" charset="0"/>
                <a:cs typeface="Times" panose="02020603050405020304" pitchFamily="18" charset="0"/>
              </a:rPr>
              <a:t> japónica</a:t>
            </a:r>
            <a:r>
              <a:rPr lang="es-MX" sz="2400" b="1" dirty="0">
                <a:solidFill>
                  <a:srgbClr val="000000"/>
                </a:solidFill>
                <a:latin typeface="Times" panose="02020603050405020304" pitchFamily="18" charset="0"/>
                <a:ea typeface="Tahoma" panose="020B0604030504040204" pitchFamily="34" charset="0"/>
                <a:cs typeface="Times" panose="02020603050405020304" pitchFamily="18" charset="0"/>
              </a:rPr>
              <a:t>), EN LA FASE DE POSTURA, COMUNIDAD LUIS FREILE, CANTÓN PEDRO MONCAYO- PICHINCHA</a:t>
            </a:r>
            <a:r>
              <a:rPr lang="es-EC" sz="2300" b="1" dirty="0" smtClean="0">
                <a:solidFill>
                  <a:schemeClr val="tx1"/>
                </a:solidFill>
                <a:latin typeface="Times" panose="02020603050405020304" pitchFamily="18" charset="0"/>
                <a:ea typeface="Tahoma" panose="020B0604030504040204" pitchFamily="34" charset="0"/>
                <a:cs typeface="Times" panose="02020603050405020304" pitchFamily="18" charset="0"/>
              </a:rPr>
              <a:t>”</a:t>
            </a:r>
            <a:endParaRPr lang="es-ES" sz="2300" dirty="0">
              <a:solidFill>
                <a:schemeClr val="tx1"/>
              </a:solidFill>
              <a:latin typeface="Times" panose="02020603050405020304" pitchFamily="18" charset="0"/>
              <a:ea typeface="Tahoma" panose="020B0604030504040204" pitchFamily="34" charset="0"/>
              <a:cs typeface="Times" panose="02020603050405020304" pitchFamily="18" charset="0"/>
            </a:endParaRPr>
          </a:p>
          <a:p>
            <a:pPr algn="ctr"/>
            <a:r>
              <a:rPr lang="es-EC" sz="2300" dirty="0">
                <a:solidFill>
                  <a:schemeClr val="tx1"/>
                </a:solidFill>
                <a:latin typeface="Times New Roman" panose="02020603050405020304" pitchFamily="18" charset="0"/>
                <a:cs typeface="Times New Roman" panose="02020603050405020304" pitchFamily="18" charset="0"/>
              </a:rPr>
              <a:t> </a:t>
            </a:r>
            <a:endParaRPr lang="es-ES" sz="2300" dirty="0">
              <a:solidFill>
                <a:schemeClr val="tx1"/>
              </a:solidFill>
              <a:latin typeface="Times New Roman" panose="02020603050405020304" pitchFamily="18" charset="0"/>
              <a:cs typeface="Times New Roman" panose="02020603050405020304" pitchFamily="18" charset="0"/>
            </a:endParaRPr>
          </a:p>
          <a:p>
            <a:pPr algn="ctr"/>
            <a:r>
              <a:rPr lang="es-EC" sz="2100" b="1" dirty="0">
                <a:solidFill>
                  <a:schemeClr val="tx1"/>
                </a:solidFill>
                <a:latin typeface="Times New Roman" panose="02020603050405020304" pitchFamily="18" charset="0"/>
                <a:cs typeface="Times New Roman" panose="02020603050405020304" pitchFamily="18" charset="0"/>
              </a:rPr>
              <a:t>AUTOR:</a:t>
            </a:r>
            <a:r>
              <a:rPr lang="es-EC" sz="2100" dirty="0">
                <a:solidFill>
                  <a:schemeClr val="tx1"/>
                </a:solidFill>
                <a:latin typeface="Times New Roman" panose="02020603050405020304" pitchFamily="18" charset="0"/>
                <a:cs typeface="Times New Roman" panose="02020603050405020304" pitchFamily="18" charset="0"/>
              </a:rPr>
              <a:t>	       </a:t>
            </a:r>
            <a:r>
              <a:rPr lang="es-EC" sz="2100" dirty="0" smtClean="0">
                <a:latin typeface="Times" pitchFamily="18" charset="0"/>
              </a:rPr>
              <a:t>GONZALEZ PINANJOTA MILTON FERNANDO</a:t>
            </a:r>
            <a:endParaRPr lang="es-ES" sz="2100" dirty="0">
              <a:solidFill>
                <a:schemeClr val="tx1"/>
              </a:solidFill>
              <a:latin typeface="Times" pitchFamily="18" charset="0"/>
            </a:endParaRPr>
          </a:p>
          <a:p>
            <a:pPr algn="ctr"/>
            <a:endParaRPr lang="es-ES" dirty="0">
              <a:solidFill>
                <a:schemeClr val="tx1"/>
              </a:solidFill>
              <a:latin typeface="Times New Roman" panose="02020603050405020304" pitchFamily="18" charset="0"/>
              <a:cs typeface="Times New Roman" panose="02020603050405020304" pitchFamily="18" charset="0"/>
            </a:endParaRPr>
          </a:p>
          <a:p>
            <a:pPr algn="ctr"/>
            <a:endParaRPr lang="es-ES" dirty="0">
              <a:solidFill>
                <a:schemeClr val="tx1"/>
              </a:solidFill>
              <a:latin typeface="Times New Roman" panose="02020603050405020304" pitchFamily="18" charset="0"/>
              <a:cs typeface="Times New Roman" panose="02020603050405020304" pitchFamily="18" charset="0"/>
            </a:endParaRPr>
          </a:p>
          <a:p>
            <a:pPr algn="ctr"/>
            <a:r>
              <a:rPr lang="es-EC" dirty="0">
                <a:solidFill>
                  <a:schemeClr val="tx1"/>
                </a:solidFill>
                <a:latin typeface="Times New Roman" panose="02020603050405020304" pitchFamily="18" charset="0"/>
                <a:cs typeface="Times New Roman" panose="02020603050405020304" pitchFamily="18" charset="0"/>
              </a:rPr>
              <a:t>IBARRA – ECUADOR</a:t>
            </a:r>
            <a:endParaRPr lang="es-ES" dirty="0">
              <a:solidFill>
                <a:schemeClr val="tx1"/>
              </a:solidFill>
              <a:latin typeface="Times New Roman" panose="02020603050405020304" pitchFamily="18" charset="0"/>
              <a:cs typeface="Times New Roman" panose="02020603050405020304" pitchFamily="18" charset="0"/>
            </a:endParaRPr>
          </a:p>
          <a:p>
            <a:pPr algn="ctr"/>
            <a:r>
              <a:rPr lang="es-EC" dirty="0">
                <a:solidFill>
                  <a:schemeClr val="tx1"/>
                </a:solidFill>
                <a:latin typeface="Times New Roman" panose="02020603050405020304" pitchFamily="18" charset="0"/>
                <a:cs typeface="Times New Roman" panose="02020603050405020304" pitchFamily="18" charset="0"/>
              </a:rPr>
              <a:t> 2017</a:t>
            </a:r>
            <a:endParaRPr lang="es-ES" dirty="0">
              <a:solidFill>
                <a:schemeClr val="tx1"/>
              </a:solidFill>
              <a:latin typeface="Times New Roman" panose="02020603050405020304" pitchFamily="18" charset="0"/>
              <a:cs typeface="Times New Roman" panose="02020603050405020304" pitchFamily="18" charset="0"/>
            </a:endParaRPr>
          </a:p>
          <a:p>
            <a:endParaRPr lang="es-ES" dirty="0"/>
          </a:p>
        </p:txBody>
      </p:sp>
      <p:pic>
        <p:nvPicPr>
          <p:cNvPr id="5" name="Picture 8" descr="Resultado de imagen de sello de la universidad tecnic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88640"/>
            <a:ext cx="1710322" cy="1710322"/>
          </a:xfrm>
          <a:prstGeom prst="ellipse">
            <a:avLst/>
          </a:prstGeom>
          <a:ln w="3175"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wheel(1)">
                                      <p:cBhvr>
                                        <p:cTn id="7" dur="2000"/>
                                        <p:tgtEl>
                                          <p:spTgt spid="3">
                                            <p:txEl>
                                              <p:pRg st="0" end="0"/>
                                            </p:txEl>
                                          </p:spTgt>
                                        </p:tgtEl>
                                      </p:cBhvr>
                                    </p:animEffect>
                                  </p:childTnLst>
                                </p:cTn>
                              </p:par>
                              <p:par>
                                <p:cTn id="8" presetID="21" presetClass="entr" presetSubtype="1" fill="hold" nodeType="withEffect">
                                  <p:stCondLst>
                                    <p:cond delay="0"/>
                                  </p:stCondLst>
                                  <p:childTnLst>
                                    <p:set>
                                      <p:cBhvr>
                                        <p:cTn id="9" dur="1" fill="hold">
                                          <p:stCondLst>
                                            <p:cond delay="0"/>
                                          </p:stCondLst>
                                        </p:cTn>
                                        <p:tgtEl>
                                          <p:spTgt spid="3">
                                            <p:txEl>
                                              <p:pRg st="2" end="2"/>
                                            </p:txEl>
                                          </p:spTgt>
                                        </p:tgtEl>
                                        <p:attrNameLst>
                                          <p:attrName>style.visibility</p:attrName>
                                        </p:attrNameLst>
                                      </p:cBhvr>
                                      <p:to>
                                        <p:strVal val="visible"/>
                                      </p:to>
                                    </p:set>
                                    <p:animEffect transition="in" filter="wheel(1)">
                                      <p:cBhvr>
                                        <p:cTn id="10" dur="2000"/>
                                        <p:tgtEl>
                                          <p:spTgt spid="3">
                                            <p:txEl>
                                              <p:pRg st="2" end="2"/>
                                            </p:txEl>
                                          </p:spTgt>
                                        </p:tgtEl>
                                      </p:cBhvr>
                                    </p:animEffect>
                                  </p:childTnLst>
                                </p:cTn>
                              </p:par>
                              <p:par>
                                <p:cTn id="11" presetID="21" presetClass="entr" presetSubtype="1"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wheel(1)">
                                      <p:cBhvr>
                                        <p:cTn id="13" dur="2000"/>
                                        <p:tgtEl>
                                          <p:spTgt spid="3">
                                            <p:txEl>
                                              <p:pRg st="4" end="4"/>
                                            </p:txEl>
                                          </p:spTgt>
                                        </p:tgtEl>
                                      </p:cBhvr>
                                    </p:animEffect>
                                  </p:childTnLst>
                                </p:cTn>
                              </p:par>
                              <p:par>
                                <p:cTn id="14" presetID="21" presetClass="entr" presetSubtype="1"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wheel(1)">
                                      <p:cBhvr>
                                        <p:cTn id="16" dur="2000"/>
                                        <p:tgtEl>
                                          <p:spTgt spid="3">
                                            <p:txEl>
                                              <p:pRg st="5" end="5"/>
                                            </p:txEl>
                                          </p:spTgt>
                                        </p:tgtEl>
                                      </p:cBhvr>
                                    </p:animEffect>
                                  </p:childTnLst>
                                </p:cTn>
                              </p:par>
                              <p:par>
                                <p:cTn id="17" presetID="21" presetClass="entr" presetSubtype="1" fill="hold" nodeType="withEffect">
                                  <p:stCondLst>
                                    <p:cond delay="0"/>
                                  </p:stCondLst>
                                  <p:childTnLst>
                                    <p:set>
                                      <p:cBhvr>
                                        <p:cTn id="18" dur="1" fill="hold">
                                          <p:stCondLst>
                                            <p:cond delay="0"/>
                                          </p:stCondLst>
                                        </p:cTn>
                                        <p:tgtEl>
                                          <p:spTgt spid="3">
                                            <p:txEl>
                                              <p:pRg st="6" end="6"/>
                                            </p:txEl>
                                          </p:spTgt>
                                        </p:tgtEl>
                                        <p:attrNameLst>
                                          <p:attrName>style.visibility</p:attrName>
                                        </p:attrNameLst>
                                      </p:cBhvr>
                                      <p:to>
                                        <p:strVal val="visible"/>
                                      </p:to>
                                    </p:set>
                                    <p:animEffect transition="in" filter="wheel(1)">
                                      <p:cBhvr>
                                        <p:cTn id="19" dur="2000"/>
                                        <p:tgtEl>
                                          <p:spTgt spid="3">
                                            <p:txEl>
                                              <p:pRg st="6" end="6"/>
                                            </p:txEl>
                                          </p:spTgt>
                                        </p:tgtEl>
                                      </p:cBhvr>
                                    </p:animEffect>
                                  </p:childTnLst>
                                </p:cTn>
                              </p:par>
                              <p:par>
                                <p:cTn id="20" presetID="21" presetClass="entr" presetSubtype="1" fill="hold" nodeType="withEffect">
                                  <p:stCondLst>
                                    <p:cond delay="0"/>
                                  </p:stCondLst>
                                  <p:childTnLst>
                                    <p:set>
                                      <p:cBhvr>
                                        <p:cTn id="21" dur="1" fill="hold">
                                          <p:stCondLst>
                                            <p:cond delay="0"/>
                                          </p:stCondLst>
                                        </p:cTn>
                                        <p:tgtEl>
                                          <p:spTgt spid="3">
                                            <p:txEl>
                                              <p:pRg st="10" end="10"/>
                                            </p:txEl>
                                          </p:spTgt>
                                        </p:tgtEl>
                                        <p:attrNameLst>
                                          <p:attrName>style.visibility</p:attrName>
                                        </p:attrNameLst>
                                      </p:cBhvr>
                                      <p:to>
                                        <p:strVal val="visible"/>
                                      </p:to>
                                    </p:set>
                                    <p:animEffect transition="in" filter="wheel(1)">
                                      <p:cBhvr>
                                        <p:cTn id="22" dur="2000"/>
                                        <p:tgtEl>
                                          <p:spTgt spid="3">
                                            <p:txEl>
                                              <p:pRg st="10" end="10"/>
                                            </p:txEl>
                                          </p:spTgt>
                                        </p:tgtEl>
                                      </p:cBhvr>
                                    </p:animEffect>
                                  </p:childTnLst>
                                </p:cTn>
                              </p:par>
                              <p:par>
                                <p:cTn id="23" presetID="21" presetClass="entr" presetSubtype="1" fill="hold" nodeType="withEffect">
                                  <p:stCondLst>
                                    <p:cond delay="0"/>
                                  </p:stCondLst>
                                  <p:childTnLst>
                                    <p:set>
                                      <p:cBhvr>
                                        <p:cTn id="24" dur="1" fill="hold">
                                          <p:stCondLst>
                                            <p:cond delay="0"/>
                                          </p:stCondLst>
                                        </p:cTn>
                                        <p:tgtEl>
                                          <p:spTgt spid="3">
                                            <p:txEl>
                                              <p:pRg st="9" end="9"/>
                                            </p:txEl>
                                          </p:spTgt>
                                        </p:tgtEl>
                                        <p:attrNameLst>
                                          <p:attrName>style.visibility</p:attrName>
                                        </p:attrNameLst>
                                      </p:cBhvr>
                                      <p:to>
                                        <p:strVal val="visible"/>
                                      </p:to>
                                    </p:set>
                                    <p:animEffect transition="in" filter="wheel(1)">
                                      <p:cBhvr>
                                        <p:cTn id="25" dur="2000"/>
                                        <p:tgtEl>
                                          <p:spTgt spid="3">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51520" y="-171400"/>
            <a:ext cx="8707991" cy="1584176"/>
          </a:xfrm>
        </p:spPr>
        <p:txBody>
          <a:bodyPr>
            <a:normAutofit/>
          </a:bodyPr>
          <a:lstStyle/>
          <a:p>
            <a:r>
              <a:rPr lang="es-EC" sz="2800" b="1" u="sng"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CARACTERÍSTICAS DEL EXPERIMENTO</a:t>
            </a:r>
          </a:p>
        </p:txBody>
      </p:sp>
      <p:graphicFrame>
        <p:nvGraphicFramePr>
          <p:cNvPr id="5" name="Marcador de contenido 4"/>
          <p:cNvGraphicFramePr>
            <a:graphicFrameLocks noGrp="1"/>
          </p:cNvGraphicFramePr>
          <p:nvPr>
            <p:ph idx="1"/>
            <p:extLst>
              <p:ext uri="{D42A27DB-BD31-4B8C-83A1-F6EECF244321}">
                <p14:modId xmlns:p14="http://schemas.microsoft.com/office/powerpoint/2010/main" val="1038663198"/>
              </p:ext>
            </p:extLst>
          </p:nvPr>
        </p:nvGraphicFramePr>
        <p:xfrm>
          <a:off x="982663" y="1124744"/>
          <a:ext cx="7976848" cy="554461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73260554"/>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pattFill prst="pct10">
          <a:fgClr>
            <a:schemeClr val="accent1">
              <a:lumMod val="60000"/>
              <a:lumOff val="40000"/>
            </a:schemeClr>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683568" y="116632"/>
            <a:ext cx="8208912" cy="1224136"/>
          </a:xfrm>
          <a:ln>
            <a:solidFill>
              <a:schemeClr val="accent1">
                <a:lumMod val="40000"/>
                <a:lumOff val="60000"/>
              </a:schemeClr>
            </a:solidFill>
          </a:ln>
        </p:spPr>
        <p:txBody>
          <a:bodyPr>
            <a:normAutofit/>
          </a:bodyPr>
          <a:lstStyle/>
          <a:p>
            <a:r>
              <a:rPr lang="es-EC" sz="3600" u="sng"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MATERIALES, EQUIPOS E INSUMOS</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267522789"/>
              </p:ext>
            </p:extLst>
          </p:nvPr>
        </p:nvGraphicFramePr>
        <p:xfrm>
          <a:off x="2123728" y="1340768"/>
          <a:ext cx="5976664" cy="5328592"/>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667953987"/>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Graphic spid="4"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ítulo 1"/>
          <p:cNvSpPr>
            <a:spLocks noGrp="1"/>
          </p:cNvSpPr>
          <p:nvPr>
            <p:ph type="title"/>
          </p:nvPr>
        </p:nvSpPr>
        <p:spPr>
          <a:xfrm>
            <a:off x="683568" y="0"/>
            <a:ext cx="8208912" cy="1224136"/>
          </a:xfrm>
          <a:ln>
            <a:noFill/>
          </a:ln>
        </p:spPr>
        <p:txBody>
          <a:bodyPr>
            <a:normAutofit/>
          </a:bodyPr>
          <a:lstStyle/>
          <a:p>
            <a:r>
              <a:rPr lang="es-EC" sz="3600" u="sng" dirty="0" smtClean="0">
                <a:effectLst>
                  <a:outerShdw blurRad="38100" dist="38100" dir="2700000" algn="tl">
                    <a:srgbClr val="000000">
                      <a:alpha val="43137"/>
                    </a:srgbClr>
                  </a:outerShdw>
                </a:effectLst>
                <a:latin typeface="Times" panose="02020603050405020304" pitchFamily="18" charset="0"/>
                <a:cs typeface="Times" panose="02020603050405020304" pitchFamily="18" charset="0"/>
              </a:rPr>
              <a:t>VARIABLES EVALUADAS</a:t>
            </a:r>
            <a:endParaRPr lang="es-EC" sz="3600" u="sng" dirty="0">
              <a:effectLst>
                <a:outerShdw blurRad="38100" dist="38100" dir="2700000" algn="tl">
                  <a:srgbClr val="000000">
                    <a:alpha val="43137"/>
                  </a:srgbClr>
                </a:outerShdw>
              </a:effectLst>
              <a:latin typeface="Times" panose="02020603050405020304" pitchFamily="18" charset="0"/>
              <a:cs typeface="Times" panose="02020603050405020304" pitchFamily="18" charset="0"/>
            </a:endParaRPr>
          </a:p>
        </p:txBody>
      </p:sp>
      <p:graphicFrame>
        <p:nvGraphicFramePr>
          <p:cNvPr id="4" name="3 Marcador de contenido"/>
          <p:cNvGraphicFramePr>
            <a:graphicFrameLocks noGrp="1"/>
          </p:cNvGraphicFramePr>
          <p:nvPr>
            <p:ph idx="1"/>
            <p:extLst>
              <p:ext uri="{D42A27DB-BD31-4B8C-83A1-F6EECF244321}">
                <p14:modId xmlns:p14="http://schemas.microsoft.com/office/powerpoint/2010/main" val="1253080801"/>
              </p:ext>
            </p:extLst>
          </p:nvPr>
        </p:nvGraphicFramePr>
        <p:xfrm>
          <a:off x="323528" y="260648"/>
          <a:ext cx="9505056" cy="6858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410484904"/>
      </p:ext>
    </p:extLst>
  </p:cSld>
  <p:clrMapOvr>
    <a:masterClrMapping/>
  </p:clrMapOvr>
  <mc:AlternateContent xmlns:mc="http://schemas.openxmlformats.org/markup-compatibility/2006" xmlns:p14="http://schemas.microsoft.com/office/powerpoint/2010/main">
    <mc:Choice Requires="p14">
      <p:transition spd="slow" p14:dur="2000">
        <p14:prism isContent="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 calcmode="lin" valueType="num">
                                      <p:cBhvr additive="base">
                                        <p:cTn id="11" dur="500" fill="hold"/>
                                        <p:tgtEl>
                                          <p:spTgt spid="3"/>
                                        </p:tgtEl>
                                        <p:attrNameLst>
                                          <p:attrName>ppt_x</p:attrName>
                                        </p:attrNameLst>
                                      </p:cBhvr>
                                      <p:tavLst>
                                        <p:tav tm="0">
                                          <p:val>
                                            <p:strVal val="#ppt_x"/>
                                          </p:val>
                                        </p:tav>
                                        <p:tav tm="100000">
                                          <p:val>
                                            <p:strVal val="#ppt_x"/>
                                          </p:val>
                                        </p:tav>
                                      </p:tavLst>
                                    </p:anim>
                                    <p:anim calcmode="lin" valueType="num">
                                      <p:cBhvr additive="base">
                                        <p:cTn id="12"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Graphic spid="4" grpId="0">
        <p:bldAsOne/>
      </p:bldGraphic>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2123728" y="908720"/>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OBTENCIÓN DE LA </a:t>
            </a:r>
            <a:r>
              <a:rPr lang="es-CO" dirty="0" smtClean="0"/>
              <a:t>HARINA DE ALFALFA</a:t>
            </a:r>
            <a:endParaRPr lang="es-CO" dirty="0"/>
          </a:p>
        </p:txBody>
      </p:sp>
      <p:sp>
        <p:nvSpPr>
          <p:cNvPr id="2" name="CuadroTexto 1"/>
          <p:cNvSpPr txBox="1"/>
          <p:nvPr/>
        </p:nvSpPr>
        <p:spPr>
          <a:xfrm>
            <a:off x="1727401" y="173830"/>
            <a:ext cx="6625302" cy="461665"/>
          </a:xfrm>
          <a:prstGeom prst="rect">
            <a:avLst/>
          </a:prstGeom>
          <a:noFill/>
        </p:spPr>
        <p:txBody>
          <a:bodyPr wrap="square" rtlCol="0">
            <a:spAutoFit/>
          </a:bodyPr>
          <a:lstStyle/>
          <a:p>
            <a:r>
              <a:rPr lang="es-CO" sz="2400" b="1" dirty="0">
                <a:latin typeface="Times" panose="02020603050405020304" pitchFamily="18" charset="0"/>
                <a:cs typeface="Times" panose="02020603050405020304" pitchFamily="18" charset="0"/>
              </a:rPr>
              <a:t>MANEJO ESPECÍFICO DEL EXPERIMENTO</a:t>
            </a:r>
          </a:p>
        </p:txBody>
      </p:sp>
      <p:pic>
        <p:nvPicPr>
          <p:cNvPr id="3" name="Imagen 2"/>
          <p:cNvPicPr>
            <a:picLocks noChangeAspect="1"/>
          </p:cNvPicPr>
          <p:nvPr/>
        </p:nvPicPr>
        <p:blipFill rotWithShape="1">
          <a:blip r:embed="rId2" cstate="print">
            <a:extLst>
              <a:ext uri="{28A0092B-C50C-407E-A947-70E740481C1C}">
                <a14:useLocalDpi xmlns:a14="http://schemas.microsoft.com/office/drawing/2010/main" val="0"/>
              </a:ext>
            </a:extLst>
          </a:blip>
          <a:srcRect l="13045"/>
          <a:stretch/>
        </p:blipFill>
        <p:spPr>
          <a:xfrm>
            <a:off x="5803288" y="2132856"/>
            <a:ext cx="2708828" cy="3201203"/>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39439" y="2133533"/>
            <a:ext cx="2240673" cy="3200525"/>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5577" y="2132856"/>
            <a:ext cx="2360686" cy="3201202"/>
          </a:xfrm>
          <a:prstGeom prst="rect">
            <a:avLst/>
          </a:prstGeom>
        </p:spPr>
      </p:pic>
    </p:spTree>
    <p:extLst>
      <p:ext uri="{BB962C8B-B14F-4D97-AF65-F5344CB8AC3E}">
        <p14:creationId xmlns:p14="http://schemas.microsoft.com/office/powerpoint/2010/main" val="172311666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63688" y="404664"/>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LIMPIEZA Y </a:t>
            </a:r>
            <a:r>
              <a:rPr lang="es-CO" dirty="0" smtClean="0"/>
              <a:t>ADECUACION </a:t>
            </a:r>
            <a:r>
              <a:rPr lang="es-CO" dirty="0"/>
              <a:t>DEL ÁREA DE ESTUDIO</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250621" y="2549030"/>
            <a:ext cx="3429000" cy="2571750"/>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51326" y="2537030"/>
            <a:ext cx="3477004" cy="2643758"/>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869835" y="2501027"/>
            <a:ext cx="3453003" cy="2643758"/>
          </a:xfrm>
          <a:prstGeom prst="rect">
            <a:avLst/>
          </a:prstGeom>
        </p:spPr>
      </p:pic>
    </p:spTree>
    <p:extLst>
      <p:ext uri="{BB962C8B-B14F-4D97-AF65-F5344CB8AC3E}">
        <p14:creationId xmlns:p14="http://schemas.microsoft.com/office/powerpoint/2010/main" val="911799862"/>
      </p:ext>
    </p:extLst>
  </p:cSld>
  <p:clrMapOvr>
    <a:masterClrMapping/>
  </p:clrMapOvr>
  <p:transition spd="med">
    <p:pull/>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63688" y="404664"/>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smtClean="0"/>
              <a:t>MESCLADO DE LAS MATERIA PRIMAS </a:t>
            </a:r>
            <a:endParaRPr lang="es-CO" dirty="0"/>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2120405"/>
            <a:ext cx="2894079" cy="3612852"/>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85594" y="2706692"/>
            <a:ext cx="3612854" cy="2440279"/>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664319" y="2603408"/>
            <a:ext cx="3615944" cy="2643758"/>
          </a:xfrm>
          <a:prstGeom prst="rect">
            <a:avLst/>
          </a:prstGeom>
        </p:spPr>
      </p:pic>
    </p:spTree>
    <p:extLst>
      <p:ext uri="{BB962C8B-B14F-4D97-AF65-F5344CB8AC3E}">
        <p14:creationId xmlns:p14="http://schemas.microsoft.com/office/powerpoint/2010/main" val="1509693530"/>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63688" y="404664"/>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CONSTRUCCIÓN DE JAULAS</a:t>
            </a:r>
          </a:p>
        </p:txBody>
      </p:sp>
      <p:pic>
        <p:nvPicPr>
          <p:cNvPr id="3" name="Imagen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30552" y="2693951"/>
            <a:ext cx="3671731" cy="2513530"/>
          </a:xfrm>
          <a:prstGeom prst="rect">
            <a:avLst/>
          </a:prstGeom>
        </p:spPr>
      </p:pic>
      <p:pic>
        <p:nvPicPr>
          <p:cNvPr id="4" name="Imagen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40654" y="2733763"/>
            <a:ext cx="3694739" cy="2448272"/>
          </a:xfrm>
          <a:prstGeom prst="rect">
            <a:avLst/>
          </a:prstGeom>
        </p:spPr>
      </p:pic>
      <p:pic>
        <p:nvPicPr>
          <p:cNvPr id="6" name="Imagen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753149" y="2591554"/>
            <a:ext cx="3686373" cy="2764780"/>
          </a:xfrm>
          <a:prstGeom prst="rect">
            <a:avLst/>
          </a:prstGeom>
        </p:spPr>
      </p:pic>
    </p:spTree>
    <p:extLst>
      <p:ext uri="{BB962C8B-B14F-4D97-AF65-F5344CB8AC3E}">
        <p14:creationId xmlns:p14="http://schemas.microsoft.com/office/powerpoint/2010/main" val="2508920030"/>
      </p:ext>
    </p:extLst>
  </p:cSld>
  <p:clrMapOvr>
    <a:masterClrMapping/>
  </p:clrMapOvr>
  <p:transition spd="med">
    <p:pull/>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63688" y="404664"/>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smtClean="0"/>
              <a:t>PESADO Y COLOCACIÓN </a:t>
            </a:r>
            <a:r>
              <a:rPr lang="es-CO" dirty="0"/>
              <a:t>DE </a:t>
            </a:r>
            <a:r>
              <a:rPr lang="es-CO" dirty="0" smtClean="0"/>
              <a:t>LAS AVES </a:t>
            </a:r>
            <a:r>
              <a:rPr lang="es-CO" dirty="0"/>
              <a:t>EN LAS JAULAS</a:t>
            </a:r>
          </a:p>
        </p:txBody>
      </p:sp>
      <p:pic>
        <p:nvPicPr>
          <p:cNvPr id="2" name="Imagen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125474" y="2510002"/>
            <a:ext cx="3861048" cy="2895786"/>
          </a:xfrm>
          <a:prstGeom prst="rect">
            <a:avLst/>
          </a:prstGeom>
        </p:spPr>
      </p:pic>
      <p:pic>
        <p:nvPicPr>
          <p:cNvPr id="5" name="Imagen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635896" y="2027371"/>
            <a:ext cx="2686593" cy="3777894"/>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516216" y="2027371"/>
            <a:ext cx="2448272" cy="3777893"/>
          </a:xfrm>
          <a:prstGeom prst="rect">
            <a:avLst/>
          </a:prstGeom>
        </p:spPr>
      </p:pic>
    </p:spTree>
    <p:extLst>
      <p:ext uri="{BB962C8B-B14F-4D97-AF65-F5344CB8AC3E}">
        <p14:creationId xmlns:p14="http://schemas.microsoft.com/office/powerpoint/2010/main" val="43036313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racture"/>
      </p:transition>
    </mc:Choice>
    <mc:Fallback xmlns="">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ángulo 8"/>
          <p:cNvSpPr/>
          <p:nvPr/>
        </p:nvSpPr>
        <p:spPr>
          <a:xfrm>
            <a:off x="1763688" y="404664"/>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smtClean="0"/>
              <a:t>TOMA Y REGISTRO DE DATOS </a:t>
            </a:r>
            <a:endParaRPr lang="es-CO" dirty="0"/>
          </a:p>
        </p:txBody>
      </p:sp>
      <p:pic>
        <p:nvPicPr>
          <p:cNvPr id="4" name="Imagen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5400000">
            <a:off x="300352" y="2865367"/>
            <a:ext cx="3694739" cy="2517744"/>
          </a:xfrm>
          <a:prstGeom prst="rect">
            <a:avLst/>
          </a:prstGeom>
        </p:spPr>
      </p:pic>
      <p:pic>
        <p:nvPicPr>
          <p:cNvPr id="6" name="Imagen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918513" y="3021979"/>
            <a:ext cx="3687559" cy="2211701"/>
          </a:xfrm>
          <a:prstGeom prst="rect">
            <a:avLst/>
          </a:prstGeom>
        </p:spPr>
      </p:pic>
      <p:pic>
        <p:nvPicPr>
          <p:cNvPr id="7" name="Imagen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5516298" y="2906178"/>
            <a:ext cx="3667123" cy="2463738"/>
          </a:xfrm>
          <a:prstGeom prst="rect">
            <a:avLst/>
          </a:prstGeom>
        </p:spPr>
      </p:pic>
    </p:spTree>
    <p:extLst>
      <p:ext uri="{BB962C8B-B14F-4D97-AF65-F5344CB8AC3E}">
        <p14:creationId xmlns:p14="http://schemas.microsoft.com/office/powerpoint/2010/main" val="2989556216"/>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2" name="Picture 8" descr="Resultado de imagen de sello de la universidad tecnic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928081"/>
            <a:ext cx="560231" cy="560231"/>
          </a:xfrm>
          <a:prstGeom prst="rect">
            <a:avLst/>
          </a:prstGeom>
          <a:noFill/>
          <a:extLst>
            <a:ext uri="{909E8E84-426E-40DD-AFC4-6F175D3DCCD1}">
              <a14:hiddenFill xmlns:a14="http://schemas.microsoft.com/office/drawing/2010/main">
                <a:solidFill>
                  <a:srgbClr val="FFFFFF"/>
                </a:solidFill>
              </a14:hiddenFill>
            </a:ext>
          </a:extLst>
        </p:spPr>
      </p:pic>
      <p:sp>
        <p:nvSpPr>
          <p:cNvPr id="4" name="CuadroTexto 3"/>
          <p:cNvSpPr txBox="1"/>
          <p:nvPr/>
        </p:nvSpPr>
        <p:spPr>
          <a:xfrm>
            <a:off x="3429001" y="2160465"/>
            <a:ext cx="184731" cy="300082"/>
          </a:xfrm>
          <a:prstGeom prst="rect">
            <a:avLst/>
          </a:prstGeom>
          <a:noFill/>
        </p:spPr>
        <p:txBody>
          <a:bodyPr wrap="none" rtlCol="0">
            <a:spAutoFit/>
          </a:bodyPr>
          <a:lstStyle/>
          <a:p>
            <a:endParaRPr lang="es-ES" sz="1350" dirty="0"/>
          </a:p>
        </p:txBody>
      </p:sp>
      <p:pic>
        <p:nvPicPr>
          <p:cNvPr id="7" name="Picture 4" descr="Resultado de imagen de agropecuaria utn"/>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415870" y="928081"/>
            <a:ext cx="616834" cy="585992"/>
          </a:xfrm>
          <a:prstGeom prst="rect">
            <a:avLst/>
          </a:prstGeom>
          <a:noFill/>
          <a:extLst>
            <a:ext uri="{909E8E84-426E-40DD-AFC4-6F175D3DCCD1}">
              <a14:hiddenFill xmlns:a14="http://schemas.microsoft.com/office/drawing/2010/main">
                <a:solidFill>
                  <a:srgbClr val="FFFFFF"/>
                </a:solidFill>
              </a14:hiddenFill>
            </a:ext>
          </a:extLst>
        </p:spPr>
      </p:pic>
      <p:sp>
        <p:nvSpPr>
          <p:cNvPr id="5" name="Rectángulo redondeado 4"/>
          <p:cNvSpPr/>
          <p:nvPr/>
        </p:nvSpPr>
        <p:spPr>
          <a:xfrm>
            <a:off x="2136742" y="1301827"/>
            <a:ext cx="3641501" cy="927279"/>
          </a:xfrm>
          <a:prstGeom prst="roundRect">
            <a:avLst/>
          </a:prstGeom>
          <a:solidFill>
            <a:schemeClr val="accent6">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C" sz="2100" b="1" dirty="0">
                <a:solidFill>
                  <a:schemeClr val="tx1"/>
                </a:solidFill>
              </a:rPr>
              <a:t>Tiempo de la investigación </a:t>
            </a:r>
            <a:endParaRPr lang="es-ES" sz="2100" dirty="0">
              <a:solidFill>
                <a:schemeClr val="tx1"/>
              </a:solidFill>
            </a:endParaRPr>
          </a:p>
        </p:txBody>
      </p:sp>
      <p:sp>
        <p:nvSpPr>
          <p:cNvPr id="9" name="Bisel 8"/>
          <p:cNvSpPr/>
          <p:nvPr/>
        </p:nvSpPr>
        <p:spPr>
          <a:xfrm>
            <a:off x="3644248" y="4149080"/>
            <a:ext cx="4771622" cy="1419896"/>
          </a:xfrm>
          <a:prstGeom prst="bevel">
            <a:avLst/>
          </a:prstGeom>
          <a:solidFill>
            <a:schemeClr val="accent4">
              <a:lumMod val="20000"/>
              <a:lumOff val="80000"/>
            </a:schemeClr>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s-EC" sz="2000" dirty="0">
                <a:solidFill>
                  <a:schemeClr val="tx1"/>
                </a:solidFill>
              </a:rPr>
              <a:t>El ensayo duro </a:t>
            </a:r>
            <a:r>
              <a:rPr lang="es-EC" sz="2000" dirty="0" smtClean="0">
                <a:solidFill>
                  <a:schemeClr val="tx1"/>
                </a:solidFill>
              </a:rPr>
              <a:t>13 </a:t>
            </a:r>
            <a:r>
              <a:rPr lang="es-EC" sz="2000" dirty="0">
                <a:solidFill>
                  <a:schemeClr val="tx1"/>
                </a:solidFill>
              </a:rPr>
              <a:t>semanas que </a:t>
            </a:r>
            <a:r>
              <a:rPr lang="es-EC" sz="2000" dirty="0" smtClean="0">
                <a:solidFill>
                  <a:schemeClr val="tx1"/>
                </a:solidFill>
              </a:rPr>
              <a:t>fue desde el inicio del proyecto hasta sobrepasar la postura pico de las aves.</a:t>
            </a:r>
            <a:endParaRPr lang="es-EC" sz="2000" dirty="0">
              <a:solidFill>
                <a:schemeClr val="tx1"/>
              </a:solidFill>
            </a:endParaRPr>
          </a:p>
        </p:txBody>
      </p:sp>
      <p:sp>
        <p:nvSpPr>
          <p:cNvPr id="10" name="Flecha abajo 9"/>
          <p:cNvSpPr/>
          <p:nvPr/>
        </p:nvSpPr>
        <p:spPr>
          <a:xfrm rot="20182186">
            <a:off x="3993283" y="2456571"/>
            <a:ext cx="985234" cy="1628654"/>
          </a:xfrm>
          <a:prstGeom prst="downArrow">
            <a:avLst/>
          </a:prstGeom>
          <a:solidFill>
            <a:srgbClr val="92D050"/>
          </a:solid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sz="1350"/>
          </a:p>
        </p:txBody>
      </p:sp>
      <p:sp>
        <p:nvSpPr>
          <p:cNvPr id="11" name="Rectángulo 10"/>
          <p:cNvSpPr/>
          <p:nvPr/>
        </p:nvSpPr>
        <p:spPr>
          <a:xfrm>
            <a:off x="1763688" y="404664"/>
            <a:ext cx="5832648" cy="720080"/>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CO" dirty="0"/>
              <a:t>TIEMPO DE DURACIÓN DEL EXPERIMENTO</a:t>
            </a:r>
          </a:p>
        </p:txBody>
      </p:sp>
    </p:spTree>
    <p:extLst>
      <p:ext uri="{BB962C8B-B14F-4D97-AF65-F5344CB8AC3E}">
        <p14:creationId xmlns:p14="http://schemas.microsoft.com/office/powerpoint/2010/main" val="3732755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5" name="14 Marcador de contenido"/>
          <p:cNvGraphicFramePr>
            <a:graphicFrameLocks noGrp="1"/>
          </p:cNvGraphicFramePr>
          <p:nvPr>
            <p:ph idx="1"/>
            <p:extLst>
              <p:ext uri="{D42A27DB-BD31-4B8C-83A1-F6EECF244321}">
                <p14:modId xmlns:p14="http://schemas.microsoft.com/office/powerpoint/2010/main" val="3492584321"/>
              </p:ext>
            </p:extLst>
          </p:nvPr>
        </p:nvGraphicFramePr>
        <p:xfrm>
          <a:off x="539552" y="-27384"/>
          <a:ext cx="8424936" cy="691276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9" name="8 Rectángulo"/>
          <p:cNvSpPr/>
          <p:nvPr/>
        </p:nvSpPr>
        <p:spPr>
          <a:xfrm>
            <a:off x="2357422" y="500042"/>
            <a:ext cx="5310922" cy="769441"/>
          </a:xfrm>
          <a:prstGeom prst="rect">
            <a:avLst/>
          </a:prstGeom>
        </p:spPr>
        <p:txBody>
          <a:bodyPr wrap="square">
            <a:spAutoFit/>
          </a:bodyPr>
          <a:lstStyle/>
          <a:p>
            <a:pPr lvl="0" algn="ctr"/>
            <a:r>
              <a:rPr lang="es-ES" sz="4400" b="1" u="sng" dirty="0" smtClean="0">
                <a:ln>
                  <a:prstDash val="solid"/>
                </a:ln>
                <a:solidFill>
                  <a:schemeClr val="bg2">
                    <a:lumMod val="50000"/>
                  </a:schemeClr>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INTRODUCCIÓN</a:t>
            </a:r>
            <a:endParaRPr lang="es-ES" sz="4400" b="1" u="sng" dirty="0">
              <a:ln>
                <a:prstDash val="solid"/>
              </a:ln>
              <a:solidFill>
                <a:schemeClr val="bg2">
                  <a:lumMod val="50000"/>
                </a:schemeClr>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endParaRPr>
          </a:p>
        </p:txBody>
      </p:sp>
      <p:sp>
        <p:nvSpPr>
          <p:cNvPr id="14" name="13 Rectángulo"/>
          <p:cNvSpPr/>
          <p:nvPr/>
        </p:nvSpPr>
        <p:spPr>
          <a:xfrm>
            <a:off x="3489845" y="1323135"/>
            <a:ext cx="2707234" cy="646331"/>
          </a:xfrm>
          <a:prstGeom prst="rect">
            <a:avLst/>
          </a:prstGeom>
        </p:spPr>
        <p:txBody>
          <a:bodyPr wrap="square">
            <a:spAutoFit/>
          </a:bodyPr>
          <a:lstStyle/>
          <a:p>
            <a:pPr marL="342900" lvl="0" indent="-342900">
              <a:spcBef>
                <a:spcPct val="20000"/>
              </a:spcBef>
            </a:pPr>
            <a:r>
              <a:rPr lang="es-ES" sz="3600" b="1" cap="all" dirty="0">
                <a:ln w="0"/>
                <a:solidFill>
                  <a:schemeClr val="tx1">
                    <a:lumMod val="95000"/>
                    <a:lumOff val="5000"/>
                  </a:schemeClr>
                </a:solidFill>
                <a:effectLst>
                  <a:reflection blurRad="12700" stA="50000" endPos="50000" dist="5000" dir="5400000" sy="-100000" rotWithShape="0"/>
                </a:effectLst>
                <a:latin typeface="Algerian" panose="04020705040A02060702" pitchFamily="82" charset="0"/>
                <a:cs typeface="Times" panose="02020603050405020304" pitchFamily="18" charset="0"/>
              </a:rPr>
              <a:t>PROBLema</a:t>
            </a:r>
          </a:p>
        </p:txBody>
      </p:sp>
      <p:sp>
        <p:nvSpPr>
          <p:cNvPr id="2" name="Flecha abajo 1"/>
          <p:cNvSpPr/>
          <p:nvPr/>
        </p:nvSpPr>
        <p:spPr>
          <a:xfrm>
            <a:off x="4319092" y="2132856"/>
            <a:ext cx="693791" cy="720080"/>
          </a:xfrm>
          <a:prstGeom prst="downArrow">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9">
                                            <p:txEl>
                                              <p:pRg st="0" end="0"/>
                                            </p:txEl>
                                          </p:spTgt>
                                        </p:tgtEl>
                                        <p:attrNameLst>
                                          <p:attrName>style.textDecorationUnderline</p:attrName>
                                        </p:attrNameLst>
                                      </p:cBhvr>
                                      <p:to>
                                        <p:strVal val="true"/>
                                      </p:to>
                                    </p:set>
                                  </p:childTnLst>
                                </p:cTn>
                              </p:par>
                            </p:childTnLst>
                          </p:cTn>
                        </p:par>
                      </p:childTnLst>
                    </p:cTn>
                  </p:par>
                  <p:par>
                    <p:cTn id="7" fill="hold">
                      <p:stCondLst>
                        <p:cond delay="indefinite"/>
                      </p:stCondLst>
                      <p:childTnLst>
                        <p:par>
                          <p:cTn id="8" fill="hold">
                            <p:stCondLst>
                              <p:cond delay="0"/>
                            </p:stCondLst>
                            <p:childTnLst>
                              <p:par>
                                <p:cTn id="9" presetID="16" presetClass="entr" presetSubtype="21" fill="hold" nodeType="clickEffect">
                                  <p:stCondLst>
                                    <p:cond delay="0"/>
                                  </p:stCondLst>
                                  <p:childTnLst>
                                    <p:set>
                                      <p:cBhvr>
                                        <p:cTn id="10" dur="1" fill="hold">
                                          <p:stCondLst>
                                            <p:cond delay="0"/>
                                          </p:stCondLst>
                                        </p:cTn>
                                        <p:tgtEl>
                                          <p:spTgt spid="14">
                                            <p:txEl>
                                              <p:pRg st="0" end="0"/>
                                            </p:txEl>
                                          </p:spTgt>
                                        </p:tgtEl>
                                        <p:attrNameLst>
                                          <p:attrName>style.visibility</p:attrName>
                                        </p:attrNameLst>
                                      </p:cBhvr>
                                      <p:to>
                                        <p:strVal val="visible"/>
                                      </p:to>
                                    </p:set>
                                    <p:animEffect transition="in" filter="barn(inVertical)">
                                      <p:cBhvr>
                                        <p:cTn id="11" dur="500"/>
                                        <p:tgtEl>
                                          <p:spTgt spid="14">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15" grpId="0">
        <p:bldAsOne/>
      </p:bldGraphic>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82133" y="457201"/>
            <a:ext cx="7704667" cy="1243607"/>
          </a:xfrm>
        </p:spPr>
        <p:txBody>
          <a:bodyPr/>
          <a:lstStyle/>
          <a:p>
            <a:r>
              <a:rPr lang="es-CO" u="sng" dirty="0"/>
              <a:t>ALIMENTACIÓN</a:t>
            </a: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178311818"/>
              </p:ext>
            </p:extLst>
          </p:nvPr>
        </p:nvGraphicFramePr>
        <p:xfrm>
          <a:off x="982663" y="2060574"/>
          <a:ext cx="7549777" cy="4536777"/>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4128223434"/>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116632"/>
            <a:ext cx="7704667" cy="1376863"/>
          </a:xfrm>
        </p:spPr>
        <p:txBody>
          <a:bodyPr/>
          <a:lstStyle/>
          <a:p>
            <a:pPr algn="ctr"/>
            <a:r>
              <a:rPr lang="es-EC" b="1" u="sng" dirty="0">
                <a:effectLst>
                  <a:outerShdw blurRad="38100" dist="38100" dir="2700000" algn="tl">
                    <a:srgbClr val="000000">
                      <a:alpha val="43137"/>
                    </a:srgbClr>
                  </a:outerShdw>
                </a:effectLst>
              </a:rPr>
              <a:t>RESULTADOS Y DISCUSIÓN </a:t>
            </a: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209175905"/>
              </p:ext>
            </p:extLst>
          </p:nvPr>
        </p:nvGraphicFramePr>
        <p:xfrm>
          <a:off x="1259632" y="5301208"/>
          <a:ext cx="7128073" cy="196401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CuadroTexto 4"/>
          <p:cNvSpPr txBox="1"/>
          <p:nvPr/>
        </p:nvSpPr>
        <p:spPr>
          <a:xfrm>
            <a:off x="1768886" y="1201107"/>
            <a:ext cx="5688632" cy="584775"/>
          </a:xfrm>
          <a:prstGeom prst="rect">
            <a:avLst/>
          </a:prstGeom>
          <a:noFill/>
        </p:spPr>
        <p:txBody>
          <a:bodyPr wrap="square" rtlCol="0">
            <a:spAutoFit/>
          </a:bodyPr>
          <a:lstStyle/>
          <a:p>
            <a:pPr algn="ctr"/>
            <a:r>
              <a:rPr lang="es-EC" sz="3200" b="1" dirty="0" smtClean="0"/>
              <a:t>Consumo de alimento</a:t>
            </a:r>
            <a:endParaRPr lang="es-EC" sz="3200" dirty="0"/>
          </a:p>
        </p:txBody>
      </p:sp>
      <p:graphicFrame>
        <p:nvGraphicFramePr>
          <p:cNvPr id="7" name="Gráfico 6"/>
          <p:cNvGraphicFramePr/>
          <p:nvPr>
            <p:extLst>
              <p:ext uri="{D42A27DB-BD31-4B8C-83A1-F6EECF244321}">
                <p14:modId xmlns:p14="http://schemas.microsoft.com/office/powerpoint/2010/main" val="2815180622"/>
              </p:ext>
            </p:extLst>
          </p:nvPr>
        </p:nvGraphicFramePr>
        <p:xfrm>
          <a:off x="1768886" y="1785882"/>
          <a:ext cx="6331506" cy="3597945"/>
        </p:xfrm>
        <a:graphic>
          <a:graphicData uri="http://schemas.openxmlformats.org/drawingml/2006/chart">
            <c:chart xmlns:c="http://schemas.openxmlformats.org/drawingml/2006/chart" xmlns:r="http://schemas.openxmlformats.org/officeDocument/2006/relationships" r:id="rId7"/>
          </a:graphicData>
        </a:graphic>
      </p:graphicFrame>
    </p:spTree>
    <p:extLst>
      <p:ext uri="{BB962C8B-B14F-4D97-AF65-F5344CB8AC3E}">
        <p14:creationId xmlns:p14="http://schemas.microsoft.com/office/powerpoint/2010/main" val="1081605574"/>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Prueba de </a:t>
            </a:r>
            <a:r>
              <a:rPr lang="es-EC" dirty="0" err="1"/>
              <a:t>Tukey</a:t>
            </a:r>
            <a:r>
              <a:rPr lang="es-EC" dirty="0"/>
              <a:t> al 5% para la variable consumo de alimento</a:t>
            </a:r>
            <a:endParaRPr lang="es-MX" dirty="0"/>
          </a:p>
        </p:txBody>
      </p:sp>
      <p:pic>
        <p:nvPicPr>
          <p:cNvPr id="5" name="Imagen 4"/>
          <p:cNvPicPr>
            <a:picLocks noChangeAspect="1"/>
          </p:cNvPicPr>
          <p:nvPr/>
        </p:nvPicPr>
        <p:blipFill>
          <a:blip r:embed="rId2"/>
          <a:stretch>
            <a:fillRect/>
          </a:stretch>
        </p:blipFill>
        <p:spPr>
          <a:xfrm>
            <a:off x="1187624" y="2708920"/>
            <a:ext cx="7743460" cy="2664296"/>
          </a:xfrm>
          <a:prstGeom prst="rect">
            <a:avLst/>
          </a:prstGeom>
        </p:spPr>
      </p:pic>
      <p:sp>
        <p:nvSpPr>
          <p:cNvPr id="6" name="Rectángulo 5"/>
          <p:cNvSpPr/>
          <p:nvPr/>
        </p:nvSpPr>
        <p:spPr>
          <a:xfrm>
            <a:off x="1342173" y="5071934"/>
            <a:ext cx="7262275" cy="1200329"/>
          </a:xfrm>
          <a:prstGeom prst="rect">
            <a:avLst/>
          </a:prstGeom>
          <a:solidFill>
            <a:srgbClr val="92D050"/>
          </a:solidFill>
        </p:spPr>
        <p:txBody>
          <a:bodyPr wrap="square">
            <a:spAutoFit/>
          </a:bodyPr>
          <a:lstStyle/>
          <a:p>
            <a:pPr algn="just">
              <a:lnSpc>
                <a:spcPct val="150000"/>
              </a:lnSpc>
              <a:spcAft>
                <a:spcPts val="0"/>
              </a:spcAft>
            </a:pPr>
            <a:r>
              <a:rPr lang="es-EC" sz="1600" dirty="0" smtClean="0">
                <a:latin typeface="Times New Roman" panose="02020603050405020304" pitchFamily="18" charset="0"/>
                <a:ea typeface="Calibri" panose="020F0502020204030204" pitchFamily="34" charset="0"/>
              </a:rPr>
              <a:t>La prueba </a:t>
            </a:r>
            <a:r>
              <a:rPr lang="es-EC" sz="1600" dirty="0">
                <a:latin typeface="Times New Roman" panose="02020603050405020304" pitchFamily="18" charset="0"/>
                <a:ea typeface="Calibri" panose="020F0502020204030204" pitchFamily="34" charset="0"/>
              </a:rPr>
              <a:t>de </a:t>
            </a:r>
            <a:r>
              <a:rPr lang="es-EC" sz="1600" dirty="0" err="1">
                <a:latin typeface="Times New Roman" panose="02020603050405020304" pitchFamily="18" charset="0"/>
                <a:ea typeface="Calibri" panose="020F0502020204030204" pitchFamily="34" charset="0"/>
              </a:rPr>
              <a:t>Tukey</a:t>
            </a:r>
            <a:r>
              <a:rPr lang="es-EC" sz="1600" dirty="0">
                <a:latin typeface="Times New Roman" panose="02020603050405020304" pitchFamily="18" charset="0"/>
                <a:ea typeface="Calibri" panose="020F0502020204030204" pitchFamily="34" charset="0"/>
              </a:rPr>
              <a:t> al 5% establece al T2 (10% harina de alfalfa) con rango más alto en cuanto a consumo de </a:t>
            </a:r>
            <a:r>
              <a:rPr lang="es-EC" sz="1600" dirty="0" smtClean="0">
                <a:latin typeface="Times New Roman" panose="02020603050405020304" pitchFamily="18" charset="0"/>
                <a:ea typeface="Calibri" panose="020F0502020204030204" pitchFamily="34" charset="0"/>
              </a:rPr>
              <a:t>alimento. </a:t>
            </a:r>
            <a:r>
              <a:rPr lang="es-EC" sz="1600" dirty="0">
                <a:latin typeface="Times New Roman" panose="02020603050405020304" pitchFamily="18" charset="0"/>
                <a:ea typeface="Calibri" panose="020F0502020204030204" pitchFamily="34" charset="0"/>
              </a:rPr>
              <a:t>Por lo tanto el T2 es el mejor en cuanto a consumo de alimento.</a:t>
            </a:r>
            <a:endParaRPr lang="es-MX" sz="1600" dirty="0">
              <a:effectLst/>
              <a:latin typeface="Times New Roman" panose="02020603050405020304" pitchFamily="18" charset="0"/>
              <a:ea typeface="Calibri" panose="020F0502020204030204" pitchFamily="34" charset="0"/>
            </a:endParaRPr>
          </a:p>
        </p:txBody>
      </p:sp>
    </p:spTree>
    <p:extLst>
      <p:ext uri="{BB962C8B-B14F-4D97-AF65-F5344CB8AC3E}">
        <p14:creationId xmlns:p14="http://schemas.microsoft.com/office/powerpoint/2010/main" val="12509158"/>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116632"/>
            <a:ext cx="7704667" cy="1376863"/>
          </a:xfrm>
        </p:spPr>
        <p:txBody>
          <a:bodyPr/>
          <a:lstStyle/>
          <a:p>
            <a:pPr algn="ctr"/>
            <a:r>
              <a:rPr lang="es-EC" b="1" u="sng" dirty="0">
                <a:effectLst>
                  <a:outerShdw blurRad="38100" dist="38100" dir="2700000" algn="tl">
                    <a:srgbClr val="000000">
                      <a:alpha val="43137"/>
                    </a:srgbClr>
                  </a:outerShdw>
                </a:effectLst>
              </a:rPr>
              <a:t>RESULTADOS Y DISCUSIÓN </a:t>
            </a:r>
          </a:p>
        </p:txBody>
      </p:sp>
      <p:sp>
        <p:nvSpPr>
          <p:cNvPr id="5" name="CuadroTexto 4"/>
          <p:cNvSpPr txBox="1"/>
          <p:nvPr/>
        </p:nvSpPr>
        <p:spPr>
          <a:xfrm>
            <a:off x="1763688" y="1050178"/>
            <a:ext cx="5688632" cy="584775"/>
          </a:xfrm>
          <a:prstGeom prst="rect">
            <a:avLst/>
          </a:prstGeom>
          <a:noFill/>
        </p:spPr>
        <p:txBody>
          <a:bodyPr wrap="square" rtlCol="0">
            <a:spAutoFit/>
          </a:bodyPr>
          <a:lstStyle/>
          <a:p>
            <a:pPr algn="ctr"/>
            <a:r>
              <a:rPr lang="es-EC" sz="3200" dirty="0"/>
              <a:t>Producción de huevos </a:t>
            </a:r>
          </a:p>
        </p:txBody>
      </p:sp>
      <p:sp>
        <p:nvSpPr>
          <p:cNvPr id="3" name="Rectángulo 2"/>
          <p:cNvSpPr/>
          <p:nvPr/>
        </p:nvSpPr>
        <p:spPr>
          <a:xfrm>
            <a:off x="827584" y="5301208"/>
            <a:ext cx="7992699" cy="1077218"/>
          </a:xfrm>
          <a:prstGeom prst="rect">
            <a:avLst/>
          </a:prstGeom>
        </p:spPr>
        <p:txBody>
          <a:bodyPr wrap="square">
            <a:spAutoFit/>
          </a:bodyPr>
          <a:lstStyle/>
          <a:p>
            <a:pPr lvl="0"/>
            <a:r>
              <a:rPr lang="es-ES" sz="1600" dirty="0">
                <a:latin typeface="Times" panose="02020603050405020304" pitchFamily="18" charset="0"/>
                <a:cs typeface="Times" panose="02020603050405020304" pitchFamily="18" charset="0"/>
              </a:rPr>
              <a:t>En el análisis de </a:t>
            </a:r>
            <a:r>
              <a:rPr lang="es-ES" sz="1600" dirty="0" smtClean="0">
                <a:latin typeface="Times" panose="02020603050405020304" pitchFamily="18" charset="0"/>
                <a:cs typeface="Times" panose="02020603050405020304" pitchFamily="18" charset="0"/>
              </a:rPr>
              <a:t>varianza establece </a:t>
            </a:r>
            <a:r>
              <a:rPr lang="es-ES" sz="1600" dirty="0">
                <a:latin typeface="Times" panose="02020603050405020304" pitchFamily="18" charset="0"/>
                <a:cs typeface="Times" panose="02020603050405020304" pitchFamily="18" charset="0"/>
              </a:rPr>
              <a:t>que no existen diferencias significativas entre </a:t>
            </a:r>
            <a:r>
              <a:rPr lang="es-ES" sz="1600" dirty="0" smtClean="0">
                <a:latin typeface="Times" panose="02020603050405020304" pitchFamily="18" charset="0"/>
                <a:cs typeface="Times" panose="02020603050405020304" pitchFamily="18" charset="0"/>
              </a:rPr>
              <a:t>tratamientos, </a:t>
            </a:r>
            <a:r>
              <a:rPr lang="es-ES" sz="1600" dirty="0">
                <a:latin typeface="Times" panose="02020603050405020304" pitchFamily="18" charset="0"/>
                <a:cs typeface="Times" panose="02020603050405020304" pitchFamily="18" charset="0"/>
              </a:rPr>
              <a:t>por lo tanto </a:t>
            </a:r>
            <a:r>
              <a:rPr lang="es-ES" sz="1600" dirty="0" smtClean="0">
                <a:latin typeface="Times" panose="02020603050405020304" pitchFamily="18" charset="0"/>
                <a:cs typeface="Times" panose="02020603050405020304" pitchFamily="18" charset="0"/>
              </a:rPr>
              <a:t>los </a:t>
            </a:r>
            <a:r>
              <a:rPr lang="es-ES" sz="1600" dirty="0">
                <a:latin typeface="Times" panose="02020603050405020304" pitchFamily="18" charset="0"/>
                <a:cs typeface="Times" panose="02020603050405020304" pitchFamily="18" charset="0"/>
              </a:rPr>
              <a:t>porcentajes de harina de alfalfa </a:t>
            </a:r>
            <a:r>
              <a:rPr lang="es-ES" sz="1600" dirty="0" smtClean="0">
                <a:latin typeface="Times" panose="02020603050405020304" pitchFamily="18" charset="0"/>
                <a:cs typeface="Times" panose="02020603050405020304" pitchFamily="18" charset="0"/>
              </a:rPr>
              <a:t>en </a:t>
            </a:r>
            <a:r>
              <a:rPr lang="es-ES" sz="1600" dirty="0">
                <a:latin typeface="Times" panose="02020603050405020304" pitchFamily="18" charset="0"/>
                <a:cs typeface="Times" panose="02020603050405020304" pitchFamily="18" charset="0"/>
              </a:rPr>
              <a:t>la dieta no tienen efecto en la producción de </a:t>
            </a:r>
            <a:r>
              <a:rPr lang="es-ES" sz="1600" dirty="0" smtClean="0">
                <a:latin typeface="Times" panose="02020603050405020304" pitchFamily="18" charset="0"/>
                <a:cs typeface="Times" panose="02020603050405020304" pitchFamily="18" charset="0"/>
              </a:rPr>
              <a:t>huevos.</a:t>
            </a:r>
            <a:endParaRPr lang="es-CO" sz="1600" dirty="0">
              <a:latin typeface="Times" panose="02020603050405020304" pitchFamily="18" charset="0"/>
              <a:cs typeface="Times" panose="02020603050405020304" pitchFamily="18" charset="0"/>
            </a:endParaRPr>
          </a:p>
          <a:p>
            <a:pPr lvl="0"/>
            <a:endParaRPr lang="es-CO" sz="1600" dirty="0">
              <a:latin typeface="Times" panose="02020603050405020304" pitchFamily="18" charset="0"/>
              <a:cs typeface="Times" panose="02020603050405020304" pitchFamily="18" charset="0"/>
            </a:endParaRPr>
          </a:p>
        </p:txBody>
      </p:sp>
      <p:graphicFrame>
        <p:nvGraphicFramePr>
          <p:cNvPr id="6" name="Gráfico 5"/>
          <p:cNvGraphicFramePr/>
          <p:nvPr>
            <p:extLst>
              <p:ext uri="{D42A27DB-BD31-4B8C-83A1-F6EECF244321}">
                <p14:modId xmlns:p14="http://schemas.microsoft.com/office/powerpoint/2010/main" val="845740206"/>
              </p:ext>
            </p:extLst>
          </p:nvPr>
        </p:nvGraphicFramePr>
        <p:xfrm>
          <a:off x="1475657" y="1634954"/>
          <a:ext cx="6264600" cy="3389484"/>
        </p:xfrm>
        <a:graphic>
          <a:graphicData uri="http://schemas.openxmlformats.org/drawingml/2006/chart">
            <c:chart xmlns:c="http://schemas.openxmlformats.org/drawingml/2006/chart" xmlns:r="http://schemas.openxmlformats.org/officeDocument/2006/relationships" r:id="rId3"/>
          </a:graphicData>
        </a:graphic>
      </p:graphicFrame>
      <p:sp>
        <p:nvSpPr>
          <p:cNvPr id="4" name="Rectángulo 3"/>
          <p:cNvSpPr/>
          <p:nvPr/>
        </p:nvSpPr>
        <p:spPr>
          <a:xfrm>
            <a:off x="827584" y="6055260"/>
            <a:ext cx="7776864" cy="584775"/>
          </a:xfrm>
          <a:prstGeom prst="rect">
            <a:avLst/>
          </a:prstGeom>
        </p:spPr>
        <p:txBody>
          <a:bodyPr wrap="square">
            <a:spAutoFit/>
          </a:bodyPr>
          <a:lstStyle/>
          <a:p>
            <a:r>
              <a:rPr lang="es-MX" sz="1600" dirty="0" err="1">
                <a:latin typeface="Times New Roman" panose="02020603050405020304" pitchFamily="18" charset="0"/>
                <a:ea typeface="Calibri" panose="020F0502020204030204" pitchFamily="34" charset="0"/>
              </a:rPr>
              <a:t>Ticona</a:t>
            </a:r>
            <a:r>
              <a:rPr lang="es-MX" sz="1600" dirty="0">
                <a:latin typeface="Times New Roman" panose="02020603050405020304" pitchFamily="18" charset="0"/>
                <a:ea typeface="Calibri" panose="020F0502020204030204" pitchFamily="34" charset="0"/>
              </a:rPr>
              <a:t>, (2011) reporta resultados con un nivel de significancia del 99</a:t>
            </a:r>
            <a:r>
              <a:rPr lang="es-EC" sz="1600" dirty="0">
                <a:latin typeface="Times New Roman" panose="02020603050405020304" pitchFamily="18" charset="0"/>
                <a:ea typeface="Calibri" panose="020F0502020204030204" pitchFamily="34" charset="0"/>
              </a:rPr>
              <a:t>% </a:t>
            </a:r>
            <a:r>
              <a:rPr lang="es-EC" sz="1600" dirty="0" smtClean="0">
                <a:latin typeface="Times New Roman" panose="02020603050405020304" pitchFamily="18" charset="0"/>
                <a:ea typeface="Calibri" panose="020F0502020204030204" pitchFamily="34" charset="0"/>
              </a:rPr>
              <a:t>. </a:t>
            </a:r>
            <a:r>
              <a:rPr lang="es-MX" sz="1600" dirty="0">
                <a:latin typeface="Times New Roman" panose="02020603050405020304" pitchFamily="18" charset="0"/>
                <a:ea typeface="Calibri" panose="020F0502020204030204" pitchFamily="34" charset="0"/>
              </a:rPr>
              <a:t>siendo el T2 (10 % Hαα) el tratamiento que presenta mayor índice de postura</a:t>
            </a:r>
            <a:endParaRPr lang="es-MX" sz="1600" dirty="0"/>
          </a:p>
        </p:txBody>
      </p:sp>
    </p:spTree>
    <p:extLst>
      <p:ext uri="{BB962C8B-B14F-4D97-AF65-F5344CB8AC3E}">
        <p14:creationId xmlns:p14="http://schemas.microsoft.com/office/powerpoint/2010/main" val="3994666168"/>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91326" y="568130"/>
            <a:ext cx="7704667" cy="1027583"/>
          </a:xfrm>
        </p:spPr>
        <p:txBody>
          <a:bodyPr>
            <a:normAutofit/>
          </a:bodyPr>
          <a:lstStyle/>
          <a:p>
            <a:r>
              <a:rPr lang="es-EC" dirty="0"/>
              <a:t>Peso del huevo</a:t>
            </a:r>
            <a:endParaRPr lang="es-CO" dirty="0"/>
          </a:p>
        </p:txBody>
      </p:sp>
      <p:sp>
        <p:nvSpPr>
          <p:cNvPr id="5" name="Rectángulo redondeado 4"/>
          <p:cNvSpPr/>
          <p:nvPr/>
        </p:nvSpPr>
        <p:spPr>
          <a:xfrm>
            <a:off x="467543" y="5294380"/>
            <a:ext cx="8228449" cy="1635974"/>
          </a:xfrm>
          <a:prstGeom prst="roundRect">
            <a:avLst/>
          </a:prstGeom>
          <a:solidFill>
            <a:srgbClr val="92D050"/>
          </a:solidFill>
        </p:spPr>
        <p:style>
          <a:lnRef idx="1">
            <a:schemeClr val="accent2"/>
          </a:lnRef>
          <a:fillRef idx="2">
            <a:schemeClr val="accent2"/>
          </a:fillRef>
          <a:effectRef idx="1">
            <a:schemeClr val="accent2"/>
          </a:effectRef>
          <a:fontRef idx="minor">
            <a:schemeClr val="dk1"/>
          </a:fontRef>
        </p:style>
        <p:txBody>
          <a:bodyPr rtlCol="0" anchor="ctr"/>
          <a:lstStyle/>
          <a:p>
            <a:pPr algn="just"/>
            <a:r>
              <a:rPr lang="es-EC" sz="1400" dirty="0"/>
              <a:t>El análisis de varianza </a:t>
            </a:r>
            <a:r>
              <a:rPr lang="es-EC" sz="1400" dirty="0" smtClean="0"/>
              <a:t>establece </a:t>
            </a:r>
            <a:r>
              <a:rPr lang="es-EC" sz="1400" dirty="0"/>
              <a:t>que existen diferencias altamente significativas entre </a:t>
            </a:r>
            <a:r>
              <a:rPr lang="es-EC" sz="1400" dirty="0" smtClean="0"/>
              <a:t>tratamientos.</a:t>
            </a:r>
          </a:p>
          <a:p>
            <a:pPr algn="just"/>
            <a:r>
              <a:rPr lang="es-EC" sz="1400" dirty="0" smtClean="0"/>
              <a:t>Se evidenció </a:t>
            </a:r>
            <a:r>
              <a:rPr lang="es-EC" sz="1400" dirty="0"/>
              <a:t>que los tratamientos que contienen harina de alfalfa en su formulación presentan huevos más pesados</a:t>
            </a:r>
            <a:r>
              <a:rPr lang="es-EC" sz="1400" dirty="0" smtClean="0"/>
              <a:t> .</a:t>
            </a:r>
          </a:p>
          <a:p>
            <a:pPr algn="just"/>
            <a:r>
              <a:rPr lang="es-MX" sz="1400" dirty="0" err="1"/>
              <a:t>Ticona</a:t>
            </a:r>
            <a:r>
              <a:rPr lang="es-MX" sz="1400" dirty="0"/>
              <a:t>, (2011) </a:t>
            </a:r>
            <a:r>
              <a:rPr lang="es-MX" sz="1400" dirty="0" smtClean="0"/>
              <a:t> reporta </a:t>
            </a:r>
            <a:r>
              <a:rPr lang="es-MX" sz="1400" dirty="0" err="1"/>
              <a:t>reporta</a:t>
            </a:r>
            <a:r>
              <a:rPr lang="es-MX" sz="1400" dirty="0"/>
              <a:t> resultados con un nivel de significancia del 99% </a:t>
            </a:r>
            <a:r>
              <a:rPr lang="es-MX" sz="1400" dirty="0" smtClean="0"/>
              <a:t> para los tratamiento con niveles mas altos de harina de alfalfa.</a:t>
            </a:r>
          </a:p>
          <a:p>
            <a:pPr algn="just"/>
            <a:r>
              <a:rPr lang="es-MX" sz="1400" dirty="0" err="1"/>
              <a:t>Sangalli</a:t>
            </a:r>
            <a:r>
              <a:rPr lang="es-MX" sz="1400" dirty="0"/>
              <a:t>, (2013</a:t>
            </a:r>
            <a:r>
              <a:rPr lang="es-MX" sz="1400" dirty="0" smtClean="0"/>
              <a:t>) reporta valores superiores en peso de huevos a los tratamiento con niveles superiores de harina de alfalfa.</a:t>
            </a:r>
            <a:endParaRPr lang="es-CO" sz="1400" dirty="0"/>
          </a:p>
        </p:txBody>
      </p:sp>
      <p:sp>
        <p:nvSpPr>
          <p:cNvPr id="7" name="Título 1"/>
          <p:cNvSpPr txBox="1">
            <a:spLocks/>
          </p:cNvSpPr>
          <p:nvPr/>
        </p:nvSpPr>
        <p:spPr>
          <a:xfrm>
            <a:off x="1229871" y="-120301"/>
            <a:ext cx="7704667" cy="1376863"/>
          </a:xfrm>
          <a:prstGeom prst="rect">
            <a:avLst/>
          </a:prstGeom>
          <a:effectLst/>
        </p:spPr>
        <p:txBody>
          <a:bodyPr vert="horz" lIns="91440" tIns="45720" rIns="91440" bIns="45720" rtlCol="0" anchor="ctr">
            <a:normAutofit/>
          </a:bodyPr>
          <a:lstStyle>
            <a:lvl1pPr algn="ctr" defTabSz="457200" rtl="0" eaLnBrk="1" latinLnBrk="0" hangingPunct="1">
              <a:spcBef>
                <a:spcPct val="0"/>
              </a:spcBef>
              <a:buNone/>
              <a:defRPr sz="4000" kern="1200" cap="none">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r>
              <a:rPr lang="es-EC" b="1" u="sng" dirty="0" smtClean="0">
                <a:effectLst>
                  <a:outerShdw blurRad="38100" dist="38100" dir="2700000" algn="tl">
                    <a:srgbClr val="000000">
                      <a:alpha val="43137"/>
                    </a:srgbClr>
                  </a:outerShdw>
                </a:effectLst>
              </a:rPr>
              <a:t>RESULTADOS Y DISCUSIÓN </a:t>
            </a:r>
            <a:endParaRPr lang="es-EC" b="1" u="sng" dirty="0">
              <a:effectLst>
                <a:outerShdw blurRad="38100" dist="38100" dir="2700000" algn="tl">
                  <a:srgbClr val="000000">
                    <a:alpha val="43137"/>
                  </a:srgbClr>
                </a:outerShdw>
              </a:effectLst>
            </a:endParaRPr>
          </a:p>
        </p:txBody>
      </p:sp>
      <p:graphicFrame>
        <p:nvGraphicFramePr>
          <p:cNvPr id="8" name="Gráfico 7"/>
          <p:cNvGraphicFramePr/>
          <p:nvPr>
            <p:extLst>
              <p:ext uri="{D42A27DB-BD31-4B8C-83A1-F6EECF244321}">
                <p14:modId xmlns:p14="http://schemas.microsoft.com/office/powerpoint/2010/main" val="1672444794"/>
              </p:ext>
            </p:extLst>
          </p:nvPr>
        </p:nvGraphicFramePr>
        <p:xfrm>
          <a:off x="1619672" y="1437878"/>
          <a:ext cx="5904656" cy="417157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6799747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C" dirty="0"/>
              <a:t>Prueba de </a:t>
            </a:r>
            <a:r>
              <a:rPr lang="es-EC" dirty="0" err="1"/>
              <a:t>Tukey</a:t>
            </a:r>
            <a:r>
              <a:rPr lang="es-EC" dirty="0"/>
              <a:t> al 5% para la variable </a:t>
            </a:r>
            <a:r>
              <a:rPr lang="es-EC" dirty="0" smtClean="0"/>
              <a:t>peso del huevo</a:t>
            </a:r>
            <a:endParaRPr lang="es-MX" dirty="0"/>
          </a:p>
        </p:txBody>
      </p:sp>
      <p:sp>
        <p:nvSpPr>
          <p:cNvPr id="6" name="Rectángulo 5"/>
          <p:cNvSpPr/>
          <p:nvPr/>
        </p:nvSpPr>
        <p:spPr>
          <a:xfrm>
            <a:off x="1342173" y="5071934"/>
            <a:ext cx="7262275" cy="954107"/>
          </a:xfrm>
          <a:prstGeom prst="rect">
            <a:avLst/>
          </a:prstGeom>
          <a:solidFill>
            <a:srgbClr val="92D050"/>
          </a:solidFill>
        </p:spPr>
        <p:txBody>
          <a:bodyPr wrap="square">
            <a:spAutoFit/>
          </a:bodyPr>
          <a:lstStyle/>
          <a:p>
            <a:pPr algn="just">
              <a:spcAft>
                <a:spcPts val="0"/>
              </a:spcAft>
            </a:pPr>
            <a:r>
              <a:rPr lang="es-EC" sz="1400" dirty="0"/>
              <a:t>La prueba de significancia (</a:t>
            </a:r>
            <a:r>
              <a:rPr lang="es-EC" sz="1400" dirty="0" err="1"/>
              <a:t>Tukey</a:t>
            </a:r>
            <a:r>
              <a:rPr lang="es-EC" sz="1400" dirty="0"/>
              <a:t> al 5%) establece a los tratamientos T2 (10% harina de alfalfa), T1 (5% harina de alfalfa) y T3 (15% harina de alfalfa) con huevos de mayor peso, en relación al T4 (0% harina de alfalfa), por lo tanto se determina que la harina de alfalfa en la dieta influye en el peso del huevo</a:t>
            </a:r>
            <a:endParaRPr lang="es-MX" sz="1400" dirty="0">
              <a:effectLst/>
              <a:latin typeface="Times New Roman" panose="02020603050405020304" pitchFamily="18" charset="0"/>
              <a:ea typeface="Calibri" panose="020F0502020204030204" pitchFamily="34" charset="0"/>
            </a:endParaRPr>
          </a:p>
        </p:txBody>
      </p:sp>
      <p:pic>
        <p:nvPicPr>
          <p:cNvPr id="4" name="Imagen 3"/>
          <p:cNvPicPr>
            <a:picLocks noChangeAspect="1"/>
          </p:cNvPicPr>
          <p:nvPr/>
        </p:nvPicPr>
        <p:blipFill>
          <a:blip r:embed="rId2"/>
          <a:stretch>
            <a:fillRect/>
          </a:stretch>
        </p:blipFill>
        <p:spPr>
          <a:xfrm>
            <a:off x="1691680" y="2576781"/>
            <a:ext cx="6927698" cy="2341799"/>
          </a:xfrm>
          <a:prstGeom prst="rect">
            <a:avLst/>
          </a:prstGeom>
        </p:spPr>
      </p:pic>
    </p:spTree>
    <p:extLst>
      <p:ext uri="{BB962C8B-B14F-4D97-AF65-F5344CB8AC3E}">
        <p14:creationId xmlns:p14="http://schemas.microsoft.com/office/powerpoint/2010/main" val="192556063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6661" y="116632"/>
            <a:ext cx="7704667" cy="667543"/>
          </a:xfrm>
        </p:spPr>
        <p:txBody>
          <a:bodyPr>
            <a:normAutofit fontScale="90000"/>
          </a:bodyPr>
          <a:lstStyle/>
          <a:p>
            <a:r>
              <a:rPr lang="es-EC" b="1" u="sng" dirty="0">
                <a:effectLst>
                  <a:outerShdw blurRad="38100" dist="38100" dir="2700000" algn="tl">
                    <a:srgbClr val="000000">
                      <a:alpha val="43137"/>
                    </a:srgbClr>
                  </a:outerShdw>
                </a:effectLst>
              </a:rPr>
              <a:t>RESULTADOS Y DISCUSIÓN </a:t>
            </a:r>
            <a:endParaRPr lang="es-CO" dirty="0"/>
          </a:p>
        </p:txBody>
      </p:sp>
      <p:sp>
        <p:nvSpPr>
          <p:cNvPr id="4" name="CuadroTexto 3"/>
          <p:cNvSpPr txBox="1"/>
          <p:nvPr/>
        </p:nvSpPr>
        <p:spPr>
          <a:xfrm>
            <a:off x="1043608" y="792173"/>
            <a:ext cx="7128792" cy="400110"/>
          </a:xfrm>
          <a:prstGeom prst="rect">
            <a:avLst/>
          </a:prstGeom>
          <a:noFill/>
        </p:spPr>
        <p:txBody>
          <a:bodyPr wrap="square" rtlCol="0">
            <a:spAutoFit/>
          </a:bodyPr>
          <a:lstStyle/>
          <a:p>
            <a:pPr algn="ctr"/>
            <a:r>
              <a:rPr lang="es-EC" sz="2000" dirty="0"/>
              <a:t>Conversión alimenticia en relación a la producción de huevos.</a:t>
            </a:r>
          </a:p>
        </p:txBody>
      </p:sp>
      <p:sp>
        <p:nvSpPr>
          <p:cNvPr id="3" name="Rectángulo 2"/>
          <p:cNvSpPr/>
          <p:nvPr/>
        </p:nvSpPr>
        <p:spPr>
          <a:xfrm>
            <a:off x="1047108" y="5192629"/>
            <a:ext cx="7701356" cy="1384995"/>
          </a:xfrm>
          <a:prstGeom prst="rect">
            <a:avLst/>
          </a:prstGeom>
          <a:solidFill>
            <a:srgbClr val="92D050"/>
          </a:solidFill>
          <a:ln>
            <a:noFill/>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pPr algn="just"/>
            <a:r>
              <a:rPr lang="es-ES" sz="1400" dirty="0">
                <a:latin typeface="Times" panose="02020603050405020304" pitchFamily="18" charset="0"/>
                <a:cs typeface="Times" panose="02020603050405020304" pitchFamily="18" charset="0"/>
              </a:rPr>
              <a:t>El análisis de la </a:t>
            </a:r>
            <a:r>
              <a:rPr lang="es-ES" sz="1400" dirty="0" smtClean="0">
                <a:latin typeface="Times" panose="02020603050405020304" pitchFamily="18" charset="0"/>
                <a:cs typeface="Times" panose="02020603050405020304" pitchFamily="18" charset="0"/>
              </a:rPr>
              <a:t>varianza </a:t>
            </a:r>
            <a:r>
              <a:rPr lang="es-ES" sz="1400" dirty="0">
                <a:latin typeface="Times" panose="02020603050405020304" pitchFamily="18" charset="0"/>
                <a:cs typeface="Times" panose="02020603050405020304" pitchFamily="18" charset="0"/>
              </a:rPr>
              <a:t>muestra que no existen diferencias </a:t>
            </a:r>
            <a:r>
              <a:rPr lang="es-ES" sz="1400" dirty="0" smtClean="0">
                <a:latin typeface="Times" panose="02020603050405020304" pitchFamily="18" charset="0"/>
                <a:cs typeface="Times" panose="02020603050405020304" pitchFamily="18" charset="0"/>
              </a:rPr>
              <a:t>significativas.</a:t>
            </a:r>
          </a:p>
          <a:p>
            <a:pPr algn="just"/>
            <a:r>
              <a:rPr lang="es-ES" sz="1400" dirty="0" smtClean="0">
                <a:latin typeface="Times" panose="02020603050405020304" pitchFamily="18" charset="0"/>
                <a:cs typeface="Times" panose="02020603050405020304" pitchFamily="18" charset="0"/>
              </a:rPr>
              <a:t>Numéricamente el T2 (3.47) requiere menor cantidad de alimento para producir un kg de huevos.</a:t>
            </a:r>
          </a:p>
          <a:p>
            <a:pPr algn="just"/>
            <a:r>
              <a:rPr lang="es-MX" sz="1400" dirty="0" err="1" smtClean="0">
                <a:latin typeface="Times" panose="02020603050405020304" pitchFamily="18" charset="0"/>
                <a:ea typeface="Times New Roman" panose="02020603050405020304" pitchFamily="18" charset="0"/>
                <a:cs typeface="Times" panose="02020603050405020304" pitchFamily="18" charset="0"/>
              </a:rPr>
              <a:t>Ticona</a:t>
            </a:r>
            <a:r>
              <a:rPr lang="es-MX" sz="1400" dirty="0">
                <a:latin typeface="Times" panose="02020603050405020304" pitchFamily="18" charset="0"/>
                <a:ea typeface="Times New Roman" panose="02020603050405020304" pitchFamily="18" charset="0"/>
                <a:cs typeface="Times" panose="02020603050405020304" pitchFamily="18" charset="0"/>
              </a:rPr>
              <a:t>, (2011) </a:t>
            </a:r>
            <a:r>
              <a:rPr lang="es-MX" sz="1400" dirty="0" smtClean="0">
                <a:latin typeface="Times" panose="02020603050405020304" pitchFamily="18" charset="0"/>
                <a:ea typeface="Times New Roman" panose="02020603050405020304" pitchFamily="18" charset="0"/>
                <a:cs typeface="Times" panose="02020603050405020304" pitchFamily="18" charset="0"/>
              </a:rPr>
              <a:t>reporta diferencias </a:t>
            </a:r>
            <a:r>
              <a:rPr lang="es-MX" sz="1400" dirty="0">
                <a:latin typeface="Times" panose="02020603050405020304" pitchFamily="18" charset="0"/>
                <a:ea typeface="Times New Roman" panose="02020603050405020304" pitchFamily="18" charset="0"/>
                <a:cs typeface="Times" panose="02020603050405020304" pitchFamily="18" charset="0"/>
              </a:rPr>
              <a:t>significativas (P&lt;0.0001) entre los tratamientos. El T2 (10 % Hαα) y T1 (0 % Hαα) </a:t>
            </a:r>
            <a:r>
              <a:rPr lang="es-MX" sz="1400" dirty="0" smtClean="0">
                <a:latin typeface="Times" panose="02020603050405020304" pitchFamily="18" charset="0"/>
                <a:ea typeface="Times New Roman" panose="02020603050405020304" pitchFamily="18" charset="0"/>
                <a:cs typeface="Times" panose="02020603050405020304" pitchFamily="18" charset="0"/>
              </a:rPr>
              <a:t>que presentaron </a:t>
            </a:r>
            <a:r>
              <a:rPr lang="es-MX" sz="1400" dirty="0">
                <a:latin typeface="Times" panose="02020603050405020304" pitchFamily="18" charset="0"/>
                <a:ea typeface="Times New Roman" panose="02020603050405020304" pitchFamily="18" charset="0"/>
                <a:cs typeface="Times" panose="02020603050405020304" pitchFamily="18" charset="0"/>
              </a:rPr>
              <a:t>los valores más bajos con 5.27 y 5.42 </a:t>
            </a:r>
            <a:endParaRPr lang="es-MX" sz="1400" dirty="0" smtClean="0">
              <a:latin typeface="Times" panose="02020603050405020304" pitchFamily="18" charset="0"/>
              <a:ea typeface="Times New Roman" panose="02020603050405020304" pitchFamily="18" charset="0"/>
              <a:cs typeface="Times" panose="02020603050405020304" pitchFamily="18" charset="0"/>
            </a:endParaRPr>
          </a:p>
          <a:p>
            <a:pPr algn="just"/>
            <a:r>
              <a:rPr lang="es-MX" sz="1400" dirty="0" err="1" smtClean="0">
                <a:latin typeface="Times" panose="02020603050405020304" pitchFamily="18" charset="0"/>
                <a:cs typeface="Times" panose="02020603050405020304" pitchFamily="18" charset="0"/>
              </a:rPr>
              <a:t>Manoche</a:t>
            </a:r>
            <a:r>
              <a:rPr lang="es-MX" sz="1400" dirty="0">
                <a:latin typeface="Times" panose="02020603050405020304" pitchFamily="18" charset="0"/>
                <a:cs typeface="Times" panose="02020603050405020304" pitchFamily="18" charset="0"/>
              </a:rPr>
              <a:t>, </a:t>
            </a:r>
            <a:r>
              <a:rPr lang="es-MX" sz="1400" dirty="0" smtClean="0">
                <a:latin typeface="Times" panose="02020603050405020304" pitchFamily="18" charset="0"/>
                <a:cs typeface="Times" panose="02020603050405020304" pitchFamily="18" charset="0"/>
              </a:rPr>
              <a:t>(2006</a:t>
            </a:r>
            <a:r>
              <a:rPr lang="es-MX" sz="1400" dirty="0">
                <a:latin typeface="Times" panose="02020603050405020304" pitchFamily="18" charset="0"/>
                <a:cs typeface="Times" panose="02020603050405020304" pitchFamily="18" charset="0"/>
              </a:rPr>
              <a:t>) reporta valores promedios de conversión alimenticia de: 7,78; 6,67; y 6,58,</a:t>
            </a:r>
            <a:endParaRPr lang="es-ES" sz="1400" dirty="0" smtClean="0">
              <a:latin typeface="Times" panose="02020603050405020304" pitchFamily="18" charset="0"/>
              <a:cs typeface="Times" panose="02020603050405020304" pitchFamily="18" charset="0"/>
            </a:endParaRPr>
          </a:p>
          <a:p>
            <a:pPr algn="just"/>
            <a:endParaRPr lang="es-CO" sz="1400" dirty="0">
              <a:latin typeface="Times" panose="02020603050405020304" pitchFamily="18" charset="0"/>
              <a:cs typeface="Times" panose="02020603050405020304" pitchFamily="18" charset="0"/>
            </a:endParaRPr>
          </a:p>
        </p:txBody>
      </p:sp>
      <p:graphicFrame>
        <p:nvGraphicFramePr>
          <p:cNvPr id="7" name="Gráfico 6"/>
          <p:cNvGraphicFramePr/>
          <p:nvPr>
            <p:extLst>
              <p:ext uri="{D42A27DB-BD31-4B8C-83A1-F6EECF244321}">
                <p14:modId xmlns:p14="http://schemas.microsoft.com/office/powerpoint/2010/main" val="688393020"/>
              </p:ext>
            </p:extLst>
          </p:nvPr>
        </p:nvGraphicFramePr>
        <p:xfrm>
          <a:off x="2195512" y="1484784"/>
          <a:ext cx="5400824" cy="3571721"/>
        </p:xfrm>
        <a:graphic>
          <a:graphicData uri="http://schemas.openxmlformats.org/drawingml/2006/chart">
            <c:chart xmlns:c="http://schemas.openxmlformats.org/drawingml/2006/chart" xmlns:r="http://schemas.openxmlformats.org/officeDocument/2006/relationships" r:id="rId3"/>
          </a:graphicData>
        </a:graphic>
      </p:graphicFrame>
      <p:sp>
        <p:nvSpPr>
          <p:cNvPr id="8" name="Rectángulo 7"/>
          <p:cNvSpPr/>
          <p:nvPr/>
        </p:nvSpPr>
        <p:spPr>
          <a:xfrm>
            <a:off x="863588" y="6054387"/>
            <a:ext cx="8244916" cy="338554"/>
          </a:xfrm>
          <a:prstGeom prst="rect">
            <a:avLst/>
          </a:prstGeom>
        </p:spPr>
        <p:txBody>
          <a:bodyPr wrap="square">
            <a:spAutoFit/>
          </a:bodyPr>
          <a:lstStyle/>
          <a:p>
            <a:endParaRPr lang="es-MX" sz="1600" dirty="0"/>
          </a:p>
        </p:txBody>
      </p:sp>
    </p:spTree>
    <p:extLst>
      <p:ext uri="{BB962C8B-B14F-4D97-AF65-F5344CB8AC3E}">
        <p14:creationId xmlns:p14="http://schemas.microsoft.com/office/powerpoint/2010/main" val="1398026753"/>
      </p:ext>
    </p:extLst>
  </p:cSld>
  <p:clrMapOvr>
    <a:masterClrMapping/>
  </p:clrMapOvr>
  <p:transition spd="slow">
    <p:wheel spokes="1"/>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66661" y="116632"/>
            <a:ext cx="7704667" cy="667543"/>
          </a:xfrm>
        </p:spPr>
        <p:txBody>
          <a:bodyPr>
            <a:normAutofit fontScale="90000"/>
          </a:bodyPr>
          <a:lstStyle/>
          <a:p>
            <a:r>
              <a:rPr lang="es-EC" b="1" u="sng" dirty="0">
                <a:effectLst>
                  <a:outerShdw blurRad="38100" dist="38100" dir="2700000" algn="tl">
                    <a:srgbClr val="000000">
                      <a:alpha val="43137"/>
                    </a:srgbClr>
                  </a:outerShdw>
                </a:effectLst>
              </a:rPr>
              <a:t>RESULTADOS Y DISCUSIÓN </a:t>
            </a:r>
            <a:endParaRPr lang="es-CO" dirty="0"/>
          </a:p>
        </p:txBody>
      </p:sp>
      <p:sp>
        <p:nvSpPr>
          <p:cNvPr id="4" name="CuadroTexto 3"/>
          <p:cNvSpPr txBox="1"/>
          <p:nvPr/>
        </p:nvSpPr>
        <p:spPr>
          <a:xfrm>
            <a:off x="1043608" y="792173"/>
            <a:ext cx="7128792" cy="400110"/>
          </a:xfrm>
          <a:prstGeom prst="rect">
            <a:avLst/>
          </a:prstGeom>
          <a:noFill/>
        </p:spPr>
        <p:txBody>
          <a:bodyPr wrap="square" rtlCol="0">
            <a:spAutoFit/>
          </a:bodyPr>
          <a:lstStyle/>
          <a:p>
            <a:pPr algn="ctr"/>
            <a:r>
              <a:rPr lang="es-EC" sz="2000" dirty="0" smtClean="0"/>
              <a:t>Coloración de la yema .</a:t>
            </a:r>
            <a:endParaRPr lang="es-EC" sz="2000" dirty="0"/>
          </a:p>
        </p:txBody>
      </p:sp>
      <p:sp>
        <p:nvSpPr>
          <p:cNvPr id="3" name="Rectángulo 2"/>
          <p:cNvSpPr/>
          <p:nvPr/>
        </p:nvSpPr>
        <p:spPr>
          <a:xfrm>
            <a:off x="979333" y="4997494"/>
            <a:ext cx="7701356" cy="1815882"/>
          </a:xfrm>
          <a:prstGeom prst="rect">
            <a:avLst/>
          </a:prstGeom>
          <a:solidFill>
            <a:srgbClr val="92D050"/>
          </a:solidFill>
          <a:ln>
            <a:noFill/>
          </a:ln>
          <a:effectLst>
            <a:outerShdw blurRad="50800" dist="38100" dir="18900000" algn="bl" rotWithShape="0">
              <a:prstClr val="black">
                <a:alpha val="40000"/>
              </a:prstClr>
            </a:outerShdw>
          </a:effectLst>
          <a:scene3d>
            <a:camera prst="orthographicFront">
              <a:rot lat="0" lon="0" rev="0"/>
            </a:camera>
            <a:lightRig rig="balanced" dir="t">
              <a:rot lat="0" lon="0" rev="8700000"/>
            </a:lightRig>
          </a:scene3d>
          <a:sp3d>
            <a:bevelT w="190500" h="38100"/>
          </a:sp3d>
        </p:spPr>
        <p:txBody>
          <a:bodyPr wrap="square">
            <a:spAutoFit/>
          </a:bodyPr>
          <a:lstStyle/>
          <a:p>
            <a:r>
              <a:rPr lang="es-ES_tradnl" sz="1400" dirty="0" smtClean="0"/>
              <a:t>Existe </a:t>
            </a:r>
            <a:r>
              <a:rPr lang="es-ES_tradnl" sz="1400" dirty="0"/>
              <a:t>una relación entre el porcentaje de harina de alfalfa y el color de la yema, siendo el T3 el que presento el valor 7 en la escala y el que menos valor presento fue el T4 con un valor de 2 en la escala</a:t>
            </a:r>
            <a:r>
              <a:rPr lang="es-ES_tradnl" sz="1400" dirty="0" smtClean="0"/>
              <a:t>.</a:t>
            </a:r>
          </a:p>
          <a:p>
            <a:endParaRPr lang="es-ES_tradnl" sz="1400" dirty="0" smtClean="0"/>
          </a:p>
          <a:p>
            <a:r>
              <a:rPr lang="es-ES" sz="1400" dirty="0"/>
              <a:t>Rojas &amp; </a:t>
            </a:r>
            <a:r>
              <a:rPr lang="es-ES" sz="1400" dirty="0" err="1"/>
              <a:t>Avila</a:t>
            </a:r>
            <a:r>
              <a:rPr lang="es-ES" sz="1400" dirty="0"/>
              <a:t>, (1977) </a:t>
            </a:r>
            <a:r>
              <a:rPr lang="es-MX" sz="1400" dirty="0" smtClean="0"/>
              <a:t>reportan</a:t>
            </a:r>
            <a:r>
              <a:rPr lang="es-EC" sz="1400" dirty="0"/>
              <a:t> </a:t>
            </a:r>
            <a:r>
              <a:rPr lang="es-EC" sz="1400" dirty="0" smtClean="0"/>
              <a:t>rangos </a:t>
            </a:r>
            <a:r>
              <a:rPr lang="es-EC" sz="1400" dirty="0"/>
              <a:t>similares en la escala </a:t>
            </a:r>
            <a:r>
              <a:rPr lang="es-EC" sz="1400" dirty="0" smtClean="0"/>
              <a:t>colorimétrica. De </a:t>
            </a:r>
            <a:r>
              <a:rPr lang="es-EC" sz="1400" dirty="0"/>
              <a:t>los datos obtenidos en esta prueba se infiere que la harina de col forrajera tiene un </a:t>
            </a:r>
            <a:r>
              <a:rPr lang="es-EC" sz="1400" dirty="0" smtClean="0"/>
              <a:t>valor de </a:t>
            </a:r>
            <a:r>
              <a:rPr lang="es-EC" sz="1400" dirty="0"/>
              <a:t>8 </a:t>
            </a:r>
            <a:r>
              <a:rPr lang="es-EC" sz="1400" dirty="0" smtClean="0"/>
              <a:t>, similar </a:t>
            </a:r>
            <a:r>
              <a:rPr lang="es-EC" sz="1400" dirty="0"/>
              <a:t>al de las harinas de alfalfa con un rango de 7 y Cempasúchil con rango </a:t>
            </a:r>
            <a:r>
              <a:rPr lang="es-EC" sz="1400" dirty="0" smtClean="0"/>
              <a:t>7. </a:t>
            </a:r>
            <a:r>
              <a:rPr lang="es-EC" sz="1400" dirty="0"/>
              <a:t>Los tratamientos empleados consistieron en la adición de 3% de harina de alfalfa, 3% de harina de col y 0.3% de harina de flor de cempasúchil</a:t>
            </a:r>
            <a:endParaRPr lang="es-MX" sz="1400" dirty="0"/>
          </a:p>
          <a:p>
            <a:endParaRPr lang="es-CO" sz="1400" dirty="0">
              <a:latin typeface="Times" panose="02020603050405020304" pitchFamily="18" charset="0"/>
              <a:cs typeface="Times" panose="02020603050405020304" pitchFamily="18" charset="0"/>
            </a:endParaRPr>
          </a:p>
        </p:txBody>
      </p:sp>
      <p:sp>
        <p:nvSpPr>
          <p:cNvPr id="8" name="Rectángulo 7"/>
          <p:cNvSpPr/>
          <p:nvPr/>
        </p:nvSpPr>
        <p:spPr>
          <a:xfrm>
            <a:off x="863588" y="6054387"/>
            <a:ext cx="8244916" cy="338554"/>
          </a:xfrm>
          <a:prstGeom prst="rect">
            <a:avLst/>
          </a:prstGeom>
        </p:spPr>
        <p:txBody>
          <a:bodyPr wrap="square">
            <a:spAutoFit/>
          </a:bodyPr>
          <a:lstStyle/>
          <a:p>
            <a:endParaRPr lang="es-MX" sz="1600" dirty="0"/>
          </a:p>
        </p:txBody>
      </p:sp>
      <p:graphicFrame>
        <p:nvGraphicFramePr>
          <p:cNvPr id="11" name="Objeto 10"/>
          <p:cNvGraphicFramePr>
            <a:graphicFrameLocks noChangeAspect="1"/>
          </p:cNvGraphicFramePr>
          <p:nvPr>
            <p:extLst>
              <p:ext uri="{D42A27DB-BD31-4B8C-83A1-F6EECF244321}">
                <p14:modId xmlns:p14="http://schemas.microsoft.com/office/powerpoint/2010/main" val="2526083672"/>
              </p:ext>
            </p:extLst>
          </p:nvPr>
        </p:nvGraphicFramePr>
        <p:xfrm>
          <a:off x="2052638" y="1046163"/>
          <a:ext cx="5037137" cy="4111029"/>
        </p:xfrm>
        <a:graphic>
          <a:graphicData uri="http://schemas.openxmlformats.org/presentationml/2006/ole">
            <mc:AlternateContent xmlns:mc="http://schemas.openxmlformats.org/markup-compatibility/2006">
              <mc:Choice xmlns:v="urn:schemas-microsoft-com:vml" Requires="v">
                <p:oleObj spid="_x0000_s1044" name="Documento" r:id="rId5" imgW="5037667" imgH="4767465" progId="Word.Document.12">
                  <p:embed/>
                </p:oleObj>
              </mc:Choice>
              <mc:Fallback>
                <p:oleObj name="Documento" r:id="rId5" imgW="5037667" imgH="4767465" progId="Word.Document.12">
                  <p:embed/>
                  <p:pic>
                    <p:nvPicPr>
                      <p:cNvPr id="0" name=""/>
                      <p:cNvPicPr/>
                      <p:nvPr/>
                    </p:nvPicPr>
                    <p:blipFill>
                      <a:blip r:embed="rId6"/>
                      <a:stretch>
                        <a:fillRect/>
                      </a:stretch>
                    </p:blipFill>
                    <p:spPr>
                      <a:xfrm>
                        <a:off x="2052638" y="1046163"/>
                        <a:ext cx="5037137" cy="4111029"/>
                      </a:xfrm>
                      <a:prstGeom prst="rect">
                        <a:avLst/>
                      </a:prstGeom>
                    </p:spPr>
                  </p:pic>
                </p:oleObj>
              </mc:Fallback>
            </mc:AlternateContent>
          </a:graphicData>
        </a:graphic>
      </p:graphicFrame>
      <p:pic>
        <p:nvPicPr>
          <p:cNvPr id="1028" name="Imagen 32" descr="20151003_163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239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27" name="Imagen 25" descr="mmm"/>
          <p:cNvPicPr>
            <a:picLocks noChangeAspect="1" noChangeArrowheads="1"/>
          </p:cNvPicPr>
          <p:nvPr/>
        </p:nvPicPr>
        <p:blipFill>
          <a:blip r:embed="rId8">
            <a:extLst>
              <a:ext uri="{28A0092B-C50C-407E-A947-70E740481C1C}">
                <a14:useLocalDpi xmlns:a14="http://schemas.microsoft.com/office/drawing/2010/main" val="0"/>
              </a:ext>
            </a:extLst>
          </a:blip>
          <a:srcRect b="19676"/>
          <a:stretch>
            <a:fillRect/>
          </a:stretch>
        </p:blipFill>
        <p:spPr bwMode="auto">
          <a:xfrm>
            <a:off x="0" y="0"/>
            <a:ext cx="10572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26" name="Imagen 28" descr="gg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42975"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25" name="Imagen 4" descr="20151003_1633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71550" cy="923925"/>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20151003_16300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0"/>
            <a:ext cx="923925"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31" name="Picture 7" descr="mmm"/>
          <p:cNvPicPr>
            <a:picLocks noChangeAspect="1" noChangeArrowheads="1"/>
          </p:cNvPicPr>
          <p:nvPr/>
        </p:nvPicPr>
        <p:blipFill>
          <a:blip r:embed="rId8">
            <a:extLst>
              <a:ext uri="{28A0092B-C50C-407E-A947-70E740481C1C}">
                <a14:useLocalDpi xmlns:a14="http://schemas.microsoft.com/office/drawing/2010/main" val="0"/>
              </a:ext>
            </a:extLst>
          </a:blip>
          <a:srcRect b="19676"/>
          <a:stretch>
            <a:fillRect/>
          </a:stretch>
        </p:blipFill>
        <p:spPr bwMode="auto">
          <a:xfrm>
            <a:off x="0" y="0"/>
            <a:ext cx="1057275" cy="962025"/>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ggg"/>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0" y="0"/>
            <a:ext cx="942975" cy="971550"/>
          </a:xfrm>
          <a:prstGeom prst="rect">
            <a:avLst/>
          </a:prstGeom>
          <a:noFill/>
          <a:extLst>
            <a:ext uri="{909E8E84-426E-40DD-AFC4-6F175D3DCCD1}">
              <a14:hiddenFill xmlns:a14="http://schemas.microsoft.com/office/drawing/2010/main">
                <a:solidFill>
                  <a:srgbClr val="FFFFFF"/>
                </a:solidFill>
              </a14:hiddenFill>
            </a:ext>
          </a:extLst>
        </p:spPr>
      </p:pic>
      <p:pic>
        <p:nvPicPr>
          <p:cNvPr id="1029" name="Picture 5" descr="20151003_163328"/>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0" y="0"/>
            <a:ext cx="971550" cy="9239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1132122"/>
      </p:ext>
    </p:extLst>
  </p:cSld>
  <p:clrMapOvr>
    <a:masterClrMapping/>
  </p:clrMapOvr>
  <p:transition spd="slow">
    <p:wheel spokes="1"/>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87813" y="-28295"/>
            <a:ext cx="7704667" cy="1153039"/>
          </a:xfrm>
        </p:spPr>
        <p:txBody>
          <a:bodyPr>
            <a:normAutofit/>
          </a:bodyPr>
          <a:lstStyle/>
          <a:p>
            <a:r>
              <a:rPr lang="es-EC" sz="3200" b="1"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ANÁLISIS DE COSTOS DE PRODUCCIÓN</a:t>
            </a:r>
            <a:endParaRPr lang="es-CO" sz="3200" dirty="0">
              <a:latin typeface="Times" panose="02020603050405020304" pitchFamily="18" charset="0"/>
              <a:cs typeface="Times" panose="02020603050405020304" pitchFamily="18" charset="0"/>
            </a:endParaRPr>
          </a:p>
        </p:txBody>
      </p:sp>
      <p:graphicFrame>
        <p:nvGraphicFramePr>
          <p:cNvPr id="10" name="Marcador de contenido 9"/>
          <p:cNvGraphicFramePr>
            <a:graphicFrameLocks noGrp="1"/>
          </p:cNvGraphicFramePr>
          <p:nvPr>
            <p:ph idx="1"/>
            <p:extLst>
              <p:ext uri="{D42A27DB-BD31-4B8C-83A1-F6EECF244321}">
                <p14:modId xmlns:p14="http://schemas.microsoft.com/office/powerpoint/2010/main" val="1564717493"/>
              </p:ext>
            </p:extLst>
          </p:nvPr>
        </p:nvGraphicFramePr>
        <p:xfrm>
          <a:off x="913414" y="1124744"/>
          <a:ext cx="8079346" cy="2498950"/>
        </p:xfrm>
        <a:graphic>
          <a:graphicData uri="http://schemas.openxmlformats.org/drawingml/2006/table">
            <a:tbl>
              <a:tblPr firstRow="1" firstCol="1" bandRow="1">
                <a:tableStyleId>{EB9631B5-78F2-41C9-869B-9F39066F8104}</a:tableStyleId>
              </a:tblPr>
              <a:tblGrid>
                <a:gridCol w="1644469">
                  <a:extLst>
                    <a:ext uri="{9D8B030D-6E8A-4147-A177-3AD203B41FA5}">
                      <a16:colId xmlns:a16="http://schemas.microsoft.com/office/drawing/2014/main" xmlns="" val="20000"/>
                    </a:ext>
                  </a:extLst>
                </a:gridCol>
                <a:gridCol w="1572970">
                  <a:extLst>
                    <a:ext uri="{9D8B030D-6E8A-4147-A177-3AD203B41FA5}">
                      <a16:colId xmlns:a16="http://schemas.microsoft.com/office/drawing/2014/main" xmlns="" val="20001"/>
                    </a:ext>
                  </a:extLst>
                </a:gridCol>
                <a:gridCol w="1644469">
                  <a:extLst>
                    <a:ext uri="{9D8B030D-6E8A-4147-A177-3AD203B41FA5}">
                      <a16:colId xmlns:a16="http://schemas.microsoft.com/office/drawing/2014/main" xmlns="" val="20002"/>
                    </a:ext>
                  </a:extLst>
                </a:gridCol>
                <a:gridCol w="1730818">
                  <a:extLst>
                    <a:ext uri="{9D8B030D-6E8A-4147-A177-3AD203B41FA5}">
                      <a16:colId xmlns:a16="http://schemas.microsoft.com/office/drawing/2014/main" xmlns="" val="20003"/>
                    </a:ext>
                  </a:extLst>
                </a:gridCol>
                <a:gridCol w="1486620">
                  <a:extLst>
                    <a:ext uri="{9D8B030D-6E8A-4147-A177-3AD203B41FA5}">
                      <a16:colId xmlns:a16="http://schemas.microsoft.com/office/drawing/2014/main" xmlns="" val="20004"/>
                    </a:ext>
                  </a:extLst>
                </a:gridCol>
              </a:tblGrid>
              <a:tr h="834988">
                <a:tc>
                  <a:txBody>
                    <a:bodyPr/>
                    <a:lstStyle/>
                    <a:p>
                      <a:pPr algn="ctr">
                        <a:spcAft>
                          <a:spcPts val="0"/>
                        </a:spcAft>
                      </a:pPr>
                      <a:r>
                        <a:rPr lang="es-EC" sz="1500" dirty="0">
                          <a:effectLst/>
                        </a:rPr>
                        <a:t> </a:t>
                      </a:r>
                      <a:endParaRPr lang="es-CO" sz="1500" dirty="0">
                        <a:solidFill>
                          <a:srgbClr val="000000"/>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ctr">
                        <a:spcAft>
                          <a:spcPts val="0"/>
                        </a:spcAft>
                      </a:pPr>
                      <a:r>
                        <a:rPr lang="es-CO" sz="1400" dirty="0">
                          <a:solidFill>
                            <a:schemeClr val="tx1">
                              <a:lumMod val="95000"/>
                              <a:lumOff val="5000"/>
                            </a:schemeClr>
                          </a:solidFill>
                          <a:effectLst/>
                        </a:rPr>
                        <a:t>TRATAMIENTO 1 </a:t>
                      </a:r>
                    </a:p>
                    <a:p>
                      <a:pPr algn="ctr">
                        <a:spcAft>
                          <a:spcPts val="0"/>
                        </a:spcAft>
                      </a:pPr>
                      <a:r>
                        <a:rPr lang="es-CO" sz="1400" dirty="0">
                          <a:solidFill>
                            <a:schemeClr val="tx1">
                              <a:lumMod val="95000"/>
                              <a:lumOff val="5000"/>
                            </a:schemeClr>
                          </a:solidFill>
                          <a:effectLst/>
                        </a:rPr>
                        <a:t>( </a:t>
                      </a:r>
                      <a:r>
                        <a:rPr lang="es-CO" sz="1400" dirty="0" smtClean="0">
                          <a:solidFill>
                            <a:schemeClr val="tx1">
                              <a:lumMod val="95000"/>
                              <a:lumOff val="5000"/>
                            </a:schemeClr>
                          </a:solidFill>
                          <a:effectLst/>
                        </a:rPr>
                        <a:t>5</a:t>
                      </a:r>
                      <a:r>
                        <a:rPr lang="es-CO" sz="1400" baseline="0" dirty="0" smtClean="0">
                          <a:solidFill>
                            <a:schemeClr val="tx1">
                              <a:lumMod val="95000"/>
                              <a:lumOff val="5000"/>
                            </a:schemeClr>
                          </a:solidFill>
                          <a:effectLst/>
                        </a:rPr>
                        <a:t> </a:t>
                      </a:r>
                      <a:r>
                        <a:rPr lang="es-CO" sz="1400" baseline="0" dirty="0">
                          <a:solidFill>
                            <a:schemeClr val="tx1">
                              <a:lumMod val="95000"/>
                              <a:lumOff val="5000"/>
                            </a:schemeClr>
                          </a:solidFill>
                          <a:effectLst/>
                        </a:rPr>
                        <a:t>%  HARINA DE </a:t>
                      </a:r>
                      <a:r>
                        <a:rPr lang="es-CO" sz="1400" baseline="0" dirty="0" smtClean="0">
                          <a:solidFill>
                            <a:schemeClr val="tx1">
                              <a:lumMod val="95000"/>
                              <a:lumOff val="5000"/>
                            </a:schemeClr>
                          </a:solidFill>
                          <a:effectLst/>
                        </a:rPr>
                        <a:t>ALFALFA)</a:t>
                      </a:r>
                      <a:endParaRPr lang="es-CO" sz="1400" dirty="0">
                        <a:solidFill>
                          <a:schemeClr val="tx1">
                            <a:lumMod val="95000"/>
                            <a:lumOff val="5000"/>
                          </a:schemeClr>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s-CO" sz="1400" dirty="0">
                          <a:solidFill>
                            <a:schemeClr val="tx1">
                              <a:lumMod val="95000"/>
                              <a:lumOff val="5000"/>
                            </a:schemeClr>
                          </a:solidFill>
                          <a:effectLst/>
                        </a:rPr>
                        <a:t>TRATAMIENTO 2</a:t>
                      </a:r>
                    </a:p>
                    <a:p>
                      <a:pPr algn="ctr">
                        <a:spcAft>
                          <a:spcPts val="0"/>
                        </a:spcAft>
                      </a:pPr>
                      <a:r>
                        <a:rPr lang="es-CO" sz="1400" dirty="0" smtClean="0">
                          <a:solidFill>
                            <a:schemeClr val="tx1">
                              <a:lumMod val="95000"/>
                              <a:lumOff val="5000"/>
                            </a:schemeClr>
                          </a:solidFill>
                          <a:effectLst/>
                        </a:rPr>
                        <a:t>(10 </a:t>
                      </a:r>
                      <a:r>
                        <a:rPr lang="es-CO" sz="1400" dirty="0">
                          <a:solidFill>
                            <a:schemeClr val="tx1">
                              <a:lumMod val="95000"/>
                              <a:lumOff val="5000"/>
                            </a:schemeClr>
                          </a:solidFill>
                          <a:effectLst/>
                        </a:rPr>
                        <a:t>% </a:t>
                      </a:r>
                      <a:r>
                        <a:rPr lang="es-CO" sz="1400" baseline="0" dirty="0">
                          <a:solidFill>
                            <a:schemeClr val="tx1">
                              <a:lumMod val="95000"/>
                              <a:lumOff val="5000"/>
                            </a:schemeClr>
                          </a:solidFill>
                          <a:effectLst/>
                        </a:rPr>
                        <a:t>HARINA DE </a:t>
                      </a:r>
                      <a:r>
                        <a:rPr lang="es-CO" sz="1400" baseline="0" dirty="0" smtClean="0">
                          <a:solidFill>
                            <a:schemeClr val="tx1">
                              <a:lumMod val="95000"/>
                              <a:lumOff val="5000"/>
                            </a:schemeClr>
                          </a:solidFill>
                          <a:effectLst/>
                        </a:rPr>
                        <a:t>ALFALFA</a:t>
                      </a:r>
                      <a:r>
                        <a:rPr lang="es-CO" sz="1400" dirty="0" smtClean="0">
                          <a:solidFill>
                            <a:schemeClr val="tx1">
                              <a:lumMod val="95000"/>
                              <a:lumOff val="5000"/>
                            </a:schemeClr>
                          </a:solidFill>
                          <a:effectLst/>
                        </a:rPr>
                        <a:t>)</a:t>
                      </a:r>
                      <a:endParaRPr lang="es-CO" sz="1400" dirty="0">
                        <a:solidFill>
                          <a:schemeClr val="tx1">
                            <a:lumMod val="95000"/>
                            <a:lumOff val="5000"/>
                          </a:schemeClr>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just">
                        <a:spcAft>
                          <a:spcPts val="0"/>
                        </a:spcAft>
                        <a:tabLst>
                          <a:tab pos="171450" algn="l"/>
                        </a:tabLst>
                      </a:pPr>
                      <a:r>
                        <a:rPr lang="es-EC" sz="1400" dirty="0">
                          <a:solidFill>
                            <a:schemeClr val="tx1">
                              <a:lumMod val="95000"/>
                              <a:lumOff val="5000"/>
                            </a:schemeClr>
                          </a:solidFill>
                          <a:effectLst/>
                        </a:rPr>
                        <a:t>	</a:t>
                      </a:r>
                      <a:r>
                        <a:rPr lang="es-CO" sz="1400" dirty="0">
                          <a:solidFill>
                            <a:schemeClr val="tx1">
                              <a:lumMod val="95000"/>
                              <a:lumOff val="5000"/>
                            </a:schemeClr>
                          </a:solidFill>
                          <a:effectLst/>
                        </a:rPr>
                        <a:t>TRATAMIENTO 3</a:t>
                      </a:r>
                    </a:p>
                    <a:p>
                      <a:pPr algn="just">
                        <a:spcAft>
                          <a:spcPts val="0"/>
                        </a:spcAft>
                        <a:tabLst>
                          <a:tab pos="171450" algn="l"/>
                        </a:tabLst>
                      </a:pPr>
                      <a:r>
                        <a:rPr lang="es-CO" sz="1400" dirty="0" smtClean="0">
                          <a:solidFill>
                            <a:schemeClr val="tx1">
                              <a:lumMod val="95000"/>
                              <a:lumOff val="5000"/>
                            </a:schemeClr>
                          </a:solidFill>
                          <a:effectLst/>
                        </a:rPr>
                        <a:t>(15 </a:t>
                      </a:r>
                      <a:r>
                        <a:rPr lang="es-CO" sz="1400" dirty="0">
                          <a:solidFill>
                            <a:schemeClr val="tx1">
                              <a:lumMod val="95000"/>
                              <a:lumOff val="5000"/>
                            </a:schemeClr>
                          </a:solidFill>
                          <a:effectLst/>
                        </a:rPr>
                        <a:t>% </a:t>
                      </a:r>
                      <a:r>
                        <a:rPr lang="es-CO" sz="1400" baseline="0" dirty="0">
                          <a:solidFill>
                            <a:schemeClr val="tx1">
                              <a:lumMod val="95000"/>
                              <a:lumOff val="5000"/>
                            </a:schemeClr>
                          </a:solidFill>
                          <a:effectLst/>
                        </a:rPr>
                        <a:t>HARINA DE </a:t>
                      </a:r>
                      <a:r>
                        <a:rPr lang="es-CO" sz="1400" baseline="0" dirty="0" smtClean="0">
                          <a:solidFill>
                            <a:schemeClr val="tx1">
                              <a:lumMod val="95000"/>
                              <a:lumOff val="5000"/>
                            </a:schemeClr>
                          </a:solidFill>
                          <a:effectLst/>
                        </a:rPr>
                        <a:t>ALFALFA</a:t>
                      </a:r>
                      <a:r>
                        <a:rPr lang="es-CO" sz="1400" dirty="0" smtClean="0">
                          <a:solidFill>
                            <a:schemeClr val="tx1">
                              <a:lumMod val="95000"/>
                              <a:lumOff val="5000"/>
                            </a:schemeClr>
                          </a:solidFill>
                          <a:effectLst/>
                        </a:rPr>
                        <a:t>)</a:t>
                      </a:r>
                      <a:endParaRPr lang="es-CO" sz="1400" dirty="0">
                        <a:solidFill>
                          <a:schemeClr val="tx1">
                            <a:lumMod val="95000"/>
                            <a:lumOff val="5000"/>
                          </a:schemeClr>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tc>
                  <a:txBody>
                    <a:bodyPr/>
                    <a:lstStyle/>
                    <a:p>
                      <a:pPr algn="ctr">
                        <a:spcAft>
                          <a:spcPts val="0"/>
                        </a:spcAft>
                      </a:pPr>
                      <a:r>
                        <a:rPr lang="es-CO" sz="1400" dirty="0">
                          <a:solidFill>
                            <a:schemeClr val="tx1">
                              <a:lumMod val="95000"/>
                              <a:lumOff val="5000"/>
                            </a:schemeClr>
                          </a:solidFill>
                          <a:effectLst/>
                        </a:rPr>
                        <a:t>TRATAMIENTO 4 </a:t>
                      </a:r>
                    </a:p>
                    <a:p>
                      <a:pPr algn="ctr">
                        <a:spcAft>
                          <a:spcPts val="0"/>
                        </a:spcAft>
                      </a:pPr>
                      <a:r>
                        <a:rPr lang="es-CO" sz="1400" dirty="0" smtClean="0">
                          <a:solidFill>
                            <a:schemeClr val="tx1">
                              <a:lumMod val="95000"/>
                              <a:lumOff val="5000"/>
                            </a:schemeClr>
                          </a:solidFill>
                          <a:effectLst/>
                        </a:rPr>
                        <a:t>(0%</a:t>
                      </a:r>
                      <a:r>
                        <a:rPr lang="es-CO" sz="1400" baseline="0" dirty="0" smtClean="0">
                          <a:solidFill>
                            <a:schemeClr val="tx1">
                              <a:lumMod val="95000"/>
                              <a:lumOff val="5000"/>
                            </a:schemeClr>
                          </a:solidFill>
                          <a:effectLst/>
                        </a:rPr>
                        <a:t> HARINA DE ALFALFA </a:t>
                      </a:r>
                      <a:r>
                        <a:rPr lang="es-CO" sz="1400" baseline="0" dirty="0">
                          <a:solidFill>
                            <a:schemeClr val="tx1">
                              <a:lumMod val="95000"/>
                              <a:lumOff val="5000"/>
                            </a:schemeClr>
                          </a:solidFill>
                          <a:effectLst/>
                        </a:rPr>
                        <a:t>)</a:t>
                      </a:r>
                      <a:endParaRPr lang="es-CO" sz="1400" dirty="0">
                        <a:solidFill>
                          <a:schemeClr val="tx1">
                            <a:lumMod val="95000"/>
                            <a:lumOff val="5000"/>
                          </a:schemeClr>
                        </a:solidFill>
                        <a:effectLst/>
                        <a:latin typeface="Times" panose="02020603050405020304" pitchFamily="18" charset="0"/>
                        <a:ea typeface="Times New Roman" panose="02020603050405020304" pitchFamily="18" charset="0"/>
                        <a:cs typeface="Times" panose="02020603050405020304" pitchFamily="18" charset="0"/>
                      </a:endParaRPr>
                    </a:p>
                  </a:txBody>
                  <a:tcPr marL="68580" marR="68580" marT="0" marB="0"/>
                </a:tc>
                <a:extLst>
                  <a:ext uri="{0D108BD9-81ED-4DB2-BD59-A6C34878D82A}">
                    <a16:rowId xmlns:a16="http://schemas.microsoft.com/office/drawing/2014/main" xmlns="" val="10000"/>
                  </a:ext>
                </a:extLst>
              </a:tr>
              <a:tr h="417494">
                <a:tc>
                  <a:txBody>
                    <a:bodyPr/>
                    <a:lstStyle/>
                    <a:p>
                      <a:pPr algn="ctr">
                        <a:spcAft>
                          <a:spcPts val="0"/>
                        </a:spcAft>
                      </a:pPr>
                      <a:r>
                        <a:rPr lang="es-CO" sz="1400" dirty="0">
                          <a:effectLst/>
                        </a:rPr>
                        <a:t>EGRESOS</a:t>
                      </a:r>
                      <a:endParaRPr lang="es-CO" sz="14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183.56</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185.64</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182.25</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186.96</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1"/>
                  </a:ext>
                </a:extLst>
              </a:tr>
              <a:tr h="417494">
                <a:tc>
                  <a:txBody>
                    <a:bodyPr/>
                    <a:lstStyle/>
                    <a:p>
                      <a:pPr algn="ctr">
                        <a:spcAft>
                          <a:spcPts val="0"/>
                        </a:spcAft>
                      </a:pPr>
                      <a:r>
                        <a:rPr lang="es-CO" sz="1400" dirty="0">
                          <a:effectLst/>
                        </a:rPr>
                        <a:t>INGRESOS</a:t>
                      </a:r>
                      <a:endParaRPr lang="es-CO" sz="14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195.35</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203.00</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196.01</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195.80</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2"/>
                  </a:ext>
                </a:extLst>
              </a:tr>
              <a:tr h="360802">
                <a:tc>
                  <a:txBody>
                    <a:bodyPr/>
                    <a:lstStyle/>
                    <a:p>
                      <a:pPr algn="ctr">
                        <a:spcAft>
                          <a:spcPts val="0"/>
                        </a:spcAft>
                      </a:pPr>
                      <a:r>
                        <a:rPr lang="es-CO" sz="1400" dirty="0">
                          <a:effectLst/>
                        </a:rPr>
                        <a:t>COSTO/BENEFICIO</a:t>
                      </a:r>
                      <a:endParaRPr lang="es-CO" sz="14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1.06</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MX" sz="1800" kern="1200" dirty="0" smtClean="0">
                          <a:solidFill>
                            <a:schemeClr val="dk1"/>
                          </a:solidFill>
                          <a:effectLst/>
                          <a:latin typeface="+mn-lt"/>
                          <a:ea typeface="+mn-ea"/>
                          <a:cs typeface="+mn-cs"/>
                        </a:rPr>
                        <a:t>1.09</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CO" sz="1500" dirty="0" smtClean="0">
                          <a:effectLst/>
                          <a:latin typeface="Arial" panose="020B0604020202020204" pitchFamily="34" charset="0"/>
                          <a:cs typeface="Arial" panose="020B0604020202020204" pitchFamily="34" charset="0"/>
                        </a:rPr>
                        <a:t>1.08</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tc>
                  <a:txBody>
                    <a:bodyPr/>
                    <a:lstStyle/>
                    <a:p>
                      <a:pPr algn="r">
                        <a:lnSpc>
                          <a:spcPct val="150000"/>
                        </a:lnSpc>
                        <a:spcBef>
                          <a:spcPts val="1200"/>
                        </a:spcBef>
                        <a:spcAft>
                          <a:spcPts val="0"/>
                        </a:spcAft>
                      </a:pPr>
                      <a:r>
                        <a:rPr lang="es-MX" sz="1800" kern="1200" dirty="0" smtClean="0">
                          <a:solidFill>
                            <a:schemeClr val="dk1"/>
                          </a:solidFill>
                          <a:effectLst/>
                          <a:latin typeface="+mn-lt"/>
                          <a:ea typeface="+mn-ea"/>
                          <a:cs typeface="+mn-cs"/>
                        </a:rPr>
                        <a:t>1.05</a:t>
                      </a:r>
                      <a:endParaRPr lang="es-CO" sz="1500"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tc>
                <a:extLst>
                  <a:ext uri="{0D108BD9-81ED-4DB2-BD59-A6C34878D82A}">
                    <a16:rowId xmlns:a16="http://schemas.microsoft.com/office/drawing/2014/main" xmlns="" val="10003"/>
                  </a:ext>
                </a:extLst>
              </a:tr>
              <a:tr h="417494">
                <a:tc>
                  <a:txBody>
                    <a:bodyPr/>
                    <a:lstStyle/>
                    <a:p>
                      <a:pPr algn="ctr">
                        <a:spcAft>
                          <a:spcPts val="0"/>
                        </a:spcAft>
                      </a:pPr>
                      <a:r>
                        <a:rPr lang="es-CO" sz="1400" dirty="0">
                          <a:effectLst/>
                        </a:rPr>
                        <a:t>RENTABILIDAD </a:t>
                      </a:r>
                      <a:endParaRPr lang="es-CO" sz="1400" dirty="0">
                        <a:solidFill>
                          <a:schemeClr val="tx1">
                            <a:lumMod val="95000"/>
                            <a:lumOff val="5000"/>
                          </a:schemeClr>
                        </a:solidFill>
                        <a:effectLst/>
                        <a:latin typeface="Times New Roman" panose="02020603050405020304" pitchFamily="18" charset="0"/>
                        <a:ea typeface="Times New Roman" panose="02020603050405020304" pitchFamily="18" charset="0"/>
                      </a:endParaRPr>
                    </a:p>
                  </a:txBody>
                  <a:tcPr marL="68580" marR="68580" marT="0" marB="0"/>
                </a:tc>
                <a:tc>
                  <a:txBody>
                    <a:bodyPr/>
                    <a:lstStyle/>
                    <a:p>
                      <a:pPr algn="r">
                        <a:lnSpc>
                          <a:spcPct val="150000"/>
                        </a:lnSpc>
                        <a:spcBef>
                          <a:spcPts val="1200"/>
                        </a:spcBef>
                        <a:spcAft>
                          <a:spcPts val="0"/>
                        </a:spcAft>
                      </a:pPr>
                      <a:r>
                        <a:rPr lang="es-CO" sz="1500" b="1" dirty="0" smtClean="0">
                          <a:effectLst/>
                          <a:latin typeface="Arial" panose="020B0604020202020204" pitchFamily="34" charset="0"/>
                          <a:cs typeface="Arial" panose="020B0604020202020204" pitchFamily="34" charset="0"/>
                        </a:rPr>
                        <a:t>0,06</a:t>
                      </a:r>
                      <a:endParaRPr lang="es-CO" sz="1500" b="1"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algn="r">
                        <a:lnSpc>
                          <a:spcPct val="150000"/>
                        </a:lnSpc>
                        <a:spcBef>
                          <a:spcPts val="1200"/>
                        </a:spcBef>
                        <a:spcAft>
                          <a:spcPts val="0"/>
                        </a:spcAft>
                      </a:pPr>
                      <a:r>
                        <a:rPr lang="es-CO" sz="1500" b="1" dirty="0" smtClean="0">
                          <a:effectLst/>
                          <a:latin typeface="Arial" panose="020B0604020202020204" pitchFamily="34" charset="0"/>
                          <a:cs typeface="Arial" panose="020B0604020202020204" pitchFamily="34" charset="0"/>
                        </a:rPr>
                        <a:t>0,09</a:t>
                      </a:r>
                      <a:endParaRPr lang="es-CO" sz="1500" b="1"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algn="r">
                        <a:lnSpc>
                          <a:spcPct val="150000"/>
                        </a:lnSpc>
                        <a:spcBef>
                          <a:spcPts val="1200"/>
                        </a:spcBef>
                        <a:spcAft>
                          <a:spcPts val="0"/>
                        </a:spcAft>
                      </a:pPr>
                      <a:r>
                        <a:rPr lang="es-CO" sz="1500" b="1" dirty="0" smtClean="0">
                          <a:effectLst/>
                          <a:latin typeface="Arial" panose="020B0604020202020204" pitchFamily="34" charset="0"/>
                          <a:cs typeface="Arial" panose="020B0604020202020204" pitchFamily="34" charset="0"/>
                        </a:rPr>
                        <a:t>0,08</a:t>
                      </a:r>
                      <a:endParaRPr lang="es-CO" sz="1500" b="1"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tc>
                  <a:txBody>
                    <a:bodyPr/>
                    <a:lstStyle/>
                    <a:p>
                      <a:pPr algn="r">
                        <a:lnSpc>
                          <a:spcPct val="150000"/>
                        </a:lnSpc>
                        <a:spcBef>
                          <a:spcPts val="1200"/>
                        </a:spcBef>
                        <a:spcAft>
                          <a:spcPts val="0"/>
                        </a:spcAft>
                      </a:pPr>
                      <a:r>
                        <a:rPr lang="es-CO" sz="1500" b="1" dirty="0" smtClean="0">
                          <a:effectLst/>
                          <a:latin typeface="Arial" panose="020B0604020202020204" pitchFamily="34" charset="0"/>
                          <a:cs typeface="Arial" panose="020B0604020202020204" pitchFamily="34" charset="0"/>
                        </a:rPr>
                        <a:t>0,05</a:t>
                      </a:r>
                      <a:endParaRPr lang="es-CO" sz="1500" b="1" dirty="0">
                        <a:solidFill>
                          <a:srgbClr val="365F91"/>
                        </a:solidFill>
                        <a:effectLst/>
                        <a:latin typeface="Arial" panose="020B0604020202020204" pitchFamily="34" charset="0"/>
                        <a:ea typeface="Calibri" panose="020F0502020204030204" pitchFamily="34" charset="0"/>
                        <a:cs typeface="Arial" panose="020B0604020202020204" pitchFamily="34" charset="0"/>
                      </a:endParaRPr>
                    </a:p>
                  </a:txBody>
                  <a:tcPr marL="68580" marR="68580" marT="0" marB="0">
                    <a:solidFill>
                      <a:schemeClr val="accent3">
                        <a:lumMod val="60000"/>
                        <a:lumOff val="40000"/>
                      </a:schemeClr>
                    </a:solidFill>
                  </a:tcPr>
                </a:tc>
                <a:extLst>
                  <a:ext uri="{0D108BD9-81ED-4DB2-BD59-A6C34878D82A}">
                    <a16:rowId xmlns:a16="http://schemas.microsoft.com/office/drawing/2014/main" xmlns="" val="10004"/>
                  </a:ext>
                </a:extLst>
              </a:tr>
            </a:tbl>
          </a:graphicData>
        </a:graphic>
      </p:graphicFrame>
      <p:sp>
        <p:nvSpPr>
          <p:cNvPr id="12" name="Rectángulo 11"/>
          <p:cNvSpPr/>
          <p:nvPr/>
        </p:nvSpPr>
        <p:spPr>
          <a:xfrm>
            <a:off x="1064655" y="4338970"/>
            <a:ext cx="7776864" cy="1754326"/>
          </a:xfrm>
          <a:prstGeom prst="rect">
            <a:avLst/>
          </a:prstGeom>
          <a:solidFill>
            <a:schemeClr val="accent3">
              <a:lumMod val="60000"/>
              <a:lumOff val="40000"/>
            </a:schemeClr>
          </a:solidFill>
          <a:scene3d>
            <a:camera prst="orthographicFront"/>
            <a:lightRig rig="threePt" dir="t"/>
          </a:scene3d>
          <a:sp3d>
            <a:bevelT/>
          </a:sp3d>
        </p:spPr>
        <p:txBody>
          <a:bodyPr wrap="square">
            <a:spAutoFit/>
          </a:bodyPr>
          <a:lstStyle/>
          <a:p>
            <a:pPr algn="just"/>
            <a:r>
              <a:rPr lang="es-EC" dirty="0">
                <a:latin typeface="Times New Roman" panose="02020603050405020304" pitchFamily="18" charset="0"/>
                <a:ea typeface="Calibri" panose="020F0502020204030204" pitchFamily="34" charset="0"/>
              </a:rPr>
              <a:t>Una vez realizado el análisis de la relación costo/beneficio para todos los tratamientos, y comparando entre si, indica que el tratamiento </a:t>
            </a:r>
            <a:r>
              <a:rPr lang="es-EC" dirty="0" smtClean="0">
                <a:latin typeface="Times New Roman" panose="02020603050405020304" pitchFamily="18" charset="0"/>
                <a:ea typeface="Calibri" panose="020F0502020204030204" pitchFamily="34" charset="0"/>
              </a:rPr>
              <a:t>2 </a:t>
            </a:r>
            <a:r>
              <a:rPr lang="es-EC" dirty="0">
                <a:latin typeface="Times New Roman" panose="02020603050405020304" pitchFamily="18" charset="0"/>
                <a:ea typeface="Calibri" panose="020F0502020204030204" pitchFamily="34" charset="0"/>
              </a:rPr>
              <a:t>tiene un margen mayor de beneficio con una rentabilidad de </a:t>
            </a:r>
            <a:r>
              <a:rPr lang="es-EC" dirty="0" smtClean="0">
                <a:latin typeface="Times New Roman" panose="02020603050405020304" pitchFamily="18" charset="0"/>
                <a:ea typeface="Calibri" panose="020F0502020204030204" pitchFamily="34" charset="0"/>
              </a:rPr>
              <a:t>0,09 </a:t>
            </a:r>
            <a:r>
              <a:rPr lang="es-EC" dirty="0">
                <a:latin typeface="Times New Roman" panose="02020603050405020304" pitchFamily="18" charset="0"/>
                <a:ea typeface="Calibri" panose="020F0502020204030204" pitchFamily="34" charset="0"/>
              </a:rPr>
              <a:t>ctvs. por cada dólar invertido  a diferencia del testigo el cual obtuvo un margen de ganancia de </a:t>
            </a:r>
            <a:r>
              <a:rPr lang="es-EC" dirty="0" smtClean="0">
                <a:latin typeface="Times New Roman" panose="02020603050405020304" pitchFamily="18" charset="0"/>
                <a:ea typeface="Calibri" panose="020F0502020204030204" pitchFamily="34" charset="0"/>
              </a:rPr>
              <a:t>0,05 </a:t>
            </a:r>
            <a:r>
              <a:rPr lang="es-EC" dirty="0">
                <a:latin typeface="Times New Roman" panose="02020603050405020304" pitchFamily="18" charset="0"/>
                <a:ea typeface="Calibri" panose="020F0502020204030204" pitchFamily="34" charset="0"/>
              </a:rPr>
              <a:t>ctvs. Se aprecia una diferencia de </a:t>
            </a:r>
            <a:r>
              <a:rPr lang="es-EC" dirty="0" smtClean="0">
                <a:latin typeface="Times New Roman" panose="02020603050405020304" pitchFamily="18" charset="0"/>
                <a:ea typeface="Calibri" panose="020F0502020204030204" pitchFamily="34" charset="0"/>
              </a:rPr>
              <a:t>0,4 </a:t>
            </a:r>
            <a:r>
              <a:rPr lang="es-EC" dirty="0">
                <a:latin typeface="Times New Roman" panose="02020603050405020304" pitchFamily="18" charset="0"/>
                <a:ea typeface="Calibri" panose="020F0502020204030204" pitchFamily="34" charset="0"/>
              </a:rPr>
              <a:t>ctvs. De utilidad al aplicar carotenoides del pimiento rojo.</a:t>
            </a:r>
          </a:p>
        </p:txBody>
      </p:sp>
    </p:spTree>
    <p:extLst>
      <p:ext uri="{BB962C8B-B14F-4D97-AF65-F5344CB8AC3E}">
        <p14:creationId xmlns:p14="http://schemas.microsoft.com/office/powerpoint/2010/main" val="7191754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39866" y="62041"/>
            <a:ext cx="6589199" cy="1280890"/>
          </a:xfrm>
        </p:spPr>
        <p:txBody>
          <a:bodyPr>
            <a:normAutofit/>
          </a:bodyPr>
          <a:lstStyle/>
          <a:p>
            <a:r>
              <a:rPr lang="es-EC" sz="3600" b="1" u="sng" dirty="0" smtClean="0">
                <a:effectLst>
                  <a:outerShdw blurRad="38100" dist="38100" dir="2700000" algn="tl">
                    <a:srgbClr val="000000">
                      <a:alpha val="43137"/>
                    </a:srgbClr>
                  </a:outerShdw>
                </a:effectLst>
              </a:rPr>
              <a:t>CONCLUSIONES</a:t>
            </a:r>
            <a:endParaRPr lang="es-EC" sz="3600" b="1" u="sng" dirty="0">
              <a:effectLst>
                <a:outerShdw blurRad="38100" dist="38100" dir="2700000" algn="tl">
                  <a:srgbClr val="000000">
                    <a:alpha val="43137"/>
                  </a:srgbClr>
                </a:outerShdw>
              </a:effectLst>
            </a:endParaRPr>
          </a:p>
        </p:txBody>
      </p:sp>
      <p:sp>
        <p:nvSpPr>
          <p:cNvPr id="4" name="Marcador de contenido 3"/>
          <p:cNvSpPr>
            <a:spLocks noGrp="1"/>
          </p:cNvSpPr>
          <p:nvPr>
            <p:ph idx="1"/>
          </p:nvPr>
        </p:nvSpPr>
        <p:spPr/>
        <p:txBody>
          <a:bodyPr/>
          <a:lstStyle/>
          <a:p>
            <a:endParaRPr lang="es-MX"/>
          </a:p>
        </p:txBody>
      </p:sp>
      <p:sp>
        <p:nvSpPr>
          <p:cNvPr id="5" name="Rectángulo 4"/>
          <p:cNvSpPr/>
          <p:nvPr/>
        </p:nvSpPr>
        <p:spPr>
          <a:xfrm>
            <a:off x="436728" y="1364776"/>
            <a:ext cx="8543499" cy="4640238"/>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S" sz="1400" dirty="0" smtClean="0">
                <a:latin typeface="Times New Roman" panose="02020603050405020304" pitchFamily="18" charset="0"/>
                <a:ea typeface="Calibri" panose="020F0502020204030204" pitchFamily="34" charset="0"/>
                <a:cs typeface="Times New Roman" panose="02020603050405020304" pitchFamily="18" charset="0"/>
              </a:rPr>
              <a:t>En cuanto a consumo de alimento, la harina de alfalfa influyo de forma significativa, obteniéndose mayor consumo de alimento el T2 (29.16 gr/ave/día) y  valores inferiores los T1 (28.70 gr/ave/día), T3 (28.69 gr/ave/día) y T4 (28,69 gr/ave/día). Por lo tanto se atribuye que el T2 con el 10% de harina de alfalfa en la dieta tiene efectos positivos en el consumo de alimento.</a:t>
            </a:r>
            <a:endParaRPr lang="es-MX" sz="1400" dirty="0" smtClean="0">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50000"/>
              </a:lnSpc>
              <a:spcAft>
                <a:spcPts val="0"/>
              </a:spcAft>
              <a:buFont typeface="Arial" panose="020B0604020202020204" pitchFamily="34" charset="0"/>
              <a:buChar char="•"/>
            </a:pPr>
            <a:endParaRPr lang="es-MX" sz="1400" dirty="0">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Arial" panose="020B0604020202020204" pitchFamily="34" charset="0"/>
              <a:buChar char="•"/>
            </a:pPr>
            <a:r>
              <a:rPr lang="es-ES" sz="1400" dirty="0" smtClean="0">
                <a:latin typeface="Times New Roman" panose="02020603050405020304" pitchFamily="18" charset="0"/>
                <a:ea typeface="Calibri" panose="020F0502020204030204" pitchFamily="34" charset="0"/>
                <a:cs typeface="Times New Roman" panose="02020603050405020304" pitchFamily="18" charset="0"/>
              </a:rPr>
              <a:t>Con respecto a conversión alimenticia para huevos, la harina de alfalfa no influyo de forma significativa, no obstante el T2 (</a:t>
            </a:r>
            <a:r>
              <a:rPr lang="es-ES" sz="1400" dirty="0" smtClean="0">
                <a:latin typeface="Times New Roman" panose="02020603050405020304" pitchFamily="18" charset="0"/>
                <a:ea typeface="Times New Roman" panose="02020603050405020304" pitchFamily="18" charset="0"/>
                <a:cs typeface="Times New Roman" panose="02020603050405020304" pitchFamily="18" charset="0"/>
              </a:rPr>
              <a:t>3,47 </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kg),  presento mejor eficiencia en relación al resto de tratamientos que presentan valores superiores T1 (</a:t>
            </a:r>
            <a:r>
              <a:rPr lang="es-ES" sz="1400" dirty="0" smtClean="0">
                <a:latin typeface="Times New Roman" panose="02020603050405020304" pitchFamily="18" charset="0"/>
                <a:ea typeface="Times New Roman" panose="02020603050405020304" pitchFamily="18" charset="0"/>
                <a:cs typeface="Times New Roman" panose="02020603050405020304" pitchFamily="18" charset="0"/>
              </a:rPr>
              <a:t>3,59</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 kg), T3 (</a:t>
            </a:r>
            <a:r>
              <a:rPr lang="es-ES" sz="1400" dirty="0" smtClean="0">
                <a:latin typeface="Times New Roman" panose="02020603050405020304" pitchFamily="18" charset="0"/>
                <a:ea typeface="Times New Roman" panose="02020603050405020304" pitchFamily="18" charset="0"/>
                <a:cs typeface="Times New Roman" panose="02020603050405020304" pitchFamily="18" charset="0"/>
              </a:rPr>
              <a:t>3,62 kg</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 y T4 (</a:t>
            </a:r>
            <a:r>
              <a:rPr lang="es-ES" sz="1400" dirty="0" smtClean="0">
                <a:latin typeface="Times New Roman" panose="02020603050405020304" pitchFamily="18" charset="0"/>
                <a:ea typeface="Times New Roman" panose="02020603050405020304" pitchFamily="18" charset="0"/>
                <a:cs typeface="Times New Roman" panose="02020603050405020304" pitchFamily="18" charset="0"/>
              </a:rPr>
              <a:t>3,60 kg</a:t>
            </a:r>
            <a:r>
              <a:rPr lang="es-ES" sz="1400" dirty="0" smtClean="0">
                <a:latin typeface="Times New Roman" panose="02020603050405020304" pitchFamily="18" charset="0"/>
                <a:ea typeface="Calibri" panose="020F0502020204030204" pitchFamily="34" charset="0"/>
                <a:cs typeface="Times New Roman" panose="02020603050405020304" pitchFamily="18" charset="0"/>
              </a:rPr>
              <a:t>).</a:t>
            </a:r>
            <a:endParaRPr lang="es-MX" sz="1400" dirty="0" smtClean="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es-MX" sz="1400" dirty="0">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Arial" panose="020B0604020202020204" pitchFamily="34" charset="0"/>
              <a:buChar char="•"/>
            </a:pPr>
            <a:r>
              <a:rPr lang="es-ES" sz="1400" dirty="0">
                <a:latin typeface="Times New Roman" panose="02020603050405020304" pitchFamily="18" charset="0"/>
                <a:ea typeface="Calibri" panose="020F0502020204030204" pitchFamily="34" charset="0"/>
                <a:cs typeface="Times New Roman" panose="02020603050405020304" pitchFamily="18" charset="0"/>
              </a:rPr>
              <a:t>En relación a  producción de huevos se concluye que la harina de alfalfa no influyo de forma significativa para los tratamientos, pero numéricamente  el T2 (10% harina de alfalfa) presenta mayor número de huevos ave/semana con una media de 5.03 a diferencia de los demás tratamientos. T1 (</a:t>
            </a:r>
            <a:r>
              <a:rPr lang="es-ES" sz="1400" dirty="0">
                <a:latin typeface="Times New Roman" panose="02020603050405020304" pitchFamily="18" charset="0"/>
                <a:ea typeface="Times New Roman" panose="02020603050405020304" pitchFamily="18" charset="0"/>
                <a:cs typeface="Times New Roman" panose="02020603050405020304" pitchFamily="18" charset="0"/>
              </a:rPr>
              <a:t>48.35</a:t>
            </a:r>
            <a:r>
              <a:rPr lang="es-ES" sz="1400" dirty="0">
                <a:latin typeface="Times New Roman" panose="02020603050405020304" pitchFamily="18" charset="0"/>
                <a:ea typeface="Calibri" panose="020F0502020204030204" pitchFamily="34" charset="0"/>
                <a:cs typeface="Times New Roman" panose="02020603050405020304" pitchFamily="18" charset="0"/>
              </a:rPr>
              <a:t> huevos/ave/semana), T3 (</a:t>
            </a:r>
            <a:r>
              <a:rPr lang="es-ES" sz="1400" dirty="0">
                <a:latin typeface="Times New Roman" panose="02020603050405020304" pitchFamily="18" charset="0"/>
                <a:ea typeface="Times New Roman" panose="02020603050405020304" pitchFamily="18" charset="0"/>
                <a:cs typeface="Times New Roman" panose="02020603050405020304" pitchFamily="18" charset="0"/>
              </a:rPr>
              <a:t>4.85 huevos/ave/semana</a:t>
            </a:r>
            <a:r>
              <a:rPr lang="es-ES" sz="1400" dirty="0">
                <a:latin typeface="Times New Roman" panose="02020603050405020304" pitchFamily="18" charset="0"/>
                <a:ea typeface="Calibri" panose="020F0502020204030204" pitchFamily="34" charset="0"/>
                <a:cs typeface="Times New Roman" panose="02020603050405020304" pitchFamily="18" charset="0"/>
              </a:rPr>
              <a:t>) y T4 (4.85 huevos/ave/semana). Por lo que se relaciona con el mayor consumo de alimento que presenta el T2. </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01282701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404664"/>
            <a:ext cx="7704667" cy="1981200"/>
          </a:xfrm>
        </p:spPr>
        <p:txBody>
          <a:bodyPr>
            <a:normAutofit/>
          </a:bodyPr>
          <a:lstStyle/>
          <a:p>
            <a:pPr lvl="0"/>
            <a:r>
              <a:rPr lang="es-EC" sz="3600" b="1" u="sng" dirty="0">
                <a:effectLst>
                  <a:outerShdw blurRad="38100" dist="38100" dir="2700000" algn="tl">
                    <a:srgbClr val="000000">
                      <a:alpha val="43137"/>
                    </a:srgbClr>
                  </a:outerShdw>
                </a:effectLst>
                <a:latin typeface="Algerian" panose="04020705040A02060702" pitchFamily="82" charset="0"/>
                <a:cs typeface="Times" panose="02020603050405020304" pitchFamily="18" charset="0"/>
              </a:rPr>
              <a:t>JUSTIFICACIÓN</a:t>
            </a:r>
          </a:p>
        </p:txBody>
      </p:sp>
      <p:graphicFrame>
        <p:nvGraphicFramePr>
          <p:cNvPr id="4" name="14 Marcador de contenido"/>
          <p:cNvGraphicFramePr>
            <a:graphicFrameLocks noGrp="1"/>
          </p:cNvGraphicFramePr>
          <p:nvPr>
            <p:ph idx="1"/>
            <p:extLst>
              <p:ext uri="{D42A27DB-BD31-4B8C-83A1-F6EECF244321}">
                <p14:modId xmlns:p14="http://schemas.microsoft.com/office/powerpoint/2010/main" val="3691236046"/>
              </p:ext>
            </p:extLst>
          </p:nvPr>
        </p:nvGraphicFramePr>
        <p:xfrm>
          <a:off x="1793789" y="2060848"/>
          <a:ext cx="7118448" cy="446449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8 Rectángulo"/>
          <p:cNvSpPr/>
          <p:nvPr/>
        </p:nvSpPr>
        <p:spPr>
          <a:xfrm>
            <a:off x="1793789" y="176871"/>
            <a:ext cx="5310922" cy="769441"/>
          </a:xfrm>
          <a:prstGeom prst="rect">
            <a:avLst/>
          </a:prstGeom>
        </p:spPr>
        <p:txBody>
          <a:bodyPr wrap="square">
            <a:spAutoFit/>
          </a:bodyPr>
          <a:lstStyle/>
          <a:p>
            <a:pPr lvl="0" algn="ctr"/>
            <a:r>
              <a:rPr lang="es-ES" sz="4400" b="1" u="sng" dirty="0" smtClean="0">
                <a:ln>
                  <a:prstDash val="solid"/>
                </a:ln>
                <a:solidFill>
                  <a:schemeClr val="bg2">
                    <a:lumMod val="50000"/>
                  </a:schemeClr>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rPr>
              <a:t>INTRODUCCIÓN</a:t>
            </a:r>
            <a:endParaRPr lang="es-ES" sz="4400" b="1" u="sng" dirty="0">
              <a:ln>
                <a:prstDash val="solid"/>
              </a:ln>
              <a:solidFill>
                <a:schemeClr val="bg2">
                  <a:lumMod val="50000"/>
                </a:schemeClr>
              </a:solidFill>
              <a:effectLst>
                <a:outerShdw blurRad="38100" dist="38100" dir="2700000" algn="tl">
                  <a:srgbClr val="000000">
                    <a:alpha val="43137"/>
                  </a:srgbClr>
                </a:outerShdw>
              </a:effectLst>
              <a:latin typeface="Times" panose="02020603050405020304" pitchFamily="18" charset="0"/>
              <a:cs typeface="Times" panose="02020603050405020304" pitchFamily="18" charset="0"/>
            </a:endParaRPr>
          </a:p>
        </p:txBody>
      </p:sp>
    </p:spTree>
    <p:extLst>
      <p:ext uri="{BB962C8B-B14F-4D97-AF65-F5344CB8AC3E}">
        <p14:creationId xmlns:p14="http://schemas.microsoft.com/office/powerpoint/2010/main" val="460677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mph" presetSubtype="0" fill="hold" nodeType="clickEffect">
                                  <p:stCondLst>
                                    <p:cond delay="0"/>
                                  </p:stCondLst>
                                  <p:iterate type="lt">
                                    <p:tmPct val="4000"/>
                                  </p:iterate>
                                  <p:childTnLst>
                                    <p:set>
                                      <p:cBhvr override="childStyle">
                                        <p:cTn id="6" dur="500" fill="hold"/>
                                        <p:tgtEl>
                                          <p:spTgt spid="5">
                                            <p:txEl>
                                              <p:pRg st="0" end="0"/>
                                            </p:txEl>
                                          </p:spTgt>
                                        </p:tgtEl>
                                        <p:attrNameLst>
                                          <p:attrName>style.textDecorationUnderline</p:attrName>
                                        </p:attrNameLst>
                                      </p:cBhvr>
                                      <p:to>
                                        <p:strVal val="tru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pattFill prst="smConfetti">
          <a:fgClr>
            <a:schemeClr val="accent1"/>
          </a:fgClr>
          <a:bgClr>
            <a:schemeClr val="bg1"/>
          </a:bgClr>
        </a:pattFill>
        <a:effectLst/>
      </p:bgPr>
    </p:bg>
    <p:spTree>
      <p:nvGrpSpPr>
        <p:cNvPr id="1" name=""/>
        <p:cNvGrpSpPr/>
        <p:nvPr/>
      </p:nvGrpSpPr>
      <p:grpSpPr>
        <a:xfrm>
          <a:off x="0" y="0"/>
          <a:ext cx="0" cy="0"/>
          <a:chOff x="0" y="0"/>
          <a:chExt cx="0" cy="0"/>
        </a:xfrm>
      </p:grpSpPr>
      <p:sp>
        <p:nvSpPr>
          <p:cNvPr id="2" name="Título 1"/>
          <p:cNvSpPr>
            <a:spLocks noGrp="1"/>
          </p:cNvSpPr>
          <p:nvPr>
            <p:ph type="title"/>
          </p:nvPr>
        </p:nvSpPr>
        <p:spPr>
          <a:xfrm>
            <a:off x="1539866" y="116632"/>
            <a:ext cx="6589199" cy="1280890"/>
          </a:xfrm>
        </p:spPr>
        <p:txBody>
          <a:bodyPr>
            <a:normAutofit/>
          </a:bodyPr>
          <a:lstStyle/>
          <a:p>
            <a:r>
              <a:rPr lang="es-EC" sz="3600" b="1" u="sng" dirty="0">
                <a:effectLst>
                  <a:outerShdw blurRad="38100" dist="38100" dir="2700000" algn="tl">
                    <a:srgbClr val="000000">
                      <a:alpha val="43137"/>
                    </a:srgbClr>
                  </a:outerShdw>
                </a:effectLst>
              </a:rPr>
              <a:t>CONCLUSIONES</a:t>
            </a:r>
          </a:p>
        </p:txBody>
      </p:sp>
      <p:sp>
        <p:nvSpPr>
          <p:cNvPr id="5" name="Rectángulo 4"/>
          <p:cNvSpPr/>
          <p:nvPr/>
        </p:nvSpPr>
        <p:spPr>
          <a:xfrm>
            <a:off x="802017" y="1268760"/>
            <a:ext cx="8064896" cy="4293483"/>
          </a:xfrm>
          <a:prstGeom prst="rect">
            <a:avLst/>
          </a:prstGeom>
        </p:spPr>
        <p:txBody>
          <a:bodyPr wrap="square">
            <a:spAutoFit/>
          </a:bodyPr>
          <a:lstStyle/>
          <a:p>
            <a:pPr marL="342900" lvl="0" indent="-342900" algn="just">
              <a:lnSpc>
                <a:spcPct val="150000"/>
              </a:lnSpc>
              <a:spcAft>
                <a:spcPts val="0"/>
              </a:spcAft>
              <a:buFont typeface="Arial" panose="020B0604020202020204" pitchFamily="34" charset="0"/>
              <a:buChar char="•"/>
            </a:pPr>
            <a:r>
              <a:rPr lang="es-ES" sz="1400" dirty="0">
                <a:latin typeface="Times New Roman" panose="02020603050405020304" pitchFamily="18" charset="0"/>
                <a:ea typeface="Calibri" panose="020F0502020204030204" pitchFamily="34" charset="0"/>
                <a:cs typeface="Times New Roman" panose="02020603050405020304" pitchFamily="18" charset="0"/>
              </a:rPr>
              <a:t>Para el peso del huevo se determinó diferencias altamente significativas, en donde la prueba de </a:t>
            </a:r>
            <a:r>
              <a:rPr lang="es-ES" sz="1400" dirty="0" err="1">
                <a:latin typeface="Times New Roman" panose="02020603050405020304" pitchFamily="18" charset="0"/>
                <a:ea typeface="Calibri" panose="020F0502020204030204" pitchFamily="34" charset="0"/>
                <a:cs typeface="Times New Roman" panose="02020603050405020304" pitchFamily="18" charset="0"/>
              </a:rPr>
              <a:t>Tukey</a:t>
            </a:r>
            <a:r>
              <a:rPr lang="es-ES" sz="1400" dirty="0">
                <a:latin typeface="Times New Roman" panose="02020603050405020304" pitchFamily="18" charset="0"/>
                <a:ea typeface="Calibri" panose="020F0502020204030204" pitchFamily="34" charset="0"/>
                <a:cs typeface="Times New Roman" panose="02020603050405020304" pitchFamily="18" charset="0"/>
              </a:rPr>
              <a:t> indica los tratamientos T1 (</a:t>
            </a:r>
            <a:r>
              <a:rPr lang="es-ES" sz="1400" dirty="0">
                <a:latin typeface="Times New Roman" panose="02020603050405020304" pitchFamily="18" charset="0"/>
                <a:ea typeface="Times New Roman" panose="02020603050405020304" pitchFamily="18" charset="0"/>
                <a:cs typeface="Times New Roman" panose="02020603050405020304" pitchFamily="18" charset="0"/>
              </a:rPr>
              <a:t>11,60 g</a:t>
            </a:r>
            <a:r>
              <a:rPr lang="es-ES" sz="1400" dirty="0">
                <a:latin typeface="Times New Roman" panose="02020603050405020304" pitchFamily="18" charset="0"/>
                <a:ea typeface="Calibri" panose="020F0502020204030204" pitchFamily="34" charset="0"/>
                <a:cs typeface="Times New Roman" panose="02020603050405020304" pitchFamily="18" charset="0"/>
              </a:rPr>
              <a:t>), T2 (</a:t>
            </a:r>
            <a:r>
              <a:rPr lang="es-ES" sz="1400" dirty="0">
                <a:latin typeface="Times New Roman" panose="02020603050405020304" pitchFamily="18" charset="0"/>
                <a:ea typeface="Times New Roman" panose="02020603050405020304" pitchFamily="18" charset="0"/>
                <a:cs typeface="Times New Roman" panose="02020603050405020304" pitchFamily="18" charset="0"/>
              </a:rPr>
              <a:t>11,74 </a:t>
            </a:r>
            <a:r>
              <a:rPr lang="es-ES" sz="1400" dirty="0">
                <a:latin typeface="Times New Roman" panose="02020603050405020304" pitchFamily="18" charset="0"/>
                <a:ea typeface="Calibri" panose="020F0502020204030204" pitchFamily="34" charset="0"/>
                <a:cs typeface="Times New Roman" panose="02020603050405020304" pitchFamily="18" charset="0"/>
              </a:rPr>
              <a:t>g) y T3 (</a:t>
            </a:r>
            <a:r>
              <a:rPr lang="es-ES" sz="1400" dirty="0">
                <a:latin typeface="Times New Roman" panose="02020603050405020304" pitchFamily="18" charset="0"/>
                <a:ea typeface="Times New Roman" panose="02020603050405020304" pitchFamily="18" charset="0"/>
                <a:cs typeface="Times New Roman" panose="02020603050405020304" pitchFamily="18" charset="0"/>
              </a:rPr>
              <a:t>11,44 g</a:t>
            </a:r>
            <a:r>
              <a:rPr lang="es-ES" sz="1400" dirty="0">
                <a:latin typeface="Times New Roman" panose="02020603050405020304" pitchFamily="18" charset="0"/>
                <a:ea typeface="Calibri" panose="020F0502020204030204" pitchFamily="34" charset="0"/>
                <a:cs typeface="Times New Roman" panose="02020603050405020304" pitchFamily="18" charset="0"/>
              </a:rPr>
              <a:t>) con mayor rango en peso a diferencia del T4 (</a:t>
            </a:r>
            <a:r>
              <a:rPr lang="es-ES" sz="1400" dirty="0">
                <a:latin typeface="Times New Roman" panose="02020603050405020304" pitchFamily="18" charset="0"/>
                <a:ea typeface="Times New Roman" panose="02020603050405020304" pitchFamily="18" charset="0"/>
                <a:cs typeface="Times New Roman" panose="02020603050405020304" pitchFamily="18" charset="0"/>
              </a:rPr>
              <a:t>10,77 g</a:t>
            </a:r>
            <a:r>
              <a:rPr lang="es-ES" sz="1400" dirty="0">
                <a:latin typeface="Times New Roman" panose="02020603050405020304" pitchFamily="18" charset="0"/>
                <a:ea typeface="Calibri" panose="020F0502020204030204" pitchFamily="34" charset="0"/>
                <a:cs typeface="Times New Roman" panose="02020603050405020304" pitchFamily="18" charset="0"/>
              </a:rPr>
              <a:t>). presentan menor peso, por lo que se concluye que la harina de alfalfa aumenta el peso del huevo durante la etapa de postura de la codorniz.</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algn="just">
              <a:lnSpc>
                <a:spcPct val="150000"/>
              </a:lnSpc>
              <a:spcAft>
                <a:spcPts val="0"/>
              </a:spcAft>
            </a:pPr>
            <a:endParaRPr lang="es-MX" sz="1400" dirty="0">
              <a:latin typeface="Times New Roman" panose="02020603050405020304" pitchFamily="18" charset="0"/>
              <a:ea typeface="Calibri" panose="020F0502020204030204" pitchFamily="34" charset="0"/>
            </a:endParaRPr>
          </a:p>
          <a:p>
            <a:pPr marL="342900" lvl="0" indent="-342900" algn="just">
              <a:lnSpc>
                <a:spcPct val="150000"/>
              </a:lnSpc>
              <a:spcAft>
                <a:spcPts val="0"/>
              </a:spcAft>
              <a:buFont typeface="Arial" panose="020B0604020202020204" pitchFamily="34" charset="0"/>
              <a:buChar char="•"/>
            </a:pPr>
            <a:r>
              <a:rPr lang="es-ES" sz="1400" dirty="0">
                <a:latin typeface="Times New Roman" panose="02020603050405020304" pitchFamily="18" charset="0"/>
                <a:ea typeface="Calibri" panose="020F0502020204030204" pitchFamily="34" charset="0"/>
                <a:cs typeface="Times New Roman" panose="02020603050405020304" pitchFamily="18" charset="0"/>
              </a:rPr>
              <a:t>En cuanto a coloración de la yema se concluyó que el mayor porcentaje de harina de alfalfa si influye en la coloración de la yema, siendo el T3 el que mayor rango presento en la escala colorimétrica </a:t>
            </a:r>
            <a:r>
              <a:rPr lang="es-ES_tradnl" sz="1400" dirty="0">
                <a:latin typeface="Times New Roman" panose="02020603050405020304" pitchFamily="18" charset="0"/>
                <a:ea typeface="Calibri" panose="020F0502020204030204" pitchFamily="34" charset="0"/>
                <a:cs typeface="Times New Roman" panose="02020603050405020304" pitchFamily="18" charset="0"/>
              </a:rPr>
              <a:t>(DMS </a:t>
            </a:r>
            <a:r>
              <a:rPr lang="es-ES_tradnl" sz="1400" i="1" dirty="0" err="1">
                <a:latin typeface="Times New Roman" panose="02020603050405020304" pitchFamily="18" charset="0"/>
                <a:ea typeface="Calibri" panose="020F0502020204030204" pitchFamily="34" charset="0"/>
                <a:cs typeface="Times New Roman" panose="02020603050405020304" pitchFamily="18" charset="0"/>
              </a:rPr>
              <a:t>yolk</a:t>
            </a:r>
            <a:r>
              <a:rPr lang="es-ES_tradnl" sz="1400" i="1" dirty="0">
                <a:latin typeface="Times New Roman" panose="02020603050405020304" pitchFamily="18" charset="0"/>
                <a:ea typeface="Calibri" panose="020F0502020204030204" pitchFamily="34" charset="0"/>
                <a:cs typeface="Times New Roman" panose="02020603050405020304" pitchFamily="18" charset="0"/>
              </a:rPr>
              <a:t> color fan</a:t>
            </a:r>
            <a:r>
              <a:rPr lang="es-ES_tradnl" sz="1400" dirty="0">
                <a:latin typeface="Times New Roman" panose="02020603050405020304" pitchFamily="18" charset="0"/>
                <a:ea typeface="Calibri" panose="020F0502020204030204" pitchFamily="34" charset="0"/>
                <a:cs typeface="Times New Roman" panose="02020603050405020304" pitchFamily="18" charset="0"/>
              </a:rPr>
              <a:t>) con un valor de 8 y seguidos del T2 Y T1 con valores de 6 en la escala y finalmente el T4 con rangos d</a:t>
            </a:r>
            <a:r>
              <a:rPr lang="es-ES_tradnl" sz="1400" dirty="0">
                <a:latin typeface="Calibri" panose="020F0502020204030204" pitchFamily="34" charset="0"/>
                <a:ea typeface="Calibri" panose="020F0502020204030204" pitchFamily="34" charset="0"/>
                <a:cs typeface="Times New Roman" panose="02020603050405020304" pitchFamily="18" charset="0"/>
              </a:rPr>
              <a:t>e 2.</a:t>
            </a:r>
            <a:r>
              <a:rPr lang="es-ES" sz="1400" dirty="0">
                <a:latin typeface="Calibri" panose="020F0502020204030204" pitchFamily="34" charset="0"/>
                <a:ea typeface="Calibri" panose="020F0502020204030204" pitchFamily="34" charset="0"/>
                <a:cs typeface="Times New Roman" panose="02020603050405020304" pitchFamily="18" charset="0"/>
              </a:rPr>
              <a:t> </a:t>
            </a:r>
            <a:endParaRPr lang="es-MX" sz="1400" dirty="0">
              <a:latin typeface="Calibri" panose="020F0502020204030204" pitchFamily="34" charset="0"/>
              <a:ea typeface="Calibri" panose="020F0502020204030204" pitchFamily="34" charset="0"/>
              <a:cs typeface="Times New Roman" panose="02020603050405020304" pitchFamily="18" charset="0"/>
            </a:endParaRPr>
          </a:p>
          <a:p>
            <a:pPr lvl="0" algn="just">
              <a:lnSpc>
                <a:spcPct val="150000"/>
              </a:lnSpc>
              <a:spcAft>
                <a:spcPts val="0"/>
              </a:spcAft>
            </a:pPr>
            <a:r>
              <a:rPr lang="es-MX" sz="1400" dirty="0">
                <a:latin typeface="Times New Roman" panose="02020603050405020304" pitchFamily="18" charset="0"/>
                <a:ea typeface="Calibri" panose="020F0502020204030204" pitchFamily="34" charset="0"/>
              </a:rPr>
              <a:t> </a:t>
            </a:r>
          </a:p>
          <a:p>
            <a:pPr marL="342900" lvl="0" indent="-342900" algn="just">
              <a:lnSpc>
                <a:spcPct val="150000"/>
              </a:lnSpc>
              <a:spcAft>
                <a:spcPts val="0"/>
              </a:spcAft>
              <a:buFont typeface="Arial" panose="020B0604020202020204" pitchFamily="34" charset="0"/>
              <a:buChar char="•"/>
            </a:pPr>
            <a:r>
              <a:rPr lang="es-MX" sz="1400" dirty="0">
                <a:latin typeface="Times New Roman" panose="02020603050405020304" pitchFamily="18" charset="0"/>
                <a:ea typeface="Calibri" panose="020F0502020204030204" pitchFamily="34" charset="0"/>
                <a:cs typeface="Times New Roman" panose="02020603050405020304" pitchFamily="18" charset="0"/>
              </a:rPr>
              <a:t>En cuanto a la relación Beneficio/Costo, se concluye que el mejor tratamiento de mayor rentabilidad fue el T2 (10% Harina de alfalfa), con una ganancia de 0,09 USD por cada dólar invertido. Ya que presento mejor eficiencia productiva durante el periodo de evaluación.</a:t>
            </a:r>
            <a:endParaRPr lang="es-MX" sz="14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434676430"/>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26506"/>
            <a:ext cx="7704667" cy="1242254"/>
          </a:xfrm>
        </p:spPr>
        <p:txBody>
          <a:bodyPr/>
          <a:lstStyle/>
          <a:p>
            <a:r>
              <a:rPr lang="es-EC" b="1" u="sng"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RECOMENDACIONES</a:t>
            </a:r>
          </a:p>
        </p:txBody>
      </p:sp>
      <p:sp>
        <p:nvSpPr>
          <p:cNvPr id="3" name="Marcador de contenido 2"/>
          <p:cNvSpPr>
            <a:spLocks noGrp="1"/>
          </p:cNvSpPr>
          <p:nvPr>
            <p:ph idx="1"/>
          </p:nvPr>
        </p:nvSpPr>
        <p:spPr>
          <a:xfrm>
            <a:off x="1273315" y="1412776"/>
            <a:ext cx="7550307" cy="4752528"/>
          </a:xfrm>
          <a:blipFill>
            <a:blip r:embed="rId2"/>
            <a:tile tx="0" ty="0" sx="100000" sy="100000" flip="none" algn="tl"/>
          </a:blipFill>
          <a:ln/>
        </p:spPr>
        <p:style>
          <a:lnRef idx="2">
            <a:schemeClr val="accent2"/>
          </a:lnRef>
          <a:fillRef idx="1">
            <a:schemeClr val="lt1"/>
          </a:fillRef>
          <a:effectRef idx="0">
            <a:schemeClr val="accent2"/>
          </a:effectRef>
          <a:fontRef idx="minor">
            <a:schemeClr val="dk1"/>
          </a:fontRef>
        </p:style>
        <p:txBody>
          <a:bodyPr>
            <a:noAutofit/>
          </a:bodyPr>
          <a:lstStyle/>
          <a:p>
            <a:pPr lvl="0" algn="just"/>
            <a:r>
              <a:rPr lang="es-EC" sz="1800" dirty="0"/>
              <a:t>Se</a:t>
            </a:r>
            <a:r>
              <a:rPr lang="es-ES" sz="1800" dirty="0"/>
              <a:t> recomienda la utilización del 10% de harina de alfalfa en la dieta balanceada durante la etapa de postura,  ya que las aves presentan mayor eficiencia en el consumo de alimento</a:t>
            </a:r>
            <a:r>
              <a:rPr lang="es-ES" sz="1800" dirty="0" smtClean="0"/>
              <a:t>.</a:t>
            </a:r>
            <a:endParaRPr lang="es-MX" sz="1800" dirty="0"/>
          </a:p>
          <a:p>
            <a:pPr lvl="0" algn="just"/>
            <a:r>
              <a:rPr lang="es-ES" sz="1800" dirty="0"/>
              <a:t>Para la obtención de huevos con mayor peso se recomienda el uso del 10% de harina de alfalfa en la dieta balanceada ya que en los resultados obtenidos en la investigación el T2 presenta huevos más pesados</a:t>
            </a:r>
            <a:r>
              <a:rPr lang="es-ES" sz="1800" dirty="0" smtClean="0"/>
              <a:t>.</a:t>
            </a:r>
            <a:endParaRPr lang="es-MX" sz="1800" dirty="0"/>
          </a:p>
          <a:p>
            <a:pPr lvl="0" algn="just"/>
            <a:r>
              <a:rPr lang="es-ES" sz="1800" dirty="0"/>
              <a:t>Para obtener huevos con mayor pigmentación en la yema se recomienda el uso de 15% de harina de alfalfa durante la etapa de postura, </a:t>
            </a:r>
            <a:r>
              <a:rPr lang="es-MX" sz="1800" dirty="0"/>
              <a:t>ya que permite un incremento en la pigmentación conforme se aumenta el nivel de harina de alfalfa.</a:t>
            </a:r>
          </a:p>
          <a:p>
            <a:pPr lvl="0" algn="just"/>
            <a:r>
              <a:rPr lang="es-ES" sz="1800" dirty="0" smtClean="0"/>
              <a:t>.</a:t>
            </a:r>
            <a:endParaRPr lang="es-CO" sz="1800" dirty="0"/>
          </a:p>
          <a:p>
            <a:pPr algn="just"/>
            <a:endParaRPr lang="es-EC" sz="1800" dirty="0"/>
          </a:p>
        </p:txBody>
      </p:sp>
    </p:spTree>
    <p:extLst>
      <p:ext uri="{BB962C8B-B14F-4D97-AF65-F5344CB8AC3E}">
        <p14:creationId xmlns:p14="http://schemas.microsoft.com/office/powerpoint/2010/main" val="2548136944"/>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115616" y="26506"/>
            <a:ext cx="7704667" cy="1242254"/>
          </a:xfrm>
        </p:spPr>
        <p:txBody>
          <a:bodyPr/>
          <a:lstStyle/>
          <a:p>
            <a:r>
              <a:rPr lang="es-EC" b="1" u="sng"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RECOMENDACIONES</a:t>
            </a:r>
          </a:p>
        </p:txBody>
      </p:sp>
      <p:sp>
        <p:nvSpPr>
          <p:cNvPr id="3" name="Marcador de contenido 2"/>
          <p:cNvSpPr>
            <a:spLocks noGrp="1"/>
          </p:cNvSpPr>
          <p:nvPr>
            <p:ph idx="1"/>
          </p:nvPr>
        </p:nvSpPr>
        <p:spPr>
          <a:xfrm>
            <a:off x="1273315" y="1412776"/>
            <a:ext cx="7550307" cy="4752528"/>
          </a:xfrm>
          <a:blipFill>
            <a:blip r:embed="rId2"/>
            <a:tile tx="0" ty="0" sx="100000" sy="100000" flip="none" algn="tl"/>
          </a:blipFill>
          <a:ln/>
        </p:spPr>
        <p:style>
          <a:lnRef idx="2">
            <a:schemeClr val="accent2"/>
          </a:lnRef>
          <a:fillRef idx="1">
            <a:schemeClr val="lt1"/>
          </a:fillRef>
          <a:effectRef idx="0">
            <a:schemeClr val="accent2"/>
          </a:effectRef>
          <a:fontRef idx="minor">
            <a:schemeClr val="dk1"/>
          </a:fontRef>
        </p:style>
        <p:txBody>
          <a:bodyPr>
            <a:noAutofit/>
          </a:bodyPr>
          <a:lstStyle/>
          <a:p>
            <a:pPr lvl="0" algn="just"/>
            <a:r>
              <a:rPr lang="es-ES" sz="1800" dirty="0"/>
              <a:t>Utilizar el 10% de harina de alfalfa en la dieta para obtener mayor rentabilidad por cada dólar invertido en la producción de huevos de codorniz ya que las aves presentan mayor eficiencia productiva</a:t>
            </a:r>
            <a:r>
              <a:rPr lang="es-ES" sz="1800" dirty="0" smtClean="0"/>
              <a:t>.</a:t>
            </a:r>
            <a:endParaRPr lang="es-MX" sz="1800" dirty="0"/>
          </a:p>
          <a:p>
            <a:pPr lvl="0" algn="just"/>
            <a:r>
              <a:rPr lang="es-ES" sz="1800" dirty="0"/>
              <a:t>Para tamaño, peso y presentación de  los huevos se recomienda utilizar harina de alfalfa al 10% en la dieta balanceada durante la etapa de </a:t>
            </a:r>
            <a:r>
              <a:rPr lang="es-ES" sz="1800" dirty="0" smtClean="0"/>
              <a:t>postura</a:t>
            </a:r>
            <a:r>
              <a:rPr lang="es-ES" sz="1800" dirty="0"/>
              <a:t>. </a:t>
            </a:r>
            <a:endParaRPr lang="es-MX" sz="1800" dirty="0"/>
          </a:p>
          <a:p>
            <a:pPr lvl="0" algn="just"/>
            <a:r>
              <a:rPr lang="es-ES" sz="1800" dirty="0"/>
              <a:t>Se recomienda realizar  estudios con la utilización de harina de alfalfa para medir digestibilidad aparente en codornices</a:t>
            </a:r>
            <a:r>
              <a:rPr lang="es-ES" sz="1800" dirty="0" smtClean="0"/>
              <a:t>.</a:t>
            </a:r>
            <a:endParaRPr lang="es-MX" sz="1800" dirty="0"/>
          </a:p>
          <a:p>
            <a:pPr lvl="0" algn="just"/>
            <a:r>
              <a:rPr lang="es-ES" sz="1800" dirty="0"/>
              <a:t>Para una futura investigación se recomienda utilizar porcentajes más altos de harina de alfalfa para  determinar su efecto  durante la etapa de postura de la codorniz ya que la presente investigación no presentó  diferencias   productivas con las dietas empleadas. </a:t>
            </a:r>
            <a:br>
              <a:rPr lang="es-ES" sz="1800" dirty="0"/>
            </a:br>
            <a:r>
              <a:rPr lang="es-ES" sz="1800" dirty="0" smtClean="0"/>
              <a:t>.</a:t>
            </a:r>
            <a:endParaRPr lang="es-CO" sz="1800" dirty="0"/>
          </a:p>
          <a:p>
            <a:pPr algn="just"/>
            <a:endParaRPr lang="es-EC" sz="1800" dirty="0"/>
          </a:p>
        </p:txBody>
      </p:sp>
    </p:spTree>
    <p:extLst>
      <p:ext uri="{BB962C8B-B14F-4D97-AF65-F5344CB8AC3E}">
        <p14:creationId xmlns:p14="http://schemas.microsoft.com/office/powerpoint/2010/main" val="43620786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1043608" y="1556792"/>
            <a:ext cx="7704667" cy="3332816"/>
          </a:xfrm>
          <a:ln/>
          <a:scene3d>
            <a:camera prst="orthographicFront"/>
            <a:lightRig rig="threePt" dir="t"/>
          </a:scene3d>
          <a:sp3d>
            <a:bevelT w="114300" prst="hardEdge"/>
          </a:sp3d>
        </p:spPr>
        <p:style>
          <a:lnRef idx="1">
            <a:schemeClr val="accent1"/>
          </a:lnRef>
          <a:fillRef idx="3">
            <a:schemeClr val="accent1"/>
          </a:fillRef>
          <a:effectRef idx="2">
            <a:schemeClr val="accent1"/>
          </a:effectRef>
          <a:fontRef idx="minor">
            <a:schemeClr val="lt1"/>
          </a:fontRef>
        </p:style>
        <p:txBody>
          <a:bodyPr>
            <a:normAutofit/>
          </a:bodyPr>
          <a:lstStyle/>
          <a:p>
            <a:pPr marL="0" indent="0" algn="ctr">
              <a:buNone/>
            </a:pPr>
            <a:r>
              <a:rPr lang="es-EC" sz="4800" dirty="0">
                <a:ln w="0"/>
                <a:solidFill>
                  <a:schemeClr val="tx1"/>
                </a:solidFill>
                <a:effectLst>
                  <a:outerShdw blurRad="38100" dist="19050" dir="2700000" algn="tl" rotWithShape="0">
                    <a:schemeClr val="dk1">
                      <a:alpha val="40000"/>
                    </a:schemeClr>
                  </a:outerShdw>
                </a:effectLst>
                <a:latin typeface="Algerian" panose="04020705040A02060702" pitchFamily="82" charset="0"/>
              </a:rPr>
              <a:t>GRACIAS POR SU ATENCIÓN</a:t>
            </a:r>
          </a:p>
        </p:txBody>
      </p:sp>
    </p:spTree>
    <p:extLst>
      <p:ext uri="{BB962C8B-B14F-4D97-AF65-F5344CB8AC3E}">
        <p14:creationId xmlns:p14="http://schemas.microsoft.com/office/powerpoint/2010/main" val="179685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3">
                                            <p:txEl>
                                              <p:pRg st="0" end="0"/>
                                            </p:txEl>
                                          </p:spTgt>
                                        </p:tgtEl>
                                      </p:cBhvr>
                                    </p:animEffect>
                                    <p:set>
                                      <p:cBhvr>
                                        <p:cTn id="7" dur="1" fill="hold">
                                          <p:stCondLst>
                                            <p:cond delay="4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43702" y="0"/>
            <a:ext cx="7704667" cy="1981200"/>
          </a:xfrm>
        </p:spPr>
        <p:txBody>
          <a:bodyPr/>
          <a:lstStyle/>
          <a:p>
            <a:r>
              <a:rPr lang="es-EC" b="1" u="sng" dirty="0">
                <a:effectLst>
                  <a:outerShdw blurRad="38100" dist="38100" dir="2700000" algn="tl">
                    <a:srgbClr val="000000">
                      <a:alpha val="43137"/>
                    </a:srgbClr>
                  </a:outerShdw>
                </a:effectLst>
                <a:latin typeface="Algerian" panose="04020705040A02060702" pitchFamily="82" charset="0"/>
              </a:rPr>
              <a:t>OBJETIVOS</a:t>
            </a:r>
            <a:r>
              <a:rPr lang="es-EC" b="1" u="sng" dirty="0">
                <a:effectLst>
                  <a:outerShdw blurRad="38100" dist="38100" dir="2700000" algn="tl">
                    <a:srgbClr val="000000">
                      <a:alpha val="43137"/>
                    </a:srgbClr>
                  </a:outerShdw>
                </a:effectLst>
              </a:rPr>
              <a:t/>
            </a:r>
            <a:br>
              <a:rPr lang="es-EC" b="1" u="sng" dirty="0">
                <a:effectLst>
                  <a:outerShdw blurRad="38100" dist="38100" dir="2700000" algn="tl">
                    <a:srgbClr val="000000">
                      <a:alpha val="43137"/>
                    </a:srgbClr>
                  </a:outerShdw>
                </a:effectLst>
              </a:rPr>
            </a:br>
            <a:endParaRPr lang="es-EC" b="1" u="sng" dirty="0">
              <a:effectLst>
                <a:outerShdw blurRad="38100" dist="38100" dir="2700000" algn="tl">
                  <a:srgbClr val="000000">
                    <a:alpha val="43137"/>
                  </a:srgb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947703424"/>
              </p:ext>
            </p:extLst>
          </p:nvPr>
        </p:nvGraphicFramePr>
        <p:xfrm>
          <a:off x="899591" y="1412776"/>
          <a:ext cx="7992888" cy="432048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1519025"/>
      </p:ext>
    </p:extLst>
  </p:cSld>
  <p:clrMapOvr>
    <a:masterClrMapping/>
  </p:clrMapOvr>
  <p:transition spd="med">
    <p:pull/>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
                                        </p:tgtEl>
                                      </p:cBhvr>
                                    </p:animEffect>
                                    <p:animScale>
                                      <p:cBhvr>
                                        <p:cTn id="7" dur="250" autoRev="1" fill="hold"/>
                                        <p:tgtEl>
                                          <p:spTgt spid="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ángulo redondeado 2"/>
          <p:cNvSpPr/>
          <p:nvPr/>
        </p:nvSpPr>
        <p:spPr>
          <a:xfrm>
            <a:off x="2627784" y="476672"/>
            <a:ext cx="5040560" cy="788666"/>
          </a:xfrm>
          <a:prstGeom prst="roundRect">
            <a:avLst/>
          </a:prstGeom>
          <a:ln>
            <a:solidFill>
              <a:schemeClr val="accent6">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s-ES" b="1" dirty="0"/>
              <a:t>OBJETIVOS ESPECÍFICOS </a:t>
            </a:r>
            <a:endParaRPr lang="es-EC" b="1" dirty="0"/>
          </a:p>
        </p:txBody>
      </p:sp>
      <p:graphicFrame>
        <p:nvGraphicFramePr>
          <p:cNvPr id="7" name="Marcador de contenido 6"/>
          <p:cNvGraphicFramePr>
            <a:graphicFrameLocks noGrp="1"/>
          </p:cNvGraphicFramePr>
          <p:nvPr>
            <p:ph idx="1"/>
            <p:extLst>
              <p:ext uri="{D42A27DB-BD31-4B8C-83A1-F6EECF244321}">
                <p14:modId xmlns:p14="http://schemas.microsoft.com/office/powerpoint/2010/main" val="648644377"/>
              </p:ext>
            </p:extLst>
          </p:nvPr>
        </p:nvGraphicFramePr>
        <p:xfrm>
          <a:off x="755576" y="2060848"/>
          <a:ext cx="8219256" cy="365028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xit" presetSubtype="0" fill="hold" nodeType="clickEffect">
                                  <p:stCondLst>
                                    <p:cond delay="0"/>
                                  </p:stCondLst>
                                  <p:childTnLst>
                                    <p:animEffect transition="out" filter="fade">
                                      <p:cBhvr>
                                        <p:cTn id="6" dur="2000"/>
                                        <p:tgtEl>
                                          <p:spTgt spid="3">
                                            <p:txEl>
                                              <p:pRg st="0" end="0"/>
                                            </p:txEl>
                                          </p:spTgt>
                                        </p:tgtEl>
                                      </p:cBhvr>
                                    </p:animEffect>
                                    <p:anim calcmode="lin" valueType="num">
                                      <p:cBhvr>
                                        <p:cTn id="7" dur="2000"/>
                                        <p:tgtEl>
                                          <p:spTgt spid="3">
                                            <p:txEl>
                                              <p:pRg st="0" end="0"/>
                                            </p:txEl>
                                          </p:spTgt>
                                        </p:tgtEl>
                                        <p:attrNameLst>
                                          <p:attrName>ppt_w</p:attrName>
                                        </p:attrNameLst>
                                      </p:cBhvr>
                                      <p:tavLst>
                                        <p:tav tm="0">
                                          <p:val>
                                            <p:strVal val="ppt_w"/>
                                          </p:val>
                                        </p:tav>
                                        <p:tav tm="5000">
                                          <p:val>
                                            <p:strVal val="0.92*ppt_w"/>
                                          </p:val>
                                        </p:tav>
                                        <p:tav tm="10000">
                                          <p:val>
                                            <p:strVal val="0.71*ppt_w"/>
                                          </p:val>
                                        </p:tav>
                                        <p:tav tm="15000">
                                          <p:val>
                                            <p:strVal val="0.38*ppt_w"/>
                                          </p:val>
                                        </p:tav>
                                        <p:tav tm="20000">
                                          <p:val>
                                            <p:fltVal val="0"/>
                                          </p:val>
                                        </p:tav>
                                        <p:tav tm="25000">
                                          <p:val>
                                            <p:strVal val="-0.38*ppt_w"/>
                                          </p:val>
                                        </p:tav>
                                        <p:tav tm="30000">
                                          <p:val>
                                            <p:strVal val="-0.71*ppt_w"/>
                                          </p:val>
                                        </p:tav>
                                        <p:tav tm="35000">
                                          <p:val>
                                            <p:strVal val="-0.92*ppt_w"/>
                                          </p:val>
                                        </p:tav>
                                        <p:tav tm="40000">
                                          <p:val>
                                            <p:strVal val="-ppt_w"/>
                                          </p:val>
                                        </p:tav>
                                        <p:tav tm="45000">
                                          <p:val>
                                            <p:strVal val="-0.92*ppt_w"/>
                                          </p:val>
                                        </p:tav>
                                        <p:tav tm="50000">
                                          <p:val>
                                            <p:strVal val="-0.71*ppt_w"/>
                                          </p:val>
                                        </p:tav>
                                        <p:tav tm="55000">
                                          <p:val>
                                            <p:strVal val="-0.38*ppt_w"/>
                                          </p:val>
                                        </p:tav>
                                        <p:tav tm="60000">
                                          <p:val>
                                            <p:fltVal val="0"/>
                                          </p:val>
                                        </p:tav>
                                        <p:tav tm="65000">
                                          <p:val>
                                            <p:strVal val="0.38*ppt_w"/>
                                          </p:val>
                                        </p:tav>
                                        <p:tav tm="70000">
                                          <p:val>
                                            <p:strVal val="0.71*ppt_w"/>
                                          </p:val>
                                        </p:tav>
                                        <p:tav tm="75000">
                                          <p:val>
                                            <p:strVal val="0.92*ppt_w"/>
                                          </p:val>
                                        </p:tav>
                                        <p:tav tm="80000">
                                          <p:val>
                                            <p:strVal val="ppt_w"/>
                                          </p:val>
                                        </p:tav>
                                        <p:tav tm="85000">
                                          <p:val>
                                            <p:strVal val="0.92*ppt_w"/>
                                          </p:val>
                                        </p:tav>
                                        <p:tav tm="90000">
                                          <p:val>
                                            <p:strVal val="0.71*ppt_w"/>
                                          </p:val>
                                        </p:tav>
                                        <p:tav tm="95000">
                                          <p:val>
                                            <p:strVal val="0.38*ppt_w"/>
                                          </p:val>
                                        </p:tav>
                                        <p:tav tm="100000">
                                          <p:val>
                                            <p:fltVal val="0"/>
                                          </p:val>
                                        </p:tav>
                                      </p:tavLst>
                                    </p:anim>
                                    <p:anim calcmode="lin" valueType="num">
                                      <p:cBhvr>
                                        <p:cTn id="8" dur="2000"/>
                                        <p:tgtEl>
                                          <p:spTgt spid="3">
                                            <p:txEl>
                                              <p:pRg st="0" end="0"/>
                                            </p:txEl>
                                          </p:spTgt>
                                        </p:tgtEl>
                                        <p:attrNameLst>
                                          <p:attrName>ppt_h</p:attrName>
                                        </p:attrNameLst>
                                      </p:cBhvr>
                                      <p:tavLst>
                                        <p:tav tm="0">
                                          <p:val>
                                            <p:strVal val="ppt_h"/>
                                          </p:val>
                                        </p:tav>
                                        <p:tav tm="100000">
                                          <p:val>
                                            <p:strVal val="ppt_h"/>
                                          </p:val>
                                        </p:tav>
                                      </p:tavLst>
                                    </p:anim>
                                    <p:set>
                                      <p:cBhvr>
                                        <p:cTn id="9" dur="1" fill="hold">
                                          <p:stCondLst>
                                            <p:cond delay="1999"/>
                                          </p:stCondLst>
                                        </p:cTn>
                                        <p:tgtEl>
                                          <p:spTgt spid="3">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ítulo 4"/>
          <p:cNvSpPr>
            <a:spLocks noGrp="1"/>
          </p:cNvSpPr>
          <p:nvPr>
            <p:ph type="ctrTitle"/>
          </p:nvPr>
        </p:nvSpPr>
        <p:spPr>
          <a:xfrm>
            <a:off x="1763688" y="188640"/>
            <a:ext cx="6600451" cy="720080"/>
          </a:xfrm>
        </p:spPr>
        <p:txBody>
          <a:bodyPr>
            <a:noAutofit/>
          </a:bodyPr>
          <a:lstStyle/>
          <a:p>
            <a:pPr algn="ctr"/>
            <a:r>
              <a:rPr lang="es-EC" sz="3200" b="1" u="sng" dirty="0">
                <a:effectLst>
                  <a:outerShdw blurRad="38100" dist="38100" dir="2700000" algn="tl">
                    <a:srgbClr val="000000">
                      <a:alpha val="43137"/>
                    </a:srgbClr>
                  </a:outerShdw>
                </a:effectLst>
                <a:latin typeface="Algerian" panose="04020705040A02060702" pitchFamily="82" charset="0"/>
              </a:rPr>
              <a:t>HIPÓTESIS</a:t>
            </a:r>
          </a:p>
        </p:txBody>
      </p:sp>
      <p:graphicFrame>
        <p:nvGraphicFramePr>
          <p:cNvPr id="4" name="Marcador de contenido 3"/>
          <p:cNvGraphicFramePr>
            <a:graphicFrameLocks noGrp="1"/>
          </p:cNvGraphicFramePr>
          <p:nvPr>
            <p:ph idx="4294967295"/>
            <p:extLst>
              <p:ext uri="{D42A27DB-BD31-4B8C-83A1-F6EECF244321}">
                <p14:modId xmlns:p14="http://schemas.microsoft.com/office/powerpoint/2010/main" val="526959346"/>
              </p:ext>
            </p:extLst>
          </p:nvPr>
        </p:nvGraphicFramePr>
        <p:xfrm>
          <a:off x="2552700" y="908050"/>
          <a:ext cx="6591300" cy="5688013"/>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245335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contenido"/>
          <p:cNvSpPr>
            <a:spLocks noGrp="1"/>
          </p:cNvSpPr>
          <p:nvPr>
            <p:ph idx="1"/>
          </p:nvPr>
        </p:nvSpPr>
        <p:spPr/>
        <p:txBody>
          <a:bodyPr/>
          <a:lstStyle/>
          <a:p>
            <a:pPr marL="0" indent="0">
              <a:buNone/>
            </a:pPr>
            <a:r>
              <a:rPr lang="es-EC"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a:p>
            <a:pPr marL="0" indent="0" algn="just">
              <a:buNone/>
            </a:pPr>
            <a:r>
              <a:rPr lang="es-EC" dirty="0">
                <a:latin typeface="Times New Roman" panose="02020603050405020304" pitchFamily="18" charset="0"/>
                <a:cs typeface="Times New Roman" panose="02020603050405020304" pitchFamily="18" charset="0"/>
              </a:rPr>
              <a:t> </a:t>
            </a:r>
            <a:endParaRPr lang="es-ES" dirty="0">
              <a:latin typeface="Times New Roman" panose="02020603050405020304" pitchFamily="18" charset="0"/>
              <a:cs typeface="Times New Roman" panose="02020603050405020304" pitchFamily="18" charset="0"/>
            </a:endParaRPr>
          </a:p>
        </p:txBody>
      </p:sp>
      <p:graphicFrame>
        <p:nvGraphicFramePr>
          <p:cNvPr id="6" name="5 Diagrama"/>
          <p:cNvGraphicFramePr/>
          <p:nvPr>
            <p:extLst>
              <p:ext uri="{D42A27DB-BD31-4B8C-83A1-F6EECF244321}">
                <p14:modId xmlns:p14="http://schemas.microsoft.com/office/powerpoint/2010/main" val="3315714545"/>
              </p:ext>
            </p:extLst>
          </p:nvPr>
        </p:nvGraphicFramePr>
        <p:xfrm>
          <a:off x="1187624" y="749221"/>
          <a:ext cx="8280920" cy="548265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4 Rectángulo"/>
          <p:cNvSpPr/>
          <p:nvPr/>
        </p:nvSpPr>
        <p:spPr>
          <a:xfrm>
            <a:off x="1619672" y="41335"/>
            <a:ext cx="6192688" cy="707886"/>
          </a:xfrm>
          <a:prstGeom prst="rect">
            <a:avLst/>
          </a:prstGeom>
        </p:spPr>
        <p:txBody>
          <a:bodyPr wrap="square">
            <a:spAutoFit/>
          </a:bodyPr>
          <a:lstStyle/>
          <a:p>
            <a:pPr lvl="0" algn="ctr"/>
            <a:r>
              <a:rPr lang="es-ES" sz="4000" b="1" dirty="0" smtClean="0">
                <a:ln>
                  <a:prstDash val="solid"/>
                </a:ln>
                <a:effectLst>
                  <a:outerShdw blurRad="88000" dist="50800" dir="5040000" algn="tl">
                    <a:srgbClr val="8064A2">
                      <a:tint val="80000"/>
                      <a:satMod val="250000"/>
                      <a:alpha val="45000"/>
                    </a:srgbClr>
                  </a:outerShdw>
                </a:effectLst>
                <a:latin typeface="Algerian" panose="04020705040A02060702" pitchFamily="82" charset="0"/>
                <a:cs typeface="Times" panose="02020603050405020304" pitchFamily="18" charset="0"/>
              </a:rPr>
              <a:t>Revisión literaria</a:t>
            </a:r>
            <a:endParaRPr lang="es-ES" sz="4000" b="1" dirty="0">
              <a:ln>
                <a:prstDash val="solid"/>
              </a:ln>
              <a:effectLst>
                <a:outerShdw blurRad="88000" dist="50800" dir="5040000" algn="tl">
                  <a:srgbClr val="8064A2">
                    <a:tint val="80000"/>
                    <a:satMod val="250000"/>
                    <a:alpha val="45000"/>
                  </a:srgbClr>
                </a:outerShdw>
              </a:effectLst>
              <a:latin typeface="Algerian" panose="04020705040A02060702" pitchFamily="82" charset="0"/>
              <a:cs typeface="Times" panose="02020603050405020304" pitchFamily="18" charset="0"/>
            </a:endParaRPr>
          </a:p>
        </p:txBody>
      </p:sp>
    </p:spTree>
    <p:extLst>
      <p:ext uri="{BB962C8B-B14F-4D97-AF65-F5344CB8AC3E}">
        <p14:creationId xmlns:p14="http://schemas.microsoft.com/office/powerpoint/2010/main" val="1851104515"/>
      </p:ext>
    </p:extLst>
  </p:cSld>
  <p:clrMapOvr>
    <a:masterClrMapping/>
  </p:clrMapOvr>
  <mc:AlternateContent xmlns:mc="http://schemas.openxmlformats.org/markup-compatibility/2006" xmlns:p14="http://schemas.microsoft.com/office/powerpoint/2010/main">
    <mc:Choice Requires="p14">
      <p:transition spd="slow" p14:dur="1250">
        <p14:switch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7" dur="500"/>
                                        <p:tgtEl>
                                          <p:spTgt spid="5">
                                            <p:txEl>
                                              <p:pRg st="0" end="0"/>
                                            </p:txEl>
                                          </p:spTgt>
                                        </p:tgtEl>
                                        <p:attrNameLst>
                                          <p:attrName>ppt_y</p:attrName>
                                        </p:attrNameLst>
                                      </p:cBhvr>
                                      <p:tavLst>
                                        <p:tav tm="0">
                                          <p:val>
                                            <p:strVal val="ppt_y"/>
                                          </p:val>
                                        </p:tav>
                                        <p:tav tm="100000">
                                          <p:val>
                                            <p:strVal val="1+ppt_h/2"/>
                                          </p:val>
                                        </p:tav>
                                      </p:tavLst>
                                    </p:anim>
                                    <p:set>
                                      <p:cBhvr>
                                        <p:cTn id="8" dur="1" fill="hold">
                                          <p:stCondLst>
                                            <p:cond delay="499"/>
                                          </p:stCondLst>
                                        </p:cTn>
                                        <p:tgtEl>
                                          <p:spTgt spid="5">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971600" y="332656"/>
            <a:ext cx="7704667" cy="1819671"/>
          </a:xfrm>
        </p:spPr>
        <p:txBody>
          <a:bodyPr>
            <a:normAutofit fontScale="90000"/>
          </a:bodyPr>
          <a:lstStyle/>
          <a:p>
            <a:r>
              <a:rPr lang="es-EC" sz="3600" b="1" u="sng" dirty="0">
                <a:latin typeface="Times" panose="02020603050405020304" pitchFamily="18" charset="0"/>
                <a:cs typeface="Times" panose="02020603050405020304" pitchFamily="18" charset="0"/>
              </a:rPr>
              <a:t/>
            </a:r>
            <a:br>
              <a:rPr lang="es-EC" sz="3600" b="1" u="sng" dirty="0">
                <a:latin typeface="Times" panose="02020603050405020304" pitchFamily="18" charset="0"/>
                <a:cs typeface="Times" panose="02020603050405020304" pitchFamily="18" charset="0"/>
              </a:rPr>
            </a:br>
            <a:r>
              <a:rPr lang="es-EC" sz="4400" b="1" u="sng" dirty="0">
                <a:latin typeface="Algerian" panose="04020705040A02060702" pitchFamily="82" charset="0"/>
                <a:cs typeface="Times" panose="02020603050405020304" pitchFamily="18" charset="0"/>
              </a:rPr>
              <a:t>MATERIALES Y MÉTODOS</a:t>
            </a:r>
            <a:r>
              <a:rPr lang="es-EC" sz="3600" b="1" u="sng" dirty="0"/>
              <a:t/>
            </a:r>
            <a:br>
              <a:rPr lang="es-EC" sz="3600" b="1" u="sng" dirty="0"/>
            </a:br>
            <a:r>
              <a:rPr lang="es-EC" sz="3600" b="1" u="sng" dirty="0">
                <a:latin typeface="Times" panose="02020603050405020304" pitchFamily="18" charset="0"/>
                <a:cs typeface="Times" panose="02020603050405020304" pitchFamily="18" charset="0"/>
              </a:rPr>
              <a:t/>
            </a:r>
            <a:br>
              <a:rPr lang="es-EC" sz="3600" b="1" u="sng" dirty="0">
                <a:latin typeface="Times" panose="02020603050405020304" pitchFamily="18" charset="0"/>
                <a:cs typeface="Times" panose="02020603050405020304" pitchFamily="18" charset="0"/>
              </a:rPr>
            </a:br>
            <a:r>
              <a:rPr lang="es-EC" sz="3600" b="1" dirty="0">
                <a:latin typeface="Times" panose="02020603050405020304" pitchFamily="18" charset="0"/>
                <a:cs typeface="Times" panose="02020603050405020304" pitchFamily="18" charset="0"/>
              </a:rPr>
              <a:t>DESCRIPCIÓN DEL ÁREA DE ESTUDIO</a:t>
            </a:r>
          </a:p>
        </p:txBody>
      </p:sp>
      <p:graphicFrame>
        <p:nvGraphicFramePr>
          <p:cNvPr id="8" name="Marcador de contenido 7"/>
          <p:cNvGraphicFramePr>
            <a:graphicFrameLocks noGrp="1"/>
          </p:cNvGraphicFramePr>
          <p:nvPr>
            <p:ph idx="1"/>
            <p:extLst>
              <p:ext uri="{D42A27DB-BD31-4B8C-83A1-F6EECF244321}">
                <p14:modId xmlns:p14="http://schemas.microsoft.com/office/powerpoint/2010/main" val="3350687880"/>
              </p:ext>
            </p:extLst>
          </p:nvPr>
        </p:nvGraphicFramePr>
        <p:xfrm>
          <a:off x="827585" y="2276872"/>
          <a:ext cx="7859216" cy="372229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99629370"/>
      </p:ext>
    </p:extLst>
  </p:cSld>
  <p:clrMapOvr>
    <a:masterClrMapping/>
  </p:clrMapOvr>
  <mc:AlternateContent xmlns:mc="http://schemas.openxmlformats.org/markup-compatibility/2006" xmlns:p14="http://schemas.microsoft.com/office/powerpoint/2010/main">
    <mc:Choice Requires="p14">
      <p:transition spd="slow" p14:dur="1600">
        <p14:conveyor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xit" presetSubtype="0" fill="hold" grpId="0" nodeType="clickEffect">
                                  <p:stCondLst>
                                    <p:cond delay="0"/>
                                  </p:stCondLst>
                                  <p:childTnLst>
                                    <p:animEffect transition="out" filter="fade">
                                      <p:cBhvr>
                                        <p:cTn id="6" dur="1000"/>
                                        <p:tgtEl>
                                          <p:spTgt spid="2"/>
                                        </p:tgtEl>
                                      </p:cBhvr>
                                    </p:animEffect>
                                    <p:anim calcmode="lin" valueType="num">
                                      <p:cBhvr>
                                        <p:cTn id="7" dur="1000"/>
                                        <p:tgtEl>
                                          <p:spTgt spid="2"/>
                                        </p:tgtEl>
                                        <p:attrNameLst>
                                          <p:attrName>ppt_x</p:attrName>
                                        </p:attrNameLst>
                                      </p:cBhvr>
                                      <p:tavLst>
                                        <p:tav tm="0">
                                          <p:val>
                                            <p:strVal val="ppt_x"/>
                                          </p:val>
                                        </p:tav>
                                        <p:tav tm="100000">
                                          <p:val>
                                            <p:strVal val="ppt_x"/>
                                          </p:val>
                                        </p:tav>
                                      </p:tavLst>
                                    </p:anim>
                                    <p:anim calcmode="lin" valueType="num">
                                      <p:cBhvr>
                                        <p:cTn id="8" dur="1000"/>
                                        <p:tgtEl>
                                          <p:spTgt spid="2"/>
                                        </p:tgtEl>
                                        <p:attrNameLst>
                                          <p:attrName>ppt_y</p:attrName>
                                        </p:attrNameLst>
                                      </p:cBhvr>
                                      <p:tavLst>
                                        <p:tav tm="0">
                                          <p:val>
                                            <p:strVal val="ppt_y"/>
                                          </p:val>
                                        </p:tav>
                                        <p:tav tm="100000">
                                          <p:val>
                                            <p:strVal val="ppt_y+.1"/>
                                          </p:val>
                                        </p:tav>
                                      </p:tavLst>
                                    </p:anim>
                                    <p:set>
                                      <p:cBhvr>
                                        <p:cTn id="9" dur="1" fill="hold">
                                          <p:stCondLst>
                                            <p:cond delay="9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Marcador de contenido 3"/>
          <p:cNvGraphicFramePr>
            <a:graphicFrameLocks noGrp="1"/>
          </p:cNvGraphicFramePr>
          <p:nvPr>
            <p:ph idx="1"/>
            <p:extLst>
              <p:ext uri="{D42A27DB-BD31-4B8C-83A1-F6EECF244321}">
                <p14:modId xmlns:p14="http://schemas.microsoft.com/office/powerpoint/2010/main" val="2184039500"/>
              </p:ext>
            </p:extLst>
          </p:nvPr>
        </p:nvGraphicFramePr>
        <p:xfrm>
          <a:off x="-180528" y="260648"/>
          <a:ext cx="9001000" cy="633670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5" name="Rectángulo 4"/>
          <p:cNvSpPr/>
          <p:nvPr/>
        </p:nvSpPr>
        <p:spPr>
          <a:xfrm>
            <a:off x="2267744" y="75982"/>
            <a:ext cx="5544616" cy="369332"/>
          </a:xfrm>
          <a:prstGeom prst="rect">
            <a:avLst/>
          </a:prstGeom>
        </p:spPr>
        <p:txBody>
          <a:bodyPr wrap="square">
            <a:spAutoFit/>
          </a:bodyPr>
          <a:lstStyle/>
          <a:p>
            <a:r>
              <a:rPr lang="es-EC" b="1" u="sng" dirty="0">
                <a:effectLst>
                  <a:outerShdw blurRad="38100" dist="38100" dir="2700000" algn="tl">
                    <a:srgbClr val="000000">
                      <a:alpha val="43137"/>
                    </a:srgbClr>
                  </a:outerShdw>
                </a:effectLst>
                <a:latin typeface="Times" panose="02020603050405020304" pitchFamily="18" charset="0"/>
                <a:cs typeface="Times" panose="02020603050405020304" pitchFamily="18" charset="0"/>
              </a:rPr>
              <a:t>CARACTERÍSTICAS DEL EXPERIMENTO</a:t>
            </a:r>
            <a:endParaRPr lang="es-CO" dirty="0"/>
          </a:p>
        </p:txBody>
      </p:sp>
    </p:spTree>
    <p:extLst>
      <p:ext uri="{BB962C8B-B14F-4D97-AF65-F5344CB8AC3E}">
        <p14:creationId xmlns:p14="http://schemas.microsoft.com/office/powerpoint/2010/main" val="920044188"/>
      </p:ext>
    </p:extLst>
  </p:cSld>
  <p:clrMapOvr>
    <a:masterClrMapping/>
  </p:clrMapOvr>
  <p:transition spd="slow">
    <p:randomBar dir="vert"/>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Parallax">
  <a:themeElements>
    <a:clrScheme name="Parallax">
      <a:dk1>
        <a:sysClr val="windowText" lastClr="000000"/>
      </a:dk1>
      <a:lt1>
        <a:sysClr val="window" lastClr="FFFFFF"/>
      </a:lt1>
      <a:dk2>
        <a:srgbClr val="212121"/>
      </a:dk2>
      <a:lt2>
        <a:srgbClr val="EBEBEB"/>
      </a:lt2>
      <a:accent1>
        <a:srgbClr val="30ACEC"/>
      </a:accent1>
      <a:accent2>
        <a:srgbClr val="80C34F"/>
      </a:accent2>
      <a:accent3>
        <a:srgbClr val="E29D3E"/>
      </a:accent3>
      <a:accent4>
        <a:srgbClr val="D64A3B"/>
      </a:accent4>
      <a:accent5>
        <a:srgbClr val="D64787"/>
      </a:accent5>
      <a:accent6>
        <a:srgbClr val="A666E1"/>
      </a:accent6>
      <a:hlink>
        <a:srgbClr val="3085ED"/>
      </a:hlink>
      <a:folHlink>
        <a:srgbClr val="82B6F4"/>
      </a:folHlink>
    </a:clrScheme>
    <a:fontScheme name="Parallax">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arallax">
      <a:fillStyleLst>
        <a:solidFill>
          <a:schemeClr val="phClr"/>
        </a:solidFill>
        <a:gradFill rotWithShape="1">
          <a:gsLst>
            <a:gs pos="0">
              <a:schemeClr val="phClr">
                <a:tint val="60000"/>
                <a:lumMod val="104000"/>
              </a:schemeClr>
            </a:gs>
            <a:gs pos="100000">
              <a:schemeClr val="phClr">
                <a:tint val="84000"/>
              </a:schemeClr>
            </a:gs>
          </a:gsLst>
          <a:lin ang="5400000" scaled="0"/>
        </a:gradFill>
        <a:gradFill rotWithShape="1">
          <a:gsLst>
            <a:gs pos="0">
              <a:schemeClr val="phClr">
                <a:tint val="96000"/>
                <a:lumMod val="102000"/>
              </a:schemeClr>
            </a:gs>
            <a:gs pos="100000">
              <a:schemeClr val="phClr">
                <a:shade val="88000"/>
                <a:lumMod val="94000"/>
              </a:schemeClr>
            </a:gs>
          </a:gsLst>
          <a:path path="circle">
            <a:fillToRect l="50000" t="100000" r="100000" b="50000"/>
          </a:path>
        </a:gradFill>
      </a:fillStyleLst>
      <a:lnStyleLst>
        <a:ln w="9525" cap="rnd" cmpd="sng" algn="ctr">
          <a:solidFill>
            <a:schemeClr val="phClr">
              <a:tint val="6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reflection blurRad="12700" stA="26000" endPos="32000" dist="12700" dir="5400000" sy="-100000" rotWithShape="0"/>
          </a:effectLst>
        </a:effectStyle>
        <a:effectStyle>
          <a:effectLst>
            <a:outerShdw blurRad="38100" dist="25400" dir="5400000" rotWithShape="0">
              <a:srgbClr val="000000">
                <a:alpha val="64000"/>
              </a:srgbClr>
            </a:outerShdw>
          </a:effectLst>
          <a:scene3d>
            <a:camera prst="orthographicFront">
              <a:rot lat="0" lon="0" rev="0"/>
            </a:camera>
            <a:lightRig rig="threePt" dir="tl">
              <a:rot lat="0" lon="0" rev="1200000"/>
            </a:lightRig>
          </a:scene3d>
          <a:sp3d>
            <a:bevelT w="25400" h="12700"/>
          </a:sp3d>
        </a:effectStyle>
      </a:effectStyleLst>
      <a:bgFillStyleLst>
        <a:solidFill>
          <a:schemeClr val="phClr"/>
        </a:solidFill>
        <a:gradFill rotWithShape="1">
          <a:gsLst>
            <a:gs pos="0">
              <a:schemeClr val="phClr">
                <a:tint val="90000"/>
                <a:lumMod val="110000"/>
              </a:schemeClr>
            </a:gs>
            <a:gs pos="100000">
              <a:schemeClr val="phClr">
                <a:shade val="64000"/>
                <a:lumMod val="98000"/>
              </a:schemeClr>
            </a:gs>
          </a:gsLst>
          <a:lin ang="5400000" scaled="0"/>
        </a:gradFill>
        <a:blipFill rotWithShape="1">
          <a:blip xmlns:r="http://schemas.openxmlformats.org/officeDocument/2006/relationships" r:embed="rId1">
            <a:duotone>
              <a:schemeClr val="phClr">
                <a:shade val="76000"/>
                <a:satMod val="180000"/>
              </a:schemeClr>
              <a:schemeClr val="phClr">
                <a:tint val="80000"/>
                <a:satMod val="120000"/>
                <a:lumMod val="180000"/>
              </a:schemeClr>
            </a:duotone>
          </a:blip>
          <a:stretch/>
        </a:blipFill>
      </a:bgFillStyleLst>
    </a:fmtScheme>
  </a:themeElements>
  <a:objectDefaults/>
  <a:extraClrSchemeLst/>
  <a:extLst>
    <a:ext uri="{05A4C25C-085E-4340-85A3-A5531E510DB2}">
      <thm15:themeFamily xmlns:thm15="http://schemas.microsoft.com/office/thememl/2012/main" name="Parallax" id="{3388167B-A2EB-4685-9635-1831D9AEF8C4}" vid="{4F7A876A-7598-49CA-AFC8-8EDA2551E4A7}"/>
    </a:ext>
  </a:ext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TM03457496[[fn=Parallax]]</Template>
  <TotalTime>19810</TotalTime>
  <Words>1946</Words>
  <Application>Microsoft Office PowerPoint</Application>
  <PresentationFormat>Presentación en pantalla (4:3)</PresentationFormat>
  <Paragraphs>213</Paragraphs>
  <Slides>33</Slides>
  <Notes>4</Notes>
  <HiddenSlides>0</HiddenSlides>
  <MMClips>0</MMClips>
  <ScaleCrop>false</ScaleCrop>
  <HeadingPairs>
    <vt:vector size="8" baseType="variant">
      <vt:variant>
        <vt:lpstr>Fuentes usadas</vt:lpstr>
      </vt:variant>
      <vt:variant>
        <vt:i4>7</vt:i4>
      </vt:variant>
      <vt:variant>
        <vt:lpstr>Tema</vt:lpstr>
      </vt:variant>
      <vt:variant>
        <vt:i4>1</vt:i4>
      </vt:variant>
      <vt:variant>
        <vt:lpstr>Servidores OLE incrustados</vt:lpstr>
      </vt:variant>
      <vt:variant>
        <vt:i4>1</vt:i4>
      </vt:variant>
      <vt:variant>
        <vt:lpstr>Títulos de diapositiva</vt:lpstr>
      </vt:variant>
      <vt:variant>
        <vt:i4>33</vt:i4>
      </vt:variant>
    </vt:vector>
  </HeadingPairs>
  <TitlesOfParts>
    <vt:vector size="42" baseType="lpstr">
      <vt:lpstr>Algerian</vt:lpstr>
      <vt:lpstr>Arial</vt:lpstr>
      <vt:lpstr>Calibri</vt:lpstr>
      <vt:lpstr>Corbel</vt:lpstr>
      <vt:lpstr>Tahoma</vt:lpstr>
      <vt:lpstr>Times</vt:lpstr>
      <vt:lpstr>Times New Roman</vt:lpstr>
      <vt:lpstr>Parallax</vt:lpstr>
      <vt:lpstr>Documento</vt:lpstr>
      <vt:lpstr>UNIVERSIDAD TÉCNICA DEL NORTE</vt:lpstr>
      <vt:lpstr>Presentación de PowerPoint</vt:lpstr>
      <vt:lpstr>JUSTIFICACIÓN</vt:lpstr>
      <vt:lpstr>OBJETIVOS </vt:lpstr>
      <vt:lpstr>Presentación de PowerPoint</vt:lpstr>
      <vt:lpstr>HIPÓTESIS</vt:lpstr>
      <vt:lpstr>Presentación de PowerPoint</vt:lpstr>
      <vt:lpstr> MATERIALES Y MÉTODOS  DESCRIPCIÓN DEL ÁREA DE ESTUDIO</vt:lpstr>
      <vt:lpstr>Presentación de PowerPoint</vt:lpstr>
      <vt:lpstr>CARACTERÍSTICAS DEL EXPERIMENTO</vt:lpstr>
      <vt:lpstr>MATERIALES, EQUIPOS E INSUMOS</vt:lpstr>
      <vt:lpstr>VARIABLES EVALUADAS</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ALIMENTACIÓN</vt:lpstr>
      <vt:lpstr>RESULTADOS Y DISCUSIÓN </vt:lpstr>
      <vt:lpstr>Prueba de Tukey al 5% para la variable consumo de alimento</vt:lpstr>
      <vt:lpstr>RESULTADOS Y DISCUSIÓN </vt:lpstr>
      <vt:lpstr>Peso del huevo</vt:lpstr>
      <vt:lpstr>Prueba de Tukey al 5% para la variable peso del huevo</vt:lpstr>
      <vt:lpstr>RESULTADOS Y DISCUSIÓN </vt:lpstr>
      <vt:lpstr>RESULTADOS Y DISCUSIÓN </vt:lpstr>
      <vt:lpstr>ANÁLISIS DE COSTOS DE PRODUCCIÓN</vt:lpstr>
      <vt:lpstr>CONCLUSIONES</vt:lpstr>
      <vt:lpstr>CONCLUSIONES</vt:lpstr>
      <vt:lpstr>RECOMENDACIONES</vt:lpstr>
      <vt:lpstr>RECOMENDACIONES</vt:lpstr>
      <vt:lpstr>Presentación de PowerPoint</vt:lpstr>
    </vt:vector>
  </TitlesOfParts>
  <Company>SYSTEM</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UNIVERSIDAD TÉCNICA DEL NORTE</dc:title>
  <dc:creator>AMERICAN</dc:creator>
  <cp:lastModifiedBy>Microsoft</cp:lastModifiedBy>
  <cp:revision>246</cp:revision>
  <dcterms:created xsi:type="dcterms:W3CDTF">2014-07-17T00:55:14Z</dcterms:created>
  <dcterms:modified xsi:type="dcterms:W3CDTF">2017-03-08T16:42:51Z</dcterms:modified>
</cp:coreProperties>
</file>