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2"/>
  </p:notesMasterIdLst>
  <p:handoutMasterIdLst>
    <p:handoutMasterId r:id="rId43"/>
  </p:handoutMasterIdLst>
  <p:sldIdLst>
    <p:sldId id="343" r:id="rId3"/>
    <p:sldId id="344" r:id="rId4"/>
    <p:sldId id="373" r:id="rId5"/>
    <p:sldId id="374" r:id="rId6"/>
    <p:sldId id="375" r:id="rId7"/>
    <p:sldId id="309" r:id="rId8"/>
    <p:sldId id="376" r:id="rId9"/>
    <p:sldId id="378" r:id="rId10"/>
    <p:sldId id="377" r:id="rId11"/>
    <p:sldId id="382" r:id="rId12"/>
    <p:sldId id="383" r:id="rId13"/>
    <p:sldId id="345" r:id="rId14"/>
    <p:sldId id="346" r:id="rId15"/>
    <p:sldId id="297" r:id="rId16"/>
    <p:sldId id="341" r:id="rId17"/>
    <p:sldId id="306" r:id="rId18"/>
    <p:sldId id="342" r:id="rId19"/>
    <p:sldId id="379" r:id="rId20"/>
    <p:sldId id="348" r:id="rId21"/>
    <p:sldId id="349" r:id="rId22"/>
    <p:sldId id="350" r:id="rId23"/>
    <p:sldId id="351" r:id="rId24"/>
    <p:sldId id="352" r:id="rId25"/>
    <p:sldId id="380" r:id="rId26"/>
    <p:sldId id="355" r:id="rId27"/>
    <p:sldId id="381" r:id="rId28"/>
    <p:sldId id="356" r:id="rId29"/>
    <p:sldId id="357" r:id="rId30"/>
    <p:sldId id="358" r:id="rId31"/>
    <p:sldId id="359" r:id="rId32"/>
    <p:sldId id="360" r:id="rId33"/>
    <p:sldId id="361" r:id="rId34"/>
    <p:sldId id="363" r:id="rId35"/>
    <p:sldId id="368" r:id="rId36"/>
    <p:sldId id="369" r:id="rId37"/>
    <p:sldId id="384" r:id="rId38"/>
    <p:sldId id="371" r:id="rId39"/>
    <p:sldId id="372" r:id="rId40"/>
    <p:sldId id="385" r:id="rId4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960">
          <p15:clr>
            <a:srgbClr val="A4A3A4"/>
          </p15:clr>
        </p15:guide>
        <p15:guide id="5" orient="horz" pos="2976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00">
          <p15:clr>
            <a:srgbClr val="A4A3A4"/>
          </p15:clr>
        </p15:guide>
        <p15:guide id="8" pos="3839">
          <p15:clr>
            <a:srgbClr val="A4A3A4"/>
          </p15:clr>
        </p15:guide>
        <p15:guide id="9" pos="815">
          <p15:clr>
            <a:srgbClr val="A4A3A4"/>
          </p15:clr>
        </p15:guide>
        <p15:guide id="10" pos="6623">
          <p15:clr>
            <a:srgbClr val="A4A3A4"/>
          </p15:clr>
        </p15:guide>
        <p15:guide id="11" pos="897">
          <p15:clr>
            <a:srgbClr val="A4A3A4"/>
          </p15:clr>
        </p15:guide>
        <p15:guide id="12" pos="6863">
          <p15:clr>
            <a:srgbClr val="A4A3A4"/>
          </p15:clr>
        </p15:guide>
        <p15:guide id="13" pos="7295">
          <p15:clr>
            <a:srgbClr val="A4A3A4"/>
          </p15:clr>
        </p15:guide>
        <p15:guide id="14" pos="3695">
          <p15:clr>
            <a:srgbClr val="A4A3A4"/>
          </p15:clr>
        </p15:guide>
        <p15:guide id="15" pos="2927">
          <p15:clr>
            <a:srgbClr val="A4A3A4"/>
          </p15:clr>
        </p15:guide>
        <p15:guide id="16" pos="383">
          <p15:clr>
            <a:srgbClr val="A4A3A4"/>
          </p15:clr>
        </p15:guide>
        <p15:guide id="17" pos="30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00"/>
    <a:srgbClr val="FFE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660"/>
  </p:normalViewPr>
  <p:slideViewPr>
    <p:cSldViewPr>
      <p:cViewPr varScale="1">
        <p:scale>
          <a:sx n="114" d="100"/>
          <a:sy n="114" d="100"/>
        </p:scale>
        <p:origin x="180" y="108"/>
      </p:cViewPr>
      <p:guideLst>
        <p:guide orient="horz" pos="2160"/>
        <p:guide orient="horz" pos="3888"/>
        <p:guide orient="horz" pos="1152"/>
        <p:guide orient="horz" pos="960"/>
        <p:guide orient="horz" pos="2976"/>
        <p:guide orient="horz" pos="432"/>
        <p:guide orient="horz" pos="3600"/>
        <p:guide pos="3839"/>
        <p:guide pos="815"/>
        <p:guide pos="6623"/>
        <p:guide pos="897"/>
        <p:guide pos="6863"/>
        <p:guide pos="7295"/>
        <p:guide pos="3695"/>
        <p:guide pos="2927"/>
        <p:guide pos="383"/>
        <p:guide pos="30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K:\UNIVERSIDAD%202015\TRABAJO%20DE%20GRADO%20II\TESIS%20FINAL\ANALI%20FINANCIERO\FCAJA%20SAF%2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K:\UNIVERSIDAD%202015\TRABAJO%20DE%20GRADO%20II\TESIS%20FINAL\ANALIS%20SUELOS\ANALS%20SUELO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K:\UNIVERSIDAD%202015\TRABAJO%20DE%20GRADO%20II\TESIS%20FINAL\ANALIS%20SUELOS\ANALS%20SUEL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K:\UNIVERSIDAD%202015\TRABAJO%20DE%20GRADO%20II\TESIS%20FINAL\ANALISIS%20BIODIVERSIDAD\ANALS%20DIVERSI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K:\UNIVERSIDAD%202015\TRABAJO%20DE%20GRADO%20II\TESIS%20FINAL\ANALISIS%20BIODIVERSIDAD\ANALS%20DIVERSI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Flujo de caja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'CP SAF'!$AA$43</c:f>
              <c:strCache>
                <c:ptCount val="1"/>
                <c:pt idx="0">
                  <c:v>Ingreso Neto $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'CP SAF'!$Z$44:$Z$63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'CP SAF'!$AA$44:$AA$63</c:f>
              <c:numCache>
                <c:formatCode>General</c:formatCode>
                <c:ptCount val="20"/>
                <c:pt idx="0">
                  <c:v>-4740</c:v>
                </c:pt>
                <c:pt idx="1">
                  <c:v>246</c:v>
                </c:pt>
                <c:pt idx="2">
                  <c:v>-235.70000000000005</c:v>
                </c:pt>
                <c:pt idx="3">
                  <c:v>297.5</c:v>
                </c:pt>
                <c:pt idx="4">
                  <c:v>381.5</c:v>
                </c:pt>
                <c:pt idx="5">
                  <c:v>-169</c:v>
                </c:pt>
                <c:pt idx="6">
                  <c:v>539</c:v>
                </c:pt>
                <c:pt idx="7">
                  <c:v>455</c:v>
                </c:pt>
                <c:pt idx="8">
                  <c:v>327</c:v>
                </c:pt>
                <c:pt idx="9">
                  <c:v>-2154.8000000000002</c:v>
                </c:pt>
                <c:pt idx="10">
                  <c:v>1197</c:v>
                </c:pt>
                <c:pt idx="11">
                  <c:v>1629.25</c:v>
                </c:pt>
                <c:pt idx="12">
                  <c:v>2240.25</c:v>
                </c:pt>
                <c:pt idx="13">
                  <c:v>2256</c:v>
                </c:pt>
                <c:pt idx="14">
                  <c:v>3575</c:v>
                </c:pt>
                <c:pt idx="15">
                  <c:v>1869.7</c:v>
                </c:pt>
                <c:pt idx="16">
                  <c:v>2194.6999999999998</c:v>
                </c:pt>
                <c:pt idx="17">
                  <c:v>2180.6999999999998</c:v>
                </c:pt>
                <c:pt idx="18">
                  <c:v>2236.6999999999998</c:v>
                </c:pt>
                <c:pt idx="19">
                  <c:v>6138.7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AC-40FB-8628-F9CB5843AFAA}"/>
            </c:ext>
          </c:extLst>
        </c:ser>
        <c:ser>
          <c:idx val="1"/>
          <c:order val="1"/>
          <c:tx>
            <c:strRef>
              <c:f>'CP SAF'!$AB$43</c:f>
              <c:strCache>
                <c:ptCount val="1"/>
                <c:pt idx="0">
                  <c:v>ACTUALIZADO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'CP SAF'!$Z$44:$Z$63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'CP SAF'!$AB$44:$AB$63</c:f>
              <c:numCache>
                <c:formatCode>General</c:formatCode>
                <c:ptCount val="20"/>
                <c:pt idx="0">
                  <c:v>-4786.7285000000002</c:v>
                </c:pt>
                <c:pt idx="1">
                  <c:v>250.8742079370833</c:v>
                </c:pt>
                <c:pt idx="2">
                  <c:v>-242.73977406509511</c:v>
                </c:pt>
                <c:pt idx="3">
                  <c:v>309.40603793868604</c:v>
                </c:pt>
                <c:pt idx="4">
                  <c:v>400.67921143255813</c:v>
                </c:pt>
                <c:pt idx="5">
                  <c:v>-179.24598078978497</c:v>
                </c:pt>
                <c:pt idx="6">
                  <c:v>577.31380211716703</c:v>
                </c:pt>
                <c:pt idx="7">
                  <c:v>492.14720793589845</c:v>
                </c:pt>
                <c:pt idx="8">
                  <c:v>357.18386735292648</c:v>
                </c:pt>
                <c:pt idx="9">
                  <c:v>-2376.9032422258283</c:v>
                </c:pt>
                <c:pt idx="10">
                  <c:v>1333.395976139994</c:v>
                </c:pt>
                <c:pt idx="11">
                  <c:v>1832.7919685768677</c:v>
                </c:pt>
                <c:pt idx="12">
                  <c:v>2544.9683343773481</c:v>
                </c:pt>
                <c:pt idx="13">
                  <c:v>2588.1261806044786</c:v>
                </c:pt>
                <c:pt idx="14">
                  <c:v>4141.7401722277191</c:v>
                </c:pt>
                <c:pt idx="15">
                  <c:v>2187.455293996542</c:v>
                </c:pt>
                <c:pt idx="16">
                  <c:v>2593.0021396940365</c:v>
                </c:pt>
                <c:pt idx="17">
                  <c:v>2601.8609837597719</c:v>
                </c:pt>
                <c:pt idx="18">
                  <c:v>2694.9850259780806</c:v>
                </c:pt>
                <c:pt idx="19">
                  <c:v>7469.3959553267478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AC-40FB-8628-F9CB5843A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9632864"/>
        <c:axId val="589617088"/>
      </c:scatterChart>
      <c:valAx>
        <c:axId val="589632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89617088"/>
        <c:crosses val="autoZero"/>
        <c:crossBetween val="midCat"/>
      </c:valAx>
      <c:valAx>
        <c:axId val="589617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896328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5">
            <a:tint val="90000"/>
          </a:schemeClr>
        </a:gs>
        <a:gs pos="48000">
          <a:schemeClr val="accent5">
            <a:tint val="54000"/>
            <a:satMod val="140000"/>
          </a:schemeClr>
        </a:gs>
        <a:gs pos="100000">
          <a:schemeClr val="accent5">
            <a:tint val="24000"/>
            <a:satMod val="260000"/>
          </a:schemeClr>
        </a:gs>
      </a:gsLst>
      <a:path path="circle">
        <a:fillToRect l="50000" t="50000" r="50000" b="50000"/>
      </a:path>
      <a:tileRect/>
    </a:gradFill>
    <a:ln w="12700" cap="flat" cmpd="sng" algn="ctr">
      <a:solidFill>
        <a:schemeClr val="accent5"/>
      </a:solidFill>
      <a:miter lim="800000"/>
    </a:ln>
    <a:effectLst>
      <a:outerShdw blurRad="63500" dist="12700" dir="5400000" sx="102000" sy="102000" rotWithShape="0">
        <a:srgbClr val="000000">
          <a:alpha val="32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C" sz="2000" dirty="0">
                <a:latin typeface="Arial Black" panose="020B0A04020102020204" pitchFamily="34" charset="0"/>
              </a:rPr>
              <a:t>Macronutrientes, pH y MO</a:t>
            </a:r>
            <a:r>
              <a:rPr lang="es-EC" sz="2000" baseline="0" dirty="0">
                <a:latin typeface="Arial Black" panose="020B0A04020102020204" pitchFamily="34" charset="0"/>
              </a:rPr>
              <a:t> - </a:t>
            </a:r>
            <a:r>
              <a:rPr lang="es-EC" sz="3200" dirty="0">
                <a:latin typeface="Arial Black" panose="020B0A04020102020204" pitchFamily="34" charset="0"/>
              </a:rPr>
              <a:t>Área de copa   (a)</a:t>
            </a:r>
            <a:endParaRPr lang="es-EC" dirty="0"/>
          </a:p>
        </c:rich>
      </c:tx>
      <c:layout>
        <c:manualLayout>
          <c:xMode val="edge"/>
          <c:yMode val="edge"/>
          <c:x val="0.17487313486124803"/>
          <c:y val="2.45209957944747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5.1513590503832911E-2"/>
          <c:y val="0.11588849678375311"/>
          <c:w val="0.53577375935085281"/>
          <c:h val="0.82280136788796254"/>
        </c:manualLayout>
      </c:layout>
      <c:barChart>
        <c:barDir val="col"/>
        <c:grouping val="clustered"/>
        <c:varyColors val="0"/>
        <c:ser>
          <c:idx val="4"/>
          <c:order val="4"/>
          <c:tx>
            <c:strRef>
              <c:f>Hoja1!$O$7</c:f>
              <c:strCache>
                <c:ptCount val="1"/>
                <c:pt idx="0">
                  <c:v>MO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5397225725094553E-2"/>
                  <c:y val="-2.9558470349159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DE-48C7-A96E-923A4E13AD69}"/>
                </c:ext>
              </c:extLst>
            </c:dLbl>
            <c:dLbl>
              <c:idx val="1"/>
              <c:layout>
                <c:manualLayout>
                  <c:x val="4.2875157629255992E-2"/>
                  <c:y val="-2.955847034915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DE-48C7-A96E-923A4E13AD69}"/>
                </c:ext>
              </c:extLst>
            </c:dLbl>
            <c:dLbl>
              <c:idx val="2"/>
              <c:layout>
                <c:manualLayout>
                  <c:x val="7.0617906683480364E-2"/>
                  <c:y val="7.3896175872898576E-3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112660"/>
                        <a:gd name="adj2" fmla="val 46004"/>
                        <a:gd name="adj3" fmla="val 208195"/>
                        <a:gd name="adj4" fmla="val -3439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AEDE-48C7-A96E-923A4E13AD69}"/>
                </c:ext>
              </c:extLst>
            </c:dLbl>
            <c:dLbl>
              <c:idx val="3"/>
              <c:layout>
                <c:manualLayout>
                  <c:x val="3.7831021437578723E-2"/>
                  <c:y val="-4.0642896730094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DE-48C7-A96E-923A4E13AD69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Hoja1!$P$2:$S$2</c:f>
              <c:strCache>
                <c:ptCount val="4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Hoja1!$P$7:$S$7</c:f>
              <c:numCache>
                <c:formatCode>0.000</c:formatCode>
                <c:ptCount val="4"/>
                <c:pt idx="0">
                  <c:v>2.44</c:v>
                </c:pt>
                <c:pt idx="1">
                  <c:v>2.2000000000000002</c:v>
                </c:pt>
                <c:pt idx="2">
                  <c:v>3.34</c:v>
                </c:pt>
                <c:pt idx="3">
                  <c:v>2.57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DE-48C7-A96E-923A4E13A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39056000"/>
        <c:axId val="439063616"/>
      </c:barChart>
      <c:barChart>
        <c:barDir val="col"/>
        <c:grouping val="clustered"/>
        <c:varyColors val="0"/>
        <c:ser>
          <c:idx val="1"/>
          <c:order val="1"/>
          <c:tx>
            <c:strRef>
              <c:f>Hoja1!$O$4</c:f>
              <c:strCache>
                <c:ptCount val="1"/>
                <c:pt idx="0">
                  <c:v>P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Hoja1!$P$2:$S$2</c:f>
              <c:strCache>
                <c:ptCount val="4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Hoja1!$P$4:$S$4</c:f>
              <c:numCache>
                <c:formatCode>0.000</c:formatCode>
                <c:ptCount val="4"/>
                <c:pt idx="0">
                  <c:v>16</c:v>
                </c:pt>
                <c:pt idx="1">
                  <c:v>3.5</c:v>
                </c:pt>
                <c:pt idx="2">
                  <c:v>6.2</c:v>
                </c:pt>
                <c:pt idx="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EDE-48C7-A96E-923A4E13AD69}"/>
            </c:ext>
          </c:extLst>
        </c:ser>
        <c:ser>
          <c:idx val="2"/>
          <c:order val="2"/>
          <c:tx>
            <c:strRef>
              <c:f>Hoja1!$O$5</c:f>
              <c:strCache>
                <c:ptCount val="1"/>
                <c:pt idx="0">
                  <c:v>K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Hoja1!$P$2:$S$2</c:f>
              <c:strCache>
                <c:ptCount val="4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Hoja1!$P$5:$S$5</c:f>
              <c:numCache>
                <c:formatCode>0.000</c:formatCode>
                <c:ptCount val="4"/>
                <c:pt idx="0">
                  <c:v>0.77</c:v>
                </c:pt>
                <c:pt idx="1">
                  <c:v>0.52</c:v>
                </c:pt>
                <c:pt idx="2">
                  <c:v>0.88</c:v>
                </c:pt>
                <c:pt idx="3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DE-48C7-A96E-923A4E13A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39056000"/>
        <c:axId val="439063616"/>
      </c:barChart>
      <c:lineChart>
        <c:grouping val="standard"/>
        <c:varyColors val="0"/>
        <c:ser>
          <c:idx val="3"/>
          <c:order val="3"/>
          <c:tx>
            <c:strRef>
              <c:f>Hoja1!$O$6</c:f>
              <c:strCache>
                <c:ptCount val="1"/>
                <c:pt idx="0">
                  <c:v>pH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Hoja1!$P$2:$S$2</c:f>
              <c:strCache>
                <c:ptCount val="4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Hoja1!$P$6:$S$6</c:f>
              <c:numCache>
                <c:formatCode>0.000</c:formatCode>
                <c:ptCount val="4"/>
                <c:pt idx="0">
                  <c:v>7.16</c:v>
                </c:pt>
                <c:pt idx="1">
                  <c:v>6.97</c:v>
                </c:pt>
                <c:pt idx="2">
                  <c:v>6.67</c:v>
                </c:pt>
                <c:pt idx="3">
                  <c:v>6.91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EDE-48C7-A96E-923A4E13A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9056000"/>
        <c:axId val="439063616"/>
      </c:lineChart>
      <c:lineChart>
        <c:grouping val="stacked"/>
        <c:varyColors val="0"/>
        <c:ser>
          <c:idx val="0"/>
          <c:order val="0"/>
          <c:tx>
            <c:strRef>
              <c:f>Hoja1!$O$3</c:f>
              <c:strCache>
                <c:ptCount val="1"/>
                <c:pt idx="0">
                  <c:v>N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layout>
                <c:manualLayout>
                  <c:x val="-2.3118690476101877E-17"/>
                  <c:y val="-4.803251431738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EDE-48C7-A96E-923A4E13AD69}"/>
                </c:ext>
              </c:extLst>
            </c:dLbl>
            <c:dLbl>
              <c:idx val="2"/>
              <c:layout>
                <c:manualLayout>
                  <c:x val="1.00882723833542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EDE-48C7-A96E-923A4E13AD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Hoja1!$P$2:$S$2</c:f>
              <c:strCache>
                <c:ptCount val="4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Hoja1!$P$3:$S$3</c:f>
              <c:numCache>
                <c:formatCode>0.000</c:formatCode>
                <c:ptCount val="4"/>
                <c:pt idx="0">
                  <c:v>0.12</c:v>
                </c:pt>
                <c:pt idx="1">
                  <c:v>0.11</c:v>
                </c:pt>
                <c:pt idx="2">
                  <c:v>0.17</c:v>
                </c:pt>
                <c:pt idx="3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EDE-48C7-A96E-923A4E13A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9048928"/>
        <c:axId val="439066336"/>
      </c:lineChart>
      <c:valAx>
        <c:axId val="439063616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9056000"/>
        <c:crosses val="max"/>
        <c:crossBetween val="between"/>
      </c:valAx>
      <c:catAx>
        <c:axId val="4390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9063616"/>
        <c:crosses val="autoZero"/>
        <c:auto val="1"/>
        <c:lblAlgn val="ctr"/>
        <c:lblOffset val="100"/>
        <c:noMultiLvlLbl val="0"/>
      </c:catAx>
      <c:valAx>
        <c:axId val="439066336"/>
        <c:scaling>
          <c:orientation val="minMax"/>
        </c:scaling>
        <c:delete val="0"/>
        <c:axPos val="l"/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9048928"/>
        <c:crosses val="autoZero"/>
        <c:crossBetween val="between"/>
      </c:valAx>
      <c:catAx>
        <c:axId val="439048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9066336"/>
        <c:crosses val="autoZero"/>
        <c:auto val="1"/>
        <c:lblAlgn val="ctr"/>
        <c:lblOffset val="100"/>
        <c:noMultiLvlLbl val="0"/>
      </c:catAx>
      <c:spPr>
        <a:solidFill>
          <a:schemeClr val="lt1"/>
        </a:solidFill>
        <a:ln w="19050" cap="flat" cmpd="sng" algn="ctr">
          <a:solidFill>
            <a:schemeClr val="accent1"/>
          </a:solidFill>
          <a:miter lim="800000"/>
        </a:ln>
        <a:effectLst/>
      </c:spPr>
    </c:plotArea>
    <c:legend>
      <c:legendPos val="r"/>
      <c:layout>
        <c:manualLayout>
          <c:xMode val="edge"/>
          <c:yMode val="edge"/>
          <c:x val="0.69553051683545264"/>
          <c:y val="0.31168727819256042"/>
          <c:w val="8.0432793544035042E-2"/>
          <c:h val="0.48062387574913651"/>
        </c:manualLayout>
      </c:layout>
      <c:overlay val="0"/>
      <c:spPr>
        <a:solidFill>
          <a:schemeClr val="lt1"/>
        </a:solidFill>
        <a:ln w="19050" cap="flat" cmpd="sng" algn="ctr">
          <a:solidFill>
            <a:schemeClr val="accent3"/>
          </a:solidFill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tint val="90000"/>
          </a:schemeClr>
        </a:gs>
        <a:gs pos="48000">
          <a:schemeClr val="accent5">
            <a:tint val="54000"/>
            <a:satMod val="140000"/>
          </a:schemeClr>
        </a:gs>
        <a:gs pos="100000">
          <a:schemeClr val="accent5">
            <a:tint val="24000"/>
            <a:satMod val="260000"/>
          </a:schemeClr>
        </a:gs>
      </a:gsLst>
      <a:lin ang="16200000" scaled="1"/>
    </a:gradFill>
    <a:ln w="12700" cap="flat" cmpd="sng" algn="ctr">
      <a:solidFill>
        <a:schemeClr val="accent5"/>
      </a:solidFill>
      <a:miter lim="800000"/>
    </a:ln>
    <a:effectLst>
      <a:outerShdw blurRad="63500" dist="12700" dir="5400000" sx="102000" sy="102000" rotWithShape="0">
        <a:srgbClr val="000000">
          <a:alpha val="32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C" sz="2400" dirty="0">
                <a:latin typeface="Arial Black" panose="020B0A04020102020204" pitchFamily="34" charset="0"/>
              </a:rPr>
              <a:t>Macronutrientes, pH y MO</a:t>
            </a:r>
            <a:r>
              <a:rPr lang="es-EC" sz="2400" baseline="0" dirty="0">
                <a:latin typeface="Arial Black" panose="020B0A04020102020204" pitchFamily="34" charset="0"/>
              </a:rPr>
              <a:t>  -  </a:t>
            </a:r>
            <a:r>
              <a:rPr lang="es-EC" sz="2400" dirty="0">
                <a:latin typeface="Arial Black" panose="020B0A04020102020204" pitchFamily="34" charset="0"/>
              </a:rPr>
              <a:t>Proyección de copa (b</a:t>
            </a:r>
            <a:r>
              <a:rPr lang="es-EC" sz="2400" dirty="0"/>
              <a:t>)</a:t>
            </a:r>
          </a:p>
        </c:rich>
      </c:tx>
      <c:layout>
        <c:manualLayout>
          <c:xMode val="edge"/>
          <c:yMode val="edge"/>
          <c:x val="0.12586969503388515"/>
          <c:y val="4.35969037148182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6.0784348261213976E-2"/>
          <c:y val="0.14639010147436801"/>
          <c:w val="0.58374215730415924"/>
          <c:h val="0.7963774936367868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Hoja1!$W$4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7030A0"/>
              </a:solidFill>
            </a:ln>
            <a:effectLst/>
          </c:spPr>
          <c:invertIfNegative val="0"/>
          <c:cat>
            <c:strRef>
              <c:f>Hoja1!$X$2:$AA$2</c:f>
              <c:strCache>
                <c:ptCount val="4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Hoja1!$X$4:$AA$4</c:f>
              <c:numCache>
                <c:formatCode>0.000</c:formatCode>
                <c:ptCount val="4"/>
                <c:pt idx="0">
                  <c:v>12</c:v>
                </c:pt>
                <c:pt idx="1">
                  <c:v>5.21</c:v>
                </c:pt>
                <c:pt idx="2">
                  <c:v>12.3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D0-4928-89B3-56B33294868D}"/>
            </c:ext>
          </c:extLst>
        </c:ser>
        <c:ser>
          <c:idx val="2"/>
          <c:order val="2"/>
          <c:tx>
            <c:strRef>
              <c:f>Hoja1!$W$5</c:f>
              <c:strCache>
                <c:ptCount val="1"/>
                <c:pt idx="0">
                  <c:v>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Hoja1!$X$2:$AA$2</c:f>
              <c:strCache>
                <c:ptCount val="4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Hoja1!$X$5:$AA$5</c:f>
              <c:numCache>
                <c:formatCode>0.000</c:formatCode>
                <c:ptCount val="4"/>
                <c:pt idx="0">
                  <c:v>0.7</c:v>
                </c:pt>
                <c:pt idx="1">
                  <c:v>0.73</c:v>
                </c:pt>
                <c:pt idx="2">
                  <c:v>0.89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D0-4928-89B3-56B33294868D}"/>
            </c:ext>
          </c:extLst>
        </c:ser>
        <c:ser>
          <c:idx val="4"/>
          <c:order val="4"/>
          <c:tx>
            <c:strRef>
              <c:f>Hoja1!$W$7</c:f>
              <c:strCache>
                <c:ptCount val="1"/>
                <c:pt idx="0">
                  <c:v>MO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Hoja1!$X$2:$AA$2</c:f>
              <c:strCache>
                <c:ptCount val="4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Hoja1!$X$7:$AA$7</c:f>
              <c:numCache>
                <c:formatCode>0.000</c:formatCode>
                <c:ptCount val="4"/>
                <c:pt idx="0">
                  <c:v>2.2200000000000002</c:v>
                </c:pt>
                <c:pt idx="1">
                  <c:v>2.5499999999999998</c:v>
                </c:pt>
                <c:pt idx="2">
                  <c:v>2.48</c:v>
                </c:pt>
                <c:pt idx="3">
                  <c:v>1.88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D0-4928-89B3-56B3329486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08511200"/>
        <c:axId val="508512832"/>
      </c:barChart>
      <c:lineChart>
        <c:grouping val="stacked"/>
        <c:varyColors val="0"/>
        <c:ser>
          <c:idx val="3"/>
          <c:order val="3"/>
          <c:tx>
            <c:strRef>
              <c:f>Hoja1!$W$6</c:f>
              <c:strCache>
                <c:ptCount val="1"/>
                <c:pt idx="0">
                  <c:v>pH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Hoja1!$X$2:$AA$2</c:f>
              <c:strCache>
                <c:ptCount val="4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Hoja1!$X$6:$AA$6</c:f>
              <c:numCache>
                <c:formatCode>0.000</c:formatCode>
                <c:ptCount val="4"/>
                <c:pt idx="0">
                  <c:v>7.37</c:v>
                </c:pt>
                <c:pt idx="1">
                  <c:v>7.01</c:v>
                </c:pt>
                <c:pt idx="2">
                  <c:v>6.94</c:v>
                </c:pt>
                <c:pt idx="3">
                  <c:v>7.01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1D0-4928-89B3-56B3329486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8511200"/>
        <c:axId val="508512832"/>
      </c:lineChart>
      <c:lineChart>
        <c:grouping val="stacked"/>
        <c:varyColors val="0"/>
        <c:ser>
          <c:idx val="0"/>
          <c:order val="0"/>
          <c:tx>
            <c:strRef>
              <c:f>Hoja1!$W$3</c:f>
              <c:strCache>
                <c:ptCount val="1"/>
                <c:pt idx="0">
                  <c:v>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Hoja1!$X$2:$AA$2</c:f>
              <c:strCache>
                <c:ptCount val="4"/>
                <c:pt idx="0">
                  <c:v>L1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Hoja1!$X$3:$AA$3</c:f>
              <c:numCache>
                <c:formatCode>0.000</c:formatCode>
                <c:ptCount val="4"/>
                <c:pt idx="0">
                  <c:v>0.11</c:v>
                </c:pt>
                <c:pt idx="1">
                  <c:v>0.1</c:v>
                </c:pt>
                <c:pt idx="2">
                  <c:v>0.12</c:v>
                </c:pt>
                <c:pt idx="3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1D0-4928-89B3-56B3329486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8489440"/>
        <c:axId val="508496512"/>
      </c:lineChart>
      <c:catAx>
        <c:axId val="5085112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/>
                  <a:t>LINDEROS</a:t>
                </a:r>
              </a:p>
            </c:rich>
          </c:tx>
          <c:layout>
            <c:manualLayout>
              <c:xMode val="edge"/>
              <c:yMode val="edge"/>
              <c:x val="0.29673941564972312"/>
              <c:y val="0.968243540979841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08512832"/>
        <c:crosses val="autoZero"/>
        <c:auto val="1"/>
        <c:lblAlgn val="ctr"/>
        <c:lblOffset val="100"/>
        <c:noMultiLvlLbl val="0"/>
      </c:catAx>
      <c:valAx>
        <c:axId val="50851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08511200"/>
        <c:crosses val="autoZero"/>
        <c:crossBetween val="between"/>
      </c:valAx>
      <c:valAx>
        <c:axId val="508496512"/>
        <c:scaling>
          <c:orientation val="minMax"/>
        </c:scaling>
        <c:delete val="0"/>
        <c:axPos val="r"/>
        <c:numFmt formatCode="0.0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08489440"/>
        <c:crosses val="max"/>
        <c:crossBetween val="between"/>
      </c:valAx>
      <c:catAx>
        <c:axId val="508489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08496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299392538255982"/>
          <c:y val="0.32869990100975049"/>
          <c:w val="7.4835160859319724E-2"/>
          <c:h val="0.43504529459273567"/>
        </c:manualLayout>
      </c:layout>
      <c:overlay val="0"/>
      <c:spPr>
        <a:solidFill>
          <a:schemeClr val="lt1"/>
        </a:solidFill>
        <a:ln w="19050" cap="flat" cmpd="sng" algn="ctr">
          <a:solidFill>
            <a:schemeClr val="accent3"/>
          </a:solidFill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lt1"/>
    </a:solidFill>
    <a:ln w="19050" cap="flat" cmpd="sng" algn="ctr">
      <a:solidFill>
        <a:schemeClr val="accent1"/>
      </a:solidFill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none" spc="0" normalizeH="0" baseline="0">
                <a:solidFill>
                  <a:schemeClr val="dk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EC" sz="2800" dirty="0">
                <a:latin typeface="Arial Black" panose="020B0A04020102020204" pitchFamily="34" charset="0"/>
              </a:rPr>
              <a:t>Edafofauna  </a:t>
            </a:r>
          </a:p>
          <a:p>
            <a:pPr>
              <a:defRPr sz="2800">
                <a:latin typeface="Arial Black" panose="020B0A04020102020204" pitchFamily="34" charset="0"/>
              </a:defRPr>
            </a:pPr>
            <a:r>
              <a:rPr lang="es-EC" sz="2800" dirty="0">
                <a:latin typeface="Arial Black" panose="020B0A04020102020204" pitchFamily="34" charset="0"/>
              </a:rPr>
              <a:t>Área de copa (a)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none" spc="0" normalizeH="0" baseline="0">
              <a:solidFill>
                <a:schemeClr val="dk1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7.4670198935413448E-2"/>
          <c:y val="0.19348370927318295"/>
          <c:w val="0.83645399465253756"/>
          <c:h val="0.5003571346239508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Hoja2!$N$5</c:f>
              <c:strCache>
                <c:ptCount val="1"/>
                <c:pt idx="0">
                  <c:v>Hemíptero</c:v>
                </c:pt>
              </c:strCache>
            </c:strRef>
          </c:tx>
          <c:spPr>
            <a:solidFill>
              <a:srgbClr val="FF00FF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Hoja2!$L$6:$L$9</c:f>
              <c:strCache>
                <c:ptCount val="4"/>
                <c:pt idx="0">
                  <c:v>L1 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Hoja2!$N$6:$N$9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ED-4D75-97E6-3AF0441ECDD0}"/>
            </c:ext>
          </c:extLst>
        </c:ser>
        <c:ser>
          <c:idx val="2"/>
          <c:order val="2"/>
          <c:tx>
            <c:strRef>
              <c:f>Hoja2!$O$5</c:f>
              <c:strCache>
                <c:ptCount val="1"/>
                <c:pt idx="0">
                  <c:v>Coleóptero</c:v>
                </c:pt>
              </c:strCache>
            </c:strRef>
          </c:tx>
          <c:spPr>
            <a:solidFill>
              <a:srgbClr val="00FFCC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Hoja2!$L$6:$L$9</c:f>
              <c:strCache>
                <c:ptCount val="4"/>
                <c:pt idx="0">
                  <c:v>L1 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Hoja2!$O$6:$O$9</c:f>
              <c:numCache>
                <c:formatCode>General</c:formatCode>
                <c:ptCount val="4"/>
                <c:pt idx="0">
                  <c:v>9</c:v>
                </c:pt>
                <c:pt idx="1">
                  <c:v>10</c:v>
                </c:pt>
                <c:pt idx="2">
                  <c:v>12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ED-4D75-97E6-3AF0441ECDD0}"/>
            </c:ext>
          </c:extLst>
        </c:ser>
        <c:ser>
          <c:idx val="3"/>
          <c:order val="3"/>
          <c:tx>
            <c:strRef>
              <c:f>Hoja2!$P$5</c:f>
              <c:strCache>
                <c:ptCount val="1"/>
                <c:pt idx="0">
                  <c:v>Díptero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Hoja2!$L$6:$L$9</c:f>
              <c:strCache>
                <c:ptCount val="4"/>
                <c:pt idx="0">
                  <c:v>L1 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Hoja2!$P$6:$P$9</c:f>
              <c:numCache>
                <c:formatCode>General</c:formatCode>
                <c:ptCount val="4"/>
                <c:pt idx="0">
                  <c:v>0</c:v>
                </c:pt>
                <c:pt idx="1">
                  <c:v>18</c:v>
                </c:pt>
                <c:pt idx="2">
                  <c:v>21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ED-4D75-97E6-3AF0441EC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508495968"/>
        <c:axId val="508501408"/>
      </c:barChart>
      <c:lineChart>
        <c:grouping val="standard"/>
        <c:varyColors val="0"/>
        <c:ser>
          <c:idx val="0"/>
          <c:order val="0"/>
          <c:tx>
            <c:strRef>
              <c:f>Hoja2!$M$5</c:f>
              <c:strCache>
                <c:ptCount val="1"/>
                <c:pt idx="0">
                  <c:v>Collembola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FF0000"/>
              </a:solidFill>
              <a:ln w="1587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Hoja2!$L$6:$L$9</c:f>
              <c:strCache>
                <c:ptCount val="4"/>
                <c:pt idx="0">
                  <c:v>L1 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Hoja2!$M$6:$M$9</c:f>
              <c:numCache>
                <c:formatCode>General</c:formatCode>
                <c:ptCount val="4"/>
                <c:pt idx="0">
                  <c:v>224</c:v>
                </c:pt>
                <c:pt idx="1">
                  <c:v>447</c:v>
                </c:pt>
                <c:pt idx="2">
                  <c:v>622</c:v>
                </c:pt>
                <c:pt idx="3">
                  <c:v>380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BED-4D75-97E6-3AF0441EC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8491072"/>
        <c:axId val="508506304"/>
      </c:lineChart>
      <c:catAx>
        <c:axId val="508495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08501408"/>
        <c:crosses val="autoZero"/>
        <c:auto val="1"/>
        <c:lblAlgn val="ctr"/>
        <c:lblOffset val="100"/>
        <c:noMultiLvlLbl val="0"/>
      </c:catAx>
      <c:valAx>
        <c:axId val="50850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08495968"/>
        <c:crosses val="autoZero"/>
        <c:crossBetween val="between"/>
      </c:valAx>
      <c:valAx>
        <c:axId val="508506304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08491072"/>
        <c:crosses val="max"/>
        <c:crossBetween val="between"/>
      </c:valAx>
      <c:catAx>
        <c:axId val="508491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08506304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tint val="90000"/>
          </a:schemeClr>
        </a:gs>
        <a:gs pos="48000">
          <a:schemeClr val="accent5">
            <a:tint val="54000"/>
            <a:satMod val="140000"/>
          </a:schemeClr>
        </a:gs>
        <a:gs pos="100000">
          <a:schemeClr val="accent5">
            <a:tint val="24000"/>
            <a:satMod val="260000"/>
          </a:schemeClr>
        </a:gs>
      </a:gsLst>
      <a:lin ang="16200000" scaled="1"/>
    </a:gradFill>
    <a:ln w="12700" cap="flat" cmpd="sng" algn="ctr">
      <a:solidFill>
        <a:schemeClr val="accent5"/>
      </a:solidFill>
      <a:miter lim="800000"/>
    </a:ln>
    <a:effectLst>
      <a:outerShdw blurRad="63500" dist="12700" dir="5400000" sx="102000" sy="102000" rotWithShape="0">
        <a:srgbClr val="000000">
          <a:alpha val="32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none" spc="0" normalizeH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pPr>
            <a:r>
              <a:rPr lang="es-EC" sz="2800">
                <a:solidFill>
                  <a:schemeClr val="bg1"/>
                </a:solidFill>
              </a:rPr>
              <a:t>Edafofauna </a:t>
            </a:r>
          </a:p>
          <a:p>
            <a:pPr>
              <a:defRPr sz="2800">
                <a:solidFill>
                  <a:schemeClr val="bg1"/>
                </a:solidFill>
              </a:defRPr>
            </a:pPr>
            <a:r>
              <a:rPr lang="es-EC" sz="2800">
                <a:solidFill>
                  <a:schemeClr val="bg1"/>
                </a:solidFill>
              </a:rPr>
              <a:t>Proyeción de copa (b)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none" spc="0" normalizeH="0" baseline="0">
              <a:solidFill>
                <a:schemeClr val="bg1"/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7.0590881632359645E-2"/>
          <c:y val="0.17738970588235295"/>
          <c:w val="0.79775761598185835"/>
          <c:h val="0.4763500668089001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Hoja2!$N$17</c:f>
              <c:strCache>
                <c:ptCount val="1"/>
                <c:pt idx="0">
                  <c:v>Hemíptero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Hoja2!$L$18:$L$21</c:f>
              <c:strCache>
                <c:ptCount val="4"/>
                <c:pt idx="0">
                  <c:v>L1 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Hoja2!$N$18:$N$21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B1-4422-A35F-519C3D43FAF0}"/>
            </c:ext>
          </c:extLst>
        </c:ser>
        <c:ser>
          <c:idx val="2"/>
          <c:order val="2"/>
          <c:tx>
            <c:strRef>
              <c:f>Hoja2!$O$17</c:f>
              <c:strCache>
                <c:ptCount val="1"/>
                <c:pt idx="0">
                  <c:v>Coleóptero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Hoja2!$L$18:$L$21</c:f>
              <c:strCache>
                <c:ptCount val="4"/>
                <c:pt idx="0">
                  <c:v>L1 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Hoja2!$O$18:$O$21</c:f>
              <c:numCache>
                <c:formatCode>General</c:formatCode>
                <c:ptCount val="4"/>
                <c:pt idx="0">
                  <c:v>2</c:v>
                </c:pt>
                <c:pt idx="1">
                  <c:v>9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B1-4422-A35F-519C3D43FAF0}"/>
            </c:ext>
          </c:extLst>
        </c:ser>
        <c:ser>
          <c:idx val="3"/>
          <c:order val="3"/>
          <c:tx>
            <c:strRef>
              <c:f>Hoja2!$P$17</c:f>
              <c:strCache>
                <c:ptCount val="1"/>
                <c:pt idx="0">
                  <c:v>Díptero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Hoja2!$L$18:$L$21</c:f>
              <c:strCache>
                <c:ptCount val="4"/>
                <c:pt idx="0">
                  <c:v>L1 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Hoja2!$P$18:$P$21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B1-4422-A35F-519C3D43F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857695072"/>
        <c:axId val="857698336"/>
      </c:barChart>
      <c:lineChart>
        <c:grouping val="standard"/>
        <c:varyColors val="0"/>
        <c:ser>
          <c:idx val="0"/>
          <c:order val="0"/>
          <c:tx>
            <c:strRef>
              <c:f>Hoja2!$M$17</c:f>
              <c:strCache>
                <c:ptCount val="1"/>
                <c:pt idx="0">
                  <c:v>Collembola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Hoja2!$L$18:$L$21</c:f>
              <c:strCache>
                <c:ptCount val="4"/>
                <c:pt idx="0">
                  <c:v>L1 </c:v>
                </c:pt>
                <c:pt idx="1">
                  <c:v>L2</c:v>
                </c:pt>
                <c:pt idx="2">
                  <c:v>L3</c:v>
                </c:pt>
                <c:pt idx="3">
                  <c:v>L4</c:v>
                </c:pt>
              </c:strCache>
            </c:strRef>
          </c:cat>
          <c:val>
            <c:numRef>
              <c:f>Hoja2!$M$18:$M$21</c:f>
              <c:numCache>
                <c:formatCode>General</c:formatCode>
                <c:ptCount val="4"/>
                <c:pt idx="0">
                  <c:v>11</c:v>
                </c:pt>
                <c:pt idx="1">
                  <c:v>0</c:v>
                </c:pt>
                <c:pt idx="2">
                  <c:v>155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3B1-4422-A35F-519C3D43F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7703232"/>
        <c:axId val="857690720"/>
      </c:lineChart>
      <c:catAx>
        <c:axId val="857695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57698336"/>
        <c:crosses val="autoZero"/>
        <c:auto val="1"/>
        <c:lblAlgn val="ctr"/>
        <c:lblOffset val="100"/>
        <c:noMultiLvlLbl val="0"/>
      </c:catAx>
      <c:valAx>
        <c:axId val="85769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57695072"/>
        <c:crosses val="autoZero"/>
        <c:crossBetween val="between"/>
      </c:valAx>
      <c:valAx>
        <c:axId val="857690720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57703232"/>
        <c:crosses val="max"/>
        <c:crossBetween val="between"/>
      </c:valAx>
      <c:catAx>
        <c:axId val="857703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7690720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0EB0AC-62B1-404E-B657-823CC0B83695}" type="doc">
      <dgm:prSet loTypeId="urn:microsoft.com/office/officeart/2005/8/layout/arrow2" loCatId="process" qsTypeId="urn:microsoft.com/office/officeart/2005/8/quickstyle/3d7" qsCatId="3D" csTypeId="urn:microsoft.com/office/officeart/2005/8/colors/accent1_2" csCatId="accent1" phldr="1"/>
      <dgm:spPr/>
    </dgm:pt>
    <dgm:pt modelId="{E3D45BBF-EAA0-4C2C-971A-DBA32C889090}">
      <dgm:prSet phldrT="[Texto]"/>
      <dgm:spPr/>
      <dgm:t>
        <a:bodyPr/>
        <a:lstStyle/>
        <a:p>
          <a:endParaRPr lang="es-EC" dirty="0"/>
        </a:p>
      </dgm:t>
    </dgm:pt>
    <dgm:pt modelId="{4317BD8F-2122-467C-94D5-475DE087555A}" type="parTrans" cxnId="{E043A94E-69D6-4823-A41E-B1340E23F727}">
      <dgm:prSet/>
      <dgm:spPr/>
      <dgm:t>
        <a:bodyPr/>
        <a:lstStyle/>
        <a:p>
          <a:endParaRPr lang="es-EC"/>
        </a:p>
      </dgm:t>
    </dgm:pt>
    <dgm:pt modelId="{C3293960-D234-4514-A85D-4842B8D5D261}" type="sibTrans" cxnId="{E043A94E-69D6-4823-A41E-B1340E23F727}">
      <dgm:prSet/>
      <dgm:spPr/>
      <dgm:t>
        <a:bodyPr/>
        <a:lstStyle/>
        <a:p>
          <a:endParaRPr lang="es-EC"/>
        </a:p>
      </dgm:t>
    </dgm:pt>
    <dgm:pt modelId="{FAA287FF-84FD-4A75-9656-1D7CC5B68F94}">
      <dgm:prSet phldrT="[Texto]"/>
      <dgm:spPr/>
      <dgm:t>
        <a:bodyPr/>
        <a:lstStyle/>
        <a:p>
          <a:endParaRPr lang="es-EC" dirty="0"/>
        </a:p>
      </dgm:t>
    </dgm:pt>
    <dgm:pt modelId="{BF492F9A-3340-4262-B43B-A33A1E0D8295}" type="parTrans" cxnId="{B59E23C6-CE4A-4129-8AC8-AAE53EBE58F5}">
      <dgm:prSet/>
      <dgm:spPr/>
      <dgm:t>
        <a:bodyPr/>
        <a:lstStyle/>
        <a:p>
          <a:endParaRPr lang="es-EC"/>
        </a:p>
      </dgm:t>
    </dgm:pt>
    <dgm:pt modelId="{7319422D-B209-4480-9407-B19CA9826AD9}" type="sibTrans" cxnId="{B59E23C6-CE4A-4129-8AC8-AAE53EBE58F5}">
      <dgm:prSet/>
      <dgm:spPr/>
      <dgm:t>
        <a:bodyPr/>
        <a:lstStyle/>
        <a:p>
          <a:endParaRPr lang="es-EC"/>
        </a:p>
      </dgm:t>
    </dgm:pt>
    <dgm:pt modelId="{ECD68039-0625-4C81-8FEF-EF717D1A7088}">
      <dgm:prSet phldrT="[Texto]"/>
      <dgm:spPr/>
      <dgm:t>
        <a:bodyPr/>
        <a:lstStyle/>
        <a:p>
          <a:endParaRPr lang="es-EC" dirty="0"/>
        </a:p>
      </dgm:t>
    </dgm:pt>
    <dgm:pt modelId="{5411AF85-C996-4FF2-8BD6-4B956D9287FE}" type="sibTrans" cxnId="{B26357A6-728A-4608-A237-58C47372D4D5}">
      <dgm:prSet/>
      <dgm:spPr/>
      <dgm:t>
        <a:bodyPr/>
        <a:lstStyle/>
        <a:p>
          <a:endParaRPr lang="es-EC"/>
        </a:p>
      </dgm:t>
    </dgm:pt>
    <dgm:pt modelId="{75E65A76-7BBE-40C0-953B-2E0E6753D687}" type="parTrans" cxnId="{B26357A6-728A-4608-A237-58C47372D4D5}">
      <dgm:prSet/>
      <dgm:spPr/>
      <dgm:t>
        <a:bodyPr/>
        <a:lstStyle/>
        <a:p>
          <a:endParaRPr lang="es-EC"/>
        </a:p>
      </dgm:t>
    </dgm:pt>
    <dgm:pt modelId="{417D0B6F-23AF-4FD7-BDCA-23ADDD996517}" type="pres">
      <dgm:prSet presAssocID="{510EB0AC-62B1-404E-B657-823CC0B83695}" presName="arrowDiagram" presStyleCnt="0">
        <dgm:presLayoutVars>
          <dgm:chMax val="5"/>
          <dgm:dir/>
          <dgm:resizeHandles val="exact"/>
        </dgm:presLayoutVars>
      </dgm:prSet>
      <dgm:spPr/>
    </dgm:pt>
    <dgm:pt modelId="{C68AA735-1C20-4735-988A-9D02DBCD3301}" type="pres">
      <dgm:prSet presAssocID="{510EB0AC-62B1-404E-B657-823CC0B83695}" presName="arrow" presStyleLbl="bgShp" presStyleIdx="0" presStyleCnt="1" custLinFactNeighborX="995" custLinFactNeighborY="1691"/>
      <dgm:spPr>
        <a:ln w="28575">
          <a:solidFill>
            <a:srgbClr val="00FFFF"/>
          </a:solidFill>
        </a:ln>
      </dgm:spPr>
    </dgm:pt>
    <dgm:pt modelId="{AD56641F-8BD9-4FC3-BE0F-AFF447D6B0E1}" type="pres">
      <dgm:prSet presAssocID="{510EB0AC-62B1-404E-B657-823CC0B83695}" presName="arrowDiagram3" presStyleCnt="0"/>
      <dgm:spPr/>
    </dgm:pt>
    <dgm:pt modelId="{D7BEE823-29D0-41EF-A82F-F716307C1C2B}" type="pres">
      <dgm:prSet presAssocID="{E3D45BBF-EAA0-4C2C-971A-DBA32C889090}" presName="bullet3a" presStyleLbl="node1" presStyleIdx="0" presStyleCnt="3" custLinFactNeighborX="-33385" custLinFactNeighborY="72315"/>
      <dgm:spPr/>
    </dgm:pt>
    <dgm:pt modelId="{C8CA5894-E9CE-48F5-BD7E-7FBBE991221E}" type="pres">
      <dgm:prSet presAssocID="{E3D45BBF-EAA0-4C2C-971A-DBA32C889090}" presName="textBox3a" presStyleLbl="revTx" presStyleIdx="0" presStyleCnt="3">
        <dgm:presLayoutVars>
          <dgm:bulletEnabled val="1"/>
        </dgm:presLayoutVars>
      </dgm:prSet>
      <dgm:spPr/>
    </dgm:pt>
    <dgm:pt modelId="{AD567485-A0CC-4329-B0F3-B794140A8DD6}" type="pres">
      <dgm:prSet presAssocID="{ECD68039-0625-4C81-8FEF-EF717D1A7088}" presName="bullet3b" presStyleLbl="node1" presStyleIdx="1" presStyleCnt="3"/>
      <dgm:spPr/>
    </dgm:pt>
    <dgm:pt modelId="{2146A021-D77F-411D-934F-D2B822159455}" type="pres">
      <dgm:prSet presAssocID="{ECD68039-0625-4C81-8FEF-EF717D1A7088}" presName="textBox3b" presStyleLbl="revTx" presStyleIdx="1" presStyleCnt="3">
        <dgm:presLayoutVars>
          <dgm:bulletEnabled val="1"/>
        </dgm:presLayoutVars>
      </dgm:prSet>
      <dgm:spPr/>
    </dgm:pt>
    <dgm:pt modelId="{666B18C9-1BAA-41EA-B308-2684889B59DB}" type="pres">
      <dgm:prSet presAssocID="{FAA287FF-84FD-4A75-9656-1D7CC5B68F94}" presName="bullet3c" presStyleLbl="node1" presStyleIdx="2" presStyleCnt="3"/>
      <dgm:spPr/>
    </dgm:pt>
    <dgm:pt modelId="{2EE6A531-4CEB-4643-9D8B-730496E1C3DE}" type="pres">
      <dgm:prSet presAssocID="{FAA287FF-84FD-4A75-9656-1D7CC5B68F94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7AF9F68E-2727-4E3B-9258-71597BB7B051}" type="presOf" srcId="{FAA287FF-84FD-4A75-9656-1D7CC5B68F94}" destId="{2EE6A531-4CEB-4643-9D8B-730496E1C3DE}" srcOrd="0" destOrd="0" presId="urn:microsoft.com/office/officeart/2005/8/layout/arrow2"/>
    <dgm:cxn modelId="{AB280723-D993-413A-8BC9-C5020697DB41}" type="presOf" srcId="{510EB0AC-62B1-404E-B657-823CC0B83695}" destId="{417D0B6F-23AF-4FD7-BDCA-23ADDD996517}" srcOrd="0" destOrd="0" presId="urn:microsoft.com/office/officeart/2005/8/layout/arrow2"/>
    <dgm:cxn modelId="{A24C4B0C-519A-4E9B-9625-41F023ACE2ED}" type="presOf" srcId="{E3D45BBF-EAA0-4C2C-971A-DBA32C889090}" destId="{C8CA5894-E9CE-48F5-BD7E-7FBBE991221E}" srcOrd="0" destOrd="0" presId="urn:microsoft.com/office/officeart/2005/8/layout/arrow2"/>
    <dgm:cxn modelId="{E043A94E-69D6-4823-A41E-B1340E23F727}" srcId="{510EB0AC-62B1-404E-B657-823CC0B83695}" destId="{E3D45BBF-EAA0-4C2C-971A-DBA32C889090}" srcOrd="0" destOrd="0" parTransId="{4317BD8F-2122-467C-94D5-475DE087555A}" sibTransId="{C3293960-D234-4514-A85D-4842B8D5D261}"/>
    <dgm:cxn modelId="{B26357A6-728A-4608-A237-58C47372D4D5}" srcId="{510EB0AC-62B1-404E-B657-823CC0B83695}" destId="{ECD68039-0625-4C81-8FEF-EF717D1A7088}" srcOrd="1" destOrd="0" parTransId="{75E65A76-7BBE-40C0-953B-2E0E6753D687}" sibTransId="{5411AF85-C996-4FF2-8BD6-4B956D9287FE}"/>
    <dgm:cxn modelId="{B59E23C6-CE4A-4129-8AC8-AAE53EBE58F5}" srcId="{510EB0AC-62B1-404E-B657-823CC0B83695}" destId="{FAA287FF-84FD-4A75-9656-1D7CC5B68F94}" srcOrd="2" destOrd="0" parTransId="{BF492F9A-3340-4262-B43B-A33A1E0D8295}" sibTransId="{7319422D-B209-4480-9407-B19CA9826AD9}"/>
    <dgm:cxn modelId="{FFDB886D-CA0E-462C-912A-EF24B95090B7}" type="presOf" srcId="{ECD68039-0625-4C81-8FEF-EF717D1A7088}" destId="{2146A021-D77F-411D-934F-D2B822159455}" srcOrd="0" destOrd="0" presId="urn:microsoft.com/office/officeart/2005/8/layout/arrow2"/>
    <dgm:cxn modelId="{04C26073-0FC8-4AF6-8070-96D19118708A}" type="presParOf" srcId="{417D0B6F-23AF-4FD7-BDCA-23ADDD996517}" destId="{C68AA735-1C20-4735-988A-9D02DBCD3301}" srcOrd="0" destOrd="0" presId="urn:microsoft.com/office/officeart/2005/8/layout/arrow2"/>
    <dgm:cxn modelId="{DD334DFC-5F98-4234-B295-F12A07137E16}" type="presParOf" srcId="{417D0B6F-23AF-4FD7-BDCA-23ADDD996517}" destId="{AD56641F-8BD9-4FC3-BE0F-AFF447D6B0E1}" srcOrd="1" destOrd="0" presId="urn:microsoft.com/office/officeart/2005/8/layout/arrow2"/>
    <dgm:cxn modelId="{DF0F6410-5685-494A-AC0F-5ABB8290DDEB}" type="presParOf" srcId="{AD56641F-8BD9-4FC3-BE0F-AFF447D6B0E1}" destId="{D7BEE823-29D0-41EF-A82F-F716307C1C2B}" srcOrd="0" destOrd="0" presId="urn:microsoft.com/office/officeart/2005/8/layout/arrow2"/>
    <dgm:cxn modelId="{35A4B4FA-1675-4231-B0B4-38E512FFD64A}" type="presParOf" srcId="{AD56641F-8BD9-4FC3-BE0F-AFF447D6B0E1}" destId="{C8CA5894-E9CE-48F5-BD7E-7FBBE991221E}" srcOrd="1" destOrd="0" presId="urn:microsoft.com/office/officeart/2005/8/layout/arrow2"/>
    <dgm:cxn modelId="{EC4BB520-6D60-4125-9CFA-F8E346571234}" type="presParOf" srcId="{AD56641F-8BD9-4FC3-BE0F-AFF447D6B0E1}" destId="{AD567485-A0CC-4329-B0F3-B794140A8DD6}" srcOrd="2" destOrd="0" presId="urn:microsoft.com/office/officeart/2005/8/layout/arrow2"/>
    <dgm:cxn modelId="{18BF8445-A7DF-482C-87A4-D22F0E0AE122}" type="presParOf" srcId="{AD56641F-8BD9-4FC3-BE0F-AFF447D6B0E1}" destId="{2146A021-D77F-411D-934F-D2B822159455}" srcOrd="3" destOrd="0" presId="urn:microsoft.com/office/officeart/2005/8/layout/arrow2"/>
    <dgm:cxn modelId="{CFEEE147-102C-4B31-885D-DCE5F4B988FC}" type="presParOf" srcId="{AD56641F-8BD9-4FC3-BE0F-AFF447D6B0E1}" destId="{666B18C9-1BAA-41EA-B308-2684889B59DB}" srcOrd="4" destOrd="0" presId="urn:microsoft.com/office/officeart/2005/8/layout/arrow2"/>
    <dgm:cxn modelId="{0772DDE8-D8B5-49E6-9A70-A34BF9ED7A46}" type="presParOf" srcId="{AD56641F-8BD9-4FC3-BE0F-AFF447D6B0E1}" destId="{2EE6A531-4CEB-4643-9D8B-730496E1C3D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05DE11-12ED-4887-8424-3D1FD80511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7D33738-25DA-4083-9342-54BC1240428C}">
      <dgm:prSet phldrT="[Texto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/>
            <a:t>Propiedad del Sr. Humberto Bolaños</a:t>
          </a:r>
        </a:p>
      </dgm:t>
    </dgm:pt>
    <dgm:pt modelId="{B4B84EDF-5D35-4C7A-9FB3-A61F640FAD29}" type="parTrans" cxnId="{A3C225F2-BAEE-4AE1-816E-A3B8861D0D6A}">
      <dgm:prSet/>
      <dgm:spPr/>
      <dgm:t>
        <a:bodyPr/>
        <a:lstStyle/>
        <a:p>
          <a:endParaRPr lang="es-ES"/>
        </a:p>
      </dgm:t>
    </dgm:pt>
    <dgm:pt modelId="{9B377573-FB22-47C6-84C0-88696D8CD75C}" type="sibTrans" cxnId="{A3C225F2-BAEE-4AE1-816E-A3B8861D0D6A}">
      <dgm:prSet/>
      <dgm:spPr/>
      <dgm:t>
        <a:bodyPr/>
        <a:lstStyle/>
        <a:p>
          <a:endParaRPr lang="es-ES"/>
        </a:p>
      </dgm:t>
    </dgm:pt>
    <dgm:pt modelId="{DE69857A-6077-45FC-99F6-A0A604BC26E6}" type="pres">
      <dgm:prSet presAssocID="{1805DE11-12ED-4887-8424-3D1FD805118A}" presName="linear" presStyleCnt="0">
        <dgm:presLayoutVars>
          <dgm:dir/>
          <dgm:animLvl val="lvl"/>
          <dgm:resizeHandles val="exact"/>
        </dgm:presLayoutVars>
      </dgm:prSet>
      <dgm:spPr/>
    </dgm:pt>
    <dgm:pt modelId="{6A6B3893-CC6B-4090-A140-981CA7174551}" type="pres">
      <dgm:prSet presAssocID="{87D33738-25DA-4083-9342-54BC1240428C}" presName="parentLin" presStyleCnt="0"/>
      <dgm:spPr/>
    </dgm:pt>
    <dgm:pt modelId="{3E978E93-BF3D-49E5-B51C-109BEDDEEF90}" type="pres">
      <dgm:prSet presAssocID="{87D33738-25DA-4083-9342-54BC1240428C}" presName="parentLeftMargin" presStyleLbl="node1" presStyleIdx="0" presStyleCnt="1"/>
      <dgm:spPr/>
    </dgm:pt>
    <dgm:pt modelId="{644FEB37-99B5-4D26-83F1-C92F93440F63}" type="pres">
      <dgm:prSet presAssocID="{87D33738-25DA-4083-9342-54BC1240428C}" presName="parentText" presStyleLbl="node1" presStyleIdx="0" presStyleCnt="1" custScaleX="128942">
        <dgm:presLayoutVars>
          <dgm:chMax val="0"/>
          <dgm:bulletEnabled val="1"/>
        </dgm:presLayoutVars>
      </dgm:prSet>
      <dgm:spPr/>
    </dgm:pt>
    <dgm:pt modelId="{3B24022F-7058-47F8-8C9C-F9DB400E65FF}" type="pres">
      <dgm:prSet presAssocID="{87D33738-25DA-4083-9342-54BC1240428C}" presName="negativeSpace" presStyleCnt="0"/>
      <dgm:spPr/>
    </dgm:pt>
    <dgm:pt modelId="{513959A5-379A-4EDD-B2FE-97CD4D691DD8}" type="pres">
      <dgm:prSet presAssocID="{87D33738-25DA-4083-9342-54BC1240428C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ABF101B-9FA8-49C9-886E-5B30A18664FF}" type="presOf" srcId="{87D33738-25DA-4083-9342-54BC1240428C}" destId="{3E978E93-BF3D-49E5-B51C-109BEDDEEF90}" srcOrd="0" destOrd="0" presId="urn:microsoft.com/office/officeart/2005/8/layout/list1"/>
    <dgm:cxn modelId="{A3C225F2-BAEE-4AE1-816E-A3B8861D0D6A}" srcId="{1805DE11-12ED-4887-8424-3D1FD805118A}" destId="{87D33738-25DA-4083-9342-54BC1240428C}" srcOrd="0" destOrd="0" parTransId="{B4B84EDF-5D35-4C7A-9FB3-A61F640FAD29}" sibTransId="{9B377573-FB22-47C6-84C0-88696D8CD75C}"/>
    <dgm:cxn modelId="{2F9A8DB9-6F2A-47AE-9465-1E6263DD237F}" type="presOf" srcId="{87D33738-25DA-4083-9342-54BC1240428C}" destId="{644FEB37-99B5-4D26-83F1-C92F93440F63}" srcOrd="1" destOrd="0" presId="urn:microsoft.com/office/officeart/2005/8/layout/list1"/>
    <dgm:cxn modelId="{1D6AE9E9-0DCB-4EB7-865F-07C4F89B5BD0}" type="presOf" srcId="{1805DE11-12ED-4887-8424-3D1FD805118A}" destId="{DE69857A-6077-45FC-99F6-A0A604BC26E6}" srcOrd="0" destOrd="0" presId="urn:microsoft.com/office/officeart/2005/8/layout/list1"/>
    <dgm:cxn modelId="{B837DBCE-10F8-4F86-A779-DBCFDCCA794B}" type="presParOf" srcId="{DE69857A-6077-45FC-99F6-A0A604BC26E6}" destId="{6A6B3893-CC6B-4090-A140-981CA7174551}" srcOrd="0" destOrd="0" presId="urn:microsoft.com/office/officeart/2005/8/layout/list1"/>
    <dgm:cxn modelId="{A28D25FA-471E-4ED6-8EE1-19ECD8C07B4C}" type="presParOf" srcId="{6A6B3893-CC6B-4090-A140-981CA7174551}" destId="{3E978E93-BF3D-49E5-B51C-109BEDDEEF90}" srcOrd="0" destOrd="0" presId="urn:microsoft.com/office/officeart/2005/8/layout/list1"/>
    <dgm:cxn modelId="{58BE95E0-E01B-4B41-9DA2-E5CFBE1F51EB}" type="presParOf" srcId="{6A6B3893-CC6B-4090-A140-981CA7174551}" destId="{644FEB37-99B5-4D26-83F1-C92F93440F63}" srcOrd="1" destOrd="0" presId="urn:microsoft.com/office/officeart/2005/8/layout/list1"/>
    <dgm:cxn modelId="{EB6C6169-35E1-4272-ABBC-15B4AE2889AE}" type="presParOf" srcId="{DE69857A-6077-45FC-99F6-A0A604BC26E6}" destId="{3B24022F-7058-47F8-8C9C-F9DB400E65FF}" srcOrd="1" destOrd="0" presId="urn:microsoft.com/office/officeart/2005/8/layout/list1"/>
    <dgm:cxn modelId="{03C20805-A598-4960-B944-181A76C319B1}" type="presParOf" srcId="{DE69857A-6077-45FC-99F6-A0A604BC26E6}" destId="{513959A5-379A-4EDD-B2FE-97CD4D691DD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5F13C9-5B8E-4877-8B26-3FEFCD89FF98}" type="doc">
      <dgm:prSet loTypeId="urn:microsoft.com/office/officeart/2005/8/layout/vList3" loCatId="picture" qsTypeId="urn:microsoft.com/office/officeart/2005/8/quickstyle/3d3" qsCatId="3D" csTypeId="urn:microsoft.com/office/officeart/2005/8/colors/colorful1" csCatId="colorful" phldr="1"/>
      <dgm:spPr/>
    </dgm:pt>
    <dgm:pt modelId="{D22A68B8-EA86-4B6F-99DB-475B3C92CF86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Levantamiento de información </a:t>
          </a:r>
          <a:endParaRPr lang="es-ES_tradnl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77EDF-AFF4-4BA8-AE0C-1D5C45E7A435}" type="parTrans" cxnId="{AFA1884F-B746-4781-B848-DDEA461C34E3}">
      <dgm:prSet/>
      <dgm:spPr/>
      <dgm:t>
        <a:bodyPr/>
        <a:lstStyle/>
        <a:p>
          <a:endParaRPr lang="es-ES_tradnl"/>
        </a:p>
      </dgm:t>
    </dgm:pt>
    <dgm:pt modelId="{E3F5F85E-7B45-4BC2-B59C-CE45A6A92F41}" type="sibTrans" cxnId="{AFA1884F-B746-4781-B848-DDEA461C34E3}">
      <dgm:prSet/>
      <dgm:spPr/>
      <dgm:t>
        <a:bodyPr/>
        <a:lstStyle/>
        <a:p>
          <a:endParaRPr lang="es-ES_tradnl"/>
        </a:p>
      </dgm:t>
    </dgm:pt>
    <dgm:pt modelId="{E7FBF636-50EF-421A-BA53-F041CA8F2744}">
      <dgm:prSet/>
      <dgm:spPr/>
      <dgm:t>
        <a:bodyPr/>
        <a:lstStyle/>
        <a:p>
          <a:r>
            <a:rPr lang="es-EC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Analisis</a:t>
          </a: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 de rentabilidad</a:t>
          </a:r>
          <a:endParaRPr lang="es-ES_tradnl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2AB6C-CF02-4A0F-AD1F-51C0E8CF3CAD}" type="parTrans" cxnId="{5DA08FEB-92AD-4CE8-8C3C-AF4FA0F8A794}">
      <dgm:prSet/>
      <dgm:spPr/>
      <dgm:t>
        <a:bodyPr/>
        <a:lstStyle/>
        <a:p>
          <a:endParaRPr lang="es-ES_tradnl"/>
        </a:p>
      </dgm:t>
    </dgm:pt>
    <dgm:pt modelId="{B6ED70F7-B920-421E-ADF8-76214CDDE0C7}" type="sibTrans" cxnId="{5DA08FEB-92AD-4CE8-8C3C-AF4FA0F8A794}">
      <dgm:prSet/>
      <dgm:spPr/>
      <dgm:t>
        <a:bodyPr/>
        <a:lstStyle/>
        <a:p>
          <a:endParaRPr lang="es-ES_tradnl"/>
        </a:p>
      </dgm:t>
    </dgm:pt>
    <dgm:pt modelId="{269F527A-EA38-4322-86C6-537B12835030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de aportes del SAF</a:t>
          </a:r>
          <a:endParaRPr lang="es-ES_tradnl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EEDCA4-C57D-4765-AB0B-84F847617C2B}" type="parTrans" cxnId="{6F5D695C-7B41-4A5B-B726-BF4F9D4AF232}">
      <dgm:prSet/>
      <dgm:spPr/>
      <dgm:t>
        <a:bodyPr/>
        <a:lstStyle/>
        <a:p>
          <a:endParaRPr lang="es-ES_tradnl"/>
        </a:p>
      </dgm:t>
    </dgm:pt>
    <dgm:pt modelId="{867C6F71-F8EB-49B8-A3F9-74A0DFACC063}" type="sibTrans" cxnId="{6F5D695C-7B41-4A5B-B726-BF4F9D4AF232}">
      <dgm:prSet/>
      <dgm:spPr/>
      <dgm:t>
        <a:bodyPr/>
        <a:lstStyle/>
        <a:p>
          <a:endParaRPr lang="es-ES_tradnl"/>
        </a:p>
      </dgm:t>
    </dgm:pt>
    <dgm:pt modelId="{6C0A37D9-9A4F-460D-B49A-7A807654314F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 Evaluación de la sostenibilidad ecológica</a:t>
          </a:r>
          <a:endParaRPr lang="es-ES_tradnl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993FA7-FF0B-4460-A493-BAE727E5234C}" type="parTrans" cxnId="{3005B0D6-90C1-4418-B197-38311763F8DF}">
      <dgm:prSet/>
      <dgm:spPr/>
      <dgm:t>
        <a:bodyPr/>
        <a:lstStyle/>
        <a:p>
          <a:endParaRPr lang="es-ES"/>
        </a:p>
      </dgm:t>
    </dgm:pt>
    <dgm:pt modelId="{2DF59F8B-0177-44DA-A98A-3D2DC8B01DF3}" type="sibTrans" cxnId="{3005B0D6-90C1-4418-B197-38311763F8DF}">
      <dgm:prSet/>
      <dgm:spPr/>
      <dgm:t>
        <a:bodyPr/>
        <a:lstStyle/>
        <a:p>
          <a:endParaRPr lang="es-ES"/>
        </a:p>
      </dgm:t>
    </dgm:pt>
    <dgm:pt modelId="{31778CCE-958B-4840-BD5B-507149F77B74}" type="pres">
      <dgm:prSet presAssocID="{835F13C9-5B8E-4877-8B26-3FEFCD89FF98}" presName="linearFlow" presStyleCnt="0">
        <dgm:presLayoutVars>
          <dgm:dir/>
          <dgm:resizeHandles val="exact"/>
        </dgm:presLayoutVars>
      </dgm:prSet>
      <dgm:spPr/>
    </dgm:pt>
    <dgm:pt modelId="{F72223A3-7576-42CC-89E0-20502F9B112C}" type="pres">
      <dgm:prSet presAssocID="{D22A68B8-EA86-4B6F-99DB-475B3C92CF86}" presName="composite" presStyleCnt="0"/>
      <dgm:spPr/>
    </dgm:pt>
    <dgm:pt modelId="{195D7079-2D02-46C7-8642-C5C32C76887A}" type="pres">
      <dgm:prSet presAssocID="{D22A68B8-EA86-4B6F-99DB-475B3C92CF86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6F2931B-C8C6-4498-8664-995ED0A3DCC8}" type="pres">
      <dgm:prSet presAssocID="{D22A68B8-EA86-4B6F-99DB-475B3C92CF86}" presName="txShp" presStyleLbl="node1" presStyleIdx="0" presStyleCnt="4">
        <dgm:presLayoutVars>
          <dgm:bulletEnabled val="1"/>
        </dgm:presLayoutVars>
      </dgm:prSet>
      <dgm:spPr/>
    </dgm:pt>
    <dgm:pt modelId="{BC58077D-032A-432A-A8C6-021A05CD2845}" type="pres">
      <dgm:prSet presAssocID="{E3F5F85E-7B45-4BC2-B59C-CE45A6A92F41}" presName="spacing" presStyleCnt="0"/>
      <dgm:spPr/>
    </dgm:pt>
    <dgm:pt modelId="{5ED2A5FB-03A9-4297-8B72-4455F415ED13}" type="pres">
      <dgm:prSet presAssocID="{E7FBF636-50EF-421A-BA53-F041CA8F2744}" presName="composite" presStyleCnt="0"/>
      <dgm:spPr/>
    </dgm:pt>
    <dgm:pt modelId="{11005032-3A10-4B54-A199-2B64424F094F}" type="pres">
      <dgm:prSet presAssocID="{E7FBF636-50EF-421A-BA53-F041CA8F2744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C9A561B-190A-499A-8A9F-A3DF70912907}" type="pres">
      <dgm:prSet presAssocID="{E7FBF636-50EF-421A-BA53-F041CA8F2744}" presName="txShp" presStyleLbl="node1" presStyleIdx="1" presStyleCnt="4">
        <dgm:presLayoutVars>
          <dgm:bulletEnabled val="1"/>
        </dgm:presLayoutVars>
      </dgm:prSet>
      <dgm:spPr/>
    </dgm:pt>
    <dgm:pt modelId="{08B315A6-4957-4371-9A1C-F871A2DD8EC4}" type="pres">
      <dgm:prSet presAssocID="{B6ED70F7-B920-421E-ADF8-76214CDDE0C7}" presName="spacing" presStyleCnt="0"/>
      <dgm:spPr/>
    </dgm:pt>
    <dgm:pt modelId="{AD8369FD-0A9F-4CCB-9AF3-F61EB40A3C13}" type="pres">
      <dgm:prSet presAssocID="{269F527A-EA38-4322-86C6-537B12835030}" presName="composite" presStyleCnt="0"/>
      <dgm:spPr/>
    </dgm:pt>
    <dgm:pt modelId="{0186D78C-54E7-46E3-B7FD-D4614A0CBAFA}" type="pres">
      <dgm:prSet presAssocID="{269F527A-EA38-4322-86C6-537B12835030}" presName="imgShp" presStyleLbl="fgImgPlace1" presStyleIdx="2" presStyleCnt="4" custAng="513692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1175E7A-29CF-4891-B50F-AE8D7C06F3CB}" type="pres">
      <dgm:prSet presAssocID="{269F527A-EA38-4322-86C6-537B12835030}" presName="txShp" presStyleLbl="node1" presStyleIdx="2" presStyleCnt="4">
        <dgm:presLayoutVars>
          <dgm:bulletEnabled val="1"/>
        </dgm:presLayoutVars>
      </dgm:prSet>
      <dgm:spPr/>
    </dgm:pt>
    <dgm:pt modelId="{7E6E4407-786C-4D7D-929D-48C60EB4E54E}" type="pres">
      <dgm:prSet presAssocID="{867C6F71-F8EB-49B8-A3F9-74A0DFACC063}" presName="spacing" presStyleCnt="0"/>
      <dgm:spPr/>
    </dgm:pt>
    <dgm:pt modelId="{43B34F6E-E568-4266-88E1-C0F8C0E027DC}" type="pres">
      <dgm:prSet presAssocID="{6C0A37D9-9A4F-460D-B49A-7A807654314F}" presName="composite" presStyleCnt="0"/>
      <dgm:spPr/>
    </dgm:pt>
    <dgm:pt modelId="{99E86B89-279F-46F6-BE50-656AB3052E6D}" type="pres">
      <dgm:prSet presAssocID="{6C0A37D9-9A4F-460D-B49A-7A807654314F}" presName="imgShp" presStyleLbl="fgImgPlace1" presStyleIdx="3" presStyleCnt="4" custAng="54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9460E7-47CF-4D4A-8561-650500F1A21F}" type="pres">
      <dgm:prSet presAssocID="{6C0A37D9-9A4F-460D-B49A-7A807654314F}" presName="txShp" presStyleLbl="node1" presStyleIdx="3" presStyleCnt="4">
        <dgm:presLayoutVars>
          <dgm:bulletEnabled val="1"/>
        </dgm:presLayoutVars>
      </dgm:prSet>
      <dgm:spPr/>
    </dgm:pt>
  </dgm:ptLst>
  <dgm:cxnLst>
    <dgm:cxn modelId="{E501C5A1-E600-4179-87F1-55A513FCD8D1}" type="presOf" srcId="{835F13C9-5B8E-4877-8B26-3FEFCD89FF98}" destId="{31778CCE-958B-4840-BD5B-507149F77B74}" srcOrd="0" destOrd="0" presId="urn:microsoft.com/office/officeart/2005/8/layout/vList3"/>
    <dgm:cxn modelId="{6F5D695C-7B41-4A5B-B726-BF4F9D4AF232}" srcId="{835F13C9-5B8E-4877-8B26-3FEFCD89FF98}" destId="{269F527A-EA38-4322-86C6-537B12835030}" srcOrd="2" destOrd="0" parTransId="{67EEDCA4-C57D-4765-AB0B-84F847617C2B}" sibTransId="{867C6F71-F8EB-49B8-A3F9-74A0DFACC063}"/>
    <dgm:cxn modelId="{6825C510-F086-49C4-A8CC-95ADF84D401D}" type="presOf" srcId="{269F527A-EA38-4322-86C6-537B12835030}" destId="{41175E7A-29CF-4891-B50F-AE8D7C06F3CB}" srcOrd="0" destOrd="0" presId="urn:microsoft.com/office/officeart/2005/8/layout/vList3"/>
    <dgm:cxn modelId="{3005B0D6-90C1-4418-B197-38311763F8DF}" srcId="{835F13C9-5B8E-4877-8B26-3FEFCD89FF98}" destId="{6C0A37D9-9A4F-460D-B49A-7A807654314F}" srcOrd="3" destOrd="0" parTransId="{D4993FA7-FF0B-4460-A493-BAE727E5234C}" sibTransId="{2DF59F8B-0177-44DA-A98A-3D2DC8B01DF3}"/>
    <dgm:cxn modelId="{5DA08FEB-92AD-4CE8-8C3C-AF4FA0F8A794}" srcId="{835F13C9-5B8E-4877-8B26-3FEFCD89FF98}" destId="{E7FBF636-50EF-421A-BA53-F041CA8F2744}" srcOrd="1" destOrd="0" parTransId="{D1E2AB6C-CF02-4A0F-AD1F-51C0E8CF3CAD}" sibTransId="{B6ED70F7-B920-421E-ADF8-76214CDDE0C7}"/>
    <dgm:cxn modelId="{726C5139-86CA-4681-AE4F-9831A24B2232}" type="presOf" srcId="{E7FBF636-50EF-421A-BA53-F041CA8F2744}" destId="{FC9A561B-190A-499A-8A9F-A3DF70912907}" srcOrd="0" destOrd="0" presId="urn:microsoft.com/office/officeart/2005/8/layout/vList3"/>
    <dgm:cxn modelId="{A93B55ED-55C7-44E2-A9FE-CB5BEC029D11}" type="presOf" srcId="{6C0A37D9-9A4F-460D-B49A-7A807654314F}" destId="{F09460E7-47CF-4D4A-8561-650500F1A21F}" srcOrd="0" destOrd="0" presId="urn:microsoft.com/office/officeart/2005/8/layout/vList3"/>
    <dgm:cxn modelId="{924B192A-DEB0-428E-91C9-2A053BA346DC}" type="presOf" srcId="{D22A68B8-EA86-4B6F-99DB-475B3C92CF86}" destId="{36F2931B-C8C6-4498-8664-995ED0A3DCC8}" srcOrd="0" destOrd="0" presId="urn:microsoft.com/office/officeart/2005/8/layout/vList3"/>
    <dgm:cxn modelId="{AFA1884F-B746-4781-B848-DDEA461C34E3}" srcId="{835F13C9-5B8E-4877-8B26-3FEFCD89FF98}" destId="{D22A68B8-EA86-4B6F-99DB-475B3C92CF86}" srcOrd="0" destOrd="0" parTransId="{8CA77EDF-AFF4-4BA8-AE0C-1D5C45E7A435}" sibTransId="{E3F5F85E-7B45-4BC2-B59C-CE45A6A92F41}"/>
    <dgm:cxn modelId="{E9883451-FC65-4B3D-B424-E6BAD22DD848}" type="presParOf" srcId="{31778CCE-958B-4840-BD5B-507149F77B74}" destId="{F72223A3-7576-42CC-89E0-20502F9B112C}" srcOrd="0" destOrd="0" presId="urn:microsoft.com/office/officeart/2005/8/layout/vList3"/>
    <dgm:cxn modelId="{180E16BD-5724-48B5-AA2A-0E8F61522FEA}" type="presParOf" srcId="{F72223A3-7576-42CC-89E0-20502F9B112C}" destId="{195D7079-2D02-46C7-8642-C5C32C76887A}" srcOrd="0" destOrd="0" presId="urn:microsoft.com/office/officeart/2005/8/layout/vList3"/>
    <dgm:cxn modelId="{3F30BE6B-9FD4-4510-B4B7-171F99AFFB6D}" type="presParOf" srcId="{F72223A3-7576-42CC-89E0-20502F9B112C}" destId="{36F2931B-C8C6-4498-8664-995ED0A3DCC8}" srcOrd="1" destOrd="0" presId="urn:microsoft.com/office/officeart/2005/8/layout/vList3"/>
    <dgm:cxn modelId="{C2C6836E-CFA0-4B2B-B809-799512D6ACA5}" type="presParOf" srcId="{31778CCE-958B-4840-BD5B-507149F77B74}" destId="{BC58077D-032A-432A-A8C6-021A05CD2845}" srcOrd="1" destOrd="0" presId="urn:microsoft.com/office/officeart/2005/8/layout/vList3"/>
    <dgm:cxn modelId="{8E15D695-ECFC-49A7-99EA-F5BC1D42681C}" type="presParOf" srcId="{31778CCE-958B-4840-BD5B-507149F77B74}" destId="{5ED2A5FB-03A9-4297-8B72-4455F415ED13}" srcOrd="2" destOrd="0" presId="urn:microsoft.com/office/officeart/2005/8/layout/vList3"/>
    <dgm:cxn modelId="{20898C7B-A5E4-4E45-BD16-B07A850453A8}" type="presParOf" srcId="{5ED2A5FB-03A9-4297-8B72-4455F415ED13}" destId="{11005032-3A10-4B54-A199-2B64424F094F}" srcOrd="0" destOrd="0" presId="urn:microsoft.com/office/officeart/2005/8/layout/vList3"/>
    <dgm:cxn modelId="{CAC8719F-C7BF-476A-8CC7-21271320513B}" type="presParOf" srcId="{5ED2A5FB-03A9-4297-8B72-4455F415ED13}" destId="{FC9A561B-190A-499A-8A9F-A3DF70912907}" srcOrd="1" destOrd="0" presId="urn:microsoft.com/office/officeart/2005/8/layout/vList3"/>
    <dgm:cxn modelId="{3B6D58F1-E7F9-4571-BF86-70224BD34AE6}" type="presParOf" srcId="{31778CCE-958B-4840-BD5B-507149F77B74}" destId="{08B315A6-4957-4371-9A1C-F871A2DD8EC4}" srcOrd="3" destOrd="0" presId="urn:microsoft.com/office/officeart/2005/8/layout/vList3"/>
    <dgm:cxn modelId="{7C3ACD92-9E1B-4785-A244-4A581674CB8B}" type="presParOf" srcId="{31778CCE-958B-4840-BD5B-507149F77B74}" destId="{AD8369FD-0A9F-4CCB-9AF3-F61EB40A3C13}" srcOrd="4" destOrd="0" presId="urn:microsoft.com/office/officeart/2005/8/layout/vList3"/>
    <dgm:cxn modelId="{8E9EBE9E-32F0-4360-83AA-B9CC96F9D2C8}" type="presParOf" srcId="{AD8369FD-0A9F-4CCB-9AF3-F61EB40A3C13}" destId="{0186D78C-54E7-46E3-B7FD-D4614A0CBAFA}" srcOrd="0" destOrd="0" presId="urn:microsoft.com/office/officeart/2005/8/layout/vList3"/>
    <dgm:cxn modelId="{AD85DE73-77AA-4B89-8858-5C2F9085F630}" type="presParOf" srcId="{AD8369FD-0A9F-4CCB-9AF3-F61EB40A3C13}" destId="{41175E7A-29CF-4891-B50F-AE8D7C06F3CB}" srcOrd="1" destOrd="0" presId="urn:microsoft.com/office/officeart/2005/8/layout/vList3"/>
    <dgm:cxn modelId="{50939A0B-223F-4EC1-AE19-52663931795F}" type="presParOf" srcId="{31778CCE-958B-4840-BD5B-507149F77B74}" destId="{7E6E4407-786C-4D7D-929D-48C60EB4E54E}" srcOrd="5" destOrd="0" presId="urn:microsoft.com/office/officeart/2005/8/layout/vList3"/>
    <dgm:cxn modelId="{BD5DC5A8-F785-4681-86DA-1CA85C56B918}" type="presParOf" srcId="{31778CCE-958B-4840-BD5B-507149F77B74}" destId="{43B34F6E-E568-4266-88E1-C0F8C0E027DC}" srcOrd="6" destOrd="0" presId="urn:microsoft.com/office/officeart/2005/8/layout/vList3"/>
    <dgm:cxn modelId="{5BB7FC36-98D8-49E7-B5BE-6AE41DAB76C8}" type="presParOf" srcId="{43B34F6E-E568-4266-88E1-C0F8C0E027DC}" destId="{99E86B89-279F-46F6-BE50-656AB3052E6D}" srcOrd="0" destOrd="0" presId="urn:microsoft.com/office/officeart/2005/8/layout/vList3"/>
    <dgm:cxn modelId="{B1F84E24-5CDA-49B3-917E-3A8ED2649022}" type="presParOf" srcId="{43B34F6E-E568-4266-88E1-C0F8C0E027DC}" destId="{F09460E7-47CF-4D4A-8561-650500F1A2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EAFB33-0F2D-42CD-93ED-BF56C3266540}" type="doc">
      <dgm:prSet loTypeId="urn:microsoft.com/office/officeart/2005/8/layout/gear1" loCatId="relationship" qsTypeId="urn:microsoft.com/office/officeart/2005/8/quickstyle/simple3" qsCatId="simple" csTypeId="urn:microsoft.com/office/officeart/2005/8/colors/accent6_5" csCatId="accent6" phldr="1"/>
      <dgm:spPr/>
    </dgm:pt>
    <dgm:pt modelId="{5440E000-D904-4802-9193-60828A5F57E6}">
      <dgm:prSet phldrT="[Texto]" custT="1"/>
      <dgm:spPr/>
      <dgm:t>
        <a:bodyPr/>
        <a:lstStyle/>
        <a:p>
          <a:r>
            <a:rPr lang="es-MX" sz="2400"/>
            <a:t>.</a:t>
          </a:r>
          <a:endParaRPr lang="es-MX" sz="6500" dirty="0"/>
        </a:p>
      </dgm:t>
    </dgm:pt>
    <dgm:pt modelId="{3245A63F-84AD-4BEF-AD92-CAC69B702A6B}" type="parTrans" cxnId="{D56CDD52-BB25-4C31-A89E-7868FCB73624}">
      <dgm:prSet/>
      <dgm:spPr/>
      <dgm:t>
        <a:bodyPr/>
        <a:lstStyle/>
        <a:p>
          <a:endParaRPr lang="es-MX"/>
        </a:p>
      </dgm:t>
    </dgm:pt>
    <dgm:pt modelId="{5F0F7E6A-B729-40FE-8E7F-E15660766870}" type="sibTrans" cxnId="{D56CDD52-BB25-4C31-A89E-7868FCB73624}">
      <dgm:prSet/>
      <dgm:spPr/>
      <dgm:t>
        <a:bodyPr/>
        <a:lstStyle/>
        <a:p>
          <a:endParaRPr lang="es-MX"/>
        </a:p>
      </dgm:t>
    </dgm:pt>
    <dgm:pt modelId="{C1E4FC53-1740-4F26-8489-6D611936BFCF}">
      <dgm:prSet phldrT="[Texto]" custT="1"/>
      <dgm:spPr/>
      <dgm:t>
        <a:bodyPr/>
        <a:lstStyle/>
        <a:p>
          <a:r>
            <a:rPr lang="es-MX" sz="1800"/>
            <a:t>.</a:t>
          </a:r>
          <a:endParaRPr lang="es-MX" sz="4400" dirty="0"/>
        </a:p>
      </dgm:t>
    </dgm:pt>
    <dgm:pt modelId="{DFA6B851-FCD3-490B-B274-B6EE45B9A10C}" type="parTrans" cxnId="{62F9E0CE-4340-4539-9DA6-EF2838245AAE}">
      <dgm:prSet/>
      <dgm:spPr/>
      <dgm:t>
        <a:bodyPr/>
        <a:lstStyle/>
        <a:p>
          <a:endParaRPr lang="es-MX"/>
        </a:p>
      </dgm:t>
    </dgm:pt>
    <dgm:pt modelId="{48617D86-D144-476B-A26B-5C141B349E6C}" type="sibTrans" cxnId="{62F9E0CE-4340-4539-9DA6-EF2838245AAE}">
      <dgm:prSet/>
      <dgm:spPr/>
      <dgm:t>
        <a:bodyPr/>
        <a:lstStyle/>
        <a:p>
          <a:endParaRPr lang="es-MX"/>
        </a:p>
      </dgm:t>
    </dgm:pt>
    <dgm:pt modelId="{C209FAD4-A3FC-4D6E-B4CD-20F81B9CAAC1}">
      <dgm:prSet phldrT="[Texto]" custT="1"/>
      <dgm:spPr/>
      <dgm:t>
        <a:bodyPr/>
        <a:lstStyle/>
        <a:p>
          <a:r>
            <a:rPr lang="es-MX" sz="2000"/>
            <a:t>.</a:t>
          </a:r>
          <a:endParaRPr lang="es-MX" sz="6500" dirty="0"/>
        </a:p>
      </dgm:t>
    </dgm:pt>
    <dgm:pt modelId="{90CD8C65-D65B-4736-9810-650FC2FE33C2}" type="parTrans" cxnId="{370BCB5D-9347-422F-A38D-AB662718E6E3}">
      <dgm:prSet/>
      <dgm:spPr/>
      <dgm:t>
        <a:bodyPr/>
        <a:lstStyle/>
        <a:p>
          <a:endParaRPr lang="es-MX"/>
        </a:p>
      </dgm:t>
    </dgm:pt>
    <dgm:pt modelId="{5EFB1EDA-9F43-4403-AA56-F66C58A60031}" type="sibTrans" cxnId="{370BCB5D-9347-422F-A38D-AB662718E6E3}">
      <dgm:prSet/>
      <dgm:spPr/>
      <dgm:t>
        <a:bodyPr/>
        <a:lstStyle/>
        <a:p>
          <a:endParaRPr lang="es-MX"/>
        </a:p>
      </dgm:t>
    </dgm:pt>
    <dgm:pt modelId="{D610F48A-728B-4D9F-A5FD-12511D003B8A}" type="pres">
      <dgm:prSet presAssocID="{A9EAFB33-0F2D-42CD-93ED-BF56C326654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30E3459-81C4-4B4E-9256-6D4AECDA9C1F}" type="pres">
      <dgm:prSet presAssocID="{5440E000-D904-4802-9193-60828A5F57E6}" presName="gear1" presStyleLbl="node1" presStyleIdx="0" presStyleCnt="3">
        <dgm:presLayoutVars>
          <dgm:chMax val="1"/>
          <dgm:bulletEnabled val="1"/>
        </dgm:presLayoutVars>
      </dgm:prSet>
      <dgm:spPr/>
    </dgm:pt>
    <dgm:pt modelId="{BA3BD5A1-F1F0-446A-B76C-500646E975E2}" type="pres">
      <dgm:prSet presAssocID="{5440E000-D904-4802-9193-60828A5F57E6}" presName="gear1srcNode" presStyleLbl="node1" presStyleIdx="0" presStyleCnt="3"/>
      <dgm:spPr/>
    </dgm:pt>
    <dgm:pt modelId="{96485C40-9B15-422B-AFC3-D389DAC9C491}" type="pres">
      <dgm:prSet presAssocID="{5440E000-D904-4802-9193-60828A5F57E6}" presName="gear1dstNode" presStyleLbl="node1" presStyleIdx="0" presStyleCnt="3"/>
      <dgm:spPr/>
    </dgm:pt>
    <dgm:pt modelId="{8497E4B0-0DA2-40B4-8CA6-8A9E6FB392E0}" type="pres">
      <dgm:prSet presAssocID="{C1E4FC53-1740-4F26-8489-6D611936BFCF}" presName="gear2" presStyleLbl="node1" presStyleIdx="1" presStyleCnt="3">
        <dgm:presLayoutVars>
          <dgm:chMax val="1"/>
          <dgm:bulletEnabled val="1"/>
        </dgm:presLayoutVars>
      </dgm:prSet>
      <dgm:spPr/>
    </dgm:pt>
    <dgm:pt modelId="{5E998412-5E55-4AFE-B867-A90FC012626D}" type="pres">
      <dgm:prSet presAssocID="{C1E4FC53-1740-4F26-8489-6D611936BFCF}" presName="gear2srcNode" presStyleLbl="node1" presStyleIdx="1" presStyleCnt="3"/>
      <dgm:spPr/>
    </dgm:pt>
    <dgm:pt modelId="{B4501E2B-358C-48AA-A126-8E72681D0439}" type="pres">
      <dgm:prSet presAssocID="{C1E4FC53-1740-4F26-8489-6D611936BFCF}" presName="gear2dstNode" presStyleLbl="node1" presStyleIdx="1" presStyleCnt="3"/>
      <dgm:spPr/>
    </dgm:pt>
    <dgm:pt modelId="{39067527-EBF0-4DBB-B5D6-823D07493FC9}" type="pres">
      <dgm:prSet presAssocID="{C209FAD4-A3FC-4D6E-B4CD-20F81B9CAAC1}" presName="gear3" presStyleLbl="node1" presStyleIdx="2" presStyleCnt="3"/>
      <dgm:spPr/>
    </dgm:pt>
    <dgm:pt modelId="{772ACA33-7B30-4453-9CA3-48B1A900FFB3}" type="pres">
      <dgm:prSet presAssocID="{C209FAD4-A3FC-4D6E-B4CD-20F81B9CAAC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95082F0-41BC-4437-B60F-22B1F78CFE47}" type="pres">
      <dgm:prSet presAssocID="{C209FAD4-A3FC-4D6E-B4CD-20F81B9CAAC1}" presName="gear3srcNode" presStyleLbl="node1" presStyleIdx="2" presStyleCnt="3"/>
      <dgm:spPr/>
    </dgm:pt>
    <dgm:pt modelId="{FB154CC2-12C9-4584-A447-2E5C352525D4}" type="pres">
      <dgm:prSet presAssocID="{C209FAD4-A3FC-4D6E-B4CD-20F81B9CAAC1}" presName="gear3dstNode" presStyleLbl="node1" presStyleIdx="2" presStyleCnt="3"/>
      <dgm:spPr/>
    </dgm:pt>
    <dgm:pt modelId="{A2A2967C-4688-4A36-BB67-729A4573AA64}" type="pres">
      <dgm:prSet presAssocID="{5F0F7E6A-B729-40FE-8E7F-E15660766870}" presName="connector1" presStyleLbl="sibTrans2D1" presStyleIdx="0" presStyleCnt="3"/>
      <dgm:spPr/>
    </dgm:pt>
    <dgm:pt modelId="{284C9C6A-E3ED-48D6-8FE3-F316A21EFF7D}" type="pres">
      <dgm:prSet presAssocID="{48617D86-D144-476B-A26B-5C141B349E6C}" presName="connector2" presStyleLbl="sibTrans2D1" presStyleIdx="1" presStyleCnt="3"/>
      <dgm:spPr/>
    </dgm:pt>
    <dgm:pt modelId="{8BA138D5-77AF-45B3-874A-73BB3DD36572}" type="pres">
      <dgm:prSet presAssocID="{5EFB1EDA-9F43-4403-AA56-F66C58A60031}" presName="connector3" presStyleLbl="sibTrans2D1" presStyleIdx="2" presStyleCnt="3"/>
      <dgm:spPr/>
    </dgm:pt>
  </dgm:ptLst>
  <dgm:cxnLst>
    <dgm:cxn modelId="{59C734D3-33EF-4771-95BB-7970E07E17E0}" type="presOf" srcId="{48617D86-D144-476B-A26B-5C141B349E6C}" destId="{284C9C6A-E3ED-48D6-8FE3-F316A21EFF7D}" srcOrd="0" destOrd="0" presId="urn:microsoft.com/office/officeart/2005/8/layout/gear1"/>
    <dgm:cxn modelId="{5FF0CC8F-0FFC-4779-8283-4B022C9CE471}" type="presOf" srcId="{C209FAD4-A3FC-4D6E-B4CD-20F81B9CAAC1}" destId="{39067527-EBF0-4DBB-B5D6-823D07493FC9}" srcOrd="0" destOrd="0" presId="urn:microsoft.com/office/officeart/2005/8/layout/gear1"/>
    <dgm:cxn modelId="{4A786AC0-31D9-4AE0-ACEA-3BC7DC2E99E6}" type="presOf" srcId="{C209FAD4-A3FC-4D6E-B4CD-20F81B9CAAC1}" destId="{772ACA33-7B30-4453-9CA3-48B1A900FFB3}" srcOrd="1" destOrd="0" presId="urn:microsoft.com/office/officeart/2005/8/layout/gear1"/>
    <dgm:cxn modelId="{F7DB2787-6BB6-4119-AB2D-C601E6CC1E77}" type="presOf" srcId="{C209FAD4-A3FC-4D6E-B4CD-20F81B9CAAC1}" destId="{595082F0-41BC-4437-B60F-22B1F78CFE47}" srcOrd="2" destOrd="0" presId="urn:microsoft.com/office/officeart/2005/8/layout/gear1"/>
    <dgm:cxn modelId="{58767BE1-DF0D-4B4A-9D00-3FD319E967A5}" type="presOf" srcId="{C1E4FC53-1740-4F26-8489-6D611936BFCF}" destId="{8497E4B0-0DA2-40B4-8CA6-8A9E6FB392E0}" srcOrd="0" destOrd="0" presId="urn:microsoft.com/office/officeart/2005/8/layout/gear1"/>
    <dgm:cxn modelId="{A2EB1494-7BAD-4451-AB5B-5059652CC872}" type="presOf" srcId="{5440E000-D904-4802-9193-60828A5F57E6}" destId="{330E3459-81C4-4B4E-9256-6D4AECDA9C1F}" srcOrd="0" destOrd="0" presId="urn:microsoft.com/office/officeart/2005/8/layout/gear1"/>
    <dgm:cxn modelId="{7409CD30-0DD1-4CA8-81CE-91FCDD91E843}" type="presOf" srcId="{5440E000-D904-4802-9193-60828A5F57E6}" destId="{96485C40-9B15-422B-AFC3-D389DAC9C491}" srcOrd="2" destOrd="0" presId="urn:microsoft.com/office/officeart/2005/8/layout/gear1"/>
    <dgm:cxn modelId="{D56CDD52-BB25-4C31-A89E-7868FCB73624}" srcId="{A9EAFB33-0F2D-42CD-93ED-BF56C3266540}" destId="{5440E000-D904-4802-9193-60828A5F57E6}" srcOrd="0" destOrd="0" parTransId="{3245A63F-84AD-4BEF-AD92-CAC69B702A6B}" sibTransId="{5F0F7E6A-B729-40FE-8E7F-E15660766870}"/>
    <dgm:cxn modelId="{4B02A388-B2D0-4FBD-87DA-5E3B4C149852}" type="presOf" srcId="{5F0F7E6A-B729-40FE-8E7F-E15660766870}" destId="{A2A2967C-4688-4A36-BB67-729A4573AA64}" srcOrd="0" destOrd="0" presId="urn:microsoft.com/office/officeart/2005/8/layout/gear1"/>
    <dgm:cxn modelId="{2121504B-F1F1-4F37-A292-B76D68A9D196}" type="presOf" srcId="{C1E4FC53-1740-4F26-8489-6D611936BFCF}" destId="{5E998412-5E55-4AFE-B867-A90FC012626D}" srcOrd="1" destOrd="0" presId="urn:microsoft.com/office/officeart/2005/8/layout/gear1"/>
    <dgm:cxn modelId="{62F9E0CE-4340-4539-9DA6-EF2838245AAE}" srcId="{A9EAFB33-0F2D-42CD-93ED-BF56C3266540}" destId="{C1E4FC53-1740-4F26-8489-6D611936BFCF}" srcOrd="1" destOrd="0" parTransId="{DFA6B851-FCD3-490B-B274-B6EE45B9A10C}" sibTransId="{48617D86-D144-476B-A26B-5C141B349E6C}"/>
    <dgm:cxn modelId="{4E538E8C-C37F-4AF7-96CC-6798FFE08130}" type="presOf" srcId="{A9EAFB33-0F2D-42CD-93ED-BF56C3266540}" destId="{D610F48A-728B-4D9F-A5FD-12511D003B8A}" srcOrd="0" destOrd="0" presId="urn:microsoft.com/office/officeart/2005/8/layout/gear1"/>
    <dgm:cxn modelId="{370BCB5D-9347-422F-A38D-AB662718E6E3}" srcId="{A9EAFB33-0F2D-42CD-93ED-BF56C3266540}" destId="{C209FAD4-A3FC-4D6E-B4CD-20F81B9CAAC1}" srcOrd="2" destOrd="0" parTransId="{90CD8C65-D65B-4736-9810-650FC2FE33C2}" sibTransId="{5EFB1EDA-9F43-4403-AA56-F66C58A60031}"/>
    <dgm:cxn modelId="{98F03B87-DDD5-4854-8B10-BDB98C5E759B}" type="presOf" srcId="{5EFB1EDA-9F43-4403-AA56-F66C58A60031}" destId="{8BA138D5-77AF-45B3-874A-73BB3DD36572}" srcOrd="0" destOrd="0" presId="urn:microsoft.com/office/officeart/2005/8/layout/gear1"/>
    <dgm:cxn modelId="{2A1D858D-C646-4A31-BCA8-564EE4784243}" type="presOf" srcId="{C209FAD4-A3FC-4D6E-B4CD-20F81B9CAAC1}" destId="{FB154CC2-12C9-4584-A447-2E5C352525D4}" srcOrd="3" destOrd="0" presId="urn:microsoft.com/office/officeart/2005/8/layout/gear1"/>
    <dgm:cxn modelId="{4DC48637-D702-4B20-B51B-BDAB7544AA5A}" type="presOf" srcId="{5440E000-D904-4802-9193-60828A5F57E6}" destId="{BA3BD5A1-F1F0-446A-B76C-500646E975E2}" srcOrd="1" destOrd="0" presId="urn:microsoft.com/office/officeart/2005/8/layout/gear1"/>
    <dgm:cxn modelId="{AEE67AB9-DC0B-411D-9B49-A322EA1F6EB7}" type="presOf" srcId="{C1E4FC53-1740-4F26-8489-6D611936BFCF}" destId="{B4501E2B-358C-48AA-A126-8E72681D0439}" srcOrd="2" destOrd="0" presId="urn:microsoft.com/office/officeart/2005/8/layout/gear1"/>
    <dgm:cxn modelId="{5486CF7F-40D2-4D2E-8E66-AE71DEB7FC28}" type="presParOf" srcId="{D610F48A-728B-4D9F-A5FD-12511D003B8A}" destId="{330E3459-81C4-4B4E-9256-6D4AECDA9C1F}" srcOrd="0" destOrd="0" presId="urn:microsoft.com/office/officeart/2005/8/layout/gear1"/>
    <dgm:cxn modelId="{829CB7AA-B8FA-428A-B23C-D1859527E15A}" type="presParOf" srcId="{D610F48A-728B-4D9F-A5FD-12511D003B8A}" destId="{BA3BD5A1-F1F0-446A-B76C-500646E975E2}" srcOrd="1" destOrd="0" presId="urn:microsoft.com/office/officeart/2005/8/layout/gear1"/>
    <dgm:cxn modelId="{34AB698D-A5A3-4019-91C2-6B147348C2CD}" type="presParOf" srcId="{D610F48A-728B-4D9F-A5FD-12511D003B8A}" destId="{96485C40-9B15-422B-AFC3-D389DAC9C491}" srcOrd="2" destOrd="0" presId="urn:microsoft.com/office/officeart/2005/8/layout/gear1"/>
    <dgm:cxn modelId="{E0126EF6-05D5-4BC3-9B99-3EE8F737CBF2}" type="presParOf" srcId="{D610F48A-728B-4D9F-A5FD-12511D003B8A}" destId="{8497E4B0-0DA2-40B4-8CA6-8A9E6FB392E0}" srcOrd="3" destOrd="0" presId="urn:microsoft.com/office/officeart/2005/8/layout/gear1"/>
    <dgm:cxn modelId="{7A8E7D5C-BB03-4B42-BE51-FCDA538EA712}" type="presParOf" srcId="{D610F48A-728B-4D9F-A5FD-12511D003B8A}" destId="{5E998412-5E55-4AFE-B867-A90FC012626D}" srcOrd="4" destOrd="0" presId="urn:microsoft.com/office/officeart/2005/8/layout/gear1"/>
    <dgm:cxn modelId="{418F7F6C-E74E-41CC-A2B5-93E7BC8209DC}" type="presParOf" srcId="{D610F48A-728B-4D9F-A5FD-12511D003B8A}" destId="{B4501E2B-358C-48AA-A126-8E72681D0439}" srcOrd="5" destOrd="0" presId="urn:microsoft.com/office/officeart/2005/8/layout/gear1"/>
    <dgm:cxn modelId="{3BDF038B-BEE4-420A-A44E-4478A6E572E6}" type="presParOf" srcId="{D610F48A-728B-4D9F-A5FD-12511D003B8A}" destId="{39067527-EBF0-4DBB-B5D6-823D07493FC9}" srcOrd="6" destOrd="0" presId="urn:microsoft.com/office/officeart/2005/8/layout/gear1"/>
    <dgm:cxn modelId="{CE0EF064-BB14-4097-A203-9A3891776A63}" type="presParOf" srcId="{D610F48A-728B-4D9F-A5FD-12511D003B8A}" destId="{772ACA33-7B30-4453-9CA3-48B1A900FFB3}" srcOrd="7" destOrd="0" presId="urn:microsoft.com/office/officeart/2005/8/layout/gear1"/>
    <dgm:cxn modelId="{986E8C8E-4108-40D7-BA79-54FC53B05AED}" type="presParOf" srcId="{D610F48A-728B-4D9F-A5FD-12511D003B8A}" destId="{595082F0-41BC-4437-B60F-22B1F78CFE47}" srcOrd="8" destOrd="0" presId="urn:microsoft.com/office/officeart/2005/8/layout/gear1"/>
    <dgm:cxn modelId="{FD6009E5-804F-465E-BE35-86F26F59887A}" type="presParOf" srcId="{D610F48A-728B-4D9F-A5FD-12511D003B8A}" destId="{FB154CC2-12C9-4584-A447-2E5C352525D4}" srcOrd="9" destOrd="0" presId="urn:microsoft.com/office/officeart/2005/8/layout/gear1"/>
    <dgm:cxn modelId="{20644402-883A-43B7-9A3E-21678B1CE4B9}" type="presParOf" srcId="{D610F48A-728B-4D9F-A5FD-12511D003B8A}" destId="{A2A2967C-4688-4A36-BB67-729A4573AA64}" srcOrd="10" destOrd="0" presId="urn:microsoft.com/office/officeart/2005/8/layout/gear1"/>
    <dgm:cxn modelId="{A9A0C1BC-7D18-4466-AD4C-F41BA7B886CC}" type="presParOf" srcId="{D610F48A-728B-4D9F-A5FD-12511D003B8A}" destId="{284C9C6A-E3ED-48D6-8FE3-F316A21EFF7D}" srcOrd="11" destOrd="0" presId="urn:microsoft.com/office/officeart/2005/8/layout/gear1"/>
    <dgm:cxn modelId="{C3C36A2D-CC8D-4391-937B-F099C3C6F803}" type="presParOf" srcId="{D610F48A-728B-4D9F-A5FD-12511D003B8A}" destId="{8BA138D5-77AF-45B3-874A-73BB3DD3657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07E8B3-5F97-41DB-8CE9-0C6349ECC33E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67FB2B47-0A3B-4809-9E3F-B2DAA3361F37}">
      <dgm:prSet phldrT="[Texto]"/>
      <dgm:spPr/>
      <dgm:t>
        <a:bodyPr/>
        <a:lstStyle/>
        <a:p>
          <a:r>
            <a:rPr lang="es-ES" b="1" dirty="0">
              <a:latin typeface="Arial Black" panose="020B0A04020102020204" pitchFamily="34" charset="0"/>
            </a:rPr>
            <a:t>Aguacate</a:t>
          </a:r>
        </a:p>
      </dgm:t>
    </dgm:pt>
    <dgm:pt modelId="{89314DCA-07C1-482F-92E2-8922B8F816FF}" type="parTrans" cxnId="{53DD6384-B26F-4D05-B3FB-D1FFA55AE074}">
      <dgm:prSet/>
      <dgm:spPr/>
      <dgm:t>
        <a:bodyPr/>
        <a:lstStyle/>
        <a:p>
          <a:endParaRPr lang="es-ES" b="1">
            <a:latin typeface="Arial Black" panose="020B0A04020102020204" pitchFamily="34" charset="0"/>
          </a:endParaRPr>
        </a:p>
      </dgm:t>
    </dgm:pt>
    <dgm:pt modelId="{F26FBAF3-9585-495B-8DA6-3CCA199C9F13}" type="sibTrans" cxnId="{53DD6384-B26F-4D05-B3FB-D1FFA55AE074}">
      <dgm:prSet/>
      <dgm:spPr/>
      <dgm:t>
        <a:bodyPr/>
        <a:lstStyle/>
        <a:p>
          <a:endParaRPr lang="es-ES" b="1">
            <a:latin typeface="Arial Black" panose="020B0A04020102020204" pitchFamily="34" charset="0"/>
          </a:endParaRPr>
        </a:p>
      </dgm:t>
    </dgm:pt>
    <dgm:pt modelId="{9B936522-BCD7-46B0-9858-C55B94543367}">
      <dgm:prSet phldrT="[Texto]"/>
      <dgm:spPr/>
      <dgm:t>
        <a:bodyPr/>
        <a:lstStyle/>
        <a:p>
          <a:r>
            <a:rPr lang="es-ES" b="1" dirty="0">
              <a:latin typeface="Arial Black" panose="020B0A04020102020204" pitchFamily="34" charset="0"/>
            </a:rPr>
            <a:t>Granadilla</a:t>
          </a:r>
        </a:p>
      </dgm:t>
    </dgm:pt>
    <dgm:pt modelId="{B6ADA1A1-5775-4CFC-8716-61313D9D3FBF}" type="parTrans" cxnId="{63437EEF-CC12-439A-A818-7DF55B49277B}">
      <dgm:prSet/>
      <dgm:spPr/>
      <dgm:t>
        <a:bodyPr/>
        <a:lstStyle/>
        <a:p>
          <a:endParaRPr lang="es-ES" b="1">
            <a:latin typeface="Arial Black" panose="020B0A04020102020204" pitchFamily="34" charset="0"/>
          </a:endParaRPr>
        </a:p>
      </dgm:t>
    </dgm:pt>
    <dgm:pt modelId="{A2B60696-79EA-41C7-B0EF-74E873EDBB0A}" type="sibTrans" cxnId="{63437EEF-CC12-439A-A818-7DF55B49277B}">
      <dgm:prSet/>
      <dgm:spPr/>
      <dgm:t>
        <a:bodyPr/>
        <a:lstStyle/>
        <a:p>
          <a:endParaRPr lang="es-ES" b="1">
            <a:latin typeface="Arial Black" panose="020B0A04020102020204" pitchFamily="34" charset="0"/>
          </a:endParaRPr>
        </a:p>
      </dgm:t>
    </dgm:pt>
    <dgm:pt modelId="{7156739F-0445-416D-A9B2-5E97477312E5}">
      <dgm:prSet phldrT="[Texto]"/>
      <dgm:spPr/>
      <dgm:t>
        <a:bodyPr/>
        <a:lstStyle/>
        <a:p>
          <a:r>
            <a:rPr lang="es-ES" b="1" dirty="0">
              <a:latin typeface="Arial Black" panose="020B0A04020102020204" pitchFamily="34" charset="0"/>
            </a:rPr>
            <a:t>Babaco</a:t>
          </a:r>
        </a:p>
      </dgm:t>
    </dgm:pt>
    <dgm:pt modelId="{3A3D816D-D2DE-4673-849E-CD6CE1E96E59}" type="parTrans" cxnId="{1A61AEC0-D307-4FFE-986E-CB20F80D3A6C}">
      <dgm:prSet/>
      <dgm:spPr/>
      <dgm:t>
        <a:bodyPr/>
        <a:lstStyle/>
        <a:p>
          <a:endParaRPr lang="es-ES" b="1">
            <a:latin typeface="Arial Black" panose="020B0A04020102020204" pitchFamily="34" charset="0"/>
          </a:endParaRPr>
        </a:p>
      </dgm:t>
    </dgm:pt>
    <dgm:pt modelId="{D1B5062B-4C40-46FA-9B02-E10E581FCB1A}" type="sibTrans" cxnId="{1A61AEC0-D307-4FFE-986E-CB20F80D3A6C}">
      <dgm:prSet/>
      <dgm:spPr/>
      <dgm:t>
        <a:bodyPr/>
        <a:lstStyle/>
        <a:p>
          <a:endParaRPr lang="es-ES" b="1">
            <a:latin typeface="Arial Black" panose="020B0A04020102020204" pitchFamily="34" charset="0"/>
          </a:endParaRPr>
        </a:p>
      </dgm:t>
    </dgm:pt>
    <dgm:pt modelId="{0576A866-AADC-4AF4-AFE7-76E6102D4099}">
      <dgm:prSet phldrT="[Texto]"/>
      <dgm:spPr/>
      <dgm:t>
        <a:bodyPr/>
        <a:lstStyle/>
        <a:p>
          <a:r>
            <a:rPr lang="es-ES" b="1" dirty="0">
              <a:latin typeface="Arial Black" panose="020B0A04020102020204" pitchFamily="34" charset="0"/>
            </a:rPr>
            <a:t>Pimiento</a:t>
          </a:r>
        </a:p>
      </dgm:t>
    </dgm:pt>
    <dgm:pt modelId="{5389F3E2-C9E4-4D2C-8B6F-67C7A47D5983}" type="parTrans" cxnId="{FE5511E3-D64D-40FD-9F59-340517A8ED46}">
      <dgm:prSet/>
      <dgm:spPr/>
      <dgm:t>
        <a:bodyPr/>
        <a:lstStyle/>
        <a:p>
          <a:endParaRPr lang="es-ES" b="1">
            <a:latin typeface="Arial Black" panose="020B0A04020102020204" pitchFamily="34" charset="0"/>
          </a:endParaRPr>
        </a:p>
      </dgm:t>
    </dgm:pt>
    <dgm:pt modelId="{3919C269-ED41-4061-ADDE-23B514EC5438}" type="sibTrans" cxnId="{FE5511E3-D64D-40FD-9F59-340517A8ED46}">
      <dgm:prSet/>
      <dgm:spPr/>
      <dgm:t>
        <a:bodyPr/>
        <a:lstStyle/>
        <a:p>
          <a:endParaRPr lang="es-ES" b="1">
            <a:latin typeface="Arial Black" panose="020B0A04020102020204" pitchFamily="34" charset="0"/>
          </a:endParaRPr>
        </a:p>
      </dgm:t>
    </dgm:pt>
    <dgm:pt modelId="{0269DB7B-EC84-4E9E-9624-A2638F46511B}">
      <dgm:prSet phldrT="[Texto]"/>
      <dgm:spPr/>
      <dgm:t>
        <a:bodyPr/>
        <a:lstStyle/>
        <a:p>
          <a:r>
            <a:rPr lang="es-ES" b="1" dirty="0">
              <a:latin typeface="Arial Black" panose="020B0A04020102020204" pitchFamily="34" charset="0"/>
            </a:rPr>
            <a:t>Fréjol</a:t>
          </a:r>
        </a:p>
      </dgm:t>
    </dgm:pt>
    <dgm:pt modelId="{002973ED-506D-46AF-BD71-D428EC6EA404}" type="parTrans" cxnId="{D1F93120-7F45-4185-B322-D2E399475264}">
      <dgm:prSet/>
      <dgm:spPr/>
      <dgm:t>
        <a:bodyPr/>
        <a:lstStyle/>
        <a:p>
          <a:endParaRPr lang="es-ES" b="1">
            <a:latin typeface="Arial Black" panose="020B0A04020102020204" pitchFamily="34" charset="0"/>
          </a:endParaRPr>
        </a:p>
      </dgm:t>
    </dgm:pt>
    <dgm:pt modelId="{109D3993-2433-4B12-9193-34CC22BB21BE}" type="sibTrans" cxnId="{D1F93120-7F45-4185-B322-D2E399475264}">
      <dgm:prSet/>
      <dgm:spPr/>
      <dgm:t>
        <a:bodyPr/>
        <a:lstStyle/>
        <a:p>
          <a:endParaRPr lang="es-ES" b="1">
            <a:latin typeface="Arial Black" panose="020B0A04020102020204" pitchFamily="34" charset="0"/>
          </a:endParaRPr>
        </a:p>
      </dgm:t>
    </dgm:pt>
    <dgm:pt modelId="{91C17908-949F-4E68-A55E-979D9DAB079C}" type="pres">
      <dgm:prSet presAssocID="{B707E8B3-5F97-41DB-8CE9-0C6349ECC33E}" presName="linear" presStyleCnt="0">
        <dgm:presLayoutVars>
          <dgm:dir/>
          <dgm:animLvl val="lvl"/>
          <dgm:resizeHandles val="exact"/>
        </dgm:presLayoutVars>
      </dgm:prSet>
      <dgm:spPr/>
    </dgm:pt>
    <dgm:pt modelId="{CE5BEB89-411B-489C-A44F-800192AB171D}" type="pres">
      <dgm:prSet presAssocID="{67FB2B47-0A3B-4809-9E3F-B2DAA3361F37}" presName="parentLin" presStyleCnt="0"/>
      <dgm:spPr/>
    </dgm:pt>
    <dgm:pt modelId="{19B17260-9262-46F6-ACC9-7E5CB803F2CB}" type="pres">
      <dgm:prSet presAssocID="{67FB2B47-0A3B-4809-9E3F-B2DAA3361F37}" presName="parentLeftMargin" presStyleLbl="node1" presStyleIdx="0" presStyleCnt="5"/>
      <dgm:spPr/>
    </dgm:pt>
    <dgm:pt modelId="{4E7A03E0-CF45-4A69-918C-53D517FCC5C9}" type="pres">
      <dgm:prSet presAssocID="{67FB2B47-0A3B-4809-9E3F-B2DAA3361F37}" presName="parentText" presStyleLbl="node1" presStyleIdx="0" presStyleCnt="5" custScaleX="129330">
        <dgm:presLayoutVars>
          <dgm:chMax val="0"/>
          <dgm:bulletEnabled val="1"/>
        </dgm:presLayoutVars>
      </dgm:prSet>
      <dgm:spPr/>
    </dgm:pt>
    <dgm:pt modelId="{64DDB3CA-3261-4499-B22C-D08E901F5171}" type="pres">
      <dgm:prSet presAssocID="{67FB2B47-0A3B-4809-9E3F-B2DAA3361F37}" presName="negativeSpace" presStyleCnt="0"/>
      <dgm:spPr/>
    </dgm:pt>
    <dgm:pt modelId="{88FA42D0-11FC-4A49-BE59-8DAB578C1C37}" type="pres">
      <dgm:prSet presAssocID="{67FB2B47-0A3B-4809-9E3F-B2DAA3361F37}" presName="childText" presStyleLbl="conFgAcc1" presStyleIdx="0" presStyleCnt="5">
        <dgm:presLayoutVars>
          <dgm:bulletEnabled val="1"/>
        </dgm:presLayoutVars>
      </dgm:prSet>
      <dgm:spPr/>
    </dgm:pt>
    <dgm:pt modelId="{48D93A4A-518B-4A3A-A709-A34CA58E3D78}" type="pres">
      <dgm:prSet presAssocID="{F26FBAF3-9585-495B-8DA6-3CCA199C9F13}" presName="spaceBetweenRectangles" presStyleCnt="0"/>
      <dgm:spPr/>
    </dgm:pt>
    <dgm:pt modelId="{F7671C50-3DD2-404F-BE24-AA4FF733FAC1}" type="pres">
      <dgm:prSet presAssocID="{9B936522-BCD7-46B0-9858-C55B94543367}" presName="parentLin" presStyleCnt="0"/>
      <dgm:spPr/>
    </dgm:pt>
    <dgm:pt modelId="{09CB9EA1-2B5B-43BC-8C6D-2D62D62A664A}" type="pres">
      <dgm:prSet presAssocID="{9B936522-BCD7-46B0-9858-C55B94543367}" presName="parentLeftMargin" presStyleLbl="node1" presStyleIdx="0" presStyleCnt="5"/>
      <dgm:spPr/>
    </dgm:pt>
    <dgm:pt modelId="{3887C605-B9D6-4E22-8F0D-8DBD30907A02}" type="pres">
      <dgm:prSet presAssocID="{9B936522-BCD7-46B0-9858-C55B94543367}" presName="parentText" presStyleLbl="node1" presStyleIdx="1" presStyleCnt="5" custScaleX="129330">
        <dgm:presLayoutVars>
          <dgm:chMax val="0"/>
          <dgm:bulletEnabled val="1"/>
        </dgm:presLayoutVars>
      </dgm:prSet>
      <dgm:spPr/>
    </dgm:pt>
    <dgm:pt modelId="{A2A57493-4D6B-4EF1-98BF-F6116BB0BA46}" type="pres">
      <dgm:prSet presAssocID="{9B936522-BCD7-46B0-9858-C55B94543367}" presName="negativeSpace" presStyleCnt="0"/>
      <dgm:spPr/>
    </dgm:pt>
    <dgm:pt modelId="{E78AE365-A437-4642-A4A8-5F6A00DC55D8}" type="pres">
      <dgm:prSet presAssocID="{9B936522-BCD7-46B0-9858-C55B94543367}" presName="childText" presStyleLbl="conFgAcc1" presStyleIdx="1" presStyleCnt="5">
        <dgm:presLayoutVars>
          <dgm:bulletEnabled val="1"/>
        </dgm:presLayoutVars>
      </dgm:prSet>
      <dgm:spPr/>
    </dgm:pt>
    <dgm:pt modelId="{084EC658-0F62-4EA9-A200-160689883AB6}" type="pres">
      <dgm:prSet presAssocID="{A2B60696-79EA-41C7-B0EF-74E873EDBB0A}" presName="spaceBetweenRectangles" presStyleCnt="0"/>
      <dgm:spPr/>
    </dgm:pt>
    <dgm:pt modelId="{C575AA48-3FBB-40CE-ADED-95E750562273}" type="pres">
      <dgm:prSet presAssocID="{7156739F-0445-416D-A9B2-5E97477312E5}" presName="parentLin" presStyleCnt="0"/>
      <dgm:spPr/>
    </dgm:pt>
    <dgm:pt modelId="{98CA5F9C-FA0B-4A75-B7D9-C9073C263790}" type="pres">
      <dgm:prSet presAssocID="{7156739F-0445-416D-A9B2-5E97477312E5}" presName="parentLeftMargin" presStyleLbl="node1" presStyleIdx="1" presStyleCnt="5"/>
      <dgm:spPr/>
    </dgm:pt>
    <dgm:pt modelId="{24CAF0AC-50FD-47C8-AAAC-98E54E97FEAE}" type="pres">
      <dgm:prSet presAssocID="{7156739F-0445-416D-A9B2-5E97477312E5}" presName="parentText" presStyleLbl="node1" presStyleIdx="2" presStyleCnt="5" custScaleX="129330">
        <dgm:presLayoutVars>
          <dgm:chMax val="0"/>
          <dgm:bulletEnabled val="1"/>
        </dgm:presLayoutVars>
      </dgm:prSet>
      <dgm:spPr/>
    </dgm:pt>
    <dgm:pt modelId="{2475C56F-BFA8-423D-81B5-5AD8DE419CC8}" type="pres">
      <dgm:prSet presAssocID="{7156739F-0445-416D-A9B2-5E97477312E5}" presName="negativeSpace" presStyleCnt="0"/>
      <dgm:spPr/>
    </dgm:pt>
    <dgm:pt modelId="{9C07C79B-B74B-4C13-B3B7-B97CE501D51C}" type="pres">
      <dgm:prSet presAssocID="{7156739F-0445-416D-A9B2-5E97477312E5}" presName="childText" presStyleLbl="conFgAcc1" presStyleIdx="2" presStyleCnt="5">
        <dgm:presLayoutVars>
          <dgm:bulletEnabled val="1"/>
        </dgm:presLayoutVars>
      </dgm:prSet>
      <dgm:spPr/>
    </dgm:pt>
    <dgm:pt modelId="{F4543B08-4FDE-4563-B885-7FBE3E8B8BED}" type="pres">
      <dgm:prSet presAssocID="{D1B5062B-4C40-46FA-9B02-E10E581FCB1A}" presName="spaceBetweenRectangles" presStyleCnt="0"/>
      <dgm:spPr/>
    </dgm:pt>
    <dgm:pt modelId="{81A4FF0B-EB11-4EAF-A134-9695D4462B96}" type="pres">
      <dgm:prSet presAssocID="{0576A866-AADC-4AF4-AFE7-76E6102D4099}" presName="parentLin" presStyleCnt="0"/>
      <dgm:spPr/>
    </dgm:pt>
    <dgm:pt modelId="{76A12B85-5A22-4E51-9DEB-C2C5B89D13F4}" type="pres">
      <dgm:prSet presAssocID="{0576A866-AADC-4AF4-AFE7-76E6102D4099}" presName="parentLeftMargin" presStyleLbl="node1" presStyleIdx="2" presStyleCnt="5"/>
      <dgm:spPr/>
    </dgm:pt>
    <dgm:pt modelId="{9F59B919-676A-4340-91B0-8A65FDA7A19D}" type="pres">
      <dgm:prSet presAssocID="{0576A866-AADC-4AF4-AFE7-76E6102D4099}" presName="parentText" presStyleLbl="node1" presStyleIdx="3" presStyleCnt="5" custScaleX="129330">
        <dgm:presLayoutVars>
          <dgm:chMax val="0"/>
          <dgm:bulletEnabled val="1"/>
        </dgm:presLayoutVars>
      </dgm:prSet>
      <dgm:spPr/>
    </dgm:pt>
    <dgm:pt modelId="{1A077BF2-4123-47EE-A848-92C23924E42B}" type="pres">
      <dgm:prSet presAssocID="{0576A866-AADC-4AF4-AFE7-76E6102D4099}" presName="negativeSpace" presStyleCnt="0"/>
      <dgm:spPr/>
    </dgm:pt>
    <dgm:pt modelId="{AF954171-461F-4338-A806-3D5692F6F678}" type="pres">
      <dgm:prSet presAssocID="{0576A866-AADC-4AF4-AFE7-76E6102D4099}" presName="childText" presStyleLbl="conFgAcc1" presStyleIdx="3" presStyleCnt="5">
        <dgm:presLayoutVars>
          <dgm:bulletEnabled val="1"/>
        </dgm:presLayoutVars>
      </dgm:prSet>
      <dgm:spPr/>
    </dgm:pt>
    <dgm:pt modelId="{B889DC25-A7CE-4B58-84E9-F2D6CD44473F}" type="pres">
      <dgm:prSet presAssocID="{3919C269-ED41-4061-ADDE-23B514EC5438}" presName="spaceBetweenRectangles" presStyleCnt="0"/>
      <dgm:spPr/>
    </dgm:pt>
    <dgm:pt modelId="{4759C6C2-61B1-464B-9A82-9C7B21ACB368}" type="pres">
      <dgm:prSet presAssocID="{0269DB7B-EC84-4E9E-9624-A2638F46511B}" presName="parentLin" presStyleCnt="0"/>
      <dgm:spPr/>
    </dgm:pt>
    <dgm:pt modelId="{E18A7EE0-1FFF-4F7D-BF0C-9F61C5FEDA9A}" type="pres">
      <dgm:prSet presAssocID="{0269DB7B-EC84-4E9E-9624-A2638F46511B}" presName="parentLeftMargin" presStyleLbl="node1" presStyleIdx="3" presStyleCnt="5"/>
      <dgm:spPr/>
    </dgm:pt>
    <dgm:pt modelId="{D45FC375-2961-4188-8E6A-47DDD9934D50}" type="pres">
      <dgm:prSet presAssocID="{0269DB7B-EC84-4E9E-9624-A2638F46511B}" presName="parentText" presStyleLbl="node1" presStyleIdx="4" presStyleCnt="5" custScaleX="129330">
        <dgm:presLayoutVars>
          <dgm:chMax val="0"/>
          <dgm:bulletEnabled val="1"/>
        </dgm:presLayoutVars>
      </dgm:prSet>
      <dgm:spPr/>
    </dgm:pt>
    <dgm:pt modelId="{9BB2A745-C435-4F94-A25D-ED04280002D9}" type="pres">
      <dgm:prSet presAssocID="{0269DB7B-EC84-4E9E-9624-A2638F46511B}" presName="negativeSpace" presStyleCnt="0"/>
      <dgm:spPr/>
    </dgm:pt>
    <dgm:pt modelId="{B608575C-520C-4D21-ACF8-0E03B388DCF0}" type="pres">
      <dgm:prSet presAssocID="{0269DB7B-EC84-4E9E-9624-A2638F46511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CB250BA-5704-4728-B2EF-813290795162}" type="presOf" srcId="{7156739F-0445-416D-A9B2-5E97477312E5}" destId="{24CAF0AC-50FD-47C8-AAAC-98E54E97FEAE}" srcOrd="1" destOrd="0" presId="urn:microsoft.com/office/officeart/2005/8/layout/list1"/>
    <dgm:cxn modelId="{8C1E1088-FAD8-4230-9CFF-747531880AC1}" type="presOf" srcId="{7156739F-0445-416D-A9B2-5E97477312E5}" destId="{98CA5F9C-FA0B-4A75-B7D9-C9073C263790}" srcOrd="0" destOrd="0" presId="urn:microsoft.com/office/officeart/2005/8/layout/list1"/>
    <dgm:cxn modelId="{C0C8D092-AD3A-4492-9DAA-53093F8C8F64}" type="presOf" srcId="{9B936522-BCD7-46B0-9858-C55B94543367}" destId="{3887C605-B9D6-4E22-8F0D-8DBD30907A02}" srcOrd="1" destOrd="0" presId="urn:microsoft.com/office/officeart/2005/8/layout/list1"/>
    <dgm:cxn modelId="{63437EEF-CC12-439A-A818-7DF55B49277B}" srcId="{B707E8B3-5F97-41DB-8CE9-0C6349ECC33E}" destId="{9B936522-BCD7-46B0-9858-C55B94543367}" srcOrd="1" destOrd="0" parTransId="{B6ADA1A1-5775-4CFC-8716-61313D9D3FBF}" sibTransId="{A2B60696-79EA-41C7-B0EF-74E873EDBB0A}"/>
    <dgm:cxn modelId="{D1F93120-7F45-4185-B322-D2E399475264}" srcId="{B707E8B3-5F97-41DB-8CE9-0C6349ECC33E}" destId="{0269DB7B-EC84-4E9E-9624-A2638F46511B}" srcOrd="4" destOrd="0" parTransId="{002973ED-506D-46AF-BD71-D428EC6EA404}" sibTransId="{109D3993-2433-4B12-9193-34CC22BB21BE}"/>
    <dgm:cxn modelId="{1A61AEC0-D307-4FFE-986E-CB20F80D3A6C}" srcId="{B707E8B3-5F97-41DB-8CE9-0C6349ECC33E}" destId="{7156739F-0445-416D-A9B2-5E97477312E5}" srcOrd="2" destOrd="0" parTransId="{3A3D816D-D2DE-4673-849E-CD6CE1E96E59}" sibTransId="{D1B5062B-4C40-46FA-9B02-E10E581FCB1A}"/>
    <dgm:cxn modelId="{61C260CD-7009-4029-8DD8-5ACDD53A91D7}" type="presOf" srcId="{67FB2B47-0A3B-4809-9E3F-B2DAA3361F37}" destId="{19B17260-9262-46F6-ACC9-7E5CB803F2CB}" srcOrd="0" destOrd="0" presId="urn:microsoft.com/office/officeart/2005/8/layout/list1"/>
    <dgm:cxn modelId="{6CBB891D-71EF-4EEF-9600-7BD703A685C5}" type="presOf" srcId="{0269DB7B-EC84-4E9E-9624-A2638F46511B}" destId="{D45FC375-2961-4188-8E6A-47DDD9934D50}" srcOrd="1" destOrd="0" presId="urn:microsoft.com/office/officeart/2005/8/layout/list1"/>
    <dgm:cxn modelId="{56DDFC18-FFCB-482C-B593-9300D58497F6}" type="presOf" srcId="{9B936522-BCD7-46B0-9858-C55B94543367}" destId="{09CB9EA1-2B5B-43BC-8C6D-2D62D62A664A}" srcOrd="0" destOrd="0" presId="urn:microsoft.com/office/officeart/2005/8/layout/list1"/>
    <dgm:cxn modelId="{FE5511E3-D64D-40FD-9F59-340517A8ED46}" srcId="{B707E8B3-5F97-41DB-8CE9-0C6349ECC33E}" destId="{0576A866-AADC-4AF4-AFE7-76E6102D4099}" srcOrd="3" destOrd="0" parTransId="{5389F3E2-C9E4-4D2C-8B6F-67C7A47D5983}" sibTransId="{3919C269-ED41-4061-ADDE-23B514EC5438}"/>
    <dgm:cxn modelId="{A9392BDF-F6C6-4211-A073-E09B94960DDD}" type="presOf" srcId="{67FB2B47-0A3B-4809-9E3F-B2DAA3361F37}" destId="{4E7A03E0-CF45-4A69-918C-53D517FCC5C9}" srcOrd="1" destOrd="0" presId="urn:microsoft.com/office/officeart/2005/8/layout/list1"/>
    <dgm:cxn modelId="{D608811A-FE89-4834-BE14-49861CF656BD}" type="presOf" srcId="{0576A866-AADC-4AF4-AFE7-76E6102D4099}" destId="{76A12B85-5A22-4E51-9DEB-C2C5B89D13F4}" srcOrd="0" destOrd="0" presId="urn:microsoft.com/office/officeart/2005/8/layout/list1"/>
    <dgm:cxn modelId="{8021EEFD-8EC5-4183-82BF-3A91C7EB62B2}" type="presOf" srcId="{0269DB7B-EC84-4E9E-9624-A2638F46511B}" destId="{E18A7EE0-1FFF-4F7D-BF0C-9F61C5FEDA9A}" srcOrd="0" destOrd="0" presId="urn:microsoft.com/office/officeart/2005/8/layout/list1"/>
    <dgm:cxn modelId="{C323BBC2-ED41-4596-94D7-2E9427E09AD4}" type="presOf" srcId="{0576A866-AADC-4AF4-AFE7-76E6102D4099}" destId="{9F59B919-676A-4340-91B0-8A65FDA7A19D}" srcOrd="1" destOrd="0" presId="urn:microsoft.com/office/officeart/2005/8/layout/list1"/>
    <dgm:cxn modelId="{955524C7-5991-44F0-8BE6-B204D3D141EA}" type="presOf" srcId="{B707E8B3-5F97-41DB-8CE9-0C6349ECC33E}" destId="{91C17908-949F-4E68-A55E-979D9DAB079C}" srcOrd="0" destOrd="0" presId="urn:microsoft.com/office/officeart/2005/8/layout/list1"/>
    <dgm:cxn modelId="{53DD6384-B26F-4D05-B3FB-D1FFA55AE074}" srcId="{B707E8B3-5F97-41DB-8CE9-0C6349ECC33E}" destId="{67FB2B47-0A3B-4809-9E3F-B2DAA3361F37}" srcOrd="0" destOrd="0" parTransId="{89314DCA-07C1-482F-92E2-8922B8F816FF}" sibTransId="{F26FBAF3-9585-495B-8DA6-3CCA199C9F13}"/>
    <dgm:cxn modelId="{BB7CFD4C-97B9-46FE-A06D-0F4D7502BA7C}" type="presParOf" srcId="{91C17908-949F-4E68-A55E-979D9DAB079C}" destId="{CE5BEB89-411B-489C-A44F-800192AB171D}" srcOrd="0" destOrd="0" presId="urn:microsoft.com/office/officeart/2005/8/layout/list1"/>
    <dgm:cxn modelId="{E8AEC179-D70E-4A11-886F-E716A9FDF6F3}" type="presParOf" srcId="{CE5BEB89-411B-489C-A44F-800192AB171D}" destId="{19B17260-9262-46F6-ACC9-7E5CB803F2CB}" srcOrd="0" destOrd="0" presId="urn:microsoft.com/office/officeart/2005/8/layout/list1"/>
    <dgm:cxn modelId="{B9778EDA-FAE4-4523-AFB6-0DFEBC067361}" type="presParOf" srcId="{CE5BEB89-411B-489C-A44F-800192AB171D}" destId="{4E7A03E0-CF45-4A69-918C-53D517FCC5C9}" srcOrd="1" destOrd="0" presId="urn:microsoft.com/office/officeart/2005/8/layout/list1"/>
    <dgm:cxn modelId="{79EEA897-98EE-4177-AD3E-E37A7A073BDC}" type="presParOf" srcId="{91C17908-949F-4E68-A55E-979D9DAB079C}" destId="{64DDB3CA-3261-4499-B22C-D08E901F5171}" srcOrd="1" destOrd="0" presId="urn:microsoft.com/office/officeart/2005/8/layout/list1"/>
    <dgm:cxn modelId="{03C80D9C-8722-4047-855F-9B75418B498A}" type="presParOf" srcId="{91C17908-949F-4E68-A55E-979D9DAB079C}" destId="{88FA42D0-11FC-4A49-BE59-8DAB578C1C37}" srcOrd="2" destOrd="0" presId="urn:microsoft.com/office/officeart/2005/8/layout/list1"/>
    <dgm:cxn modelId="{D82D7DFD-88D2-4232-B3DA-01F81D2CBC3A}" type="presParOf" srcId="{91C17908-949F-4E68-A55E-979D9DAB079C}" destId="{48D93A4A-518B-4A3A-A709-A34CA58E3D78}" srcOrd="3" destOrd="0" presId="urn:microsoft.com/office/officeart/2005/8/layout/list1"/>
    <dgm:cxn modelId="{9C17DF16-C547-4FB9-93BF-308E89CCF076}" type="presParOf" srcId="{91C17908-949F-4E68-A55E-979D9DAB079C}" destId="{F7671C50-3DD2-404F-BE24-AA4FF733FAC1}" srcOrd="4" destOrd="0" presId="urn:microsoft.com/office/officeart/2005/8/layout/list1"/>
    <dgm:cxn modelId="{B9355D58-AB2A-4B0B-8DD4-06814182BB5E}" type="presParOf" srcId="{F7671C50-3DD2-404F-BE24-AA4FF733FAC1}" destId="{09CB9EA1-2B5B-43BC-8C6D-2D62D62A664A}" srcOrd="0" destOrd="0" presId="urn:microsoft.com/office/officeart/2005/8/layout/list1"/>
    <dgm:cxn modelId="{B89D85F4-084D-4732-A0AF-FEAD4C9AB9F2}" type="presParOf" srcId="{F7671C50-3DD2-404F-BE24-AA4FF733FAC1}" destId="{3887C605-B9D6-4E22-8F0D-8DBD30907A02}" srcOrd="1" destOrd="0" presId="urn:microsoft.com/office/officeart/2005/8/layout/list1"/>
    <dgm:cxn modelId="{5A5D8896-B8BC-46EC-9D0F-8EE503BC707F}" type="presParOf" srcId="{91C17908-949F-4E68-A55E-979D9DAB079C}" destId="{A2A57493-4D6B-4EF1-98BF-F6116BB0BA46}" srcOrd="5" destOrd="0" presId="urn:microsoft.com/office/officeart/2005/8/layout/list1"/>
    <dgm:cxn modelId="{F6C61A37-7716-40BE-9240-BE2956717A82}" type="presParOf" srcId="{91C17908-949F-4E68-A55E-979D9DAB079C}" destId="{E78AE365-A437-4642-A4A8-5F6A00DC55D8}" srcOrd="6" destOrd="0" presId="urn:microsoft.com/office/officeart/2005/8/layout/list1"/>
    <dgm:cxn modelId="{C0BAF339-7299-412D-A7FC-87E20980F8F1}" type="presParOf" srcId="{91C17908-949F-4E68-A55E-979D9DAB079C}" destId="{084EC658-0F62-4EA9-A200-160689883AB6}" srcOrd="7" destOrd="0" presId="urn:microsoft.com/office/officeart/2005/8/layout/list1"/>
    <dgm:cxn modelId="{C888D843-F392-4134-82FE-E9752A5F8EFC}" type="presParOf" srcId="{91C17908-949F-4E68-A55E-979D9DAB079C}" destId="{C575AA48-3FBB-40CE-ADED-95E750562273}" srcOrd="8" destOrd="0" presId="urn:microsoft.com/office/officeart/2005/8/layout/list1"/>
    <dgm:cxn modelId="{AC816320-B7F5-4341-BE60-0D81FF3D974F}" type="presParOf" srcId="{C575AA48-3FBB-40CE-ADED-95E750562273}" destId="{98CA5F9C-FA0B-4A75-B7D9-C9073C263790}" srcOrd="0" destOrd="0" presId="urn:microsoft.com/office/officeart/2005/8/layout/list1"/>
    <dgm:cxn modelId="{377319BB-4697-4D80-9788-DD9EEEEB86BD}" type="presParOf" srcId="{C575AA48-3FBB-40CE-ADED-95E750562273}" destId="{24CAF0AC-50FD-47C8-AAAC-98E54E97FEAE}" srcOrd="1" destOrd="0" presId="urn:microsoft.com/office/officeart/2005/8/layout/list1"/>
    <dgm:cxn modelId="{92AF91E8-7276-4385-8473-D829CCDA7C80}" type="presParOf" srcId="{91C17908-949F-4E68-A55E-979D9DAB079C}" destId="{2475C56F-BFA8-423D-81B5-5AD8DE419CC8}" srcOrd="9" destOrd="0" presId="urn:microsoft.com/office/officeart/2005/8/layout/list1"/>
    <dgm:cxn modelId="{38FFD2CC-5C25-4101-8469-41A5E07ACD06}" type="presParOf" srcId="{91C17908-949F-4E68-A55E-979D9DAB079C}" destId="{9C07C79B-B74B-4C13-B3B7-B97CE501D51C}" srcOrd="10" destOrd="0" presId="urn:microsoft.com/office/officeart/2005/8/layout/list1"/>
    <dgm:cxn modelId="{88836675-ACCF-4FAB-9BD2-CBE51913BD0C}" type="presParOf" srcId="{91C17908-949F-4E68-A55E-979D9DAB079C}" destId="{F4543B08-4FDE-4563-B885-7FBE3E8B8BED}" srcOrd="11" destOrd="0" presId="urn:microsoft.com/office/officeart/2005/8/layout/list1"/>
    <dgm:cxn modelId="{8CCD088E-2BD4-4875-A862-ED939E5F050A}" type="presParOf" srcId="{91C17908-949F-4E68-A55E-979D9DAB079C}" destId="{81A4FF0B-EB11-4EAF-A134-9695D4462B96}" srcOrd="12" destOrd="0" presId="urn:microsoft.com/office/officeart/2005/8/layout/list1"/>
    <dgm:cxn modelId="{A43722A3-C8B4-4183-88B7-4B3B239CD611}" type="presParOf" srcId="{81A4FF0B-EB11-4EAF-A134-9695D4462B96}" destId="{76A12B85-5A22-4E51-9DEB-C2C5B89D13F4}" srcOrd="0" destOrd="0" presId="urn:microsoft.com/office/officeart/2005/8/layout/list1"/>
    <dgm:cxn modelId="{FA9850D6-6512-45A8-A8F8-BD6B8B6E5457}" type="presParOf" srcId="{81A4FF0B-EB11-4EAF-A134-9695D4462B96}" destId="{9F59B919-676A-4340-91B0-8A65FDA7A19D}" srcOrd="1" destOrd="0" presId="urn:microsoft.com/office/officeart/2005/8/layout/list1"/>
    <dgm:cxn modelId="{2BC7FB8F-A14F-468A-BC36-3912C95E4D93}" type="presParOf" srcId="{91C17908-949F-4E68-A55E-979D9DAB079C}" destId="{1A077BF2-4123-47EE-A848-92C23924E42B}" srcOrd="13" destOrd="0" presId="urn:microsoft.com/office/officeart/2005/8/layout/list1"/>
    <dgm:cxn modelId="{99458D0B-70A3-4CFB-8259-834953716D5D}" type="presParOf" srcId="{91C17908-949F-4E68-A55E-979D9DAB079C}" destId="{AF954171-461F-4338-A806-3D5692F6F678}" srcOrd="14" destOrd="0" presId="urn:microsoft.com/office/officeart/2005/8/layout/list1"/>
    <dgm:cxn modelId="{0ADBFF1D-6470-4FC9-ADED-DAA260133DEC}" type="presParOf" srcId="{91C17908-949F-4E68-A55E-979D9DAB079C}" destId="{B889DC25-A7CE-4B58-84E9-F2D6CD44473F}" srcOrd="15" destOrd="0" presId="urn:microsoft.com/office/officeart/2005/8/layout/list1"/>
    <dgm:cxn modelId="{249BDEF6-93D7-4ABB-84D1-BF16D8E610BA}" type="presParOf" srcId="{91C17908-949F-4E68-A55E-979D9DAB079C}" destId="{4759C6C2-61B1-464B-9A82-9C7B21ACB368}" srcOrd="16" destOrd="0" presId="urn:microsoft.com/office/officeart/2005/8/layout/list1"/>
    <dgm:cxn modelId="{4B414F84-7D4C-4CB4-AA41-D404E188A5CC}" type="presParOf" srcId="{4759C6C2-61B1-464B-9A82-9C7B21ACB368}" destId="{E18A7EE0-1FFF-4F7D-BF0C-9F61C5FEDA9A}" srcOrd="0" destOrd="0" presId="urn:microsoft.com/office/officeart/2005/8/layout/list1"/>
    <dgm:cxn modelId="{A8BBC430-A785-45B7-95C1-F2BA8093C702}" type="presParOf" srcId="{4759C6C2-61B1-464B-9A82-9C7B21ACB368}" destId="{D45FC375-2961-4188-8E6A-47DDD9934D50}" srcOrd="1" destOrd="0" presId="urn:microsoft.com/office/officeart/2005/8/layout/list1"/>
    <dgm:cxn modelId="{1401862C-9823-403E-8B8C-88BD482E2B90}" type="presParOf" srcId="{91C17908-949F-4E68-A55E-979D9DAB079C}" destId="{9BB2A745-C435-4F94-A25D-ED04280002D9}" srcOrd="17" destOrd="0" presId="urn:microsoft.com/office/officeart/2005/8/layout/list1"/>
    <dgm:cxn modelId="{CC36A17E-8232-415D-80FC-952998DB4E0F}" type="presParOf" srcId="{91C17908-949F-4E68-A55E-979D9DAB079C}" destId="{B608575C-520C-4D21-ACF8-0E03B388DCF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AA735-1C20-4735-988A-9D02DBCD3301}">
      <dsp:nvSpPr>
        <dsp:cNvPr id="0" name=""/>
        <dsp:cNvSpPr/>
      </dsp:nvSpPr>
      <dsp:spPr>
        <a:xfrm>
          <a:off x="1376882" y="0"/>
          <a:ext cx="7255720" cy="453482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8575">
          <a:solidFill>
            <a:srgbClr val="00FFFF"/>
          </a:solidFill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EE823-29D0-41EF-A82F-F716307C1C2B}">
      <dsp:nvSpPr>
        <dsp:cNvPr id="0" name=""/>
        <dsp:cNvSpPr/>
      </dsp:nvSpPr>
      <dsp:spPr>
        <a:xfrm>
          <a:off x="2163184" y="3266357"/>
          <a:ext cx="188648" cy="1886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8CA5894-E9CE-48F5-BD7E-7FBBE991221E}">
      <dsp:nvSpPr>
        <dsp:cNvPr id="0" name=""/>
        <dsp:cNvSpPr/>
      </dsp:nvSpPr>
      <dsp:spPr>
        <a:xfrm>
          <a:off x="2320488" y="3224260"/>
          <a:ext cx="1690582" cy="1310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961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500" kern="1200" dirty="0"/>
        </a:p>
      </dsp:txBody>
      <dsp:txXfrm>
        <a:off x="2320488" y="3224260"/>
        <a:ext cx="1690582" cy="1310564"/>
      </dsp:txXfrm>
    </dsp:sp>
    <dsp:sp modelId="{AD567485-A0CC-4329-B0F3-B794140A8DD6}">
      <dsp:nvSpPr>
        <dsp:cNvPr id="0" name=""/>
        <dsp:cNvSpPr/>
      </dsp:nvSpPr>
      <dsp:spPr>
        <a:xfrm>
          <a:off x="3891352" y="1897370"/>
          <a:ext cx="341018" cy="3410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46A021-D77F-411D-934F-D2B822159455}">
      <dsp:nvSpPr>
        <dsp:cNvPr id="0" name=""/>
        <dsp:cNvSpPr/>
      </dsp:nvSpPr>
      <dsp:spPr>
        <a:xfrm>
          <a:off x="4061861" y="2067880"/>
          <a:ext cx="1741372" cy="2466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699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500" kern="1200" dirty="0"/>
        </a:p>
      </dsp:txBody>
      <dsp:txXfrm>
        <a:off x="4061861" y="2067880"/>
        <a:ext cx="1741372" cy="2466944"/>
      </dsp:txXfrm>
    </dsp:sp>
    <dsp:sp modelId="{666B18C9-1BAA-41EA-B308-2684889B59DB}">
      <dsp:nvSpPr>
        <dsp:cNvPr id="0" name=""/>
        <dsp:cNvSpPr/>
      </dsp:nvSpPr>
      <dsp:spPr>
        <a:xfrm>
          <a:off x="5893930" y="1147310"/>
          <a:ext cx="471621" cy="471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E6A531-4CEB-4643-9D8B-730496E1C3DE}">
      <dsp:nvSpPr>
        <dsp:cNvPr id="0" name=""/>
        <dsp:cNvSpPr/>
      </dsp:nvSpPr>
      <dsp:spPr>
        <a:xfrm>
          <a:off x="6129741" y="1383121"/>
          <a:ext cx="1741372" cy="3151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903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500" kern="1200" dirty="0"/>
        </a:p>
      </dsp:txBody>
      <dsp:txXfrm>
        <a:off x="6129741" y="1383121"/>
        <a:ext cx="1741372" cy="3151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959A5-379A-4EDD-B2FE-97CD4D691DD8}">
      <dsp:nvSpPr>
        <dsp:cNvPr id="0" name=""/>
        <dsp:cNvSpPr/>
      </dsp:nvSpPr>
      <dsp:spPr>
        <a:xfrm>
          <a:off x="0" y="814902"/>
          <a:ext cx="557510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FEB37-99B5-4D26-83F1-C92F93440F63}">
      <dsp:nvSpPr>
        <dsp:cNvPr id="0" name=""/>
        <dsp:cNvSpPr/>
      </dsp:nvSpPr>
      <dsp:spPr>
        <a:xfrm>
          <a:off x="278483" y="504941"/>
          <a:ext cx="5027145" cy="619920"/>
        </a:xfrm>
        <a:prstGeom prst="roundRect">
          <a:avLst/>
        </a:prstGeom>
        <a:gradFill rotWithShape="1">
          <a:gsLst>
            <a:gs pos="0">
              <a:schemeClr val="accent5">
                <a:tint val="90000"/>
              </a:schemeClr>
            </a:gs>
            <a:gs pos="48000">
              <a:schemeClr val="accent5">
                <a:tint val="54000"/>
                <a:satMod val="140000"/>
              </a:schemeClr>
            </a:gs>
            <a:gs pos="100000">
              <a:schemeClr val="accent5">
                <a:tint val="24000"/>
                <a:satMod val="260000"/>
              </a:schemeClr>
            </a:gs>
          </a:gsLst>
          <a:lin ang="16200000" scaled="1"/>
        </a:gradFill>
        <a:ln w="12700" cap="flat" cmpd="sng" algn="ctr">
          <a:solidFill>
            <a:schemeClr val="accent5"/>
          </a:solidFill>
          <a:miter lim="800000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7508" tIns="0" rIns="147508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Propiedad del Sr. Humberto Bolaños</a:t>
          </a:r>
        </a:p>
      </dsp:txBody>
      <dsp:txXfrm>
        <a:off x="308745" y="535203"/>
        <a:ext cx="4966621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931B-C8C6-4498-8664-995ED0A3DCC8}">
      <dsp:nvSpPr>
        <dsp:cNvPr id="0" name=""/>
        <dsp:cNvSpPr/>
      </dsp:nvSpPr>
      <dsp:spPr>
        <a:xfrm rot="10800000">
          <a:off x="2375261" y="1889"/>
          <a:ext cx="8417970" cy="101978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695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Levantamiento de información </a:t>
          </a:r>
          <a:endParaRPr lang="es-ES_tradnl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30206" y="1889"/>
        <a:ext cx="8163025" cy="1019780"/>
      </dsp:txXfrm>
    </dsp:sp>
    <dsp:sp modelId="{195D7079-2D02-46C7-8642-C5C32C76887A}">
      <dsp:nvSpPr>
        <dsp:cNvPr id="0" name=""/>
        <dsp:cNvSpPr/>
      </dsp:nvSpPr>
      <dsp:spPr>
        <a:xfrm>
          <a:off x="1865370" y="1889"/>
          <a:ext cx="1019780" cy="101978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9A561B-190A-499A-8A9F-A3DF70912907}">
      <dsp:nvSpPr>
        <dsp:cNvPr id="0" name=""/>
        <dsp:cNvSpPr/>
      </dsp:nvSpPr>
      <dsp:spPr>
        <a:xfrm rot="10800000">
          <a:off x="2375261" y="1321146"/>
          <a:ext cx="8417970" cy="101978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695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Analisis</a:t>
          </a:r>
          <a:r>
            <a:rPr lang="es-EC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rentabilidad</a:t>
          </a:r>
          <a:endParaRPr lang="es-ES_tradnl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30206" y="1321146"/>
        <a:ext cx="8163025" cy="1019780"/>
      </dsp:txXfrm>
    </dsp:sp>
    <dsp:sp modelId="{11005032-3A10-4B54-A199-2B64424F094F}">
      <dsp:nvSpPr>
        <dsp:cNvPr id="0" name=""/>
        <dsp:cNvSpPr/>
      </dsp:nvSpPr>
      <dsp:spPr>
        <a:xfrm>
          <a:off x="1865370" y="1321146"/>
          <a:ext cx="1019780" cy="101978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1175E7A-29CF-4891-B50F-AE8D7C06F3CB}">
      <dsp:nvSpPr>
        <dsp:cNvPr id="0" name=""/>
        <dsp:cNvSpPr/>
      </dsp:nvSpPr>
      <dsp:spPr>
        <a:xfrm rot="10800000">
          <a:off x="2375261" y="2640402"/>
          <a:ext cx="8417970" cy="101978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695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Determinación de aportes del SAF</a:t>
          </a:r>
          <a:endParaRPr lang="es-ES_tradnl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30206" y="2640402"/>
        <a:ext cx="8163025" cy="1019780"/>
      </dsp:txXfrm>
    </dsp:sp>
    <dsp:sp modelId="{0186D78C-54E7-46E3-B7FD-D4614A0CBAFA}">
      <dsp:nvSpPr>
        <dsp:cNvPr id="0" name=""/>
        <dsp:cNvSpPr/>
      </dsp:nvSpPr>
      <dsp:spPr>
        <a:xfrm rot="5136925">
          <a:off x="1865370" y="2640402"/>
          <a:ext cx="1019780" cy="101978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9460E7-47CF-4D4A-8561-650500F1A21F}">
      <dsp:nvSpPr>
        <dsp:cNvPr id="0" name=""/>
        <dsp:cNvSpPr/>
      </dsp:nvSpPr>
      <dsp:spPr>
        <a:xfrm rot="10800000">
          <a:off x="2375261" y="3959659"/>
          <a:ext cx="8417970" cy="101978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695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Evaluación de la sostenibilidad ecológica</a:t>
          </a:r>
          <a:endParaRPr lang="es-ES_tradnl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30206" y="3959659"/>
        <a:ext cx="8163025" cy="1019780"/>
      </dsp:txXfrm>
    </dsp:sp>
    <dsp:sp modelId="{99E86B89-279F-46F6-BE50-656AB3052E6D}">
      <dsp:nvSpPr>
        <dsp:cNvPr id="0" name=""/>
        <dsp:cNvSpPr/>
      </dsp:nvSpPr>
      <dsp:spPr>
        <a:xfrm rot="5400000">
          <a:off x="1865370" y="3959659"/>
          <a:ext cx="1019780" cy="101978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E3459-81C4-4B4E-9256-6D4AECDA9C1F}">
      <dsp:nvSpPr>
        <dsp:cNvPr id="0" name=""/>
        <dsp:cNvSpPr/>
      </dsp:nvSpPr>
      <dsp:spPr>
        <a:xfrm>
          <a:off x="4347911" y="2482623"/>
          <a:ext cx="3034317" cy="3034317"/>
        </a:xfrm>
        <a:prstGeom prst="gear9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6">
                <a:alpha val="90000"/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/>
            <a:t>.</a:t>
          </a:r>
          <a:endParaRPr lang="es-MX" sz="6500" kern="1200" dirty="0"/>
        </a:p>
      </dsp:txBody>
      <dsp:txXfrm>
        <a:off x="4957944" y="3193397"/>
        <a:ext cx="1814251" cy="1559702"/>
      </dsp:txXfrm>
    </dsp:sp>
    <dsp:sp modelId="{8497E4B0-0DA2-40B4-8CA6-8A9E6FB392E0}">
      <dsp:nvSpPr>
        <dsp:cNvPr id="0" name=""/>
        <dsp:cNvSpPr/>
      </dsp:nvSpPr>
      <dsp:spPr>
        <a:xfrm>
          <a:off x="2582490" y="1765420"/>
          <a:ext cx="2206776" cy="2206776"/>
        </a:xfrm>
        <a:prstGeom prst="gear6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tint val="90000"/>
              </a:schemeClr>
            </a:gs>
            <a:gs pos="48000">
              <a:schemeClr val="accent6">
                <a:alpha val="90000"/>
                <a:hueOff val="0"/>
                <a:satOff val="0"/>
                <a:lumOff val="0"/>
                <a:alphaOff val="-20000"/>
                <a:tint val="54000"/>
                <a:satMod val="14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/>
            <a:t>.</a:t>
          </a:r>
          <a:endParaRPr lang="es-MX" sz="4400" kern="1200" dirty="0"/>
        </a:p>
      </dsp:txBody>
      <dsp:txXfrm>
        <a:off x="3138053" y="2324340"/>
        <a:ext cx="1095650" cy="1088936"/>
      </dsp:txXfrm>
    </dsp:sp>
    <dsp:sp modelId="{39067527-EBF0-4DBB-B5D6-823D07493FC9}">
      <dsp:nvSpPr>
        <dsp:cNvPr id="0" name=""/>
        <dsp:cNvSpPr/>
      </dsp:nvSpPr>
      <dsp:spPr>
        <a:xfrm rot="20700000">
          <a:off x="3818510" y="242970"/>
          <a:ext cx="2162190" cy="2162190"/>
        </a:xfrm>
        <a:prstGeom prst="gear6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90000"/>
              </a:schemeClr>
            </a:gs>
            <a:gs pos="48000">
              <a:schemeClr val="accent6">
                <a:alpha val="90000"/>
                <a:hueOff val="0"/>
                <a:satOff val="0"/>
                <a:lumOff val="0"/>
                <a:alphaOff val="-40000"/>
                <a:tint val="54000"/>
                <a:satMod val="14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.</a:t>
          </a:r>
          <a:endParaRPr lang="es-MX" sz="6500" kern="1200" dirty="0"/>
        </a:p>
      </dsp:txBody>
      <dsp:txXfrm rot="-20700000">
        <a:off x="4292742" y="717202"/>
        <a:ext cx="1213726" cy="1213726"/>
      </dsp:txXfrm>
    </dsp:sp>
    <dsp:sp modelId="{A2A2967C-4688-4A36-BB67-729A4573AA64}">
      <dsp:nvSpPr>
        <dsp:cNvPr id="0" name=""/>
        <dsp:cNvSpPr/>
      </dsp:nvSpPr>
      <dsp:spPr>
        <a:xfrm>
          <a:off x="4129382" y="2016290"/>
          <a:ext cx="3883925" cy="3883925"/>
        </a:xfrm>
        <a:prstGeom prst="circularArrow">
          <a:avLst>
            <a:gd name="adj1" fmla="val 4688"/>
            <a:gd name="adj2" fmla="val 299029"/>
            <a:gd name="adj3" fmla="val 2540747"/>
            <a:gd name="adj4" fmla="val 15809305"/>
            <a:gd name="adj5" fmla="val 5469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6">
                <a:shade val="90000"/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4C9C6A-E3ED-48D6-8FE3-F316A21EFF7D}">
      <dsp:nvSpPr>
        <dsp:cNvPr id="0" name=""/>
        <dsp:cNvSpPr/>
      </dsp:nvSpPr>
      <dsp:spPr>
        <a:xfrm>
          <a:off x="2191674" y="1271468"/>
          <a:ext cx="2821914" cy="28219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16353"/>
                <a:alphaOff val="0"/>
                <a:tint val="90000"/>
              </a:schemeClr>
            </a:gs>
            <a:gs pos="48000">
              <a:schemeClr val="accent6">
                <a:shade val="90000"/>
                <a:hueOff val="0"/>
                <a:satOff val="0"/>
                <a:lumOff val="16353"/>
                <a:alphaOff val="0"/>
                <a:tint val="54000"/>
                <a:satMod val="140000"/>
              </a:schemeClr>
            </a:gs>
            <a:gs pos="100000">
              <a:schemeClr val="accent6">
                <a:shade val="90000"/>
                <a:hueOff val="0"/>
                <a:satOff val="0"/>
                <a:lumOff val="16353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BA138D5-77AF-45B3-874A-73BB3DD36572}">
      <dsp:nvSpPr>
        <dsp:cNvPr id="0" name=""/>
        <dsp:cNvSpPr/>
      </dsp:nvSpPr>
      <dsp:spPr>
        <a:xfrm>
          <a:off x="3318373" y="-236306"/>
          <a:ext cx="3042592" cy="304259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32706"/>
                <a:alphaOff val="0"/>
                <a:tint val="90000"/>
              </a:schemeClr>
            </a:gs>
            <a:gs pos="48000">
              <a:schemeClr val="accent6">
                <a:shade val="90000"/>
                <a:hueOff val="0"/>
                <a:satOff val="0"/>
                <a:lumOff val="32706"/>
                <a:alphaOff val="0"/>
                <a:tint val="54000"/>
                <a:satMod val="140000"/>
              </a:schemeClr>
            </a:gs>
            <a:gs pos="100000">
              <a:schemeClr val="accent6">
                <a:shade val="90000"/>
                <a:hueOff val="0"/>
                <a:satOff val="0"/>
                <a:lumOff val="32706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A42D0-11FC-4A49-BE59-8DAB578C1C37}">
      <dsp:nvSpPr>
        <dsp:cNvPr id="0" name=""/>
        <dsp:cNvSpPr/>
      </dsp:nvSpPr>
      <dsp:spPr>
        <a:xfrm>
          <a:off x="0" y="531815"/>
          <a:ext cx="206840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A03E0-CF45-4A69-918C-53D517FCC5C9}">
      <dsp:nvSpPr>
        <dsp:cNvPr id="0" name=""/>
        <dsp:cNvSpPr/>
      </dsp:nvSpPr>
      <dsp:spPr>
        <a:xfrm>
          <a:off x="103420" y="266135"/>
          <a:ext cx="187254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26" tIns="0" rIns="54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 Black" panose="020B0A04020102020204" pitchFamily="34" charset="0"/>
            </a:rPr>
            <a:t>Aguacate</a:t>
          </a:r>
        </a:p>
      </dsp:txBody>
      <dsp:txXfrm>
        <a:off x="129359" y="292074"/>
        <a:ext cx="1820666" cy="479482"/>
      </dsp:txXfrm>
    </dsp:sp>
    <dsp:sp modelId="{E78AE365-A437-4642-A4A8-5F6A00DC55D8}">
      <dsp:nvSpPr>
        <dsp:cNvPr id="0" name=""/>
        <dsp:cNvSpPr/>
      </dsp:nvSpPr>
      <dsp:spPr>
        <a:xfrm>
          <a:off x="0" y="1348295"/>
          <a:ext cx="206840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7C605-B9D6-4E22-8F0D-8DBD30907A02}">
      <dsp:nvSpPr>
        <dsp:cNvPr id="0" name=""/>
        <dsp:cNvSpPr/>
      </dsp:nvSpPr>
      <dsp:spPr>
        <a:xfrm>
          <a:off x="103420" y="1082615"/>
          <a:ext cx="187254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26" tIns="0" rIns="54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 Black" panose="020B0A04020102020204" pitchFamily="34" charset="0"/>
            </a:rPr>
            <a:t>Granadilla</a:t>
          </a:r>
        </a:p>
      </dsp:txBody>
      <dsp:txXfrm>
        <a:off x="129359" y="1108554"/>
        <a:ext cx="1820666" cy="479482"/>
      </dsp:txXfrm>
    </dsp:sp>
    <dsp:sp modelId="{9C07C79B-B74B-4C13-B3B7-B97CE501D51C}">
      <dsp:nvSpPr>
        <dsp:cNvPr id="0" name=""/>
        <dsp:cNvSpPr/>
      </dsp:nvSpPr>
      <dsp:spPr>
        <a:xfrm>
          <a:off x="0" y="2164775"/>
          <a:ext cx="206840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CAF0AC-50FD-47C8-AAAC-98E54E97FEAE}">
      <dsp:nvSpPr>
        <dsp:cNvPr id="0" name=""/>
        <dsp:cNvSpPr/>
      </dsp:nvSpPr>
      <dsp:spPr>
        <a:xfrm>
          <a:off x="103420" y="1899096"/>
          <a:ext cx="187254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26" tIns="0" rIns="54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 Black" panose="020B0A04020102020204" pitchFamily="34" charset="0"/>
            </a:rPr>
            <a:t>Babaco</a:t>
          </a:r>
        </a:p>
      </dsp:txBody>
      <dsp:txXfrm>
        <a:off x="129359" y="1925035"/>
        <a:ext cx="1820666" cy="479482"/>
      </dsp:txXfrm>
    </dsp:sp>
    <dsp:sp modelId="{AF954171-461F-4338-A806-3D5692F6F678}">
      <dsp:nvSpPr>
        <dsp:cNvPr id="0" name=""/>
        <dsp:cNvSpPr/>
      </dsp:nvSpPr>
      <dsp:spPr>
        <a:xfrm>
          <a:off x="0" y="2981256"/>
          <a:ext cx="206840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B919-676A-4340-91B0-8A65FDA7A19D}">
      <dsp:nvSpPr>
        <dsp:cNvPr id="0" name=""/>
        <dsp:cNvSpPr/>
      </dsp:nvSpPr>
      <dsp:spPr>
        <a:xfrm>
          <a:off x="103420" y="2715576"/>
          <a:ext cx="187254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26" tIns="0" rIns="54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 Black" panose="020B0A04020102020204" pitchFamily="34" charset="0"/>
            </a:rPr>
            <a:t>Pimiento</a:t>
          </a:r>
        </a:p>
      </dsp:txBody>
      <dsp:txXfrm>
        <a:off x="129359" y="2741515"/>
        <a:ext cx="1820666" cy="479482"/>
      </dsp:txXfrm>
    </dsp:sp>
    <dsp:sp modelId="{B608575C-520C-4D21-ACF8-0E03B388DCF0}">
      <dsp:nvSpPr>
        <dsp:cNvPr id="0" name=""/>
        <dsp:cNvSpPr/>
      </dsp:nvSpPr>
      <dsp:spPr>
        <a:xfrm>
          <a:off x="0" y="3797736"/>
          <a:ext cx="206840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FC375-2961-4188-8E6A-47DDD9934D50}">
      <dsp:nvSpPr>
        <dsp:cNvPr id="0" name=""/>
        <dsp:cNvSpPr/>
      </dsp:nvSpPr>
      <dsp:spPr>
        <a:xfrm>
          <a:off x="103420" y="3532056"/>
          <a:ext cx="187254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26" tIns="0" rIns="54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 Black" panose="020B0A04020102020204" pitchFamily="34" charset="0"/>
            </a:rPr>
            <a:t>Fréjol</a:t>
          </a:r>
        </a:p>
      </dsp:txBody>
      <dsp:txXfrm>
        <a:off x="129359" y="3557995"/>
        <a:ext cx="1820666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0.31029</cdr:x>
      <cdr:y>0.50527</cdr:y>
    </cdr:from>
    <cdr:to>
      <cdr:x>0.47921</cdr:x>
      <cdr:y>0.98842</cdr:y>
    </cdr:to>
    <cdr:sp macro="" textlink="">
      <cdr:nvSpPr>
        <cdr:cNvPr id="2" name="Rectángulo redondeado 1"/>
        <cdr:cNvSpPr/>
      </cdr:nvSpPr>
      <cdr:spPr>
        <a:xfrm xmlns:a="http://schemas.openxmlformats.org/drawingml/2006/main">
          <a:off x="3306777" y="3238140"/>
          <a:ext cx="1800200" cy="309634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57150">
          <a:solidFill>
            <a:srgbClr val="00FFFF"/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0.78003</cdr:x>
      <cdr:y>0.30978</cdr:y>
    </cdr:from>
    <cdr:to>
      <cdr:x>0.93866</cdr:x>
      <cdr:y>0.79293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8312924" y="1985292"/>
          <a:ext cx="1690597" cy="309634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r>
            <a:rPr lang="es-EC" sz="2000" dirty="0">
              <a:latin typeface="Arial Rounded MT Bold" panose="020F0704030504030204" pitchFamily="34" charset="0"/>
            </a:rPr>
            <a:t>Ppm</a:t>
          </a:r>
        </a:p>
        <a:p xmlns:a="http://schemas.openxmlformats.org/drawingml/2006/main">
          <a:endParaRPr lang="es-EC" sz="2000" dirty="0">
            <a:latin typeface="Arial Rounded MT Bold" panose="020F0704030504030204" pitchFamily="34" charset="0"/>
          </a:endParaRPr>
        </a:p>
        <a:p xmlns:a="http://schemas.openxmlformats.org/drawingml/2006/main">
          <a:r>
            <a:rPr lang="es-MX" sz="2000" dirty="0">
              <a:latin typeface="Arial Rounded MT Bold" panose="020F0704030504030204" pitchFamily="34" charset="0"/>
            </a:rPr>
            <a:t>cmol/kg</a:t>
          </a:r>
        </a:p>
        <a:p xmlns:a="http://schemas.openxmlformats.org/drawingml/2006/main">
          <a:endParaRPr lang="es-MX" sz="2000" dirty="0">
            <a:latin typeface="Arial Black" panose="020B0A04020102020204" pitchFamily="34" charset="0"/>
          </a:endParaRPr>
        </a:p>
        <a:p xmlns:a="http://schemas.openxmlformats.org/drawingml/2006/main">
          <a:r>
            <a:rPr lang="es-EC" sz="2000" b="1" dirty="0">
              <a:latin typeface="Arial Black" panose="020B0A04020102020204" pitchFamily="34" charset="0"/>
            </a:rPr>
            <a:t>%</a:t>
          </a:r>
        </a:p>
        <a:p xmlns:a="http://schemas.openxmlformats.org/drawingml/2006/main">
          <a:endParaRPr lang="es-EC" sz="2000" dirty="0">
            <a:latin typeface="Arial Black" panose="020B0A04020102020204" pitchFamily="34" charset="0"/>
          </a:endParaRPr>
        </a:p>
        <a:p xmlns:a="http://schemas.openxmlformats.org/drawingml/2006/main">
          <a:r>
            <a:rPr lang="es-EC" sz="2000" b="1" dirty="0">
              <a:latin typeface="Arial Black" panose="020B0A04020102020204" pitchFamily="34" charset="0"/>
            </a:rPr>
            <a:t>----</a:t>
          </a:r>
        </a:p>
        <a:p xmlns:a="http://schemas.openxmlformats.org/drawingml/2006/main">
          <a:endParaRPr lang="es-EC" sz="2000" dirty="0">
            <a:latin typeface="Arial Black" panose="020B0A04020102020204" pitchFamily="34" charset="0"/>
          </a:endParaRPr>
        </a:p>
        <a:p xmlns:a="http://schemas.openxmlformats.org/drawingml/2006/main">
          <a:r>
            <a:rPr lang="es-EC" sz="2000" b="1" dirty="0">
              <a:latin typeface="Arial Black" panose="020B0A04020102020204" pitchFamily="34" charset="0"/>
            </a:rPr>
            <a:t>%</a:t>
          </a:r>
        </a:p>
        <a:p xmlns:a="http://schemas.openxmlformats.org/drawingml/2006/main">
          <a:endParaRPr lang="es-EC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82589-CB2F-4003-801D-095B67490E73}" type="datetimeFigureOut">
              <a:rPr lang="es-EC"/>
              <a:t>01/03/2017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4844B-5D5D-4D8E-9E71-6B297DF4019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D4DBF-746C-4C25-853D-8A1CBE8404F4}" type="datetimeFigureOut">
              <a:rPr lang="es-EC"/>
              <a:t>01/03/2017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0FDE7-FE71-46E3-9512-437B13AD5F4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3881438" y="8685213"/>
            <a:ext cx="29321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6000"/>
              </a:lnSpc>
            </a:pPr>
            <a:fld id="{B4572E8A-2617-4021-B26A-4FD9F2CED0EE}" type="slidenum">
              <a:rPr lang="es-ES_tradn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86000"/>
                </a:lnSpc>
              </a:pPr>
              <a:t>2</a:t>
            </a:fld>
            <a:endParaRPr lang="es-ES_trad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3881438" y="8685213"/>
            <a:ext cx="29337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6000"/>
              </a:lnSpc>
            </a:pPr>
            <a:fld id="{F9E5C5FC-06A8-41E6-82FF-16434BB939D2}" type="slidenum">
              <a:rPr lang="es-ES_tradn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86000"/>
                </a:lnSpc>
              </a:pPr>
              <a:t>2</a:t>
            </a:fld>
            <a:endParaRPr lang="es-ES_trad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3881438" y="8685213"/>
            <a:ext cx="293528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6000"/>
              </a:lnSpc>
            </a:pPr>
            <a:fld id="{7E9F21E3-C6B1-4DE3-B939-9439CE54C2DA}" type="slidenum">
              <a:rPr lang="es-ES_tradn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86000"/>
                </a:lnSpc>
              </a:pPr>
              <a:t>2</a:t>
            </a:fld>
            <a:endParaRPr lang="es-ES_trad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881438" y="8685213"/>
            <a:ext cx="294163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6000"/>
              </a:lnSpc>
            </a:pPr>
            <a:fld id="{1D40CCF6-40B1-4976-9537-C00D097C541B}" type="slidenum">
              <a:rPr lang="es-ES_tradn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86000"/>
                </a:lnSpc>
              </a:pPr>
              <a:t>2</a:t>
            </a:fld>
            <a:endParaRPr lang="es-ES_trad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3881438" y="8685213"/>
            <a:ext cx="29448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6000"/>
              </a:lnSpc>
            </a:pPr>
            <a:fld id="{05021A7E-CCF9-44F8-A739-DA135AC7DAE2}" type="slidenum">
              <a:rPr lang="es-ES_tradn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86000"/>
                </a:lnSpc>
              </a:pPr>
              <a:t>2</a:t>
            </a:fld>
            <a:endParaRPr lang="es-ES_trad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3881438" y="8685213"/>
            <a:ext cx="29527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1777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6000"/>
              </a:lnSpc>
            </a:pPr>
            <a:fld id="{5B9654FB-D0E6-48B0-93A4-790602DD25E9}" type="slidenum">
              <a:rPr lang="es-ES_tradn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86000"/>
                </a:lnSpc>
              </a:pPr>
              <a:t>2</a:t>
            </a:fld>
            <a:endParaRPr lang="es-ES_trad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3881438" y="8685213"/>
            <a:ext cx="2968625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1777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6000"/>
              </a:lnSpc>
            </a:pPr>
            <a:fld id="{13C85C4E-578F-47FD-B62B-7FD76AE85228}" type="slidenum">
              <a:rPr lang="es-ES_tradn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86000"/>
                </a:lnSpc>
              </a:pPr>
              <a:t>2</a:t>
            </a:fld>
            <a:endParaRPr lang="es-ES_trad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1003300" y="695325"/>
            <a:ext cx="48482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25610" name="Rectangle 9"/>
          <p:cNvSpPr>
            <a:spLocks noGrp="1" noChangeArrowheads="1"/>
          </p:cNvSpPr>
          <p:nvPr>
            <p:ph type="body"/>
          </p:nvPr>
        </p:nvSpPr>
        <p:spPr>
          <a:xfrm>
            <a:off x="1062038" y="4349750"/>
            <a:ext cx="4733925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Arial" panose="020B0604020202020204" pitchFamily="34" charset="0"/>
            </a:endParaRPr>
          </a:p>
        </p:txBody>
      </p:sp>
      <p:sp>
        <p:nvSpPr>
          <p:cNvPr id="25611" name="Text Box 10"/>
          <p:cNvSpPr txBox="1">
            <a:spLocks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1777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6000"/>
              </a:lnSpc>
            </a:pPr>
            <a:fld id="{47A68EFA-7BD5-420A-AC91-1F1F27539E2A}" type="slidenum">
              <a:rPr lang="es-ES_tradnl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86000"/>
                </a:lnSpc>
              </a:pPr>
              <a:t>2</a:t>
            </a:fld>
            <a:endParaRPr lang="es-ES_trad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959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32004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813" y="4876800"/>
            <a:ext cx="7162799" cy="990600"/>
          </a:xfrm>
        </p:spPr>
        <p:txBody>
          <a:bodyPr lIns="9144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3372" y="0"/>
            <a:ext cx="67954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5484812" y="0"/>
            <a:ext cx="6704012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4724400"/>
            <a:ext cx="4267200" cy="1447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5812" y="685801"/>
            <a:ext cx="1219201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3" y="685800"/>
            <a:ext cx="8153399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429000"/>
            <a:ext cx="9601201" cy="22860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7543800" cy="1066800"/>
          </a:xfrm>
        </p:spPr>
        <p:txBody>
          <a:bodyPr lIns="91440" anchor="t"/>
          <a:lstStyle>
            <a:lvl1pPr marL="0" indent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828801"/>
            <a:ext cx="4648202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4646376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648199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676400"/>
            <a:ext cx="4648201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438400"/>
            <a:ext cx="4648201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3" y="685800"/>
            <a:ext cx="548497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s-EC"/>
              <a:t>01/03/2017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9412" y="6400801"/>
            <a:ext cx="13200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DC1F7-A9E9-4D8B-8C97-C74523B2CF2A}" type="datetimeFigureOut">
              <a:rPr lang="es-EC"/>
              <a:pPr/>
              <a:t>01/03/2017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75812" y="6400801"/>
            <a:ext cx="12192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42E4-2CCF-42F6-9D92-ED568035133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chart" Target="../charts/char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jp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40.jpeg"/><Relationship Id="rId7" Type="http://schemas.openxmlformats.org/officeDocument/2006/relationships/diagramData" Target="../diagrams/data5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diagramDrawing" Target="../diagrams/drawing5.xml"/><Relationship Id="rId5" Type="http://schemas.openxmlformats.org/officeDocument/2006/relationships/image" Target="../media/image43.jpeg"/><Relationship Id="rId10" Type="http://schemas.openxmlformats.org/officeDocument/2006/relationships/diagramColors" Target="../diagrams/colors5.xml"/><Relationship Id="rId4" Type="http://schemas.openxmlformats.org/officeDocument/2006/relationships/image" Target="../media/image41.jpeg"/><Relationship Id="rId9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6.jpeg"/><Relationship Id="rId7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3.jpeg"/><Relationship Id="rId10" Type="http://schemas.openxmlformats.org/officeDocument/2006/relationships/image" Target="../media/image50.jpeg"/><Relationship Id="rId4" Type="http://schemas.openxmlformats.org/officeDocument/2006/relationships/image" Target="../media/image41.jpe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package" Target="../embeddings/Microsoft_Excel_Worksheet.xls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png"/><Relationship Id="rId5" Type="http://schemas.openxmlformats.org/officeDocument/2006/relationships/image" Target="../media/image51.emf"/><Relationship Id="rId4" Type="http://schemas.openxmlformats.org/officeDocument/2006/relationships/package" Target="../embeddings/Microsoft_Excel_Worksheet1.xlsx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9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chart" Target="../charts/chart4.xml"/><Relationship Id="rId9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7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0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1964" y="620688"/>
            <a:ext cx="8839201" cy="1152128"/>
          </a:xfrm>
        </p:spPr>
        <p:txBody>
          <a:bodyPr anchor="ctr"/>
          <a:lstStyle/>
          <a:p>
            <a:pPr algn="ctr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es-ES_tradnl" sz="4000" b="1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UNIVERSIDAD TÉCNICA </a:t>
            </a:r>
            <a:br>
              <a:rPr lang="es-ES_tradnl" sz="4000" b="1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_tradnl" sz="4000" b="1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NORTE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765820" cy="6858000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40000"/>
                  <a:lumOff val="60000"/>
                </a:schemeClr>
              </a:gs>
              <a:gs pos="56000">
                <a:schemeClr val="accent3">
                  <a:lumMod val="95000"/>
                  <a:lumOff val="5000"/>
                </a:schemeClr>
              </a:gs>
              <a:gs pos="73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400" dirty="0"/>
          </a:p>
        </p:txBody>
      </p:sp>
      <p:sp>
        <p:nvSpPr>
          <p:cNvPr id="5" name="Rectángulo 4"/>
          <p:cNvSpPr/>
          <p:nvPr/>
        </p:nvSpPr>
        <p:spPr>
          <a:xfrm>
            <a:off x="2279300" y="2158242"/>
            <a:ext cx="8279608" cy="1247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FACULTAD DE INGENIERÍA EN CIENCIAS AGROPECUARIAS Y AMBIENTALES</a:t>
            </a:r>
            <a:endParaRPr lang="es-ES" sz="1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CARRERA DE INGENIERÍA FORESTAL</a:t>
            </a:r>
            <a:endParaRPr lang="es-E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006275" y="3645024"/>
            <a:ext cx="8825658" cy="1440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Sostenibilidad del asocio de árboles con cultivos en el cantón Pimampiro, norte de Ecuador</a:t>
            </a:r>
            <a:endParaRPr lang="es-ES" sz="6000" dirty="0"/>
          </a:p>
        </p:txBody>
      </p:sp>
      <p:pic>
        <p:nvPicPr>
          <p:cNvPr id="8" name="Imagen 7" descr="C:\Users\Vane\Documents\descargar_selloUT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924" y="706002"/>
            <a:ext cx="1084680" cy="123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6586" y="773570"/>
            <a:ext cx="1064644" cy="12390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6742484" y="5661248"/>
            <a:ext cx="5025553" cy="504056"/>
          </a:xfrm>
        </p:spPr>
        <p:txBody>
          <a:bodyPr>
            <a:no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AUTOR:</a:t>
            </a:r>
            <a:br>
              <a:rPr lang="es-ES" sz="16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s-ES" sz="1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LUIS JAIRO YAMBERLA ANRRANGO </a:t>
            </a:r>
          </a:p>
        </p:txBody>
      </p:sp>
      <p:sp>
        <p:nvSpPr>
          <p:cNvPr id="11" name="Cheurón 10"/>
          <p:cNvSpPr/>
          <p:nvPr/>
        </p:nvSpPr>
        <p:spPr>
          <a:xfrm>
            <a:off x="79335" y="773570"/>
            <a:ext cx="576064" cy="1008112"/>
          </a:xfrm>
          <a:prstGeom prst="chevron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40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32822" y="0"/>
            <a:ext cx="893038" cy="6858000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40000"/>
                  <a:lumOff val="60000"/>
                </a:schemeClr>
              </a:gs>
              <a:gs pos="56000">
                <a:schemeClr val="accent3">
                  <a:lumMod val="95000"/>
                  <a:lumOff val="5000"/>
                </a:schemeClr>
              </a:gs>
              <a:gs pos="73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4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74084" y="2974081"/>
            <a:ext cx="6858001" cy="9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7" y="-8222"/>
            <a:ext cx="7847324" cy="68662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6512" y="1276116"/>
            <a:ext cx="6918452" cy="4366221"/>
          </a:xfrm>
          <a:prstGeom prst="rect">
            <a:avLst/>
          </a:prstGeom>
        </p:spPr>
      </p:pic>
      <p:sp>
        <p:nvSpPr>
          <p:cNvPr id="2" name="41 Rectángulo redondeado"/>
          <p:cNvSpPr/>
          <p:nvPr/>
        </p:nvSpPr>
        <p:spPr>
          <a:xfrm>
            <a:off x="476351" y="620688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BIODIVERSIDAD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3" name="41 Rectángulo redondeado"/>
          <p:cNvSpPr/>
          <p:nvPr/>
        </p:nvSpPr>
        <p:spPr>
          <a:xfrm>
            <a:off x="6332600" y="4163594"/>
            <a:ext cx="2972142" cy="6356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</a:p>
        </p:txBody>
      </p:sp>
      <p:sp>
        <p:nvSpPr>
          <p:cNvPr id="8" name="41 Rectángulo redondeado"/>
          <p:cNvSpPr/>
          <p:nvPr/>
        </p:nvSpPr>
        <p:spPr>
          <a:xfrm>
            <a:off x="1197868" y="4820488"/>
            <a:ext cx="2972142" cy="6356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Vegetal</a:t>
            </a:r>
          </a:p>
        </p:txBody>
      </p:sp>
      <p:cxnSp>
        <p:nvCxnSpPr>
          <p:cNvPr id="10" name="Conector recto de flecha 9"/>
          <p:cNvCxnSpPr>
            <a:cxnSpLocks/>
          </p:cNvCxnSpPr>
          <p:nvPr/>
        </p:nvCxnSpPr>
        <p:spPr>
          <a:xfrm flipH="1" flipV="1">
            <a:off x="9812732" y="3212978"/>
            <a:ext cx="203386" cy="14401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cxnSpLocks/>
          </p:cNvCxnSpPr>
          <p:nvPr/>
        </p:nvCxnSpPr>
        <p:spPr>
          <a:xfrm flipV="1">
            <a:off x="10005738" y="3180108"/>
            <a:ext cx="697186" cy="14730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46462" t="31499" r="37394" b="46801"/>
          <a:stretch/>
        </p:blipFill>
        <p:spPr>
          <a:xfrm>
            <a:off x="6512285" y="4404"/>
            <a:ext cx="2961597" cy="2232248"/>
          </a:xfrm>
          <a:prstGeom prst="rect">
            <a:avLst/>
          </a:prstGeom>
        </p:spPr>
      </p:pic>
      <p:cxnSp>
        <p:nvCxnSpPr>
          <p:cNvPr id="16" name="Conector recto de flecha 15"/>
          <p:cNvCxnSpPr>
            <a:cxnSpLocks/>
          </p:cNvCxnSpPr>
          <p:nvPr/>
        </p:nvCxnSpPr>
        <p:spPr>
          <a:xfrm flipH="1" flipV="1">
            <a:off x="8519813" y="2244875"/>
            <a:ext cx="1030983" cy="66119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9871480" y="6233042"/>
            <a:ext cx="1032587" cy="5078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Riqueza 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849504" y="5531879"/>
            <a:ext cx="1616684" cy="5078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Abundancia 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725653" y="5230263"/>
            <a:ext cx="2232248" cy="5078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Macrofauna del suelo 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3" name="Conector recto de flecha 22"/>
          <p:cNvCxnSpPr>
            <a:stCxn id="3" idx="2"/>
          </p:cNvCxnSpPr>
          <p:nvPr/>
        </p:nvCxnSpPr>
        <p:spPr>
          <a:xfrm flipH="1">
            <a:off x="7816948" y="4799226"/>
            <a:ext cx="1723" cy="4430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5782582" y="1567238"/>
            <a:ext cx="1016299" cy="13388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Alcohol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Formol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Agua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Conector recto de flecha 26"/>
          <p:cNvCxnSpPr>
            <a:cxnSpLocks/>
          </p:cNvCxnSpPr>
          <p:nvPr/>
        </p:nvCxnSpPr>
        <p:spPr>
          <a:xfrm flipV="1">
            <a:off x="8970792" y="5738094"/>
            <a:ext cx="841940" cy="8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cxnSpLocks/>
          </p:cNvCxnSpPr>
          <p:nvPr/>
        </p:nvCxnSpPr>
        <p:spPr>
          <a:xfrm>
            <a:off x="8970792" y="5733256"/>
            <a:ext cx="841940" cy="6356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Rectángulo 37"/>
          <p:cNvSpPr/>
          <p:nvPr/>
        </p:nvSpPr>
        <p:spPr>
          <a:xfrm>
            <a:off x="2167645" y="5816445"/>
            <a:ext cx="1032587" cy="5078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Riqueza 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9" name="Conector recto de flecha 38"/>
          <p:cNvCxnSpPr>
            <a:cxnSpLocks/>
            <a:endCxn id="38" idx="0"/>
          </p:cNvCxnSpPr>
          <p:nvPr/>
        </p:nvCxnSpPr>
        <p:spPr>
          <a:xfrm>
            <a:off x="2606553" y="5466162"/>
            <a:ext cx="77386" cy="3502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6798881" y="1340768"/>
            <a:ext cx="663683" cy="226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>
            <a:cxnSpLocks/>
          </p:cNvCxnSpPr>
          <p:nvPr/>
        </p:nvCxnSpPr>
        <p:spPr>
          <a:xfrm flipH="1">
            <a:off x="6798881" y="1694548"/>
            <a:ext cx="663684" cy="1128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>
            <a:cxnSpLocks/>
          </p:cNvCxnSpPr>
          <p:nvPr/>
        </p:nvCxnSpPr>
        <p:spPr>
          <a:xfrm flipH="1">
            <a:off x="6806057" y="1397922"/>
            <a:ext cx="646459" cy="489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>
            <a:cxnSpLocks/>
          </p:cNvCxnSpPr>
          <p:nvPr/>
        </p:nvCxnSpPr>
        <p:spPr>
          <a:xfrm flipH="1">
            <a:off x="6802837" y="1700073"/>
            <a:ext cx="662827" cy="875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5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187" t="24100" r="20863" b="27600"/>
          <a:stretch/>
        </p:blipFill>
        <p:spPr>
          <a:xfrm>
            <a:off x="333772" y="1556792"/>
            <a:ext cx="7230490" cy="47971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9261" y="2300135"/>
            <a:ext cx="5373216" cy="302243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7788" y="260648"/>
            <a:ext cx="95050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DISTANCIAMIENTO   </a:t>
            </a:r>
          </a:p>
          <a:p>
            <a:pPr algn="just"/>
            <a:r>
              <a:rPr lang="es-EC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1.  Proyección de copa</a:t>
            </a:r>
          </a:p>
          <a:p>
            <a:pPr algn="just"/>
            <a:r>
              <a:rPr lang="es-EC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2.  Incidencia de raíces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5" name="Flecha a la derecha con bandas 4"/>
          <p:cNvSpPr/>
          <p:nvPr/>
        </p:nvSpPr>
        <p:spPr>
          <a:xfrm>
            <a:off x="7858608" y="2636912"/>
            <a:ext cx="792088" cy="1944216"/>
          </a:xfrm>
          <a:prstGeom prst="striped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981844" y="620688"/>
          <a:ext cx="9247517" cy="5516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1800509" y="2797284"/>
            <a:ext cx="8327088" cy="15696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EC" sz="9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RESULTADOS</a:t>
            </a:r>
            <a:endParaRPr lang="es-MX" dirty="0"/>
          </a:p>
        </p:txBody>
      </p:sp>
      <p:pic>
        <p:nvPicPr>
          <p:cNvPr id="4" name="Imagen 3" descr="http://image.shutterstock.com/z/stock-vector-vector-tree-29082535.jpg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692" l="2000" r="100000">
                        <a14:foregroundMark x1="75000" y1="67462" x2="75000" y2="67462"/>
                        <a14:foregroundMark x1="81533" y1="82692" x2="81533" y2="82692"/>
                        <a14:backgroundMark x1="48067" y1="42923" x2="48067" y2="42923"/>
                        <a14:backgroundMark x1="50400" y1="37231" x2="50400" y2="37231"/>
                        <a14:backgroundMark x1="70467" y1="35231" x2="70467" y2="35231"/>
                        <a14:backgroundMark x1="70467" y1="37000" x2="70467" y2="37000"/>
                        <a14:backgroundMark x1="72467" y1="38385" x2="72467" y2="38385"/>
                        <a14:backgroundMark x1="75000" y1="39077" x2="75000" y2="39077"/>
                        <a14:backgroundMark x1="65933" y1="23615" x2="65933" y2="23615"/>
                        <a14:backgroundMark x1="68733" y1="25462" x2="68733" y2="25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058">
            <a:off x="8078010" y="-801304"/>
            <a:ext cx="4802410" cy="786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http://st2.depositphotos.com/2978065/7833/v/950/depositphotos_78331724-Silhouette-of-an-asian-woman.jpg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47070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23" t="8860" b="49200"/>
          <a:stretch/>
        </p:blipFill>
        <p:spPr bwMode="auto">
          <a:xfrm>
            <a:off x="1990915" y="4755280"/>
            <a:ext cx="4324779" cy="2264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http://st2.depositphotos.com/2978065/7833/v/950/depositphotos_78331724-Silhouette-of-an-asian-woman.jpg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47070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23" t="8860" b="49200"/>
          <a:stretch/>
        </p:blipFill>
        <p:spPr bwMode="auto">
          <a:xfrm>
            <a:off x="21769" y="4755280"/>
            <a:ext cx="2696957" cy="2264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http://st2.depositphotos.com/2978065/7833/v/950/depositphotos_78331724-Silhouette-of-an-asian-woman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3" t="8860" b="49200"/>
          <a:stretch/>
        </p:blipFill>
        <p:spPr bwMode="auto">
          <a:xfrm>
            <a:off x="5339357" y="4755280"/>
            <a:ext cx="4944589" cy="2264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http://st2.depositphotos.com/2978065/7833/v/950/depositphotos_78331724-Silhouette-of-an-asian-woman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8860" r="63569" b="55276"/>
          <a:stretch/>
        </p:blipFill>
        <p:spPr bwMode="auto">
          <a:xfrm>
            <a:off x="459334" y="4272300"/>
            <a:ext cx="1564576" cy="2350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http://st2.depositphotos.com/2978065/7833/v/950/depositphotos_78331724-Silhouette-of-an-asian-woman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3" t="8860" b="49200"/>
          <a:stretch/>
        </p:blipFill>
        <p:spPr bwMode="auto">
          <a:xfrm>
            <a:off x="9407652" y="4755280"/>
            <a:ext cx="3422015" cy="2264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95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53852" y="404664"/>
            <a:ext cx="102971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SOSTENIBILIDAD DEL ASOCIO DE ÁRBOLES CON CULTIVOS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341884" y="2924944"/>
            <a:ext cx="9361040" cy="144655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Analizar la rentabilidad financiera del sistema agrosilvícola</a:t>
            </a:r>
            <a:endParaRPr lang="es-EC" sz="44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Lágrima 6"/>
          <p:cNvSpPr/>
          <p:nvPr/>
        </p:nvSpPr>
        <p:spPr>
          <a:xfrm>
            <a:off x="261764" y="4797152"/>
            <a:ext cx="2232248" cy="1728192"/>
          </a:xfrm>
          <a:prstGeom prst="teardrop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947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7" y="19162"/>
            <a:ext cx="12194372" cy="6866222"/>
          </a:xfrm>
          <a:prstGeom prst="rect">
            <a:avLst/>
          </a:prstGeom>
        </p:spPr>
      </p:pic>
      <p:sp>
        <p:nvSpPr>
          <p:cNvPr id="2" name="Hexágono 1"/>
          <p:cNvSpPr/>
          <p:nvPr/>
        </p:nvSpPr>
        <p:spPr>
          <a:xfrm>
            <a:off x="618119" y="15220"/>
            <a:ext cx="635598" cy="461603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/>
              <a:t>1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41884" y="0"/>
            <a:ext cx="10207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Analizar la rentabilidad financiera del sistema agrosilvícola</a:t>
            </a:r>
            <a:endParaRPr lang="es-EC" sz="28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67" y="1481020"/>
            <a:ext cx="10425974" cy="78136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l="33069" t="10100" r="30707" b="13601"/>
          <a:stretch/>
        </p:blipFill>
        <p:spPr>
          <a:xfrm>
            <a:off x="189756" y="3573016"/>
            <a:ext cx="1763738" cy="2089646"/>
          </a:xfrm>
          <a:prstGeom prst="rect">
            <a:avLst/>
          </a:prstGeom>
        </p:spPr>
      </p:pic>
      <p:sp>
        <p:nvSpPr>
          <p:cNvPr id="16" name="Flecha a la derecha con bandas 15"/>
          <p:cNvSpPr/>
          <p:nvPr/>
        </p:nvSpPr>
        <p:spPr>
          <a:xfrm>
            <a:off x="2400151" y="3573016"/>
            <a:ext cx="864096" cy="2160240"/>
          </a:xfrm>
          <a:prstGeom prst="striped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93846" y="5233249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encuesta </a:t>
            </a:r>
            <a:endParaRPr lang="es-EC" dirty="0"/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166260"/>
              </p:ext>
            </p:extLst>
          </p:nvPr>
        </p:nvGraphicFramePr>
        <p:xfrm>
          <a:off x="6773554" y="2997098"/>
          <a:ext cx="5225514" cy="3600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ectángulo 19"/>
          <p:cNvSpPr/>
          <p:nvPr/>
        </p:nvSpPr>
        <p:spPr>
          <a:xfrm>
            <a:off x="3773363" y="3312156"/>
            <a:ext cx="1368152" cy="707886"/>
          </a:xfrm>
          <a:prstGeom prst="rect">
            <a:avLst/>
          </a:prstGeom>
          <a:solidFill>
            <a:schemeClr val="tx2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VAN</a:t>
            </a:r>
            <a:endParaRPr lang="es-EC" sz="40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881375" y="4154280"/>
            <a:ext cx="1152128" cy="707886"/>
          </a:xfrm>
          <a:prstGeom prst="rect">
            <a:avLst/>
          </a:prstGeom>
          <a:solidFill>
            <a:schemeClr val="tx2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TIR</a:t>
            </a:r>
            <a:endParaRPr lang="es-EC" sz="40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957372" y="4989115"/>
            <a:ext cx="1097690" cy="707886"/>
          </a:xfrm>
          <a:prstGeom prst="rect">
            <a:avLst/>
          </a:prstGeom>
          <a:solidFill>
            <a:schemeClr val="tx2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C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B/C</a:t>
            </a:r>
          </a:p>
        </p:txBody>
      </p:sp>
      <p:sp>
        <p:nvSpPr>
          <p:cNvPr id="24" name="Flecha a la derecha con bandas 15"/>
          <p:cNvSpPr/>
          <p:nvPr/>
        </p:nvSpPr>
        <p:spPr>
          <a:xfrm>
            <a:off x="5532906" y="3457723"/>
            <a:ext cx="864096" cy="2160240"/>
          </a:xfrm>
          <a:prstGeom prst="striped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51966" y="2236930"/>
            <a:ext cx="2318109" cy="3201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070075" y="2240566"/>
            <a:ext cx="4362426" cy="3201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432501" y="2249887"/>
            <a:ext cx="3745440" cy="320119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122" name="Picture 2" descr="Resultado de imagen para investigac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6" y="5737998"/>
            <a:ext cx="1441177" cy="12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8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2008"/>
            <a:ext cx="12188825" cy="6858000"/>
          </a:xfrm>
          <a:prstGeom prst="rect">
            <a:avLst/>
          </a:prstGeom>
        </p:spPr>
      </p:pic>
      <p:sp>
        <p:nvSpPr>
          <p:cNvPr id="7" name="Flecha a la derecha con bandas 6"/>
          <p:cNvSpPr/>
          <p:nvPr/>
        </p:nvSpPr>
        <p:spPr>
          <a:xfrm>
            <a:off x="261764" y="104063"/>
            <a:ext cx="936104" cy="2160240"/>
          </a:xfrm>
          <a:prstGeom prst="stripedRight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1266" name="Picture 2" descr="Resultado de imagen para excede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62" y="3049254"/>
            <a:ext cx="6355096" cy="37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 r="15350"/>
          <a:stretch/>
        </p:blipFill>
        <p:spPr>
          <a:xfrm rot="5400000">
            <a:off x="-1267377" y="1221305"/>
            <a:ext cx="6800408" cy="4204733"/>
          </a:xfrm>
          <a:prstGeom prst="rect">
            <a:avLst/>
          </a:prstGeom>
        </p:spPr>
      </p:pic>
      <p:sp>
        <p:nvSpPr>
          <p:cNvPr id="8" name="41 Rectángulo redondeado"/>
          <p:cNvSpPr/>
          <p:nvPr/>
        </p:nvSpPr>
        <p:spPr>
          <a:xfrm>
            <a:off x="399643" y="509144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LINDEROS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9" name="Flecha a la derecha con bandas 8"/>
          <p:cNvSpPr/>
          <p:nvPr/>
        </p:nvSpPr>
        <p:spPr>
          <a:xfrm>
            <a:off x="4883212" y="496539"/>
            <a:ext cx="864096" cy="2160240"/>
          </a:xfrm>
          <a:prstGeom prst="striped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 r="37679"/>
          <a:stretch/>
        </p:blipFill>
        <p:spPr>
          <a:xfrm rot="5400000">
            <a:off x="5968788" y="628950"/>
            <a:ext cx="6547466" cy="5845380"/>
          </a:xfrm>
          <a:prstGeom prst="rect">
            <a:avLst/>
          </a:prstGeom>
        </p:spPr>
      </p:pic>
      <p:sp>
        <p:nvSpPr>
          <p:cNvPr id="10" name="41 Rectángulo redondeado"/>
          <p:cNvSpPr/>
          <p:nvPr/>
        </p:nvSpPr>
        <p:spPr>
          <a:xfrm>
            <a:off x="7756450" y="826960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Mejoran los ingresos de la familia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"/>
            <a:ext cx="12188825" cy="685800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5569099" y="5661248"/>
            <a:ext cx="2303720" cy="8658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2" y="0"/>
            <a:ext cx="5569099" cy="5900477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8261749" y="4463134"/>
            <a:ext cx="38729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sz="14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s-EC" sz="14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s-EC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B/C = </a:t>
            </a:r>
            <a:r>
              <a:rPr lang="es-EC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indica que por cada dólar invertido y recuperado el productor obtendrá una ganancia de 1,28 USD</a:t>
            </a:r>
            <a:r>
              <a:rPr lang="es-EC" sz="2000" dirty="0">
                <a:solidFill>
                  <a:srgbClr val="0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</a:rPr>
              <a:t>. </a:t>
            </a:r>
            <a:endParaRPr lang="es-EC" dirty="0">
              <a:solidFill>
                <a:srgbClr val="00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557908" y="137214"/>
            <a:ext cx="9257694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INDICADORES FINANCIEROS</a:t>
            </a:r>
            <a:endParaRPr lang="es-EC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41 Rectángulo redondeado"/>
          <p:cNvSpPr/>
          <p:nvPr/>
        </p:nvSpPr>
        <p:spPr>
          <a:xfrm>
            <a:off x="261764" y="2001790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COSTOS DE M. O.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18" name="41 Rectángulo redondeado"/>
          <p:cNvSpPr/>
          <p:nvPr/>
        </p:nvSpPr>
        <p:spPr>
          <a:xfrm>
            <a:off x="261764" y="3375480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MATERIALES / INSUMOS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19" name="41 Rectángulo redondeado"/>
          <p:cNvSpPr/>
          <p:nvPr/>
        </p:nvSpPr>
        <p:spPr>
          <a:xfrm>
            <a:off x="295367" y="4749170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EQUIPOS Y SERVICIOS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970593" y="5923016"/>
            <a:ext cx="150073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/>
            <a:r>
              <a:rPr lang="es-EC" b="1" dirty="0">
                <a:ln w="12700">
                  <a:solidFill>
                    <a:srgbClr val="00B05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GANANCIA</a:t>
            </a:r>
            <a:endParaRPr lang="es-EC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7894612" y="1479880"/>
            <a:ext cx="3697714" cy="2070832"/>
          </a:xfrm>
          <a:prstGeom prst="roundRect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416" y="1877786"/>
            <a:ext cx="2714625" cy="1390650"/>
          </a:xfrm>
          <a:prstGeom prst="rect">
            <a:avLst/>
          </a:prstGeom>
        </p:spPr>
      </p:pic>
      <p:cxnSp>
        <p:nvCxnSpPr>
          <p:cNvPr id="20" name="Conector recto de flecha 19"/>
          <p:cNvCxnSpPr>
            <a:cxnSpLocks/>
          </p:cNvCxnSpPr>
          <p:nvPr/>
        </p:nvCxnSpPr>
        <p:spPr>
          <a:xfrm flipV="1">
            <a:off x="6814492" y="3394995"/>
            <a:ext cx="2741612" cy="2190939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>
            <a:off x="8304676" y="2770937"/>
            <a:ext cx="2326240" cy="5579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785992"/>
          </a:xfrm>
          <a:prstGeom prst="rect">
            <a:avLst/>
          </a:prstGeom>
        </p:spPr>
      </p:pic>
      <p:sp>
        <p:nvSpPr>
          <p:cNvPr id="7" name="Flecha a la derecha con bandas 6"/>
          <p:cNvSpPr/>
          <p:nvPr/>
        </p:nvSpPr>
        <p:spPr>
          <a:xfrm>
            <a:off x="261764" y="104063"/>
            <a:ext cx="936104" cy="2160240"/>
          </a:xfrm>
          <a:prstGeom prst="stripedRight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1266" name="Picture 2" descr="Resultado de imagen para excede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5" y="1562007"/>
            <a:ext cx="634945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 r="15350"/>
          <a:stretch/>
        </p:blipFill>
        <p:spPr>
          <a:xfrm rot="5400000">
            <a:off x="-1366593" y="1340325"/>
            <a:ext cx="6885384" cy="4204733"/>
          </a:xfrm>
          <a:prstGeom prst="rect">
            <a:avLst/>
          </a:prstGeom>
        </p:spPr>
      </p:pic>
      <p:sp>
        <p:nvSpPr>
          <p:cNvPr id="8" name="41 Rectángulo redondeado"/>
          <p:cNvSpPr/>
          <p:nvPr/>
        </p:nvSpPr>
        <p:spPr>
          <a:xfrm>
            <a:off x="310363" y="1804742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LINDEROS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9" name="Flecha a la derecha con bandas 8"/>
          <p:cNvSpPr/>
          <p:nvPr/>
        </p:nvSpPr>
        <p:spPr>
          <a:xfrm>
            <a:off x="3514015" y="1083460"/>
            <a:ext cx="864096" cy="2160240"/>
          </a:xfrm>
          <a:prstGeom prst="striped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 r="37679"/>
          <a:stretch/>
        </p:blipFill>
        <p:spPr>
          <a:xfrm rot="5400000">
            <a:off x="5968788" y="688961"/>
            <a:ext cx="6547466" cy="5845380"/>
          </a:xfrm>
          <a:prstGeom prst="rect">
            <a:avLst/>
          </a:prstGeom>
        </p:spPr>
      </p:pic>
      <p:sp>
        <p:nvSpPr>
          <p:cNvPr id="10" name="41 Rectángulo redondeado"/>
          <p:cNvSpPr/>
          <p:nvPr/>
        </p:nvSpPr>
        <p:spPr>
          <a:xfrm>
            <a:off x="7756450" y="826960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Mejoran los ingresos de la familia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837120"/>
              </p:ext>
            </p:extLst>
          </p:nvPr>
        </p:nvGraphicFramePr>
        <p:xfrm>
          <a:off x="4738528" y="337918"/>
          <a:ext cx="6405383" cy="272764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867114">
                  <a:extLst>
                    <a:ext uri="{9D8B030D-6E8A-4147-A177-3AD203B41FA5}">
                      <a16:colId xmlns:a16="http://schemas.microsoft.com/office/drawing/2014/main" val="222850420"/>
                    </a:ext>
                  </a:extLst>
                </a:gridCol>
                <a:gridCol w="1120551">
                  <a:extLst>
                    <a:ext uri="{9D8B030D-6E8A-4147-A177-3AD203B41FA5}">
                      <a16:colId xmlns:a16="http://schemas.microsoft.com/office/drawing/2014/main" val="485649875"/>
                    </a:ext>
                  </a:extLst>
                </a:gridCol>
                <a:gridCol w="1708859">
                  <a:extLst>
                    <a:ext uri="{9D8B030D-6E8A-4147-A177-3AD203B41FA5}">
                      <a16:colId xmlns:a16="http://schemas.microsoft.com/office/drawing/2014/main" val="333266109"/>
                    </a:ext>
                  </a:extLst>
                </a:gridCol>
                <a:gridCol w="1708859">
                  <a:extLst>
                    <a:ext uri="{9D8B030D-6E8A-4147-A177-3AD203B41FA5}">
                      <a16:colId xmlns:a16="http://schemas.microsoft.com/office/drawing/2014/main" val="2250337898"/>
                    </a:ext>
                  </a:extLst>
                </a:gridCol>
              </a:tblGrid>
              <a:tr h="3308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ESPECIES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RANGO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UNIDADES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COSTO/ÁRBOL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4714229"/>
                  </a:ext>
                </a:extLst>
              </a:tr>
              <a:tr h="330880"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>
                          <a:effectLst/>
                        </a:rPr>
                        <a:t>Alnus acuminata</a:t>
                      </a:r>
                      <a:endParaRPr lang="es-EC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 a 10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280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$             -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4401612"/>
                  </a:ext>
                </a:extLst>
              </a:tr>
              <a:tr h="330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 a 20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$    2250,00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6272819"/>
                  </a:ext>
                </a:extLst>
              </a:tr>
              <a:tr h="330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 a 30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$    1320,00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3056438"/>
                  </a:ext>
                </a:extLst>
              </a:tr>
              <a:tr h="330880"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>
                          <a:effectLst/>
                        </a:rPr>
                        <a:t>Juglans neotropica</a:t>
                      </a:r>
                      <a:endParaRPr lang="es-EC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 a 25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$    1000,00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8028434"/>
                  </a:ext>
                </a:extLst>
              </a:tr>
              <a:tr h="330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 a 35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$    3000,00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437318"/>
                  </a:ext>
                </a:extLst>
              </a:tr>
              <a:tr h="330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&gt; 36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$      800,00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7949787"/>
                  </a:ext>
                </a:extLst>
              </a:tr>
              <a:tr h="330880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$     8370,00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4432767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178466" y="5463456"/>
            <a:ext cx="2157975" cy="14219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2400" dirty="0"/>
              <a:t>Ingresos referidos por venta en pie de árboles </a:t>
            </a:r>
          </a:p>
        </p:txBody>
      </p:sp>
      <p:sp>
        <p:nvSpPr>
          <p:cNvPr id="12" name="Elipse 11"/>
          <p:cNvSpPr/>
          <p:nvPr/>
        </p:nvSpPr>
        <p:spPr>
          <a:xfrm>
            <a:off x="9298677" y="2636912"/>
            <a:ext cx="1894707" cy="4505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53852" y="404664"/>
            <a:ext cx="102971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SOSTENIBILIDAD DEL ASOCIO DE ÁRBOLES CON CULTIVOS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269876" y="2276872"/>
            <a:ext cx="9361040" cy="2123658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Determinar los aportes del sistema agroforestal a la soberanía alimentaria de la familia</a:t>
            </a:r>
            <a:endParaRPr lang="es-EC" sz="44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Lágrima 6"/>
          <p:cNvSpPr/>
          <p:nvPr/>
        </p:nvSpPr>
        <p:spPr>
          <a:xfrm>
            <a:off x="261764" y="4797152"/>
            <a:ext cx="2232248" cy="1728192"/>
          </a:xfrm>
          <a:prstGeom prst="teardrop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252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626"/>
          <a:stretch/>
        </p:blipFill>
        <p:spPr>
          <a:xfrm>
            <a:off x="0" y="-14238"/>
            <a:ext cx="12188824" cy="91318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" y="3284984"/>
            <a:ext cx="4544016" cy="35730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4240"/>
            <a:ext cx="5994360" cy="32992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" r="35300" b="-1"/>
          <a:stretch/>
        </p:blipFill>
        <p:spPr>
          <a:xfrm rot="5400000">
            <a:off x="3247430" y="1626341"/>
            <a:ext cx="3106720" cy="28053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/>
          <a:stretch/>
        </p:blipFill>
        <p:spPr>
          <a:xfrm rot="5400000">
            <a:off x="5631107" y="156787"/>
            <a:ext cx="2985492" cy="26634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8" b="37400"/>
          <a:stretch/>
        </p:blipFill>
        <p:spPr>
          <a:xfrm>
            <a:off x="5852256" y="2741039"/>
            <a:ext cx="6336568" cy="4099552"/>
          </a:xfrm>
          <a:prstGeom prst="rect">
            <a:avLst/>
          </a:prstGeom>
        </p:spPr>
      </p:pic>
      <p:sp>
        <p:nvSpPr>
          <p:cNvPr id="12" name="Hexágono 11"/>
          <p:cNvSpPr/>
          <p:nvPr/>
        </p:nvSpPr>
        <p:spPr>
          <a:xfrm>
            <a:off x="117748" y="64371"/>
            <a:ext cx="792088" cy="864096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/>
              <a:t>2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456851" y="24572"/>
            <a:ext cx="3745017" cy="2677656"/>
          </a:xfrm>
          <a:prstGeom prst="rect">
            <a:avLst/>
          </a:prstGeom>
          <a:solidFill>
            <a:schemeClr val="tx2">
              <a:lumMod val="10000"/>
              <a:alpha val="37000"/>
            </a:schemeClr>
          </a:soli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endParaRPr lang="es-MX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s-MX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MX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Producción destinada al mercado y aporte de la misma al consumo de la familia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0306517" y="5640262"/>
            <a:ext cx="144016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Vibrantish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, generados en la comunidad de </a:t>
            </a:r>
            <a:r>
              <a:rPr lang="es-MX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Paragachi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s-MX" dirty="0"/>
          </a:p>
        </p:txBody>
      </p:sp>
      <p:sp>
        <p:nvSpPr>
          <p:cNvPr id="3" name="Flecha abajo 2"/>
          <p:cNvSpPr/>
          <p:nvPr/>
        </p:nvSpPr>
        <p:spPr>
          <a:xfrm>
            <a:off x="10509562" y="5221582"/>
            <a:ext cx="1034069" cy="235923"/>
          </a:xfrm>
          <a:prstGeom prst="down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19278" r="48540" b="39676"/>
          <a:stretch/>
        </p:blipFill>
        <p:spPr>
          <a:xfrm>
            <a:off x="9543627" y="2702228"/>
            <a:ext cx="2645197" cy="188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88825" cy="6858000"/>
          </a:xfrm>
          <a:prstGeom prst="rect">
            <a:avLst/>
          </a:prstGeom>
        </p:spPr>
      </p:pic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5278651" y="6352413"/>
            <a:ext cx="163470" cy="31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23" tIns="41462" rIns="82923" bIns="4146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sz="1799"/>
          </a:p>
        </p:txBody>
      </p:sp>
      <p:sp>
        <p:nvSpPr>
          <p:cNvPr id="27" name="26 Rectángulo redondeado"/>
          <p:cNvSpPr/>
          <p:nvPr/>
        </p:nvSpPr>
        <p:spPr>
          <a:xfrm>
            <a:off x="189756" y="188640"/>
            <a:ext cx="3639812" cy="91010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3199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OBJETIVOS</a:t>
            </a:r>
            <a:endParaRPr lang="es-ES" sz="2399" b="1" dirty="0">
              <a:solidFill>
                <a:srgbClr val="0000FF"/>
              </a:solidFill>
              <a:latin typeface="5thGrader" pitchFamily="2" charset="0"/>
              <a:cs typeface="Arial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90730" y="5089272"/>
            <a:ext cx="3659466" cy="120032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Analizar la rentabilidad financiera del sistema agrosilvícola.</a:t>
            </a:r>
            <a:endParaRPr lang="es-EC" sz="24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750258" y="2730408"/>
            <a:ext cx="3984113" cy="156966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ES" sz="2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Determinar los aportes del sistema agroforestal a la soberanía alimentaria de la familia.</a:t>
            </a:r>
            <a:endParaRPr lang="es-EC" sz="24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278651" y="1026872"/>
            <a:ext cx="3840098" cy="120032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s-ES" sz="24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Evaluar la sostenibilidad ecológica del sistema agroforestal.</a:t>
            </a:r>
            <a:endParaRPr lang="es-EC" sz="2400" dirty="0"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3007804" y="1560412"/>
          <a:ext cx="9865096" cy="453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79210494"/>
      </p:ext>
    </p:extLst>
  </p:cSld>
  <p:clrMapOvr>
    <a:masterClrMapping/>
  </p:clrMapOvr>
  <p:transition spd="med">
    <p:diamond/>
    <p:sndAc>
      <p:stSnd>
        <p:snd r:embed="rId3" name="apert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3995936" cy="29969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4240"/>
            <a:ext cx="12188827" cy="68930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" r="35300" b="-1"/>
          <a:stretch/>
        </p:blipFill>
        <p:spPr>
          <a:xfrm rot="5400000">
            <a:off x="2364233" y="223130"/>
            <a:ext cx="2949554" cy="25267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8" b="37400"/>
          <a:stretch/>
        </p:blipFill>
        <p:spPr>
          <a:xfrm>
            <a:off x="5102367" y="11709"/>
            <a:ext cx="4994465" cy="3442692"/>
          </a:xfrm>
          <a:prstGeom prst="rect">
            <a:avLst/>
          </a:prstGeom>
        </p:spPr>
      </p:pic>
      <p:sp>
        <p:nvSpPr>
          <p:cNvPr id="3" name="Flecha abajo 2"/>
          <p:cNvSpPr/>
          <p:nvPr/>
        </p:nvSpPr>
        <p:spPr>
          <a:xfrm rot="5400000">
            <a:off x="8065672" y="2406445"/>
            <a:ext cx="2594209" cy="950307"/>
          </a:xfrm>
          <a:prstGeom prst="down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435" y="750786"/>
            <a:ext cx="6440290" cy="37990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ctángulo 11"/>
          <p:cNvSpPr/>
          <p:nvPr/>
        </p:nvSpPr>
        <p:spPr>
          <a:xfrm>
            <a:off x="5097797" y="4669307"/>
            <a:ext cx="6613239" cy="83099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S" sz="2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Familia y personal que labora en la propiedad </a:t>
            </a:r>
            <a:endParaRPr lang="es-EC" sz="24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58427418"/>
              </p:ext>
            </p:extLst>
          </p:nvPr>
        </p:nvGraphicFramePr>
        <p:xfrm>
          <a:off x="1192499" y="1486486"/>
          <a:ext cx="2068401" cy="4517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981844" y="716382"/>
            <a:ext cx="2489710" cy="7571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400" dirty="0"/>
              <a:t>INFLUENTES </a:t>
            </a:r>
          </a:p>
          <a:p>
            <a:pPr>
              <a:lnSpc>
                <a:spcPct val="90000"/>
              </a:lnSpc>
            </a:pPr>
            <a:r>
              <a:rPr lang="es-EC" sz="2400" dirty="0"/>
              <a:t>ECÓNOMICOS</a:t>
            </a:r>
          </a:p>
        </p:txBody>
      </p:sp>
    </p:spTree>
    <p:extLst>
      <p:ext uri="{BB962C8B-B14F-4D97-AF65-F5344CB8AC3E}">
        <p14:creationId xmlns:p14="http://schemas.microsoft.com/office/powerpoint/2010/main" val="110370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4240"/>
            <a:ext cx="9162985" cy="687223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1" t="1088" r="37679"/>
          <a:stretch/>
        </p:blipFill>
        <p:spPr>
          <a:xfrm rot="5400000">
            <a:off x="174347" y="-474842"/>
            <a:ext cx="3357952" cy="401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" r="35300" b="-1"/>
          <a:stretch/>
        </p:blipFill>
        <p:spPr>
          <a:xfrm rot="5400000">
            <a:off x="6874147" y="2673150"/>
            <a:ext cx="2949554" cy="2526713"/>
          </a:xfrm>
          <a:prstGeom prst="trapezoi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75" b="37400"/>
          <a:stretch/>
        </p:blipFill>
        <p:spPr>
          <a:xfrm>
            <a:off x="9092536" y="0"/>
            <a:ext cx="3096289" cy="6872240"/>
          </a:xfrm>
          <a:prstGeom prst="rect">
            <a:avLst/>
          </a:prstGeom>
        </p:spPr>
      </p:pic>
      <p:sp>
        <p:nvSpPr>
          <p:cNvPr id="2" name="Flecha curvada hacia abajo 1"/>
          <p:cNvSpPr/>
          <p:nvPr/>
        </p:nvSpPr>
        <p:spPr>
          <a:xfrm rot="1535527">
            <a:off x="6249914" y="2376869"/>
            <a:ext cx="4814850" cy="1277943"/>
          </a:xfrm>
          <a:prstGeom prst="curvedDown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28" y="2948015"/>
            <a:ext cx="5425200" cy="2695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uadroTexto 12"/>
          <p:cNvSpPr txBox="1"/>
          <p:nvPr/>
        </p:nvSpPr>
        <p:spPr>
          <a:xfrm>
            <a:off x="3736566" y="2324545"/>
            <a:ext cx="11521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5%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940504" y="2324545"/>
            <a:ext cx="13163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95%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502124" y="2948015"/>
            <a:ext cx="1386570" cy="2695751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146" name="Picture 2" descr="Resultado de imagen para variedad de productos en merca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983" y="4646278"/>
            <a:ext cx="3416808" cy="2277871"/>
          </a:xfrm>
          <a:prstGeom prst="flowChartOnlineStorag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variedad de productos en mercad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623" y="4659681"/>
            <a:ext cx="3423411" cy="2278708"/>
          </a:xfrm>
          <a:prstGeom prst="flowChartOnlineStorag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3296" y="-14241"/>
            <a:ext cx="1126048" cy="1212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 descr="Resultado de imagen para diner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4" t="-513" r="22341" b="513"/>
          <a:stretch/>
        </p:blipFill>
        <p:spPr bwMode="auto">
          <a:xfrm>
            <a:off x="10038870" y="-77250"/>
            <a:ext cx="1665034" cy="2821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-18527" y="6433267"/>
            <a:ext cx="6692150" cy="4247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2400" b="1" dirty="0">
                <a:latin typeface="Arial Black" panose="020B0A04020102020204" pitchFamily="34" charset="0"/>
              </a:rPr>
              <a:t>Acceso físico y económico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9496856" y="4477377"/>
            <a:ext cx="2692664" cy="4247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2400" b="1" dirty="0">
                <a:latin typeface="Arial Black" panose="020B0A04020102020204" pitchFamily="34" charset="0"/>
              </a:rPr>
              <a:t>MERCADO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-18527" y="0"/>
            <a:ext cx="2080491" cy="4247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2400" b="1" dirty="0">
                <a:latin typeface="Arial Black" panose="020B0A04020102020204" pitchFamily="34" charset="0"/>
              </a:rPr>
              <a:t>FAMILIA</a:t>
            </a:r>
          </a:p>
        </p:txBody>
      </p:sp>
    </p:spTree>
    <p:extLst>
      <p:ext uri="{BB962C8B-B14F-4D97-AF65-F5344CB8AC3E}">
        <p14:creationId xmlns:p14="http://schemas.microsoft.com/office/powerpoint/2010/main" val="19079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" y="-7370"/>
            <a:ext cx="12187032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105103" y="152688"/>
            <a:ext cx="4066854" cy="70788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SAF GENERÓ</a:t>
            </a:r>
            <a:endParaRPr lang="es-EC" sz="40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214177"/>
              </p:ext>
            </p:extLst>
          </p:nvPr>
        </p:nvGraphicFramePr>
        <p:xfrm>
          <a:off x="9918152" y="1191621"/>
          <a:ext cx="1815232" cy="519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Hoja de cálculo" r:id="rId4" imgW="1533525" imgH="4391025" progId="Excel.Sheet.12">
                  <p:embed/>
                </p:oleObj>
              </mc:Choice>
              <mc:Fallback>
                <p:oleObj name="Hoja de cálculo" r:id="rId4" imgW="1533525" imgH="4391025" progId="Excel.Sheet.12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18152" y="1191621"/>
                        <a:ext cx="1815232" cy="5197652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lecha izquierda y derecha 6"/>
          <p:cNvSpPr/>
          <p:nvPr/>
        </p:nvSpPr>
        <p:spPr>
          <a:xfrm>
            <a:off x="8167612" y="3661239"/>
            <a:ext cx="1728192" cy="504056"/>
          </a:xfrm>
          <a:prstGeom prst="left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56" y="2204864"/>
            <a:ext cx="8136904" cy="430361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064922" y="2348880"/>
            <a:ext cx="992579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MX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812 </a:t>
            </a:r>
            <a:endParaRPr lang="es-MX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" y="-7370"/>
            <a:ext cx="12187032" cy="6858000"/>
          </a:xfrm>
          <a:prstGeom prst="rect">
            <a:avLst/>
          </a:prstGeom>
        </p:spPr>
      </p:pic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477730"/>
              </p:ext>
            </p:extLst>
          </p:nvPr>
        </p:nvGraphicFramePr>
        <p:xfrm>
          <a:off x="8578688" y="296516"/>
          <a:ext cx="2088232" cy="5979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Hoja de cálculo" r:id="rId4" imgW="1533525" imgH="4391025" progId="Excel.Sheet.12">
                  <p:embed/>
                </p:oleObj>
              </mc:Choice>
              <mc:Fallback>
                <p:oleObj name="Hoja de cálculo" r:id="rId4" imgW="1533525" imgH="4391025" progId="Excel.Sheet.12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78688" y="296516"/>
                        <a:ext cx="2088232" cy="5979348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ángulo 9"/>
          <p:cNvSpPr/>
          <p:nvPr/>
        </p:nvSpPr>
        <p:spPr>
          <a:xfrm>
            <a:off x="5446340" y="4637894"/>
            <a:ext cx="2736304" cy="175432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Mano de obra familiar y contratada.   </a:t>
            </a:r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14,00</a:t>
            </a:r>
            <a:endParaRPr lang="es-EC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FFFF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796" y="204853"/>
            <a:ext cx="4695825" cy="6162675"/>
          </a:xfrm>
          <a:prstGeom prst="rect">
            <a:avLst/>
          </a:prstGeom>
        </p:spPr>
      </p:pic>
      <p:cxnSp>
        <p:nvCxnSpPr>
          <p:cNvPr id="13" name="Conector recto de flecha 12"/>
          <p:cNvCxnSpPr>
            <a:cxnSpLocks/>
          </p:cNvCxnSpPr>
          <p:nvPr/>
        </p:nvCxnSpPr>
        <p:spPr>
          <a:xfrm>
            <a:off x="2710036" y="3421630"/>
            <a:ext cx="5472608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549796" y="3421630"/>
            <a:ext cx="2160240" cy="2945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1413892" y="404664"/>
            <a:ext cx="936104" cy="432048"/>
          </a:xfrm>
          <a:prstGeom prst="ellipse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9622804" y="980728"/>
            <a:ext cx="936104" cy="432048"/>
          </a:xfrm>
          <a:prstGeom prst="ellipse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413892" y="3140968"/>
            <a:ext cx="1152128" cy="288032"/>
          </a:xfrm>
          <a:prstGeom prst="ellipse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9514792" y="3412272"/>
            <a:ext cx="1152128" cy="288032"/>
          </a:xfrm>
          <a:prstGeom prst="ellipse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Signo menos 8"/>
          <p:cNvSpPr/>
          <p:nvPr/>
        </p:nvSpPr>
        <p:spPr>
          <a:xfrm>
            <a:off x="3240980" y="377776"/>
            <a:ext cx="1224136" cy="684076"/>
          </a:xfrm>
          <a:prstGeom prst="mathMinus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Signo más 15"/>
          <p:cNvSpPr/>
          <p:nvPr/>
        </p:nvSpPr>
        <p:spPr>
          <a:xfrm>
            <a:off x="10792213" y="728700"/>
            <a:ext cx="1152128" cy="900100"/>
          </a:xfrm>
          <a:prstGeom prst="mathPlus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3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53852" y="404664"/>
            <a:ext cx="102971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2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SOSTENIBILIDAD DEL ASOCIO DE ÁRBOLES CON CULTIVOS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341884" y="2420888"/>
            <a:ext cx="9361040" cy="144655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EC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Evaluar la sostenibilidad ecológica del sistema agroforestal</a:t>
            </a:r>
          </a:p>
        </p:txBody>
      </p:sp>
      <p:sp>
        <p:nvSpPr>
          <p:cNvPr id="7" name="Lágrima 6"/>
          <p:cNvSpPr/>
          <p:nvPr/>
        </p:nvSpPr>
        <p:spPr>
          <a:xfrm>
            <a:off x="261764" y="4797152"/>
            <a:ext cx="2232248" cy="1728192"/>
          </a:xfrm>
          <a:prstGeom prst="teardrop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9051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765820" cy="6858000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40000"/>
                  <a:lumOff val="60000"/>
                </a:schemeClr>
              </a:gs>
              <a:gs pos="56000">
                <a:schemeClr val="accent3">
                  <a:lumMod val="95000"/>
                  <a:lumOff val="5000"/>
                </a:schemeClr>
              </a:gs>
              <a:gs pos="73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400" dirty="0"/>
          </a:p>
        </p:txBody>
      </p:sp>
      <p:sp>
        <p:nvSpPr>
          <p:cNvPr id="3" name="Cheurón 2"/>
          <p:cNvSpPr/>
          <p:nvPr/>
        </p:nvSpPr>
        <p:spPr>
          <a:xfrm>
            <a:off x="94878" y="2708920"/>
            <a:ext cx="576064" cy="1008112"/>
          </a:xfrm>
          <a:prstGeom prst="chevron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40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" y="16906"/>
            <a:ext cx="12194372" cy="6866222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V="1">
            <a:off x="333772" y="2636912"/>
            <a:ext cx="1872208" cy="288032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 flipV="1">
            <a:off x="11062964" y="2796417"/>
            <a:ext cx="144016" cy="1712703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 flipV="1">
            <a:off x="477788" y="5145223"/>
            <a:ext cx="5904656" cy="34280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 flipV="1">
            <a:off x="3142084" y="2276872"/>
            <a:ext cx="5616624" cy="216407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redondeado 15"/>
          <p:cNvSpPr/>
          <p:nvPr/>
        </p:nvSpPr>
        <p:spPr>
          <a:xfrm>
            <a:off x="1102913" y="2924944"/>
            <a:ext cx="792088" cy="432048"/>
          </a:xfrm>
          <a:prstGeom prst="roundRect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199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L1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2638028" y="5301208"/>
            <a:ext cx="792088" cy="432048"/>
          </a:xfrm>
          <a:prstGeom prst="roundRect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199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L2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4973397" y="2454516"/>
            <a:ext cx="792088" cy="432048"/>
          </a:xfrm>
          <a:prstGeom prst="roundRect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199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L4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10064633" y="3429000"/>
            <a:ext cx="792088" cy="432048"/>
          </a:xfrm>
          <a:prstGeom prst="roundRect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199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L3</a:t>
            </a:r>
          </a:p>
        </p:txBody>
      </p:sp>
      <p:sp>
        <p:nvSpPr>
          <p:cNvPr id="20" name="Explosión 1 19"/>
          <p:cNvSpPr/>
          <p:nvPr/>
        </p:nvSpPr>
        <p:spPr>
          <a:xfrm>
            <a:off x="10064633" y="2708920"/>
            <a:ext cx="720079" cy="574662"/>
          </a:xfrm>
          <a:prstGeom prst="irregularSeal1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765820" cy="6858000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40000"/>
                  <a:lumOff val="60000"/>
                </a:schemeClr>
              </a:gs>
              <a:gs pos="56000">
                <a:schemeClr val="accent3">
                  <a:lumMod val="95000"/>
                  <a:lumOff val="5000"/>
                </a:schemeClr>
              </a:gs>
              <a:gs pos="73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400" dirty="0"/>
          </a:p>
        </p:txBody>
      </p:sp>
      <p:sp>
        <p:nvSpPr>
          <p:cNvPr id="3" name="Cheurón 2"/>
          <p:cNvSpPr/>
          <p:nvPr/>
        </p:nvSpPr>
        <p:spPr>
          <a:xfrm>
            <a:off x="94878" y="2708920"/>
            <a:ext cx="576064" cy="1008112"/>
          </a:xfrm>
          <a:prstGeom prst="chevron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40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" y="16906"/>
            <a:ext cx="12194372" cy="6866222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H="1" flipV="1">
            <a:off x="11062964" y="2796417"/>
            <a:ext cx="144016" cy="1712703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redondeado 18"/>
          <p:cNvSpPr/>
          <p:nvPr/>
        </p:nvSpPr>
        <p:spPr>
          <a:xfrm>
            <a:off x="10064633" y="3429000"/>
            <a:ext cx="792088" cy="432048"/>
          </a:xfrm>
          <a:prstGeom prst="roundRect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199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L3</a:t>
            </a:r>
          </a:p>
        </p:txBody>
      </p:sp>
      <p:sp>
        <p:nvSpPr>
          <p:cNvPr id="20" name="Explosión 1 19"/>
          <p:cNvSpPr/>
          <p:nvPr/>
        </p:nvSpPr>
        <p:spPr>
          <a:xfrm>
            <a:off x="10064633" y="2708920"/>
            <a:ext cx="720079" cy="574662"/>
          </a:xfrm>
          <a:prstGeom prst="irregularSeal1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10" y="4509120"/>
            <a:ext cx="5604574" cy="1688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183" y="4509120"/>
            <a:ext cx="2838450" cy="1688120"/>
          </a:xfrm>
          <a:prstGeom prst="rect">
            <a:avLst/>
          </a:prstGeom>
        </p:spPr>
      </p:pic>
      <p:sp>
        <p:nvSpPr>
          <p:cNvPr id="13" name="Flecha: a la derecha 12"/>
          <p:cNvSpPr/>
          <p:nvPr/>
        </p:nvSpPr>
        <p:spPr>
          <a:xfrm>
            <a:off x="6253731" y="4901594"/>
            <a:ext cx="841538" cy="216024"/>
          </a:xfrm>
          <a:prstGeom prst="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Flecha: a la derecha 20"/>
          <p:cNvSpPr/>
          <p:nvPr/>
        </p:nvSpPr>
        <p:spPr>
          <a:xfrm>
            <a:off x="6253731" y="5257989"/>
            <a:ext cx="841538" cy="216024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" name="Flecha: a la derecha 21"/>
          <p:cNvSpPr/>
          <p:nvPr/>
        </p:nvSpPr>
        <p:spPr>
          <a:xfrm>
            <a:off x="6253731" y="5594066"/>
            <a:ext cx="841538" cy="216024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3" name="Flecha: a la derecha 22"/>
          <p:cNvSpPr/>
          <p:nvPr/>
        </p:nvSpPr>
        <p:spPr>
          <a:xfrm>
            <a:off x="6253731" y="5959123"/>
            <a:ext cx="841538" cy="216024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82910" y="5519550"/>
            <a:ext cx="9681723" cy="3650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4" name="Bocadillo: ovalado 23"/>
          <p:cNvSpPr/>
          <p:nvPr/>
        </p:nvSpPr>
        <p:spPr>
          <a:xfrm>
            <a:off x="189756" y="156818"/>
            <a:ext cx="5012346" cy="2351136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06" y="626384"/>
            <a:ext cx="3816424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Rayo 24"/>
          <p:cNvSpPr/>
          <p:nvPr/>
        </p:nvSpPr>
        <p:spPr>
          <a:xfrm>
            <a:off x="382910" y="908720"/>
            <a:ext cx="288032" cy="432048"/>
          </a:xfrm>
          <a:prstGeom prst="lightningBolt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Rayo 25"/>
          <p:cNvSpPr/>
          <p:nvPr/>
        </p:nvSpPr>
        <p:spPr>
          <a:xfrm>
            <a:off x="357505" y="1276289"/>
            <a:ext cx="288032" cy="432048"/>
          </a:xfrm>
          <a:prstGeom prst="lightningBolt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626"/>
          <a:stretch/>
        </p:blipFill>
        <p:spPr>
          <a:xfrm>
            <a:off x="-1" y="-7393"/>
            <a:ext cx="12188825" cy="9141619"/>
          </a:xfrm>
          <a:prstGeom prst="rect">
            <a:avLst/>
          </a:prstGeom>
        </p:spPr>
      </p:pic>
      <p:sp>
        <p:nvSpPr>
          <p:cNvPr id="2" name="Hexágono 1"/>
          <p:cNvSpPr/>
          <p:nvPr/>
        </p:nvSpPr>
        <p:spPr>
          <a:xfrm>
            <a:off x="589806" y="517321"/>
            <a:ext cx="792088" cy="864096"/>
          </a:xfrm>
          <a:prstGeom prst="hex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/>
              <a:t>3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31612" y="542817"/>
            <a:ext cx="9505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Evaluar la sostenibilidad ecológica del sistema agroforestal.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61764" y="3573016"/>
            <a:ext cx="6840760" cy="58477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SOSTENIBILIDAD  ECOLÓGICA</a:t>
            </a:r>
            <a:endParaRPr lang="es-EC" sz="32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41 Rectángulo redondeado"/>
          <p:cNvSpPr/>
          <p:nvPr/>
        </p:nvSpPr>
        <p:spPr>
          <a:xfrm>
            <a:off x="2998068" y="2170464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SUELO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7" name="41 Rectángulo redondeado"/>
          <p:cNvSpPr/>
          <p:nvPr/>
        </p:nvSpPr>
        <p:spPr>
          <a:xfrm>
            <a:off x="2998068" y="4814556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BIODIVERSIDAD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8" name="41 Rectángulo redondeado"/>
          <p:cNvSpPr/>
          <p:nvPr/>
        </p:nvSpPr>
        <p:spPr>
          <a:xfrm>
            <a:off x="7102524" y="4304681"/>
            <a:ext cx="2972142" cy="6356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</a:p>
        </p:txBody>
      </p:sp>
      <p:sp>
        <p:nvSpPr>
          <p:cNvPr id="9" name="41 Rectángulo redondeado"/>
          <p:cNvSpPr/>
          <p:nvPr/>
        </p:nvSpPr>
        <p:spPr>
          <a:xfrm>
            <a:off x="7102524" y="5301208"/>
            <a:ext cx="2972142" cy="6356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Vegetal</a:t>
            </a:r>
          </a:p>
        </p:txBody>
      </p:sp>
      <p:sp>
        <p:nvSpPr>
          <p:cNvPr id="10" name="Flecha a la derecha con bandas 9"/>
          <p:cNvSpPr/>
          <p:nvPr/>
        </p:nvSpPr>
        <p:spPr>
          <a:xfrm rot="19833190">
            <a:off x="3743359" y="2952815"/>
            <a:ext cx="360040" cy="432048"/>
          </a:xfrm>
          <a:prstGeom prst="striped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Flecha a la derecha con bandas 10"/>
          <p:cNvSpPr/>
          <p:nvPr/>
        </p:nvSpPr>
        <p:spPr>
          <a:xfrm rot="1261594">
            <a:off x="3760781" y="4354887"/>
            <a:ext cx="360040" cy="432048"/>
          </a:xfrm>
          <a:prstGeom prst="striped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2" name="Conector recto de flecha 11"/>
          <p:cNvCxnSpPr>
            <a:endCxn id="8" idx="1"/>
          </p:cNvCxnSpPr>
          <p:nvPr/>
        </p:nvCxnSpPr>
        <p:spPr>
          <a:xfrm flipV="1">
            <a:off x="6027992" y="4622497"/>
            <a:ext cx="1074532" cy="4924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endCxn id="9" idx="1"/>
          </p:cNvCxnSpPr>
          <p:nvPr/>
        </p:nvCxnSpPr>
        <p:spPr>
          <a:xfrm>
            <a:off x="6027992" y="5132372"/>
            <a:ext cx="1074532" cy="4866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8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00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1" b="18138"/>
          <a:stretch/>
        </p:blipFill>
        <p:spPr>
          <a:xfrm>
            <a:off x="0" y="3181948"/>
            <a:ext cx="5752775" cy="3676052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 rot="10800000">
            <a:off x="10950529" y="1700808"/>
            <a:ext cx="1224136" cy="936104"/>
          </a:xfrm>
          <a:prstGeom prst="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41 Rectángulo redondeado"/>
          <p:cNvSpPr/>
          <p:nvPr/>
        </p:nvSpPr>
        <p:spPr>
          <a:xfrm>
            <a:off x="405780" y="578055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SUELO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413" y="2636912"/>
            <a:ext cx="6608314" cy="4221088"/>
          </a:xfrm>
          <a:prstGeom prst="rect">
            <a:avLst/>
          </a:prstGeom>
          <a:noFill/>
        </p:spPr>
      </p:pic>
      <p:sp>
        <p:nvSpPr>
          <p:cNvPr id="4" name="Flecha derecha 3"/>
          <p:cNvSpPr/>
          <p:nvPr/>
        </p:nvSpPr>
        <p:spPr>
          <a:xfrm rot="2256606">
            <a:off x="6498812" y="3212260"/>
            <a:ext cx="936104" cy="936104"/>
          </a:xfrm>
          <a:prstGeom prst="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227" y="0"/>
            <a:ext cx="8351640" cy="34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006" cy="6858000"/>
          </a:xfrm>
          <a:prstGeom prst="rect">
            <a:avLst/>
          </a:prstGeom>
        </p:spPr>
      </p:pic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059643422"/>
              </p:ext>
            </p:extLst>
          </p:nvPr>
        </p:nvGraphicFramePr>
        <p:xfrm>
          <a:off x="771411" y="291580"/>
          <a:ext cx="10657183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xplosión 1 4"/>
          <p:cNvSpPr/>
          <p:nvPr/>
        </p:nvSpPr>
        <p:spPr>
          <a:xfrm>
            <a:off x="11134972" y="190042"/>
            <a:ext cx="720079" cy="574662"/>
          </a:xfrm>
          <a:prstGeom prst="irregularSeal1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g02.a.alicdn.com/kf/HTB1GSB4IFXXXXbKXVXXq6xXFXXXy/Naturaleza-%C3%A1rboles-hojas-foto-Wallpaper-3D-Elegant-Circles-Wallpaper-verde-de-encargo-de-la-pared-art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12000" contras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3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43939" y="2402875"/>
            <a:ext cx="8339968" cy="3215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063" indent="-457063" algn="ctr">
              <a:lnSpc>
                <a:spcPct val="150000"/>
              </a:lnSpc>
              <a:spcBef>
                <a:spcPts val="600"/>
              </a:spcBef>
            </a:pPr>
            <a:r>
              <a:rPr lang="es-ES" sz="6598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MATERIALES </a:t>
            </a:r>
          </a:p>
          <a:p>
            <a:pPr marL="457063" indent="-457063" algn="ctr">
              <a:lnSpc>
                <a:spcPct val="150000"/>
              </a:lnSpc>
              <a:spcBef>
                <a:spcPts val="600"/>
              </a:spcBef>
            </a:pPr>
            <a:r>
              <a:rPr lang="es-ES" sz="6598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MÉTODOS</a:t>
            </a:r>
            <a:endParaRPr lang="es-ES_tradnl" sz="5998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626"/>
          <a:stretch/>
        </p:blipFill>
        <p:spPr>
          <a:xfrm>
            <a:off x="-1" y="-7393"/>
            <a:ext cx="12188825" cy="9141619"/>
          </a:xfrm>
          <a:prstGeom prst="rect">
            <a:avLst/>
          </a:prstGeom>
        </p:spPr>
      </p:pic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040690935"/>
              </p:ext>
            </p:extLst>
          </p:nvPr>
        </p:nvGraphicFramePr>
        <p:xfrm>
          <a:off x="117748" y="0"/>
          <a:ext cx="1094521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redondeado 1"/>
          <p:cNvSpPr/>
          <p:nvPr/>
        </p:nvSpPr>
        <p:spPr>
          <a:xfrm>
            <a:off x="2494012" y="1556792"/>
            <a:ext cx="3096344" cy="5242892"/>
          </a:xfrm>
          <a:prstGeom prst="round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093348" y="2276872"/>
            <a:ext cx="1224136" cy="295552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latin typeface="Arial Rounded MT Bold" panose="020F0704030504030204" pitchFamily="34" charset="0"/>
              </a:rPr>
              <a:t>Ppm</a:t>
            </a:r>
          </a:p>
          <a:p>
            <a:endParaRPr lang="es-EC" sz="2000" dirty="0">
              <a:latin typeface="Arial Rounded MT Bold" panose="020F0704030504030204" pitchFamily="34" charset="0"/>
            </a:endParaRPr>
          </a:p>
          <a:p>
            <a:r>
              <a:rPr lang="es-MX" sz="2000" dirty="0">
                <a:latin typeface="Arial Rounded MT Bold" panose="020F0704030504030204" pitchFamily="34" charset="0"/>
              </a:rPr>
              <a:t>cmol/kg</a:t>
            </a:r>
          </a:p>
          <a:p>
            <a:endParaRPr lang="es-MX" sz="2000" dirty="0">
              <a:latin typeface="Arial Black" panose="020B0A04020102020204" pitchFamily="34" charset="0"/>
            </a:endParaRPr>
          </a:p>
          <a:p>
            <a:r>
              <a:rPr lang="es-EC" sz="2000" b="1" dirty="0">
                <a:latin typeface="Arial Black" panose="020B0A04020102020204" pitchFamily="34" charset="0"/>
              </a:rPr>
              <a:t>%</a:t>
            </a:r>
          </a:p>
          <a:p>
            <a:endParaRPr lang="es-EC" sz="2000" dirty="0">
              <a:latin typeface="Arial Black" panose="020B0A04020102020204" pitchFamily="34" charset="0"/>
            </a:endParaRPr>
          </a:p>
          <a:p>
            <a:r>
              <a:rPr lang="es-EC" sz="2000" b="1" dirty="0">
                <a:latin typeface="Arial Black" panose="020B0A04020102020204" pitchFamily="34" charset="0"/>
              </a:rPr>
              <a:t>----</a:t>
            </a:r>
          </a:p>
          <a:p>
            <a:endParaRPr lang="es-EC" sz="2000" dirty="0">
              <a:latin typeface="Arial Black" panose="020B0A04020102020204" pitchFamily="34" charset="0"/>
            </a:endParaRPr>
          </a:p>
          <a:p>
            <a:r>
              <a:rPr lang="es-EC" sz="2000" b="1" dirty="0">
                <a:latin typeface="Arial Black" panose="020B0A04020102020204" pitchFamily="34" charset="0"/>
              </a:rPr>
              <a:t>%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839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626"/>
          <a:stretch/>
        </p:blipFill>
        <p:spPr>
          <a:xfrm>
            <a:off x="0" y="22820"/>
            <a:ext cx="12188825" cy="9141619"/>
          </a:xfrm>
          <a:prstGeom prst="rect">
            <a:avLst/>
          </a:prstGeom>
        </p:spPr>
      </p:pic>
      <p:sp>
        <p:nvSpPr>
          <p:cNvPr id="6" name="41 Rectángulo redondeado"/>
          <p:cNvSpPr/>
          <p:nvPr/>
        </p:nvSpPr>
        <p:spPr>
          <a:xfrm>
            <a:off x="119190" y="752165"/>
            <a:ext cx="2086790" cy="496855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del SAF “a” y el control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912" y="1556792"/>
            <a:ext cx="6105063" cy="366953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888642" y="2015797"/>
            <a:ext cx="2775563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24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Se comprobó que el sistema agrosilvícola presenta mejores características macro que el monocultivo</a:t>
            </a:r>
          </a:p>
        </p:txBody>
      </p:sp>
      <p:sp>
        <p:nvSpPr>
          <p:cNvPr id="8" name="Explosión: 8 puntos 7"/>
          <p:cNvSpPr/>
          <p:nvPr/>
        </p:nvSpPr>
        <p:spPr>
          <a:xfrm>
            <a:off x="9693609" y="1196752"/>
            <a:ext cx="1146581" cy="720080"/>
          </a:xfrm>
          <a:prstGeom prst="irregularSeal1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803410" y="3391558"/>
            <a:ext cx="1282890" cy="1375761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626"/>
          <a:stretch/>
        </p:blipFill>
        <p:spPr>
          <a:xfrm>
            <a:off x="-1" y="-7393"/>
            <a:ext cx="12188826" cy="91250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3995936" cy="29969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4239"/>
            <a:ext cx="3899925" cy="29249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" r="35300" b="-1"/>
          <a:stretch/>
        </p:blipFill>
        <p:spPr>
          <a:xfrm rot="5400000">
            <a:off x="2921282" y="1961312"/>
            <a:ext cx="2949554" cy="25267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/>
          <a:stretch/>
        </p:blipFill>
        <p:spPr>
          <a:xfrm rot="5400000">
            <a:off x="6532219" y="2123760"/>
            <a:ext cx="2985492" cy="26634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8" b="37400"/>
          <a:stretch/>
        </p:blipFill>
        <p:spPr>
          <a:xfrm>
            <a:off x="4767211" y="2978099"/>
            <a:ext cx="4994465" cy="3442692"/>
          </a:xfrm>
          <a:prstGeom prst="rect">
            <a:avLst/>
          </a:prstGeom>
        </p:spPr>
      </p:pic>
      <p:sp>
        <p:nvSpPr>
          <p:cNvPr id="13" name="41 Rectángulo redondeado"/>
          <p:cNvSpPr/>
          <p:nvPr/>
        </p:nvSpPr>
        <p:spPr>
          <a:xfrm>
            <a:off x="34038" y="-5382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BIODIVERSIDAD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14" name="41 Rectángulo redondeado"/>
          <p:cNvSpPr/>
          <p:nvPr/>
        </p:nvSpPr>
        <p:spPr>
          <a:xfrm>
            <a:off x="3281140" y="599987"/>
            <a:ext cx="2972142" cy="6356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Vegetal</a:t>
            </a:r>
          </a:p>
        </p:txBody>
      </p:sp>
      <p:sp>
        <p:nvSpPr>
          <p:cNvPr id="15" name="Rayo 14"/>
          <p:cNvSpPr/>
          <p:nvPr/>
        </p:nvSpPr>
        <p:spPr>
          <a:xfrm>
            <a:off x="1741066" y="3855273"/>
            <a:ext cx="1872208" cy="1101977"/>
          </a:xfrm>
          <a:prstGeom prst="lightningBolt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3" name="Conector: angular 2"/>
          <p:cNvCxnSpPr>
            <a:cxnSpLocks/>
            <a:stCxn id="13" idx="2"/>
          </p:cNvCxnSpPr>
          <p:nvPr/>
        </p:nvCxnSpPr>
        <p:spPr>
          <a:xfrm rot="16200000" flipH="1">
            <a:off x="2278774" y="-128415"/>
            <a:ext cx="243701" cy="1761030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10054852" y="630249"/>
            <a:ext cx="748923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33</a:t>
            </a:r>
            <a:endParaRPr lang="es-MX" sz="2800" dirty="0">
              <a:solidFill>
                <a:srgbClr val="FF0000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783" y="1842999"/>
            <a:ext cx="3547808" cy="426900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2599" y="1842998"/>
            <a:ext cx="3196183" cy="40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9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7" y="-8222"/>
            <a:ext cx="7847324" cy="68662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6512" y="1276116"/>
            <a:ext cx="6918452" cy="4366221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 flipV="1">
            <a:off x="9473413" y="3212976"/>
            <a:ext cx="339318" cy="15638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9473413" y="3180106"/>
            <a:ext cx="1229511" cy="15966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2572" y="1472804"/>
            <a:ext cx="6858000" cy="3857625"/>
          </a:xfrm>
          <a:prstGeom prst="rect">
            <a:avLst/>
          </a:prstGeom>
        </p:spPr>
      </p:pic>
      <p:sp>
        <p:nvSpPr>
          <p:cNvPr id="16" name="41 Rectángulo redondeado"/>
          <p:cNvSpPr/>
          <p:nvPr/>
        </p:nvSpPr>
        <p:spPr>
          <a:xfrm>
            <a:off x="564051" y="169826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BIODIVERSIDAD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cxnSp>
        <p:nvCxnSpPr>
          <p:cNvPr id="17" name="Conector: angular 16"/>
          <p:cNvCxnSpPr>
            <a:cxnSpLocks/>
            <a:stCxn id="16" idx="2"/>
          </p:cNvCxnSpPr>
          <p:nvPr/>
        </p:nvCxnSpPr>
        <p:spPr>
          <a:xfrm rot="16200000" flipH="1">
            <a:off x="2808787" y="46793"/>
            <a:ext cx="243701" cy="1761030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41 Rectángulo redondeado"/>
          <p:cNvSpPr/>
          <p:nvPr/>
        </p:nvSpPr>
        <p:spPr>
          <a:xfrm>
            <a:off x="3709354" y="609492"/>
            <a:ext cx="2972142" cy="6356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</a:p>
        </p:txBody>
      </p:sp>
      <p:sp>
        <p:nvSpPr>
          <p:cNvPr id="14" name="41 Rectángulo redondeado"/>
          <p:cNvSpPr/>
          <p:nvPr/>
        </p:nvSpPr>
        <p:spPr>
          <a:xfrm>
            <a:off x="7822627" y="1268760"/>
            <a:ext cx="2972142" cy="6356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Macrofauna del suelo</a:t>
            </a:r>
          </a:p>
        </p:txBody>
      </p:sp>
      <p:cxnSp>
        <p:nvCxnSpPr>
          <p:cNvPr id="18" name="Conector: angular 17"/>
          <p:cNvCxnSpPr>
            <a:cxnSpLocks/>
          </p:cNvCxnSpPr>
          <p:nvPr/>
        </p:nvCxnSpPr>
        <p:spPr>
          <a:xfrm rot="16200000" flipH="1">
            <a:off x="6790424" y="571527"/>
            <a:ext cx="243701" cy="1761030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3" t="17322" r="21126" b="51894"/>
          <a:stretch/>
        </p:blipFill>
        <p:spPr>
          <a:xfrm rot="5400000">
            <a:off x="-253498" y="1885828"/>
            <a:ext cx="5474593" cy="4891154"/>
          </a:xfrm>
          <a:prstGeom prst="chord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72" y="3038378"/>
            <a:ext cx="8763676" cy="2343150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0220132" y="6540819"/>
            <a:ext cx="158889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Cabrera (2012)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312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4709" y="1173881"/>
            <a:ext cx="6858000" cy="45102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7" y="-8222"/>
            <a:ext cx="7847324" cy="6866222"/>
          </a:xfrm>
          <a:prstGeom prst="rect">
            <a:avLst/>
          </a:prstGeom>
        </p:spPr>
      </p:pic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2119401"/>
              </p:ext>
            </p:extLst>
          </p:nvPr>
        </p:nvGraphicFramePr>
        <p:xfrm>
          <a:off x="297774" y="1002404"/>
          <a:ext cx="7164790" cy="5378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26484" t="2592" r="25955" b="11448"/>
          <a:stretch/>
        </p:blipFill>
        <p:spPr>
          <a:xfrm>
            <a:off x="9910836" y="3807610"/>
            <a:ext cx="2284267" cy="2357694"/>
          </a:xfrm>
          <a:prstGeom prst="ellipse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26960" t="2738" r="25779" b="10090"/>
          <a:stretch/>
        </p:blipFill>
        <p:spPr>
          <a:xfrm>
            <a:off x="10064947" y="378182"/>
            <a:ext cx="2117987" cy="2197411"/>
          </a:xfrm>
          <a:prstGeom prst="ellipse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2277" r="17132" b="13241"/>
          <a:stretch/>
        </p:blipFill>
        <p:spPr>
          <a:xfrm>
            <a:off x="2566020" y="5085184"/>
            <a:ext cx="1296144" cy="944054"/>
          </a:xfrm>
          <a:prstGeom prst="ellipse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11601" t="2739" r="18689" b="6940"/>
          <a:stretch/>
        </p:blipFill>
        <p:spPr>
          <a:xfrm>
            <a:off x="8057802" y="1916832"/>
            <a:ext cx="2989169" cy="2592288"/>
          </a:xfrm>
          <a:prstGeom prst="ellipse">
            <a:avLst/>
          </a:prstGeom>
        </p:spPr>
      </p:pic>
      <p:pic>
        <p:nvPicPr>
          <p:cNvPr id="9218" name="Picture 2" descr="Resultado de imagen para emipter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t="4307" r="10070" b="11689"/>
          <a:stretch/>
        </p:blipFill>
        <p:spPr bwMode="auto">
          <a:xfrm>
            <a:off x="972616" y="5085184"/>
            <a:ext cx="1171314" cy="9440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/>
          <a:srcRect l="30209" t="3789" r="28732" b="7990"/>
          <a:stretch/>
        </p:blipFill>
        <p:spPr>
          <a:xfrm rot="5400000">
            <a:off x="4221256" y="4948170"/>
            <a:ext cx="978953" cy="1183183"/>
          </a:xfrm>
          <a:prstGeom prst="ellipse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6738" y="5038824"/>
            <a:ext cx="1225746" cy="910455"/>
          </a:xfrm>
          <a:prstGeom prst="ellipse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862164" y="2107208"/>
            <a:ext cx="1512168" cy="2977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41 Rectángulo redondeado"/>
          <p:cNvSpPr/>
          <p:nvPr/>
        </p:nvSpPr>
        <p:spPr>
          <a:xfrm>
            <a:off x="72202" y="179275"/>
            <a:ext cx="2972142" cy="6356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Macrofauna del suelo</a:t>
            </a:r>
          </a:p>
        </p:txBody>
      </p:sp>
    </p:spTree>
    <p:extLst>
      <p:ext uri="{BB962C8B-B14F-4D97-AF65-F5344CB8AC3E}">
        <p14:creationId xmlns:p14="http://schemas.microsoft.com/office/powerpoint/2010/main" val="118241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841777" y="0"/>
            <a:ext cx="4347048" cy="6858000"/>
          </a:xfrm>
          <a:prstGeom prst="rect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7" y="-8222"/>
            <a:ext cx="7847324" cy="6866222"/>
          </a:xfrm>
          <a:prstGeom prst="rect">
            <a:avLst/>
          </a:prstGeom>
        </p:spPr>
      </p:pic>
      <p:sp>
        <p:nvSpPr>
          <p:cNvPr id="3" name="41 Rectángulo redondeado"/>
          <p:cNvSpPr/>
          <p:nvPr/>
        </p:nvSpPr>
        <p:spPr>
          <a:xfrm>
            <a:off x="215853" y="60366"/>
            <a:ext cx="2972142" cy="6356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Animal - edafofauna</a:t>
            </a: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996031642"/>
              </p:ext>
            </p:extLst>
          </p:nvPr>
        </p:nvGraphicFramePr>
        <p:xfrm>
          <a:off x="168306" y="900819"/>
          <a:ext cx="7465715" cy="574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32277" r="17132" b="13241"/>
          <a:stretch/>
        </p:blipFill>
        <p:spPr>
          <a:xfrm>
            <a:off x="2513609" y="5250767"/>
            <a:ext cx="1296144" cy="944054"/>
          </a:xfrm>
          <a:prstGeom prst="ellipse">
            <a:avLst/>
          </a:prstGeom>
        </p:spPr>
      </p:pic>
      <p:pic>
        <p:nvPicPr>
          <p:cNvPr id="17" name="Picture 2" descr="Resultado de imagen para emipter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t="4307" r="10070" b="11689"/>
          <a:stretch/>
        </p:blipFill>
        <p:spPr bwMode="auto">
          <a:xfrm>
            <a:off x="920205" y="5250767"/>
            <a:ext cx="1171314" cy="9440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/>
          <a:srcRect l="30209" t="3789" r="28732" b="7990"/>
          <a:stretch/>
        </p:blipFill>
        <p:spPr>
          <a:xfrm rot="5400000">
            <a:off x="4127892" y="5113753"/>
            <a:ext cx="978953" cy="1183183"/>
          </a:xfrm>
          <a:prstGeom prst="ellipse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327" y="5204407"/>
            <a:ext cx="1225746" cy="910455"/>
          </a:xfrm>
          <a:prstGeom prst="ellipse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3696792" y="2135482"/>
            <a:ext cx="1512168" cy="2977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314899" y="4100706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Cabrera </a:t>
            </a:r>
            <a:r>
              <a:rPr lang="es-ES" sz="2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 al.,</a:t>
            </a:r>
            <a:r>
              <a:rPr lang="es-E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(2011) indica que la abundancia de macro invertebrados se reduce totalmente debido al uso de agroquímicos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110636" y="170080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Incidencia de colémbolos directamente proporcional al contenido de MO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8106840" y="2916584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Conocido como indicadores de calidad de suelo </a:t>
            </a:r>
            <a:endParaRPr lang="es-EC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0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4709" y="1173881"/>
            <a:ext cx="6858000" cy="45102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7" y="-8222"/>
            <a:ext cx="7847324" cy="68662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6960" t="2738" r="25779" b="10090"/>
          <a:stretch/>
        </p:blipFill>
        <p:spPr>
          <a:xfrm rot="574778">
            <a:off x="3439918" y="1091466"/>
            <a:ext cx="2117987" cy="2197411"/>
          </a:xfrm>
          <a:prstGeom prst="ellips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009" y="1196752"/>
            <a:ext cx="5693633" cy="35606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11601" t="2739" r="18689" b="6940"/>
          <a:stretch/>
        </p:blipFill>
        <p:spPr>
          <a:xfrm>
            <a:off x="847352" y="1844824"/>
            <a:ext cx="2989169" cy="2592288"/>
          </a:xfrm>
          <a:prstGeom prst="ellipse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678589" y="2996952"/>
            <a:ext cx="4248471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6071" y="620688"/>
            <a:ext cx="10345216" cy="9753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MX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3"/>
          <p:cNvSpPr/>
          <p:nvPr/>
        </p:nvSpPr>
        <p:spPr>
          <a:xfrm>
            <a:off x="405780" y="1974908"/>
            <a:ext cx="11225798" cy="131007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2000" b="1" dirty="0"/>
              <a:t>La rentabilidad del sistema fue efectiva como lo demuestran los indicadores financieros VAN</a:t>
            </a:r>
            <a:r>
              <a:rPr lang="es-ES" sz="2000" b="1" dirty="0"/>
              <a:t> con USD 34474,09; TIR de 15% y la relación B/C de </a:t>
            </a:r>
            <a:r>
              <a:rPr lang="es-ES" sz="2000" b="1"/>
              <a:t>USD 2,28. </a:t>
            </a:r>
            <a:r>
              <a:rPr lang="es-ES" sz="2000" b="1" dirty="0"/>
              <a:t>Es clave hacer mención que desde la etapa inicial de evaluación del sistema el aguacate generó ingresos, debido a que fue establecido en el año 2003.</a:t>
            </a:r>
            <a:endParaRPr lang="es-EC" sz="2000" b="1" dirty="0"/>
          </a:p>
        </p:txBody>
      </p:sp>
      <p:sp>
        <p:nvSpPr>
          <p:cNvPr id="6" name="Rectángulo redondeado 4"/>
          <p:cNvSpPr/>
          <p:nvPr/>
        </p:nvSpPr>
        <p:spPr>
          <a:xfrm>
            <a:off x="405780" y="3467844"/>
            <a:ext cx="11225798" cy="1257300"/>
          </a:xfrm>
          <a:prstGeom prst="roundRect">
            <a:avLst/>
          </a:prstGeom>
          <a:solidFill>
            <a:srgbClr val="00B0F0">
              <a:alpha val="14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SAF aportó sustancialmente a la soberanía alimentaria de la familia al permitir el acceso físico del 5% de producción correspondiente de fréjol, pimiento, aguacate, babaco, limón y granadilla; y con las ganancias generadas por la venta se logró alcanzar a nuevos productos que complementen la dieta alimenticia familiar. 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5780" y="4908005"/>
            <a:ext cx="11225798" cy="1152128"/>
          </a:xfrm>
          <a:prstGeom prst="roundRect">
            <a:avLst/>
          </a:prstGeom>
          <a:solidFill>
            <a:srgbClr val="FFC000">
              <a:alpha val="18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sostenibilidad ecológica del SAF fue demostrada por el indicador de suelo, que presentó características químicas y de materia orgánica mejores que el monocultivo. Por otro lado, la población de edafofauna encontrado en el sistema es bajo. 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8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3892" y="620688"/>
            <a:ext cx="9601200" cy="81575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RECOMENDACIONES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405780" y="1974908"/>
            <a:ext cx="11225798" cy="131007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2000" b="1" dirty="0"/>
              <a:t>Se recomienda el aprovechamiento de los frutos del nogal, con el fin de obtener ingresos extras que ayuden a la economía de la familia. El propietario podría cosechar alrededor de 50 kg de nogal y venderlos por USD 60,00. De esta manera el lindero de nogal cumple con el servicio ambiental, el cual a pesar de estar en pie genera ingresos. 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405780" y="3467844"/>
            <a:ext cx="11225798" cy="753244"/>
          </a:xfrm>
          <a:prstGeom prst="roundRect">
            <a:avLst/>
          </a:prstGeom>
          <a:solidFill>
            <a:srgbClr val="00B0F0">
              <a:alpha val="14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incrementar la calidad ecológica es recomendable disminuir el uso de agroquímicos y sustituirlos por productos orgánicos. 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29716" y="4581128"/>
            <a:ext cx="11225798" cy="753243"/>
          </a:xfrm>
          <a:prstGeom prst="roundRect">
            <a:avLst/>
          </a:prstGeom>
          <a:solidFill>
            <a:srgbClr val="FFC000">
              <a:alpha val="18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futuras investigaciones se recomienda realizar el estudio de diversidad de aves, esto con el objetivo de tener más información y así la investigación sea más concreta y precisa.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9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868" t="10090" r="3920" b="12191"/>
          <a:stretch/>
        </p:blipFill>
        <p:spPr>
          <a:xfrm>
            <a:off x="8159" y="-1"/>
            <a:ext cx="12180665" cy="68485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 r="15350"/>
          <a:stretch/>
        </p:blipFill>
        <p:spPr>
          <a:xfrm rot="5400000">
            <a:off x="6705205" y="1305155"/>
            <a:ext cx="6815041" cy="42047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9796" y="476672"/>
            <a:ext cx="8121248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GRACIAS</a:t>
            </a:r>
            <a:endParaRPr lang="es-EC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333772" y="5949280"/>
            <a:ext cx="5025553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entury" pitchFamily="18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316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468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AUTOR:</a:t>
            </a:r>
            <a:br>
              <a:rPr lang="es-ES" sz="1600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s-ES" sz="1600" b="1" dirty="0">
                <a:latin typeface="Cambria" panose="02040503050406030204" pitchFamily="18" charset="0"/>
                <a:cs typeface="Times New Roman" panose="02020603050405020304" pitchFamily="18" charset="0"/>
              </a:rPr>
              <a:t>LUIS JAIRO YAMBERLA ANRRANGO </a:t>
            </a:r>
          </a:p>
        </p:txBody>
      </p:sp>
    </p:spTree>
    <p:extLst>
      <p:ext uri="{BB962C8B-B14F-4D97-AF65-F5344CB8AC3E}">
        <p14:creationId xmlns:p14="http://schemas.microsoft.com/office/powerpoint/2010/main" val="1672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r="13775" b="14962"/>
          <a:stretch/>
        </p:blipFill>
        <p:spPr>
          <a:xfrm>
            <a:off x="4861438" y="0"/>
            <a:ext cx="7327387" cy="666936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837057" y="404664"/>
            <a:ext cx="5459579" cy="584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3199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UBICACIÓN DEL ESTUDIO </a:t>
            </a:r>
            <a:endParaRPr lang="es-ES_tradnl" sz="3199" b="1" dirty="0">
              <a:solidFill>
                <a:srgbClr val="0070C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63" y="0"/>
            <a:ext cx="4874301" cy="51785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180" y="5175845"/>
            <a:ext cx="1925337" cy="1690886"/>
          </a:xfrm>
          <a:prstGeom prst="rect">
            <a:avLst/>
          </a:prstGeom>
        </p:spPr>
      </p:pic>
      <p:cxnSp>
        <p:nvCxnSpPr>
          <p:cNvPr id="13" name="Conector recto de flecha 12"/>
          <p:cNvCxnSpPr>
            <a:cxnSpLocks/>
          </p:cNvCxnSpPr>
          <p:nvPr/>
        </p:nvCxnSpPr>
        <p:spPr>
          <a:xfrm flipH="1" flipV="1">
            <a:off x="477788" y="4797152"/>
            <a:ext cx="4176464" cy="1152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cxnSpLocks/>
          </p:cNvCxnSpPr>
          <p:nvPr/>
        </p:nvCxnSpPr>
        <p:spPr>
          <a:xfrm flipH="1" flipV="1">
            <a:off x="4438228" y="3573016"/>
            <a:ext cx="706675" cy="22589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cxnSpLocks/>
          </p:cNvCxnSpPr>
          <p:nvPr/>
        </p:nvCxnSpPr>
        <p:spPr>
          <a:xfrm flipH="1" flipV="1">
            <a:off x="2998068" y="1269113"/>
            <a:ext cx="1921569" cy="4227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cxnSpLocks/>
          </p:cNvCxnSpPr>
          <p:nvPr/>
        </p:nvCxnSpPr>
        <p:spPr>
          <a:xfrm flipH="1" flipV="1">
            <a:off x="1053852" y="4653136"/>
            <a:ext cx="3640520" cy="129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>
            <a:off x="2133972" y="2589261"/>
            <a:ext cx="1368152" cy="793761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11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629687"/>
              </p:ext>
            </p:extLst>
          </p:nvPr>
        </p:nvGraphicFramePr>
        <p:xfrm>
          <a:off x="431739" y="5330517"/>
          <a:ext cx="3113992" cy="138154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177800" dir="8100000" algn="tr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1556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43">
                <a:tc gridSpan="2"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Datos climáticos</a:t>
                      </a:r>
                    </a:p>
                  </a:txBody>
                  <a:tcPr marL="91416" marR="91416" marT="45708" marB="45708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Precipitación:</a:t>
                      </a:r>
                      <a:endParaRPr lang="es-E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r>
                        <a:rPr lang="es-ES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 mm/año</a:t>
                      </a:r>
                      <a:endParaRPr lang="es-E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913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promedio:</a:t>
                      </a:r>
                      <a:endParaRPr lang="es-E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12 - 18 °C 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3856076235"/>
              </p:ext>
            </p:extLst>
          </p:nvPr>
        </p:nvGraphicFramePr>
        <p:xfrm>
          <a:off x="6391966" y="5224980"/>
          <a:ext cx="5575109" cy="1849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Globo: línea doblada con borde y barra de énfasis 24"/>
          <p:cNvSpPr/>
          <p:nvPr/>
        </p:nvSpPr>
        <p:spPr>
          <a:xfrm>
            <a:off x="10077219" y="1484784"/>
            <a:ext cx="1889856" cy="43094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01873"/>
              <a:gd name="adj6" fmla="val -51275"/>
            </a:avLst>
          </a:prstGeom>
          <a:solidFill>
            <a:srgbClr val="00FFFF"/>
          </a:solidFill>
          <a:ln w="9525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COMUNIDAD LOS ÁRBOLES</a:t>
            </a:r>
          </a:p>
        </p:txBody>
      </p:sp>
      <p:cxnSp>
        <p:nvCxnSpPr>
          <p:cNvPr id="27" name="Conector recto de flecha 26"/>
          <p:cNvCxnSpPr>
            <a:cxnSpLocks/>
          </p:cNvCxnSpPr>
          <p:nvPr/>
        </p:nvCxnSpPr>
        <p:spPr>
          <a:xfrm flipH="1">
            <a:off x="9118748" y="1556792"/>
            <a:ext cx="675190" cy="1656184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36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506230" y="476672"/>
            <a:ext cx="3646140" cy="584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3199" b="1" dirty="0">
                <a:solidFill>
                  <a:srgbClr val="0070C0"/>
                </a:solidFill>
                <a:latin typeface="Times New Roman" panose="02020603050405020304" pitchFamily="18" charset="0"/>
              </a:rPr>
              <a:t>METODOLOGÍA</a:t>
            </a:r>
            <a:endParaRPr lang="es-ES_tradnl" sz="3199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245486816"/>
              </p:ext>
            </p:extLst>
          </p:nvPr>
        </p:nvGraphicFramePr>
        <p:xfrm>
          <a:off x="-1" y="1600677"/>
          <a:ext cx="12658603" cy="4981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67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21" y="9691"/>
            <a:ext cx="12253445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04" y="3143411"/>
            <a:ext cx="3552394" cy="2664296"/>
          </a:xfrm>
          <a:prstGeom prst="rect">
            <a:avLst/>
          </a:prstGeom>
        </p:spPr>
      </p:pic>
      <p:sp>
        <p:nvSpPr>
          <p:cNvPr id="4" name="Flecha curvada hacia abajo 3"/>
          <p:cNvSpPr/>
          <p:nvPr/>
        </p:nvSpPr>
        <p:spPr>
          <a:xfrm rot="19534964">
            <a:off x="3057076" y="2855378"/>
            <a:ext cx="1625063" cy="576064"/>
          </a:xfrm>
          <a:prstGeom prst="curvedDown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Flecha a la derecha con bandas 5"/>
          <p:cNvSpPr/>
          <p:nvPr/>
        </p:nvSpPr>
        <p:spPr>
          <a:xfrm>
            <a:off x="11215657" y="4935909"/>
            <a:ext cx="792088" cy="2088232"/>
          </a:xfrm>
          <a:prstGeom prst="stripedRightArrow">
            <a:avLst/>
          </a:prstGeom>
          <a:solidFill>
            <a:srgbClr val="FFFF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2054" y="3013434"/>
            <a:ext cx="4869160" cy="273890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617200" y="5805677"/>
            <a:ext cx="1517770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ANÁLISIS</a:t>
            </a:r>
            <a:endParaRPr lang="es-EC" dirty="0">
              <a:highlight>
                <a:srgbClr val="FFFF00"/>
              </a:highlight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549796" y="202239"/>
            <a:ext cx="11377264" cy="1019780"/>
            <a:chOff x="2375261" y="1889"/>
            <a:chExt cx="8417970" cy="10197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Flecha: pentágono 10"/>
            <p:cNvSpPr/>
            <p:nvPr/>
          </p:nvSpPr>
          <p:spPr>
            <a:xfrm rot="10800000">
              <a:off x="2375261" y="1889"/>
              <a:ext cx="8417970" cy="1019780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lecha: pentágono 4"/>
            <p:cNvSpPr txBox="1"/>
            <p:nvPr/>
          </p:nvSpPr>
          <p:spPr>
            <a:xfrm rot="21600000">
              <a:off x="2630206" y="1889"/>
              <a:ext cx="8163025" cy="10197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9695" tIns="160020" rIns="298704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4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Levantamiento de información </a:t>
              </a:r>
              <a:endParaRPr lang="es-ES_tradnl" sz="4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Elipse 12"/>
          <p:cNvSpPr/>
          <p:nvPr/>
        </p:nvSpPr>
        <p:spPr>
          <a:xfrm>
            <a:off x="39905" y="202239"/>
            <a:ext cx="1378278" cy="101978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lecha curvada hacia abajo 4"/>
          <p:cNvSpPr/>
          <p:nvPr/>
        </p:nvSpPr>
        <p:spPr>
          <a:xfrm rot="21237872">
            <a:off x="6991304" y="2277678"/>
            <a:ext cx="1625063" cy="576064"/>
          </a:xfrm>
          <a:prstGeom prst="curvedDown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13" y="4036893"/>
            <a:ext cx="3804108" cy="285308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5" y="1523883"/>
            <a:ext cx="2362068" cy="323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7" y="-8222"/>
            <a:ext cx="12194372" cy="686622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28850" y="2348926"/>
            <a:ext cx="1677130" cy="923330"/>
          </a:xfrm>
          <a:prstGeom prst="rect">
            <a:avLst/>
          </a:prstGeom>
          <a:solidFill>
            <a:schemeClr val="tx2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VAN</a:t>
            </a:r>
            <a:endParaRPr lang="es-EC" sz="54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945485" y="3412809"/>
            <a:ext cx="1572863" cy="1015663"/>
          </a:xfrm>
          <a:prstGeom prst="rect">
            <a:avLst/>
          </a:prstGeom>
          <a:solidFill>
            <a:schemeClr val="tx2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TIR</a:t>
            </a:r>
            <a:endParaRPr lang="es-EC" sz="60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545438" y="4251676"/>
            <a:ext cx="1643408" cy="1015663"/>
          </a:xfrm>
          <a:prstGeom prst="rect">
            <a:avLst/>
          </a:prstGeom>
          <a:solidFill>
            <a:schemeClr val="tx2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C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B/C</a:t>
            </a:r>
          </a:p>
        </p:txBody>
      </p:sp>
      <p:sp>
        <p:nvSpPr>
          <p:cNvPr id="10" name="5 Flecha curvada hacia arriba"/>
          <p:cNvSpPr/>
          <p:nvPr/>
        </p:nvSpPr>
        <p:spPr>
          <a:xfrm rot="1633342">
            <a:off x="1682832" y="3753151"/>
            <a:ext cx="2292972" cy="786561"/>
          </a:xfrm>
          <a:prstGeom prst="curved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>
              <a:solidFill>
                <a:schemeClr val="tx1"/>
              </a:solidFill>
            </a:endParaRPr>
          </a:p>
        </p:txBody>
      </p:sp>
      <p:sp>
        <p:nvSpPr>
          <p:cNvPr id="11" name="5 Flecha curvada hacia arriba"/>
          <p:cNvSpPr/>
          <p:nvPr/>
        </p:nvSpPr>
        <p:spPr>
          <a:xfrm rot="996203">
            <a:off x="5291165" y="4758346"/>
            <a:ext cx="2292972" cy="786561"/>
          </a:xfrm>
          <a:prstGeom prst="curved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>
              <a:solidFill>
                <a:schemeClr val="tx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528850" y="188640"/>
            <a:ext cx="11470218" cy="1019780"/>
            <a:chOff x="2375261" y="1321146"/>
            <a:chExt cx="8417970" cy="10197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" name="Flecha: pentágono 3"/>
            <p:cNvSpPr/>
            <p:nvPr/>
          </p:nvSpPr>
          <p:spPr>
            <a:xfrm rot="10800000">
              <a:off x="2375261" y="1321146"/>
              <a:ext cx="8417970" cy="1019780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Flecha: pentágono 4"/>
            <p:cNvSpPr txBox="1"/>
            <p:nvPr/>
          </p:nvSpPr>
          <p:spPr>
            <a:xfrm rot="21600000">
              <a:off x="2630206" y="1321146"/>
              <a:ext cx="8163025" cy="10197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9695" tIns="160020" rIns="298704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4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Analisis</a:t>
              </a:r>
              <a:r>
                <a:rPr lang="es-EC" sz="4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 rentabilidad</a:t>
              </a:r>
              <a:endParaRPr lang="es-ES_tradnl" sz="4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Elipse 2"/>
          <p:cNvSpPr/>
          <p:nvPr/>
        </p:nvSpPr>
        <p:spPr>
          <a:xfrm>
            <a:off x="18958" y="188640"/>
            <a:ext cx="1389539" cy="10197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uadroTexto 11"/>
          <p:cNvSpPr txBox="1"/>
          <p:nvPr/>
        </p:nvSpPr>
        <p:spPr>
          <a:xfrm>
            <a:off x="9118748" y="1870591"/>
            <a:ext cx="237626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2400" dirty="0"/>
              <a:t>BCE   11,82%</a:t>
            </a:r>
          </a:p>
          <a:p>
            <a:pPr algn="just">
              <a:lnSpc>
                <a:spcPct val="90000"/>
              </a:lnSpc>
            </a:pPr>
            <a:endParaRPr lang="es-EC" sz="2400" dirty="0"/>
          </a:p>
        </p:txBody>
      </p:sp>
      <p:sp>
        <p:nvSpPr>
          <p:cNvPr id="13" name="Elipse 12"/>
          <p:cNvSpPr/>
          <p:nvPr/>
        </p:nvSpPr>
        <p:spPr>
          <a:xfrm>
            <a:off x="9118748" y="1556792"/>
            <a:ext cx="2376264" cy="86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0675860" y="6320089"/>
            <a:ext cx="132320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3200" b="1" dirty="0">
                <a:solidFill>
                  <a:schemeClr val="bg1"/>
                </a:solidFill>
              </a:rPr>
              <a:t>2015</a:t>
            </a:r>
            <a:r>
              <a:rPr lang="es-EC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1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soberania alimentaria de la fami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" y="-1"/>
            <a:ext cx="12183417" cy="687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552788" y="47273"/>
            <a:ext cx="11590296" cy="1019780"/>
            <a:chOff x="2375261" y="2640402"/>
            <a:chExt cx="8417970" cy="10197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Flecha: pentágono 4"/>
            <p:cNvSpPr/>
            <p:nvPr/>
          </p:nvSpPr>
          <p:spPr>
            <a:xfrm rot="10800000">
              <a:off x="2375261" y="2640402"/>
              <a:ext cx="8417970" cy="1019780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lecha: pentágono 4"/>
            <p:cNvSpPr txBox="1"/>
            <p:nvPr/>
          </p:nvSpPr>
          <p:spPr>
            <a:xfrm rot="21600000">
              <a:off x="2630206" y="2640402"/>
              <a:ext cx="8163025" cy="10197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9695" tIns="129540" rIns="241808" bIns="12954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Determinación de aportes del SAF a la soberanía alimentaria de la familia</a:t>
              </a:r>
              <a:endParaRPr lang="es-ES_tradnl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Elipse 3"/>
          <p:cNvSpPr/>
          <p:nvPr/>
        </p:nvSpPr>
        <p:spPr>
          <a:xfrm rot="5136925">
            <a:off x="181264" y="-102110"/>
            <a:ext cx="1019780" cy="129732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6" y="3575404"/>
            <a:ext cx="5006904" cy="3282596"/>
          </a:xfrm>
          <a:prstGeom prst="rect">
            <a:avLst/>
          </a:prstGeom>
        </p:spPr>
      </p:pic>
      <p:pic>
        <p:nvPicPr>
          <p:cNvPr id="3076" name="Picture 4" descr="Resultado de imagen para soberania alimentaria de la famil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16" y="1067053"/>
            <a:ext cx="4430265" cy="3996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0795" y="4960274"/>
            <a:ext cx="1365301" cy="18722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" y="3212976"/>
            <a:ext cx="5966398" cy="3356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621804" y="5373216"/>
            <a:ext cx="12961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3600" dirty="0">
                <a:solidFill>
                  <a:srgbClr val="FFFF00"/>
                </a:solidFill>
              </a:rPr>
              <a:t>SAF</a:t>
            </a:r>
          </a:p>
        </p:txBody>
      </p:sp>
    </p:spTree>
    <p:extLst>
      <p:ext uri="{BB962C8B-B14F-4D97-AF65-F5344CB8AC3E}">
        <p14:creationId xmlns:p14="http://schemas.microsoft.com/office/powerpoint/2010/main" val="358678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626"/>
          <a:stretch/>
        </p:blipFill>
        <p:spPr>
          <a:xfrm>
            <a:off x="-1" y="-7393"/>
            <a:ext cx="12188825" cy="914161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61764" y="3573016"/>
            <a:ext cx="6840760" cy="58477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SOSTENIBILIDAD  ECOLÓGICA</a:t>
            </a:r>
            <a:endParaRPr lang="es-EC" sz="32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41 Rectángulo redondeado"/>
          <p:cNvSpPr/>
          <p:nvPr/>
        </p:nvSpPr>
        <p:spPr>
          <a:xfrm>
            <a:off x="1483275" y="1937092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SUELO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7" name="41 Rectángulo redondeado"/>
          <p:cNvSpPr/>
          <p:nvPr/>
        </p:nvSpPr>
        <p:spPr>
          <a:xfrm>
            <a:off x="1551484" y="5090571"/>
            <a:ext cx="2972142" cy="6356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BIODIVERSIDAD</a:t>
            </a:r>
            <a:endParaRPr lang="es-ES" sz="1999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8" name="41 Rectángulo redondeado"/>
          <p:cNvSpPr/>
          <p:nvPr/>
        </p:nvSpPr>
        <p:spPr>
          <a:xfrm>
            <a:off x="5734372" y="4515586"/>
            <a:ext cx="2972142" cy="6356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</a:p>
        </p:txBody>
      </p:sp>
      <p:sp>
        <p:nvSpPr>
          <p:cNvPr id="9" name="41 Rectángulo redondeado"/>
          <p:cNvSpPr/>
          <p:nvPr/>
        </p:nvSpPr>
        <p:spPr>
          <a:xfrm>
            <a:off x="5734372" y="5512113"/>
            <a:ext cx="2972142" cy="6356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999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Vegetal</a:t>
            </a:r>
          </a:p>
        </p:txBody>
      </p:sp>
      <p:sp>
        <p:nvSpPr>
          <p:cNvPr id="10" name="Flecha a la derecha con bandas 9"/>
          <p:cNvSpPr/>
          <p:nvPr/>
        </p:nvSpPr>
        <p:spPr>
          <a:xfrm rot="18719665">
            <a:off x="2699089" y="2973531"/>
            <a:ext cx="360040" cy="432048"/>
          </a:xfrm>
          <a:prstGeom prst="striped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Flecha a la derecha con bandas 10"/>
          <p:cNvSpPr/>
          <p:nvPr/>
        </p:nvSpPr>
        <p:spPr>
          <a:xfrm rot="2374594">
            <a:off x="2687166" y="4266163"/>
            <a:ext cx="360040" cy="432048"/>
          </a:xfrm>
          <a:prstGeom prst="stripedRightArrow">
            <a:avLst/>
          </a:prstGeom>
          <a:solidFill>
            <a:srgbClr val="00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3199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2" name="Conector recto de flecha 11"/>
          <p:cNvCxnSpPr>
            <a:endCxn id="8" idx="1"/>
          </p:cNvCxnSpPr>
          <p:nvPr/>
        </p:nvCxnSpPr>
        <p:spPr>
          <a:xfrm flipV="1">
            <a:off x="4659840" y="4833402"/>
            <a:ext cx="1074532" cy="4924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endCxn id="9" idx="1"/>
          </p:cNvCxnSpPr>
          <p:nvPr/>
        </p:nvCxnSpPr>
        <p:spPr>
          <a:xfrm>
            <a:off x="4659840" y="5343277"/>
            <a:ext cx="1074532" cy="4866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/>
        </p:nvGrpSpPr>
        <p:grpSpPr>
          <a:xfrm>
            <a:off x="621804" y="89504"/>
            <a:ext cx="11449272" cy="1019780"/>
            <a:chOff x="2375261" y="3959659"/>
            <a:chExt cx="8417970" cy="10197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Flecha: pentágono 19"/>
            <p:cNvSpPr/>
            <p:nvPr/>
          </p:nvSpPr>
          <p:spPr>
            <a:xfrm rot="10800000">
              <a:off x="2375261" y="3959659"/>
              <a:ext cx="8417970" cy="1019780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lecha: pentágono 4"/>
            <p:cNvSpPr txBox="1"/>
            <p:nvPr/>
          </p:nvSpPr>
          <p:spPr>
            <a:xfrm rot="21600000">
              <a:off x="2630206" y="3959659"/>
              <a:ext cx="8163025" cy="10197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9695" tIns="129540" rIns="241808" bIns="12954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Evaluación de la </a:t>
              </a:r>
              <a:r>
                <a:rPr lang="es-EC" sz="34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sostenibilidad ecológica</a:t>
              </a:r>
              <a:endParaRPr lang="es-ES_tradnl" sz="3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Elipse 18"/>
          <p:cNvSpPr/>
          <p:nvPr/>
        </p:nvSpPr>
        <p:spPr>
          <a:xfrm rot="5400000">
            <a:off x="295524" y="-94107"/>
            <a:ext cx="1019780" cy="138700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ángulo 21"/>
          <p:cNvSpPr/>
          <p:nvPr/>
        </p:nvSpPr>
        <p:spPr>
          <a:xfrm>
            <a:off x="9478788" y="4582740"/>
            <a:ext cx="2232248" cy="5078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Macrofauna del suelo 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4" name="Conector recto de flecha 23"/>
          <p:cNvCxnSpPr>
            <a:cxnSpLocks/>
            <a:stCxn id="8" idx="3"/>
          </p:cNvCxnSpPr>
          <p:nvPr/>
        </p:nvCxnSpPr>
        <p:spPr>
          <a:xfrm>
            <a:off x="8706514" y="4833402"/>
            <a:ext cx="772274" cy="216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odgrain_16x9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Woodgrain_16x9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miter lim="800000"/>
        </a:ln>
        <a:ln w="19050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FFFF"/>
        </a:solidFill>
        <a:ln/>
      </a:spPr>
      <a:bodyPr anchor="ctr"/>
      <a:lstStyle>
        <a:defPPr algn="ctr">
          <a:defRPr sz="3199" b="1" dirty="0" smtClean="0">
            <a:solidFill>
              <a:schemeClr val="bg1"/>
            </a:solidFill>
            <a:latin typeface="+mj-lt"/>
            <a:cs typeface="Arial" pitchFamily="34" charset="0"/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Woodgrain_16x9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miter lim="800000"/>
        </a:ln>
        <a:ln w="19050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Woodgrain_16x9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miter lim="800000"/>
        </a:ln>
        <a:ln w="19050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DD3BEE5-B068-4832-85A2-14662048EE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acabado en madera (pantalla panorámica)</Template>
  <TotalTime>0</TotalTime>
  <Words>864</Words>
  <Application>Microsoft Office PowerPoint</Application>
  <PresentationFormat>Personalizado</PresentationFormat>
  <Paragraphs>211</Paragraphs>
  <Slides>39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51" baseType="lpstr">
      <vt:lpstr>5thGrader</vt:lpstr>
      <vt:lpstr>Arial</vt:lpstr>
      <vt:lpstr>Arial Black</vt:lpstr>
      <vt:lpstr>Arial Rounded MT Bold</vt:lpstr>
      <vt:lpstr>Berlin Sans FB</vt:lpstr>
      <vt:lpstr>Calibri</vt:lpstr>
      <vt:lpstr>Cambria</vt:lpstr>
      <vt:lpstr>Century</vt:lpstr>
      <vt:lpstr>Times New Roman</vt:lpstr>
      <vt:lpstr>Wingdings</vt:lpstr>
      <vt:lpstr>Woodgrain_16x9</vt:lpstr>
      <vt:lpstr>Hoja de cálculo</vt:lpstr>
      <vt:lpstr>UNIVERSIDAD TÉCNICA  DEL NORTE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2015-07-16T03:39:56Z</dcterms:created>
  <dcterms:modified xsi:type="dcterms:W3CDTF">2017-03-01T14:40:21Z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TC028011159991</vt:lpwstr>
  </property>
</Properties>
</file>