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58" r:id="rId4"/>
    <p:sldId id="266" r:id="rId5"/>
    <p:sldId id="275" r:id="rId6"/>
    <p:sldId id="273" r:id="rId7"/>
    <p:sldId id="276" r:id="rId8"/>
    <p:sldId id="265" r:id="rId9"/>
    <p:sldId id="264" r:id="rId10"/>
    <p:sldId id="268" r:id="rId11"/>
    <p:sldId id="291" r:id="rId12"/>
    <p:sldId id="269" r:id="rId13"/>
    <p:sldId id="270" r:id="rId14"/>
    <p:sldId id="279" r:id="rId15"/>
    <p:sldId id="280" r:id="rId16"/>
    <p:sldId id="281" r:id="rId17"/>
    <p:sldId id="290" r:id="rId18"/>
    <p:sldId id="283" r:id="rId19"/>
    <p:sldId id="284" r:id="rId20"/>
    <p:sldId id="292" r:id="rId21"/>
    <p:sldId id="285" r:id="rId22"/>
    <p:sldId id="293" r:id="rId23"/>
    <p:sldId id="287" r:id="rId24"/>
    <p:sldId id="288" r:id="rId25"/>
    <p:sldId id="289" r:id="rId26"/>
    <p:sldId id="272" r:id="rId27"/>
    <p:sldId id="277" r:id="rId28"/>
    <p:sldId id="271" r:id="rId29"/>
    <p:sldId id="26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F:\TRABAJO%20DE%20GRADO%202\graficos%20exce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F:\TRABAJO%20DE%20GRADO%202\graficos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FFA279"/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B5E-4DA7-9FB8-74885A5ACF36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B5E-4DA7-9FB8-74885A5ACF36}"/>
              </c:ext>
            </c:extLst>
          </c:dPt>
          <c:dPt>
            <c:idx val="2"/>
            <c:bubble3D val="0"/>
            <c:spPr>
              <a:solidFill>
                <a:srgbClr val="FFC000">
                  <a:lumMod val="40000"/>
                  <a:lumOff val="60000"/>
                </a:srgbClr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B5E-4DA7-9FB8-74885A5ACF3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B5E-4DA7-9FB8-74885A5ACF36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Hoja1!$A$397:$A$400</c:f>
              <c:strCache>
                <c:ptCount val="4"/>
                <c:pt idx="0">
                  <c:v>Imbabura</c:v>
                </c:pt>
                <c:pt idx="1">
                  <c:v>Pichincha</c:v>
                </c:pt>
                <c:pt idx="2">
                  <c:v>Tungurahua</c:v>
                </c:pt>
                <c:pt idx="3">
                  <c:v>Guayas</c:v>
                </c:pt>
              </c:strCache>
            </c:strRef>
          </c:cat>
          <c:val>
            <c:numRef>
              <c:f>Hoja1!$B$397:$B$400</c:f>
              <c:numCache>
                <c:formatCode>###0</c:formatCode>
                <c:ptCount val="4"/>
                <c:pt idx="0">
                  <c:v>6</c:v>
                </c:pt>
                <c:pt idx="1">
                  <c:v>28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5E-4DA7-9FB8-74885A5ACF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/>
      </a:pPr>
      <a:endParaRPr lang="es-EC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31279423405408"/>
          <c:y val="4.7290780798666374E-2"/>
          <c:w val="0.62270855032009886"/>
          <c:h val="0.82430313491486895"/>
        </c:manualLayout>
      </c:layout>
      <c:pie3DChart>
        <c:varyColors val="1"/>
        <c:ser>
          <c:idx val="0"/>
          <c:order val="0"/>
          <c:spPr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FFA279"/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48B-4C73-BF99-30C8D5D58505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48B-4C73-BF99-30C8D5D58505}"/>
              </c:ext>
            </c:extLst>
          </c:dPt>
          <c:dPt>
            <c:idx val="2"/>
            <c:bubble3D val="0"/>
            <c:spPr>
              <a:solidFill>
                <a:srgbClr val="FFC000">
                  <a:lumMod val="40000"/>
                  <a:lumOff val="60000"/>
                </a:srgbClr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48B-4C73-BF99-30C8D5D58505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48B-4C73-BF99-30C8D5D58505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48B-4C73-BF99-30C8D5D5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solidFill>
                  <a:sysClr val="window" lastClr="FFFFFF"/>
                </a:solidFill>
              </a:ln>
              <a:effectLst/>
              <a:sp3d contourW="9525">
                <a:contourClr>
                  <a:sysClr val="window" lastClr="FFFFFF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48B-4C73-BF99-30C8D5D58505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Hoja1!$A$554:$A$559</c:f>
              <c:strCache>
                <c:ptCount val="6"/>
                <c:pt idx="0">
                  <c:v>Miel de abeja</c:v>
                </c:pt>
                <c:pt idx="1">
                  <c:v>Jalea real</c:v>
                </c:pt>
                <c:pt idx="2">
                  <c:v>Polen</c:v>
                </c:pt>
                <c:pt idx="3">
                  <c:v>Propóleo</c:v>
                </c:pt>
                <c:pt idx="4">
                  <c:v>Otros</c:v>
                </c:pt>
                <c:pt idx="5">
                  <c:v>Ninguno</c:v>
                </c:pt>
              </c:strCache>
            </c:strRef>
          </c:cat>
          <c:val>
            <c:numRef>
              <c:f>Hoja1!$B$554:$B$559</c:f>
              <c:numCache>
                <c:formatCode>###0</c:formatCode>
                <c:ptCount val="6"/>
                <c:pt idx="0">
                  <c:v>240</c:v>
                </c:pt>
                <c:pt idx="1">
                  <c:v>12</c:v>
                </c:pt>
                <c:pt idx="2">
                  <c:v>20</c:v>
                </c:pt>
                <c:pt idx="3">
                  <c:v>54</c:v>
                </c:pt>
                <c:pt idx="4">
                  <c:v>9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48B-4C73-BF99-30C8D5D5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2008193420266909"/>
          <c:y val="0.71482701522828063"/>
          <c:w val="0.77762529683789527"/>
          <c:h val="0.252431056120632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400"/>
      </a:pPr>
      <a:endParaRPr lang="es-EC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4" Type="http://schemas.openxmlformats.org/officeDocument/2006/relationships/image" Target="../media/image15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308929-B520-4B16-B95D-71AD205631E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9EB828BE-2276-4782-BC0F-42EDB05E6248}">
      <dgm:prSet phldrT="[Texto]" custT="1"/>
      <dgm:spPr/>
      <dgm:t>
        <a:bodyPr/>
        <a:lstStyle/>
        <a:p>
          <a:pPr algn="ctr"/>
          <a:r>
            <a:rPr lang="es-419" sz="1400" dirty="0">
              <a:solidFill>
                <a:schemeClr val="tx1"/>
              </a:solidFill>
              <a:latin typeface="+mn-lt"/>
              <a:ea typeface="+mn-ea"/>
              <a:cs typeface="+mn-cs"/>
            </a:rPr>
            <a:t>Realizar el estudio de la producción y comercialización en la cadena apícola en la provincia de Imbabura</a:t>
          </a:r>
          <a:endParaRPr lang="es-ES" sz="1400" dirty="0">
            <a:solidFill>
              <a:schemeClr val="tx1"/>
            </a:solidFill>
          </a:endParaRPr>
        </a:p>
      </dgm:t>
    </dgm:pt>
    <dgm:pt modelId="{DE440906-B552-4620-80A2-D2785AE081D3}" type="parTrans" cxnId="{4EE81D82-6486-40AC-9CB2-C3C2F62C235B}">
      <dgm:prSet/>
      <dgm:spPr/>
      <dgm:t>
        <a:bodyPr/>
        <a:lstStyle/>
        <a:p>
          <a:endParaRPr lang="es-ES"/>
        </a:p>
      </dgm:t>
    </dgm:pt>
    <dgm:pt modelId="{DBF8B380-E76D-40A1-B6D6-D70F2DB80935}" type="sibTrans" cxnId="{4EE81D82-6486-40AC-9CB2-C3C2F62C235B}">
      <dgm:prSet custT="1"/>
      <dgm:spPr/>
      <dgm:t>
        <a:bodyPr/>
        <a:lstStyle/>
        <a:p>
          <a:r>
            <a:rPr lang="es-ES_tradnl" sz="2000" b="1" dirty="0"/>
            <a:t>OBJETIVO</a:t>
          </a:r>
          <a:r>
            <a:rPr lang="es-ES_tradnl" sz="2400" b="1" dirty="0"/>
            <a:t> </a:t>
          </a:r>
          <a:r>
            <a:rPr lang="es-ES_tradnl" sz="2000" b="1" dirty="0"/>
            <a:t>GENERAL</a:t>
          </a:r>
          <a:endParaRPr lang="es-ES_tradnl" sz="2400" b="1" dirty="0"/>
        </a:p>
      </dgm:t>
    </dgm:pt>
    <dgm:pt modelId="{B3437A59-D6BF-4F42-A59E-FCF7DB3030E4}">
      <dgm:prSet phldrT="[Texto]" custT="1"/>
      <dgm:spPr/>
      <dgm:t>
        <a:bodyPr/>
        <a:lstStyle/>
        <a:p>
          <a:r>
            <a:rPr lang="es-ES_tradnl" sz="1800" b="1" dirty="0"/>
            <a:t>OBJETIVOS ESPECÍFICOS</a:t>
          </a:r>
          <a:endParaRPr lang="es-ES" sz="1800" b="1" dirty="0"/>
        </a:p>
      </dgm:t>
    </dgm:pt>
    <dgm:pt modelId="{B011D071-0C7D-4123-911F-E6CF6C3E7A48}" type="parTrans" cxnId="{90209B26-B6B1-4EAF-AF9D-E8347E4C22E2}">
      <dgm:prSet/>
      <dgm:spPr/>
      <dgm:t>
        <a:bodyPr/>
        <a:lstStyle/>
        <a:p>
          <a:endParaRPr lang="es-ES"/>
        </a:p>
      </dgm:t>
    </dgm:pt>
    <dgm:pt modelId="{997A1236-699F-42B8-805A-EA7342BE8088}" type="sibTrans" cxnId="{90209B26-B6B1-4EAF-AF9D-E8347E4C22E2}">
      <dgm:prSet custT="1"/>
      <dgm:spPr/>
      <dgm:t>
        <a:bodyPr/>
        <a:lstStyle/>
        <a:p>
          <a:pPr algn="ctr"/>
          <a:r>
            <a:rPr lang="es-419" sz="1400" dirty="0">
              <a:solidFill>
                <a:schemeClr val="tx1"/>
              </a:solidFill>
            </a:rPr>
            <a:t>Identificar el mercado actual y potencial de los productos apícolas</a:t>
          </a:r>
          <a:endParaRPr lang="es-ES" sz="1400" dirty="0">
            <a:solidFill>
              <a:schemeClr val="tx1"/>
            </a:solidFill>
          </a:endParaRPr>
        </a:p>
      </dgm:t>
    </dgm:pt>
    <dgm:pt modelId="{2B7C3535-C271-439A-8AA4-83246C0DF292}">
      <dgm:prSet phldrT="[Texto]" custT="1"/>
      <dgm:spPr/>
      <dgm:t>
        <a:bodyPr/>
        <a:lstStyle/>
        <a:p>
          <a:pPr algn="ctr"/>
          <a:r>
            <a:rPr lang="es-419" sz="1400" dirty="0">
              <a:solidFill>
                <a:schemeClr val="tx1"/>
              </a:solidFill>
            </a:rPr>
            <a:t>Generar una propuesta de comercialización de productos apícolas</a:t>
          </a:r>
          <a:endParaRPr lang="es-ES" sz="1400" dirty="0">
            <a:solidFill>
              <a:schemeClr val="tx1"/>
            </a:solidFill>
          </a:endParaRPr>
        </a:p>
      </dgm:t>
    </dgm:pt>
    <dgm:pt modelId="{55DFD2A4-EFD4-4A32-A401-2727E2D2BEE4}" type="parTrans" cxnId="{866BF933-2DE9-44FD-BEAA-EA633C78350E}">
      <dgm:prSet/>
      <dgm:spPr/>
      <dgm:t>
        <a:bodyPr/>
        <a:lstStyle/>
        <a:p>
          <a:endParaRPr lang="es-ES"/>
        </a:p>
      </dgm:t>
    </dgm:pt>
    <dgm:pt modelId="{5AD0F136-1592-42E1-9C09-3F93F527D23F}" type="sibTrans" cxnId="{866BF933-2DE9-44FD-BEAA-EA633C78350E}">
      <dgm:prSet custT="1"/>
      <dgm:spPr/>
      <dgm:t>
        <a:bodyPr/>
        <a:lstStyle/>
        <a:p>
          <a:r>
            <a:rPr lang="es-419" sz="1400" dirty="0">
              <a:solidFill>
                <a:schemeClr val="tx1"/>
              </a:solidFill>
            </a:rPr>
            <a:t>Determinar la producción apícola en la provincia y georreferenciar la información obtenida.</a:t>
          </a:r>
          <a:endParaRPr lang="es-ES" sz="1400" dirty="0">
            <a:solidFill>
              <a:schemeClr val="tx1"/>
            </a:solidFill>
          </a:endParaRPr>
        </a:p>
      </dgm:t>
    </dgm:pt>
    <dgm:pt modelId="{E302E14C-3F0F-4F38-9708-8C0A7FD7963D}" type="pres">
      <dgm:prSet presAssocID="{F3308929-B520-4B16-B95D-71AD205631EB}" presName="Name0" presStyleCnt="0">
        <dgm:presLayoutVars>
          <dgm:chMax/>
          <dgm:chPref/>
          <dgm:dir/>
          <dgm:animLvl val="lvl"/>
        </dgm:presLayoutVars>
      </dgm:prSet>
      <dgm:spPr/>
    </dgm:pt>
    <dgm:pt modelId="{B559B56B-C3DF-4280-83CF-32566E668949}" type="pres">
      <dgm:prSet presAssocID="{9EB828BE-2276-4782-BC0F-42EDB05E6248}" presName="composite" presStyleCnt="0"/>
      <dgm:spPr/>
    </dgm:pt>
    <dgm:pt modelId="{3A83EB34-3EAC-4BE9-BE14-60F9E3440E3A}" type="pres">
      <dgm:prSet presAssocID="{9EB828BE-2276-4782-BC0F-42EDB05E6248}" presName="Parent1" presStyleLbl="node1" presStyleIdx="0" presStyleCnt="6" custScaleX="103563" custScaleY="100934" custLinFactX="-13045" custLinFactNeighborX="-100000" custLinFactNeighborY="81577">
        <dgm:presLayoutVars>
          <dgm:chMax val="1"/>
          <dgm:chPref val="1"/>
          <dgm:bulletEnabled val="1"/>
        </dgm:presLayoutVars>
      </dgm:prSet>
      <dgm:spPr/>
    </dgm:pt>
    <dgm:pt modelId="{05C33300-E235-4B19-90F1-DC00CCAE8062}" type="pres">
      <dgm:prSet presAssocID="{9EB828BE-2276-4782-BC0F-42EDB05E624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C0315E7-2492-49CC-84A1-2730294BFD64}" type="pres">
      <dgm:prSet presAssocID="{9EB828BE-2276-4782-BC0F-42EDB05E6248}" presName="BalanceSpacing" presStyleCnt="0"/>
      <dgm:spPr/>
    </dgm:pt>
    <dgm:pt modelId="{2D58CC6E-AF44-4A54-910F-34582F4A5CD6}" type="pres">
      <dgm:prSet presAssocID="{9EB828BE-2276-4782-BC0F-42EDB05E6248}" presName="BalanceSpacing1" presStyleCnt="0"/>
      <dgm:spPr/>
    </dgm:pt>
    <dgm:pt modelId="{30962541-1F0F-49E9-84C0-5208E54B0370}" type="pres">
      <dgm:prSet presAssocID="{DBF8B380-E76D-40A1-B6D6-D70F2DB80935}" presName="Accent1Text" presStyleLbl="node1" presStyleIdx="1" presStyleCnt="6" custLinFactX="-12235" custLinFactNeighborX="-100000" custLinFactNeighborY="81577"/>
      <dgm:spPr/>
    </dgm:pt>
    <dgm:pt modelId="{EF24E020-CCF6-4CBD-9715-AC3DF7184A1F}" type="pres">
      <dgm:prSet presAssocID="{DBF8B380-E76D-40A1-B6D6-D70F2DB80935}" presName="spaceBetweenRectangles" presStyleCnt="0"/>
      <dgm:spPr/>
    </dgm:pt>
    <dgm:pt modelId="{00D1E632-5810-4F41-93CF-25A413665F95}" type="pres">
      <dgm:prSet presAssocID="{B3437A59-D6BF-4F42-A59E-FCF7DB3030E4}" presName="composite" presStyleCnt="0"/>
      <dgm:spPr/>
    </dgm:pt>
    <dgm:pt modelId="{F5DF461D-1456-46A1-8486-E66E6D1B1E85}" type="pres">
      <dgm:prSet presAssocID="{B3437A59-D6BF-4F42-A59E-FCF7DB3030E4}" presName="Parent1" presStyleLbl="node1" presStyleIdx="2" presStyleCnt="6" custLinFactNeighborX="49302" custLinFactNeighborY="-4382">
        <dgm:presLayoutVars>
          <dgm:chMax val="1"/>
          <dgm:chPref val="1"/>
          <dgm:bulletEnabled val="1"/>
        </dgm:presLayoutVars>
      </dgm:prSet>
      <dgm:spPr/>
    </dgm:pt>
    <dgm:pt modelId="{CD2121EE-9652-499B-92FB-0B66E7A64FFC}" type="pres">
      <dgm:prSet presAssocID="{B3437A59-D6BF-4F42-A59E-FCF7DB3030E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5076E84-DAB2-493C-BDB3-54554F803203}" type="pres">
      <dgm:prSet presAssocID="{B3437A59-D6BF-4F42-A59E-FCF7DB3030E4}" presName="BalanceSpacing" presStyleCnt="0"/>
      <dgm:spPr/>
    </dgm:pt>
    <dgm:pt modelId="{C9FA89AF-17FF-4B5B-B076-3D1C3B3CC571}" type="pres">
      <dgm:prSet presAssocID="{B3437A59-D6BF-4F42-A59E-FCF7DB3030E4}" presName="BalanceSpacing1" presStyleCnt="0"/>
      <dgm:spPr/>
    </dgm:pt>
    <dgm:pt modelId="{F3B4A527-4947-4260-AA8E-0F9C04F2E169}" type="pres">
      <dgm:prSet presAssocID="{997A1236-699F-42B8-805A-EA7342BE8088}" presName="Accent1Text" presStyleLbl="node1" presStyleIdx="3" presStyleCnt="6" custScaleX="104235" custLinFactNeighborX="-3762" custLinFactNeighborY="-85918"/>
      <dgm:spPr/>
    </dgm:pt>
    <dgm:pt modelId="{037B854A-D13D-46F5-B95E-9C6EF3ACF214}" type="pres">
      <dgm:prSet presAssocID="{997A1236-699F-42B8-805A-EA7342BE8088}" presName="spaceBetweenRectangles" presStyleCnt="0"/>
      <dgm:spPr/>
    </dgm:pt>
    <dgm:pt modelId="{DB86A72E-3BC2-4DB8-BD7A-207D07736638}" type="pres">
      <dgm:prSet presAssocID="{2B7C3535-C271-439A-8AA4-83246C0DF292}" presName="composite" presStyleCnt="0"/>
      <dgm:spPr/>
    </dgm:pt>
    <dgm:pt modelId="{11AD6427-7FEC-460A-95A0-7FC09461CA91}" type="pres">
      <dgm:prSet presAssocID="{2B7C3535-C271-439A-8AA4-83246C0DF292}" presName="Parent1" presStyleLbl="node1" presStyleIdx="4" presStyleCnt="6" custScaleX="106542" custLinFactNeighborX="49910" custLinFactNeighborY="-8834">
        <dgm:presLayoutVars>
          <dgm:chMax val="1"/>
          <dgm:chPref val="1"/>
          <dgm:bulletEnabled val="1"/>
        </dgm:presLayoutVars>
      </dgm:prSet>
      <dgm:spPr/>
    </dgm:pt>
    <dgm:pt modelId="{01DE31A0-0F00-4EB0-9041-2F5A02A543DF}" type="pres">
      <dgm:prSet presAssocID="{2B7C3535-C271-439A-8AA4-83246C0DF29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4FB0E9F-C48D-43D9-9908-D2A96DED841C}" type="pres">
      <dgm:prSet presAssocID="{2B7C3535-C271-439A-8AA4-83246C0DF292}" presName="BalanceSpacing" presStyleCnt="0"/>
      <dgm:spPr/>
    </dgm:pt>
    <dgm:pt modelId="{24B64190-B84D-4C2E-B0E3-442A01B4C025}" type="pres">
      <dgm:prSet presAssocID="{2B7C3535-C271-439A-8AA4-83246C0DF292}" presName="BalanceSpacing1" presStyleCnt="0"/>
      <dgm:spPr/>
    </dgm:pt>
    <dgm:pt modelId="{DEB2E718-5695-4A1E-9429-574A3361877D}" type="pres">
      <dgm:prSet presAssocID="{5AD0F136-1592-42E1-9C09-3F93F527D23F}" presName="Accent1Text" presStyleLbl="node1" presStyleIdx="5" presStyleCnt="6" custScaleX="99411" custLinFactX="100000" custLinFactNeighborX="110007" custLinFactNeighborY="-89502"/>
      <dgm:spPr/>
    </dgm:pt>
  </dgm:ptLst>
  <dgm:cxnLst>
    <dgm:cxn modelId="{840A3C55-0578-441C-B96B-B3AD3C1C25B6}" type="presOf" srcId="{DBF8B380-E76D-40A1-B6D6-D70F2DB80935}" destId="{30962541-1F0F-49E9-84C0-5208E54B0370}" srcOrd="0" destOrd="0" presId="urn:microsoft.com/office/officeart/2008/layout/AlternatingHexagons"/>
    <dgm:cxn modelId="{866BF933-2DE9-44FD-BEAA-EA633C78350E}" srcId="{F3308929-B520-4B16-B95D-71AD205631EB}" destId="{2B7C3535-C271-439A-8AA4-83246C0DF292}" srcOrd="2" destOrd="0" parTransId="{55DFD2A4-EFD4-4A32-A401-2727E2D2BEE4}" sibTransId="{5AD0F136-1592-42E1-9C09-3F93F527D23F}"/>
    <dgm:cxn modelId="{4EE81D82-6486-40AC-9CB2-C3C2F62C235B}" srcId="{F3308929-B520-4B16-B95D-71AD205631EB}" destId="{9EB828BE-2276-4782-BC0F-42EDB05E6248}" srcOrd="0" destOrd="0" parTransId="{DE440906-B552-4620-80A2-D2785AE081D3}" sibTransId="{DBF8B380-E76D-40A1-B6D6-D70F2DB80935}"/>
    <dgm:cxn modelId="{0760A422-149E-4F36-94C7-EEC1E4840939}" type="presOf" srcId="{F3308929-B520-4B16-B95D-71AD205631EB}" destId="{E302E14C-3F0F-4F38-9708-8C0A7FD7963D}" srcOrd="0" destOrd="0" presId="urn:microsoft.com/office/officeart/2008/layout/AlternatingHexagons"/>
    <dgm:cxn modelId="{89214325-989A-471B-9761-2F4547B8F498}" type="presOf" srcId="{5AD0F136-1592-42E1-9C09-3F93F527D23F}" destId="{DEB2E718-5695-4A1E-9429-574A3361877D}" srcOrd="0" destOrd="0" presId="urn:microsoft.com/office/officeart/2008/layout/AlternatingHexagons"/>
    <dgm:cxn modelId="{90184FD0-846E-4BF8-AC2E-3E99C053038D}" type="presOf" srcId="{997A1236-699F-42B8-805A-EA7342BE8088}" destId="{F3B4A527-4947-4260-AA8E-0F9C04F2E169}" srcOrd="0" destOrd="0" presId="urn:microsoft.com/office/officeart/2008/layout/AlternatingHexagons"/>
    <dgm:cxn modelId="{90209B26-B6B1-4EAF-AF9D-E8347E4C22E2}" srcId="{F3308929-B520-4B16-B95D-71AD205631EB}" destId="{B3437A59-D6BF-4F42-A59E-FCF7DB3030E4}" srcOrd="1" destOrd="0" parTransId="{B011D071-0C7D-4123-911F-E6CF6C3E7A48}" sibTransId="{997A1236-699F-42B8-805A-EA7342BE8088}"/>
    <dgm:cxn modelId="{5A84BDD1-B4DA-410C-8A50-52742A6E36FA}" type="presOf" srcId="{2B7C3535-C271-439A-8AA4-83246C0DF292}" destId="{11AD6427-7FEC-460A-95A0-7FC09461CA91}" srcOrd="0" destOrd="0" presId="urn:microsoft.com/office/officeart/2008/layout/AlternatingHexagons"/>
    <dgm:cxn modelId="{F1BE2973-F4BA-46DD-A7BB-21AA6060E34C}" type="presOf" srcId="{B3437A59-D6BF-4F42-A59E-FCF7DB3030E4}" destId="{F5DF461D-1456-46A1-8486-E66E6D1B1E85}" srcOrd="0" destOrd="0" presId="urn:microsoft.com/office/officeart/2008/layout/AlternatingHexagons"/>
    <dgm:cxn modelId="{095C7D44-751D-487F-8EAE-FE882C8FD47D}" type="presOf" srcId="{9EB828BE-2276-4782-BC0F-42EDB05E6248}" destId="{3A83EB34-3EAC-4BE9-BE14-60F9E3440E3A}" srcOrd="0" destOrd="0" presId="urn:microsoft.com/office/officeart/2008/layout/AlternatingHexagons"/>
    <dgm:cxn modelId="{B0D3D952-6AAA-45A1-A202-E56EC2AA79EF}" type="presParOf" srcId="{E302E14C-3F0F-4F38-9708-8C0A7FD7963D}" destId="{B559B56B-C3DF-4280-83CF-32566E668949}" srcOrd="0" destOrd="0" presId="urn:microsoft.com/office/officeart/2008/layout/AlternatingHexagons"/>
    <dgm:cxn modelId="{216790CB-EDBF-4AAE-A290-983ED6B4BBB4}" type="presParOf" srcId="{B559B56B-C3DF-4280-83CF-32566E668949}" destId="{3A83EB34-3EAC-4BE9-BE14-60F9E3440E3A}" srcOrd="0" destOrd="0" presId="urn:microsoft.com/office/officeart/2008/layout/AlternatingHexagons"/>
    <dgm:cxn modelId="{6A0FAFD9-8C69-4F4E-8DB0-55B7BBF518AC}" type="presParOf" srcId="{B559B56B-C3DF-4280-83CF-32566E668949}" destId="{05C33300-E235-4B19-90F1-DC00CCAE8062}" srcOrd="1" destOrd="0" presId="urn:microsoft.com/office/officeart/2008/layout/AlternatingHexagons"/>
    <dgm:cxn modelId="{6CB03166-61B7-477A-AB21-F4D56DBB32FF}" type="presParOf" srcId="{B559B56B-C3DF-4280-83CF-32566E668949}" destId="{6C0315E7-2492-49CC-84A1-2730294BFD64}" srcOrd="2" destOrd="0" presId="urn:microsoft.com/office/officeart/2008/layout/AlternatingHexagons"/>
    <dgm:cxn modelId="{8889E776-AE46-46D3-9953-56BFA70A5321}" type="presParOf" srcId="{B559B56B-C3DF-4280-83CF-32566E668949}" destId="{2D58CC6E-AF44-4A54-910F-34582F4A5CD6}" srcOrd="3" destOrd="0" presId="urn:microsoft.com/office/officeart/2008/layout/AlternatingHexagons"/>
    <dgm:cxn modelId="{E7AE046F-62BF-4BD3-A83B-2D79C6FF4E19}" type="presParOf" srcId="{B559B56B-C3DF-4280-83CF-32566E668949}" destId="{30962541-1F0F-49E9-84C0-5208E54B0370}" srcOrd="4" destOrd="0" presId="urn:microsoft.com/office/officeart/2008/layout/AlternatingHexagons"/>
    <dgm:cxn modelId="{054A3675-C54A-49F4-9FAA-E2C4440E9D6B}" type="presParOf" srcId="{E302E14C-3F0F-4F38-9708-8C0A7FD7963D}" destId="{EF24E020-CCF6-4CBD-9715-AC3DF7184A1F}" srcOrd="1" destOrd="0" presId="urn:microsoft.com/office/officeart/2008/layout/AlternatingHexagons"/>
    <dgm:cxn modelId="{2B4722E6-3A73-4DA8-8212-077DCC071B64}" type="presParOf" srcId="{E302E14C-3F0F-4F38-9708-8C0A7FD7963D}" destId="{00D1E632-5810-4F41-93CF-25A413665F95}" srcOrd="2" destOrd="0" presId="urn:microsoft.com/office/officeart/2008/layout/AlternatingHexagons"/>
    <dgm:cxn modelId="{495B1E68-2C47-49AD-A1A5-CBB22F6244D9}" type="presParOf" srcId="{00D1E632-5810-4F41-93CF-25A413665F95}" destId="{F5DF461D-1456-46A1-8486-E66E6D1B1E85}" srcOrd="0" destOrd="0" presId="urn:microsoft.com/office/officeart/2008/layout/AlternatingHexagons"/>
    <dgm:cxn modelId="{BB6ED251-BDB3-4BBE-91E5-BF29E858999A}" type="presParOf" srcId="{00D1E632-5810-4F41-93CF-25A413665F95}" destId="{CD2121EE-9652-499B-92FB-0B66E7A64FFC}" srcOrd="1" destOrd="0" presId="urn:microsoft.com/office/officeart/2008/layout/AlternatingHexagons"/>
    <dgm:cxn modelId="{4D3558B1-94B8-4D97-B50B-412F46B12ACD}" type="presParOf" srcId="{00D1E632-5810-4F41-93CF-25A413665F95}" destId="{65076E84-DAB2-493C-BDB3-54554F803203}" srcOrd="2" destOrd="0" presId="urn:microsoft.com/office/officeart/2008/layout/AlternatingHexagons"/>
    <dgm:cxn modelId="{13204473-5528-4E8C-8A74-C721B80C7D13}" type="presParOf" srcId="{00D1E632-5810-4F41-93CF-25A413665F95}" destId="{C9FA89AF-17FF-4B5B-B076-3D1C3B3CC571}" srcOrd="3" destOrd="0" presId="urn:microsoft.com/office/officeart/2008/layout/AlternatingHexagons"/>
    <dgm:cxn modelId="{EBB294B7-5ABB-4351-97A8-7F4BA2D3C7B0}" type="presParOf" srcId="{00D1E632-5810-4F41-93CF-25A413665F95}" destId="{F3B4A527-4947-4260-AA8E-0F9C04F2E169}" srcOrd="4" destOrd="0" presId="urn:microsoft.com/office/officeart/2008/layout/AlternatingHexagons"/>
    <dgm:cxn modelId="{7CCDF61B-FE15-4A7B-94C4-B3069E302B8D}" type="presParOf" srcId="{E302E14C-3F0F-4F38-9708-8C0A7FD7963D}" destId="{037B854A-D13D-46F5-B95E-9C6EF3ACF214}" srcOrd="3" destOrd="0" presId="urn:microsoft.com/office/officeart/2008/layout/AlternatingHexagons"/>
    <dgm:cxn modelId="{A2111491-BF93-4FE5-AF89-5F4AD697B56F}" type="presParOf" srcId="{E302E14C-3F0F-4F38-9708-8C0A7FD7963D}" destId="{DB86A72E-3BC2-4DB8-BD7A-207D07736638}" srcOrd="4" destOrd="0" presId="urn:microsoft.com/office/officeart/2008/layout/AlternatingHexagons"/>
    <dgm:cxn modelId="{85CB0470-A09B-4F5B-AD18-0E0C3C41C7AB}" type="presParOf" srcId="{DB86A72E-3BC2-4DB8-BD7A-207D07736638}" destId="{11AD6427-7FEC-460A-95A0-7FC09461CA91}" srcOrd="0" destOrd="0" presId="urn:microsoft.com/office/officeart/2008/layout/AlternatingHexagons"/>
    <dgm:cxn modelId="{F44E7E5E-73BF-4DDD-AF93-08CE62F148AC}" type="presParOf" srcId="{DB86A72E-3BC2-4DB8-BD7A-207D07736638}" destId="{01DE31A0-0F00-4EB0-9041-2F5A02A543DF}" srcOrd="1" destOrd="0" presId="urn:microsoft.com/office/officeart/2008/layout/AlternatingHexagons"/>
    <dgm:cxn modelId="{D610F7A2-FF8B-4494-B737-29ED3A3D43C7}" type="presParOf" srcId="{DB86A72E-3BC2-4DB8-BD7A-207D07736638}" destId="{74FB0E9F-C48D-43D9-9908-D2A96DED841C}" srcOrd="2" destOrd="0" presId="urn:microsoft.com/office/officeart/2008/layout/AlternatingHexagons"/>
    <dgm:cxn modelId="{583FC62E-8F85-47FF-9A99-4F826DD136C0}" type="presParOf" srcId="{DB86A72E-3BC2-4DB8-BD7A-207D07736638}" destId="{24B64190-B84D-4C2E-B0E3-442A01B4C025}" srcOrd="3" destOrd="0" presId="urn:microsoft.com/office/officeart/2008/layout/AlternatingHexagons"/>
    <dgm:cxn modelId="{EEC6B2D6-927A-4C7E-B5B3-34EDB7BEEE5A}" type="presParOf" srcId="{DB86A72E-3BC2-4DB8-BD7A-207D07736638}" destId="{DEB2E718-5695-4A1E-9429-574A3361877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FCE43A-2C09-44ED-90D5-D5052E6B0C2C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4970516-959B-4219-A4EB-03AC92BEC5A8}">
      <dgm:prSet phldrT="[Texto]"/>
      <dgm:spPr/>
      <dgm:t>
        <a:bodyPr/>
        <a:lstStyle/>
        <a:p>
          <a:r>
            <a:rPr lang="es-419" dirty="0"/>
            <a:t>La presentación y degustación de productos</a:t>
          </a:r>
        </a:p>
        <a:p>
          <a:r>
            <a:rPr lang="es-419" dirty="0"/>
            <a:t> </a:t>
          </a:r>
          <a:endParaRPr lang="es-ES" dirty="0"/>
        </a:p>
      </dgm:t>
    </dgm:pt>
    <dgm:pt modelId="{4310DCF8-1F9E-41DD-9DBF-6FA2CAE1673D}" type="parTrans" cxnId="{232E87E4-1766-462E-B536-092AA451F334}">
      <dgm:prSet/>
      <dgm:spPr/>
      <dgm:t>
        <a:bodyPr/>
        <a:lstStyle/>
        <a:p>
          <a:endParaRPr lang="es-ES"/>
        </a:p>
      </dgm:t>
    </dgm:pt>
    <dgm:pt modelId="{BB2B1C68-7083-4BFC-A86A-648CB5EF0504}" type="sibTrans" cxnId="{232E87E4-1766-462E-B536-092AA451F334}">
      <dgm:prSet/>
      <dgm:spPr/>
      <dgm:t>
        <a:bodyPr/>
        <a:lstStyle/>
        <a:p>
          <a:endParaRPr lang="es-ES"/>
        </a:p>
      </dgm:t>
    </dgm:pt>
    <dgm:pt modelId="{A6ED6E11-DBFF-4B30-96DD-17771BD00C97}">
      <dgm:prSet phldrT="[Texto]"/>
      <dgm:spPr>
        <a:solidFill>
          <a:srgbClr val="00B0F0"/>
        </a:solidFill>
      </dgm:spPr>
      <dgm:t>
        <a:bodyPr anchor="ctr"/>
        <a:lstStyle/>
        <a:p>
          <a:pPr algn="ctr"/>
          <a:r>
            <a:rPr lang="es-419" dirty="0"/>
            <a:t>Promoción en internet </a:t>
          </a:r>
          <a:endParaRPr lang="es-ES" dirty="0"/>
        </a:p>
      </dgm:t>
    </dgm:pt>
    <dgm:pt modelId="{507D8125-39F1-4073-8025-2C39D84C71B6}" type="parTrans" cxnId="{685892C6-EAA9-4804-A5E8-4A47D76210A8}">
      <dgm:prSet/>
      <dgm:spPr/>
      <dgm:t>
        <a:bodyPr/>
        <a:lstStyle/>
        <a:p>
          <a:endParaRPr lang="es-ES"/>
        </a:p>
      </dgm:t>
    </dgm:pt>
    <dgm:pt modelId="{47EA9919-E01E-46A7-ACB2-2AA4B8A9486D}" type="sibTrans" cxnId="{685892C6-EAA9-4804-A5E8-4A47D76210A8}">
      <dgm:prSet/>
      <dgm:spPr/>
      <dgm:t>
        <a:bodyPr/>
        <a:lstStyle/>
        <a:p>
          <a:endParaRPr lang="es-ES"/>
        </a:p>
      </dgm:t>
    </dgm:pt>
    <dgm:pt modelId="{10365C60-95EE-43C7-8124-63E3D729C2E8}" type="pres">
      <dgm:prSet presAssocID="{5DFCE43A-2C09-44ED-90D5-D5052E6B0C2C}" presName="diagram" presStyleCnt="0">
        <dgm:presLayoutVars>
          <dgm:dir/>
        </dgm:presLayoutVars>
      </dgm:prSet>
      <dgm:spPr/>
    </dgm:pt>
    <dgm:pt modelId="{B0D03E86-BDA6-49D4-9E2E-F0EF93F83E87}" type="pres">
      <dgm:prSet presAssocID="{34970516-959B-4219-A4EB-03AC92BEC5A8}" presName="composite" presStyleCnt="0"/>
      <dgm:spPr/>
    </dgm:pt>
    <dgm:pt modelId="{B56EEF37-7FAC-47BD-85E7-1B1BFACE02E0}" type="pres">
      <dgm:prSet presAssocID="{34970516-959B-4219-A4EB-03AC92BEC5A8}" presName="Image" presStyleLbl="bgShp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1AB88479-8039-4BE6-B65B-827BF81324AA}" type="pres">
      <dgm:prSet presAssocID="{34970516-959B-4219-A4EB-03AC92BEC5A8}" presName="Parent" presStyleLbl="node0" presStyleIdx="0" presStyleCnt="2">
        <dgm:presLayoutVars>
          <dgm:bulletEnabled val="1"/>
        </dgm:presLayoutVars>
      </dgm:prSet>
      <dgm:spPr/>
    </dgm:pt>
    <dgm:pt modelId="{5508994B-654A-4C24-BE91-9604E6645273}" type="pres">
      <dgm:prSet presAssocID="{BB2B1C68-7083-4BFC-A86A-648CB5EF0504}" presName="sibTrans" presStyleCnt="0"/>
      <dgm:spPr/>
    </dgm:pt>
    <dgm:pt modelId="{1BA5599C-750A-44BD-A288-166C4CF063A7}" type="pres">
      <dgm:prSet presAssocID="{A6ED6E11-DBFF-4B30-96DD-17771BD00C97}" presName="composite" presStyleCnt="0"/>
      <dgm:spPr/>
    </dgm:pt>
    <dgm:pt modelId="{E4FFEF56-C75E-4627-9287-FCC608BC44ED}" type="pres">
      <dgm:prSet presAssocID="{A6ED6E11-DBFF-4B30-96DD-17771BD00C97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ECB7FA97-432D-441C-A77E-1C1E5526FB96}" type="pres">
      <dgm:prSet presAssocID="{A6ED6E11-DBFF-4B30-96DD-17771BD00C97}" presName="Parent" presStyleLbl="node0" presStyleIdx="1" presStyleCnt="2">
        <dgm:presLayoutVars>
          <dgm:bulletEnabled val="1"/>
        </dgm:presLayoutVars>
      </dgm:prSet>
      <dgm:spPr/>
    </dgm:pt>
  </dgm:ptLst>
  <dgm:cxnLst>
    <dgm:cxn modelId="{E0FE6F3B-E2C1-4BAD-9313-FDFE8C4C143E}" type="presOf" srcId="{A6ED6E11-DBFF-4B30-96DD-17771BD00C97}" destId="{ECB7FA97-432D-441C-A77E-1C1E5526FB96}" srcOrd="0" destOrd="0" presId="urn:microsoft.com/office/officeart/2008/layout/BendingPictureCaption"/>
    <dgm:cxn modelId="{685892C6-EAA9-4804-A5E8-4A47D76210A8}" srcId="{5DFCE43A-2C09-44ED-90D5-D5052E6B0C2C}" destId="{A6ED6E11-DBFF-4B30-96DD-17771BD00C97}" srcOrd="1" destOrd="0" parTransId="{507D8125-39F1-4073-8025-2C39D84C71B6}" sibTransId="{47EA9919-E01E-46A7-ACB2-2AA4B8A9486D}"/>
    <dgm:cxn modelId="{B04FB8E7-7535-4024-8760-93C5EFF17556}" type="presOf" srcId="{5DFCE43A-2C09-44ED-90D5-D5052E6B0C2C}" destId="{10365C60-95EE-43C7-8124-63E3D729C2E8}" srcOrd="0" destOrd="0" presId="urn:microsoft.com/office/officeart/2008/layout/BendingPictureCaption"/>
    <dgm:cxn modelId="{232E87E4-1766-462E-B536-092AA451F334}" srcId="{5DFCE43A-2C09-44ED-90D5-D5052E6B0C2C}" destId="{34970516-959B-4219-A4EB-03AC92BEC5A8}" srcOrd="0" destOrd="0" parTransId="{4310DCF8-1F9E-41DD-9DBF-6FA2CAE1673D}" sibTransId="{BB2B1C68-7083-4BFC-A86A-648CB5EF0504}"/>
    <dgm:cxn modelId="{FF809C13-3C11-4C23-8C0C-AE7B4AFACFAB}" type="presOf" srcId="{34970516-959B-4219-A4EB-03AC92BEC5A8}" destId="{1AB88479-8039-4BE6-B65B-827BF81324AA}" srcOrd="0" destOrd="0" presId="urn:microsoft.com/office/officeart/2008/layout/BendingPictureCaption"/>
    <dgm:cxn modelId="{3A947773-0A3D-4D21-A848-E7334D807D53}" type="presParOf" srcId="{10365C60-95EE-43C7-8124-63E3D729C2E8}" destId="{B0D03E86-BDA6-49D4-9E2E-F0EF93F83E87}" srcOrd="0" destOrd="0" presId="urn:microsoft.com/office/officeart/2008/layout/BendingPictureCaption"/>
    <dgm:cxn modelId="{A0BEA2F0-013B-4B96-8B07-30205BE240E3}" type="presParOf" srcId="{B0D03E86-BDA6-49D4-9E2E-F0EF93F83E87}" destId="{B56EEF37-7FAC-47BD-85E7-1B1BFACE02E0}" srcOrd="0" destOrd="0" presId="urn:microsoft.com/office/officeart/2008/layout/BendingPictureCaption"/>
    <dgm:cxn modelId="{4ABC2B6B-E5AB-466B-BA80-F046B3523836}" type="presParOf" srcId="{B0D03E86-BDA6-49D4-9E2E-F0EF93F83E87}" destId="{1AB88479-8039-4BE6-B65B-827BF81324AA}" srcOrd="1" destOrd="0" presId="urn:microsoft.com/office/officeart/2008/layout/BendingPictureCaption"/>
    <dgm:cxn modelId="{BB7AD799-F54F-460E-A694-31A5540AEBC6}" type="presParOf" srcId="{10365C60-95EE-43C7-8124-63E3D729C2E8}" destId="{5508994B-654A-4C24-BE91-9604E6645273}" srcOrd="1" destOrd="0" presId="urn:microsoft.com/office/officeart/2008/layout/BendingPictureCaption"/>
    <dgm:cxn modelId="{D6640126-48C0-4E52-A322-07EEC7C3BEC9}" type="presParOf" srcId="{10365C60-95EE-43C7-8124-63E3D729C2E8}" destId="{1BA5599C-750A-44BD-A288-166C4CF063A7}" srcOrd="2" destOrd="0" presId="urn:microsoft.com/office/officeart/2008/layout/BendingPictureCaption"/>
    <dgm:cxn modelId="{DFC554E7-8D85-487C-B890-F3BFCEEE8D0E}" type="presParOf" srcId="{1BA5599C-750A-44BD-A288-166C4CF063A7}" destId="{E4FFEF56-C75E-4627-9287-FCC608BC44ED}" srcOrd="0" destOrd="0" presId="urn:microsoft.com/office/officeart/2008/layout/BendingPictureCaption"/>
    <dgm:cxn modelId="{397B42E4-DFA8-45FE-ACC4-696E89ADC6E4}" type="presParOf" srcId="{1BA5599C-750A-44BD-A288-166C4CF063A7}" destId="{ECB7FA97-432D-441C-A77E-1C1E5526FB9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5DE0D1-C65A-4B8F-9A20-3411CD73ED3D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5B8CFAA3-4443-4CF9-A35E-4D1579FC8C6A}">
      <dgm:prSet phldrT="[Texto]" custT="1"/>
      <dgm:spPr/>
      <dgm:t>
        <a:bodyPr/>
        <a:lstStyle/>
        <a:p>
          <a:r>
            <a:rPr lang="es-EC" sz="1400"/>
            <a:t>PRODUCTORES</a:t>
          </a:r>
        </a:p>
      </dgm:t>
    </dgm:pt>
    <dgm:pt modelId="{4EDE08BF-5768-43E0-924D-5506F2324162}" type="parTrans" cxnId="{3D65757D-0D5C-4038-ADA0-C623D72167E2}">
      <dgm:prSet/>
      <dgm:spPr/>
      <dgm:t>
        <a:bodyPr/>
        <a:lstStyle/>
        <a:p>
          <a:endParaRPr lang="es-EC"/>
        </a:p>
      </dgm:t>
    </dgm:pt>
    <dgm:pt modelId="{84869C77-89C3-47DC-94F2-1EFC5FCF6969}" type="sibTrans" cxnId="{3D65757D-0D5C-4038-ADA0-C623D72167E2}">
      <dgm:prSet/>
      <dgm:spPr/>
      <dgm:t>
        <a:bodyPr/>
        <a:lstStyle/>
        <a:p>
          <a:endParaRPr lang="es-EC"/>
        </a:p>
      </dgm:t>
    </dgm:pt>
    <dgm:pt modelId="{DD0F3722-7704-48FB-8BC6-5936E893E034}">
      <dgm:prSet phldrT="[Texto]" custT="1"/>
      <dgm:spPr/>
      <dgm:t>
        <a:bodyPr/>
        <a:lstStyle/>
        <a:p>
          <a:r>
            <a:rPr lang="es-EC" sz="1400"/>
            <a:t>CENTRO DE ACOPIO Y ENVASADO</a:t>
          </a:r>
        </a:p>
      </dgm:t>
    </dgm:pt>
    <dgm:pt modelId="{6B0FD476-3F80-41CB-91AE-916F4E469309}" type="parTrans" cxnId="{96F24E06-6AB6-4D97-8265-BB0126713046}">
      <dgm:prSet/>
      <dgm:spPr/>
      <dgm:t>
        <a:bodyPr/>
        <a:lstStyle/>
        <a:p>
          <a:endParaRPr lang="es-EC"/>
        </a:p>
      </dgm:t>
    </dgm:pt>
    <dgm:pt modelId="{D1F64C64-81D4-4DC1-A12D-89B4EA963E4D}" type="sibTrans" cxnId="{96F24E06-6AB6-4D97-8265-BB0126713046}">
      <dgm:prSet/>
      <dgm:spPr/>
      <dgm:t>
        <a:bodyPr/>
        <a:lstStyle/>
        <a:p>
          <a:endParaRPr lang="es-EC"/>
        </a:p>
      </dgm:t>
    </dgm:pt>
    <dgm:pt modelId="{E02F541D-47CD-46C7-AE16-41DA00EB0A3D}">
      <dgm:prSet phldrT="[Texto]" custT="1"/>
      <dgm:spPr/>
      <dgm:t>
        <a:bodyPr/>
        <a:lstStyle/>
        <a:p>
          <a:r>
            <a:rPr lang="es-EC" sz="1400"/>
            <a:t>CLIENTES Y CONSUMIDORES FINALES</a:t>
          </a:r>
        </a:p>
      </dgm:t>
    </dgm:pt>
    <dgm:pt modelId="{2DE9BBAE-441F-489C-A8EA-F43D1FED3024}" type="parTrans" cxnId="{32A9D948-045D-4964-AD5D-2A04516BE761}">
      <dgm:prSet/>
      <dgm:spPr/>
      <dgm:t>
        <a:bodyPr/>
        <a:lstStyle/>
        <a:p>
          <a:endParaRPr lang="es-EC"/>
        </a:p>
      </dgm:t>
    </dgm:pt>
    <dgm:pt modelId="{262A9AEE-8290-4CB0-9965-DAD50270E72B}" type="sibTrans" cxnId="{32A9D948-045D-4964-AD5D-2A04516BE761}">
      <dgm:prSet/>
      <dgm:spPr/>
      <dgm:t>
        <a:bodyPr/>
        <a:lstStyle/>
        <a:p>
          <a:endParaRPr lang="es-EC"/>
        </a:p>
      </dgm:t>
    </dgm:pt>
    <dgm:pt modelId="{67714427-B6AB-4BC4-BF23-98086E780EAD}" type="pres">
      <dgm:prSet presAssocID="{2B5DE0D1-C65A-4B8F-9A20-3411CD73ED3D}" presName="CompostProcess" presStyleCnt="0">
        <dgm:presLayoutVars>
          <dgm:dir/>
          <dgm:resizeHandles val="exact"/>
        </dgm:presLayoutVars>
      </dgm:prSet>
      <dgm:spPr/>
    </dgm:pt>
    <dgm:pt modelId="{10D2C472-E9AA-481F-A6CE-C0C97F33399C}" type="pres">
      <dgm:prSet presAssocID="{2B5DE0D1-C65A-4B8F-9A20-3411CD73ED3D}" presName="arrow" presStyleLbl="bgShp" presStyleIdx="0" presStyleCnt="1" custLinFactNeighborX="4064" custLinFactNeighborY="45683"/>
      <dgm:spPr/>
    </dgm:pt>
    <dgm:pt modelId="{6AC2A328-86F9-4E8C-9DD7-EF68F28CF2B8}" type="pres">
      <dgm:prSet presAssocID="{2B5DE0D1-C65A-4B8F-9A20-3411CD73ED3D}" presName="linearProcess" presStyleCnt="0"/>
      <dgm:spPr/>
    </dgm:pt>
    <dgm:pt modelId="{F1BBAB11-64DE-4862-A71E-ABC7CDA2E46A}" type="pres">
      <dgm:prSet presAssocID="{5B8CFAA3-4443-4CF9-A35E-4D1579FC8C6A}" presName="textNode" presStyleLbl="node1" presStyleIdx="0" presStyleCnt="3">
        <dgm:presLayoutVars>
          <dgm:bulletEnabled val="1"/>
        </dgm:presLayoutVars>
      </dgm:prSet>
      <dgm:spPr/>
    </dgm:pt>
    <dgm:pt modelId="{98351BFB-6474-41CB-B6B0-768CA29AE658}" type="pres">
      <dgm:prSet presAssocID="{84869C77-89C3-47DC-94F2-1EFC5FCF6969}" presName="sibTrans" presStyleCnt="0"/>
      <dgm:spPr/>
    </dgm:pt>
    <dgm:pt modelId="{7C99D9A0-6E1C-40B6-A782-2947A51979CE}" type="pres">
      <dgm:prSet presAssocID="{DD0F3722-7704-48FB-8BC6-5936E893E034}" presName="textNode" presStyleLbl="node1" presStyleIdx="1" presStyleCnt="3">
        <dgm:presLayoutVars>
          <dgm:bulletEnabled val="1"/>
        </dgm:presLayoutVars>
      </dgm:prSet>
      <dgm:spPr/>
    </dgm:pt>
    <dgm:pt modelId="{E4FA12F6-D560-4923-BA0C-218D57E34B45}" type="pres">
      <dgm:prSet presAssocID="{D1F64C64-81D4-4DC1-A12D-89B4EA963E4D}" presName="sibTrans" presStyleCnt="0"/>
      <dgm:spPr/>
    </dgm:pt>
    <dgm:pt modelId="{CCB8F4CE-000F-49E2-A1E4-7E462367645B}" type="pres">
      <dgm:prSet presAssocID="{E02F541D-47CD-46C7-AE16-41DA00EB0A3D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2A9D948-045D-4964-AD5D-2A04516BE761}" srcId="{2B5DE0D1-C65A-4B8F-9A20-3411CD73ED3D}" destId="{E02F541D-47CD-46C7-AE16-41DA00EB0A3D}" srcOrd="2" destOrd="0" parTransId="{2DE9BBAE-441F-489C-A8EA-F43D1FED3024}" sibTransId="{262A9AEE-8290-4CB0-9965-DAD50270E72B}"/>
    <dgm:cxn modelId="{3D65757D-0D5C-4038-ADA0-C623D72167E2}" srcId="{2B5DE0D1-C65A-4B8F-9A20-3411CD73ED3D}" destId="{5B8CFAA3-4443-4CF9-A35E-4D1579FC8C6A}" srcOrd="0" destOrd="0" parTransId="{4EDE08BF-5768-43E0-924D-5506F2324162}" sibTransId="{84869C77-89C3-47DC-94F2-1EFC5FCF6969}"/>
    <dgm:cxn modelId="{2753BCEF-1DF7-4DC9-81BC-342B13793E13}" type="presOf" srcId="{2B5DE0D1-C65A-4B8F-9A20-3411CD73ED3D}" destId="{67714427-B6AB-4BC4-BF23-98086E780EAD}" srcOrd="0" destOrd="0" presId="urn:microsoft.com/office/officeart/2005/8/layout/hProcess9"/>
    <dgm:cxn modelId="{6B780001-403C-4200-8794-4B0483EE7B9B}" type="presOf" srcId="{5B8CFAA3-4443-4CF9-A35E-4D1579FC8C6A}" destId="{F1BBAB11-64DE-4862-A71E-ABC7CDA2E46A}" srcOrd="0" destOrd="0" presId="urn:microsoft.com/office/officeart/2005/8/layout/hProcess9"/>
    <dgm:cxn modelId="{D396ABAD-C77D-4146-9F5C-D33FE81243EB}" type="presOf" srcId="{DD0F3722-7704-48FB-8BC6-5936E893E034}" destId="{7C99D9A0-6E1C-40B6-A782-2947A51979CE}" srcOrd="0" destOrd="0" presId="urn:microsoft.com/office/officeart/2005/8/layout/hProcess9"/>
    <dgm:cxn modelId="{A4C9630B-2616-43A6-BABB-3E9347143479}" type="presOf" srcId="{E02F541D-47CD-46C7-AE16-41DA00EB0A3D}" destId="{CCB8F4CE-000F-49E2-A1E4-7E462367645B}" srcOrd="0" destOrd="0" presId="urn:microsoft.com/office/officeart/2005/8/layout/hProcess9"/>
    <dgm:cxn modelId="{96F24E06-6AB6-4D97-8265-BB0126713046}" srcId="{2B5DE0D1-C65A-4B8F-9A20-3411CD73ED3D}" destId="{DD0F3722-7704-48FB-8BC6-5936E893E034}" srcOrd="1" destOrd="0" parTransId="{6B0FD476-3F80-41CB-91AE-916F4E469309}" sibTransId="{D1F64C64-81D4-4DC1-A12D-89B4EA963E4D}"/>
    <dgm:cxn modelId="{A475DC0B-6550-4D45-A346-1CE4E62CFC27}" type="presParOf" srcId="{67714427-B6AB-4BC4-BF23-98086E780EAD}" destId="{10D2C472-E9AA-481F-A6CE-C0C97F33399C}" srcOrd="0" destOrd="0" presId="urn:microsoft.com/office/officeart/2005/8/layout/hProcess9"/>
    <dgm:cxn modelId="{59F2F6DA-21D4-4E96-B74F-35749C76F387}" type="presParOf" srcId="{67714427-B6AB-4BC4-BF23-98086E780EAD}" destId="{6AC2A328-86F9-4E8C-9DD7-EF68F28CF2B8}" srcOrd="1" destOrd="0" presId="urn:microsoft.com/office/officeart/2005/8/layout/hProcess9"/>
    <dgm:cxn modelId="{44775561-CF1A-4204-908C-D46418A22AFE}" type="presParOf" srcId="{6AC2A328-86F9-4E8C-9DD7-EF68F28CF2B8}" destId="{F1BBAB11-64DE-4862-A71E-ABC7CDA2E46A}" srcOrd="0" destOrd="0" presId="urn:microsoft.com/office/officeart/2005/8/layout/hProcess9"/>
    <dgm:cxn modelId="{E1316DB7-99AB-425E-9D58-01369BFE503B}" type="presParOf" srcId="{6AC2A328-86F9-4E8C-9DD7-EF68F28CF2B8}" destId="{98351BFB-6474-41CB-B6B0-768CA29AE658}" srcOrd="1" destOrd="0" presId="urn:microsoft.com/office/officeart/2005/8/layout/hProcess9"/>
    <dgm:cxn modelId="{485884FD-DA20-478C-9AD9-C6CB008ECFA5}" type="presParOf" srcId="{6AC2A328-86F9-4E8C-9DD7-EF68F28CF2B8}" destId="{7C99D9A0-6E1C-40B6-A782-2947A51979CE}" srcOrd="2" destOrd="0" presId="urn:microsoft.com/office/officeart/2005/8/layout/hProcess9"/>
    <dgm:cxn modelId="{B6D31639-39FA-4F12-A8F6-D248BCF086BB}" type="presParOf" srcId="{6AC2A328-86F9-4E8C-9DD7-EF68F28CF2B8}" destId="{E4FA12F6-D560-4923-BA0C-218D57E34B45}" srcOrd="3" destOrd="0" presId="urn:microsoft.com/office/officeart/2005/8/layout/hProcess9"/>
    <dgm:cxn modelId="{A94C7FC5-ECAC-4A6C-A7BA-A261DADD895C}" type="presParOf" srcId="{6AC2A328-86F9-4E8C-9DD7-EF68F28CF2B8}" destId="{CCB8F4CE-000F-49E2-A1E4-7E46236764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F64A367-CDF8-404F-816E-9D33B7D31303}" type="doc">
      <dgm:prSet loTypeId="urn:microsoft.com/office/officeart/2005/8/layout/hList9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5D7C1D8-D7AE-415F-8919-40787BB08D0C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AF31724-30F7-41FE-81A1-7C5396024607}" type="parTrans" cxnId="{AAC40792-DC34-47E6-B10F-CCDFE94213FE}">
      <dgm:prSet/>
      <dgm:spPr/>
      <dgm:t>
        <a:bodyPr/>
        <a:lstStyle/>
        <a:p>
          <a:endParaRPr lang="es-ES"/>
        </a:p>
      </dgm:t>
    </dgm:pt>
    <dgm:pt modelId="{FC5319F1-4690-46D9-8AB0-60EFBA9544CB}" type="sibTrans" cxnId="{AAC40792-DC34-47E6-B10F-CCDFE94213FE}">
      <dgm:prSet/>
      <dgm:spPr/>
      <dgm:t>
        <a:bodyPr/>
        <a:lstStyle/>
        <a:p>
          <a:endParaRPr lang="es-ES"/>
        </a:p>
      </dgm:t>
    </dgm:pt>
    <dgm:pt modelId="{9754EDCC-8B15-42C4-BEF0-DB880420D846}">
      <dgm:prSet phldrT="[Texto]"/>
      <dgm:spPr/>
      <dgm:t>
        <a:bodyPr/>
        <a:lstStyle/>
        <a:p>
          <a:r>
            <a:rPr lang="es-ES" dirty="0"/>
            <a:t>MIEL DE ABEJA</a:t>
          </a:r>
        </a:p>
      </dgm:t>
    </dgm:pt>
    <dgm:pt modelId="{EDC08B12-6453-40D8-9DC2-32A9199F6A6C}" type="parTrans" cxnId="{6D18403A-A5CB-4BCF-8C59-FA246A5C2494}">
      <dgm:prSet/>
      <dgm:spPr/>
      <dgm:t>
        <a:bodyPr/>
        <a:lstStyle/>
        <a:p>
          <a:endParaRPr lang="es-ES"/>
        </a:p>
      </dgm:t>
    </dgm:pt>
    <dgm:pt modelId="{25AB7FFB-1B73-45B3-92F1-7E34001347A5}" type="sibTrans" cxnId="{6D18403A-A5CB-4BCF-8C59-FA246A5C2494}">
      <dgm:prSet/>
      <dgm:spPr/>
      <dgm:t>
        <a:bodyPr/>
        <a:lstStyle/>
        <a:p>
          <a:endParaRPr lang="es-ES"/>
        </a:p>
      </dgm:t>
    </dgm:pt>
    <dgm:pt modelId="{EC80F8FC-3896-456B-AE16-0AB96786F9A8}">
      <dgm:prSet phldrT="[Texto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es-EC" dirty="0"/>
            <a:t>900 LITROS/MES</a:t>
          </a:r>
        </a:p>
        <a:p>
          <a:pPr algn="ctr"/>
          <a:r>
            <a:rPr lang="es-EC" dirty="0"/>
            <a:t>$9450 </a:t>
          </a:r>
          <a:endParaRPr lang="es-ES" dirty="0"/>
        </a:p>
      </dgm:t>
    </dgm:pt>
    <dgm:pt modelId="{223EA3E9-CF71-4A4F-BCF1-279566A5B6CA}" type="parTrans" cxnId="{D23D6C30-FAB4-4D04-84C5-2307A6F304C0}">
      <dgm:prSet/>
      <dgm:spPr/>
      <dgm:t>
        <a:bodyPr/>
        <a:lstStyle/>
        <a:p>
          <a:endParaRPr lang="es-ES"/>
        </a:p>
      </dgm:t>
    </dgm:pt>
    <dgm:pt modelId="{A2F62562-08EB-4B21-9C37-699F4D657E35}" type="sibTrans" cxnId="{D23D6C30-FAB4-4D04-84C5-2307A6F304C0}">
      <dgm:prSet/>
      <dgm:spPr/>
      <dgm:t>
        <a:bodyPr/>
        <a:lstStyle/>
        <a:p>
          <a:endParaRPr lang="es-ES"/>
        </a:p>
      </dgm:t>
    </dgm:pt>
    <dgm:pt modelId="{76D4AC8E-5871-4B35-AEB3-BE92C2A9A1B2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BE40EED7-F372-49AE-B546-D310DC9D7671}" type="parTrans" cxnId="{CD2DB935-DF4F-489D-B626-FFB75E3ADAA1}">
      <dgm:prSet/>
      <dgm:spPr/>
      <dgm:t>
        <a:bodyPr/>
        <a:lstStyle/>
        <a:p>
          <a:endParaRPr lang="es-ES"/>
        </a:p>
      </dgm:t>
    </dgm:pt>
    <dgm:pt modelId="{97DB8A4F-2DC7-46AA-9BE2-FD7BFF1CBAD6}" type="sibTrans" cxnId="{CD2DB935-DF4F-489D-B626-FFB75E3ADAA1}">
      <dgm:prSet/>
      <dgm:spPr/>
      <dgm:t>
        <a:bodyPr/>
        <a:lstStyle/>
        <a:p>
          <a:endParaRPr lang="es-ES"/>
        </a:p>
      </dgm:t>
    </dgm:pt>
    <dgm:pt modelId="{984D92B0-0DEB-4ADD-9E5A-A458C3581998}">
      <dgm:prSet phldrT="[Texto]"/>
      <dgm:spPr/>
      <dgm:t>
        <a:bodyPr/>
        <a:lstStyle/>
        <a:p>
          <a:r>
            <a:rPr lang="es-ES" dirty="0"/>
            <a:t>POLEN</a:t>
          </a:r>
        </a:p>
      </dgm:t>
    </dgm:pt>
    <dgm:pt modelId="{64578582-504B-4B16-914D-DCD5F37EB804}" type="parTrans" cxnId="{D21D2C8E-099D-4744-B7C3-E8BEE0BF7DCD}">
      <dgm:prSet/>
      <dgm:spPr/>
      <dgm:t>
        <a:bodyPr/>
        <a:lstStyle/>
        <a:p>
          <a:endParaRPr lang="es-ES"/>
        </a:p>
      </dgm:t>
    </dgm:pt>
    <dgm:pt modelId="{0B63EFC4-2167-4122-B381-5BBDCD85DCD4}" type="sibTrans" cxnId="{D21D2C8E-099D-4744-B7C3-E8BEE0BF7DCD}">
      <dgm:prSet/>
      <dgm:spPr/>
      <dgm:t>
        <a:bodyPr/>
        <a:lstStyle/>
        <a:p>
          <a:endParaRPr lang="es-ES"/>
        </a:p>
      </dgm:t>
    </dgm:pt>
    <dgm:pt modelId="{45A52F6B-1690-4D3D-8FCF-8C196C50E0A8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EC" dirty="0"/>
            <a:t>600 KILOGRAMOS/MES</a:t>
          </a:r>
        </a:p>
        <a:p>
          <a:pPr algn="ctr"/>
          <a:r>
            <a:rPr lang="es-EC" dirty="0"/>
            <a:t>$10800</a:t>
          </a:r>
          <a:endParaRPr lang="es-ES" dirty="0"/>
        </a:p>
      </dgm:t>
    </dgm:pt>
    <dgm:pt modelId="{1140DAD4-5237-47CE-AB8B-04936A81D1BA}" type="parTrans" cxnId="{5138DE04-B438-4CAF-8AB7-E759C0BFEFD2}">
      <dgm:prSet/>
      <dgm:spPr/>
      <dgm:t>
        <a:bodyPr/>
        <a:lstStyle/>
        <a:p>
          <a:endParaRPr lang="es-ES"/>
        </a:p>
      </dgm:t>
    </dgm:pt>
    <dgm:pt modelId="{678B487F-6696-40E5-A442-6391C2253C68}" type="sibTrans" cxnId="{5138DE04-B438-4CAF-8AB7-E759C0BFEFD2}">
      <dgm:prSet/>
      <dgm:spPr/>
      <dgm:t>
        <a:bodyPr/>
        <a:lstStyle/>
        <a:p>
          <a:endParaRPr lang="es-ES"/>
        </a:p>
      </dgm:t>
    </dgm:pt>
    <dgm:pt modelId="{7A2A17C3-D63A-4279-8D42-1EB281ED142E}" type="pres">
      <dgm:prSet presAssocID="{1F64A367-CDF8-404F-816E-9D33B7D31303}" presName="list" presStyleCnt="0">
        <dgm:presLayoutVars>
          <dgm:dir/>
          <dgm:animLvl val="lvl"/>
        </dgm:presLayoutVars>
      </dgm:prSet>
      <dgm:spPr/>
    </dgm:pt>
    <dgm:pt modelId="{6326C432-704D-47B3-9F68-4C22E6AA1AB9}" type="pres">
      <dgm:prSet presAssocID="{B5D7C1D8-D7AE-415F-8919-40787BB08D0C}" presName="posSpace" presStyleCnt="0"/>
      <dgm:spPr/>
    </dgm:pt>
    <dgm:pt modelId="{2156542D-1C2D-4819-9846-BE2C1E945D53}" type="pres">
      <dgm:prSet presAssocID="{B5D7C1D8-D7AE-415F-8919-40787BB08D0C}" presName="vertFlow" presStyleCnt="0"/>
      <dgm:spPr/>
    </dgm:pt>
    <dgm:pt modelId="{2DAFE912-6982-47A5-B39F-470C24E64DF1}" type="pres">
      <dgm:prSet presAssocID="{B5D7C1D8-D7AE-415F-8919-40787BB08D0C}" presName="topSpace" presStyleCnt="0"/>
      <dgm:spPr/>
    </dgm:pt>
    <dgm:pt modelId="{144AA7EE-FFAA-45AC-B8A3-33E11F9A9317}" type="pres">
      <dgm:prSet presAssocID="{B5D7C1D8-D7AE-415F-8919-40787BB08D0C}" presName="firstComp" presStyleCnt="0"/>
      <dgm:spPr/>
    </dgm:pt>
    <dgm:pt modelId="{66E5CB5F-6608-4D8B-9486-1946AEE007BA}" type="pres">
      <dgm:prSet presAssocID="{B5D7C1D8-D7AE-415F-8919-40787BB08D0C}" presName="firstChild" presStyleLbl="bgAccFollowNode1" presStyleIdx="0" presStyleCnt="4"/>
      <dgm:spPr/>
    </dgm:pt>
    <dgm:pt modelId="{BE5000E1-02F4-42D3-9AE2-EDBB3B062F86}" type="pres">
      <dgm:prSet presAssocID="{B5D7C1D8-D7AE-415F-8919-40787BB08D0C}" presName="firstChildTx" presStyleLbl="bgAccFollowNode1" presStyleIdx="0" presStyleCnt="4">
        <dgm:presLayoutVars>
          <dgm:bulletEnabled val="1"/>
        </dgm:presLayoutVars>
      </dgm:prSet>
      <dgm:spPr/>
    </dgm:pt>
    <dgm:pt modelId="{F552E033-F69E-4B10-BB89-6A6C59F53EE6}" type="pres">
      <dgm:prSet presAssocID="{EC80F8FC-3896-456B-AE16-0AB96786F9A8}" presName="comp" presStyleCnt="0"/>
      <dgm:spPr/>
    </dgm:pt>
    <dgm:pt modelId="{2AC456D9-9BAD-41DB-9D50-C64B0BD3CFAE}" type="pres">
      <dgm:prSet presAssocID="{EC80F8FC-3896-456B-AE16-0AB96786F9A8}" presName="child" presStyleLbl="bgAccFollowNode1" presStyleIdx="1" presStyleCnt="4"/>
      <dgm:spPr/>
    </dgm:pt>
    <dgm:pt modelId="{0B1EB3BC-5894-4E0D-A17E-56180C898942}" type="pres">
      <dgm:prSet presAssocID="{EC80F8FC-3896-456B-AE16-0AB96786F9A8}" presName="childTx" presStyleLbl="bgAccFollowNode1" presStyleIdx="1" presStyleCnt="4">
        <dgm:presLayoutVars>
          <dgm:bulletEnabled val="1"/>
        </dgm:presLayoutVars>
      </dgm:prSet>
      <dgm:spPr/>
    </dgm:pt>
    <dgm:pt modelId="{4ABE522A-66C8-41B4-8C40-59B95925BD08}" type="pres">
      <dgm:prSet presAssocID="{B5D7C1D8-D7AE-415F-8919-40787BB08D0C}" presName="negSpace" presStyleCnt="0"/>
      <dgm:spPr/>
    </dgm:pt>
    <dgm:pt modelId="{4C0469B4-344E-4267-80CD-4C3224442A23}" type="pres">
      <dgm:prSet presAssocID="{B5D7C1D8-D7AE-415F-8919-40787BB08D0C}" presName="circle" presStyleLbl="node1" presStyleIdx="0" presStyleCnt="2"/>
      <dgm:spPr/>
    </dgm:pt>
    <dgm:pt modelId="{B31F7CA9-E8A6-45EF-B6A0-0247191EAB15}" type="pres">
      <dgm:prSet presAssocID="{FC5319F1-4690-46D9-8AB0-60EFBA9544CB}" presName="transSpace" presStyleCnt="0"/>
      <dgm:spPr/>
    </dgm:pt>
    <dgm:pt modelId="{6D762B34-C923-457B-997E-A0F5D8167AC1}" type="pres">
      <dgm:prSet presAssocID="{76D4AC8E-5871-4B35-AEB3-BE92C2A9A1B2}" presName="posSpace" presStyleCnt="0"/>
      <dgm:spPr/>
    </dgm:pt>
    <dgm:pt modelId="{ADAC821E-CE5F-42C1-9ADF-3EF50AD40C75}" type="pres">
      <dgm:prSet presAssocID="{76D4AC8E-5871-4B35-AEB3-BE92C2A9A1B2}" presName="vertFlow" presStyleCnt="0"/>
      <dgm:spPr/>
    </dgm:pt>
    <dgm:pt modelId="{3CB18870-C31A-4EA6-8F6A-01483AFDB2F5}" type="pres">
      <dgm:prSet presAssocID="{76D4AC8E-5871-4B35-AEB3-BE92C2A9A1B2}" presName="topSpace" presStyleCnt="0"/>
      <dgm:spPr/>
    </dgm:pt>
    <dgm:pt modelId="{68664C49-CAA8-46F6-9F02-6ADCA01AE45D}" type="pres">
      <dgm:prSet presAssocID="{76D4AC8E-5871-4B35-AEB3-BE92C2A9A1B2}" presName="firstComp" presStyleCnt="0"/>
      <dgm:spPr/>
    </dgm:pt>
    <dgm:pt modelId="{84E54E7A-9D0E-4E11-86E2-E604944943B8}" type="pres">
      <dgm:prSet presAssocID="{76D4AC8E-5871-4B35-AEB3-BE92C2A9A1B2}" presName="firstChild" presStyleLbl="bgAccFollowNode1" presStyleIdx="2" presStyleCnt="4"/>
      <dgm:spPr/>
    </dgm:pt>
    <dgm:pt modelId="{CD9CB28B-D5A4-498E-A7F1-8311A813AD29}" type="pres">
      <dgm:prSet presAssocID="{76D4AC8E-5871-4B35-AEB3-BE92C2A9A1B2}" presName="firstChildTx" presStyleLbl="bgAccFollowNode1" presStyleIdx="2" presStyleCnt="4">
        <dgm:presLayoutVars>
          <dgm:bulletEnabled val="1"/>
        </dgm:presLayoutVars>
      </dgm:prSet>
      <dgm:spPr/>
    </dgm:pt>
    <dgm:pt modelId="{11407C3D-A488-4054-A1CE-0C49D77A8CA5}" type="pres">
      <dgm:prSet presAssocID="{45A52F6B-1690-4D3D-8FCF-8C196C50E0A8}" presName="comp" presStyleCnt="0"/>
      <dgm:spPr/>
    </dgm:pt>
    <dgm:pt modelId="{C5773DAF-E6D0-4602-973D-CBB4475C370D}" type="pres">
      <dgm:prSet presAssocID="{45A52F6B-1690-4D3D-8FCF-8C196C50E0A8}" presName="child" presStyleLbl="bgAccFollowNode1" presStyleIdx="3" presStyleCnt="4"/>
      <dgm:spPr/>
    </dgm:pt>
    <dgm:pt modelId="{E556862C-78C5-44E4-9F82-4808504C7438}" type="pres">
      <dgm:prSet presAssocID="{45A52F6B-1690-4D3D-8FCF-8C196C50E0A8}" presName="childTx" presStyleLbl="bgAccFollowNode1" presStyleIdx="3" presStyleCnt="4">
        <dgm:presLayoutVars>
          <dgm:bulletEnabled val="1"/>
        </dgm:presLayoutVars>
      </dgm:prSet>
      <dgm:spPr/>
    </dgm:pt>
    <dgm:pt modelId="{E54EC83C-1E8E-4912-965A-3BCF4311914C}" type="pres">
      <dgm:prSet presAssocID="{76D4AC8E-5871-4B35-AEB3-BE92C2A9A1B2}" presName="negSpace" presStyleCnt="0"/>
      <dgm:spPr/>
    </dgm:pt>
    <dgm:pt modelId="{621F08BD-655B-41DA-80D3-A6A86A318A22}" type="pres">
      <dgm:prSet presAssocID="{76D4AC8E-5871-4B35-AEB3-BE92C2A9A1B2}" presName="circle" presStyleLbl="node1" presStyleIdx="1" presStyleCnt="2"/>
      <dgm:spPr/>
    </dgm:pt>
  </dgm:ptLst>
  <dgm:cxnLst>
    <dgm:cxn modelId="{D0473E01-F93F-4FEB-9325-7B97E8CAF651}" type="presOf" srcId="{EC80F8FC-3896-456B-AE16-0AB96786F9A8}" destId="{0B1EB3BC-5894-4E0D-A17E-56180C898942}" srcOrd="1" destOrd="0" presId="urn:microsoft.com/office/officeart/2005/8/layout/hList9"/>
    <dgm:cxn modelId="{DB581DD6-52D6-49A9-85A8-9193D0B69965}" type="presOf" srcId="{984D92B0-0DEB-4ADD-9E5A-A458C3581998}" destId="{84E54E7A-9D0E-4E11-86E2-E604944943B8}" srcOrd="0" destOrd="0" presId="urn:microsoft.com/office/officeart/2005/8/layout/hList9"/>
    <dgm:cxn modelId="{0F456E72-D9D8-4A0D-A009-48B27D1828B2}" type="presOf" srcId="{9754EDCC-8B15-42C4-BEF0-DB880420D846}" destId="{66E5CB5F-6608-4D8B-9486-1946AEE007BA}" srcOrd="0" destOrd="0" presId="urn:microsoft.com/office/officeart/2005/8/layout/hList9"/>
    <dgm:cxn modelId="{791B7678-E6A9-4D99-93C6-C0AD37C41CBD}" type="presOf" srcId="{45A52F6B-1690-4D3D-8FCF-8C196C50E0A8}" destId="{C5773DAF-E6D0-4602-973D-CBB4475C370D}" srcOrd="0" destOrd="0" presId="urn:microsoft.com/office/officeart/2005/8/layout/hList9"/>
    <dgm:cxn modelId="{6D18403A-A5CB-4BCF-8C59-FA246A5C2494}" srcId="{B5D7C1D8-D7AE-415F-8919-40787BB08D0C}" destId="{9754EDCC-8B15-42C4-BEF0-DB880420D846}" srcOrd="0" destOrd="0" parTransId="{EDC08B12-6453-40D8-9DC2-32A9199F6A6C}" sibTransId="{25AB7FFB-1B73-45B3-92F1-7E34001347A5}"/>
    <dgm:cxn modelId="{C39FC786-DE89-48C3-96C2-735B4E19D11E}" type="presOf" srcId="{B5D7C1D8-D7AE-415F-8919-40787BB08D0C}" destId="{4C0469B4-344E-4267-80CD-4C3224442A23}" srcOrd="0" destOrd="0" presId="urn:microsoft.com/office/officeart/2005/8/layout/hList9"/>
    <dgm:cxn modelId="{C54F5854-0BD0-4AB3-A852-A407FC5EC394}" type="presOf" srcId="{984D92B0-0DEB-4ADD-9E5A-A458C3581998}" destId="{CD9CB28B-D5A4-498E-A7F1-8311A813AD29}" srcOrd="1" destOrd="0" presId="urn:microsoft.com/office/officeart/2005/8/layout/hList9"/>
    <dgm:cxn modelId="{AAC40792-DC34-47E6-B10F-CCDFE94213FE}" srcId="{1F64A367-CDF8-404F-816E-9D33B7D31303}" destId="{B5D7C1D8-D7AE-415F-8919-40787BB08D0C}" srcOrd="0" destOrd="0" parTransId="{3AF31724-30F7-41FE-81A1-7C5396024607}" sibTransId="{FC5319F1-4690-46D9-8AB0-60EFBA9544CB}"/>
    <dgm:cxn modelId="{CD2DB935-DF4F-489D-B626-FFB75E3ADAA1}" srcId="{1F64A367-CDF8-404F-816E-9D33B7D31303}" destId="{76D4AC8E-5871-4B35-AEB3-BE92C2A9A1B2}" srcOrd="1" destOrd="0" parTransId="{BE40EED7-F372-49AE-B546-D310DC9D7671}" sibTransId="{97DB8A4F-2DC7-46AA-9BE2-FD7BFF1CBAD6}"/>
    <dgm:cxn modelId="{D23D6C30-FAB4-4D04-84C5-2307A6F304C0}" srcId="{B5D7C1D8-D7AE-415F-8919-40787BB08D0C}" destId="{EC80F8FC-3896-456B-AE16-0AB96786F9A8}" srcOrd="1" destOrd="0" parTransId="{223EA3E9-CF71-4A4F-BCF1-279566A5B6CA}" sibTransId="{A2F62562-08EB-4B21-9C37-699F4D657E35}"/>
    <dgm:cxn modelId="{9B12EE28-33C8-43D6-B12B-49E7C996B0F7}" type="presOf" srcId="{45A52F6B-1690-4D3D-8FCF-8C196C50E0A8}" destId="{E556862C-78C5-44E4-9F82-4808504C7438}" srcOrd="1" destOrd="0" presId="urn:microsoft.com/office/officeart/2005/8/layout/hList9"/>
    <dgm:cxn modelId="{D2D39A10-3A42-4B8C-80E1-425B192DD607}" type="presOf" srcId="{1F64A367-CDF8-404F-816E-9D33B7D31303}" destId="{7A2A17C3-D63A-4279-8D42-1EB281ED142E}" srcOrd="0" destOrd="0" presId="urn:microsoft.com/office/officeart/2005/8/layout/hList9"/>
    <dgm:cxn modelId="{3F770217-35BF-4998-9D5E-2E9C993DA798}" type="presOf" srcId="{9754EDCC-8B15-42C4-BEF0-DB880420D846}" destId="{BE5000E1-02F4-42D3-9AE2-EDBB3B062F86}" srcOrd="1" destOrd="0" presId="urn:microsoft.com/office/officeart/2005/8/layout/hList9"/>
    <dgm:cxn modelId="{F1974BDC-FD4E-41F1-9D77-70D7BBC025BB}" type="presOf" srcId="{EC80F8FC-3896-456B-AE16-0AB96786F9A8}" destId="{2AC456D9-9BAD-41DB-9D50-C64B0BD3CFAE}" srcOrd="0" destOrd="0" presId="urn:microsoft.com/office/officeart/2005/8/layout/hList9"/>
    <dgm:cxn modelId="{D21D2C8E-099D-4744-B7C3-E8BEE0BF7DCD}" srcId="{76D4AC8E-5871-4B35-AEB3-BE92C2A9A1B2}" destId="{984D92B0-0DEB-4ADD-9E5A-A458C3581998}" srcOrd="0" destOrd="0" parTransId="{64578582-504B-4B16-914D-DCD5F37EB804}" sibTransId="{0B63EFC4-2167-4122-B381-5BBDCD85DCD4}"/>
    <dgm:cxn modelId="{5138DE04-B438-4CAF-8AB7-E759C0BFEFD2}" srcId="{76D4AC8E-5871-4B35-AEB3-BE92C2A9A1B2}" destId="{45A52F6B-1690-4D3D-8FCF-8C196C50E0A8}" srcOrd="1" destOrd="0" parTransId="{1140DAD4-5237-47CE-AB8B-04936A81D1BA}" sibTransId="{678B487F-6696-40E5-A442-6391C2253C68}"/>
    <dgm:cxn modelId="{F5709936-0AC1-489C-BAFE-0AEA45E5B9F8}" type="presOf" srcId="{76D4AC8E-5871-4B35-AEB3-BE92C2A9A1B2}" destId="{621F08BD-655B-41DA-80D3-A6A86A318A22}" srcOrd="0" destOrd="0" presId="urn:microsoft.com/office/officeart/2005/8/layout/hList9"/>
    <dgm:cxn modelId="{3BDB833B-63F4-43D4-B258-2D45225772EB}" type="presParOf" srcId="{7A2A17C3-D63A-4279-8D42-1EB281ED142E}" destId="{6326C432-704D-47B3-9F68-4C22E6AA1AB9}" srcOrd="0" destOrd="0" presId="urn:microsoft.com/office/officeart/2005/8/layout/hList9"/>
    <dgm:cxn modelId="{5508B169-00E9-4FCF-970D-3EC2A3EA3980}" type="presParOf" srcId="{7A2A17C3-D63A-4279-8D42-1EB281ED142E}" destId="{2156542D-1C2D-4819-9846-BE2C1E945D53}" srcOrd="1" destOrd="0" presId="urn:microsoft.com/office/officeart/2005/8/layout/hList9"/>
    <dgm:cxn modelId="{B12AE52F-2A9A-4770-8238-C003073563BD}" type="presParOf" srcId="{2156542D-1C2D-4819-9846-BE2C1E945D53}" destId="{2DAFE912-6982-47A5-B39F-470C24E64DF1}" srcOrd="0" destOrd="0" presId="urn:microsoft.com/office/officeart/2005/8/layout/hList9"/>
    <dgm:cxn modelId="{04DFBB36-0BFC-4C68-97D3-89F0DA93A76D}" type="presParOf" srcId="{2156542D-1C2D-4819-9846-BE2C1E945D53}" destId="{144AA7EE-FFAA-45AC-B8A3-33E11F9A9317}" srcOrd="1" destOrd="0" presId="urn:microsoft.com/office/officeart/2005/8/layout/hList9"/>
    <dgm:cxn modelId="{13102FB7-0391-4DF0-BF99-0EEACCB5FD94}" type="presParOf" srcId="{144AA7EE-FFAA-45AC-B8A3-33E11F9A9317}" destId="{66E5CB5F-6608-4D8B-9486-1946AEE007BA}" srcOrd="0" destOrd="0" presId="urn:microsoft.com/office/officeart/2005/8/layout/hList9"/>
    <dgm:cxn modelId="{D1A8624F-F6F9-4C7B-B26B-D0D34B5A1F1F}" type="presParOf" srcId="{144AA7EE-FFAA-45AC-B8A3-33E11F9A9317}" destId="{BE5000E1-02F4-42D3-9AE2-EDBB3B062F86}" srcOrd="1" destOrd="0" presId="urn:microsoft.com/office/officeart/2005/8/layout/hList9"/>
    <dgm:cxn modelId="{92E80E96-5C7A-4180-808B-951189226A5D}" type="presParOf" srcId="{2156542D-1C2D-4819-9846-BE2C1E945D53}" destId="{F552E033-F69E-4B10-BB89-6A6C59F53EE6}" srcOrd="2" destOrd="0" presId="urn:microsoft.com/office/officeart/2005/8/layout/hList9"/>
    <dgm:cxn modelId="{D7574581-1A44-427F-8B3B-C6A8345DA296}" type="presParOf" srcId="{F552E033-F69E-4B10-BB89-6A6C59F53EE6}" destId="{2AC456D9-9BAD-41DB-9D50-C64B0BD3CFAE}" srcOrd="0" destOrd="0" presId="urn:microsoft.com/office/officeart/2005/8/layout/hList9"/>
    <dgm:cxn modelId="{10D9C9A8-CCD3-4109-AF41-CF4CB0A2EAEE}" type="presParOf" srcId="{F552E033-F69E-4B10-BB89-6A6C59F53EE6}" destId="{0B1EB3BC-5894-4E0D-A17E-56180C898942}" srcOrd="1" destOrd="0" presId="urn:microsoft.com/office/officeart/2005/8/layout/hList9"/>
    <dgm:cxn modelId="{7C3D2FC5-3331-4F34-8FA6-9A1E9FC31B3F}" type="presParOf" srcId="{7A2A17C3-D63A-4279-8D42-1EB281ED142E}" destId="{4ABE522A-66C8-41B4-8C40-59B95925BD08}" srcOrd="2" destOrd="0" presId="urn:microsoft.com/office/officeart/2005/8/layout/hList9"/>
    <dgm:cxn modelId="{A0A55F2D-1C00-407B-8DF9-EB716D6A93F0}" type="presParOf" srcId="{7A2A17C3-D63A-4279-8D42-1EB281ED142E}" destId="{4C0469B4-344E-4267-80CD-4C3224442A23}" srcOrd="3" destOrd="0" presId="urn:microsoft.com/office/officeart/2005/8/layout/hList9"/>
    <dgm:cxn modelId="{6A8DF7BA-F383-4DC9-926B-2969E9DCEB3D}" type="presParOf" srcId="{7A2A17C3-D63A-4279-8D42-1EB281ED142E}" destId="{B31F7CA9-E8A6-45EF-B6A0-0247191EAB15}" srcOrd="4" destOrd="0" presId="urn:microsoft.com/office/officeart/2005/8/layout/hList9"/>
    <dgm:cxn modelId="{0165C418-4C87-47AE-BE52-F33B3489E6EF}" type="presParOf" srcId="{7A2A17C3-D63A-4279-8D42-1EB281ED142E}" destId="{6D762B34-C923-457B-997E-A0F5D8167AC1}" srcOrd="5" destOrd="0" presId="urn:microsoft.com/office/officeart/2005/8/layout/hList9"/>
    <dgm:cxn modelId="{8FDB9601-AA52-4506-9B39-E441B58EEB7F}" type="presParOf" srcId="{7A2A17C3-D63A-4279-8D42-1EB281ED142E}" destId="{ADAC821E-CE5F-42C1-9ADF-3EF50AD40C75}" srcOrd="6" destOrd="0" presId="urn:microsoft.com/office/officeart/2005/8/layout/hList9"/>
    <dgm:cxn modelId="{530805E3-8A2F-45E1-9B6C-30C56F1D5D93}" type="presParOf" srcId="{ADAC821E-CE5F-42C1-9ADF-3EF50AD40C75}" destId="{3CB18870-C31A-4EA6-8F6A-01483AFDB2F5}" srcOrd="0" destOrd="0" presId="urn:microsoft.com/office/officeart/2005/8/layout/hList9"/>
    <dgm:cxn modelId="{D5B97C3F-A202-48DA-A785-634CC7FEB1EC}" type="presParOf" srcId="{ADAC821E-CE5F-42C1-9ADF-3EF50AD40C75}" destId="{68664C49-CAA8-46F6-9F02-6ADCA01AE45D}" srcOrd="1" destOrd="0" presId="urn:microsoft.com/office/officeart/2005/8/layout/hList9"/>
    <dgm:cxn modelId="{986E633B-59C8-473D-A89F-C9821B9A795C}" type="presParOf" srcId="{68664C49-CAA8-46F6-9F02-6ADCA01AE45D}" destId="{84E54E7A-9D0E-4E11-86E2-E604944943B8}" srcOrd="0" destOrd="0" presId="urn:microsoft.com/office/officeart/2005/8/layout/hList9"/>
    <dgm:cxn modelId="{D4BCD55B-63F7-4CA8-B591-0CFF1709B7F0}" type="presParOf" srcId="{68664C49-CAA8-46F6-9F02-6ADCA01AE45D}" destId="{CD9CB28B-D5A4-498E-A7F1-8311A813AD29}" srcOrd="1" destOrd="0" presId="urn:microsoft.com/office/officeart/2005/8/layout/hList9"/>
    <dgm:cxn modelId="{914E62CA-F762-4DB6-B79A-CF5F03E46534}" type="presParOf" srcId="{ADAC821E-CE5F-42C1-9ADF-3EF50AD40C75}" destId="{11407C3D-A488-4054-A1CE-0C49D77A8CA5}" srcOrd="2" destOrd="0" presId="urn:microsoft.com/office/officeart/2005/8/layout/hList9"/>
    <dgm:cxn modelId="{20B6D371-B366-45F4-B285-6BEC1B66C7E5}" type="presParOf" srcId="{11407C3D-A488-4054-A1CE-0C49D77A8CA5}" destId="{C5773DAF-E6D0-4602-973D-CBB4475C370D}" srcOrd="0" destOrd="0" presId="urn:microsoft.com/office/officeart/2005/8/layout/hList9"/>
    <dgm:cxn modelId="{EF103817-E4C6-47ED-82ED-35DE33B61D67}" type="presParOf" srcId="{11407C3D-A488-4054-A1CE-0C49D77A8CA5}" destId="{E556862C-78C5-44E4-9F82-4808504C7438}" srcOrd="1" destOrd="0" presId="urn:microsoft.com/office/officeart/2005/8/layout/hList9"/>
    <dgm:cxn modelId="{4A72772B-5F67-4D34-A033-AFE150BBE5C9}" type="presParOf" srcId="{7A2A17C3-D63A-4279-8D42-1EB281ED142E}" destId="{E54EC83C-1E8E-4912-965A-3BCF4311914C}" srcOrd="7" destOrd="0" presId="urn:microsoft.com/office/officeart/2005/8/layout/hList9"/>
    <dgm:cxn modelId="{CBA05C8A-52D9-4501-A86C-2E62A0C106AC}" type="presParOf" srcId="{7A2A17C3-D63A-4279-8D42-1EB281ED142E}" destId="{621F08BD-655B-41DA-80D3-A6A86A318A22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31054E-5B34-44B0-A4BA-6F206AFC82A5}" type="doc">
      <dgm:prSet loTypeId="urn:microsoft.com/office/officeart/2005/8/layout/cycle6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EE07624-D951-43DF-B4E4-D65ABDE5E4CF}">
      <dgm:prSet phldrT="[Texto]"/>
      <dgm:spPr/>
      <dgm:t>
        <a:bodyPr/>
        <a:lstStyle/>
        <a:p>
          <a:r>
            <a:rPr lang="es-ES_tradnl" dirty="0"/>
            <a:t>44 UPAs</a:t>
          </a:r>
          <a:endParaRPr lang="es-ES" dirty="0"/>
        </a:p>
      </dgm:t>
    </dgm:pt>
    <dgm:pt modelId="{DDB99AC6-0E3D-4C36-B2A7-6754598CAA1D}" type="parTrans" cxnId="{2795FB59-87BC-4F6E-84D5-EB4D02F4F1A7}">
      <dgm:prSet/>
      <dgm:spPr/>
      <dgm:t>
        <a:bodyPr/>
        <a:lstStyle/>
        <a:p>
          <a:endParaRPr lang="es-ES"/>
        </a:p>
      </dgm:t>
    </dgm:pt>
    <dgm:pt modelId="{67F90B61-A401-4B62-8B31-A32FADF2BBD8}" type="sibTrans" cxnId="{2795FB59-87BC-4F6E-84D5-EB4D02F4F1A7}">
      <dgm:prSet/>
      <dgm:spPr/>
      <dgm:t>
        <a:bodyPr/>
        <a:lstStyle/>
        <a:p>
          <a:endParaRPr lang="es-ES"/>
        </a:p>
      </dgm:t>
    </dgm:pt>
    <dgm:pt modelId="{0F47CDB8-C0BD-4171-9E5C-DF4C72B97B2B}">
      <dgm:prSet phldrT="[Texto]"/>
      <dgm:spPr/>
      <dgm:t>
        <a:bodyPr/>
        <a:lstStyle/>
        <a:p>
          <a:r>
            <a:rPr lang="es-ES_tradnl" dirty="0"/>
            <a:t>SEPTIEMBRE- DICIEMBRE</a:t>
          </a:r>
          <a:endParaRPr lang="es-ES" dirty="0"/>
        </a:p>
      </dgm:t>
    </dgm:pt>
    <dgm:pt modelId="{8354B61F-85A5-4544-8185-56D23D59DDE6}" type="parTrans" cxnId="{9872D442-43DC-457F-AB91-D04A929A99BA}">
      <dgm:prSet/>
      <dgm:spPr/>
      <dgm:t>
        <a:bodyPr/>
        <a:lstStyle/>
        <a:p>
          <a:endParaRPr lang="es-ES"/>
        </a:p>
      </dgm:t>
    </dgm:pt>
    <dgm:pt modelId="{216C5B01-71D4-40BE-B562-75C5DA74FC9A}" type="sibTrans" cxnId="{9872D442-43DC-457F-AB91-D04A929A99BA}">
      <dgm:prSet/>
      <dgm:spPr/>
      <dgm:t>
        <a:bodyPr/>
        <a:lstStyle/>
        <a:p>
          <a:endParaRPr lang="es-ES"/>
        </a:p>
      </dgm:t>
    </dgm:pt>
    <dgm:pt modelId="{4E03A0C4-46D6-43FC-A85D-FC0CD7E4D7D6}">
      <dgm:prSet phldrT="[Texto]"/>
      <dgm:spPr/>
      <dgm:t>
        <a:bodyPr/>
        <a:lstStyle/>
        <a:p>
          <a:r>
            <a:rPr lang="es-ES_tradnl" dirty="0"/>
            <a:t>GRANEL</a:t>
          </a:r>
          <a:endParaRPr lang="es-ES" dirty="0"/>
        </a:p>
      </dgm:t>
    </dgm:pt>
    <dgm:pt modelId="{7B935C12-D96B-48F9-81B7-F2947AFB3D38}" type="parTrans" cxnId="{D498036D-4624-4DBE-9643-D910EE1D4F66}">
      <dgm:prSet/>
      <dgm:spPr/>
      <dgm:t>
        <a:bodyPr/>
        <a:lstStyle/>
        <a:p>
          <a:endParaRPr lang="es-ES"/>
        </a:p>
      </dgm:t>
    </dgm:pt>
    <dgm:pt modelId="{EC8E4160-2375-40F8-B0C5-0EE15986151A}" type="sibTrans" cxnId="{D498036D-4624-4DBE-9643-D910EE1D4F66}">
      <dgm:prSet/>
      <dgm:spPr/>
      <dgm:t>
        <a:bodyPr/>
        <a:lstStyle/>
        <a:p>
          <a:endParaRPr lang="es-ES"/>
        </a:p>
      </dgm:t>
    </dgm:pt>
    <dgm:pt modelId="{45E88A19-24F7-42F1-B5DC-863C2A9F3F84}">
      <dgm:prSet phldrT="[Texto]"/>
      <dgm:spPr/>
      <dgm:t>
        <a:bodyPr/>
        <a:lstStyle/>
        <a:p>
          <a:r>
            <a:rPr lang="es-ES_tradnl" dirty="0"/>
            <a:t>MIEL-POLEN</a:t>
          </a:r>
        </a:p>
        <a:p>
          <a:r>
            <a:rPr lang="es-ES_tradnl" dirty="0"/>
            <a:t>20 L/C</a:t>
          </a:r>
          <a:endParaRPr lang="es-ES" dirty="0"/>
        </a:p>
      </dgm:t>
    </dgm:pt>
    <dgm:pt modelId="{55165A80-43BD-4C30-B7B3-601A6228A244}" type="sibTrans" cxnId="{6F5E602A-BB15-4F7F-A577-39E5E58CC6F4}">
      <dgm:prSet/>
      <dgm:spPr/>
      <dgm:t>
        <a:bodyPr/>
        <a:lstStyle/>
        <a:p>
          <a:endParaRPr lang="es-ES"/>
        </a:p>
      </dgm:t>
    </dgm:pt>
    <dgm:pt modelId="{E6A9FC7F-1016-4420-974A-0759D962D25F}" type="parTrans" cxnId="{6F5E602A-BB15-4F7F-A577-39E5E58CC6F4}">
      <dgm:prSet/>
      <dgm:spPr/>
      <dgm:t>
        <a:bodyPr/>
        <a:lstStyle/>
        <a:p>
          <a:endParaRPr lang="es-ES"/>
        </a:p>
      </dgm:t>
    </dgm:pt>
    <dgm:pt modelId="{B8EDDBDF-9FA6-4BEE-89E7-E3C1FC5D9441}">
      <dgm:prSet/>
      <dgm:spPr/>
      <dgm:t>
        <a:bodyPr/>
        <a:lstStyle/>
        <a:p>
          <a:r>
            <a:rPr lang="es-ES_tradnl"/>
            <a:t>COTACACHI- IBARRA</a:t>
          </a:r>
          <a:endParaRPr lang="es-ES" dirty="0"/>
        </a:p>
      </dgm:t>
    </dgm:pt>
    <dgm:pt modelId="{262A1C25-8B97-4EE2-90C0-744BFC7D82B8}" type="parTrans" cxnId="{5EBCC29C-E7D7-4AE3-A337-008CE5EEE5EA}">
      <dgm:prSet/>
      <dgm:spPr/>
      <dgm:t>
        <a:bodyPr/>
        <a:lstStyle/>
        <a:p>
          <a:endParaRPr lang="es-ES"/>
        </a:p>
      </dgm:t>
    </dgm:pt>
    <dgm:pt modelId="{7750357F-F9A3-42A4-AAE8-BC418CE31307}" type="sibTrans" cxnId="{5EBCC29C-E7D7-4AE3-A337-008CE5EEE5EA}">
      <dgm:prSet/>
      <dgm:spPr/>
      <dgm:t>
        <a:bodyPr/>
        <a:lstStyle/>
        <a:p>
          <a:endParaRPr lang="es-ES"/>
        </a:p>
      </dgm:t>
    </dgm:pt>
    <dgm:pt modelId="{FE2B0A11-BDF2-4625-ABD0-AEF799DBB14A}" type="pres">
      <dgm:prSet presAssocID="{E131054E-5B34-44B0-A4BA-6F206AFC82A5}" presName="cycle" presStyleCnt="0">
        <dgm:presLayoutVars>
          <dgm:dir/>
          <dgm:resizeHandles val="exact"/>
        </dgm:presLayoutVars>
      </dgm:prSet>
      <dgm:spPr/>
    </dgm:pt>
    <dgm:pt modelId="{FFD9B9B6-DEB0-443F-8AFD-6D6B33517EE1}" type="pres">
      <dgm:prSet presAssocID="{AEE07624-D951-43DF-B4E4-D65ABDE5E4CF}" presName="node" presStyleLbl="node1" presStyleIdx="0" presStyleCnt="5">
        <dgm:presLayoutVars>
          <dgm:bulletEnabled val="1"/>
        </dgm:presLayoutVars>
      </dgm:prSet>
      <dgm:spPr/>
    </dgm:pt>
    <dgm:pt modelId="{082F8795-22B6-4E60-9CE4-B90503121AAC}" type="pres">
      <dgm:prSet presAssocID="{AEE07624-D951-43DF-B4E4-D65ABDE5E4CF}" presName="spNode" presStyleCnt="0"/>
      <dgm:spPr/>
    </dgm:pt>
    <dgm:pt modelId="{8D95124E-4A5D-43E4-B261-2DD0B4DC3D32}" type="pres">
      <dgm:prSet presAssocID="{67F90B61-A401-4B62-8B31-A32FADF2BBD8}" presName="sibTrans" presStyleLbl="sibTrans1D1" presStyleIdx="0" presStyleCnt="5"/>
      <dgm:spPr/>
    </dgm:pt>
    <dgm:pt modelId="{E2B434CE-D391-4EDC-9847-F8AAC2744592}" type="pres">
      <dgm:prSet presAssocID="{0F47CDB8-C0BD-4171-9E5C-DF4C72B97B2B}" presName="node" presStyleLbl="node1" presStyleIdx="1" presStyleCnt="5">
        <dgm:presLayoutVars>
          <dgm:bulletEnabled val="1"/>
        </dgm:presLayoutVars>
      </dgm:prSet>
      <dgm:spPr/>
    </dgm:pt>
    <dgm:pt modelId="{AD9710D3-D108-4235-BBA6-E05213206ADA}" type="pres">
      <dgm:prSet presAssocID="{0F47CDB8-C0BD-4171-9E5C-DF4C72B97B2B}" presName="spNode" presStyleCnt="0"/>
      <dgm:spPr/>
    </dgm:pt>
    <dgm:pt modelId="{F555A34B-1DE6-42CC-B297-89730847259F}" type="pres">
      <dgm:prSet presAssocID="{216C5B01-71D4-40BE-B562-75C5DA74FC9A}" presName="sibTrans" presStyleLbl="sibTrans1D1" presStyleIdx="1" presStyleCnt="5"/>
      <dgm:spPr/>
    </dgm:pt>
    <dgm:pt modelId="{D2F0AE5D-3504-4252-8923-9DE202671B88}" type="pres">
      <dgm:prSet presAssocID="{45E88A19-24F7-42F1-B5DC-863C2A9F3F84}" presName="node" presStyleLbl="node1" presStyleIdx="2" presStyleCnt="5">
        <dgm:presLayoutVars>
          <dgm:bulletEnabled val="1"/>
        </dgm:presLayoutVars>
      </dgm:prSet>
      <dgm:spPr/>
    </dgm:pt>
    <dgm:pt modelId="{0DCCBD58-1A7E-4202-B02A-9602E0F92376}" type="pres">
      <dgm:prSet presAssocID="{45E88A19-24F7-42F1-B5DC-863C2A9F3F84}" presName="spNode" presStyleCnt="0"/>
      <dgm:spPr/>
    </dgm:pt>
    <dgm:pt modelId="{AAEF015E-0533-46B9-89AA-832740035BF0}" type="pres">
      <dgm:prSet presAssocID="{55165A80-43BD-4C30-B7B3-601A6228A244}" presName="sibTrans" presStyleLbl="sibTrans1D1" presStyleIdx="2" presStyleCnt="5"/>
      <dgm:spPr/>
    </dgm:pt>
    <dgm:pt modelId="{1FC13B3F-81CD-4BB6-A685-F55815BCEC49}" type="pres">
      <dgm:prSet presAssocID="{4E03A0C4-46D6-43FC-A85D-FC0CD7E4D7D6}" presName="node" presStyleLbl="node1" presStyleIdx="3" presStyleCnt="5">
        <dgm:presLayoutVars>
          <dgm:bulletEnabled val="1"/>
        </dgm:presLayoutVars>
      </dgm:prSet>
      <dgm:spPr/>
    </dgm:pt>
    <dgm:pt modelId="{D15CF83F-06F9-41A4-81F5-0B298A3F032A}" type="pres">
      <dgm:prSet presAssocID="{4E03A0C4-46D6-43FC-A85D-FC0CD7E4D7D6}" presName="spNode" presStyleCnt="0"/>
      <dgm:spPr/>
    </dgm:pt>
    <dgm:pt modelId="{3D3B858E-848E-4F6D-8303-C46DF57D44C3}" type="pres">
      <dgm:prSet presAssocID="{EC8E4160-2375-40F8-B0C5-0EE15986151A}" presName="sibTrans" presStyleLbl="sibTrans1D1" presStyleIdx="3" presStyleCnt="5"/>
      <dgm:spPr/>
    </dgm:pt>
    <dgm:pt modelId="{1EE1670A-A76A-4CBF-99F1-28D32B2DAB12}" type="pres">
      <dgm:prSet presAssocID="{B8EDDBDF-9FA6-4BEE-89E7-E3C1FC5D9441}" presName="node" presStyleLbl="node1" presStyleIdx="4" presStyleCnt="5">
        <dgm:presLayoutVars>
          <dgm:bulletEnabled val="1"/>
        </dgm:presLayoutVars>
      </dgm:prSet>
      <dgm:spPr/>
    </dgm:pt>
    <dgm:pt modelId="{A204A98C-9CDD-4193-A3F6-41E0359028BB}" type="pres">
      <dgm:prSet presAssocID="{B8EDDBDF-9FA6-4BEE-89E7-E3C1FC5D9441}" presName="spNode" presStyleCnt="0"/>
      <dgm:spPr/>
    </dgm:pt>
    <dgm:pt modelId="{67CB0998-E4EA-422F-86C1-7F161BF8CB0E}" type="pres">
      <dgm:prSet presAssocID="{7750357F-F9A3-42A4-AAE8-BC418CE31307}" presName="sibTrans" presStyleLbl="sibTrans1D1" presStyleIdx="4" presStyleCnt="5"/>
      <dgm:spPr/>
    </dgm:pt>
  </dgm:ptLst>
  <dgm:cxnLst>
    <dgm:cxn modelId="{2795FB59-87BC-4F6E-84D5-EB4D02F4F1A7}" srcId="{E131054E-5B34-44B0-A4BA-6F206AFC82A5}" destId="{AEE07624-D951-43DF-B4E4-D65ABDE5E4CF}" srcOrd="0" destOrd="0" parTransId="{DDB99AC6-0E3D-4C36-B2A7-6754598CAA1D}" sibTransId="{67F90B61-A401-4B62-8B31-A32FADF2BBD8}"/>
    <dgm:cxn modelId="{9872D442-43DC-457F-AB91-D04A929A99BA}" srcId="{E131054E-5B34-44B0-A4BA-6F206AFC82A5}" destId="{0F47CDB8-C0BD-4171-9E5C-DF4C72B97B2B}" srcOrd="1" destOrd="0" parTransId="{8354B61F-85A5-4544-8185-56D23D59DDE6}" sibTransId="{216C5B01-71D4-40BE-B562-75C5DA74FC9A}"/>
    <dgm:cxn modelId="{D498036D-4624-4DBE-9643-D910EE1D4F66}" srcId="{E131054E-5B34-44B0-A4BA-6F206AFC82A5}" destId="{4E03A0C4-46D6-43FC-A85D-FC0CD7E4D7D6}" srcOrd="3" destOrd="0" parTransId="{7B935C12-D96B-48F9-81B7-F2947AFB3D38}" sibTransId="{EC8E4160-2375-40F8-B0C5-0EE15986151A}"/>
    <dgm:cxn modelId="{DE380C4F-7ADD-4651-ACC6-537C7B8157D2}" type="presOf" srcId="{55165A80-43BD-4C30-B7B3-601A6228A244}" destId="{AAEF015E-0533-46B9-89AA-832740035BF0}" srcOrd="0" destOrd="0" presId="urn:microsoft.com/office/officeart/2005/8/layout/cycle6"/>
    <dgm:cxn modelId="{BE1F88D6-9613-405A-B002-DDEEDF8229D3}" type="presOf" srcId="{4E03A0C4-46D6-43FC-A85D-FC0CD7E4D7D6}" destId="{1FC13B3F-81CD-4BB6-A685-F55815BCEC49}" srcOrd="0" destOrd="0" presId="urn:microsoft.com/office/officeart/2005/8/layout/cycle6"/>
    <dgm:cxn modelId="{D0A0C588-B916-446E-87EB-6461702DCD1C}" type="presOf" srcId="{0F47CDB8-C0BD-4171-9E5C-DF4C72B97B2B}" destId="{E2B434CE-D391-4EDC-9847-F8AAC2744592}" srcOrd="0" destOrd="0" presId="urn:microsoft.com/office/officeart/2005/8/layout/cycle6"/>
    <dgm:cxn modelId="{98437B31-AB1E-48FA-A862-06A8317F1F32}" type="presOf" srcId="{67F90B61-A401-4B62-8B31-A32FADF2BBD8}" destId="{8D95124E-4A5D-43E4-B261-2DD0B4DC3D32}" srcOrd="0" destOrd="0" presId="urn:microsoft.com/office/officeart/2005/8/layout/cycle6"/>
    <dgm:cxn modelId="{450B881A-21E5-4198-8B9D-22968872CD12}" type="presOf" srcId="{E131054E-5B34-44B0-A4BA-6F206AFC82A5}" destId="{FE2B0A11-BDF2-4625-ABD0-AEF799DBB14A}" srcOrd="0" destOrd="0" presId="urn:microsoft.com/office/officeart/2005/8/layout/cycle6"/>
    <dgm:cxn modelId="{61E55FF5-85F9-4BE6-925D-C9FE089FC125}" type="presOf" srcId="{45E88A19-24F7-42F1-B5DC-863C2A9F3F84}" destId="{D2F0AE5D-3504-4252-8923-9DE202671B88}" srcOrd="0" destOrd="0" presId="urn:microsoft.com/office/officeart/2005/8/layout/cycle6"/>
    <dgm:cxn modelId="{023F12FE-CB6B-4E65-8EDC-0204791C9E52}" type="presOf" srcId="{B8EDDBDF-9FA6-4BEE-89E7-E3C1FC5D9441}" destId="{1EE1670A-A76A-4CBF-99F1-28D32B2DAB12}" srcOrd="0" destOrd="0" presId="urn:microsoft.com/office/officeart/2005/8/layout/cycle6"/>
    <dgm:cxn modelId="{6F5E602A-BB15-4F7F-A577-39E5E58CC6F4}" srcId="{E131054E-5B34-44B0-A4BA-6F206AFC82A5}" destId="{45E88A19-24F7-42F1-B5DC-863C2A9F3F84}" srcOrd="2" destOrd="0" parTransId="{E6A9FC7F-1016-4420-974A-0759D962D25F}" sibTransId="{55165A80-43BD-4C30-B7B3-601A6228A244}"/>
    <dgm:cxn modelId="{5EBCC29C-E7D7-4AE3-A337-008CE5EEE5EA}" srcId="{E131054E-5B34-44B0-A4BA-6F206AFC82A5}" destId="{B8EDDBDF-9FA6-4BEE-89E7-E3C1FC5D9441}" srcOrd="4" destOrd="0" parTransId="{262A1C25-8B97-4EE2-90C0-744BFC7D82B8}" sibTransId="{7750357F-F9A3-42A4-AAE8-BC418CE31307}"/>
    <dgm:cxn modelId="{39DC8B92-EA46-4889-924B-8F89AC7FF667}" type="presOf" srcId="{EC8E4160-2375-40F8-B0C5-0EE15986151A}" destId="{3D3B858E-848E-4F6D-8303-C46DF57D44C3}" srcOrd="0" destOrd="0" presId="urn:microsoft.com/office/officeart/2005/8/layout/cycle6"/>
    <dgm:cxn modelId="{A0F12378-BA8C-4E49-985B-7736451C6186}" type="presOf" srcId="{7750357F-F9A3-42A4-AAE8-BC418CE31307}" destId="{67CB0998-E4EA-422F-86C1-7F161BF8CB0E}" srcOrd="0" destOrd="0" presId="urn:microsoft.com/office/officeart/2005/8/layout/cycle6"/>
    <dgm:cxn modelId="{900F7522-3F33-4D57-8185-B671FA9B5933}" type="presOf" srcId="{AEE07624-D951-43DF-B4E4-D65ABDE5E4CF}" destId="{FFD9B9B6-DEB0-443F-8AFD-6D6B33517EE1}" srcOrd="0" destOrd="0" presId="urn:microsoft.com/office/officeart/2005/8/layout/cycle6"/>
    <dgm:cxn modelId="{AFF2F6EB-6167-4B84-812E-D354C9557FA8}" type="presOf" srcId="{216C5B01-71D4-40BE-B562-75C5DA74FC9A}" destId="{F555A34B-1DE6-42CC-B297-89730847259F}" srcOrd="0" destOrd="0" presId="urn:microsoft.com/office/officeart/2005/8/layout/cycle6"/>
    <dgm:cxn modelId="{45483344-3D62-4415-A8A8-6C2AC41BCAC8}" type="presParOf" srcId="{FE2B0A11-BDF2-4625-ABD0-AEF799DBB14A}" destId="{FFD9B9B6-DEB0-443F-8AFD-6D6B33517EE1}" srcOrd="0" destOrd="0" presId="urn:microsoft.com/office/officeart/2005/8/layout/cycle6"/>
    <dgm:cxn modelId="{9487E369-5CAD-4640-9DCD-A3107A7C9FB2}" type="presParOf" srcId="{FE2B0A11-BDF2-4625-ABD0-AEF799DBB14A}" destId="{082F8795-22B6-4E60-9CE4-B90503121AAC}" srcOrd="1" destOrd="0" presId="urn:microsoft.com/office/officeart/2005/8/layout/cycle6"/>
    <dgm:cxn modelId="{E94C9D80-444C-41CD-95BD-7F470243AAFA}" type="presParOf" srcId="{FE2B0A11-BDF2-4625-ABD0-AEF799DBB14A}" destId="{8D95124E-4A5D-43E4-B261-2DD0B4DC3D32}" srcOrd="2" destOrd="0" presId="urn:microsoft.com/office/officeart/2005/8/layout/cycle6"/>
    <dgm:cxn modelId="{614B5D09-13B0-41AC-B0EB-3D61EA973148}" type="presParOf" srcId="{FE2B0A11-BDF2-4625-ABD0-AEF799DBB14A}" destId="{E2B434CE-D391-4EDC-9847-F8AAC2744592}" srcOrd="3" destOrd="0" presId="urn:microsoft.com/office/officeart/2005/8/layout/cycle6"/>
    <dgm:cxn modelId="{ADC417A8-12B9-4F21-9065-C4C4ADE4C484}" type="presParOf" srcId="{FE2B0A11-BDF2-4625-ABD0-AEF799DBB14A}" destId="{AD9710D3-D108-4235-BBA6-E05213206ADA}" srcOrd="4" destOrd="0" presId="urn:microsoft.com/office/officeart/2005/8/layout/cycle6"/>
    <dgm:cxn modelId="{D8545208-1402-41B1-B00C-413C560A2D35}" type="presParOf" srcId="{FE2B0A11-BDF2-4625-ABD0-AEF799DBB14A}" destId="{F555A34B-1DE6-42CC-B297-89730847259F}" srcOrd="5" destOrd="0" presId="urn:microsoft.com/office/officeart/2005/8/layout/cycle6"/>
    <dgm:cxn modelId="{C996885D-5B6A-4B69-AE86-F313BEF1B925}" type="presParOf" srcId="{FE2B0A11-BDF2-4625-ABD0-AEF799DBB14A}" destId="{D2F0AE5D-3504-4252-8923-9DE202671B88}" srcOrd="6" destOrd="0" presId="urn:microsoft.com/office/officeart/2005/8/layout/cycle6"/>
    <dgm:cxn modelId="{51569BFC-056E-421E-B145-64D67653610A}" type="presParOf" srcId="{FE2B0A11-BDF2-4625-ABD0-AEF799DBB14A}" destId="{0DCCBD58-1A7E-4202-B02A-9602E0F92376}" srcOrd="7" destOrd="0" presId="urn:microsoft.com/office/officeart/2005/8/layout/cycle6"/>
    <dgm:cxn modelId="{CA9DF12B-8D6B-4A4F-B442-D33DDD0DE402}" type="presParOf" srcId="{FE2B0A11-BDF2-4625-ABD0-AEF799DBB14A}" destId="{AAEF015E-0533-46B9-89AA-832740035BF0}" srcOrd="8" destOrd="0" presId="urn:microsoft.com/office/officeart/2005/8/layout/cycle6"/>
    <dgm:cxn modelId="{8DFD811E-8CE4-42FD-ACDF-1CC07FF021FB}" type="presParOf" srcId="{FE2B0A11-BDF2-4625-ABD0-AEF799DBB14A}" destId="{1FC13B3F-81CD-4BB6-A685-F55815BCEC49}" srcOrd="9" destOrd="0" presId="urn:microsoft.com/office/officeart/2005/8/layout/cycle6"/>
    <dgm:cxn modelId="{0960744F-6844-48A9-BE2A-E2D1E667A82A}" type="presParOf" srcId="{FE2B0A11-BDF2-4625-ABD0-AEF799DBB14A}" destId="{D15CF83F-06F9-41A4-81F5-0B298A3F032A}" srcOrd="10" destOrd="0" presId="urn:microsoft.com/office/officeart/2005/8/layout/cycle6"/>
    <dgm:cxn modelId="{EDEA7208-A246-47B0-9A83-C625425BA1DA}" type="presParOf" srcId="{FE2B0A11-BDF2-4625-ABD0-AEF799DBB14A}" destId="{3D3B858E-848E-4F6D-8303-C46DF57D44C3}" srcOrd="11" destOrd="0" presId="urn:microsoft.com/office/officeart/2005/8/layout/cycle6"/>
    <dgm:cxn modelId="{D6A4D596-63B0-46BF-9277-6F0764220670}" type="presParOf" srcId="{FE2B0A11-BDF2-4625-ABD0-AEF799DBB14A}" destId="{1EE1670A-A76A-4CBF-99F1-28D32B2DAB12}" srcOrd="12" destOrd="0" presId="urn:microsoft.com/office/officeart/2005/8/layout/cycle6"/>
    <dgm:cxn modelId="{BFF1B2ED-655A-4503-BC84-0AF148EEB928}" type="presParOf" srcId="{FE2B0A11-BDF2-4625-ABD0-AEF799DBB14A}" destId="{A204A98C-9CDD-4193-A3F6-41E0359028BB}" srcOrd="13" destOrd="0" presId="urn:microsoft.com/office/officeart/2005/8/layout/cycle6"/>
    <dgm:cxn modelId="{9BC15394-E0B0-4680-AAA2-524EC6D17A19}" type="presParOf" srcId="{FE2B0A11-BDF2-4625-ABD0-AEF799DBB14A}" destId="{67CB0998-E4EA-422F-86C1-7F161BF8CB0E}" srcOrd="14" destOrd="0" presId="urn:microsoft.com/office/officeart/2005/8/layout/cycle6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0E0278-D6D7-483E-A59B-F251D4D66BE7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7C7E092-C4B8-4032-B723-3E77956ABA9E}">
      <dgm:prSet phldrT="[Texto]" custT="1"/>
      <dgm:spPr/>
      <dgm:t>
        <a:bodyPr/>
        <a:lstStyle/>
        <a:p>
          <a:pPr>
            <a:buNone/>
          </a:pPr>
          <a:r>
            <a:rPr lang="es-ES_tradnl" sz="2000" dirty="0"/>
            <a:t>IBARRA</a:t>
          </a:r>
          <a:r>
            <a:rPr lang="es-ES" sz="2000" dirty="0"/>
            <a:t>-OTAVALO</a:t>
          </a:r>
        </a:p>
      </dgm:t>
    </dgm:pt>
    <dgm:pt modelId="{02CB1528-567E-42AD-875C-B4DB53977B79}" type="parTrans" cxnId="{D0647330-C219-4584-A30B-903B12453918}">
      <dgm:prSet/>
      <dgm:spPr/>
      <dgm:t>
        <a:bodyPr/>
        <a:lstStyle/>
        <a:p>
          <a:endParaRPr lang="es-ES" sz="2000"/>
        </a:p>
      </dgm:t>
    </dgm:pt>
    <dgm:pt modelId="{24027E13-6304-4361-A4B7-7079E102A0E8}" type="sibTrans" cxnId="{D0647330-C219-4584-A30B-903B12453918}">
      <dgm:prSet/>
      <dgm:spPr/>
      <dgm:t>
        <a:bodyPr/>
        <a:lstStyle/>
        <a:p>
          <a:endParaRPr lang="es-ES" sz="2000"/>
        </a:p>
      </dgm:t>
    </dgm:pt>
    <dgm:pt modelId="{568B0465-720E-4EE3-998C-0868E0C69EFF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es-ES_tradnl" sz="2000" dirty="0"/>
            <a:t>PRODUCTO NACIONAL E IMPORTADO</a:t>
          </a:r>
          <a:endParaRPr lang="es-ES" sz="2000" dirty="0"/>
        </a:p>
      </dgm:t>
    </dgm:pt>
    <dgm:pt modelId="{D4CB2E6D-0F8C-474E-9C72-DEAA01BF6B6B}" type="parTrans" cxnId="{121BAEE0-2E7F-4B7F-939B-C6027B0DC584}">
      <dgm:prSet/>
      <dgm:spPr/>
      <dgm:t>
        <a:bodyPr/>
        <a:lstStyle/>
        <a:p>
          <a:endParaRPr lang="es-ES" sz="2000"/>
        </a:p>
      </dgm:t>
    </dgm:pt>
    <dgm:pt modelId="{7BA1E3FC-5289-45E9-BD04-F92C70CA83AE}" type="sibTrans" cxnId="{121BAEE0-2E7F-4B7F-939B-C6027B0DC584}">
      <dgm:prSet/>
      <dgm:spPr/>
      <dgm:t>
        <a:bodyPr/>
        <a:lstStyle/>
        <a:p>
          <a:endParaRPr lang="es-ES" sz="2000"/>
        </a:p>
      </dgm:t>
    </dgm:pt>
    <dgm:pt modelId="{C64F6621-A71A-40CC-9A12-D9F4CE6F7E2A}">
      <dgm:prSet custT="1"/>
      <dgm:spPr/>
      <dgm:t>
        <a:bodyPr/>
        <a:lstStyle/>
        <a:p>
          <a:pPr>
            <a:buNone/>
          </a:pPr>
          <a:r>
            <a:rPr lang="es-ES_tradnl" sz="2000" dirty="0"/>
            <a:t>MIEL – PROPÓLEO</a:t>
          </a:r>
          <a:endParaRPr lang="es-ES" sz="2000" dirty="0"/>
        </a:p>
      </dgm:t>
    </dgm:pt>
    <dgm:pt modelId="{E674F3D6-BEA3-4249-9E85-4703A5903459}" type="parTrans" cxnId="{1F8A471A-24FF-4A4A-9961-705B974DE2CE}">
      <dgm:prSet/>
      <dgm:spPr/>
      <dgm:t>
        <a:bodyPr/>
        <a:lstStyle/>
        <a:p>
          <a:endParaRPr lang="es-ES" sz="2000"/>
        </a:p>
      </dgm:t>
    </dgm:pt>
    <dgm:pt modelId="{7ADF7321-8847-4831-88A8-E3BF4D542E18}" type="sibTrans" cxnId="{1F8A471A-24FF-4A4A-9961-705B974DE2CE}">
      <dgm:prSet/>
      <dgm:spPr/>
      <dgm:t>
        <a:bodyPr/>
        <a:lstStyle/>
        <a:p>
          <a:endParaRPr lang="es-ES" sz="2000"/>
        </a:p>
      </dgm:t>
    </dgm:pt>
    <dgm:pt modelId="{E892E769-200B-4A55-BEB1-01E81443078C}">
      <dgm:prSet custT="1"/>
      <dgm:spPr>
        <a:solidFill>
          <a:srgbClr val="7DDDFF"/>
        </a:solidFill>
      </dgm:spPr>
      <dgm:t>
        <a:bodyPr/>
        <a:lstStyle/>
        <a:p>
          <a:pPr>
            <a:buNone/>
          </a:pPr>
          <a:r>
            <a:rPr lang="es-ES_tradnl" sz="2000" dirty="0"/>
            <a:t>TIENDAS NATURISTAS - SUPERMERCADOS</a:t>
          </a:r>
          <a:endParaRPr lang="es-ES" sz="2000" dirty="0"/>
        </a:p>
      </dgm:t>
    </dgm:pt>
    <dgm:pt modelId="{91E509A1-0159-4A53-8F88-9737CA28ABFA}" type="parTrans" cxnId="{83B2A331-421A-4541-B224-10D9B054E5F6}">
      <dgm:prSet/>
      <dgm:spPr/>
      <dgm:t>
        <a:bodyPr/>
        <a:lstStyle/>
        <a:p>
          <a:endParaRPr lang="es-ES"/>
        </a:p>
      </dgm:t>
    </dgm:pt>
    <dgm:pt modelId="{CF730A65-6DC7-4473-BFD6-92C9A645D11D}" type="sibTrans" cxnId="{83B2A331-421A-4541-B224-10D9B054E5F6}">
      <dgm:prSet/>
      <dgm:spPr/>
      <dgm:t>
        <a:bodyPr/>
        <a:lstStyle/>
        <a:p>
          <a:endParaRPr lang="es-ES"/>
        </a:p>
      </dgm:t>
    </dgm:pt>
    <dgm:pt modelId="{2FF241D3-9304-4743-8316-91BBBC49D542}" type="pres">
      <dgm:prSet presAssocID="{820E0278-D6D7-483E-A59B-F251D4D66BE7}" presName="linearFlow" presStyleCnt="0">
        <dgm:presLayoutVars>
          <dgm:dir/>
          <dgm:resizeHandles val="exact"/>
        </dgm:presLayoutVars>
      </dgm:prSet>
      <dgm:spPr/>
    </dgm:pt>
    <dgm:pt modelId="{F6DAC183-3555-428F-8ACD-AA92467E5F07}" type="pres">
      <dgm:prSet presAssocID="{07C7E092-C4B8-4032-B723-3E77956ABA9E}" presName="composite" presStyleCnt="0"/>
      <dgm:spPr/>
    </dgm:pt>
    <dgm:pt modelId="{9F086987-659E-4933-815F-6677F66599FB}" type="pres">
      <dgm:prSet presAssocID="{07C7E092-C4B8-4032-B723-3E77956ABA9E}" presName="imgShp" presStyleLbl="fgImgPlace1" presStyleIdx="0" presStyleCnt="4" custLinFactX="-100000" custLinFactNeighborX="-102575" custLinFactNeighborY="-65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F6124AE7-8ACD-4882-A083-E8A14120F692}" type="pres">
      <dgm:prSet presAssocID="{07C7E092-C4B8-4032-B723-3E77956ABA9E}" presName="txShp" presStyleLbl="node1" presStyleIdx="0" presStyleCnt="4" custLinFactNeighborX="-42451" custLinFactNeighborY="-2668">
        <dgm:presLayoutVars>
          <dgm:bulletEnabled val="1"/>
        </dgm:presLayoutVars>
      </dgm:prSet>
      <dgm:spPr/>
    </dgm:pt>
    <dgm:pt modelId="{26835B61-6519-4D41-996F-F28847BBB2DB}" type="pres">
      <dgm:prSet presAssocID="{24027E13-6304-4361-A4B7-7079E102A0E8}" presName="spacing" presStyleCnt="0"/>
      <dgm:spPr/>
    </dgm:pt>
    <dgm:pt modelId="{C4F32598-B13C-4053-AB1E-B4032A565DF7}" type="pres">
      <dgm:prSet presAssocID="{E892E769-200B-4A55-BEB1-01E81443078C}" presName="composite" presStyleCnt="0"/>
      <dgm:spPr/>
    </dgm:pt>
    <dgm:pt modelId="{D11BBF85-C210-419B-901B-6E046F205F57}" type="pres">
      <dgm:prSet presAssocID="{E892E769-200B-4A55-BEB1-01E81443078C}" presName="imgShp" presStyleLbl="fgImgPlace1" presStyleIdx="1" presStyleCnt="4" custLinFactX="-9603" custLinFactNeighborX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06560515-A24B-488E-A6B8-D0FC01FF18D2}" type="pres">
      <dgm:prSet presAssocID="{E892E769-200B-4A55-BEB1-01E81443078C}" presName="txShp" presStyleLbl="node1" presStyleIdx="1" presStyleCnt="4" custLinFactNeighborX="-20674">
        <dgm:presLayoutVars>
          <dgm:bulletEnabled val="1"/>
        </dgm:presLayoutVars>
      </dgm:prSet>
      <dgm:spPr/>
    </dgm:pt>
    <dgm:pt modelId="{DC0149BA-3985-4F92-BF57-85E950F3145F}" type="pres">
      <dgm:prSet presAssocID="{CF730A65-6DC7-4473-BFD6-92C9A645D11D}" presName="spacing" presStyleCnt="0"/>
      <dgm:spPr/>
    </dgm:pt>
    <dgm:pt modelId="{78425886-20B1-40A2-9BCF-74BA9767BB59}" type="pres">
      <dgm:prSet presAssocID="{568B0465-720E-4EE3-998C-0868E0C69EFF}" presName="composite" presStyleCnt="0"/>
      <dgm:spPr/>
    </dgm:pt>
    <dgm:pt modelId="{84AEE5FA-B791-4BEC-A7FF-D7A23B6FEE2E}" type="pres">
      <dgm:prSet presAssocID="{568B0465-720E-4EE3-998C-0868E0C69EFF}" presName="imgShp" presStyleLbl="fgImgPlace1" presStyleIdx="2" presStyleCnt="4" custLinFactNeighborX="-75050" custLinFactNeighborY="-113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BE62573-1015-40D8-BDFD-DDC929BACAF7}" type="pres">
      <dgm:prSet presAssocID="{568B0465-720E-4EE3-998C-0868E0C69EFF}" presName="txShp" presStyleLbl="node1" presStyleIdx="2" presStyleCnt="4" custLinFactNeighborX="-11391" custLinFactNeighborY="-1139">
        <dgm:presLayoutVars>
          <dgm:bulletEnabled val="1"/>
        </dgm:presLayoutVars>
      </dgm:prSet>
      <dgm:spPr/>
    </dgm:pt>
    <dgm:pt modelId="{59681A36-D1B0-4640-A1E3-AD482865D6C0}" type="pres">
      <dgm:prSet presAssocID="{7BA1E3FC-5289-45E9-BD04-F92C70CA83AE}" presName="spacing" presStyleCnt="0"/>
      <dgm:spPr/>
    </dgm:pt>
    <dgm:pt modelId="{2A71CC87-8929-4337-BE9A-6362FF286390}" type="pres">
      <dgm:prSet presAssocID="{C64F6621-A71A-40CC-9A12-D9F4CE6F7E2A}" presName="composite" presStyleCnt="0"/>
      <dgm:spPr/>
    </dgm:pt>
    <dgm:pt modelId="{07FF1550-DD24-4EB5-BF26-BFC1320A4330}" type="pres">
      <dgm:prSet presAssocID="{C64F6621-A71A-40CC-9A12-D9F4CE6F7E2A}" presName="imgShp" presStyleLbl="fgImgPlace1" presStyleIdx="3" presStyleCnt="4" custLinFactNeighborX="-47466" custLinFactNeighborY="-120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6F3C6FB-1C29-432D-B37F-905FBEA73372}" type="pres">
      <dgm:prSet presAssocID="{C64F6621-A71A-40CC-9A12-D9F4CE6F7E2A}" presName="txShp" presStyleLbl="node1" presStyleIdx="3" presStyleCnt="4" custLinFactNeighborX="-7570" custLinFactNeighborY="165">
        <dgm:presLayoutVars>
          <dgm:bulletEnabled val="1"/>
        </dgm:presLayoutVars>
      </dgm:prSet>
      <dgm:spPr/>
    </dgm:pt>
  </dgm:ptLst>
  <dgm:cxnLst>
    <dgm:cxn modelId="{B3EA4931-30A3-47BC-AB92-C2160511DFCA}" type="presOf" srcId="{820E0278-D6D7-483E-A59B-F251D4D66BE7}" destId="{2FF241D3-9304-4743-8316-91BBBC49D542}" srcOrd="0" destOrd="0" presId="urn:microsoft.com/office/officeart/2005/8/layout/vList3"/>
    <dgm:cxn modelId="{121BAEE0-2E7F-4B7F-939B-C6027B0DC584}" srcId="{820E0278-D6D7-483E-A59B-F251D4D66BE7}" destId="{568B0465-720E-4EE3-998C-0868E0C69EFF}" srcOrd="2" destOrd="0" parTransId="{D4CB2E6D-0F8C-474E-9C72-DEAA01BF6B6B}" sibTransId="{7BA1E3FC-5289-45E9-BD04-F92C70CA83AE}"/>
    <dgm:cxn modelId="{1F8A471A-24FF-4A4A-9961-705B974DE2CE}" srcId="{820E0278-D6D7-483E-A59B-F251D4D66BE7}" destId="{C64F6621-A71A-40CC-9A12-D9F4CE6F7E2A}" srcOrd="3" destOrd="0" parTransId="{E674F3D6-BEA3-4249-9E85-4703A5903459}" sibTransId="{7ADF7321-8847-4831-88A8-E3BF4D542E18}"/>
    <dgm:cxn modelId="{D0647330-C219-4584-A30B-903B12453918}" srcId="{820E0278-D6D7-483E-A59B-F251D4D66BE7}" destId="{07C7E092-C4B8-4032-B723-3E77956ABA9E}" srcOrd="0" destOrd="0" parTransId="{02CB1528-567E-42AD-875C-B4DB53977B79}" sibTransId="{24027E13-6304-4361-A4B7-7079E102A0E8}"/>
    <dgm:cxn modelId="{80886FCF-80D7-414F-84F3-E19F3AA7B2EF}" type="presOf" srcId="{568B0465-720E-4EE3-998C-0868E0C69EFF}" destId="{4BE62573-1015-40D8-BDFD-DDC929BACAF7}" srcOrd="0" destOrd="0" presId="urn:microsoft.com/office/officeart/2005/8/layout/vList3"/>
    <dgm:cxn modelId="{95671BAE-66B7-43EE-BE9D-32C0FD7041A4}" type="presOf" srcId="{07C7E092-C4B8-4032-B723-3E77956ABA9E}" destId="{F6124AE7-8ACD-4882-A083-E8A14120F692}" srcOrd="0" destOrd="0" presId="urn:microsoft.com/office/officeart/2005/8/layout/vList3"/>
    <dgm:cxn modelId="{83B2A331-421A-4541-B224-10D9B054E5F6}" srcId="{820E0278-D6D7-483E-A59B-F251D4D66BE7}" destId="{E892E769-200B-4A55-BEB1-01E81443078C}" srcOrd="1" destOrd="0" parTransId="{91E509A1-0159-4A53-8F88-9737CA28ABFA}" sibTransId="{CF730A65-6DC7-4473-BFD6-92C9A645D11D}"/>
    <dgm:cxn modelId="{DAA68154-F32A-4491-BB45-FA62A0F764A8}" type="presOf" srcId="{C64F6621-A71A-40CC-9A12-D9F4CE6F7E2A}" destId="{F6F3C6FB-1C29-432D-B37F-905FBEA73372}" srcOrd="0" destOrd="0" presId="urn:microsoft.com/office/officeart/2005/8/layout/vList3"/>
    <dgm:cxn modelId="{6064D4BB-2321-46F9-ABDA-DCBACB977DD4}" type="presOf" srcId="{E892E769-200B-4A55-BEB1-01E81443078C}" destId="{06560515-A24B-488E-A6B8-D0FC01FF18D2}" srcOrd="0" destOrd="0" presId="urn:microsoft.com/office/officeart/2005/8/layout/vList3"/>
    <dgm:cxn modelId="{670030D8-9A86-43A3-AB26-B6ADC570FA35}" type="presParOf" srcId="{2FF241D3-9304-4743-8316-91BBBC49D542}" destId="{F6DAC183-3555-428F-8ACD-AA92467E5F07}" srcOrd="0" destOrd="0" presId="urn:microsoft.com/office/officeart/2005/8/layout/vList3"/>
    <dgm:cxn modelId="{96CC1CD3-E61F-469C-AF4D-D527330BB0B6}" type="presParOf" srcId="{F6DAC183-3555-428F-8ACD-AA92467E5F07}" destId="{9F086987-659E-4933-815F-6677F66599FB}" srcOrd="0" destOrd="0" presId="urn:microsoft.com/office/officeart/2005/8/layout/vList3"/>
    <dgm:cxn modelId="{5D26E88E-6550-496A-B354-F5F76A0ED63B}" type="presParOf" srcId="{F6DAC183-3555-428F-8ACD-AA92467E5F07}" destId="{F6124AE7-8ACD-4882-A083-E8A14120F692}" srcOrd="1" destOrd="0" presId="urn:microsoft.com/office/officeart/2005/8/layout/vList3"/>
    <dgm:cxn modelId="{6565A900-4717-441D-8BAB-8148C0F94FD1}" type="presParOf" srcId="{2FF241D3-9304-4743-8316-91BBBC49D542}" destId="{26835B61-6519-4D41-996F-F28847BBB2DB}" srcOrd="1" destOrd="0" presId="urn:microsoft.com/office/officeart/2005/8/layout/vList3"/>
    <dgm:cxn modelId="{81A8CE4A-4432-4CEE-8B3D-A735450C2D62}" type="presParOf" srcId="{2FF241D3-9304-4743-8316-91BBBC49D542}" destId="{C4F32598-B13C-4053-AB1E-B4032A565DF7}" srcOrd="2" destOrd="0" presId="urn:microsoft.com/office/officeart/2005/8/layout/vList3"/>
    <dgm:cxn modelId="{F290A0B1-0ED2-479F-9D7F-011D77D141CA}" type="presParOf" srcId="{C4F32598-B13C-4053-AB1E-B4032A565DF7}" destId="{D11BBF85-C210-419B-901B-6E046F205F57}" srcOrd="0" destOrd="0" presId="urn:microsoft.com/office/officeart/2005/8/layout/vList3"/>
    <dgm:cxn modelId="{C7C7877B-9EC6-44A3-A50F-51E8DDAD577A}" type="presParOf" srcId="{C4F32598-B13C-4053-AB1E-B4032A565DF7}" destId="{06560515-A24B-488E-A6B8-D0FC01FF18D2}" srcOrd="1" destOrd="0" presId="urn:microsoft.com/office/officeart/2005/8/layout/vList3"/>
    <dgm:cxn modelId="{40D40210-0EE7-41A8-B867-71FF9E459592}" type="presParOf" srcId="{2FF241D3-9304-4743-8316-91BBBC49D542}" destId="{DC0149BA-3985-4F92-BF57-85E950F3145F}" srcOrd="3" destOrd="0" presId="urn:microsoft.com/office/officeart/2005/8/layout/vList3"/>
    <dgm:cxn modelId="{DC9F6293-6059-4ADB-8432-57EF87EF615E}" type="presParOf" srcId="{2FF241D3-9304-4743-8316-91BBBC49D542}" destId="{78425886-20B1-40A2-9BCF-74BA9767BB59}" srcOrd="4" destOrd="0" presId="urn:microsoft.com/office/officeart/2005/8/layout/vList3"/>
    <dgm:cxn modelId="{3785ED53-F733-442E-A970-4E5C1BB40B44}" type="presParOf" srcId="{78425886-20B1-40A2-9BCF-74BA9767BB59}" destId="{84AEE5FA-B791-4BEC-A7FF-D7A23B6FEE2E}" srcOrd="0" destOrd="0" presId="urn:microsoft.com/office/officeart/2005/8/layout/vList3"/>
    <dgm:cxn modelId="{775F9DDC-7545-4ECB-A21C-FCDF6FFCE919}" type="presParOf" srcId="{78425886-20B1-40A2-9BCF-74BA9767BB59}" destId="{4BE62573-1015-40D8-BDFD-DDC929BACAF7}" srcOrd="1" destOrd="0" presId="urn:microsoft.com/office/officeart/2005/8/layout/vList3"/>
    <dgm:cxn modelId="{BD042992-E108-4345-A9E3-21287720D867}" type="presParOf" srcId="{2FF241D3-9304-4743-8316-91BBBC49D542}" destId="{59681A36-D1B0-4640-A1E3-AD482865D6C0}" srcOrd="5" destOrd="0" presId="urn:microsoft.com/office/officeart/2005/8/layout/vList3"/>
    <dgm:cxn modelId="{9D9914FF-5E84-47C6-A417-157DFB3A0366}" type="presParOf" srcId="{2FF241D3-9304-4743-8316-91BBBC49D542}" destId="{2A71CC87-8929-4337-BE9A-6362FF286390}" srcOrd="6" destOrd="0" presId="urn:microsoft.com/office/officeart/2005/8/layout/vList3"/>
    <dgm:cxn modelId="{E6523052-2284-4D07-B50E-2FFF6208248F}" type="presParOf" srcId="{2A71CC87-8929-4337-BE9A-6362FF286390}" destId="{07FF1550-DD24-4EB5-BF26-BFC1320A4330}" srcOrd="0" destOrd="0" presId="urn:microsoft.com/office/officeart/2005/8/layout/vList3"/>
    <dgm:cxn modelId="{E78D31B4-A62B-4EF1-ACCF-F0B1D6CD2B58}" type="presParOf" srcId="{2A71CC87-8929-4337-BE9A-6362FF286390}" destId="{F6F3C6FB-1C29-432D-B37F-905FBEA7337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22A4BD-9B63-4643-A119-898E52F89FF5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116631DC-425B-41B8-AA93-F4A4326D06D3}">
      <dgm:prSet custT="1"/>
      <dgm:spPr/>
      <dgm:t>
        <a:bodyPr/>
        <a:lstStyle/>
        <a:p>
          <a:pPr rtl="0"/>
          <a:r>
            <a:rPr lang="es-ES_tradnl" sz="1400" dirty="0"/>
            <a:t>88% CONSUMEN</a:t>
          </a:r>
          <a:endParaRPr lang="es-EC" sz="1400" dirty="0"/>
        </a:p>
      </dgm:t>
    </dgm:pt>
    <dgm:pt modelId="{F4188B44-AA4C-47CA-8028-348499700DE8}" type="parTrans" cxnId="{930DBCF7-095D-4289-9380-B646FBC357E7}">
      <dgm:prSet/>
      <dgm:spPr/>
      <dgm:t>
        <a:bodyPr/>
        <a:lstStyle/>
        <a:p>
          <a:endParaRPr lang="es-EC" sz="2400"/>
        </a:p>
      </dgm:t>
    </dgm:pt>
    <dgm:pt modelId="{F6FC7301-D8C0-43E1-BEAB-0F1BAC48A888}" type="sibTrans" cxnId="{930DBCF7-095D-4289-9380-B646FBC357E7}">
      <dgm:prSet/>
      <dgm:spPr/>
      <dgm:t>
        <a:bodyPr/>
        <a:lstStyle/>
        <a:p>
          <a:endParaRPr lang="es-EC" sz="2400"/>
        </a:p>
      </dgm:t>
    </dgm:pt>
    <dgm:pt modelId="{0D9CEB09-B1C7-4F79-A335-675A15909351}">
      <dgm:prSet custT="1"/>
      <dgm:spPr/>
      <dgm:t>
        <a:bodyPr/>
        <a:lstStyle/>
        <a:p>
          <a:pPr rtl="0"/>
          <a:r>
            <a:rPr lang="es-EC" sz="1400" dirty="0"/>
            <a:t>MEDICINAL 59%</a:t>
          </a:r>
        </a:p>
        <a:p>
          <a:pPr rtl="0"/>
          <a:r>
            <a:rPr lang="es-EC" sz="1400" dirty="0"/>
            <a:t>ALIMENTICIA 34%</a:t>
          </a:r>
        </a:p>
      </dgm:t>
    </dgm:pt>
    <dgm:pt modelId="{F5041204-25B2-480D-97D4-3CBC0EF08FE1}" type="parTrans" cxnId="{40E0CAB5-CDD2-4565-91EC-54F62369AF16}">
      <dgm:prSet/>
      <dgm:spPr/>
      <dgm:t>
        <a:bodyPr/>
        <a:lstStyle/>
        <a:p>
          <a:endParaRPr lang="es-EC" sz="2400"/>
        </a:p>
      </dgm:t>
    </dgm:pt>
    <dgm:pt modelId="{4304AB04-703C-4340-8502-4CB55CB6276B}" type="sibTrans" cxnId="{40E0CAB5-CDD2-4565-91EC-54F62369AF16}">
      <dgm:prSet/>
      <dgm:spPr/>
      <dgm:t>
        <a:bodyPr/>
        <a:lstStyle/>
        <a:p>
          <a:endParaRPr lang="es-EC" sz="2400"/>
        </a:p>
      </dgm:t>
    </dgm:pt>
    <dgm:pt modelId="{85C7C844-AE2E-45BD-BA9A-4A31B1C40793}">
      <dgm:prSet custT="1"/>
      <dgm:spPr/>
      <dgm:t>
        <a:bodyPr/>
        <a:lstStyle/>
        <a:p>
          <a:pPr rtl="0"/>
          <a:r>
            <a:rPr lang="es-ES_tradnl" sz="1400" dirty="0"/>
            <a:t>FÁCIL ACCESO </a:t>
          </a:r>
          <a:endParaRPr lang="es-EC" sz="1400" dirty="0"/>
        </a:p>
      </dgm:t>
    </dgm:pt>
    <dgm:pt modelId="{55F4C2B9-8ECF-4E83-B428-17E4C8B47A35}" type="parTrans" cxnId="{7E1AA69F-78EA-4902-87BE-1D4E0171F5E4}">
      <dgm:prSet/>
      <dgm:spPr/>
      <dgm:t>
        <a:bodyPr/>
        <a:lstStyle/>
        <a:p>
          <a:endParaRPr lang="es-EC" sz="2400"/>
        </a:p>
      </dgm:t>
    </dgm:pt>
    <dgm:pt modelId="{86293544-B3D7-4C1A-86D5-FF2D47742289}" type="sibTrans" cxnId="{7E1AA69F-78EA-4902-87BE-1D4E0171F5E4}">
      <dgm:prSet/>
      <dgm:spPr/>
      <dgm:t>
        <a:bodyPr/>
        <a:lstStyle/>
        <a:p>
          <a:endParaRPr lang="es-EC" sz="2400"/>
        </a:p>
      </dgm:t>
    </dgm:pt>
    <dgm:pt modelId="{1B82441C-C6A3-495F-BB50-6344A25543E0}">
      <dgm:prSet custT="1"/>
      <dgm:spPr/>
      <dgm:t>
        <a:bodyPr/>
        <a:lstStyle/>
        <a:p>
          <a:pPr rtl="0"/>
          <a:r>
            <a:rPr lang="es-ES_tradnl" sz="1400" dirty="0"/>
            <a:t>PUREZA</a:t>
          </a:r>
          <a:endParaRPr lang="es-EC" sz="1400" dirty="0"/>
        </a:p>
      </dgm:t>
    </dgm:pt>
    <dgm:pt modelId="{97707EB5-28B0-47D7-8B13-5F909FE4716E}" type="parTrans" cxnId="{E1056556-6713-4A94-BE50-1380F1594940}">
      <dgm:prSet/>
      <dgm:spPr/>
      <dgm:t>
        <a:bodyPr/>
        <a:lstStyle/>
        <a:p>
          <a:endParaRPr lang="es-EC" sz="2400"/>
        </a:p>
      </dgm:t>
    </dgm:pt>
    <dgm:pt modelId="{7B1FF442-1B06-4E68-A3EB-D199D66B5DAB}" type="sibTrans" cxnId="{E1056556-6713-4A94-BE50-1380F1594940}">
      <dgm:prSet/>
      <dgm:spPr/>
      <dgm:t>
        <a:bodyPr/>
        <a:lstStyle/>
        <a:p>
          <a:endParaRPr lang="es-EC" sz="2400"/>
        </a:p>
      </dgm:t>
    </dgm:pt>
    <dgm:pt modelId="{15458543-72AB-4D81-A12B-18407A923356}">
      <dgm:prSet custT="1"/>
      <dgm:spPr/>
      <dgm:t>
        <a:bodyPr/>
        <a:lstStyle/>
        <a:p>
          <a:pPr rtl="0"/>
          <a:r>
            <a:rPr lang="es-ES_tradnl" sz="1400" dirty="0"/>
            <a:t>VIDRIO</a:t>
          </a:r>
        </a:p>
        <a:p>
          <a:pPr rtl="0"/>
          <a:r>
            <a:rPr lang="es-ES_tradnl" sz="1400" dirty="0"/>
            <a:t>250G – 500G</a:t>
          </a:r>
          <a:endParaRPr lang="es-EC" sz="1400" dirty="0"/>
        </a:p>
      </dgm:t>
    </dgm:pt>
    <dgm:pt modelId="{4578BD8F-FD65-4A4A-AEC7-4B7036E0536A}" type="parTrans" cxnId="{576FD7CE-B135-4DB9-916E-7B33E3152AE6}">
      <dgm:prSet/>
      <dgm:spPr/>
      <dgm:t>
        <a:bodyPr/>
        <a:lstStyle/>
        <a:p>
          <a:endParaRPr lang="es-EC" sz="2400"/>
        </a:p>
      </dgm:t>
    </dgm:pt>
    <dgm:pt modelId="{DFB92CA7-86C4-4446-A645-4DE3462FACAC}" type="sibTrans" cxnId="{576FD7CE-B135-4DB9-916E-7B33E3152AE6}">
      <dgm:prSet/>
      <dgm:spPr/>
      <dgm:t>
        <a:bodyPr/>
        <a:lstStyle/>
        <a:p>
          <a:endParaRPr lang="es-EC" sz="2400"/>
        </a:p>
      </dgm:t>
    </dgm:pt>
    <dgm:pt modelId="{15D7AC61-992F-4EE0-B26C-DD79D803CEBB}">
      <dgm:prSet custT="1"/>
      <dgm:spPr/>
      <dgm:t>
        <a:bodyPr/>
        <a:lstStyle/>
        <a:p>
          <a:pPr rtl="0"/>
          <a:r>
            <a:rPr lang="es-ES_tradnl" sz="1400" dirty="0"/>
            <a:t>MAYOR INFORMACIÓN</a:t>
          </a:r>
          <a:endParaRPr lang="es-EC" sz="1400" dirty="0"/>
        </a:p>
      </dgm:t>
    </dgm:pt>
    <dgm:pt modelId="{549D9132-D7AD-4E2C-8EF2-6FF79C473E3B}" type="parTrans" cxnId="{7AE65593-3603-4373-A282-1E8225853374}">
      <dgm:prSet/>
      <dgm:spPr/>
      <dgm:t>
        <a:bodyPr/>
        <a:lstStyle/>
        <a:p>
          <a:endParaRPr lang="es-EC" sz="2400"/>
        </a:p>
      </dgm:t>
    </dgm:pt>
    <dgm:pt modelId="{51555FB8-96D0-475F-B46F-816F31B1E065}" type="sibTrans" cxnId="{7AE65593-3603-4373-A282-1E8225853374}">
      <dgm:prSet/>
      <dgm:spPr/>
      <dgm:t>
        <a:bodyPr/>
        <a:lstStyle/>
        <a:p>
          <a:endParaRPr lang="es-EC" sz="2400"/>
        </a:p>
      </dgm:t>
    </dgm:pt>
    <dgm:pt modelId="{99D2CBDA-E61F-4295-986B-FA4EFA716741}" type="pres">
      <dgm:prSet presAssocID="{0A22A4BD-9B63-4643-A119-898E52F89FF5}" presName="Name0" presStyleCnt="0">
        <dgm:presLayoutVars>
          <dgm:dir/>
          <dgm:resizeHandles val="exact"/>
        </dgm:presLayoutVars>
      </dgm:prSet>
      <dgm:spPr/>
    </dgm:pt>
    <dgm:pt modelId="{2E1392AA-01E4-4509-9FD1-C301B00C367C}" type="pres">
      <dgm:prSet presAssocID="{116631DC-425B-41B8-AA93-F4A4326D06D3}" presName="Name5" presStyleLbl="vennNode1" presStyleIdx="0" presStyleCnt="6">
        <dgm:presLayoutVars>
          <dgm:bulletEnabled val="1"/>
        </dgm:presLayoutVars>
      </dgm:prSet>
      <dgm:spPr/>
    </dgm:pt>
    <dgm:pt modelId="{206485FD-131C-4C4B-A315-D3ACFFDD819C}" type="pres">
      <dgm:prSet presAssocID="{F6FC7301-D8C0-43E1-BEAB-0F1BAC48A888}" presName="space" presStyleCnt="0"/>
      <dgm:spPr/>
    </dgm:pt>
    <dgm:pt modelId="{127D991A-1A42-4BE0-8527-534307E245F8}" type="pres">
      <dgm:prSet presAssocID="{0D9CEB09-B1C7-4F79-A335-675A15909351}" presName="Name5" presStyleLbl="vennNode1" presStyleIdx="1" presStyleCnt="6" custScaleX="110148">
        <dgm:presLayoutVars>
          <dgm:bulletEnabled val="1"/>
        </dgm:presLayoutVars>
      </dgm:prSet>
      <dgm:spPr/>
    </dgm:pt>
    <dgm:pt modelId="{45684E9F-8822-4AD1-8F74-F2E2B98230BF}" type="pres">
      <dgm:prSet presAssocID="{4304AB04-703C-4340-8502-4CB55CB6276B}" presName="space" presStyleCnt="0"/>
      <dgm:spPr/>
    </dgm:pt>
    <dgm:pt modelId="{A39449CF-8838-4421-ACB5-831B33DD2086}" type="pres">
      <dgm:prSet presAssocID="{85C7C844-AE2E-45BD-BA9A-4A31B1C40793}" presName="Name5" presStyleLbl="vennNode1" presStyleIdx="2" presStyleCnt="6">
        <dgm:presLayoutVars>
          <dgm:bulletEnabled val="1"/>
        </dgm:presLayoutVars>
      </dgm:prSet>
      <dgm:spPr/>
    </dgm:pt>
    <dgm:pt modelId="{A83F5479-A447-4973-B254-A0C51C54F383}" type="pres">
      <dgm:prSet presAssocID="{86293544-B3D7-4C1A-86D5-FF2D47742289}" presName="space" presStyleCnt="0"/>
      <dgm:spPr/>
    </dgm:pt>
    <dgm:pt modelId="{4EEADCE5-F881-4146-86EB-37260CF7E5F4}" type="pres">
      <dgm:prSet presAssocID="{1B82441C-C6A3-495F-BB50-6344A25543E0}" presName="Name5" presStyleLbl="vennNode1" presStyleIdx="3" presStyleCnt="6">
        <dgm:presLayoutVars>
          <dgm:bulletEnabled val="1"/>
        </dgm:presLayoutVars>
      </dgm:prSet>
      <dgm:spPr/>
    </dgm:pt>
    <dgm:pt modelId="{C3A612D4-07E5-4758-8AB2-7A1161A30B9C}" type="pres">
      <dgm:prSet presAssocID="{7B1FF442-1B06-4E68-A3EB-D199D66B5DAB}" presName="space" presStyleCnt="0"/>
      <dgm:spPr/>
    </dgm:pt>
    <dgm:pt modelId="{8C934876-5E79-4F92-9FC4-7DC59E0F3D9A}" type="pres">
      <dgm:prSet presAssocID="{15458543-72AB-4D81-A12B-18407A923356}" presName="Name5" presStyleLbl="vennNode1" presStyleIdx="4" presStyleCnt="6">
        <dgm:presLayoutVars>
          <dgm:bulletEnabled val="1"/>
        </dgm:presLayoutVars>
      </dgm:prSet>
      <dgm:spPr/>
    </dgm:pt>
    <dgm:pt modelId="{F237DDE7-9F51-400B-A7FC-4E6051A92A70}" type="pres">
      <dgm:prSet presAssocID="{DFB92CA7-86C4-4446-A645-4DE3462FACAC}" presName="space" presStyleCnt="0"/>
      <dgm:spPr/>
    </dgm:pt>
    <dgm:pt modelId="{20B18EE9-D631-4B3C-9D72-691B67D432A4}" type="pres">
      <dgm:prSet presAssocID="{15D7AC61-992F-4EE0-B26C-DD79D803CEBB}" presName="Name5" presStyleLbl="vennNode1" presStyleIdx="5" presStyleCnt="6">
        <dgm:presLayoutVars>
          <dgm:bulletEnabled val="1"/>
        </dgm:presLayoutVars>
      </dgm:prSet>
      <dgm:spPr/>
    </dgm:pt>
  </dgm:ptLst>
  <dgm:cxnLst>
    <dgm:cxn modelId="{360A5605-7D72-47F3-94D5-602213EAF4B2}" type="presOf" srcId="{0D9CEB09-B1C7-4F79-A335-675A15909351}" destId="{127D991A-1A42-4BE0-8527-534307E245F8}" srcOrd="0" destOrd="0" presId="urn:microsoft.com/office/officeart/2005/8/layout/venn3"/>
    <dgm:cxn modelId="{7AE65593-3603-4373-A282-1E8225853374}" srcId="{0A22A4BD-9B63-4643-A119-898E52F89FF5}" destId="{15D7AC61-992F-4EE0-B26C-DD79D803CEBB}" srcOrd="5" destOrd="0" parTransId="{549D9132-D7AD-4E2C-8EF2-6FF79C473E3B}" sibTransId="{51555FB8-96D0-475F-B46F-816F31B1E065}"/>
    <dgm:cxn modelId="{23203510-5E69-428B-81E9-1F86DF248084}" type="presOf" srcId="{85C7C844-AE2E-45BD-BA9A-4A31B1C40793}" destId="{A39449CF-8838-4421-ACB5-831B33DD2086}" srcOrd="0" destOrd="0" presId="urn:microsoft.com/office/officeart/2005/8/layout/venn3"/>
    <dgm:cxn modelId="{922F9B10-7582-44C4-AB5D-00B4CA136870}" type="presOf" srcId="{116631DC-425B-41B8-AA93-F4A4326D06D3}" destId="{2E1392AA-01E4-4509-9FD1-C301B00C367C}" srcOrd="0" destOrd="0" presId="urn:microsoft.com/office/officeart/2005/8/layout/venn3"/>
    <dgm:cxn modelId="{1B013F8F-E155-4A6B-AEA4-85B30547B3F1}" type="presOf" srcId="{1B82441C-C6A3-495F-BB50-6344A25543E0}" destId="{4EEADCE5-F881-4146-86EB-37260CF7E5F4}" srcOrd="0" destOrd="0" presId="urn:microsoft.com/office/officeart/2005/8/layout/venn3"/>
    <dgm:cxn modelId="{7E86C296-741E-49CD-8019-344611067E65}" type="presOf" srcId="{0A22A4BD-9B63-4643-A119-898E52F89FF5}" destId="{99D2CBDA-E61F-4295-986B-FA4EFA716741}" srcOrd="0" destOrd="0" presId="urn:microsoft.com/office/officeart/2005/8/layout/venn3"/>
    <dgm:cxn modelId="{3973AF9E-B0D4-4EF7-93B0-72293F85E96C}" type="presOf" srcId="{15458543-72AB-4D81-A12B-18407A923356}" destId="{8C934876-5E79-4F92-9FC4-7DC59E0F3D9A}" srcOrd="0" destOrd="0" presId="urn:microsoft.com/office/officeart/2005/8/layout/venn3"/>
    <dgm:cxn modelId="{40E0CAB5-CDD2-4565-91EC-54F62369AF16}" srcId="{0A22A4BD-9B63-4643-A119-898E52F89FF5}" destId="{0D9CEB09-B1C7-4F79-A335-675A15909351}" srcOrd="1" destOrd="0" parTransId="{F5041204-25B2-480D-97D4-3CBC0EF08FE1}" sibTransId="{4304AB04-703C-4340-8502-4CB55CB6276B}"/>
    <dgm:cxn modelId="{930DBCF7-095D-4289-9380-B646FBC357E7}" srcId="{0A22A4BD-9B63-4643-A119-898E52F89FF5}" destId="{116631DC-425B-41B8-AA93-F4A4326D06D3}" srcOrd="0" destOrd="0" parTransId="{F4188B44-AA4C-47CA-8028-348499700DE8}" sibTransId="{F6FC7301-D8C0-43E1-BEAB-0F1BAC48A888}"/>
    <dgm:cxn modelId="{B324F8E7-9E2E-4A3F-ACBA-3BC09A732FB7}" type="presOf" srcId="{15D7AC61-992F-4EE0-B26C-DD79D803CEBB}" destId="{20B18EE9-D631-4B3C-9D72-691B67D432A4}" srcOrd="0" destOrd="0" presId="urn:microsoft.com/office/officeart/2005/8/layout/venn3"/>
    <dgm:cxn modelId="{E1056556-6713-4A94-BE50-1380F1594940}" srcId="{0A22A4BD-9B63-4643-A119-898E52F89FF5}" destId="{1B82441C-C6A3-495F-BB50-6344A25543E0}" srcOrd="3" destOrd="0" parTransId="{97707EB5-28B0-47D7-8B13-5F909FE4716E}" sibTransId="{7B1FF442-1B06-4E68-A3EB-D199D66B5DAB}"/>
    <dgm:cxn modelId="{576FD7CE-B135-4DB9-916E-7B33E3152AE6}" srcId="{0A22A4BD-9B63-4643-A119-898E52F89FF5}" destId="{15458543-72AB-4D81-A12B-18407A923356}" srcOrd="4" destOrd="0" parTransId="{4578BD8F-FD65-4A4A-AEC7-4B7036E0536A}" sibTransId="{DFB92CA7-86C4-4446-A645-4DE3462FACAC}"/>
    <dgm:cxn modelId="{7E1AA69F-78EA-4902-87BE-1D4E0171F5E4}" srcId="{0A22A4BD-9B63-4643-A119-898E52F89FF5}" destId="{85C7C844-AE2E-45BD-BA9A-4A31B1C40793}" srcOrd="2" destOrd="0" parTransId="{55F4C2B9-8ECF-4E83-B428-17E4C8B47A35}" sibTransId="{86293544-B3D7-4C1A-86D5-FF2D47742289}"/>
    <dgm:cxn modelId="{3529A287-C3CE-4BA9-9143-1FD2D6ACFE59}" type="presParOf" srcId="{99D2CBDA-E61F-4295-986B-FA4EFA716741}" destId="{2E1392AA-01E4-4509-9FD1-C301B00C367C}" srcOrd="0" destOrd="0" presId="urn:microsoft.com/office/officeart/2005/8/layout/venn3"/>
    <dgm:cxn modelId="{580DE6FD-E1AD-4C56-9FE1-D17B23561AEA}" type="presParOf" srcId="{99D2CBDA-E61F-4295-986B-FA4EFA716741}" destId="{206485FD-131C-4C4B-A315-D3ACFFDD819C}" srcOrd="1" destOrd="0" presId="urn:microsoft.com/office/officeart/2005/8/layout/venn3"/>
    <dgm:cxn modelId="{351B60F3-65A7-4DCE-A17A-47F7D10535C1}" type="presParOf" srcId="{99D2CBDA-E61F-4295-986B-FA4EFA716741}" destId="{127D991A-1A42-4BE0-8527-534307E245F8}" srcOrd="2" destOrd="0" presId="urn:microsoft.com/office/officeart/2005/8/layout/venn3"/>
    <dgm:cxn modelId="{8D8731C1-A69B-43F5-B26F-E74028A9F6F3}" type="presParOf" srcId="{99D2CBDA-E61F-4295-986B-FA4EFA716741}" destId="{45684E9F-8822-4AD1-8F74-F2E2B98230BF}" srcOrd="3" destOrd="0" presId="urn:microsoft.com/office/officeart/2005/8/layout/venn3"/>
    <dgm:cxn modelId="{AD21D45F-4B58-4D5C-9101-6A878F311077}" type="presParOf" srcId="{99D2CBDA-E61F-4295-986B-FA4EFA716741}" destId="{A39449CF-8838-4421-ACB5-831B33DD2086}" srcOrd="4" destOrd="0" presId="urn:microsoft.com/office/officeart/2005/8/layout/venn3"/>
    <dgm:cxn modelId="{F5BD2B07-1513-4E0C-9862-CAADB74D9870}" type="presParOf" srcId="{99D2CBDA-E61F-4295-986B-FA4EFA716741}" destId="{A83F5479-A447-4973-B254-A0C51C54F383}" srcOrd="5" destOrd="0" presId="urn:microsoft.com/office/officeart/2005/8/layout/venn3"/>
    <dgm:cxn modelId="{1592DD60-73B2-48B0-B1B2-36E44A28EC48}" type="presParOf" srcId="{99D2CBDA-E61F-4295-986B-FA4EFA716741}" destId="{4EEADCE5-F881-4146-86EB-37260CF7E5F4}" srcOrd="6" destOrd="0" presId="urn:microsoft.com/office/officeart/2005/8/layout/venn3"/>
    <dgm:cxn modelId="{B9EEDE37-A558-4892-9B66-49EAC4759212}" type="presParOf" srcId="{99D2CBDA-E61F-4295-986B-FA4EFA716741}" destId="{C3A612D4-07E5-4758-8AB2-7A1161A30B9C}" srcOrd="7" destOrd="0" presId="urn:microsoft.com/office/officeart/2005/8/layout/venn3"/>
    <dgm:cxn modelId="{C673D8FA-81EE-40A2-AC37-7638B21937F2}" type="presParOf" srcId="{99D2CBDA-E61F-4295-986B-FA4EFA716741}" destId="{8C934876-5E79-4F92-9FC4-7DC59E0F3D9A}" srcOrd="8" destOrd="0" presId="urn:microsoft.com/office/officeart/2005/8/layout/venn3"/>
    <dgm:cxn modelId="{78CB9C1C-66AD-4974-B51B-78AA846A603F}" type="presParOf" srcId="{99D2CBDA-E61F-4295-986B-FA4EFA716741}" destId="{F237DDE7-9F51-400B-A7FC-4E6051A92A70}" srcOrd="9" destOrd="0" presId="urn:microsoft.com/office/officeart/2005/8/layout/venn3"/>
    <dgm:cxn modelId="{4036C38A-1792-4F4F-A0C5-EBA97B6EB715}" type="presParOf" srcId="{99D2CBDA-E61F-4295-986B-FA4EFA716741}" destId="{20B18EE9-D631-4B3C-9D72-691B67D432A4}" srcOrd="10" destOrd="0" presId="urn:microsoft.com/office/officeart/2005/8/layout/venn3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2CCBE2-F0F5-4D23-AC48-ECF5B814F103}" type="doc">
      <dgm:prSet loTypeId="urn:microsoft.com/office/officeart/2005/8/layout/radial5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BEFF7CA-AD3E-498C-8373-4FFBCD2B474C}">
      <dgm:prSet phldrT="[Texto]"/>
      <dgm:spPr/>
      <dgm:t>
        <a:bodyPr/>
        <a:lstStyle/>
        <a:p>
          <a:r>
            <a:rPr lang="es-ES_tradnl" dirty="0"/>
            <a:t>IMPORTANCIA</a:t>
          </a:r>
          <a:endParaRPr lang="es-ES" dirty="0"/>
        </a:p>
      </dgm:t>
    </dgm:pt>
    <dgm:pt modelId="{26B13233-05FB-446A-9BF5-D56939034F78}" type="parTrans" cxnId="{EB93E2F3-235C-4C1A-88B6-E932DBE5CBA9}">
      <dgm:prSet/>
      <dgm:spPr/>
      <dgm:t>
        <a:bodyPr/>
        <a:lstStyle/>
        <a:p>
          <a:endParaRPr lang="es-ES"/>
        </a:p>
      </dgm:t>
    </dgm:pt>
    <dgm:pt modelId="{E1EFD71F-D789-4EA1-9295-AB008379FA36}" type="sibTrans" cxnId="{EB93E2F3-235C-4C1A-88B6-E932DBE5CBA9}">
      <dgm:prSet/>
      <dgm:spPr/>
      <dgm:t>
        <a:bodyPr/>
        <a:lstStyle/>
        <a:p>
          <a:endParaRPr lang="es-ES"/>
        </a:p>
      </dgm:t>
    </dgm:pt>
    <dgm:pt modelId="{AC18E0CB-A424-4C44-A05F-FEBE6A788C7C}">
      <dgm:prSet phldrT="[Texto]"/>
      <dgm:spPr/>
      <dgm:t>
        <a:bodyPr/>
        <a:lstStyle/>
        <a:p>
          <a:r>
            <a:rPr lang="es-ES_tradnl" b="1" dirty="0"/>
            <a:t>IMPULSAR COMERCIALIZACIÓN</a:t>
          </a:r>
          <a:endParaRPr lang="es-ES" b="1" dirty="0"/>
        </a:p>
      </dgm:t>
    </dgm:pt>
    <dgm:pt modelId="{7C03159D-19A6-4642-90DA-34FE33AC2CED}" type="parTrans" cxnId="{BD393F09-1AE0-4BB5-B8C8-A4C3E00DC14D}">
      <dgm:prSet/>
      <dgm:spPr/>
      <dgm:t>
        <a:bodyPr/>
        <a:lstStyle/>
        <a:p>
          <a:endParaRPr lang="es-ES"/>
        </a:p>
      </dgm:t>
    </dgm:pt>
    <dgm:pt modelId="{0AF2056A-E464-4A1C-AE1F-E02FE7F7CAFB}" type="sibTrans" cxnId="{BD393F09-1AE0-4BB5-B8C8-A4C3E00DC14D}">
      <dgm:prSet/>
      <dgm:spPr/>
      <dgm:t>
        <a:bodyPr/>
        <a:lstStyle/>
        <a:p>
          <a:endParaRPr lang="es-ES"/>
        </a:p>
      </dgm:t>
    </dgm:pt>
    <dgm:pt modelId="{AB8292F1-3F89-490E-9E71-2C484FF8AB86}">
      <dgm:prSet phldrT="[Texto]"/>
      <dgm:spPr/>
      <dgm:t>
        <a:bodyPr/>
        <a:lstStyle/>
        <a:p>
          <a:r>
            <a:rPr lang="es-ES_tradnl" b="1" dirty="0"/>
            <a:t>BENEFICIOS MUTUOS</a:t>
          </a:r>
          <a:endParaRPr lang="es-ES" b="1" dirty="0"/>
        </a:p>
      </dgm:t>
    </dgm:pt>
    <dgm:pt modelId="{472FBCFB-138D-46EC-9B97-2146135D2B19}" type="parTrans" cxnId="{B31E0BAD-F4E0-47EC-BACC-A894F30A401D}">
      <dgm:prSet/>
      <dgm:spPr/>
      <dgm:t>
        <a:bodyPr/>
        <a:lstStyle/>
        <a:p>
          <a:endParaRPr lang="es-ES"/>
        </a:p>
      </dgm:t>
    </dgm:pt>
    <dgm:pt modelId="{1B4F710B-EE01-4493-BFCB-80341DF3B0AA}" type="sibTrans" cxnId="{B31E0BAD-F4E0-47EC-BACC-A894F30A401D}">
      <dgm:prSet/>
      <dgm:spPr/>
      <dgm:t>
        <a:bodyPr/>
        <a:lstStyle/>
        <a:p>
          <a:endParaRPr lang="es-ES"/>
        </a:p>
      </dgm:t>
    </dgm:pt>
    <dgm:pt modelId="{B7334561-0679-4A06-AF2D-85C9D3255EBB}">
      <dgm:prSet phldrT="[Texto]"/>
      <dgm:spPr/>
      <dgm:t>
        <a:bodyPr/>
        <a:lstStyle/>
        <a:p>
          <a:r>
            <a:rPr lang="es-ES_tradnl" b="1" dirty="0"/>
            <a:t>FOMENTAR INCREMENTO DE PRODUCCIÓN</a:t>
          </a:r>
          <a:endParaRPr lang="es-ES" b="1" dirty="0"/>
        </a:p>
      </dgm:t>
    </dgm:pt>
    <dgm:pt modelId="{187FDB1B-0BE3-4DF0-924A-662B3D114DA0}" type="parTrans" cxnId="{C6D3F65B-78B2-46A9-9BED-B7CEF548E883}">
      <dgm:prSet/>
      <dgm:spPr/>
      <dgm:t>
        <a:bodyPr/>
        <a:lstStyle/>
        <a:p>
          <a:endParaRPr lang="es-ES"/>
        </a:p>
      </dgm:t>
    </dgm:pt>
    <dgm:pt modelId="{66A8DE17-2BDF-470C-8F8D-29B26123713F}" type="sibTrans" cxnId="{C6D3F65B-78B2-46A9-9BED-B7CEF548E883}">
      <dgm:prSet/>
      <dgm:spPr/>
      <dgm:t>
        <a:bodyPr/>
        <a:lstStyle/>
        <a:p>
          <a:endParaRPr lang="es-ES"/>
        </a:p>
      </dgm:t>
    </dgm:pt>
    <dgm:pt modelId="{F5A415E7-0FD8-481A-BDD9-05266EA55EBE}">
      <dgm:prSet phldrT="[Texto]"/>
      <dgm:spPr/>
      <dgm:t>
        <a:bodyPr/>
        <a:lstStyle/>
        <a:p>
          <a:r>
            <a:rPr lang="es-ES_tradnl" b="1" dirty="0"/>
            <a:t>MEJORAR CONDICIONES DE NEGOCIACIÓN</a:t>
          </a:r>
          <a:endParaRPr lang="es-ES" b="1" dirty="0"/>
        </a:p>
      </dgm:t>
    </dgm:pt>
    <dgm:pt modelId="{604ABD2D-6987-4795-988B-E31B718D31C0}" type="parTrans" cxnId="{0039EC97-BF80-4D9D-A10A-8964633A8629}">
      <dgm:prSet/>
      <dgm:spPr/>
      <dgm:t>
        <a:bodyPr/>
        <a:lstStyle/>
        <a:p>
          <a:endParaRPr lang="es-ES"/>
        </a:p>
      </dgm:t>
    </dgm:pt>
    <dgm:pt modelId="{B7BEE13E-680D-4607-B529-ED37A26B4493}" type="sibTrans" cxnId="{0039EC97-BF80-4D9D-A10A-8964633A8629}">
      <dgm:prSet/>
      <dgm:spPr/>
      <dgm:t>
        <a:bodyPr/>
        <a:lstStyle/>
        <a:p>
          <a:endParaRPr lang="es-ES"/>
        </a:p>
      </dgm:t>
    </dgm:pt>
    <dgm:pt modelId="{3AB1A175-7629-4BFC-8501-73460108E9B2}" type="pres">
      <dgm:prSet presAssocID="{642CCBE2-F0F5-4D23-AC48-ECF5B814F10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1A020D6-BB13-48BC-870F-141FFBBB3504}" type="pres">
      <dgm:prSet presAssocID="{2BEFF7CA-AD3E-498C-8373-4FFBCD2B474C}" presName="centerShape" presStyleLbl="node0" presStyleIdx="0" presStyleCnt="1" custScaleX="202026" custScaleY="122264"/>
      <dgm:spPr/>
    </dgm:pt>
    <dgm:pt modelId="{448EC9A5-4D84-4171-9915-E7852575F0C0}" type="pres">
      <dgm:prSet presAssocID="{7C03159D-19A6-4642-90DA-34FE33AC2CED}" presName="parTrans" presStyleLbl="sibTrans2D1" presStyleIdx="0" presStyleCnt="4"/>
      <dgm:spPr/>
    </dgm:pt>
    <dgm:pt modelId="{568C6D0D-4B8D-4B19-87D8-5416F3C65B15}" type="pres">
      <dgm:prSet presAssocID="{7C03159D-19A6-4642-90DA-34FE33AC2CED}" presName="connectorText" presStyleLbl="sibTrans2D1" presStyleIdx="0" presStyleCnt="4"/>
      <dgm:spPr/>
    </dgm:pt>
    <dgm:pt modelId="{C1BCEA32-6E63-4D82-95A1-24B102A79337}" type="pres">
      <dgm:prSet presAssocID="{AC18E0CB-A424-4C44-A05F-FEBE6A788C7C}" presName="node" presStyleLbl="node1" presStyleIdx="0" presStyleCnt="4" custScaleX="163663">
        <dgm:presLayoutVars>
          <dgm:bulletEnabled val="1"/>
        </dgm:presLayoutVars>
      </dgm:prSet>
      <dgm:spPr/>
    </dgm:pt>
    <dgm:pt modelId="{C1C6C82C-D468-44A3-ABBD-7E452DCD0F12}" type="pres">
      <dgm:prSet presAssocID="{472FBCFB-138D-46EC-9B97-2146135D2B19}" presName="parTrans" presStyleLbl="sibTrans2D1" presStyleIdx="1" presStyleCnt="4"/>
      <dgm:spPr/>
    </dgm:pt>
    <dgm:pt modelId="{0F2F3988-5224-42BE-9DDC-0698054E5531}" type="pres">
      <dgm:prSet presAssocID="{472FBCFB-138D-46EC-9B97-2146135D2B19}" presName="connectorText" presStyleLbl="sibTrans2D1" presStyleIdx="1" presStyleCnt="4"/>
      <dgm:spPr/>
    </dgm:pt>
    <dgm:pt modelId="{50EC53EA-CB37-4225-A773-28E378A7E33F}" type="pres">
      <dgm:prSet presAssocID="{AB8292F1-3F89-490E-9E71-2C484FF8AB86}" presName="node" presStyleLbl="node1" presStyleIdx="1" presStyleCnt="4" custScaleX="163663" custRadScaleRad="150558" custRadScaleInc="-1623">
        <dgm:presLayoutVars>
          <dgm:bulletEnabled val="1"/>
        </dgm:presLayoutVars>
      </dgm:prSet>
      <dgm:spPr/>
    </dgm:pt>
    <dgm:pt modelId="{F72BD5E4-8416-4AF8-9F27-75CFD911AF9F}" type="pres">
      <dgm:prSet presAssocID="{187FDB1B-0BE3-4DF0-924A-662B3D114DA0}" presName="parTrans" presStyleLbl="sibTrans2D1" presStyleIdx="2" presStyleCnt="4"/>
      <dgm:spPr/>
    </dgm:pt>
    <dgm:pt modelId="{7A13090D-6F76-4D76-9E1F-4726017A7E50}" type="pres">
      <dgm:prSet presAssocID="{187FDB1B-0BE3-4DF0-924A-662B3D114DA0}" presName="connectorText" presStyleLbl="sibTrans2D1" presStyleIdx="2" presStyleCnt="4"/>
      <dgm:spPr/>
    </dgm:pt>
    <dgm:pt modelId="{7C53C21B-FEB3-4BEC-81F2-43EC422B3DB2}" type="pres">
      <dgm:prSet presAssocID="{B7334561-0679-4A06-AF2D-85C9D3255EBB}" presName="node" presStyleLbl="node1" presStyleIdx="2" presStyleCnt="4" custScaleX="163663">
        <dgm:presLayoutVars>
          <dgm:bulletEnabled val="1"/>
        </dgm:presLayoutVars>
      </dgm:prSet>
      <dgm:spPr/>
    </dgm:pt>
    <dgm:pt modelId="{7179DA58-0373-4775-B284-7B73D22ACA83}" type="pres">
      <dgm:prSet presAssocID="{604ABD2D-6987-4795-988B-E31B718D31C0}" presName="parTrans" presStyleLbl="sibTrans2D1" presStyleIdx="3" presStyleCnt="4"/>
      <dgm:spPr/>
    </dgm:pt>
    <dgm:pt modelId="{43499A5B-8FFA-4ACB-A91F-948A91EF2781}" type="pres">
      <dgm:prSet presAssocID="{604ABD2D-6987-4795-988B-E31B718D31C0}" presName="connectorText" presStyleLbl="sibTrans2D1" presStyleIdx="3" presStyleCnt="4"/>
      <dgm:spPr/>
    </dgm:pt>
    <dgm:pt modelId="{E6FA5E63-03E2-42E7-BDD0-1CE2BCF4D099}" type="pres">
      <dgm:prSet presAssocID="{F5A415E7-0FD8-481A-BDD9-05266EA55EBE}" presName="node" presStyleLbl="node1" presStyleIdx="3" presStyleCnt="4" custScaleX="163663" custRadScaleRad="147986">
        <dgm:presLayoutVars>
          <dgm:bulletEnabled val="1"/>
        </dgm:presLayoutVars>
      </dgm:prSet>
      <dgm:spPr/>
    </dgm:pt>
  </dgm:ptLst>
  <dgm:cxnLst>
    <dgm:cxn modelId="{B31E0BAD-F4E0-47EC-BACC-A894F30A401D}" srcId="{2BEFF7CA-AD3E-498C-8373-4FFBCD2B474C}" destId="{AB8292F1-3F89-490E-9E71-2C484FF8AB86}" srcOrd="1" destOrd="0" parTransId="{472FBCFB-138D-46EC-9B97-2146135D2B19}" sibTransId="{1B4F710B-EE01-4493-BFCB-80341DF3B0AA}"/>
    <dgm:cxn modelId="{583AE140-8A4B-47C0-97D1-1F247C54554F}" type="presOf" srcId="{604ABD2D-6987-4795-988B-E31B718D31C0}" destId="{7179DA58-0373-4775-B284-7B73D22ACA83}" srcOrd="0" destOrd="0" presId="urn:microsoft.com/office/officeart/2005/8/layout/radial5"/>
    <dgm:cxn modelId="{EB93E2F3-235C-4C1A-88B6-E932DBE5CBA9}" srcId="{642CCBE2-F0F5-4D23-AC48-ECF5B814F103}" destId="{2BEFF7CA-AD3E-498C-8373-4FFBCD2B474C}" srcOrd="0" destOrd="0" parTransId="{26B13233-05FB-446A-9BF5-D56939034F78}" sibTransId="{E1EFD71F-D789-4EA1-9295-AB008379FA36}"/>
    <dgm:cxn modelId="{F705D646-BAAB-4A58-A26F-861B24E0E80C}" type="presOf" srcId="{604ABD2D-6987-4795-988B-E31B718D31C0}" destId="{43499A5B-8FFA-4ACB-A91F-948A91EF2781}" srcOrd="1" destOrd="0" presId="urn:microsoft.com/office/officeart/2005/8/layout/radial5"/>
    <dgm:cxn modelId="{D01D7F0C-3F81-4B49-81B3-E7340533E6A0}" type="presOf" srcId="{AC18E0CB-A424-4C44-A05F-FEBE6A788C7C}" destId="{C1BCEA32-6E63-4D82-95A1-24B102A79337}" srcOrd="0" destOrd="0" presId="urn:microsoft.com/office/officeart/2005/8/layout/radial5"/>
    <dgm:cxn modelId="{273D88B9-512B-42B3-A727-471B428C10FF}" type="presOf" srcId="{642CCBE2-F0F5-4D23-AC48-ECF5B814F103}" destId="{3AB1A175-7629-4BFC-8501-73460108E9B2}" srcOrd="0" destOrd="0" presId="urn:microsoft.com/office/officeart/2005/8/layout/radial5"/>
    <dgm:cxn modelId="{E3AA0B90-76B6-41C6-BE42-54D7EAF2760B}" type="presOf" srcId="{AB8292F1-3F89-490E-9E71-2C484FF8AB86}" destId="{50EC53EA-CB37-4225-A773-28E378A7E33F}" srcOrd="0" destOrd="0" presId="urn:microsoft.com/office/officeart/2005/8/layout/radial5"/>
    <dgm:cxn modelId="{BD393F09-1AE0-4BB5-B8C8-A4C3E00DC14D}" srcId="{2BEFF7CA-AD3E-498C-8373-4FFBCD2B474C}" destId="{AC18E0CB-A424-4C44-A05F-FEBE6A788C7C}" srcOrd="0" destOrd="0" parTransId="{7C03159D-19A6-4642-90DA-34FE33AC2CED}" sibTransId="{0AF2056A-E464-4A1C-AE1F-E02FE7F7CAFB}"/>
    <dgm:cxn modelId="{9A1FD280-D220-4063-BBC1-03AF9C0E8321}" type="presOf" srcId="{7C03159D-19A6-4642-90DA-34FE33AC2CED}" destId="{568C6D0D-4B8D-4B19-87D8-5416F3C65B15}" srcOrd="1" destOrd="0" presId="urn:microsoft.com/office/officeart/2005/8/layout/radial5"/>
    <dgm:cxn modelId="{DB37B56B-7909-4B2C-A959-665DA1D64215}" type="presOf" srcId="{472FBCFB-138D-46EC-9B97-2146135D2B19}" destId="{C1C6C82C-D468-44A3-ABBD-7E452DCD0F12}" srcOrd="0" destOrd="0" presId="urn:microsoft.com/office/officeart/2005/8/layout/radial5"/>
    <dgm:cxn modelId="{29C86B14-FD6D-4EBE-BB84-DBF74D0B9977}" type="presOf" srcId="{187FDB1B-0BE3-4DF0-924A-662B3D114DA0}" destId="{F72BD5E4-8416-4AF8-9F27-75CFD911AF9F}" srcOrd="0" destOrd="0" presId="urn:microsoft.com/office/officeart/2005/8/layout/radial5"/>
    <dgm:cxn modelId="{C6D3F65B-78B2-46A9-9BED-B7CEF548E883}" srcId="{2BEFF7CA-AD3E-498C-8373-4FFBCD2B474C}" destId="{B7334561-0679-4A06-AF2D-85C9D3255EBB}" srcOrd="2" destOrd="0" parTransId="{187FDB1B-0BE3-4DF0-924A-662B3D114DA0}" sibTransId="{66A8DE17-2BDF-470C-8F8D-29B26123713F}"/>
    <dgm:cxn modelId="{066ECDA8-61A6-47FD-BB35-88F8B1E90C67}" type="presOf" srcId="{472FBCFB-138D-46EC-9B97-2146135D2B19}" destId="{0F2F3988-5224-42BE-9DDC-0698054E5531}" srcOrd="1" destOrd="0" presId="urn:microsoft.com/office/officeart/2005/8/layout/radial5"/>
    <dgm:cxn modelId="{29D2B1A5-5572-41C6-B30F-890810AFB6D8}" type="presOf" srcId="{187FDB1B-0BE3-4DF0-924A-662B3D114DA0}" destId="{7A13090D-6F76-4D76-9E1F-4726017A7E50}" srcOrd="1" destOrd="0" presId="urn:microsoft.com/office/officeart/2005/8/layout/radial5"/>
    <dgm:cxn modelId="{4F227746-214E-4236-BCB1-807E140F4D5F}" type="presOf" srcId="{B7334561-0679-4A06-AF2D-85C9D3255EBB}" destId="{7C53C21B-FEB3-4BEC-81F2-43EC422B3DB2}" srcOrd="0" destOrd="0" presId="urn:microsoft.com/office/officeart/2005/8/layout/radial5"/>
    <dgm:cxn modelId="{CE125387-4BCA-46B9-8188-1C8C890EAA4B}" type="presOf" srcId="{2BEFF7CA-AD3E-498C-8373-4FFBCD2B474C}" destId="{61A020D6-BB13-48BC-870F-141FFBBB3504}" srcOrd="0" destOrd="0" presId="urn:microsoft.com/office/officeart/2005/8/layout/radial5"/>
    <dgm:cxn modelId="{F0E9F9B8-C787-4DF6-8D94-434F1F2029D3}" type="presOf" srcId="{F5A415E7-0FD8-481A-BDD9-05266EA55EBE}" destId="{E6FA5E63-03E2-42E7-BDD0-1CE2BCF4D099}" srcOrd="0" destOrd="0" presId="urn:microsoft.com/office/officeart/2005/8/layout/radial5"/>
    <dgm:cxn modelId="{0039EC97-BF80-4D9D-A10A-8964633A8629}" srcId="{2BEFF7CA-AD3E-498C-8373-4FFBCD2B474C}" destId="{F5A415E7-0FD8-481A-BDD9-05266EA55EBE}" srcOrd="3" destOrd="0" parTransId="{604ABD2D-6987-4795-988B-E31B718D31C0}" sibTransId="{B7BEE13E-680D-4607-B529-ED37A26B4493}"/>
    <dgm:cxn modelId="{8FDA0AA0-12FF-46B5-A9FB-B7AED246CDB6}" type="presOf" srcId="{7C03159D-19A6-4642-90DA-34FE33AC2CED}" destId="{448EC9A5-4D84-4171-9915-E7852575F0C0}" srcOrd="0" destOrd="0" presId="urn:microsoft.com/office/officeart/2005/8/layout/radial5"/>
    <dgm:cxn modelId="{EF17B3D0-5909-4DC4-9808-4CA7649383B6}" type="presParOf" srcId="{3AB1A175-7629-4BFC-8501-73460108E9B2}" destId="{61A020D6-BB13-48BC-870F-141FFBBB3504}" srcOrd="0" destOrd="0" presId="urn:microsoft.com/office/officeart/2005/8/layout/radial5"/>
    <dgm:cxn modelId="{A0C2939D-24A9-459E-A8E7-FABEF1A25397}" type="presParOf" srcId="{3AB1A175-7629-4BFC-8501-73460108E9B2}" destId="{448EC9A5-4D84-4171-9915-E7852575F0C0}" srcOrd="1" destOrd="0" presId="urn:microsoft.com/office/officeart/2005/8/layout/radial5"/>
    <dgm:cxn modelId="{85E7CAF6-22C9-4878-A040-6B763ADE6EA8}" type="presParOf" srcId="{448EC9A5-4D84-4171-9915-E7852575F0C0}" destId="{568C6D0D-4B8D-4B19-87D8-5416F3C65B15}" srcOrd="0" destOrd="0" presId="urn:microsoft.com/office/officeart/2005/8/layout/radial5"/>
    <dgm:cxn modelId="{679F3299-B1A0-4139-849A-ECA010C4F987}" type="presParOf" srcId="{3AB1A175-7629-4BFC-8501-73460108E9B2}" destId="{C1BCEA32-6E63-4D82-95A1-24B102A79337}" srcOrd="2" destOrd="0" presId="urn:microsoft.com/office/officeart/2005/8/layout/radial5"/>
    <dgm:cxn modelId="{5152EBAE-911E-4F3E-8D8B-7B337EF73FA8}" type="presParOf" srcId="{3AB1A175-7629-4BFC-8501-73460108E9B2}" destId="{C1C6C82C-D468-44A3-ABBD-7E452DCD0F12}" srcOrd="3" destOrd="0" presId="urn:microsoft.com/office/officeart/2005/8/layout/radial5"/>
    <dgm:cxn modelId="{9FD6E651-C469-46E7-98E4-C359EAE539A9}" type="presParOf" srcId="{C1C6C82C-D468-44A3-ABBD-7E452DCD0F12}" destId="{0F2F3988-5224-42BE-9DDC-0698054E5531}" srcOrd="0" destOrd="0" presId="urn:microsoft.com/office/officeart/2005/8/layout/radial5"/>
    <dgm:cxn modelId="{610B9C05-08EA-4C1B-ABCF-45253A129638}" type="presParOf" srcId="{3AB1A175-7629-4BFC-8501-73460108E9B2}" destId="{50EC53EA-CB37-4225-A773-28E378A7E33F}" srcOrd="4" destOrd="0" presId="urn:microsoft.com/office/officeart/2005/8/layout/radial5"/>
    <dgm:cxn modelId="{07AA5ECF-BD9F-4765-8170-85AFB9AEBE02}" type="presParOf" srcId="{3AB1A175-7629-4BFC-8501-73460108E9B2}" destId="{F72BD5E4-8416-4AF8-9F27-75CFD911AF9F}" srcOrd="5" destOrd="0" presId="urn:microsoft.com/office/officeart/2005/8/layout/radial5"/>
    <dgm:cxn modelId="{AC397ED2-7525-42D9-B903-CE9FF57E3638}" type="presParOf" srcId="{F72BD5E4-8416-4AF8-9F27-75CFD911AF9F}" destId="{7A13090D-6F76-4D76-9E1F-4726017A7E50}" srcOrd="0" destOrd="0" presId="urn:microsoft.com/office/officeart/2005/8/layout/radial5"/>
    <dgm:cxn modelId="{7F53750F-E3A4-40C5-ADDE-C3A1E724BF67}" type="presParOf" srcId="{3AB1A175-7629-4BFC-8501-73460108E9B2}" destId="{7C53C21B-FEB3-4BEC-81F2-43EC422B3DB2}" srcOrd="6" destOrd="0" presId="urn:microsoft.com/office/officeart/2005/8/layout/radial5"/>
    <dgm:cxn modelId="{5764D840-F3AF-401C-AFF3-5B0823337A12}" type="presParOf" srcId="{3AB1A175-7629-4BFC-8501-73460108E9B2}" destId="{7179DA58-0373-4775-B284-7B73D22ACA83}" srcOrd="7" destOrd="0" presId="urn:microsoft.com/office/officeart/2005/8/layout/radial5"/>
    <dgm:cxn modelId="{890BCF6D-5F8C-477C-A8C5-3A56F41E4A8C}" type="presParOf" srcId="{7179DA58-0373-4775-B284-7B73D22ACA83}" destId="{43499A5B-8FFA-4ACB-A91F-948A91EF2781}" srcOrd="0" destOrd="0" presId="urn:microsoft.com/office/officeart/2005/8/layout/radial5"/>
    <dgm:cxn modelId="{ED6D785C-8171-48E2-B60F-413CDDE52D35}" type="presParOf" srcId="{3AB1A175-7629-4BFC-8501-73460108E9B2}" destId="{E6FA5E63-03E2-42E7-BDD0-1CE2BCF4D09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185CC8-FE88-492C-AE00-CEEA4DE6EA61}" type="doc">
      <dgm:prSet loTypeId="urn:microsoft.com/office/officeart/2005/8/layout/radial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ACA54B3-0FD5-4E5D-A8FE-2B678E3A4CA4}">
      <dgm:prSet phldrT="[Texto]"/>
      <dgm:spPr/>
      <dgm:t>
        <a:bodyPr/>
        <a:lstStyle/>
        <a:p>
          <a:r>
            <a:rPr lang="es-ES_tradnl" dirty="0"/>
            <a:t>Misión</a:t>
          </a:r>
          <a:endParaRPr lang="es-ES" dirty="0"/>
        </a:p>
      </dgm:t>
    </dgm:pt>
    <dgm:pt modelId="{1B88B59E-48B5-475D-B19D-D549EE663942}" type="parTrans" cxnId="{BBC4557E-ADC4-41C2-8F3D-6BB0C27C8218}">
      <dgm:prSet/>
      <dgm:spPr/>
      <dgm:t>
        <a:bodyPr/>
        <a:lstStyle/>
        <a:p>
          <a:endParaRPr lang="es-ES"/>
        </a:p>
      </dgm:t>
    </dgm:pt>
    <dgm:pt modelId="{DC4B27EF-28B9-4D8F-96A6-657E96851833}" type="sibTrans" cxnId="{BBC4557E-ADC4-41C2-8F3D-6BB0C27C8218}">
      <dgm:prSet/>
      <dgm:spPr/>
      <dgm:t>
        <a:bodyPr/>
        <a:lstStyle/>
        <a:p>
          <a:endParaRPr lang="es-ES"/>
        </a:p>
      </dgm:t>
    </dgm:pt>
    <dgm:pt modelId="{109C9BAC-4ADA-4413-990E-9ACB15B6E239}">
      <dgm:prSet phldrT="[Texto]" custT="1"/>
      <dgm:spPr/>
      <dgm:t>
        <a:bodyPr/>
        <a:lstStyle/>
        <a:p>
          <a:pPr algn="just"/>
          <a:r>
            <a:rPr lang="es-EC" sz="1200" dirty="0"/>
            <a:t>El Centro de Acopio y Envasado de productos apícolas “Mieles del Norte” es una organización dedicada al acopio y comercialización de productos apícolas, miel de abeja y sus derivados, propóleo y polen, como materia prima para transformarlos en productos envasados y etiquetados aptos para la venta, mejorando la calidad de sus productos y la competitividad en el mercado.</a:t>
          </a:r>
          <a:endParaRPr lang="es-ES" sz="1200" dirty="0"/>
        </a:p>
      </dgm:t>
    </dgm:pt>
    <dgm:pt modelId="{B5F597EB-BA6F-4629-BE80-243DB76CB8A8}" type="parTrans" cxnId="{19CB86FA-5752-491A-A4E7-750C07D5E90A}">
      <dgm:prSet/>
      <dgm:spPr/>
      <dgm:t>
        <a:bodyPr/>
        <a:lstStyle/>
        <a:p>
          <a:endParaRPr lang="es-ES"/>
        </a:p>
      </dgm:t>
    </dgm:pt>
    <dgm:pt modelId="{0B9273CD-6DCB-4024-8D3D-BB3033C3A258}" type="sibTrans" cxnId="{19CB86FA-5752-491A-A4E7-750C07D5E90A}">
      <dgm:prSet/>
      <dgm:spPr/>
      <dgm:t>
        <a:bodyPr/>
        <a:lstStyle/>
        <a:p>
          <a:endParaRPr lang="es-ES"/>
        </a:p>
      </dgm:t>
    </dgm:pt>
    <dgm:pt modelId="{F3229BD1-3A5E-499C-96D0-6EDD1B8C68EF}">
      <dgm:prSet phldrT="[Texto]"/>
      <dgm:spPr/>
      <dgm:t>
        <a:bodyPr/>
        <a:lstStyle/>
        <a:p>
          <a:r>
            <a:rPr lang="es-ES_tradnl" dirty="0"/>
            <a:t>Visión </a:t>
          </a:r>
          <a:endParaRPr lang="es-ES" dirty="0"/>
        </a:p>
      </dgm:t>
    </dgm:pt>
    <dgm:pt modelId="{4DD0167B-B02A-4F83-8543-DCD48FF308ED}" type="parTrans" cxnId="{B2807333-7834-44FA-B345-A2B507CBFFE6}">
      <dgm:prSet/>
      <dgm:spPr/>
      <dgm:t>
        <a:bodyPr/>
        <a:lstStyle/>
        <a:p>
          <a:endParaRPr lang="es-ES"/>
        </a:p>
      </dgm:t>
    </dgm:pt>
    <dgm:pt modelId="{9FDCFD6C-0D2D-4A00-AC38-5CF8D6D8171C}" type="sibTrans" cxnId="{B2807333-7834-44FA-B345-A2B507CBFFE6}">
      <dgm:prSet/>
      <dgm:spPr/>
      <dgm:t>
        <a:bodyPr/>
        <a:lstStyle/>
        <a:p>
          <a:endParaRPr lang="es-ES"/>
        </a:p>
      </dgm:t>
    </dgm:pt>
    <dgm:pt modelId="{724D083D-AC57-44A1-A8F5-5431F9B9D32B}">
      <dgm:prSet phldrT="[Texto]" custT="1"/>
      <dgm:spPr/>
      <dgm:t>
        <a:bodyPr/>
        <a:lstStyle/>
        <a:p>
          <a:pPr algn="just"/>
          <a:r>
            <a:rPr lang="es-EC" sz="1200" dirty="0"/>
            <a:t>Ser una organización en constante crecimiento y expansión que garantice la calidad y correcta presentación de sus productos con miras a consolidarse como una empresa en la búsqueda constante del fortalecimiento de la actividad apícola en la provincia de Imbabura</a:t>
          </a:r>
          <a:endParaRPr lang="es-ES" sz="1200" dirty="0"/>
        </a:p>
      </dgm:t>
    </dgm:pt>
    <dgm:pt modelId="{08116C01-79B3-4CB3-8414-EB6A1495F661}" type="parTrans" cxnId="{245E8B7B-654E-428D-964E-CDEB0E413295}">
      <dgm:prSet/>
      <dgm:spPr/>
      <dgm:t>
        <a:bodyPr/>
        <a:lstStyle/>
        <a:p>
          <a:endParaRPr lang="es-ES"/>
        </a:p>
      </dgm:t>
    </dgm:pt>
    <dgm:pt modelId="{C7CA6D10-18D2-44DB-94BD-3D6D7D3142A4}" type="sibTrans" cxnId="{245E8B7B-654E-428D-964E-CDEB0E413295}">
      <dgm:prSet/>
      <dgm:spPr/>
      <dgm:t>
        <a:bodyPr/>
        <a:lstStyle/>
        <a:p>
          <a:endParaRPr lang="es-ES"/>
        </a:p>
      </dgm:t>
    </dgm:pt>
    <dgm:pt modelId="{EE06C374-9D6B-4E36-B666-A6A51177A6B5}" type="pres">
      <dgm:prSet presAssocID="{82185CC8-FE88-492C-AE00-CEEA4DE6EA6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999C7D8-FBA8-4523-80FA-AB3A618B2F87}" type="pres">
      <dgm:prSet presAssocID="{82185CC8-FE88-492C-AE00-CEEA4DE6EA61}" presName="cycle" presStyleCnt="0"/>
      <dgm:spPr/>
    </dgm:pt>
    <dgm:pt modelId="{169EC4B4-8CD4-4A6C-99A6-78F2A0A070FD}" type="pres">
      <dgm:prSet presAssocID="{82185CC8-FE88-492C-AE00-CEEA4DE6EA61}" presName="centerShape" presStyleCnt="0"/>
      <dgm:spPr/>
    </dgm:pt>
    <dgm:pt modelId="{82851CEA-F037-4745-ABA6-2C653DBFADA1}" type="pres">
      <dgm:prSet presAssocID="{82185CC8-FE88-492C-AE00-CEEA4DE6EA61}" presName="connSite" presStyleLbl="node1" presStyleIdx="0" presStyleCnt="3"/>
      <dgm:spPr/>
    </dgm:pt>
    <dgm:pt modelId="{005105C2-9986-4FBA-B4CC-D28DF0B1A6D0}" type="pres">
      <dgm:prSet presAssocID="{82185CC8-FE88-492C-AE00-CEEA4DE6EA61}" presName="visible" presStyleLbl="node1" presStyleIdx="0" presStyleCnt="3" custScaleX="64821" custScaleY="53237"/>
      <dgm:spPr>
        <a:prstGeom prst="ellipse">
          <a:avLst/>
        </a:prstGeom>
      </dgm:spPr>
    </dgm:pt>
    <dgm:pt modelId="{DDE6B591-5281-4FAA-A777-DBBCEC61B421}" type="pres">
      <dgm:prSet presAssocID="{1B88B59E-48B5-475D-B19D-D549EE663942}" presName="Name25" presStyleLbl="parChTrans1D1" presStyleIdx="0" presStyleCnt="2"/>
      <dgm:spPr/>
    </dgm:pt>
    <dgm:pt modelId="{1DC723AD-E60B-4F05-AD6D-B6327BAAC642}" type="pres">
      <dgm:prSet presAssocID="{3ACA54B3-0FD5-4E5D-A8FE-2B678E3A4CA4}" presName="node" presStyleCnt="0"/>
      <dgm:spPr/>
    </dgm:pt>
    <dgm:pt modelId="{AB545420-0D00-4B86-93FF-31BB44A955F5}" type="pres">
      <dgm:prSet presAssocID="{3ACA54B3-0FD5-4E5D-A8FE-2B678E3A4CA4}" presName="parentNode" presStyleLbl="node1" presStyleIdx="1" presStyleCnt="3" custLinFactNeighborX="2148" custLinFactNeighborY="5772">
        <dgm:presLayoutVars>
          <dgm:chMax val="1"/>
          <dgm:bulletEnabled val="1"/>
        </dgm:presLayoutVars>
      </dgm:prSet>
      <dgm:spPr/>
    </dgm:pt>
    <dgm:pt modelId="{EE545A36-C731-4553-8695-66FFA7A39165}" type="pres">
      <dgm:prSet presAssocID="{3ACA54B3-0FD5-4E5D-A8FE-2B678E3A4CA4}" presName="childNode" presStyleLbl="revTx" presStyleIdx="0" presStyleCnt="2">
        <dgm:presLayoutVars>
          <dgm:bulletEnabled val="1"/>
        </dgm:presLayoutVars>
      </dgm:prSet>
      <dgm:spPr/>
    </dgm:pt>
    <dgm:pt modelId="{B4DE4FF3-E416-44BF-8C1A-F0CAE1A050FD}" type="pres">
      <dgm:prSet presAssocID="{4DD0167B-B02A-4F83-8543-DCD48FF308ED}" presName="Name25" presStyleLbl="parChTrans1D1" presStyleIdx="1" presStyleCnt="2"/>
      <dgm:spPr/>
    </dgm:pt>
    <dgm:pt modelId="{3A1F9E41-6129-4B73-B3BF-576F8919109B}" type="pres">
      <dgm:prSet presAssocID="{F3229BD1-3A5E-499C-96D0-6EDD1B8C68EF}" presName="node" presStyleCnt="0"/>
      <dgm:spPr/>
    </dgm:pt>
    <dgm:pt modelId="{9BA9884E-201F-4C93-8F31-230FA4DBE6EE}" type="pres">
      <dgm:prSet presAssocID="{F3229BD1-3A5E-499C-96D0-6EDD1B8C68EF}" presName="parentNode" presStyleLbl="node1" presStyleIdx="2" presStyleCnt="3" custLinFactNeighborX="2148" custLinFactNeighborY="-5772">
        <dgm:presLayoutVars>
          <dgm:chMax val="1"/>
          <dgm:bulletEnabled val="1"/>
        </dgm:presLayoutVars>
      </dgm:prSet>
      <dgm:spPr/>
    </dgm:pt>
    <dgm:pt modelId="{043C1DF2-7721-4A7F-BE2A-6703786C2357}" type="pres">
      <dgm:prSet presAssocID="{F3229BD1-3A5E-499C-96D0-6EDD1B8C68EF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C59D5B69-E107-427A-A32C-4EA938523F8F}" type="presOf" srcId="{4DD0167B-B02A-4F83-8543-DCD48FF308ED}" destId="{B4DE4FF3-E416-44BF-8C1A-F0CAE1A050FD}" srcOrd="0" destOrd="0" presId="urn:microsoft.com/office/officeart/2005/8/layout/radial2"/>
    <dgm:cxn modelId="{257C222F-A946-46B9-BED3-5224AB4402D1}" type="presOf" srcId="{82185CC8-FE88-492C-AE00-CEEA4DE6EA61}" destId="{EE06C374-9D6B-4E36-B666-A6A51177A6B5}" srcOrd="0" destOrd="0" presId="urn:microsoft.com/office/officeart/2005/8/layout/radial2"/>
    <dgm:cxn modelId="{E404C191-E8B7-4E9C-8D88-51F604D520E4}" type="presOf" srcId="{3ACA54B3-0FD5-4E5D-A8FE-2B678E3A4CA4}" destId="{AB545420-0D00-4B86-93FF-31BB44A955F5}" srcOrd="0" destOrd="0" presId="urn:microsoft.com/office/officeart/2005/8/layout/radial2"/>
    <dgm:cxn modelId="{BBC4557E-ADC4-41C2-8F3D-6BB0C27C8218}" srcId="{82185CC8-FE88-492C-AE00-CEEA4DE6EA61}" destId="{3ACA54B3-0FD5-4E5D-A8FE-2B678E3A4CA4}" srcOrd="0" destOrd="0" parTransId="{1B88B59E-48B5-475D-B19D-D549EE663942}" sibTransId="{DC4B27EF-28B9-4D8F-96A6-657E96851833}"/>
    <dgm:cxn modelId="{245E8B7B-654E-428D-964E-CDEB0E413295}" srcId="{F3229BD1-3A5E-499C-96D0-6EDD1B8C68EF}" destId="{724D083D-AC57-44A1-A8F5-5431F9B9D32B}" srcOrd="0" destOrd="0" parTransId="{08116C01-79B3-4CB3-8414-EB6A1495F661}" sibTransId="{C7CA6D10-18D2-44DB-94BD-3D6D7D3142A4}"/>
    <dgm:cxn modelId="{4E98B000-4780-4526-A33E-6D747A6B4FF3}" type="presOf" srcId="{1B88B59E-48B5-475D-B19D-D549EE663942}" destId="{DDE6B591-5281-4FAA-A777-DBBCEC61B421}" srcOrd="0" destOrd="0" presId="urn:microsoft.com/office/officeart/2005/8/layout/radial2"/>
    <dgm:cxn modelId="{7FCD8205-7917-4C44-90A0-E989980899D1}" type="presOf" srcId="{F3229BD1-3A5E-499C-96D0-6EDD1B8C68EF}" destId="{9BA9884E-201F-4C93-8F31-230FA4DBE6EE}" srcOrd="0" destOrd="0" presId="urn:microsoft.com/office/officeart/2005/8/layout/radial2"/>
    <dgm:cxn modelId="{508854F3-D172-42B4-ABD5-296BA04B1B40}" type="presOf" srcId="{109C9BAC-4ADA-4413-990E-9ACB15B6E239}" destId="{EE545A36-C731-4553-8695-66FFA7A39165}" srcOrd="0" destOrd="0" presId="urn:microsoft.com/office/officeart/2005/8/layout/radial2"/>
    <dgm:cxn modelId="{18390EE6-8FFF-480A-8160-5D49EF237FC0}" type="presOf" srcId="{724D083D-AC57-44A1-A8F5-5431F9B9D32B}" destId="{043C1DF2-7721-4A7F-BE2A-6703786C2357}" srcOrd="0" destOrd="0" presId="urn:microsoft.com/office/officeart/2005/8/layout/radial2"/>
    <dgm:cxn modelId="{B2807333-7834-44FA-B345-A2B507CBFFE6}" srcId="{82185CC8-FE88-492C-AE00-CEEA4DE6EA61}" destId="{F3229BD1-3A5E-499C-96D0-6EDD1B8C68EF}" srcOrd="1" destOrd="0" parTransId="{4DD0167B-B02A-4F83-8543-DCD48FF308ED}" sibTransId="{9FDCFD6C-0D2D-4A00-AC38-5CF8D6D8171C}"/>
    <dgm:cxn modelId="{19CB86FA-5752-491A-A4E7-750C07D5E90A}" srcId="{3ACA54B3-0FD5-4E5D-A8FE-2B678E3A4CA4}" destId="{109C9BAC-4ADA-4413-990E-9ACB15B6E239}" srcOrd="0" destOrd="0" parTransId="{B5F597EB-BA6F-4629-BE80-243DB76CB8A8}" sibTransId="{0B9273CD-6DCB-4024-8D3D-BB3033C3A258}"/>
    <dgm:cxn modelId="{F9DC3969-33A0-45ED-BFB2-BA83A7AD9E03}" type="presParOf" srcId="{EE06C374-9D6B-4E36-B666-A6A51177A6B5}" destId="{7999C7D8-FBA8-4523-80FA-AB3A618B2F87}" srcOrd="0" destOrd="0" presId="urn:microsoft.com/office/officeart/2005/8/layout/radial2"/>
    <dgm:cxn modelId="{500B2DA7-6C06-46AC-9EE6-FE91C5EB37D0}" type="presParOf" srcId="{7999C7D8-FBA8-4523-80FA-AB3A618B2F87}" destId="{169EC4B4-8CD4-4A6C-99A6-78F2A0A070FD}" srcOrd="0" destOrd="0" presId="urn:microsoft.com/office/officeart/2005/8/layout/radial2"/>
    <dgm:cxn modelId="{221326C9-55E0-40CD-BE4F-DFCDC5216ACE}" type="presParOf" srcId="{169EC4B4-8CD4-4A6C-99A6-78F2A0A070FD}" destId="{82851CEA-F037-4745-ABA6-2C653DBFADA1}" srcOrd="0" destOrd="0" presId="urn:microsoft.com/office/officeart/2005/8/layout/radial2"/>
    <dgm:cxn modelId="{2A4DA20F-52B5-4E2F-84C8-CDA128CE9D54}" type="presParOf" srcId="{169EC4B4-8CD4-4A6C-99A6-78F2A0A070FD}" destId="{005105C2-9986-4FBA-B4CC-D28DF0B1A6D0}" srcOrd="1" destOrd="0" presId="urn:microsoft.com/office/officeart/2005/8/layout/radial2"/>
    <dgm:cxn modelId="{8117666C-A580-4F60-852A-5CEBD9F2D4E5}" type="presParOf" srcId="{7999C7D8-FBA8-4523-80FA-AB3A618B2F87}" destId="{DDE6B591-5281-4FAA-A777-DBBCEC61B421}" srcOrd="1" destOrd="0" presId="urn:microsoft.com/office/officeart/2005/8/layout/radial2"/>
    <dgm:cxn modelId="{F65B12A2-4480-4E50-924A-B8AB33B2268E}" type="presParOf" srcId="{7999C7D8-FBA8-4523-80FA-AB3A618B2F87}" destId="{1DC723AD-E60B-4F05-AD6D-B6327BAAC642}" srcOrd="2" destOrd="0" presId="urn:microsoft.com/office/officeart/2005/8/layout/radial2"/>
    <dgm:cxn modelId="{AD4780C9-412C-4EE3-9EEC-8A4A78F814BD}" type="presParOf" srcId="{1DC723AD-E60B-4F05-AD6D-B6327BAAC642}" destId="{AB545420-0D00-4B86-93FF-31BB44A955F5}" srcOrd="0" destOrd="0" presId="urn:microsoft.com/office/officeart/2005/8/layout/radial2"/>
    <dgm:cxn modelId="{F994E2B5-7857-4235-9BA3-7965174517C4}" type="presParOf" srcId="{1DC723AD-E60B-4F05-AD6D-B6327BAAC642}" destId="{EE545A36-C731-4553-8695-66FFA7A39165}" srcOrd="1" destOrd="0" presId="urn:microsoft.com/office/officeart/2005/8/layout/radial2"/>
    <dgm:cxn modelId="{0138893A-823A-4412-AE15-3A70250FF81D}" type="presParOf" srcId="{7999C7D8-FBA8-4523-80FA-AB3A618B2F87}" destId="{B4DE4FF3-E416-44BF-8C1A-F0CAE1A050FD}" srcOrd="3" destOrd="0" presId="urn:microsoft.com/office/officeart/2005/8/layout/radial2"/>
    <dgm:cxn modelId="{2A569F0A-DC7F-42A6-BF1E-6371529D4C1F}" type="presParOf" srcId="{7999C7D8-FBA8-4523-80FA-AB3A618B2F87}" destId="{3A1F9E41-6129-4B73-B3BF-576F8919109B}" srcOrd="4" destOrd="0" presId="urn:microsoft.com/office/officeart/2005/8/layout/radial2"/>
    <dgm:cxn modelId="{58775FDD-2B64-497B-A6A8-F00EB37187CC}" type="presParOf" srcId="{3A1F9E41-6129-4B73-B3BF-576F8919109B}" destId="{9BA9884E-201F-4C93-8F31-230FA4DBE6EE}" srcOrd="0" destOrd="0" presId="urn:microsoft.com/office/officeart/2005/8/layout/radial2"/>
    <dgm:cxn modelId="{C89CAD5B-2991-4598-80D8-1A5EC0972FED}" type="presParOf" srcId="{3A1F9E41-6129-4B73-B3BF-576F8919109B}" destId="{043C1DF2-7721-4A7F-BE2A-6703786C2357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A04F47-A3F9-4331-BBA3-DC3356DB73C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5CEC4194-055F-42DB-A445-7DEADC6A184D}">
      <dgm:prSet phldrT="[Texto]"/>
      <dgm:spPr/>
      <dgm:t>
        <a:bodyPr/>
        <a:lstStyle/>
        <a:p>
          <a:r>
            <a:rPr lang="es-419" dirty="0"/>
            <a:t>ADMINISTRACIÓN </a:t>
          </a:r>
          <a:endParaRPr lang="es-ES" dirty="0"/>
        </a:p>
      </dgm:t>
    </dgm:pt>
    <dgm:pt modelId="{9BEB851F-43A2-4B64-A05B-223731112E8C}" type="parTrans" cxnId="{53EA3897-22CC-4B6F-8760-3B7B8CE8C1D5}">
      <dgm:prSet/>
      <dgm:spPr/>
      <dgm:t>
        <a:bodyPr/>
        <a:lstStyle/>
        <a:p>
          <a:endParaRPr lang="es-ES"/>
        </a:p>
      </dgm:t>
    </dgm:pt>
    <dgm:pt modelId="{EFA068DF-1FC9-446A-9B96-BE302DD5E423}" type="sibTrans" cxnId="{53EA3897-22CC-4B6F-8760-3B7B8CE8C1D5}">
      <dgm:prSet/>
      <dgm:spPr/>
      <dgm:t>
        <a:bodyPr/>
        <a:lstStyle/>
        <a:p>
          <a:endParaRPr lang="es-ES"/>
        </a:p>
      </dgm:t>
    </dgm:pt>
    <dgm:pt modelId="{D68A93C1-4ACC-4382-A29A-EA80ACD94EEB}">
      <dgm:prSet phldrT="[Texto]"/>
      <dgm:spPr/>
      <dgm:t>
        <a:bodyPr/>
        <a:lstStyle/>
        <a:p>
          <a:r>
            <a:rPr lang="es-419" dirty="0"/>
            <a:t>ÁREA DE ALMACENAMIENTO</a:t>
          </a:r>
          <a:endParaRPr lang="es-ES" dirty="0"/>
        </a:p>
      </dgm:t>
    </dgm:pt>
    <dgm:pt modelId="{B101AFFD-B45E-45CC-A84B-FF5B651134C4}" type="parTrans" cxnId="{F0A32D92-9B8E-4328-B4A2-33B01721E6D0}">
      <dgm:prSet/>
      <dgm:spPr/>
      <dgm:t>
        <a:bodyPr/>
        <a:lstStyle/>
        <a:p>
          <a:endParaRPr lang="es-ES"/>
        </a:p>
      </dgm:t>
    </dgm:pt>
    <dgm:pt modelId="{8450A73B-274E-4D21-A933-590C20DC84E3}" type="sibTrans" cxnId="{F0A32D92-9B8E-4328-B4A2-33B01721E6D0}">
      <dgm:prSet/>
      <dgm:spPr/>
      <dgm:t>
        <a:bodyPr/>
        <a:lstStyle/>
        <a:p>
          <a:endParaRPr lang="es-ES"/>
        </a:p>
      </dgm:t>
    </dgm:pt>
    <dgm:pt modelId="{4EB54159-8D22-4299-9AD9-EA9B2B4C692B}">
      <dgm:prSet phldrT="[Texto]"/>
      <dgm:spPr/>
      <dgm:t>
        <a:bodyPr/>
        <a:lstStyle/>
        <a:p>
          <a:r>
            <a:rPr lang="es-419" dirty="0"/>
            <a:t>Envasado y etiquetado</a:t>
          </a:r>
          <a:endParaRPr lang="es-ES" dirty="0"/>
        </a:p>
      </dgm:t>
    </dgm:pt>
    <dgm:pt modelId="{EFAC4ABF-CC7D-425A-9395-A022B3FB67BE}" type="parTrans" cxnId="{FA227DC9-37AE-4CA3-A21B-84F430895657}">
      <dgm:prSet/>
      <dgm:spPr/>
      <dgm:t>
        <a:bodyPr/>
        <a:lstStyle/>
        <a:p>
          <a:endParaRPr lang="es-ES"/>
        </a:p>
      </dgm:t>
    </dgm:pt>
    <dgm:pt modelId="{5CCF4F20-760A-40E2-85B9-3BA5D747EF4B}" type="sibTrans" cxnId="{FA227DC9-37AE-4CA3-A21B-84F430895657}">
      <dgm:prSet/>
      <dgm:spPr/>
      <dgm:t>
        <a:bodyPr/>
        <a:lstStyle/>
        <a:p>
          <a:endParaRPr lang="es-ES"/>
        </a:p>
      </dgm:t>
    </dgm:pt>
    <dgm:pt modelId="{89C63B6B-B564-4985-B10D-BAE649470ACF}">
      <dgm:prSet phldrT="[Texto]"/>
      <dgm:spPr/>
      <dgm:t>
        <a:bodyPr/>
        <a:lstStyle/>
        <a:p>
          <a:r>
            <a:rPr lang="es-419" dirty="0"/>
            <a:t>ÁREA DE COMERCIALIZACIÓN</a:t>
          </a:r>
          <a:endParaRPr lang="es-ES" dirty="0"/>
        </a:p>
      </dgm:t>
    </dgm:pt>
    <dgm:pt modelId="{E71A96C3-3B13-477B-A647-DEDB345522B3}" type="parTrans" cxnId="{DD5AE164-CB3F-4E87-9B0C-1D48247B0A5E}">
      <dgm:prSet/>
      <dgm:spPr/>
      <dgm:t>
        <a:bodyPr/>
        <a:lstStyle/>
        <a:p>
          <a:endParaRPr lang="es-ES"/>
        </a:p>
      </dgm:t>
    </dgm:pt>
    <dgm:pt modelId="{D629ABA0-C01A-422D-B162-193C22C8FF44}" type="sibTrans" cxnId="{DD5AE164-CB3F-4E87-9B0C-1D48247B0A5E}">
      <dgm:prSet/>
      <dgm:spPr/>
      <dgm:t>
        <a:bodyPr/>
        <a:lstStyle/>
        <a:p>
          <a:endParaRPr lang="es-ES"/>
        </a:p>
      </dgm:t>
    </dgm:pt>
    <dgm:pt modelId="{DA7713F1-B8EC-4DFA-B4BB-E4C317E92389}">
      <dgm:prSet phldrT="[Texto]"/>
      <dgm:spPr/>
      <dgm:t>
        <a:bodyPr/>
        <a:lstStyle/>
        <a:p>
          <a:r>
            <a:rPr lang="es-419" dirty="0"/>
            <a:t>Estrategias de mercadotecnia publicidad y ventas</a:t>
          </a:r>
          <a:endParaRPr lang="es-ES" dirty="0"/>
        </a:p>
      </dgm:t>
    </dgm:pt>
    <dgm:pt modelId="{67093C4F-6C0F-4AF5-82E9-7F922FB51693}" type="parTrans" cxnId="{E6958033-6BA3-4585-886D-B1251C95C42B}">
      <dgm:prSet/>
      <dgm:spPr/>
      <dgm:t>
        <a:bodyPr/>
        <a:lstStyle/>
        <a:p>
          <a:endParaRPr lang="es-ES"/>
        </a:p>
      </dgm:t>
    </dgm:pt>
    <dgm:pt modelId="{CD81A783-02BE-4C4F-AE0F-93F8C163DE9C}" type="sibTrans" cxnId="{E6958033-6BA3-4585-886D-B1251C95C42B}">
      <dgm:prSet/>
      <dgm:spPr/>
      <dgm:t>
        <a:bodyPr/>
        <a:lstStyle/>
        <a:p>
          <a:endParaRPr lang="es-ES"/>
        </a:p>
      </dgm:t>
    </dgm:pt>
    <dgm:pt modelId="{3F166321-4F85-4058-AB1E-CB0BB29D51D9}">
      <dgm:prSet phldrT="[Texto]"/>
      <dgm:spPr/>
      <dgm:t>
        <a:bodyPr/>
        <a:lstStyle/>
        <a:p>
          <a:r>
            <a:rPr lang="es-419" dirty="0"/>
            <a:t>ÁREA DE PROCESAMIENTO</a:t>
          </a:r>
          <a:endParaRPr lang="es-ES" dirty="0"/>
        </a:p>
      </dgm:t>
    </dgm:pt>
    <dgm:pt modelId="{AC3393F9-1832-495A-83EB-68822F9A2412}" type="parTrans" cxnId="{0FD60B1F-B001-4C8C-9B6E-C253CED90842}">
      <dgm:prSet/>
      <dgm:spPr/>
      <dgm:t>
        <a:bodyPr/>
        <a:lstStyle/>
        <a:p>
          <a:endParaRPr lang="es-ES"/>
        </a:p>
      </dgm:t>
    </dgm:pt>
    <dgm:pt modelId="{E87F26AF-F77D-49D3-98CD-1758D99E9CD8}" type="sibTrans" cxnId="{0FD60B1F-B001-4C8C-9B6E-C253CED90842}">
      <dgm:prSet/>
      <dgm:spPr/>
      <dgm:t>
        <a:bodyPr/>
        <a:lstStyle/>
        <a:p>
          <a:endParaRPr lang="es-ES"/>
        </a:p>
      </dgm:t>
    </dgm:pt>
    <dgm:pt modelId="{A867D173-C031-4E48-90DF-D9D10939EE56}">
      <dgm:prSet phldrT="[Texto]"/>
      <dgm:spPr/>
      <dgm:t>
        <a:bodyPr/>
        <a:lstStyle/>
        <a:p>
          <a:r>
            <a:rPr lang="es-419" dirty="0"/>
            <a:t>Inventario</a:t>
          </a:r>
          <a:endParaRPr lang="es-ES" dirty="0"/>
        </a:p>
      </dgm:t>
    </dgm:pt>
    <dgm:pt modelId="{6C2D990E-71EF-4A80-B8FF-BE0748EFA547}" type="parTrans" cxnId="{0EB5E60D-7A58-4D5F-B036-E1CE25C80E46}">
      <dgm:prSet/>
      <dgm:spPr/>
      <dgm:t>
        <a:bodyPr/>
        <a:lstStyle/>
        <a:p>
          <a:endParaRPr lang="es-ES"/>
        </a:p>
      </dgm:t>
    </dgm:pt>
    <dgm:pt modelId="{4777AD04-5ADE-4586-8EA8-CF3414455018}" type="sibTrans" cxnId="{0EB5E60D-7A58-4D5F-B036-E1CE25C80E46}">
      <dgm:prSet/>
      <dgm:spPr/>
      <dgm:t>
        <a:bodyPr/>
        <a:lstStyle/>
        <a:p>
          <a:endParaRPr lang="es-ES"/>
        </a:p>
      </dgm:t>
    </dgm:pt>
    <dgm:pt modelId="{C468C6EE-E02F-4CB9-BEEB-AA59AE7F65A1}" type="pres">
      <dgm:prSet presAssocID="{63A04F47-A3F9-4331-BBA3-DC3356DB73C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69A7200-EB75-4558-89EF-1159DD0FE21B}" type="pres">
      <dgm:prSet presAssocID="{5CEC4194-055F-42DB-A445-7DEADC6A184D}" presName="hierRoot1" presStyleCnt="0"/>
      <dgm:spPr/>
    </dgm:pt>
    <dgm:pt modelId="{54AAD75C-BA31-4D1E-8C1F-005170137A41}" type="pres">
      <dgm:prSet presAssocID="{5CEC4194-055F-42DB-A445-7DEADC6A184D}" presName="composite" presStyleCnt="0"/>
      <dgm:spPr/>
    </dgm:pt>
    <dgm:pt modelId="{FEC0CF2D-DB1A-4EEE-B63D-F57033408F3C}" type="pres">
      <dgm:prSet presAssocID="{5CEC4194-055F-42DB-A445-7DEADC6A184D}" presName="background" presStyleLbl="node0" presStyleIdx="0" presStyleCnt="1"/>
      <dgm:spPr/>
    </dgm:pt>
    <dgm:pt modelId="{323F71AB-AE8B-44DC-A453-DC1C6B384216}" type="pres">
      <dgm:prSet presAssocID="{5CEC4194-055F-42DB-A445-7DEADC6A184D}" presName="text" presStyleLbl="fgAcc0" presStyleIdx="0" presStyleCnt="1">
        <dgm:presLayoutVars>
          <dgm:chPref val="3"/>
        </dgm:presLayoutVars>
      </dgm:prSet>
      <dgm:spPr/>
    </dgm:pt>
    <dgm:pt modelId="{3A39ECFE-D04E-4504-B57E-4964641555B8}" type="pres">
      <dgm:prSet presAssocID="{5CEC4194-055F-42DB-A445-7DEADC6A184D}" presName="hierChild2" presStyleCnt="0"/>
      <dgm:spPr/>
    </dgm:pt>
    <dgm:pt modelId="{5E10EFE2-1BEE-4903-BA77-781B2495B7B7}" type="pres">
      <dgm:prSet presAssocID="{B101AFFD-B45E-45CC-A84B-FF5B651134C4}" presName="Name10" presStyleLbl="parChTrans1D2" presStyleIdx="0" presStyleCnt="3"/>
      <dgm:spPr/>
    </dgm:pt>
    <dgm:pt modelId="{A10F7EF8-6D43-4399-997E-B1B72EF57041}" type="pres">
      <dgm:prSet presAssocID="{D68A93C1-4ACC-4382-A29A-EA80ACD94EEB}" presName="hierRoot2" presStyleCnt="0"/>
      <dgm:spPr/>
    </dgm:pt>
    <dgm:pt modelId="{232ED56B-74A2-4951-A33E-A2BF7C08004A}" type="pres">
      <dgm:prSet presAssocID="{D68A93C1-4ACC-4382-A29A-EA80ACD94EEB}" presName="composite2" presStyleCnt="0"/>
      <dgm:spPr/>
    </dgm:pt>
    <dgm:pt modelId="{9AAB618A-78A4-48A8-85ED-4570235B1D8C}" type="pres">
      <dgm:prSet presAssocID="{D68A93C1-4ACC-4382-A29A-EA80ACD94EEB}" presName="background2" presStyleLbl="node2" presStyleIdx="0" presStyleCnt="3"/>
      <dgm:spPr/>
    </dgm:pt>
    <dgm:pt modelId="{C158771D-DF0C-4595-851C-F98C82509D4F}" type="pres">
      <dgm:prSet presAssocID="{D68A93C1-4ACC-4382-A29A-EA80ACD94EEB}" presName="text2" presStyleLbl="fgAcc2" presStyleIdx="0" presStyleCnt="3">
        <dgm:presLayoutVars>
          <dgm:chPref val="3"/>
        </dgm:presLayoutVars>
      </dgm:prSet>
      <dgm:spPr/>
    </dgm:pt>
    <dgm:pt modelId="{3BFE6C56-B769-4135-AF9D-38D72D769FC3}" type="pres">
      <dgm:prSet presAssocID="{D68A93C1-4ACC-4382-A29A-EA80ACD94EEB}" presName="hierChild3" presStyleCnt="0"/>
      <dgm:spPr/>
    </dgm:pt>
    <dgm:pt modelId="{B2DE2DBC-FD73-4599-8B4A-8B380D8279B8}" type="pres">
      <dgm:prSet presAssocID="{6C2D990E-71EF-4A80-B8FF-BE0748EFA547}" presName="Name17" presStyleLbl="parChTrans1D3" presStyleIdx="0" presStyleCnt="3"/>
      <dgm:spPr/>
    </dgm:pt>
    <dgm:pt modelId="{73573DEF-1780-4DF6-8D26-7B9F2521085D}" type="pres">
      <dgm:prSet presAssocID="{A867D173-C031-4E48-90DF-D9D10939EE56}" presName="hierRoot3" presStyleCnt="0"/>
      <dgm:spPr/>
    </dgm:pt>
    <dgm:pt modelId="{17A71B13-2CA1-468F-B312-8F91700BBB54}" type="pres">
      <dgm:prSet presAssocID="{A867D173-C031-4E48-90DF-D9D10939EE56}" presName="composite3" presStyleCnt="0"/>
      <dgm:spPr/>
    </dgm:pt>
    <dgm:pt modelId="{77543C80-DD5B-40C2-BF35-66C872455FE2}" type="pres">
      <dgm:prSet presAssocID="{A867D173-C031-4E48-90DF-D9D10939EE56}" presName="background3" presStyleLbl="node3" presStyleIdx="0" presStyleCnt="3"/>
      <dgm:spPr/>
    </dgm:pt>
    <dgm:pt modelId="{F4D92708-053B-4233-B7F5-9CF3C10316B8}" type="pres">
      <dgm:prSet presAssocID="{A867D173-C031-4E48-90DF-D9D10939EE56}" presName="text3" presStyleLbl="fgAcc3" presStyleIdx="0" presStyleCnt="3">
        <dgm:presLayoutVars>
          <dgm:chPref val="3"/>
        </dgm:presLayoutVars>
      </dgm:prSet>
      <dgm:spPr/>
    </dgm:pt>
    <dgm:pt modelId="{DE74D963-7DC9-47DD-9916-5A92F945943A}" type="pres">
      <dgm:prSet presAssocID="{A867D173-C031-4E48-90DF-D9D10939EE56}" presName="hierChild4" presStyleCnt="0"/>
      <dgm:spPr/>
    </dgm:pt>
    <dgm:pt modelId="{26654F3C-2904-4F28-AB2D-5FAB337D2A89}" type="pres">
      <dgm:prSet presAssocID="{AC3393F9-1832-495A-83EB-68822F9A2412}" presName="Name10" presStyleLbl="parChTrans1D2" presStyleIdx="1" presStyleCnt="3"/>
      <dgm:spPr/>
    </dgm:pt>
    <dgm:pt modelId="{CBCE46E8-9F64-4D13-9AE4-A66C8196FB01}" type="pres">
      <dgm:prSet presAssocID="{3F166321-4F85-4058-AB1E-CB0BB29D51D9}" presName="hierRoot2" presStyleCnt="0"/>
      <dgm:spPr/>
    </dgm:pt>
    <dgm:pt modelId="{A814F2D0-EE29-4BDB-BFC5-72A2731ED52E}" type="pres">
      <dgm:prSet presAssocID="{3F166321-4F85-4058-AB1E-CB0BB29D51D9}" presName="composite2" presStyleCnt="0"/>
      <dgm:spPr/>
    </dgm:pt>
    <dgm:pt modelId="{46C33C65-60BE-4CD1-BB62-DAACB47F98AD}" type="pres">
      <dgm:prSet presAssocID="{3F166321-4F85-4058-AB1E-CB0BB29D51D9}" presName="background2" presStyleLbl="node2" presStyleIdx="1" presStyleCnt="3"/>
      <dgm:spPr/>
    </dgm:pt>
    <dgm:pt modelId="{A83AC63E-0C47-4863-A2A0-00A946124C30}" type="pres">
      <dgm:prSet presAssocID="{3F166321-4F85-4058-AB1E-CB0BB29D51D9}" presName="text2" presStyleLbl="fgAcc2" presStyleIdx="1" presStyleCnt="3">
        <dgm:presLayoutVars>
          <dgm:chPref val="3"/>
        </dgm:presLayoutVars>
      </dgm:prSet>
      <dgm:spPr/>
    </dgm:pt>
    <dgm:pt modelId="{006D85E1-B74D-43ED-9610-148593A0D5BE}" type="pres">
      <dgm:prSet presAssocID="{3F166321-4F85-4058-AB1E-CB0BB29D51D9}" presName="hierChild3" presStyleCnt="0"/>
      <dgm:spPr/>
    </dgm:pt>
    <dgm:pt modelId="{3B5D134B-5171-49F4-B09D-9FDA45CA16E1}" type="pres">
      <dgm:prSet presAssocID="{EFAC4ABF-CC7D-425A-9395-A022B3FB67BE}" presName="Name17" presStyleLbl="parChTrans1D3" presStyleIdx="1" presStyleCnt="3"/>
      <dgm:spPr/>
    </dgm:pt>
    <dgm:pt modelId="{F57CD4F8-99ED-476B-A1D1-76CF9E300BAE}" type="pres">
      <dgm:prSet presAssocID="{4EB54159-8D22-4299-9AD9-EA9B2B4C692B}" presName="hierRoot3" presStyleCnt="0"/>
      <dgm:spPr/>
    </dgm:pt>
    <dgm:pt modelId="{8B00C0EC-52DE-4B6D-9DB8-30893F38889D}" type="pres">
      <dgm:prSet presAssocID="{4EB54159-8D22-4299-9AD9-EA9B2B4C692B}" presName="composite3" presStyleCnt="0"/>
      <dgm:spPr/>
    </dgm:pt>
    <dgm:pt modelId="{9288CAA5-00A2-48DD-900C-4E45C3ADA4D5}" type="pres">
      <dgm:prSet presAssocID="{4EB54159-8D22-4299-9AD9-EA9B2B4C692B}" presName="background3" presStyleLbl="node3" presStyleIdx="1" presStyleCnt="3"/>
      <dgm:spPr/>
    </dgm:pt>
    <dgm:pt modelId="{F0574AEA-525C-4460-8B25-1085F9AD1454}" type="pres">
      <dgm:prSet presAssocID="{4EB54159-8D22-4299-9AD9-EA9B2B4C692B}" presName="text3" presStyleLbl="fgAcc3" presStyleIdx="1" presStyleCnt="3">
        <dgm:presLayoutVars>
          <dgm:chPref val="3"/>
        </dgm:presLayoutVars>
      </dgm:prSet>
      <dgm:spPr/>
    </dgm:pt>
    <dgm:pt modelId="{C0A0BC48-00E9-43C7-B058-EEAAC800388F}" type="pres">
      <dgm:prSet presAssocID="{4EB54159-8D22-4299-9AD9-EA9B2B4C692B}" presName="hierChild4" presStyleCnt="0"/>
      <dgm:spPr/>
    </dgm:pt>
    <dgm:pt modelId="{3EADAEA1-259A-41F2-B021-EDAFA39F86FD}" type="pres">
      <dgm:prSet presAssocID="{E71A96C3-3B13-477B-A647-DEDB345522B3}" presName="Name10" presStyleLbl="parChTrans1D2" presStyleIdx="2" presStyleCnt="3"/>
      <dgm:spPr/>
    </dgm:pt>
    <dgm:pt modelId="{ED23664F-F208-4C03-B7EB-2AD733E698A1}" type="pres">
      <dgm:prSet presAssocID="{89C63B6B-B564-4985-B10D-BAE649470ACF}" presName="hierRoot2" presStyleCnt="0"/>
      <dgm:spPr/>
    </dgm:pt>
    <dgm:pt modelId="{36A3E66D-E305-4640-89C5-37FD6912DB5F}" type="pres">
      <dgm:prSet presAssocID="{89C63B6B-B564-4985-B10D-BAE649470ACF}" presName="composite2" presStyleCnt="0"/>
      <dgm:spPr/>
    </dgm:pt>
    <dgm:pt modelId="{DEB835C3-EC8D-40AE-AF0F-BA6B3D02DE5E}" type="pres">
      <dgm:prSet presAssocID="{89C63B6B-B564-4985-B10D-BAE649470ACF}" presName="background2" presStyleLbl="node2" presStyleIdx="2" presStyleCnt="3"/>
      <dgm:spPr/>
    </dgm:pt>
    <dgm:pt modelId="{8D760729-F667-40FD-8DBB-E9D8C62972B2}" type="pres">
      <dgm:prSet presAssocID="{89C63B6B-B564-4985-B10D-BAE649470ACF}" presName="text2" presStyleLbl="fgAcc2" presStyleIdx="2" presStyleCnt="3">
        <dgm:presLayoutVars>
          <dgm:chPref val="3"/>
        </dgm:presLayoutVars>
      </dgm:prSet>
      <dgm:spPr/>
    </dgm:pt>
    <dgm:pt modelId="{93CBBA1B-77A9-4E5D-85A7-D75B59ABC0BD}" type="pres">
      <dgm:prSet presAssocID="{89C63B6B-B564-4985-B10D-BAE649470ACF}" presName="hierChild3" presStyleCnt="0"/>
      <dgm:spPr/>
    </dgm:pt>
    <dgm:pt modelId="{A177DAE0-8296-4131-9C3F-15A6A2282800}" type="pres">
      <dgm:prSet presAssocID="{67093C4F-6C0F-4AF5-82E9-7F922FB51693}" presName="Name17" presStyleLbl="parChTrans1D3" presStyleIdx="2" presStyleCnt="3"/>
      <dgm:spPr/>
    </dgm:pt>
    <dgm:pt modelId="{1C64FDE0-4154-463D-A4B3-34A6BA2B31BE}" type="pres">
      <dgm:prSet presAssocID="{DA7713F1-B8EC-4DFA-B4BB-E4C317E92389}" presName="hierRoot3" presStyleCnt="0"/>
      <dgm:spPr/>
    </dgm:pt>
    <dgm:pt modelId="{FDCC1736-31C7-47A4-AA5C-C256AEBA1EC8}" type="pres">
      <dgm:prSet presAssocID="{DA7713F1-B8EC-4DFA-B4BB-E4C317E92389}" presName="composite3" presStyleCnt="0"/>
      <dgm:spPr/>
    </dgm:pt>
    <dgm:pt modelId="{0B321302-9E85-4038-9297-5D091A7A910B}" type="pres">
      <dgm:prSet presAssocID="{DA7713F1-B8EC-4DFA-B4BB-E4C317E92389}" presName="background3" presStyleLbl="node3" presStyleIdx="2" presStyleCnt="3"/>
      <dgm:spPr/>
    </dgm:pt>
    <dgm:pt modelId="{47A731D4-AC45-44D3-AB5A-FBDB2FF14E0E}" type="pres">
      <dgm:prSet presAssocID="{DA7713F1-B8EC-4DFA-B4BB-E4C317E92389}" presName="text3" presStyleLbl="fgAcc3" presStyleIdx="2" presStyleCnt="3">
        <dgm:presLayoutVars>
          <dgm:chPref val="3"/>
        </dgm:presLayoutVars>
      </dgm:prSet>
      <dgm:spPr/>
    </dgm:pt>
    <dgm:pt modelId="{5E0429EA-E6D3-4ABF-B949-8D20F9D60156}" type="pres">
      <dgm:prSet presAssocID="{DA7713F1-B8EC-4DFA-B4BB-E4C317E92389}" presName="hierChild4" presStyleCnt="0"/>
      <dgm:spPr/>
    </dgm:pt>
  </dgm:ptLst>
  <dgm:cxnLst>
    <dgm:cxn modelId="{E300911C-F71B-4FAD-8BD3-2FA16B04571F}" type="presOf" srcId="{E71A96C3-3B13-477B-A647-DEDB345522B3}" destId="{3EADAEA1-259A-41F2-B021-EDAFA39F86FD}" srcOrd="0" destOrd="0" presId="urn:microsoft.com/office/officeart/2005/8/layout/hierarchy1"/>
    <dgm:cxn modelId="{9A9469DE-2B18-4DF0-8D11-A68B5267DDBE}" type="presOf" srcId="{EFAC4ABF-CC7D-425A-9395-A022B3FB67BE}" destId="{3B5D134B-5171-49F4-B09D-9FDA45CA16E1}" srcOrd="0" destOrd="0" presId="urn:microsoft.com/office/officeart/2005/8/layout/hierarchy1"/>
    <dgm:cxn modelId="{0EB5E60D-7A58-4D5F-B036-E1CE25C80E46}" srcId="{D68A93C1-4ACC-4382-A29A-EA80ACD94EEB}" destId="{A867D173-C031-4E48-90DF-D9D10939EE56}" srcOrd="0" destOrd="0" parTransId="{6C2D990E-71EF-4A80-B8FF-BE0748EFA547}" sibTransId="{4777AD04-5ADE-4586-8EA8-CF3414455018}"/>
    <dgm:cxn modelId="{4D53B6DC-48B7-4E25-ABF1-1BF61C7A622B}" type="presOf" srcId="{89C63B6B-B564-4985-B10D-BAE649470ACF}" destId="{8D760729-F667-40FD-8DBB-E9D8C62972B2}" srcOrd="0" destOrd="0" presId="urn:microsoft.com/office/officeart/2005/8/layout/hierarchy1"/>
    <dgm:cxn modelId="{0FD60B1F-B001-4C8C-9B6E-C253CED90842}" srcId="{5CEC4194-055F-42DB-A445-7DEADC6A184D}" destId="{3F166321-4F85-4058-AB1E-CB0BB29D51D9}" srcOrd="1" destOrd="0" parTransId="{AC3393F9-1832-495A-83EB-68822F9A2412}" sibTransId="{E87F26AF-F77D-49D3-98CD-1758D99E9CD8}"/>
    <dgm:cxn modelId="{0BC74C82-4513-4A44-96DC-432A14DF75E0}" type="presOf" srcId="{5CEC4194-055F-42DB-A445-7DEADC6A184D}" destId="{323F71AB-AE8B-44DC-A453-DC1C6B384216}" srcOrd="0" destOrd="0" presId="urn:microsoft.com/office/officeart/2005/8/layout/hierarchy1"/>
    <dgm:cxn modelId="{8A9FC22D-16D4-41AC-9540-3C89B32E9271}" type="presOf" srcId="{B101AFFD-B45E-45CC-A84B-FF5B651134C4}" destId="{5E10EFE2-1BEE-4903-BA77-781B2495B7B7}" srcOrd="0" destOrd="0" presId="urn:microsoft.com/office/officeart/2005/8/layout/hierarchy1"/>
    <dgm:cxn modelId="{2F9A92E1-8C95-4663-9116-4D0BEC31E8A5}" type="presOf" srcId="{AC3393F9-1832-495A-83EB-68822F9A2412}" destId="{26654F3C-2904-4F28-AB2D-5FAB337D2A89}" srcOrd="0" destOrd="0" presId="urn:microsoft.com/office/officeart/2005/8/layout/hierarchy1"/>
    <dgm:cxn modelId="{DD5AE164-CB3F-4E87-9B0C-1D48247B0A5E}" srcId="{5CEC4194-055F-42DB-A445-7DEADC6A184D}" destId="{89C63B6B-B564-4985-B10D-BAE649470ACF}" srcOrd="2" destOrd="0" parTransId="{E71A96C3-3B13-477B-A647-DEDB345522B3}" sibTransId="{D629ABA0-C01A-422D-B162-193C22C8FF44}"/>
    <dgm:cxn modelId="{E6958033-6BA3-4585-886D-B1251C95C42B}" srcId="{89C63B6B-B564-4985-B10D-BAE649470ACF}" destId="{DA7713F1-B8EC-4DFA-B4BB-E4C317E92389}" srcOrd="0" destOrd="0" parTransId="{67093C4F-6C0F-4AF5-82E9-7F922FB51693}" sibTransId="{CD81A783-02BE-4C4F-AE0F-93F8C163DE9C}"/>
    <dgm:cxn modelId="{EC823894-E174-4B6F-B17C-74A80BE3865B}" type="presOf" srcId="{DA7713F1-B8EC-4DFA-B4BB-E4C317E92389}" destId="{47A731D4-AC45-44D3-AB5A-FBDB2FF14E0E}" srcOrd="0" destOrd="0" presId="urn:microsoft.com/office/officeart/2005/8/layout/hierarchy1"/>
    <dgm:cxn modelId="{1398A89B-CF43-4434-A857-F6A5B36E7A70}" type="presOf" srcId="{4EB54159-8D22-4299-9AD9-EA9B2B4C692B}" destId="{F0574AEA-525C-4460-8B25-1085F9AD1454}" srcOrd="0" destOrd="0" presId="urn:microsoft.com/office/officeart/2005/8/layout/hierarchy1"/>
    <dgm:cxn modelId="{FA227DC9-37AE-4CA3-A21B-84F430895657}" srcId="{3F166321-4F85-4058-AB1E-CB0BB29D51D9}" destId="{4EB54159-8D22-4299-9AD9-EA9B2B4C692B}" srcOrd="0" destOrd="0" parTransId="{EFAC4ABF-CC7D-425A-9395-A022B3FB67BE}" sibTransId="{5CCF4F20-760A-40E2-85B9-3BA5D747EF4B}"/>
    <dgm:cxn modelId="{B44D1ECA-F6A7-46BA-BFE2-3911FE5235E1}" type="presOf" srcId="{67093C4F-6C0F-4AF5-82E9-7F922FB51693}" destId="{A177DAE0-8296-4131-9C3F-15A6A2282800}" srcOrd="0" destOrd="0" presId="urn:microsoft.com/office/officeart/2005/8/layout/hierarchy1"/>
    <dgm:cxn modelId="{451A3347-B84F-4CA3-A459-AED87C7881A4}" type="presOf" srcId="{D68A93C1-4ACC-4382-A29A-EA80ACD94EEB}" destId="{C158771D-DF0C-4595-851C-F98C82509D4F}" srcOrd="0" destOrd="0" presId="urn:microsoft.com/office/officeart/2005/8/layout/hierarchy1"/>
    <dgm:cxn modelId="{5B318101-2C3E-4258-8E17-669E1C3C1A7E}" type="presOf" srcId="{63A04F47-A3F9-4331-BBA3-DC3356DB73C0}" destId="{C468C6EE-E02F-4CB9-BEEB-AA59AE7F65A1}" srcOrd="0" destOrd="0" presId="urn:microsoft.com/office/officeart/2005/8/layout/hierarchy1"/>
    <dgm:cxn modelId="{BDE25827-62BC-4B07-AA1A-6D448997CABA}" type="presOf" srcId="{3F166321-4F85-4058-AB1E-CB0BB29D51D9}" destId="{A83AC63E-0C47-4863-A2A0-00A946124C30}" srcOrd="0" destOrd="0" presId="urn:microsoft.com/office/officeart/2005/8/layout/hierarchy1"/>
    <dgm:cxn modelId="{19294C89-7F7B-49CF-8FCB-D0AEE5B57472}" type="presOf" srcId="{6C2D990E-71EF-4A80-B8FF-BE0748EFA547}" destId="{B2DE2DBC-FD73-4599-8B4A-8B380D8279B8}" srcOrd="0" destOrd="0" presId="urn:microsoft.com/office/officeart/2005/8/layout/hierarchy1"/>
    <dgm:cxn modelId="{53EA3897-22CC-4B6F-8760-3B7B8CE8C1D5}" srcId="{63A04F47-A3F9-4331-BBA3-DC3356DB73C0}" destId="{5CEC4194-055F-42DB-A445-7DEADC6A184D}" srcOrd="0" destOrd="0" parTransId="{9BEB851F-43A2-4B64-A05B-223731112E8C}" sibTransId="{EFA068DF-1FC9-446A-9B96-BE302DD5E423}"/>
    <dgm:cxn modelId="{630AF5E5-B6D5-4B91-AA01-1D328B7CBF5C}" type="presOf" srcId="{A867D173-C031-4E48-90DF-D9D10939EE56}" destId="{F4D92708-053B-4233-B7F5-9CF3C10316B8}" srcOrd="0" destOrd="0" presId="urn:microsoft.com/office/officeart/2005/8/layout/hierarchy1"/>
    <dgm:cxn modelId="{F0A32D92-9B8E-4328-B4A2-33B01721E6D0}" srcId="{5CEC4194-055F-42DB-A445-7DEADC6A184D}" destId="{D68A93C1-4ACC-4382-A29A-EA80ACD94EEB}" srcOrd="0" destOrd="0" parTransId="{B101AFFD-B45E-45CC-A84B-FF5B651134C4}" sibTransId="{8450A73B-274E-4D21-A933-590C20DC84E3}"/>
    <dgm:cxn modelId="{F7C9774C-803C-4C0B-82DE-1A57E5A80529}" type="presParOf" srcId="{C468C6EE-E02F-4CB9-BEEB-AA59AE7F65A1}" destId="{369A7200-EB75-4558-89EF-1159DD0FE21B}" srcOrd="0" destOrd="0" presId="urn:microsoft.com/office/officeart/2005/8/layout/hierarchy1"/>
    <dgm:cxn modelId="{1CC30703-F71E-4D85-8C89-FF17EF9490C4}" type="presParOf" srcId="{369A7200-EB75-4558-89EF-1159DD0FE21B}" destId="{54AAD75C-BA31-4D1E-8C1F-005170137A41}" srcOrd="0" destOrd="0" presId="urn:microsoft.com/office/officeart/2005/8/layout/hierarchy1"/>
    <dgm:cxn modelId="{99C0C871-A5F6-4D59-8D76-293D97650819}" type="presParOf" srcId="{54AAD75C-BA31-4D1E-8C1F-005170137A41}" destId="{FEC0CF2D-DB1A-4EEE-B63D-F57033408F3C}" srcOrd="0" destOrd="0" presId="urn:microsoft.com/office/officeart/2005/8/layout/hierarchy1"/>
    <dgm:cxn modelId="{052E6921-848A-4D45-A342-6938FE8D91C9}" type="presParOf" srcId="{54AAD75C-BA31-4D1E-8C1F-005170137A41}" destId="{323F71AB-AE8B-44DC-A453-DC1C6B384216}" srcOrd="1" destOrd="0" presId="urn:microsoft.com/office/officeart/2005/8/layout/hierarchy1"/>
    <dgm:cxn modelId="{78D97AF1-1E3D-4B75-840C-00F71F74874E}" type="presParOf" srcId="{369A7200-EB75-4558-89EF-1159DD0FE21B}" destId="{3A39ECFE-D04E-4504-B57E-4964641555B8}" srcOrd="1" destOrd="0" presId="urn:microsoft.com/office/officeart/2005/8/layout/hierarchy1"/>
    <dgm:cxn modelId="{FA51D449-FF01-43C5-A0BE-6BE320064B29}" type="presParOf" srcId="{3A39ECFE-D04E-4504-B57E-4964641555B8}" destId="{5E10EFE2-1BEE-4903-BA77-781B2495B7B7}" srcOrd="0" destOrd="0" presId="urn:microsoft.com/office/officeart/2005/8/layout/hierarchy1"/>
    <dgm:cxn modelId="{85753445-C36B-4E6E-A09E-789CCEE32361}" type="presParOf" srcId="{3A39ECFE-D04E-4504-B57E-4964641555B8}" destId="{A10F7EF8-6D43-4399-997E-B1B72EF57041}" srcOrd="1" destOrd="0" presId="urn:microsoft.com/office/officeart/2005/8/layout/hierarchy1"/>
    <dgm:cxn modelId="{87A7B291-71F9-4AD1-88D1-A9E77594A44E}" type="presParOf" srcId="{A10F7EF8-6D43-4399-997E-B1B72EF57041}" destId="{232ED56B-74A2-4951-A33E-A2BF7C08004A}" srcOrd="0" destOrd="0" presId="urn:microsoft.com/office/officeart/2005/8/layout/hierarchy1"/>
    <dgm:cxn modelId="{1B428A41-BC5D-47DE-A8A3-59EF3DF9E169}" type="presParOf" srcId="{232ED56B-74A2-4951-A33E-A2BF7C08004A}" destId="{9AAB618A-78A4-48A8-85ED-4570235B1D8C}" srcOrd="0" destOrd="0" presId="urn:microsoft.com/office/officeart/2005/8/layout/hierarchy1"/>
    <dgm:cxn modelId="{FA4CF5A0-A4C0-45CB-BA4C-69A0AEDFFAAD}" type="presParOf" srcId="{232ED56B-74A2-4951-A33E-A2BF7C08004A}" destId="{C158771D-DF0C-4595-851C-F98C82509D4F}" srcOrd="1" destOrd="0" presId="urn:microsoft.com/office/officeart/2005/8/layout/hierarchy1"/>
    <dgm:cxn modelId="{E0C1E69A-2DF9-4FC5-997A-0AFEB5CAFF52}" type="presParOf" srcId="{A10F7EF8-6D43-4399-997E-B1B72EF57041}" destId="{3BFE6C56-B769-4135-AF9D-38D72D769FC3}" srcOrd="1" destOrd="0" presId="urn:microsoft.com/office/officeart/2005/8/layout/hierarchy1"/>
    <dgm:cxn modelId="{EBD4E0A1-E2AB-4F13-830D-630274F7BE86}" type="presParOf" srcId="{3BFE6C56-B769-4135-AF9D-38D72D769FC3}" destId="{B2DE2DBC-FD73-4599-8B4A-8B380D8279B8}" srcOrd="0" destOrd="0" presId="urn:microsoft.com/office/officeart/2005/8/layout/hierarchy1"/>
    <dgm:cxn modelId="{954132F2-01CC-481B-A0B3-C2CD9FBB969E}" type="presParOf" srcId="{3BFE6C56-B769-4135-AF9D-38D72D769FC3}" destId="{73573DEF-1780-4DF6-8D26-7B9F2521085D}" srcOrd="1" destOrd="0" presId="urn:microsoft.com/office/officeart/2005/8/layout/hierarchy1"/>
    <dgm:cxn modelId="{FBA3D1C8-5EB3-4CE4-89F9-0FBC772385A7}" type="presParOf" srcId="{73573DEF-1780-4DF6-8D26-7B9F2521085D}" destId="{17A71B13-2CA1-468F-B312-8F91700BBB54}" srcOrd="0" destOrd="0" presId="urn:microsoft.com/office/officeart/2005/8/layout/hierarchy1"/>
    <dgm:cxn modelId="{E1B415A5-7F70-40BE-9540-2250B6DA6CCC}" type="presParOf" srcId="{17A71B13-2CA1-468F-B312-8F91700BBB54}" destId="{77543C80-DD5B-40C2-BF35-66C872455FE2}" srcOrd="0" destOrd="0" presId="urn:microsoft.com/office/officeart/2005/8/layout/hierarchy1"/>
    <dgm:cxn modelId="{2B73411F-3D1A-477E-A87D-4ACF7B131198}" type="presParOf" srcId="{17A71B13-2CA1-468F-B312-8F91700BBB54}" destId="{F4D92708-053B-4233-B7F5-9CF3C10316B8}" srcOrd="1" destOrd="0" presId="urn:microsoft.com/office/officeart/2005/8/layout/hierarchy1"/>
    <dgm:cxn modelId="{EA833263-D590-400D-9ED6-0AC3E1AF2B7A}" type="presParOf" srcId="{73573DEF-1780-4DF6-8D26-7B9F2521085D}" destId="{DE74D963-7DC9-47DD-9916-5A92F945943A}" srcOrd="1" destOrd="0" presId="urn:microsoft.com/office/officeart/2005/8/layout/hierarchy1"/>
    <dgm:cxn modelId="{324FCD45-CDEE-4E40-A3A7-48C814E484EF}" type="presParOf" srcId="{3A39ECFE-D04E-4504-B57E-4964641555B8}" destId="{26654F3C-2904-4F28-AB2D-5FAB337D2A89}" srcOrd="2" destOrd="0" presId="urn:microsoft.com/office/officeart/2005/8/layout/hierarchy1"/>
    <dgm:cxn modelId="{4D79BD03-F008-4C4C-937F-533296C3ECB6}" type="presParOf" srcId="{3A39ECFE-D04E-4504-B57E-4964641555B8}" destId="{CBCE46E8-9F64-4D13-9AE4-A66C8196FB01}" srcOrd="3" destOrd="0" presId="urn:microsoft.com/office/officeart/2005/8/layout/hierarchy1"/>
    <dgm:cxn modelId="{12474C6C-ED77-4973-8682-61A0834947A9}" type="presParOf" srcId="{CBCE46E8-9F64-4D13-9AE4-A66C8196FB01}" destId="{A814F2D0-EE29-4BDB-BFC5-72A2731ED52E}" srcOrd="0" destOrd="0" presId="urn:microsoft.com/office/officeart/2005/8/layout/hierarchy1"/>
    <dgm:cxn modelId="{7006649E-EEF5-4C16-8FAD-5DE1E236C931}" type="presParOf" srcId="{A814F2D0-EE29-4BDB-BFC5-72A2731ED52E}" destId="{46C33C65-60BE-4CD1-BB62-DAACB47F98AD}" srcOrd="0" destOrd="0" presId="urn:microsoft.com/office/officeart/2005/8/layout/hierarchy1"/>
    <dgm:cxn modelId="{F858E4A3-0C49-452E-B1F6-6E7580B83ACB}" type="presParOf" srcId="{A814F2D0-EE29-4BDB-BFC5-72A2731ED52E}" destId="{A83AC63E-0C47-4863-A2A0-00A946124C30}" srcOrd="1" destOrd="0" presId="urn:microsoft.com/office/officeart/2005/8/layout/hierarchy1"/>
    <dgm:cxn modelId="{14E6EB53-27BE-4BEF-B9E3-2E9EB0BBE1FE}" type="presParOf" srcId="{CBCE46E8-9F64-4D13-9AE4-A66C8196FB01}" destId="{006D85E1-B74D-43ED-9610-148593A0D5BE}" srcOrd="1" destOrd="0" presId="urn:microsoft.com/office/officeart/2005/8/layout/hierarchy1"/>
    <dgm:cxn modelId="{8F32C60C-4D16-41C6-9954-AABA111E6352}" type="presParOf" srcId="{006D85E1-B74D-43ED-9610-148593A0D5BE}" destId="{3B5D134B-5171-49F4-B09D-9FDA45CA16E1}" srcOrd="0" destOrd="0" presId="urn:microsoft.com/office/officeart/2005/8/layout/hierarchy1"/>
    <dgm:cxn modelId="{67F01875-3373-4098-BF94-C0C30DFAEC52}" type="presParOf" srcId="{006D85E1-B74D-43ED-9610-148593A0D5BE}" destId="{F57CD4F8-99ED-476B-A1D1-76CF9E300BAE}" srcOrd="1" destOrd="0" presId="urn:microsoft.com/office/officeart/2005/8/layout/hierarchy1"/>
    <dgm:cxn modelId="{BED39573-80DF-4AA1-B774-A4CDF8D2B9F0}" type="presParOf" srcId="{F57CD4F8-99ED-476B-A1D1-76CF9E300BAE}" destId="{8B00C0EC-52DE-4B6D-9DB8-30893F38889D}" srcOrd="0" destOrd="0" presId="urn:microsoft.com/office/officeart/2005/8/layout/hierarchy1"/>
    <dgm:cxn modelId="{A8636AC6-6D69-4FD4-8238-955788B50927}" type="presParOf" srcId="{8B00C0EC-52DE-4B6D-9DB8-30893F38889D}" destId="{9288CAA5-00A2-48DD-900C-4E45C3ADA4D5}" srcOrd="0" destOrd="0" presId="urn:microsoft.com/office/officeart/2005/8/layout/hierarchy1"/>
    <dgm:cxn modelId="{2287DF04-2F28-4523-AA0A-F05F4A7AE350}" type="presParOf" srcId="{8B00C0EC-52DE-4B6D-9DB8-30893F38889D}" destId="{F0574AEA-525C-4460-8B25-1085F9AD1454}" srcOrd="1" destOrd="0" presId="urn:microsoft.com/office/officeart/2005/8/layout/hierarchy1"/>
    <dgm:cxn modelId="{63035AF4-0DBB-4DA3-A6E1-2CB87F5D46A3}" type="presParOf" srcId="{F57CD4F8-99ED-476B-A1D1-76CF9E300BAE}" destId="{C0A0BC48-00E9-43C7-B058-EEAAC800388F}" srcOrd="1" destOrd="0" presId="urn:microsoft.com/office/officeart/2005/8/layout/hierarchy1"/>
    <dgm:cxn modelId="{B58A29FD-5099-4918-B658-A9BAD347F58F}" type="presParOf" srcId="{3A39ECFE-D04E-4504-B57E-4964641555B8}" destId="{3EADAEA1-259A-41F2-B021-EDAFA39F86FD}" srcOrd="4" destOrd="0" presId="urn:microsoft.com/office/officeart/2005/8/layout/hierarchy1"/>
    <dgm:cxn modelId="{9666ED8D-97D9-4E28-92EA-DA401B4DAB36}" type="presParOf" srcId="{3A39ECFE-D04E-4504-B57E-4964641555B8}" destId="{ED23664F-F208-4C03-B7EB-2AD733E698A1}" srcOrd="5" destOrd="0" presId="urn:microsoft.com/office/officeart/2005/8/layout/hierarchy1"/>
    <dgm:cxn modelId="{0FEB1DD1-3454-4391-9973-8250BC7589BA}" type="presParOf" srcId="{ED23664F-F208-4C03-B7EB-2AD733E698A1}" destId="{36A3E66D-E305-4640-89C5-37FD6912DB5F}" srcOrd="0" destOrd="0" presId="urn:microsoft.com/office/officeart/2005/8/layout/hierarchy1"/>
    <dgm:cxn modelId="{DA9BE423-05C6-487D-8CCE-9A996BED5784}" type="presParOf" srcId="{36A3E66D-E305-4640-89C5-37FD6912DB5F}" destId="{DEB835C3-EC8D-40AE-AF0F-BA6B3D02DE5E}" srcOrd="0" destOrd="0" presId="urn:microsoft.com/office/officeart/2005/8/layout/hierarchy1"/>
    <dgm:cxn modelId="{8F02E68F-F6A7-4B85-91FC-FF091C7DEBAC}" type="presParOf" srcId="{36A3E66D-E305-4640-89C5-37FD6912DB5F}" destId="{8D760729-F667-40FD-8DBB-E9D8C62972B2}" srcOrd="1" destOrd="0" presId="urn:microsoft.com/office/officeart/2005/8/layout/hierarchy1"/>
    <dgm:cxn modelId="{8979135F-CCDC-4A2C-90E5-3B5669B2B9B3}" type="presParOf" srcId="{ED23664F-F208-4C03-B7EB-2AD733E698A1}" destId="{93CBBA1B-77A9-4E5D-85A7-D75B59ABC0BD}" srcOrd="1" destOrd="0" presId="urn:microsoft.com/office/officeart/2005/8/layout/hierarchy1"/>
    <dgm:cxn modelId="{9689A9D3-81A8-41F7-9937-E61876AA5002}" type="presParOf" srcId="{93CBBA1B-77A9-4E5D-85A7-D75B59ABC0BD}" destId="{A177DAE0-8296-4131-9C3F-15A6A2282800}" srcOrd="0" destOrd="0" presId="urn:microsoft.com/office/officeart/2005/8/layout/hierarchy1"/>
    <dgm:cxn modelId="{0CEEF20A-C35D-4706-9425-1828BF41224C}" type="presParOf" srcId="{93CBBA1B-77A9-4E5D-85A7-D75B59ABC0BD}" destId="{1C64FDE0-4154-463D-A4B3-34A6BA2B31BE}" srcOrd="1" destOrd="0" presId="urn:microsoft.com/office/officeart/2005/8/layout/hierarchy1"/>
    <dgm:cxn modelId="{879C41E5-78FD-42C8-8FEE-3724F5CA9BB7}" type="presParOf" srcId="{1C64FDE0-4154-463D-A4B3-34A6BA2B31BE}" destId="{FDCC1736-31C7-47A4-AA5C-C256AEBA1EC8}" srcOrd="0" destOrd="0" presId="urn:microsoft.com/office/officeart/2005/8/layout/hierarchy1"/>
    <dgm:cxn modelId="{37CA9000-DB8F-4C26-9F30-1A34401E659C}" type="presParOf" srcId="{FDCC1736-31C7-47A4-AA5C-C256AEBA1EC8}" destId="{0B321302-9E85-4038-9297-5D091A7A910B}" srcOrd="0" destOrd="0" presId="urn:microsoft.com/office/officeart/2005/8/layout/hierarchy1"/>
    <dgm:cxn modelId="{EE82EA37-E72C-471B-9A5E-84AFF56094B6}" type="presParOf" srcId="{FDCC1736-31C7-47A4-AA5C-C256AEBA1EC8}" destId="{47A731D4-AC45-44D3-AB5A-FBDB2FF14E0E}" srcOrd="1" destOrd="0" presId="urn:microsoft.com/office/officeart/2005/8/layout/hierarchy1"/>
    <dgm:cxn modelId="{31D6328B-8B7A-4B7F-974A-8E43726DC3FB}" type="presParOf" srcId="{1C64FDE0-4154-463D-A4B3-34A6BA2B31BE}" destId="{5E0429EA-E6D3-4ABF-B949-8D20F9D601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2CA61B-158A-4AC5-9A10-13A175353D2F}" type="doc">
      <dgm:prSet loTypeId="urn:microsoft.com/office/officeart/2005/8/layout/hierarchy3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C54B7B2-BA0F-4897-92CF-613572D0A3BF}">
      <dgm:prSet phldrT="[Texto]"/>
      <dgm:spPr/>
      <dgm:t>
        <a:bodyPr/>
        <a:lstStyle/>
        <a:p>
          <a:r>
            <a:rPr lang="es-419" dirty="0">
              <a:effectLst/>
            </a:rPr>
            <a:t>VARIABLES INTERNAS</a:t>
          </a:r>
          <a:endParaRPr lang="es-ES" dirty="0"/>
        </a:p>
      </dgm:t>
    </dgm:pt>
    <dgm:pt modelId="{BAA53191-05AA-4DAC-A113-F13FFA25F54A}" type="parTrans" cxnId="{3F7657E1-9A6D-420E-8033-70ECFB2FAB69}">
      <dgm:prSet/>
      <dgm:spPr/>
      <dgm:t>
        <a:bodyPr/>
        <a:lstStyle/>
        <a:p>
          <a:endParaRPr lang="es-ES"/>
        </a:p>
      </dgm:t>
    </dgm:pt>
    <dgm:pt modelId="{0FF38CCC-74DA-4238-AA7F-F85952C98333}" type="sibTrans" cxnId="{3F7657E1-9A6D-420E-8033-70ECFB2FAB69}">
      <dgm:prSet/>
      <dgm:spPr/>
      <dgm:t>
        <a:bodyPr/>
        <a:lstStyle/>
        <a:p>
          <a:endParaRPr lang="es-ES"/>
        </a:p>
      </dgm:t>
    </dgm:pt>
    <dgm:pt modelId="{0C0297E6-DDED-441D-AFB6-13FD55F01CAD}">
      <dgm:prSet phldrT="[Texto]"/>
      <dgm:spPr/>
      <dgm:t>
        <a:bodyPr/>
        <a:lstStyle/>
        <a:p>
          <a:r>
            <a:rPr lang="es-419" b="1" i="0" u="none" dirty="0"/>
            <a:t>PRODUCTO</a:t>
          </a:r>
          <a:endParaRPr lang="es-ES" b="0" i="0" u="none" dirty="0"/>
        </a:p>
      </dgm:t>
    </dgm:pt>
    <dgm:pt modelId="{CEB41259-E743-4C61-9867-9B00283B3EC7}" type="parTrans" cxnId="{A491220B-A141-49F8-8F92-F0F6B1FEB183}">
      <dgm:prSet/>
      <dgm:spPr/>
      <dgm:t>
        <a:bodyPr/>
        <a:lstStyle/>
        <a:p>
          <a:endParaRPr lang="es-ES"/>
        </a:p>
      </dgm:t>
    </dgm:pt>
    <dgm:pt modelId="{C004955C-9DAB-47EF-A74B-60ABD37D9BA7}" type="sibTrans" cxnId="{A491220B-A141-49F8-8F92-F0F6B1FEB183}">
      <dgm:prSet/>
      <dgm:spPr/>
      <dgm:t>
        <a:bodyPr/>
        <a:lstStyle/>
        <a:p>
          <a:endParaRPr lang="es-ES"/>
        </a:p>
      </dgm:t>
    </dgm:pt>
    <dgm:pt modelId="{5D7727C6-AC2C-45BF-9CD6-B586796D4FDC}">
      <dgm:prSet phldrT="[Texto]"/>
      <dgm:spPr/>
      <dgm:t>
        <a:bodyPr/>
        <a:lstStyle/>
        <a:p>
          <a:r>
            <a:rPr lang="es-419" b="1" i="0" u="none" dirty="0"/>
            <a:t>PRECIO</a:t>
          </a:r>
          <a:endParaRPr lang="es-ES" dirty="0"/>
        </a:p>
      </dgm:t>
    </dgm:pt>
    <dgm:pt modelId="{B19641CB-D6F2-44A4-9EDD-6CE5E8D767C2}" type="parTrans" cxnId="{5121DD4E-5D76-46D7-AEBF-20337FFC7122}">
      <dgm:prSet/>
      <dgm:spPr/>
      <dgm:t>
        <a:bodyPr/>
        <a:lstStyle/>
        <a:p>
          <a:endParaRPr lang="es-ES"/>
        </a:p>
      </dgm:t>
    </dgm:pt>
    <dgm:pt modelId="{0DD50282-D6C7-4C3D-917B-9EDE61B455DF}" type="sibTrans" cxnId="{5121DD4E-5D76-46D7-AEBF-20337FFC7122}">
      <dgm:prSet/>
      <dgm:spPr/>
      <dgm:t>
        <a:bodyPr/>
        <a:lstStyle/>
        <a:p>
          <a:endParaRPr lang="es-ES"/>
        </a:p>
      </dgm:t>
    </dgm:pt>
    <dgm:pt modelId="{71A018A1-7217-4BA0-A92C-7C1EDFE18FB9}">
      <dgm:prSet phldrT="[Texto]"/>
      <dgm:spPr/>
      <dgm:t>
        <a:bodyPr/>
        <a:lstStyle/>
        <a:p>
          <a:r>
            <a:rPr lang="es-419" dirty="0">
              <a:effectLst/>
            </a:rPr>
            <a:t>VARIABLES EXTERNAS</a:t>
          </a:r>
          <a:endParaRPr lang="es-ES" dirty="0"/>
        </a:p>
      </dgm:t>
    </dgm:pt>
    <dgm:pt modelId="{45FB9584-1058-46D9-9FB9-E6A04AAA5C50}" type="parTrans" cxnId="{F0011760-956C-45D9-BF9B-BBA995ED2641}">
      <dgm:prSet/>
      <dgm:spPr/>
      <dgm:t>
        <a:bodyPr/>
        <a:lstStyle/>
        <a:p>
          <a:endParaRPr lang="es-ES"/>
        </a:p>
      </dgm:t>
    </dgm:pt>
    <dgm:pt modelId="{EF57F559-E422-4635-A5B3-8443FA63F875}" type="sibTrans" cxnId="{F0011760-956C-45D9-BF9B-BBA995ED2641}">
      <dgm:prSet/>
      <dgm:spPr/>
      <dgm:t>
        <a:bodyPr/>
        <a:lstStyle/>
        <a:p>
          <a:endParaRPr lang="es-ES"/>
        </a:p>
      </dgm:t>
    </dgm:pt>
    <dgm:pt modelId="{98BB0C6F-A443-4181-9E17-7C70BD313F4C}">
      <dgm:prSet phldrT="[Texto]"/>
      <dgm:spPr/>
      <dgm:t>
        <a:bodyPr/>
        <a:lstStyle/>
        <a:p>
          <a:r>
            <a:rPr lang="es-419" b="1">
              <a:effectLst/>
            </a:rPr>
            <a:t>POLÍTICA ECONÓMICA</a:t>
          </a:r>
          <a:endParaRPr lang="es-ES" dirty="0"/>
        </a:p>
      </dgm:t>
    </dgm:pt>
    <dgm:pt modelId="{66A2541E-FB98-4B82-85BE-43C0A9FF418E}" type="parTrans" cxnId="{E157C378-83B5-4EC8-8B6D-8D82B33C2D7B}">
      <dgm:prSet/>
      <dgm:spPr/>
      <dgm:t>
        <a:bodyPr/>
        <a:lstStyle/>
        <a:p>
          <a:endParaRPr lang="es-ES"/>
        </a:p>
      </dgm:t>
    </dgm:pt>
    <dgm:pt modelId="{0FB1A9B2-5C31-4B62-BAEB-161A4F67F93E}" type="sibTrans" cxnId="{E157C378-83B5-4EC8-8B6D-8D82B33C2D7B}">
      <dgm:prSet/>
      <dgm:spPr/>
      <dgm:t>
        <a:bodyPr/>
        <a:lstStyle/>
        <a:p>
          <a:endParaRPr lang="es-ES"/>
        </a:p>
      </dgm:t>
    </dgm:pt>
    <dgm:pt modelId="{0072007B-AC08-4AAE-A914-F3F4CEF09EAE}">
      <dgm:prSet phldrT="[Texto]"/>
      <dgm:spPr/>
      <dgm:t>
        <a:bodyPr/>
        <a:lstStyle/>
        <a:p>
          <a:r>
            <a:rPr lang="es-419" b="1">
              <a:effectLst/>
            </a:rPr>
            <a:t>LA COMPETENCIA</a:t>
          </a:r>
          <a:endParaRPr lang="es-ES" dirty="0"/>
        </a:p>
      </dgm:t>
    </dgm:pt>
    <dgm:pt modelId="{93F6F643-37F8-43D9-898D-BF98299846C4}" type="parTrans" cxnId="{9C1F8C86-343D-4485-A15E-8F7591A02CA5}">
      <dgm:prSet/>
      <dgm:spPr/>
      <dgm:t>
        <a:bodyPr/>
        <a:lstStyle/>
        <a:p>
          <a:endParaRPr lang="es-ES"/>
        </a:p>
      </dgm:t>
    </dgm:pt>
    <dgm:pt modelId="{BD755C87-0B4C-465C-BEAF-2E16636CD4FD}" type="sibTrans" cxnId="{9C1F8C86-343D-4485-A15E-8F7591A02CA5}">
      <dgm:prSet/>
      <dgm:spPr/>
      <dgm:t>
        <a:bodyPr/>
        <a:lstStyle/>
        <a:p>
          <a:endParaRPr lang="es-ES"/>
        </a:p>
      </dgm:t>
    </dgm:pt>
    <dgm:pt modelId="{C9852B3F-A0D8-4E6B-AEA2-6D064A0E3E2B}">
      <dgm:prSet/>
      <dgm:spPr/>
      <dgm:t>
        <a:bodyPr/>
        <a:lstStyle/>
        <a:p>
          <a:r>
            <a:rPr lang="es-419" b="1" i="0" u="none" dirty="0"/>
            <a:t>PROMOCIÓN</a:t>
          </a:r>
          <a:endParaRPr lang="es-ES" b="0" i="0" u="none" dirty="0"/>
        </a:p>
      </dgm:t>
    </dgm:pt>
    <dgm:pt modelId="{F6EAB399-013C-476E-9385-03EDA6FB1679}" type="parTrans" cxnId="{AA0F701D-0B08-4C1F-930A-D660E809BEBE}">
      <dgm:prSet/>
      <dgm:spPr/>
      <dgm:t>
        <a:bodyPr/>
        <a:lstStyle/>
        <a:p>
          <a:endParaRPr lang="es-ES"/>
        </a:p>
      </dgm:t>
    </dgm:pt>
    <dgm:pt modelId="{D8866871-6435-4A4A-9BF6-A3414BE96249}" type="sibTrans" cxnId="{AA0F701D-0B08-4C1F-930A-D660E809BEBE}">
      <dgm:prSet/>
      <dgm:spPr/>
      <dgm:t>
        <a:bodyPr/>
        <a:lstStyle/>
        <a:p>
          <a:endParaRPr lang="es-ES"/>
        </a:p>
      </dgm:t>
    </dgm:pt>
    <dgm:pt modelId="{792943F3-D996-486E-81EC-DE14B1E12A27}">
      <dgm:prSet/>
      <dgm:spPr/>
      <dgm:t>
        <a:bodyPr/>
        <a:lstStyle/>
        <a:p>
          <a:r>
            <a:rPr lang="es-419" b="1" i="0" u="none"/>
            <a:t>CANAL DE DISTRIBUCIÓN</a:t>
          </a:r>
          <a:endParaRPr lang="es-ES" dirty="0"/>
        </a:p>
      </dgm:t>
    </dgm:pt>
    <dgm:pt modelId="{C9150D82-85FB-4EE8-9306-DA22680CE853}" type="parTrans" cxnId="{0C0C77A4-F685-4BC0-BE57-6FECCAA5BB47}">
      <dgm:prSet/>
      <dgm:spPr/>
      <dgm:t>
        <a:bodyPr/>
        <a:lstStyle/>
        <a:p>
          <a:endParaRPr lang="es-ES"/>
        </a:p>
      </dgm:t>
    </dgm:pt>
    <dgm:pt modelId="{298E9DEA-E377-4998-80DA-D519C7AB64B2}" type="sibTrans" cxnId="{0C0C77A4-F685-4BC0-BE57-6FECCAA5BB47}">
      <dgm:prSet/>
      <dgm:spPr/>
      <dgm:t>
        <a:bodyPr/>
        <a:lstStyle/>
        <a:p>
          <a:endParaRPr lang="es-ES"/>
        </a:p>
      </dgm:t>
    </dgm:pt>
    <dgm:pt modelId="{AEB175DF-9CAC-4EBE-BF45-365B392BAD3E}">
      <dgm:prSet/>
      <dgm:spPr/>
      <dgm:t>
        <a:bodyPr/>
        <a:lstStyle/>
        <a:p>
          <a:r>
            <a:rPr lang="es-419" b="1">
              <a:effectLst/>
            </a:rPr>
            <a:t>EL MERCADO</a:t>
          </a:r>
          <a:endParaRPr lang="es-ES" b="1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1ECCCF4-9983-4F2B-AA7D-D2571DFA0B28}" type="parTrans" cxnId="{229B1C2E-DF15-48F2-82CC-781B4E10AC8F}">
      <dgm:prSet/>
      <dgm:spPr/>
      <dgm:t>
        <a:bodyPr/>
        <a:lstStyle/>
        <a:p>
          <a:endParaRPr lang="es-ES"/>
        </a:p>
      </dgm:t>
    </dgm:pt>
    <dgm:pt modelId="{65958837-90F6-464D-8C7B-FE339C3F715C}" type="sibTrans" cxnId="{229B1C2E-DF15-48F2-82CC-781B4E10AC8F}">
      <dgm:prSet/>
      <dgm:spPr/>
      <dgm:t>
        <a:bodyPr/>
        <a:lstStyle/>
        <a:p>
          <a:endParaRPr lang="es-ES"/>
        </a:p>
      </dgm:t>
    </dgm:pt>
    <dgm:pt modelId="{C0CD8B9E-1BD7-44EA-B5FE-3D93C01201E8}">
      <dgm:prSet/>
      <dgm:spPr/>
      <dgm:t>
        <a:bodyPr/>
        <a:lstStyle/>
        <a:p>
          <a:r>
            <a:rPr lang="es-419" b="1">
              <a:effectLst/>
            </a:rPr>
            <a:t>TECNOLOGÍA Y MEDIOAMBIENTE</a:t>
          </a:r>
          <a:endParaRPr lang="es-ES" b="1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B684E4B-8B26-498F-9EE6-4040C4304E9D}" type="parTrans" cxnId="{983D94B1-D664-4E1F-AD51-82E37723EEDD}">
      <dgm:prSet/>
      <dgm:spPr/>
      <dgm:t>
        <a:bodyPr/>
        <a:lstStyle/>
        <a:p>
          <a:endParaRPr lang="es-ES"/>
        </a:p>
      </dgm:t>
    </dgm:pt>
    <dgm:pt modelId="{8D270899-2FE7-4833-954E-9197A0698CE7}" type="sibTrans" cxnId="{983D94B1-D664-4E1F-AD51-82E37723EEDD}">
      <dgm:prSet/>
      <dgm:spPr/>
      <dgm:t>
        <a:bodyPr/>
        <a:lstStyle/>
        <a:p>
          <a:endParaRPr lang="es-ES"/>
        </a:p>
      </dgm:t>
    </dgm:pt>
    <dgm:pt modelId="{79096C60-395E-49E9-91FC-966AE348461F}" type="pres">
      <dgm:prSet presAssocID="{C42CA61B-158A-4AC5-9A10-13A175353D2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1EF25DE-7277-49A7-A874-A2666E278430}" type="pres">
      <dgm:prSet presAssocID="{BC54B7B2-BA0F-4897-92CF-613572D0A3BF}" presName="root" presStyleCnt="0"/>
      <dgm:spPr/>
    </dgm:pt>
    <dgm:pt modelId="{A804E96E-02B5-4D73-8CD6-25B07A742EC5}" type="pres">
      <dgm:prSet presAssocID="{BC54B7B2-BA0F-4897-92CF-613572D0A3BF}" presName="rootComposite" presStyleCnt="0"/>
      <dgm:spPr/>
    </dgm:pt>
    <dgm:pt modelId="{AD180F67-87B4-45DF-910D-2D644D5FD4EC}" type="pres">
      <dgm:prSet presAssocID="{BC54B7B2-BA0F-4897-92CF-613572D0A3BF}" presName="rootText" presStyleLbl="node1" presStyleIdx="0" presStyleCnt="2" custScaleX="161354" custLinFactX="-1482" custLinFactNeighborX="-100000" custLinFactNeighborY="-2743"/>
      <dgm:spPr/>
    </dgm:pt>
    <dgm:pt modelId="{F0904E63-8D38-4D31-BF09-61A2A2199136}" type="pres">
      <dgm:prSet presAssocID="{BC54B7B2-BA0F-4897-92CF-613572D0A3BF}" presName="rootConnector" presStyleLbl="node1" presStyleIdx="0" presStyleCnt="2"/>
      <dgm:spPr/>
    </dgm:pt>
    <dgm:pt modelId="{188C7E41-FA5B-49B5-B3E5-50770E7B72B8}" type="pres">
      <dgm:prSet presAssocID="{BC54B7B2-BA0F-4897-92CF-613572D0A3BF}" presName="childShape" presStyleCnt="0"/>
      <dgm:spPr/>
    </dgm:pt>
    <dgm:pt modelId="{6185DAB5-B754-4ECC-A790-CB184B381B3B}" type="pres">
      <dgm:prSet presAssocID="{CEB41259-E743-4C61-9867-9B00283B3EC7}" presName="Name13" presStyleLbl="parChTrans1D2" presStyleIdx="0" presStyleCnt="8"/>
      <dgm:spPr/>
    </dgm:pt>
    <dgm:pt modelId="{DD9D04E3-042F-435B-BB73-F763C7C4283F}" type="pres">
      <dgm:prSet presAssocID="{0C0297E6-DDED-441D-AFB6-13FD55F01CAD}" presName="childText" presStyleLbl="bgAcc1" presStyleIdx="0" presStyleCnt="8" custScaleX="184931" custLinFactX="-26852" custLinFactNeighborX="-100000" custLinFactNeighborY="-2743">
        <dgm:presLayoutVars>
          <dgm:bulletEnabled val="1"/>
        </dgm:presLayoutVars>
      </dgm:prSet>
      <dgm:spPr/>
    </dgm:pt>
    <dgm:pt modelId="{B10EB011-129C-45D1-9A7D-457F901C006F}" type="pres">
      <dgm:prSet presAssocID="{B19641CB-D6F2-44A4-9EDD-6CE5E8D767C2}" presName="Name13" presStyleLbl="parChTrans1D2" presStyleIdx="1" presStyleCnt="8"/>
      <dgm:spPr/>
    </dgm:pt>
    <dgm:pt modelId="{C688455C-9E68-49C7-8EAA-49A761459D72}" type="pres">
      <dgm:prSet presAssocID="{5D7727C6-AC2C-45BF-9CD6-B586796D4FDC}" presName="childText" presStyleLbl="bgAcc1" presStyleIdx="1" presStyleCnt="8" custScaleX="184931" custLinFactX="-26852" custLinFactNeighborX="-100000" custLinFactNeighborY="-2743">
        <dgm:presLayoutVars>
          <dgm:bulletEnabled val="1"/>
        </dgm:presLayoutVars>
      </dgm:prSet>
      <dgm:spPr/>
    </dgm:pt>
    <dgm:pt modelId="{649D1921-5A4B-4F8D-ACE0-FE184267AE15}" type="pres">
      <dgm:prSet presAssocID="{F6EAB399-013C-476E-9385-03EDA6FB1679}" presName="Name13" presStyleLbl="parChTrans1D2" presStyleIdx="2" presStyleCnt="8"/>
      <dgm:spPr/>
    </dgm:pt>
    <dgm:pt modelId="{F1A778D2-A9A9-4ACC-9F6F-B2D4BF59E6FC}" type="pres">
      <dgm:prSet presAssocID="{C9852B3F-A0D8-4E6B-AEA2-6D064A0E3E2B}" presName="childText" presStyleLbl="bgAcc1" presStyleIdx="2" presStyleCnt="8" custScaleX="184931" custLinFactX="-26852" custLinFactNeighborX="-100000" custLinFactNeighborY="-2743">
        <dgm:presLayoutVars>
          <dgm:bulletEnabled val="1"/>
        </dgm:presLayoutVars>
      </dgm:prSet>
      <dgm:spPr/>
    </dgm:pt>
    <dgm:pt modelId="{980CB7B3-B5D9-40C2-A6DF-BC1CD1BCF8FC}" type="pres">
      <dgm:prSet presAssocID="{C9150D82-85FB-4EE8-9306-DA22680CE853}" presName="Name13" presStyleLbl="parChTrans1D2" presStyleIdx="3" presStyleCnt="8"/>
      <dgm:spPr/>
    </dgm:pt>
    <dgm:pt modelId="{84988E81-2A73-4E38-A0F0-312BCFEAF8B9}" type="pres">
      <dgm:prSet presAssocID="{792943F3-D996-486E-81EC-DE14B1E12A27}" presName="childText" presStyleLbl="bgAcc1" presStyleIdx="3" presStyleCnt="8" custScaleX="184931" custLinFactX="-26852" custLinFactNeighborX="-100000" custLinFactNeighborY="-2743">
        <dgm:presLayoutVars>
          <dgm:bulletEnabled val="1"/>
        </dgm:presLayoutVars>
      </dgm:prSet>
      <dgm:spPr/>
    </dgm:pt>
    <dgm:pt modelId="{C38693CA-A8EA-46CA-B730-05D6C9E012C9}" type="pres">
      <dgm:prSet presAssocID="{71A018A1-7217-4BA0-A92C-7C1EDFE18FB9}" presName="root" presStyleCnt="0"/>
      <dgm:spPr/>
    </dgm:pt>
    <dgm:pt modelId="{DAA0D04A-233C-4A2F-ACEA-6093E06BC971}" type="pres">
      <dgm:prSet presAssocID="{71A018A1-7217-4BA0-A92C-7C1EDFE18FB9}" presName="rootComposite" presStyleCnt="0"/>
      <dgm:spPr/>
    </dgm:pt>
    <dgm:pt modelId="{847BB1F3-134D-4616-91DE-84A6E7590DFF}" type="pres">
      <dgm:prSet presAssocID="{71A018A1-7217-4BA0-A92C-7C1EDFE18FB9}" presName="rootText" presStyleLbl="node1" presStyleIdx="1" presStyleCnt="2" custScaleX="153062"/>
      <dgm:spPr/>
    </dgm:pt>
    <dgm:pt modelId="{19EE366D-D755-4C27-8879-E00D66C4AEBB}" type="pres">
      <dgm:prSet presAssocID="{71A018A1-7217-4BA0-A92C-7C1EDFE18FB9}" presName="rootConnector" presStyleLbl="node1" presStyleIdx="1" presStyleCnt="2"/>
      <dgm:spPr/>
    </dgm:pt>
    <dgm:pt modelId="{35383F00-6050-4D94-899D-A128A8E4C30B}" type="pres">
      <dgm:prSet presAssocID="{71A018A1-7217-4BA0-A92C-7C1EDFE18FB9}" presName="childShape" presStyleCnt="0"/>
      <dgm:spPr/>
    </dgm:pt>
    <dgm:pt modelId="{0F8DB07A-3FA1-4835-990F-72641136E170}" type="pres">
      <dgm:prSet presAssocID="{66A2541E-FB98-4B82-85BE-43C0A9FF418E}" presName="Name13" presStyleLbl="parChTrans1D2" presStyleIdx="4" presStyleCnt="8"/>
      <dgm:spPr/>
    </dgm:pt>
    <dgm:pt modelId="{80DCC2DE-EE89-4159-8E1A-D43F3A4282A1}" type="pres">
      <dgm:prSet presAssocID="{98BB0C6F-A443-4181-9E17-7C70BD313F4C}" presName="childText" presStyleLbl="bgAcc1" presStyleIdx="4" presStyleCnt="8" custScaleX="188941">
        <dgm:presLayoutVars>
          <dgm:bulletEnabled val="1"/>
        </dgm:presLayoutVars>
      </dgm:prSet>
      <dgm:spPr/>
    </dgm:pt>
    <dgm:pt modelId="{00C19B39-F64D-43CC-AF0C-44D0534B03ED}" type="pres">
      <dgm:prSet presAssocID="{93F6F643-37F8-43D9-898D-BF98299846C4}" presName="Name13" presStyleLbl="parChTrans1D2" presStyleIdx="5" presStyleCnt="8"/>
      <dgm:spPr/>
    </dgm:pt>
    <dgm:pt modelId="{CB20EEA0-51EA-4AC0-B2B2-0A60780197B8}" type="pres">
      <dgm:prSet presAssocID="{0072007B-AC08-4AAE-A914-F3F4CEF09EAE}" presName="childText" presStyleLbl="bgAcc1" presStyleIdx="5" presStyleCnt="8" custScaleX="188941">
        <dgm:presLayoutVars>
          <dgm:bulletEnabled val="1"/>
        </dgm:presLayoutVars>
      </dgm:prSet>
      <dgm:spPr/>
    </dgm:pt>
    <dgm:pt modelId="{8A3E9329-B9A1-4BA8-A9DE-D5910C9CD783}" type="pres">
      <dgm:prSet presAssocID="{41ECCCF4-9983-4F2B-AA7D-D2571DFA0B28}" presName="Name13" presStyleLbl="parChTrans1D2" presStyleIdx="6" presStyleCnt="8"/>
      <dgm:spPr/>
    </dgm:pt>
    <dgm:pt modelId="{886EF76C-626C-49F4-8DA9-EA7071C05B87}" type="pres">
      <dgm:prSet presAssocID="{AEB175DF-9CAC-4EBE-BF45-365B392BAD3E}" presName="childText" presStyleLbl="bgAcc1" presStyleIdx="6" presStyleCnt="8" custScaleX="188941">
        <dgm:presLayoutVars>
          <dgm:bulletEnabled val="1"/>
        </dgm:presLayoutVars>
      </dgm:prSet>
      <dgm:spPr/>
    </dgm:pt>
    <dgm:pt modelId="{7BB9A702-C1BF-4AEF-A4DB-3D76BD8BEB2F}" type="pres">
      <dgm:prSet presAssocID="{7B684E4B-8B26-498F-9EE6-4040C4304E9D}" presName="Name13" presStyleLbl="parChTrans1D2" presStyleIdx="7" presStyleCnt="8"/>
      <dgm:spPr/>
    </dgm:pt>
    <dgm:pt modelId="{A84236FF-352D-45D6-8557-1C17447C1169}" type="pres">
      <dgm:prSet presAssocID="{C0CD8B9E-1BD7-44EA-B5FE-3D93C01201E8}" presName="childText" presStyleLbl="bgAcc1" presStyleIdx="7" presStyleCnt="8" custScaleX="188941">
        <dgm:presLayoutVars>
          <dgm:bulletEnabled val="1"/>
        </dgm:presLayoutVars>
      </dgm:prSet>
      <dgm:spPr/>
    </dgm:pt>
  </dgm:ptLst>
  <dgm:cxnLst>
    <dgm:cxn modelId="{0A942055-6D87-4EAF-A428-D0FEF7C83FE4}" type="presOf" srcId="{66A2541E-FB98-4B82-85BE-43C0A9FF418E}" destId="{0F8DB07A-3FA1-4835-990F-72641136E170}" srcOrd="0" destOrd="0" presId="urn:microsoft.com/office/officeart/2005/8/layout/hierarchy3"/>
    <dgm:cxn modelId="{C2019AE9-7CD0-4FC8-9231-89F35942D552}" type="presOf" srcId="{0C0297E6-DDED-441D-AFB6-13FD55F01CAD}" destId="{DD9D04E3-042F-435B-BB73-F763C7C4283F}" srcOrd="0" destOrd="0" presId="urn:microsoft.com/office/officeart/2005/8/layout/hierarchy3"/>
    <dgm:cxn modelId="{6363AA50-14E2-45CA-A9EB-910BEFFDE1D4}" type="presOf" srcId="{CEB41259-E743-4C61-9867-9B00283B3EC7}" destId="{6185DAB5-B754-4ECC-A790-CB184B381B3B}" srcOrd="0" destOrd="0" presId="urn:microsoft.com/office/officeart/2005/8/layout/hierarchy3"/>
    <dgm:cxn modelId="{C6DDC3D3-3BD9-45E6-B142-CE53CB7D2863}" type="presOf" srcId="{AEB175DF-9CAC-4EBE-BF45-365B392BAD3E}" destId="{886EF76C-626C-49F4-8DA9-EA7071C05B87}" srcOrd="0" destOrd="0" presId="urn:microsoft.com/office/officeart/2005/8/layout/hierarchy3"/>
    <dgm:cxn modelId="{D65B7EA2-BDB3-4B35-9935-85E6D71A5D75}" type="presOf" srcId="{F6EAB399-013C-476E-9385-03EDA6FB1679}" destId="{649D1921-5A4B-4F8D-ACE0-FE184267AE15}" srcOrd="0" destOrd="0" presId="urn:microsoft.com/office/officeart/2005/8/layout/hierarchy3"/>
    <dgm:cxn modelId="{E157C378-83B5-4EC8-8B6D-8D82B33C2D7B}" srcId="{71A018A1-7217-4BA0-A92C-7C1EDFE18FB9}" destId="{98BB0C6F-A443-4181-9E17-7C70BD313F4C}" srcOrd="0" destOrd="0" parTransId="{66A2541E-FB98-4B82-85BE-43C0A9FF418E}" sibTransId="{0FB1A9B2-5C31-4B62-BAEB-161A4F67F93E}"/>
    <dgm:cxn modelId="{3F7657E1-9A6D-420E-8033-70ECFB2FAB69}" srcId="{C42CA61B-158A-4AC5-9A10-13A175353D2F}" destId="{BC54B7B2-BA0F-4897-92CF-613572D0A3BF}" srcOrd="0" destOrd="0" parTransId="{BAA53191-05AA-4DAC-A113-F13FFA25F54A}" sibTransId="{0FF38CCC-74DA-4238-AA7F-F85952C98333}"/>
    <dgm:cxn modelId="{33546356-D090-44C9-A655-3C7D06ADDF97}" type="presOf" srcId="{BC54B7B2-BA0F-4897-92CF-613572D0A3BF}" destId="{AD180F67-87B4-45DF-910D-2D644D5FD4EC}" srcOrd="0" destOrd="0" presId="urn:microsoft.com/office/officeart/2005/8/layout/hierarchy3"/>
    <dgm:cxn modelId="{F0011760-956C-45D9-BF9B-BBA995ED2641}" srcId="{C42CA61B-158A-4AC5-9A10-13A175353D2F}" destId="{71A018A1-7217-4BA0-A92C-7C1EDFE18FB9}" srcOrd="1" destOrd="0" parTransId="{45FB9584-1058-46D9-9FB9-E6A04AAA5C50}" sibTransId="{EF57F559-E422-4635-A5B3-8443FA63F875}"/>
    <dgm:cxn modelId="{061AA2A1-2C05-48F1-9B3B-D98F61A47159}" type="presOf" srcId="{C42CA61B-158A-4AC5-9A10-13A175353D2F}" destId="{79096C60-395E-49E9-91FC-966AE348461F}" srcOrd="0" destOrd="0" presId="urn:microsoft.com/office/officeart/2005/8/layout/hierarchy3"/>
    <dgm:cxn modelId="{89DE7CD4-D7C1-4922-87EC-9A9E12584DC6}" type="presOf" srcId="{71A018A1-7217-4BA0-A92C-7C1EDFE18FB9}" destId="{847BB1F3-134D-4616-91DE-84A6E7590DFF}" srcOrd="0" destOrd="0" presId="urn:microsoft.com/office/officeart/2005/8/layout/hierarchy3"/>
    <dgm:cxn modelId="{9C1F8C86-343D-4485-A15E-8F7591A02CA5}" srcId="{71A018A1-7217-4BA0-A92C-7C1EDFE18FB9}" destId="{0072007B-AC08-4AAE-A914-F3F4CEF09EAE}" srcOrd="1" destOrd="0" parTransId="{93F6F643-37F8-43D9-898D-BF98299846C4}" sibTransId="{BD755C87-0B4C-465C-BEAF-2E16636CD4FD}"/>
    <dgm:cxn modelId="{DF2B2BAE-B5AF-438C-BE81-317D6490A1D5}" type="presOf" srcId="{5D7727C6-AC2C-45BF-9CD6-B586796D4FDC}" destId="{C688455C-9E68-49C7-8EAA-49A761459D72}" srcOrd="0" destOrd="0" presId="urn:microsoft.com/office/officeart/2005/8/layout/hierarchy3"/>
    <dgm:cxn modelId="{5121DD4E-5D76-46D7-AEBF-20337FFC7122}" srcId="{BC54B7B2-BA0F-4897-92CF-613572D0A3BF}" destId="{5D7727C6-AC2C-45BF-9CD6-B586796D4FDC}" srcOrd="1" destOrd="0" parTransId="{B19641CB-D6F2-44A4-9EDD-6CE5E8D767C2}" sibTransId="{0DD50282-D6C7-4C3D-917B-9EDE61B455DF}"/>
    <dgm:cxn modelId="{A15D7E3D-C99B-4F7A-AF44-942E656256AD}" type="presOf" srcId="{71A018A1-7217-4BA0-A92C-7C1EDFE18FB9}" destId="{19EE366D-D755-4C27-8879-E00D66C4AEBB}" srcOrd="1" destOrd="0" presId="urn:microsoft.com/office/officeart/2005/8/layout/hierarchy3"/>
    <dgm:cxn modelId="{E26DB03A-9789-4E12-9602-9B48BD1A8A9C}" type="presOf" srcId="{98BB0C6F-A443-4181-9E17-7C70BD313F4C}" destId="{80DCC2DE-EE89-4159-8E1A-D43F3A4282A1}" srcOrd="0" destOrd="0" presId="urn:microsoft.com/office/officeart/2005/8/layout/hierarchy3"/>
    <dgm:cxn modelId="{250E13ED-ACAE-4863-9844-B1442B1D1AE7}" type="presOf" srcId="{7B684E4B-8B26-498F-9EE6-4040C4304E9D}" destId="{7BB9A702-C1BF-4AEF-A4DB-3D76BD8BEB2F}" srcOrd="0" destOrd="0" presId="urn:microsoft.com/office/officeart/2005/8/layout/hierarchy3"/>
    <dgm:cxn modelId="{4F050893-FB0B-430A-8B91-E4711D278570}" type="presOf" srcId="{C0CD8B9E-1BD7-44EA-B5FE-3D93C01201E8}" destId="{A84236FF-352D-45D6-8557-1C17447C1169}" srcOrd="0" destOrd="0" presId="urn:microsoft.com/office/officeart/2005/8/layout/hierarchy3"/>
    <dgm:cxn modelId="{CC090F6F-B76B-4A01-A0CA-1C8479D93184}" type="presOf" srcId="{792943F3-D996-486E-81EC-DE14B1E12A27}" destId="{84988E81-2A73-4E38-A0F0-312BCFEAF8B9}" srcOrd="0" destOrd="0" presId="urn:microsoft.com/office/officeart/2005/8/layout/hierarchy3"/>
    <dgm:cxn modelId="{0C0C77A4-F685-4BC0-BE57-6FECCAA5BB47}" srcId="{BC54B7B2-BA0F-4897-92CF-613572D0A3BF}" destId="{792943F3-D996-486E-81EC-DE14B1E12A27}" srcOrd="3" destOrd="0" parTransId="{C9150D82-85FB-4EE8-9306-DA22680CE853}" sibTransId="{298E9DEA-E377-4998-80DA-D519C7AB64B2}"/>
    <dgm:cxn modelId="{5DFF6DD0-EBDB-42E3-9999-46A96E1EF26E}" type="presOf" srcId="{C9852B3F-A0D8-4E6B-AEA2-6D064A0E3E2B}" destId="{F1A778D2-A9A9-4ACC-9F6F-B2D4BF59E6FC}" srcOrd="0" destOrd="0" presId="urn:microsoft.com/office/officeart/2005/8/layout/hierarchy3"/>
    <dgm:cxn modelId="{AA0F701D-0B08-4C1F-930A-D660E809BEBE}" srcId="{BC54B7B2-BA0F-4897-92CF-613572D0A3BF}" destId="{C9852B3F-A0D8-4E6B-AEA2-6D064A0E3E2B}" srcOrd="2" destOrd="0" parTransId="{F6EAB399-013C-476E-9385-03EDA6FB1679}" sibTransId="{D8866871-6435-4A4A-9BF6-A3414BE96249}"/>
    <dgm:cxn modelId="{A491220B-A141-49F8-8F92-F0F6B1FEB183}" srcId="{BC54B7B2-BA0F-4897-92CF-613572D0A3BF}" destId="{0C0297E6-DDED-441D-AFB6-13FD55F01CAD}" srcOrd="0" destOrd="0" parTransId="{CEB41259-E743-4C61-9867-9B00283B3EC7}" sibTransId="{C004955C-9DAB-47EF-A74B-60ABD37D9BA7}"/>
    <dgm:cxn modelId="{28DB0A3E-B469-4153-8D91-5739207408DA}" type="presOf" srcId="{B19641CB-D6F2-44A4-9EDD-6CE5E8D767C2}" destId="{B10EB011-129C-45D1-9A7D-457F901C006F}" srcOrd="0" destOrd="0" presId="urn:microsoft.com/office/officeart/2005/8/layout/hierarchy3"/>
    <dgm:cxn modelId="{E5CA66B1-2B33-449C-BA3C-345CA45AE02A}" type="presOf" srcId="{93F6F643-37F8-43D9-898D-BF98299846C4}" destId="{00C19B39-F64D-43CC-AF0C-44D0534B03ED}" srcOrd="0" destOrd="0" presId="urn:microsoft.com/office/officeart/2005/8/layout/hierarchy3"/>
    <dgm:cxn modelId="{983D94B1-D664-4E1F-AD51-82E37723EEDD}" srcId="{71A018A1-7217-4BA0-A92C-7C1EDFE18FB9}" destId="{C0CD8B9E-1BD7-44EA-B5FE-3D93C01201E8}" srcOrd="3" destOrd="0" parTransId="{7B684E4B-8B26-498F-9EE6-4040C4304E9D}" sibTransId="{8D270899-2FE7-4833-954E-9197A0698CE7}"/>
    <dgm:cxn modelId="{E3C13938-9B51-4917-95E5-0431222559D0}" type="presOf" srcId="{C9150D82-85FB-4EE8-9306-DA22680CE853}" destId="{980CB7B3-B5D9-40C2-A6DF-BC1CD1BCF8FC}" srcOrd="0" destOrd="0" presId="urn:microsoft.com/office/officeart/2005/8/layout/hierarchy3"/>
    <dgm:cxn modelId="{229B1C2E-DF15-48F2-82CC-781B4E10AC8F}" srcId="{71A018A1-7217-4BA0-A92C-7C1EDFE18FB9}" destId="{AEB175DF-9CAC-4EBE-BF45-365B392BAD3E}" srcOrd="2" destOrd="0" parTransId="{41ECCCF4-9983-4F2B-AA7D-D2571DFA0B28}" sibTransId="{65958837-90F6-464D-8C7B-FE339C3F715C}"/>
    <dgm:cxn modelId="{8A1DD11D-C860-4605-A702-447D84016682}" type="presOf" srcId="{BC54B7B2-BA0F-4897-92CF-613572D0A3BF}" destId="{F0904E63-8D38-4D31-BF09-61A2A2199136}" srcOrd="1" destOrd="0" presId="urn:microsoft.com/office/officeart/2005/8/layout/hierarchy3"/>
    <dgm:cxn modelId="{74E893A8-C2C6-4EDA-92B9-9283F4800805}" type="presOf" srcId="{0072007B-AC08-4AAE-A914-F3F4CEF09EAE}" destId="{CB20EEA0-51EA-4AC0-B2B2-0A60780197B8}" srcOrd="0" destOrd="0" presId="urn:microsoft.com/office/officeart/2005/8/layout/hierarchy3"/>
    <dgm:cxn modelId="{AACBC78F-C308-4551-9FA3-5878C7A0DEAE}" type="presOf" srcId="{41ECCCF4-9983-4F2B-AA7D-D2571DFA0B28}" destId="{8A3E9329-B9A1-4BA8-A9DE-D5910C9CD783}" srcOrd="0" destOrd="0" presId="urn:microsoft.com/office/officeart/2005/8/layout/hierarchy3"/>
    <dgm:cxn modelId="{1FD638A4-EAA4-405F-96B6-12E8B54EA29E}" type="presParOf" srcId="{79096C60-395E-49E9-91FC-966AE348461F}" destId="{D1EF25DE-7277-49A7-A874-A2666E278430}" srcOrd="0" destOrd="0" presId="urn:microsoft.com/office/officeart/2005/8/layout/hierarchy3"/>
    <dgm:cxn modelId="{8787195F-8257-4B7E-8CE1-F2E1BCDDD228}" type="presParOf" srcId="{D1EF25DE-7277-49A7-A874-A2666E278430}" destId="{A804E96E-02B5-4D73-8CD6-25B07A742EC5}" srcOrd="0" destOrd="0" presId="urn:microsoft.com/office/officeart/2005/8/layout/hierarchy3"/>
    <dgm:cxn modelId="{31DF3914-DCBA-4CA9-BBA4-C14D2995BA51}" type="presParOf" srcId="{A804E96E-02B5-4D73-8CD6-25B07A742EC5}" destId="{AD180F67-87B4-45DF-910D-2D644D5FD4EC}" srcOrd="0" destOrd="0" presId="urn:microsoft.com/office/officeart/2005/8/layout/hierarchy3"/>
    <dgm:cxn modelId="{AF57C901-2801-4B41-B6E5-A97FB0F49589}" type="presParOf" srcId="{A804E96E-02B5-4D73-8CD6-25B07A742EC5}" destId="{F0904E63-8D38-4D31-BF09-61A2A2199136}" srcOrd="1" destOrd="0" presId="urn:microsoft.com/office/officeart/2005/8/layout/hierarchy3"/>
    <dgm:cxn modelId="{C6C519F4-2FC9-4C30-AE44-7F2946CA9069}" type="presParOf" srcId="{D1EF25DE-7277-49A7-A874-A2666E278430}" destId="{188C7E41-FA5B-49B5-B3E5-50770E7B72B8}" srcOrd="1" destOrd="0" presId="urn:microsoft.com/office/officeart/2005/8/layout/hierarchy3"/>
    <dgm:cxn modelId="{597D5C4C-5A5D-40EE-8564-357B3B401C73}" type="presParOf" srcId="{188C7E41-FA5B-49B5-B3E5-50770E7B72B8}" destId="{6185DAB5-B754-4ECC-A790-CB184B381B3B}" srcOrd="0" destOrd="0" presId="urn:microsoft.com/office/officeart/2005/8/layout/hierarchy3"/>
    <dgm:cxn modelId="{6F0C1825-B2B1-4511-907E-D90B686C4140}" type="presParOf" srcId="{188C7E41-FA5B-49B5-B3E5-50770E7B72B8}" destId="{DD9D04E3-042F-435B-BB73-F763C7C4283F}" srcOrd="1" destOrd="0" presId="urn:microsoft.com/office/officeart/2005/8/layout/hierarchy3"/>
    <dgm:cxn modelId="{5EADDDB9-826F-494E-B9A1-E4028D3E05F7}" type="presParOf" srcId="{188C7E41-FA5B-49B5-B3E5-50770E7B72B8}" destId="{B10EB011-129C-45D1-9A7D-457F901C006F}" srcOrd="2" destOrd="0" presId="urn:microsoft.com/office/officeart/2005/8/layout/hierarchy3"/>
    <dgm:cxn modelId="{C4077E1B-CC15-4C12-8092-0CB25BB7DFED}" type="presParOf" srcId="{188C7E41-FA5B-49B5-B3E5-50770E7B72B8}" destId="{C688455C-9E68-49C7-8EAA-49A761459D72}" srcOrd="3" destOrd="0" presId="urn:microsoft.com/office/officeart/2005/8/layout/hierarchy3"/>
    <dgm:cxn modelId="{B0F01C10-52A7-4410-A45D-7032D4F7DEEE}" type="presParOf" srcId="{188C7E41-FA5B-49B5-B3E5-50770E7B72B8}" destId="{649D1921-5A4B-4F8D-ACE0-FE184267AE15}" srcOrd="4" destOrd="0" presId="urn:microsoft.com/office/officeart/2005/8/layout/hierarchy3"/>
    <dgm:cxn modelId="{5FA973D3-ACBA-4453-BC74-9F4A77C37F69}" type="presParOf" srcId="{188C7E41-FA5B-49B5-B3E5-50770E7B72B8}" destId="{F1A778D2-A9A9-4ACC-9F6F-B2D4BF59E6FC}" srcOrd="5" destOrd="0" presId="urn:microsoft.com/office/officeart/2005/8/layout/hierarchy3"/>
    <dgm:cxn modelId="{11C1AED7-C52B-4ED2-80CA-012F385A95A7}" type="presParOf" srcId="{188C7E41-FA5B-49B5-B3E5-50770E7B72B8}" destId="{980CB7B3-B5D9-40C2-A6DF-BC1CD1BCF8FC}" srcOrd="6" destOrd="0" presId="urn:microsoft.com/office/officeart/2005/8/layout/hierarchy3"/>
    <dgm:cxn modelId="{51305EFF-28E7-447E-8E9C-AFCEC4DB8D9C}" type="presParOf" srcId="{188C7E41-FA5B-49B5-B3E5-50770E7B72B8}" destId="{84988E81-2A73-4E38-A0F0-312BCFEAF8B9}" srcOrd="7" destOrd="0" presId="urn:microsoft.com/office/officeart/2005/8/layout/hierarchy3"/>
    <dgm:cxn modelId="{FF1153E7-FC13-455B-8F80-86046A1B9B03}" type="presParOf" srcId="{79096C60-395E-49E9-91FC-966AE348461F}" destId="{C38693CA-A8EA-46CA-B730-05D6C9E012C9}" srcOrd="1" destOrd="0" presId="urn:microsoft.com/office/officeart/2005/8/layout/hierarchy3"/>
    <dgm:cxn modelId="{407EDD5E-C205-4B44-9504-EDE08188B810}" type="presParOf" srcId="{C38693CA-A8EA-46CA-B730-05D6C9E012C9}" destId="{DAA0D04A-233C-4A2F-ACEA-6093E06BC971}" srcOrd="0" destOrd="0" presId="urn:microsoft.com/office/officeart/2005/8/layout/hierarchy3"/>
    <dgm:cxn modelId="{91E0A902-6853-420D-9F9E-E6C431B6B08C}" type="presParOf" srcId="{DAA0D04A-233C-4A2F-ACEA-6093E06BC971}" destId="{847BB1F3-134D-4616-91DE-84A6E7590DFF}" srcOrd="0" destOrd="0" presId="urn:microsoft.com/office/officeart/2005/8/layout/hierarchy3"/>
    <dgm:cxn modelId="{44A3E6A9-5B96-417F-9214-FA6B95C38360}" type="presParOf" srcId="{DAA0D04A-233C-4A2F-ACEA-6093E06BC971}" destId="{19EE366D-D755-4C27-8879-E00D66C4AEBB}" srcOrd="1" destOrd="0" presId="urn:microsoft.com/office/officeart/2005/8/layout/hierarchy3"/>
    <dgm:cxn modelId="{624952CE-2C96-431E-BEB9-B4C656489E23}" type="presParOf" srcId="{C38693CA-A8EA-46CA-B730-05D6C9E012C9}" destId="{35383F00-6050-4D94-899D-A128A8E4C30B}" srcOrd="1" destOrd="0" presId="urn:microsoft.com/office/officeart/2005/8/layout/hierarchy3"/>
    <dgm:cxn modelId="{5A92AFDA-78E1-4894-9DBF-038E7CC24A7C}" type="presParOf" srcId="{35383F00-6050-4D94-899D-A128A8E4C30B}" destId="{0F8DB07A-3FA1-4835-990F-72641136E170}" srcOrd="0" destOrd="0" presId="urn:microsoft.com/office/officeart/2005/8/layout/hierarchy3"/>
    <dgm:cxn modelId="{95FF882B-2295-4717-9652-AD4754CC06AA}" type="presParOf" srcId="{35383F00-6050-4D94-899D-A128A8E4C30B}" destId="{80DCC2DE-EE89-4159-8E1A-D43F3A4282A1}" srcOrd="1" destOrd="0" presId="urn:microsoft.com/office/officeart/2005/8/layout/hierarchy3"/>
    <dgm:cxn modelId="{788A1BE4-50D2-439A-94A9-C0D4F9D2903F}" type="presParOf" srcId="{35383F00-6050-4D94-899D-A128A8E4C30B}" destId="{00C19B39-F64D-43CC-AF0C-44D0534B03ED}" srcOrd="2" destOrd="0" presId="urn:microsoft.com/office/officeart/2005/8/layout/hierarchy3"/>
    <dgm:cxn modelId="{9A23EE28-B82D-47C6-889C-DFEAF96097C1}" type="presParOf" srcId="{35383F00-6050-4D94-899D-A128A8E4C30B}" destId="{CB20EEA0-51EA-4AC0-B2B2-0A60780197B8}" srcOrd="3" destOrd="0" presId="urn:microsoft.com/office/officeart/2005/8/layout/hierarchy3"/>
    <dgm:cxn modelId="{F3C8B0D4-DC5B-41D3-A35E-1B4E40E07B8A}" type="presParOf" srcId="{35383F00-6050-4D94-899D-A128A8E4C30B}" destId="{8A3E9329-B9A1-4BA8-A9DE-D5910C9CD783}" srcOrd="4" destOrd="0" presId="urn:microsoft.com/office/officeart/2005/8/layout/hierarchy3"/>
    <dgm:cxn modelId="{805D7E09-862A-4852-A598-F891746D9693}" type="presParOf" srcId="{35383F00-6050-4D94-899D-A128A8E4C30B}" destId="{886EF76C-626C-49F4-8DA9-EA7071C05B87}" srcOrd="5" destOrd="0" presId="urn:microsoft.com/office/officeart/2005/8/layout/hierarchy3"/>
    <dgm:cxn modelId="{702B93BE-4164-4CEE-BA7A-D47667A9DB61}" type="presParOf" srcId="{35383F00-6050-4D94-899D-A128A8E4C30B}" destId="{7BB9A702-C1BF-4AEF-A4DB-3D76BD8BEB2F}" srcOrd="6" destOrd="0" presId="urn:microsoft.com/office/officeart/2005/8/layout/hierarchy3"/>
    <dgm:cxn modelId="{034F3E7C-34C6-45C8-9595-2C2DAD0B6BB7}" type="presParOf" srcId="{35383F00-6050-4D94-899D-A128A8E4C30B}" destId="{A84236FF-352D-45D6-8557-1C17447C116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6C3C83-E1DC-422E-B528-82257F4FBD55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376BC07-FDC3-45F9-AA90-D22404315CF4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419" b="1" dirty="0"/>
            <a:t>Estrategias de producto</a:t>
          </a:r>
          <a:endParaRPr lang="es-ES" dirty="0"/>
        </a:p>
      </dgm:t>
    </dgm:pt>
    <dgm:pt modelId="{1CDFD08D-C59F-4C51-B7BD-500ED3DB0ECA}" type="parTrans" cxnId="{48C02884-019E-4897-9EFB-ACB211163431}">
      <dgm:prSet/>
      <dgm:spPr/>
      <dgm:t>
        <a:bodyPr/>
        <a:lstStyle/>
        <a:p>
          <a:endParaRPr lang="es-ES"/>
        </a:p>
      </dgm:t>
    </dgm:pt>
    <dgm:pt modelId="{110923BE-9F89-43F4-A05E-0F5A0B267FC3}" type="sibTrans" cxnId="{48C02884-019E-4897-9EFB-ACB211163431}">
      <dgm:prSet/>
      <dgm:spPr/>
      <dgm:t>
        <a:bodyPr/>
        <a:lstStyle/>
        <a:p>
          <a:endParaRPr lang="es-ES"/>
        </a:p>
      </dgm:t>
    </dgm:pt>
    <dgm:pt modelId="{B8A8478D-8A0E-4913-95C0-B59C5C28EC14}">
      <dgm:prSet phldrT="[Texto]"/>
      <dgm:spPr/>
      <dgm:t>
        <a:bodyPr/>
        <a:lstStyle/>
        <a:p>
          <a:r>
            <a:rPr lang="es-419" b="1" dirty="0"/>
            <a:t>Marca</a:t>
          </a:r>
          <a:endParaRPr lang="es-ES" dirty="0"/>
        </a:p>
      </dgm:t>
    </dgm:pt>
    <dgm:pt modelId="{6F174577-E733-4D21-B9C5-C0ABC3097CB3}" type="parTrans" cxnId="{E244026D-F186-42DF-A142-1D263C67E30A}">
      <dgm:prSet/>
      <dgm:spPr/>
      <dgm:t>
        <a:bodyPr/>
        <a:lstStyle/>
        <a:p>
          <a:endParaRPr lang="es-ES"/>
        </a:p>
      </dgm:t>
    </dgm:pt>
    <dgm:pt modelId="{2195D3E5-AD30-4C07-9053-A5DCE01C6BE4}" type="sibTrans" cxnId="{E244026D-F186-42DF-A142-1D263C67E30A}">
      <dgm:prSet/>
      <dgm:spPr/>
      <dgm:t>
        <a:bodyPr/>
        <a:lstStyle/>
        <a:p>
          <a:endParaRPr lang="es-ES"/>
        </a:p>
      </dgm:t>
    </dgm:pt>
    <dgm:pt modelId="{B05A650F-A85A-4650-B80B-216C76CF044E}">
      <dgm:prSet phldrT="[Texto]"/>
      <dgm:spPr/>
      <dgm:t>
        <a:bodyPr/>
        <a:lstStyle/>
        <a:p>
          <a:r>
            <a:rPr lang="es-419" b="1" dirty="0"/>
            <a:t>Envase</a:t>
          </a:r>
          <a:endParaRPr lang="es-ES" dirty="0"/>
        </a:p>
      </dgm:t>
    </dgm:pt>
    <dgm:pt modelId="{F89EC41F-A9AB-4B89-A707-5BD4B739F6F7}" type="parTrans" cxnId="{646D5918-3E32-436E-BB44-4861B76AB636}">
      <dgm:prSet/>
      <dgm:spPr/>
      <dgm:t>
        <a:bodyPr/>
        <a:lstStyle/>
        <a:p>
          <a:endParaRPr lang="es-ES"/>
        </a:p>
      </dgm:t>
    </dgm:pt>
    <dgm:pt modelId="{69C92520-F945-4EE1-A061-5560A982118B}" type="sibTrans" cxnId="{646D5918-3E32-436E-BB44-4861B76AB636}">
      <dgm:prSet/>
      <dgm:spPr/>
      <dgm:t>
        <a:bodyPr/>
        <a:lstStyle/>
        <a:p>
          <a:endParaRPr lang="es-ES"/>
        </a:p>
      </dgm:t>
    </dgm:pt>
    <dgm:pt modelId="{9EA38F8E-68AF-48CD-885D-21A59814BC71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419" b="1" dirty="0"/>
            <a:t>Diseño de Etiqueta</a:t>
          </a:r>
          <a:endParaRPr lang="es-ES" dirty="0"/>
        </a:p>
      </dgm:t>
    </dgm:pt>
    <dgm:pt modelId="{74446AE3-36CB-4415-8582-C2EA46FBA33B}" type="parTrans" cxnId="{7D3662E0-BDC9-47AE-8573-9A2B0CDF5080}">
      <dgm:prSet/>
      <dgm:spPr/>
      <dgm:t>
        <a:bodyPr/>
        <a:lstStyle/>
        <a:p>
          <a:endParaRPr lang="es-ES"/>
        </a:p>
      </dgm:t>
    </dgm:pt>
    <dgm:pt modelId="{FF758441-6365-45FA-90AE-189D6728FA43}" type="sibTrans" cxnId="{7D3662E0-BDC9-47AE-8573-9A2B0CDF5080}">
      <dgm:prSet/>
      <dgm:spPr/>
      <dgm:t>
        <a:bodyPr/>
        <a:lstStyle/>
        <a:p>
          <a:endParaRPr lang="es-ES"/>
        </a:p>
      </dgm:t>
    </dgm:pt>
    <dgm:pt modelId="{1798B604-4B99-4783-9896-C99985E7B890}" type="pres">
      <dgm:prSet presAssocID="{6F6C3C83-E1DC-422E-B528-82257F4FBD5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437C008-3005-49B1-9072-B34216082B89}" type="pres">
      <dgm:prSet presAssocID="{B376BC07-FDC3-45F9-AA90-D22404315CF4}" presName="centerShape" presStyleLbl="node0" presStyleIdx="0" presStyleCnt="1" custScaleX="116597"/>
      <dgm:spPr/>
    </dgm:pt>
    <dgm:pt modelId="{B16975FA-588C-4455-A82C-68FAA0B50863}" type="pres">
      <dgm:prSet presAssocID="{6F174577-E733-4D21-B9C5-C0ABC3097CB3}" presName="parTrans" presStyleLbl="bgSibTrans2D1" presStyleIdx="0" presStyleCnt="3"/>
      <dgm:spPr/>
    </dgm:pt>
    <dgm:pt modelId="{8612D1EC-F87E-48FA-BC04-8701760C0985}" type="pres">
      <dgm:prSet presAssocID="{B8A8478D-8A0E-4913-95C0-B59C5C28EC14}" presName="node" presStyleLbl="node1" presStyleIdx="0" presStyleCnt="3" custScaleX="89094" custScaleY="79930">
        <dgm:presLayoutVars>
          <dgm:bulletEnabled val="1"/>
        </dgm:presLayoutVars>
      </dgm:prSet>
      <dgm:spPr/>
    </dgm:pt>
    <dgm:pt modelId="{D83D2AF4-DDB3-4A67-8D04-127A34D2759F}" type="pres">
      <dgm:prSet presAssocID="{F89EC41F-A9AB-4B89-A707-5BD4B739F6F7}" presName="parTrans" presStyleLbl="bgSibTrans2D1" presStyleIdx="1" presStyleCnt="3"/>
      <dgm:spPr/>
    </dgm:pt>
    <dgm:pt modelId="{0749B19B-A134-43F8-B7E6-C0B92403D9A1}" type="pres">
      <dgm:prSet presAssocID="{B05A650F-A85A-4650-B80B-216C76CF044E}" presName="node" presStyleLbl="node1" presStyleIdx="1" presStyleCnt="3" custScaleX="89094" custScaleY="79930">
        <dgm:presLayoutVars>
          <dgm:bulletEnabled val="1"/>
        </dgm:presLayoutVars>
      </dgm:prSet>
      <dgm:spPr/>
    </dgm:pt>
    <dgm:pt modelId="{AA19D263-B43E-459E-A413-8E94E054E9B5}" type="pres">
      <dgm:prSet presAssocID="{74446AE3-36CB-4415-8582-C2EA46FBA33B}" presName="parTrans" presStyleLbl="bgSibTrans2D1" presStyleIdx="2" presStyleCnt="3"/>
      <dgm:spPr/>
    </dgm:pt>
    <dgm:pt modelId="{50071FF7-9ADB-4159-B01C-802B0D3FBEA9}" type="pres">
      <dgm:prSet presAssocID="{9EA38F8E-68AF-48CD-885D-21A59814BC71}" presName="node" presStyleLbl="node1" presStyleIdx="2" presStyleCnt="3" custScaleX="89094" custScaleY="79930">
        <dgm:presLayoutVars>
          <dgm:bulletEnabled val="1"/>
        </dgm:presLayoutVars>
      </dgm:prSet>
      <dgm:spPr/>
    </dgm:pt>
  </dgm:ptLst>
  <dgm:cxnLst>
    <dgm:cxn modelId="{296712D3-8BAC-4C8E-9BB9-498F37FB153F}" type="presOf" srcId="{B8A8478D-8A0E-4913-95C0-B59C5C28EC14}" destId="{8612D1EC-F87E-48FA-BC04-8701760C0985}" srcOrd="0" destOrd="0" presId="urn:microsoft.com/office/officeart/2005/8/layout/radial4"/>
    <dgm:cxn modelId="{87C0AA3F-7A9B-4D16-9551-C685E27D8DEB}" type="presOf" srcId="{74446AE3-36CB-4415-8582-C2EA46FBA33B}" destId="{AA19D263-B43E-459E-A413-8E94E054E9B5}" srcOrd="0" destOrd="0" presId="urn:microsoft.com/office/officeart/2005/8/layout/radial4"/>
    <dgm:cxn modelId="{6ED56DAE-3FAE-4615-83E7-16D3403BC007}" type="presOf" srcId="{6F174577-E733-4D21-B9C5-C0ABC3097CB3}" destId="{B16975FA-588C-4455-A82C-68FAA0B50863}" srcOrd="0" destOrd="0" presId="urn:microsoft.com/office/officeart/2005/8/layout/radial4"/>
    <dgm:cxn modelId="{49453D66-C67C-4BBD-9E2C-E09B89300695}" type="presOf" srcId="{9EA38F8E-68AF-48CD-885D-21A59814BC71}" destId="{50071FF7-9ADB-4159-B01C-802B0D3FBEA9}" srcOrd="0" destOrd="0" presId="urn:microsoft.com/office/officeart/2005/8/layout/radial4"/>
    <dgm:cxn modelId="{7D3662E0-BDC9-47AE-8573-9A2B0CDF5080}" srcId="{B376BC07-FDC3-45F9-AA90-D22404315CF4}" destId="{9EA38F8E-68AF-48CD-885D-21A59814BC71}" srcOrd="2" destOrd="0" parTransId="{74446AE3-36CB-4415-8582-C2EA46FBA33B}" sibTransId="{FF758441-6365-45FA-90AE-189D6728FA43}"/>
    <dgm:cxn modelId="{09155A92-749F-48B9-8E18-C29DFDC7CD22}" type="presOf" srcId="{6F6C3C83-E1DC-422E-B528-82257F4FBD55}" destId="{1798B604-4B99-4783-9896-C99985E7B890}" srcOrd="0" destOrd="0" presId="urn:microsoft.com/office/officeart/2005/8/layout/radial4"/>
    <dgm:cxn modelId="{C0D93E59-59C6-4352-9872-E4E79954D6A0}" type="presOf" srcId="{F89EC41F-A9AB-4B89-A707-5BD4B739F6F7}" destId="{D83D2AF4-DDB3-4A67-8D04-127A34D2759F}" srcOrd="0" destOrd="0" presId="urn:microsoft.com/office/officeart/2005/8/layout/radial4"/>
    <dgm:cxn modelId="{48C02884-019E-4897-9EFB-ACB211163431}" srcId="{6F6C3C83-E1DC-422E-B528-82257F4FBD55}" destId="{B376BC07-FDC3-45F9-AA90-D22404315CF4}" srcOrd="0" destOrd="0" parTransId="{1CDFD08D-C59F-4C51-B7BD-500ED3DB0ECA}" sibTransId="{110923BE-9F89-43F4-A05E-0F5A0B267FC3}"/>
    <dgm:cxn modelId="{B83AEBEC-0AF9-4CC5-821E-49FB2E45AB1F}" type="presOf" srcId="{B05A650F-A85A-4650-B80B-216C76CF044E}" destId="{0749B19B-A134-43F8-B7E6-C0B92403D9A1}" srcOrd="0" destOrd="0" presId="urn:microsoft.com/office/officeart/2005/8/layout/radial4"/>
    <dgm:cxn modelId="{E244026D-F186-42DF-A142-1D263C67E30A}" srcId="{B376BC07-FDC3-45F9-AA90-D22404315CF4}" destId="{B8A8478D-8A0E-4913-95C0-B59C5C28EC14}" srcOrd="0" destOrd="0" parTransId="{6F174577-E733-4D21-B9C5-C0ABC3097CB3}" sibTransId="{2195D3E5-AD30-4C07-9053-A5DCE01C6BE4}"/>
    <dgm:cxn modelId="{AC1F9E0B-65D0-48AC-BB02-B04C1253D49B}" type="presOf" srcId="{B376BC07-FDC3-45F9-AA90-D22404315CF4}" destId="{B437C008-3005-49B1-9072-B34216082B89}" srcOrd="0" destOrd="0" presId="urn:microsoft.com/office/officeart/2005/8/layout/radial4"/>
    <dgm:cxn modelId="{646D5918-3E32-436E-BB44-4861B76AB636}" srcId="{B376BC07-FDC3-45F9-AA90-D22404315CF4}" destId="{B05A650F-A85A-4650-B80B-216C76CF044E}" srcOrd="1" destOrd="0" parTransId="{F89EC41F-A9AB-4B89-A707-5BD4B739F6F7}" sibTransId="{69C92520-F945-4EE1-A061-5560A982118B}"/>
    <dgm:cxn modelId="{0F934361-A0A7-4FAC-B571-C39F65579435}" type="presParOf" srcId="{1798B604-4B99-4783-9896-C99985E7B890}" destId="{B437C008-3005-49B1-9072-B34216082B89}" srcOrd="0" destOrd="0" presId="urn:microsoft.com/office/officeart/2005/8/layout/radial4"/>
    <dgm:cxn modelId="{793FFD7D-FFE7-4CF2-9433-30DE1C14BC1B}" type="presParOf" srcId="{1798B604-4B99-4783-9896-C99985E7B890}" destId="{B16975FA-588C-4455-A82C-68FAA0B50863}" srcOrd="1" destOrd="0" presId="urn:microsoft.com/office/officeart/2005/8/layout/radial4"/>
    <dgm:cxn modelId="{8D4396B8-1227-4BFF-A5D6-63127242BF72}" type="presParOf" srcId="{1798B604-4B99-4783-9896-C99985E7B890}" destId="{8612D1EC-F87E-48FA-BC04-8701760C0985}" srcOrd="2" destOrd="0" presId="urn:microsoft.com/office/officeart/2005/8/layout/radial4"/>
    <dgm:cxn modelId="{E31D9195-4A45-4ECC-9F5D-416215321262}" type="presParOf" srcId="{1798B604-4B99-4783-9896-C99985E7B890}" destId="{D83D2AF4-DDB3-4A67-8D04-127A34D2759F}" srcOrd="3" destOrd="0" presId="urn:microsoft.com/office/officeart/2005/8/layout/radial4"/>
    <dgm:cxn modelId="{4C8DD2E4-4340-4A98-A203-4D7B97409039}" type="presParOf" srcId="{1798B604-4B99-4783-9896-C99985E7B890}" destId="{0749B19B-A134-43F8-B7E6-C0B92403D9A1}" srcOrd="4" destOrd="0" presId="urn:microsoft.com/office/officeart/2005/8/layout/radial4"/>
    <dgm:cxn modelId="{0E2B4E6C-F04A-4B41-A9D7-F12CC28C8773}" type="presParOf" srcId="{1798B604-4B99-4783-9896-C99985E7B890}" destId="{AA19D263-B43E-459E-A413-8E94E054E9B5}" srcOrd="5" destOrd="0" presId="urn:microsoft.com/office/officeart/2005/8/layout/radial4"/>
    <dgm:cxn modelId="{A08AA2CD-4D73-4E0D-9E51-30927821981C}" type="presParOf" srcId="{1798B604-4B99-4783-9896-C99985E7B890}" destId="{50071FF7-9ADB-4159-B01C-802B0D3FBEA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3EB34-3EAC-4BE9-BE14-60F9E3440E3A}">
      <dsp:nvSpPr>
        <dsp:cNvPr id="0" name=""/>
        <dsp:cNvSpPr/>
      </dsp:nvSpPr>
      <dsp:spPr>
        <a:xfrm rot="5400000">
          <a:off x="2844071" y="2177081"/>
          <a:ext cx="2523485" cy="225261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Realizar el estudio de la producción y comercialización en la cadena apícola en la provincia de Imbabura</a:t>
          </a:r>
          <a:endParaRPr lang="es-ES" sz="1400" kern="1200" dirty="0">
            <a:solidFill>
              <a:schemeClr val="tx1"/>
            </a:solidFill>
          </a:endParaRPr>
        </a:p>
      </dsp:txBody>
      <dsp:txXfrm rot="-5400000">
        <a:off x="3334791" y="2439655"/>
        <a:ext cx="1542044" cy="1727469"/>
      </dsp:txXfrm>
    </dsp:sp>
    <dsp:sp modelId="{05C33300-E235-4B19-90F1-DC00CCAE8062}">
      <dsp:nvSpPr>
        <dsp:cNvPr id="0" name=""/>
        <dsp:cNvSpPr/>
      </dsp:nvSpPr>
      <dsp:spPr>
        <a:xfrm>
          <a:off x="7718238" y="513814"/>
          <a:ext cx="2790150" cy="150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62541-1F0F-49E9-84C0-5208E54B0370}">
      <dsp:nvSpPr>
        <dsp:cNvPr id="0" name=""/>
        <dsp:cNvSpPr/>
      </dsp:nvSpPr>
      <dsp:spPr>
        <a:xfrm rot="5400000">
          <a:off x="524239" y="2215831"/>
          <a:ext cx="2500134" cy="21751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kern="1200" dirty="0"/>
            <a:t>OBJETIVO</a:t>
          </a:r>
          <a:r>
            <a:rPr lang="es-ES_tradnl" sz="2400" b="1" kern="1200" dirty="0"/>
            <a:t> </a:t>
          </a:r>
          <a:r>
            <a:rPr lang="es-ES_tradnl" sz="2000" b="1" kern="1200" dirty="0"/>
            <a:t>GENERAL</a:t>
          </a:r>
          <a:endParaRPr lang="es-ES_tradnl" sz="2400" b="1" kern="1200" dirty="0"/>
        </a:p>
      </dsp:txBody>
      <dsp:txXfrm rot="-5400000">
        <a:off x="1025703" y="2442927"/>
        <a:ext cx="1497205" cy="1720926"/>
      </dsp:txXfrm>
    </dsp:sp>
    <dsp:sp modelId="{F5DF461D-1456-46A1-8486-E66E6D1B1E85}">
      <dsp:nvSpPr>
        <dsp:cNvPr id="0" name=""/>
        <dsp:cNvSpPr/>
      </dsp:nvSpPr>
      <dsp:spPr>
        <a:xfrm rot="5400000">
          <a:off x="5207921" y="2200530"/>
          <a:ext cx="2500134" cy="21751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/>
            <a:t>OBJETIVOS ESPECÍFICOS</a:t>
          </a:r>
          <a:endParaRPr lang="es-ES" sz="1800" b="1" kern="1200" dirty="0"/>
        </a:p>
      </dsp:txBody>
      <dsp:txXfrm rot="-5400000">
        <a:off x="5709385" y="2427626"/>
        <a:ext cx="1497205" cy="1720926"/>
      </dsp:txXfrm>
    </dsp:sp>
    <dsp:sp modelId="{CD2121EE-9652-499B-92FB-0B66E7A64FFC}">
      <dsp:nvSpPr>
        <dsp:cNvPr id="0" name=""/>
        <dsp:cNvSpPr/>
      </dsp:nvSpPr>
      <dsp:spPr>
        <a:xfrm>
          <a:off x="1507903" y="2647604"/>
          <a:ext cx="2700145" cy="150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4A527-4947-4260-AA8E-0F9C04F2E169}">
      <dsp:nvSpPr>
        <dsp:cNvPr id="0" name=""/>
        <dsp:cNvSpPr/>
      </dsp:nvSpPr>
      <dsp:spPr>
        <a:xfrm rot="5400000">
          <a:off x="6402843" y="116450"/>
          <a:ext cx="2500134" cy="226723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>
              <a:solidFill>
                <a:schemeClr val="tx1"/>
              </a:solidFill>
            </a:rPr>
            <a:t>Identificar el mercado actual y potencial de los productos apícolas</a:t>
          </a:r>
          <a:endParaRPr lang="es-ES" sz="1400" kern="1200" dirty="0">
            <a:solidFill>
              <a:schemeClr val="tx1"/>
            </a:solidFill>
          </a:endParaRPr>
        </a:p>
      </dsp:txBody>
      <dsp:txXfrm rot="-5400000">
        <a:off x="6879565" y="397281"/>
        <a:ext cx="1546689" cy="1705572"/>
      </dsp:txXfrm>
    </dsp:sp>
    <dsp:sp modelId="{11AD6427-7FEC-460A-95A0-7FC09461CA91}">
      <dsp:nvSpPr>
        <dsp:cNvPr id="0" name=""/>
        <dsp:cNvSpPr/>
      </dsp:nvSpPr>
      <dsp:spPr>
        <a:xfrm rot="5400000">
          <a:off x="6400209" y="4140190"/>
          <a:ext cx="2500134" cy="2317413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>
              <a:solidFill>
                <a:schemeClr val="tx1"/>
              </a:solidFill>
            </a:rPr>
            <a:t>Generar una propuesta de comercialización de productos apícolas</a:t>
          </a:r>
          <a:endParaRPr lang="es-ES" sz="1400" kern="1200" dirty="0">
            <a:solidFill>
              <a:schemeClr val="tx1"/>
            </a:solidFill>
          </a:endParaRPr>
        </a:p>
      </dsp:txBody>
      <dsp:txXfrm rot="-5400000">
        <a:off x="6863691" y="4450292"/>
        <a:ext cx="1573169" cy="1697210"/>
      </dsp:txXfrm>
    </dsp:sp>
    <dsp:sp modelId="{01DE31A0-0F00-4EB0-9041-2F5A02A543DF}">
      <dsp:nvSpPr>
        <dsp:cNvPr id="0" name=""/>
        <dsp:cNvSpPr/>
      </dsp:nvSpPr>
      <dsp:spPr>
        <a:xfrm>
          <a:off x="7718238" y="4769718"/>
          <a:ext cx="2790150" cy="1500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B2E718-5695-4A1E-9429-574A3361877D}">
      <dsp:nvSpPr>
        <dsp:cNvPr id="0" name=""/>
        <dsp:cNvSpPr/>
      </dsp:nvSpPr>
      <dsp:spPr>
        <a:xfrm rot="5400000">
          <a:off x="7533380" y="2200936"/>
          <a:ext cx="2500134" cy="2162305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>
              <a:solidFill>
                <a:schemeClr val="tx1"/>
              </a:solidFill>
            </a:rPr>
            <a:t>Determinar la producción apícola en la provincia y georreferenciar la información obtenida.</a:t>
          </a:r>
          <a:endParaRPr lang="es-ES" sz="1400" kern="1200" dirty="0">
            <a:solidFill>
              <a:schemeClr val="tx1"/>
            </a:solidFill>
          </a:endParaRPr>
        </a:p>
      </dsp:txBody>
      <dsp:txXfrm rot="-5400000">
        <a:off x="8038330" y="2420559"/>
        <a:ext cx="1490233" cy="17230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EEF37-7FAC-47BD-85E7-1B1BFACE02E0}">
      <dsp:nvSpPr>
        <dsp:cNvPr id="0" name=""/>
        <dsp:cNvSpPr/>
      </dsp:nvSpPr>
      <dsp:spPr>
        <a:xfrm>
          <a:off x="1341" y="606793"/>
          <a:ext cx="3128781" cy="2312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88479-8039-4BE6-B65B-827BF81324AA}">
      <dsp:nvSpPr>
        <dsp:cNvPr id="0" name=""/>
        <dsp:cNvSpPr/>
      </dsp:nvSpPr>
      <dsp:spPr>
        <a:xfrm>
          <a:off x="633755" y="2499713"/>
          <a:ext cx="2696077" cy="6479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419" sz="1400" kern="1200" dirty="0"/>
            <a:t>La presentación y degustación de productos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419" sz="1400" kern="1200" dirty="0"/>
            <a:t> </a:t>
          </a:r>
          <a:endParaRPr lang="es-ES" sz="1400" kern="1200" dirty="0"/>
        </a:p>
      </dsp:txBody>
      <dsp:txXfrm>
        <a:off x="633755" y="2499713"/>
        <a:ext cx="2696077" cy="647912"/>
      </dsp:txXfrm>
    </dsp:sp>
    <dsp:sp modelId="{E4FFEF56-C75E-4627-9287-FCC608BC44ED}">
      <dsp:nvSpPr>
        <dsp:cNvPr id="0" name=""/>
        <dsp:cNvSpPr/>
      </dsp:nvSpPr>
      <dsp:spPr>
        <a:xfrm>
          <a:off x="3813245" y="606793"/>
          <a:ext cx="3128781" cy="231215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7FA97-432D-441C-A77E-1C1E5526FB96}">
      <dsp:nvSpPr>
        <dsp:cNvPr id="0" name=""/>
        <dsp:cNvSpPr/>
      </dsp:nvSpPr>
      <dsp:spPr>
        <a:xfrm>
          <a:off x="4445658" y="2499713"/>
          <a:ext cx="2696077" cy="647912"/>
        </a:xfrm>
        <a:prstGeom prst="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419" sz="1400" kern="1200" dirty="0"/>
            <a:t>Promoción en internet </a:t>
          </a:r>
          <a:endParaRPr lang="es-ES" sz="1400" kern="1200" dirty="0"/>
        </a:p>
      </dsp:txBody>
      <dsp:txXfrm>
        <a:off x="4445658" y="2499713"/>
        <a:ext cx="2696077" cy="6479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2C472-E9AA-481F-A6CE-C0C97F33399C}">
      <dsp:nvSpPr>
        <dsp:cNvPr id="0" name=""/>
        <dsp:cNvSpPr/>
      </dsp:nvSpPr>
      <dsp:spPr>
        <a:xfrm>
          <a:off x="1068970" y="0"/>
          <a:ext cx="8294608" cy="46863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BAB11-64DE-4862-A71E-ABC7CDA2E46A}">
      <dsp:nvSpPr>
        <dsp:cNvPr id="0" name=""/>
        <dsp:cNvSpPr/>
      </dsp:nvSpPr>
      <dsp:spPr>
        <a:xfrm>
          <a:off x="0" y="1405890"/>
          <a:ext cx="2927508" cy="1874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/>
            <a:t>PRODUCTORES</a:t>
          </a:r>
        </a:p>
      </dsp:txBody>
      <dsp:txXfrm>
        <a:off x="91507" y="1497397"/>
        <a:ext cx="2744494" cy="1691506"/>
      </dsp:txXfrm>
    </dsp:sp>
    <dsp:sp modelId="{7C99D9A0-6E1C-40B6-A782-2947A51979CE}">
      <dsp:nvSpPr>
        <dsp:cNvPr id="0" name=""/>
        <dsp:cNvSpPr/>
      </dsp:nvSpPr>
      <dsp:spPr>
        <a:xfrm>
          <a:off x="3415427" y="1405890"/>
          <a:ext cx="2927508" cy="1874520"/>
        </a:xfrm>
        <a:prstGeom prst="roundRect">
          <a:avLst/>
        </a:prstGeom>
        <a:solidFill>
          <a:schemeClr val="accent3">
            <a:hueOff val="8797671"/>
            <a:satOff val="-20044"/>
            <a:lumOff val="804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/>
            <a:t>CENTRO DE ACOPIO Y ENVASADO</a:t>
          </a:r>
        </a:p>
      </dsp:txBody>
      <dsp:txXfrm>
        <a:off x="3506934" y="1497397"/>
        <a:ext cx="2744494" cy="1691506"/>
      </dsp:txXfrm>
    </dsp:sp>
    <dsp:sp modelId="{CCB8F4CE-000F-49E2-A1E4-7E462367645B}">
      <dsp:nvSpPr>
        <dsp:cNvPr id="0" name=""/>
        <dsp:cNvSpPr/>
      </dsp:nvSpPr>
      <dsp:spPr>
        <a:xfrm>
          <a:off x="6830854" y="1405890"/>
          <a:ext cx="2927508" cy="1874520"/>
        </a:xfrm>
        <a:prstGeom prst="roundRect">
          <a:avLst/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/>
            <a:t>CLIENTES Y CONSUMIDORES FINALES</a:t>
          </a:r>
        </a:p>
      </dsp:txBody>
      <dsp:txXfrm>
        <a:off x="6922361" y="1497397"/>
        <a:ext cx="2744494" cy="16915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5CB5F-6608-4D8B-9486-1946AEE007BA}">
      <dsp:nvSpPr>
        <dsp:cNvPr id="0" name=""/>
        <dsp:cNvSpPr/>
      </dsp:nvSpPr>
      <dsp:spPr>
        <a:xfrm>
          <a:off x="1433837" y="837864"/>
          <a:ext cx="2685298" cy="179109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MIEL DE ABEJA</a:t>
          </a:r>
        </a:p>
      </dsp:txBody>
      <dsp:txXfrm>
        <a:off x="1863485" y="837864"/>
        <a:ext cx="2255650" cy="1791093"/>
      </dsp:txXfrm>
    </dsp:sp>
    <dsp:sp modelId="{2AC456D9-9BAD-41DB-9D50-C64B0BD3CFAE}">
      <dsp:nvSpPr>
        <dsp:cNvPr id="0" name=""/>
        <dsp:cNvSpPr/>
      </dsp:nvSpPr>
      <dsp:spPr>
        <a:xfrm>
          <a:off x="1433837" y="2628958"/>
          <a:ext cx="2685298" cy="1791093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9050" cap="rnd" cmpd="sng" algn="ctr">
          <a:solidFill>
            <a:schemeClr val="accent4">
              <a:tint val="40000"/>
              <a:alpha val="90000"/>
              <a:hueOff val="-1627338"/>
              <a:satOff val="-2757"/>
              <a:lumOff val="-5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900 LITROS/MES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$9450 </a:t>
          </a:r>
          <a:endParaRPr lang="es-ES" sz="2000" kern="1200" dirty="0"/>
        </a:p>
      </dsp:txBody>
      <dsp:txXfrm>
        <a:off x="1863485" y="2628958"/>
        <a:ext cx="2255650" cy="1791093"/>
      </dsp:txXfrm>
    </dsp:sp>
    <dsp:sp modelId="{4C0469B4-344E-4267-80CD-4C3224442A23}">
      <dsp:nvSpPr>
        <dsp:cNvPr id="0" name=""/>
        <dsp:cNvSpPr/>
      </dsp:nvSpPr>
      <dsp:spPr>
        <a:xfrm>
          <a:off x="1678" y="121784"/>
          <a:ext cx="1790198" cy="17901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100" kern="1200" dirty="0"/>
        </a:p>
      </dsp:txBody>
      <dsp:txXfrm>
        <a:off x="263846" y="383952"/>
        <a:ext cx="1265862" cy="1265862"/>
      </dsp:txXfrm>
    </dsp:sp>
    <dsp:sp modelId="{84E54E7A-9D0E-4E11-86E2-E604944943B8}">
      <dsp:nvSpPr>
        <dsp:cNvPr id="0" name=""/>
        <dsp:cNvSpPr/>
      </dsp:nvSpPr>
      <dsp:spPr>
        <a:xfrm>
          <a:off x="5909334" y="837864"/>
          <a:ext cx="2685298" cy="1791093"/>
        </a:xfrm>
        <a:prstGeom prst="rect">
          <a:avLst/>
        </a:prstGeom>
        <a:solidFill>
          <a:schemeClr val="accent4">
            <a:tint val="40000"/>
            <a:alpha val="90000"/>
            <a:hueOff val="-3254675"/>
            <a:satOff val="-5513"/>
            <a:lumOff val="-1057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-3254675"/>
              <a:satOff val="-5513"/>
              <a:lumOff val="-10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POLEN</a:t>
          </a:r>
        </a:p>
      </dsp:txBody>
      <dsp:txXfrm>
        <a:off x="6338982" y="837864"/>
        <a:ext cx="2255650" cy="1791093"/>
      </dsp:txXfrm>
    </dsp:sp>
    <dsp:sp modelId="{C5773DAF-E6D0-4602-973D-CBB4475C370D}">
      <dsp:nvSpPr>
        <dsp:cNvPr id="0" name=""/>
        <dsp:cNvSpPr/>
      </dsp:nvSpPr>
      <dsp:spPr>
        <a:xfrm>
          <a:off x="5909334" y="2628958"/>
          <a:ext cx="2685298" cy="179109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9050" cap="rnd" cmpd="sng" algn="ctr">
          <a:solidFill>
            <a:schemeClr val="accent4">
              <a:tint val="40000"/>
              <a:alpha val="90000"/>
              <a:hueOff val="-4882013"/>
              <a:satOff val="-8270"/>
              <a:lumOff val="-1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600 KILOGRAMOS/MES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/>
            <a:t>$10800</a:t>
          </a:r>
          <a:endParaRPr lang="es-ES" sz="2000" kern="1200" dirty="0"/>
        </a:p>
      </dsp:txBody>
      <dsp:txXfrm>
        <a:off x="6338982" y="2628958"/>
        <a:ext cx="2255650" cy="1791093"/>
      </dsp:txXfrm>
    </dsp:sp>
    <dsp:sp modelId="{621F08BD-655B-41DA-80D3-A6A86A318A22}">
      <dsp:nvSpPr>
        <dsp:cNvPr id="0" name=""/>
        <dsp:cNvSpPr/>
      </dsp:nvSpPr>
      <dsp:spPr>
        <a:xfrm>
          <a:off x="4477175" y="121784"/>
          <a:ext cx="1790198" cy="179019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100" kern="1200" dirty="0"/>
        </a:p>
      </dsp:txBody>
      <dsp:txXfrm>
        <a:off x="4739343" y="383952"/>
        <a:ext cx="1265862" cy="126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9B9B6-DEB0-443F-8AFD-6D6B33517EE1}">
      <dsp:nvSpPr>
        <dsp:cNvPr id="0" name=""/>
        <dsp:cNvSpPr/>
      </dsp:nvSpPr>
      <dsp:spPr>
        <a:xfrm>
          <a:off x="3023387" y="1506"/>
          <a:ext cx="1578714" cy="10261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44 UPAs</a:t>
          </a:r>
          <a:endParaRPr lang="es-ES" sz="1800" kern="1200" dirty="0"/>
        </a:p>
      </dsp:txBody>
      <dsp:txXfrm>
        <a:off x="3073480" y="51599"/>
        <a:ext cx="1478528" cy="925978"/>
      </dsp:txXfrm>
    </dsp:sp>
    <dsp:sp modelId="{8D95124E-4A5D-43E4-B261-2DD0B4DC3D32}">
      <dsp:nvSpPr>
        <dsp:cNvPr id="0" name=""/>
        <dsp:cNvSpPr/>
      </dsp:nvSpPr>
      <dsp:spPr>
        <a:xfrm>
          <a:off x="1762865" y="514589"/>
          <a:ext cx="4099759" cy="4099759"/>
        </a:xfrm>
        <a:custGeom>
          <a:avLst/>
          <a:gdLst/>
          <a:ahLst/>
          <a:cxnLst/>
          <a:rect l="0" t="0" r="0" b="0"/>
          <a:pathLst>
            <a:path>
              <a:moveTo>
                <a:pt x="2850078" y="162636"/>
              </a:moveTo>
              <a:arcTo wR="2049879" hR="2049879" stAng="17578628" swAng="1961137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B434CE-D391-4EDC-9847-F8AAC2744592}">
      <dsp:nvSpPr>
        <dsp:cNvPr id="0" name=""/>
        <dsp:cNvSpPr/>
      </dsp:nvSpPr>
      <dsp:spPr>
        <a:xfrm>
          <a:off x="4972939" y="1417938"/>
          <a:ext cx="1578714" cy="1026164"/>
        </a:xfrm>
        <a:prstGeom prst="roundRect">
          <a:avLst/>
        </a:prstGeom>
        <a:gradFill rotWithShape="0">
          <a:gsLst>
            <a:gs pos="0">
              <a:schemeClr val="accent3">
                <a:hueOff val="4398836"/>
                <a:satOff val="-10022"/>
                <a:lumOff val="4020"/>
                <a:alphaOff val="0"/>
                <a:tint val="96000"/>
                <a:lumMod val="100000"/>
              </a:schemeClr>
            </a:gs>
            <a:gs pos="78000">
              <a:schemeClr val="accent3">
                <a:hueOff val="4398836"/>
                <a:satOff val="-10022"/>
                <a:lumOff val="402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SEPTIEMBRE- DICIEMBRE</a:t>
          </a:r>
          <a:endParaRPr lang="es-ES" sz="1800" kern="1200" dirty="0"/>
        </a:p>
      </dsp:txBody>
      <dsp:txXfrm>
        <a:off x="5023032" y="1468031"/>
        <a:ext cx="1478528" cy="925978"/>
      </dsp:txXfrm>
    </dsp:sp>
    <dsp:sp modelId="{F555A34B-1DE6-42CC-B297-89730847259F}">
      <dsp:nvSpPr>
        <dsp:cNvPr id="0" name=""/>
        <dsp:cNvSpPr/>
      </dsp:nvSpPr>
      <dsp:spPr>
        <a:xfrm>
          <a:off x="1762865" y="514589"/>
          <a:ext cx="4099759" cy="4099759"/>
        </a:xfrm>
        <a:custGeom>
          <a:avLst/>
          <a:gdLst/>
          <a:ahLst/>
          <a:cxnLst/>
          <a:rect l="0" t="0" r="0" b="0"/>
          <a:pathLst>
            <a:path>
              <a:moveTo>
                <a:pt x="4096950" y="1942615"/>
              </a:moveTo>
              <a:arcTo wR="2049879" hR="2049879" stAng="21420031" swAng="2195995"/>
            </a:path>
          </a:pathLst>
        </a:custGeom>
        <a:noFill/>
        <a:ln w="12700" cap="rnd" cmpd="sng" algn="ctr">
          <a:solidFill>
            <a:schemeClr val="accent3">
              <a:hueOff val="4398836"/>
              <a:satOff val="-10022"/>
              <a:lumOff val="402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0AE5D-3504-4252-8923-9DE202671B88}">
      <dsp:nvSpPr>
        <dsp:cNvPr id="0" name=""/>
        <dsp:cNvSpPr/>
      </dsp:nvSpPr>
      <dsp:spPr>
        <a:xfrm>
          <a:off x="4228276" y="3709773"/>
          <a:ext cx="1578714" cy="1026164"/>
        </a:xfrm>
        <a:prstGeom prst="roundRect">
          <a:avLst/>
        </a:prstGeom>
        <a:gradFill rotWithShape="0">
          <a:gsLst>
            <a:gs pos="0">
              <a:schemeClr val="accent3">
                <a:hueOff val="8797671"/>
                <a:satOff val="-20044"/>
                <a:lumOff val="8040"/>
                <a:alphaOff val="0"/>
                <a:tint val="96000"/>
                <a:lumMod val="100000"/>
              </a:schemeClr>
            </a:gs>
            <a:gs pos="78000">
              <a:schemeClr val="accent3">
                <a:hueOff val="8797671"/>
                <a:satOff val="-20044"/>
                <a:lumOff val="804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MIEL-POLEN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20 L/C</a:t>
          </a:r>
          <a:endParaRPr lang="es-ES" sz="1800" kern="1200" dirty="0"/>
        </a:p>
      </dsp:txBody>
      <dsp:txXfrm>
        <a:off x="4278369" y="3759866"/>
        <a:ext cx="1478528" cy="925978"/>
      </dsp:txXfrm>
    </dsp:sp>
    <dsp:sp modelId="{AAEF015E-0533-46B9-89AA-832740035BF0}">
      <dsp:nvSpPr>
        <dsp:cNvPr id="0" name=""/>
        <dsp:cNvSpPr/>
      </dsp:nvSpPr>
      <dsp:spPr>
        <a:xfrm>
          <a:off x="1762865" y="514589"/>
          <a:ext cx="4099759" cy="4099759"/>
        </a:xfrm>
        <a:custGeom>
          <a:avLst/>
          <a:gdLst/>
          <a:ahLst/>
          <a:cxnLst/>
          <a:rect l="0" t="0" r="0" b="0"/>
          <a:pathLst>
            <a:path>
              <a:moveTo>
                <a:pt x="2457269" y="4058869"/>
              </a:moveTo>
              <a:arcTo wR="2049879" hR="2049879" stAng="4712208" swAng="1375585"/>
            </a:path>
          </a:pathLst>
        </a:custGeom>
        <a:noFill/>
        <a:ln w="12700" cap="rnd" cmpd="sng" algn="ctr">
          <a:solidFill>
            <a:schemeClr val="accent3">
              <a:hueOff val="8797671"/>
              <a:satOff val="-20044"/>
              <a:lumOff val="804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13B3F-81CD-4BB6-A685-F55815BCEC49}">
      <dsp:nvSpPr>
        <dsp:cNvPr id="0" name=""/>
        <dsp:cNvSpPr/>
      </dsp:nvSpPr>
      <dsp:spPr>
        <a:xfrm>
          <a:off x="1818498" y="3709773"/>
          <a:ext cx="1578714" cy="1026164"/>
        </a:xfrm>
        <a:prstGeom prst="roundRect">
          <a:avLst/>
        </a:prstGeom>
        <a:gradFill rotWithShape="0">
          <a:gsLst>
            <a:gs pos="0">
              <a:schemeClr val="accent3">
                <a:hueOff val="13196506"/>
                <a:satOff val="-30066"/>
                <a:lumOff val="12060"/>
                <a:alphaOff val="0"/>
                <a:tint val="96000"/>
                <a:lumMod val="100000"/>
              </a:schemeClr>
            </a:gs>
            <a:gs pos="78000">
              <a:schemeClr val="accent3">
                <a:hueOff val="13196506"/>
                <a:satOff val="-30066"/>
                <a:lumOff val="1206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/>
            <a:t>GRANEL</a:t>
          </a:r>
          <a:endParaRPr lang="es-ES" sz="1800" kern="1200" dirty="0"/>
        </a:p>
      </dsp:txBody>
      <dsp:txXfrm>
        <a:off x="1868591" y="3759866"/>
        <a:ext cx="1478528" cy="925978"/>
      </dsp:txXfrm>
    </dsp:sp>
    <dsp:sp modelId="{3D3B858E-848E-4F6D-8303-C46DF57D44C3}">
      <dsp:nvSpPr>
        <dsp:cNvPr id="0" name=""/>
        <dsp:cNvSpPr/>
      </dsp:nvSpPr>
      <dsp:spPr>
        <a:xfrm>
          <a:off x="1762865" y="514589"/>
          <a:ext cx="4099759" cy="4099759"/>
        </a:xfrm>
        <a:custGeom>
          <a:avLst/>
          <a:gdLst/>
          <a:ahLst/>
          <a:cxnLst/>
          <a:rect l="0" t="0" r="0" b="0"/>
          <a:pathLst>
            <a:path>
              <a:moveTo>
                <a:pt x="342500" y="3184278"/>
              </a:moveTo>
              <a:arcTo wR="2049879" hR="2049879" stAng="8783974" swAng="2195995"/>
            </a:path>
          </a:pathLst>
        </a:custGeom>
        <a:noFill/>
        <a:ln w="12700" cap="rnd" cmpd="sng" algn="ctr">
          <a:solidFill>
            <a:schemeClr val="accent3">
              <a:hueOff val="13196506"/>
              <a:satOff val="-30066"/>
              <a:lumOff val="1206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1670A-A76A-4CBF-99F1-28D32B2DAB12}">
      <dsp:nvSpPr>
        <dsp:cNvPr id="0" name=""/>
        <dsp:cNvSpPr/>
      </dsp:nvSpPr>
      <dsp:spPr>
        <a:xfrm>
          <a:off x="1073836" y="1417938"/>
          <a:ext cx="1578714" cy="1026164"/>
        </a:xfrm>
        <a:prstGeom prst="roundRect">
          <a:avLst/>
        </a:prstGeom>
        <a:gradFill rotWithShape="0">
          <a:gsLst>
            <a:gs pos="0">
              <a:schemeClr val="accent3">
                <a:hueOff val="17595342"/>
                <a:satOff val="-40088"/>
                <a:lumOff val="16080"/>
                <a:alphaOff val="0"/>
                <a:tint val="96000"/>
                <a:lumMod val="100000"/>
              </a:schemeClr>
            </a:gs>
            <a:gs pos="78000">
              <a:schemeClr val="accent3">
                <a:hueOff val="17595342"/>
                <a:satOff val="-40088"/>
                <a:lumOff val="1608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/>
            <a:t>COTACACHI- IBARRA</a:t>
          </a:r>
          <a:endParaRPr lang="es-ES" sz="1800" kern="1200" dirty="0"/>
        </a:p>
      </dsp:txBody>
      <dsp:txXfrm>
        <a:off x="1123929" y="1468031"/>
        <a:ext cx="1478528" cy="925978"/>
      </dsp:txXfrm>
    </dsp:sp>
    <dsp:sp modelId="{67CB0998-E4EA-422F-86C1-7F161BF8CB0E}">
      <dsp:nvSpPr>
        <dsp:cNvPr id="0" name=""/>
        <dsp:cNvSpPr/>
      </dsp:nvSpPr>
      <dsp:spPr>
        <a:xfrm>
          <a:off x="1762865" y="514589"/>
          <a:ext cx="4099759" cy="4099759"/>
        </a:xfrm>
        <a:custGeom>
          <a:avLst/>
          <a:gdLst/>
          <a:ahLst/>
          <a:cxnLst/>
          <a:rect l="0" t="0" r="0" b="0"/>
          <a:pathLst>
            <a:path>
              <a:moveTo>
                <a:pt x="357228" y="893618"/>
              </a:moveTo>
              <a:arcTo wR="2049879" hR="2049879" stAng="12860234" swAng="1961137"/>
            </a:path>
          </a:pathLst>
        </a:custGeom>
        <a:noFill/>
        <a:ln w="12700" cap="rnd" cmpd="sng" algn="ctr">
          <a:solidFill>
            <a:schemeClr val="accent3">
              <a:hueOff val="17595342"/>
              <a:satOff val="-40088"/>
              <a:lumOff val="1608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24AE7-8ACD-4882-A083-E8A14120F692}">
      <dsp:nvSpPr>
        <dsp:cNvPr id="0" name=""/>
        <dsp:cNvSpPr/>
      </dsp:nvSpPr>
      <dsp:spPr>
        <a:xfrm rot="10800000">
          <a:off x="0" y="0"/>
          <a:ext cx="5519197" cy="94488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66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IBARRA</a:t>
          </a:r>
          <a:r>
            <a:rPr lang="es-ES" sz="2000" kern="1200" dirty="0"/>
            <a:t>-OTAVALO</a:t>
          </a:r>
        </a:p>
      </dsp:txBody>
      <dsp:txXfrm rot="10800000">
        <a:off x="236221" y="0"/>
        <a:ext cx="5282976" cy="944883"/>
      </dsp:txXfrm>
    </dsp:sp>
    <dsp:sp modelId="{9F086987-659E-4933-815F-6677F66599FB}">
      <dsp:nvSpPr>
        <dsp:cNvPr id="0" name=""/>
        <dsp:cNvSpPr/>
      </dsp:nvSpPr>
      <dsp:spPr>
        <a:xfrm>
          <a:off x="0" y="0"/>
          <a:ext cx="944883" cy="94488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60515-A24B-488E-A6B8-D0FC01FF18D2}">
      <dsp:nvSpPr>
        <dsp:cNvPr id="0" name=""/>
        <dsp:cNvSpPr/>
      </dsp:nvSpPr>
      <dsp:spPr>
        <a:xfrm rot="10800000">
          <a:off x="485355" y="1228500"/>
          <a:ext cx="5519197" cy="944883"/>
        </a:xfrm>
        <a:prstGeom prst="homePlate">
          <a:avLst/>
        </a:prstGeom>
        <a:solidFill>
          <a:srgbClr val="7DDD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66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TIENDAS NATURISTAS - SUPERMERCADOS</a:t>
          </a:r>
          <a:endParaRPr lang="es-ES" sz="2000" kern="1200" dirty="0"/>
        </a:p>
      </dsp:txBody>
      <dsp:txXfrm rot="10800000">
        <a:off x="721576" y="1228500"/>
        <a:ext cx="5282976" cy="944883"/>
      </dsp:txXfrm>
    </dsp:sp>
    <dsp:sp modelId="{D11BBF85-C210-419B-901B-6E046F205F57}">
      <dsp:nvSpPr>
        <dsp:cNvPr id="0" name=""/>
        <dsp:cNvSpPr/>
      </dsp:nvSpPr>
      <dsp:spPr>
        <a:xfrm>
          <a:off x="118331" y="1228500"/>
          <a:ext cx="944883" cy="94488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62573-1015-40D8-BDFD-DDC929BACAF7}">
      <dsp:nvSpPr>
        <dsp:cNvPr id="0" name=""/>
        <dsp:cNvSpPr/>
      </dsp:nvSpPr>
      <dsp:spPr>
        <a:xfrm rot="10800000">
          <a:off x="997702" y="2444676"/>
          <a:ext cx="5519197" cy="944883"/>
        </a:xfrm>
        <a:prstGeom prst="homePlate">
          <a:avLst/>
        </a:prstGeom>
        <a:solidFill>
          <a:schemeClr val="tx2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66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PRODUCTO NACIONAL E IMPORTADO</a:t>
          </a:r>
          <a:endParaRPr lang="es-ES" sz="2000" kern="1200" dirty="0"/>
        </a:p>
      </dsp:txBody>
      <dsp:txXfrm rot="10800000">
        <a:off x="1233923" y="2444676"/>
        <a:ext cx="5282976" cy="944883"/>
      </dsp:txXfrm>
    </dsp:sp>
    <dsp:sp modelId="{84AEE5FA-B791-4BEC-A7FF-D7A23B6FEE2E}">
      <dsp:nvSpPr>
        <dsp:cNvPr id="0" name=""/>
        <dsp:cNvSpPr/>
      </dsp:nvSpPr>
      <dsp:spPr>
        <a:xfrm>
          <a:off x="444817" y="2444676"/>
          <a:ext cx="944883" cy="94488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3C6FB-1C29-432D-B37F-905FBEA73372}">
      <dsp:nvSpPr>
        <dsp:cNvPr id="0" name=""/>
        <dsp:cNvSpPr/>
      </dsp:nvSpPr>
      <dsp:spPr>
        <a:xfrm rot="10800000">
          <a:off x="1208591" y="3683936"/>
          <a:ext cx="5519197" cy="94488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667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kern="1200" dirty="0"/>
            <a:t>MIEL – PROPÓLEO</a:t>
          </a:r>
          <a:endParaRPr lang="es-ES" sz="2000" kern="1200" dirty="0"/>
        </a:p>
      </dsp:txBody>
      <dsp:txXfrm rot="10800000">
        <a:off x="1444812" y="3683936"/>
        <a:ext cx="5282976" cy="944883"/>
      </dsp:txXfrm>
    </dsp:sp>
    <dsp:sp modelId="{07FF1550-DD24-4EB5-BF26-BFC1320A4330}">
      <dsp:nvSpPr>
        <dsp:cNvPr id="0" name=""/>
        <dsp:cNvSpPr/>
      </dsp:nvSpPr>
      <dsp:spPr>
        <a:xfrm>
          <a:off x="705454" y="3671010"/>
          <a:ext cx="944883" cy="94488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392AA-01E4-4509-9FD1-C301B00C367C}">
      <dsp:nvSpPr>
        <dsp:cNvPr id="0" name=""/>
        <dsp:cNvSpPr/>
      </dsp:nvSpPr>
      <dsp:spPr>
        <a:xfrm>
          <a:off x="6508" y="1184581"/>
          <a:ext cx="2263180" cy="22631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550" tIns="17780" rIns="12455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88% CONSUMEN</a:t>
          </a:r>
          <a:endParaRPr lang="es-EC" sz="1400" kern="1200" dirty="0"/>
        </a:p>
      </dsp:txBody>
      <dsp:txXfrm>
        <a:off x="337943" y="1516016"/>
        <a:ext cx="1600310" cy="1600310"/>
      </dsp:txXfrm>
    </dsp:sp>
    <dsp:sp modelId="{127D991A-1A42-4BE0-8527-534307E245F8}">
      <dsp:nvSpPr>
        <dsp:cNvPr id="0" name=""/>
        <dsp:cNvSpPr/>
      </dsp:nvSpPr>
      <dsp:spPr>
        <a:xfrm>
          <a:off x="1817053" y="1184581"/>
          <a:ext cx="2492847" cy="226318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550" tIns="17780" rIns="12455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MEDICINAL 59%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ALIMENTICIA 34%</a:t>
          </a:r>
        </a:p>
      </dsp:txBody>
      <dsp:txXfrm>
        <a:off x="2182122" y="1516016"/>
        <a:ext cx="1762709" cy="1600310"/>
      </dsp:txXfrm>
    </dsp:sp>
    <dsp:sp modelId="{A39449CF-8838-4421-ACB5-831B33DD2086}">
      <dsp:nvSpPr>
        <dsp:cNvPr id="0" name=""/>
        <dsp:cNvSpPr/>
      </dsp:nvSpPr>
      <dsp:spPr>
        <a:xfrm>
          <a:off x="3857264" y="1184581"/>
          <a:ext cx="2263180" cy="226318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550" tIns="17780" rIns="12455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FÁCIL ACCESO </a:t>
          </a:r>
          <a:endParaRPr lang="es-EC" sz="1400" kern="1200" dirty="0"/>
        </a:p>
      </dsp:txBody>
      <dsp:txXfrm>
        <a:off x="4188699" y="1516016"/>
        <a:ext cx="1600310" cy="1600310"/>
      </dsp:txXfrm>
    </dsp:sp>
    <dsp:sp modelId="{4EEADCE5-F881-4146-86EB-37260CF7E5F4}">
      <dsp:nvSpPr>
        <dsp:cNvPr id="0" name=""/>
        <dsp:cNvSpPr/>
      </dsp:nvSpPr>
      <dsp:spPr>
        <a:xfrm>
          <a:off x="5667809" y="1184581"/>
          <a:ext cx="2263180" cy="226318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550" tIns="17780" rIns="12455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PUREZA</a:t>
          </a:r>
          <a:endParaRPr lang="es-EC" sz="1400" kern="1200" dirty="0"/>
        </a:p>
      </dsp:txBody>
      <dsp:txXfrm>
        <a:off x="5999244" y="1516016"/>
        <a:ext cx="1600310" cy="1600310"/>
      </dsp:txXfrm>
    </dsp:sp>
    <dsp:sp modelId="{8C934876-5E79-4F92-9FC4-7DC59E0F3D9A}">
      <dsp:nvSpPr>
        <dsp:cNvPr id="0" name=""/>
        <dsp:cNvSpPr/>
      </dsp:nvSpPr>
      <dsp:spPr>
        <a:xfrm>
          <a:off x="7478353" y="1184581"/>
          <a:ext cx="2263180" cy="2263180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550" tIns="17780" rIns="12455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VIDRIO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250G – 500G</a:t>
          </a:r>
          <a:endParaRPr lang="es-EC" sz="1400" kern="1200" dirty="0"/>
        </a:p>
      </dsp:txBody>
      <dsp:txXfrm>
        <a:off x="7809788" y="1516016"/>
        <a:ext cx="1600310" cy="1600310"/>
      </dsp:txXfrm>
    </dsp:sp>
    <dsp:sp modelId="{20B18EE9-D631-4B3C-9D72-691B67D432A4}">
      <dsp:nvSpPr>
        <dsp:cNvPr id="0" name=""/>
        <dsp:cNvSpPr/>
      </dsp:nvSpPr>
      <dsp:spPr>
        <a:xfrm>
          <a:off x="9288897" y="1184581"/>
          <a:ext cx="2263180" cy="226318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4550" tIns="17780" rIns="12455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MAYOR INFORMACIÓN</a:t>
          </a:r>
          <a:endParaRPr lang="es-EC" sz="1400" kern="1200" dirty="0"/>
        </a:p>
      </dsp:txBody>
      <dsp:txXfrm>
        <a:off x="9620332" y="1516016"/>
        <a:ext cx="1600310" cy="1600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020D6-BB13-48BC-870F-141FFBBB3504}">
      <dsp:nvSpPr>
        <dsp:cNvPr id="0" name=""/>
        <dsp:cNvSpPr/>
      </dsp:nvSpPr>
      <dsp:spPr>
        <a:xfrm>
          <a:off x="2739600" y="1639494"/>
          <a:ext cx="2127650" cy="12876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IMPORTANCIA</a:t>
          </a:r>
          <a:endParaRPr lang="es-ES" sz="1600" kern="1200" dirty="0"/>
        </a:p>
      </dsp:txBody>
      <dsp:txXfrm>
        <a:off x="3051187" y="1828063"/>
        <a:ext cx="1504476" cy="910493"/>
      </dsp:txXfrm>
    </dsp:sp>
    <dsp:sp modelId="{448EC9A5-4D84-4171-9915-E7852575F0C0}">
      <dsp:nvSpPr>
        <dsp:cNvPr id="0" name=""/>
        <dsp:cNvSpPr/>
      </dsp:nvSpPr>
      <dsp:spPr>
        <a:xfrm rot="16200000">
          <a:off x="3722211" y="1335173"/>
          <a:ext cx="162428" cy="311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3746575" y="1421811"/>
        <a:ext cx="113700" cy="186820"/>
      </dsp:txXfrm>
    </dsp:sp>
    <dsp:sp modelId="{C1BCEA32-6E63-4D82-95A1-24B102A79337}">
      <dsp:nvSpPr>
        <dsp:cNvPr id="0" name=""/>
        <dsp:cNvSpPr/>
      </dsp:nvSpPr>
      <dsp:spPr>
        <a:xfrm>
          <a:off x="2726158" y="16580"/>
          <a:ext cx="2154534" cy="13164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IMPULSAR COMERCIALIZACIÓN</a:t>
          </a:r>
          <a:endParaRPr lang="es-ES" sz="1200" b="1" kern="1200" dirty="0"/>
        </a:p>
      </dsp:txBody>
      <dsp:txXfrm>
        <a:off x="3041682" y="209369"/>
        <a:ext cx="1523486" cy="930867"/>
      </dsp:txXfrm>
    </dsp:sp>
    <dsp:sp modelId="{C1C6C82C-D468-44A3-ABBD-7E452DCD0F12}">
      <dsp:nvSpPr>
        <dsp:cNvPr id="0" name=""/>
        <dsp:cNvSpPr/>
      </dsp:nvSpPr>
      <dsp:spPr>
        <a:xfrm rot="21556179">
          <a:off x="4928811" y="2112331"/>
          <a:ext cx="148898" cy="311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865114"/>
            <a:satOff val="-13363"/>
            <a:lumOff val="53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4928813" y="2174890"/>
        <a:ext cx="104229" cy="186820"/>
      </dsp:txXfrm>
    </dsp:sp>
    <dsp:sp modelId="{50EC53EA-CB37-4225-A773-28E378A7E33F}">
      <dsp:nvSpPr>
        <dsp:cNvPr id="0" name=""/>
        <dsp:cNvSpPr/>
      </dsp:nvSpPr>
      <dsp:spPr>
        <a:xfrm>
          <a:off x="5147698" y="1594218"/>
          <a:ext cx="2154534" cy="1316445"/>
        </a:xfrm>
        <a:prstGeom prst="ellipse">
          <a:avLst/>
        </a:prstGeom>
        <a:solidFill>
          <a:schemeClr val="accent3">
            <a:hueOff val="5865114"/>
            <a:satOff val="-13363"/>
            <a:lumOff val="536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BENEFICIOS MUTUOS</a:t>
          </a:r>
          <a:endParaRPr lang="es-ES" sz="1200" b="1" kern="1200" dirty="0"/>
        </a:p>
      </dsp:txBody>
      <dsp:txXfrm>
        <a:off x="5463222" y="1787007"/>
        <a:ext cx="1523486" cy="930867"/>
      </dsp:txXfrm>
    </dsp:sp>
    <dsp:sp modelId="{F72BD5E4-8416-4AF8-9F27-75CFD911AF9F}">
      <dsp:nvSpPr>
        <dsp:cNvPr id="0" name=""/>
        <dsp:cNvSpPr/>
      </dsp:nvSpPr>
      <dsp:spPr>
        <a:xfrm rot="5400000">
          <a:off x="3722211" y="2920079"/>
          <a:ext cx="162428" cy="311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730229"/>
            <a:satOff val="-26725"/>
            <a:lumOff val="107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>
        <a:off x="3746575" y="2957989"/>
        <a:ext cx="113700" cy="186820"/>
      </dsp:txXfrm>
    </dsp:sp>
    <dsp:sp modelId="{7C53C21B-FEB3-4BEC-81F2-43EC422B3DB2}">
      <dsp:nvSpPr>
        <dsp:cNvPr id="0" name=""/>
        <dsp:cNvSpPr/>
      </dsp:nvSpPr>
      <dsp:spPr>
        <a:xfrm>
          <a:off x="2726158" y="3233594"/>
          <a:ext cx="2154534" cy="1316445"/>
        </a:xfrm>
        <a:prstGeom prst="ellipse">
          <a:avLst/>
        </a:prstGeom>
        <a:solidFill>
          <a:schemeClr val="accent3">
            <a:hueOff val="11730229"/>
            <a:satOff val="-26725"/>
            <a:lumOff val="1072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FOMENTAR INCREMENTO DE PRODUCCIÓN</a:t>
          </a:r>
          <a:endParaRPr lang="es-ES" sz="1200" b="1" kern="1200" dirty="0"/>
        </a:p>
      </dsp:txBody>
      <dsp:txXfrm>
        <a:off x="3041682" y="3426383"/>
        <a:ext cx="1523486" cy="930867"/>
      </dsp:txXfrm>
    </dsp:sp>
    <dsp:sp modelId="{7179DA58-0373-4775-B284-7B73D22ACA83}">
      <dsp:nvSpPr>
        <dsp:cNvPr id="0" name=""/>
        <dsp:cNvSpPr/>
      </dsp:nvSpPr>
      <dsp:spPr>
        <a:xfrm rot="10800000">
          <a:off x="2560146" y="2127626"/>
          <a:ext cx="126814" cy="3113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10800000">
        <a:off x="2598190" y="2189900"/>
        <a:ext cx="88770" cy="186820"/>
      </dsp:txXfrm>
    </dsp:sp>
    <dsp:sp modelId="{E6FA5E63-03E2-42E7-BDD0-1CE2BCF4D099}">
      <dsp:nvSpPr>
        <dsp:cNvPr id="0" name=""/>
        <dsp:cNvSpPr/>
      </dsp:nvSpPr>
      <dsp:spPr>
        <a:xfrm>
          <a:off x="345792" y="1625087"/>
          <a:ext cx="2154534" cy="1316445"/>
        </a:xfrm>
        <a:prstGeom prst="ellipse">
          <a:avLst/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200" b="1" kern="1200" dirty="0"/>
            <a:t>MEJORAR CONDICIONES DE NEGOCIACIÓN</a:t>
          </a:r>
          <a:endParaRPr lang="es-ES" sz="1200" b="1" kern="1200" dirty="0"/>
        </a:p>
      </dsp:txBody>
      <dsp:txXfrm>
        <a:off x="661316" y="1817876"/>
        <a:ext cx="1523486" cy="9308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E4FF3-E416-44BF-8C1A-F0CAE1A050FD}">
      <dsp:nvSpPr>
        <dsp:cNvPr id="0" name=""/>
        <dsp:cNvSpPr/>
      </dsp:nvSpPr>
      <dsp:spPr>
        <a:xfrm rot="1643836">
          <a:off x="3544201" y="3229565"/>
          <a:ext cx="921374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921374" y="26718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6B591-5281-4FAA-A777-DBBCEC61B421}">
      <dsp:nvSpPr>
        <dsp:cNvPr id="0" name=""/>
        <dsp:cNvSpPr/>
      </dsp:nvSpPr>
      <dsp:spPr>
        <a:xfrm rot="19956164">
          <a:off x="3544201" y="1668202"/>
          <a:ext cx="921374" cy="53437"/>
        </a:xfrm>
        <a:custGeom>
          <a:avLst/>
          <a:gdLst/>
          <a:ahLst/>
          <a:cxnLst/>
          <a:rect l="0" t="0" r="0" b="0"/>
          <a:pathLst>
            <a:path>
              <a:moveTo>
                <a:pt x="0" y="26718"/>
              </a:moveTo>
              <a:lnTo>
                <a:pt x="921374" y="26718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5105C2-9986-4FBA-B4CC-D28DF0B1A6D0}">
      <dsp:nvSpPr>
        <dsp:cNvPr id="0" name=""/>
        <dsp:cNvSpPr/>
      </dsp:nvSpPr>
      <dsp:spPr>
        <a:xfrm>
          <a:off x="1482558" y="1641114"/>
          <a:ext cx="2032134" cy="16689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45420-0D00-4B86-93FF-31BB44A955F5}">
      <dsp:nvSpPr>
        <dsp:cNvPr id="0" name=""/>
        <dsp:cNvSpPr/>
      </dsp:nvSpPr>
      <dsp:spPr>
        <a:xfrm>
          <a:off x="4308415" y="109656"/>
          <a:ext cx="1880996" cy="1880996"/>
        </a:xfrm>
        <a:prstGeom prst="ellipse">
          <a:avLst/>
        </a:prstGeom>
        <a:solidFill>
          <a:schemeClr val="accent3">
            <a:hueOff val="8797671"/>
            <a:satOff val="-20044"/>
            <a:lumOff val="804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600" kern="1200" dirty="0"/>
            <a:t>Misión</a:t>
          </a:r>
          <a:endParaRPr lang="es-ES" sz="3600" kern="1200" dirty="0"/>
        </a:p>
      </dsp:txBody>
      <dsp:txXfrm>
        <a:off x="4583880" y="385121"/>
        <a:ext cx="1330066" cy="1330066"/>
      </dsp:txXfrm>
    </dsp:sp>
    <dsp:sp modelId="{EE545A36-C731-4553-8695-66FFA7A39165}">
      <dsp:nvSpPr>
        <dsp:cNvPr id="0" name=""/>
        <dsp:cNvSpPr/>
      </dsp:nvSpPr>
      <dsp:spPr>
        <a:xfrm>
          <a:off x="6377511" y="109656"/>
          <a:ext cx="2821494" cy="1880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El Centro de Acopio y Envasado de productos apícolas “Mieles del Norte” es una organización dedicada al acopio y comercialización de productos apícolas, miel de abeja y sus derivados, propóleo y polen, como materia prima para transformarlos en productos envasados y etiquetados aptos para la venta, mejorando la calidad de sus productos y la competitividad en el mercado.</a:t>
          </a:r>
          <a:endParaRPr lang="es-ES" sz="1200" kern="1200" dirty="0"/>
        </a:p>
      </dsp:txBody>
      <dsp:txXfrm>
        <a:off x="6377511" y="109656"/>
        <a:ext cx="2821494" cy="1880996"/>
      </dsp:txXfrm>
    </dsp:sp>
    <dsp:sp modelId="{9BA9884E-201F-4C93-8F31-230FA4DBE6EE}">
      <dsp:nvSpPr>
        <dsp:cNvPr id="0" name=""/>
        <dsp:cNvSpPr/>
      </dsp:nvSpPr>
      <dsp:spPr>
        <a:xfrm>
          <a:off x="4308415" y="2960551"/>
          <a:ext cx="1880996" cy="1880996"/>
        </a:xfrm>
        <a:prstGeom prst="ellipse">
          <a:avLst/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3600" kern="1200" dirty="0"/>
            <a:t>Visión </a:t>
          </a:r>
          <a:endParaRPr lang="es-ES" sz="3600" kern="1200" dirty="0"/>
        </a:p>
      </dsp:txBody>
      <dsp:txXfrm>
        <a:off x="4583880" y="3236016"/>
        <a:ext cx="1330066" cy="1330066"/>
      </dsp:txXfrm>
    </dsp:sp>
    <dsp:sp modelId="{043C1DF2-7721-4A7F-BE2A-6703786C2357}">
      <dsp:nvSpPr>
        <dsp:cNvPr id="0" name=""/>
        <dsp:cNvSpPr/>
      </dsp:nvSpPr>
      <dsp:spPr>
        <a:xfrm>
          <a:off x="6377511" y="2960551"/>
          <a:ext cx="2821494" cy="1880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Ser una organización en constante crecimiento y expansión que garantice la calidad y correcta presentación de sus productos con miras a consolidarse como una empresa en la búsqueda constante del fortalecimiento de la actividad apícola en la provincia de Imbabura</a:t>
          </a:r>
          <a:endParaRPr lang="es-ES" sz="1200" kern="1200" dirty="0"/>
        </a:p>
      </dsp:txBody>
      <dsp:txXfrm>
        <a:off x="6377511" y="2960551"/>
        <a:ext cx="2821494" cy="18809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77DAE0-8296-4131-9C3F-15A6A2282800}">
      <dsp:nvSpPr>
        <dsp:cNvPr id="0" name=""/>
        <dsp:cNvSpPr/>
      </dsp:nvSpPr>
      <dsp:spPr>
        <a:xfrm>
          <a:off x="6630423" y="2781541"/>
          <a:ext cx="91440" cy="517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782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DAEA1-259A-41F2-B021-EDAFA39F86FD}">
      <dsp:nvSpPr>
        <dsp:cNvPr id="0" name=""/>
        <dsp:cNvSpPr/>
      </dsp:nvSpPr>
      <dsp:spPr>
        <a:xfrm>
          <a:off x="4499977" y="1133095"/>
          <a:ext cx="2176166" cy="517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885"/>
              </a:lnTo>
              <a:lnTo>
                <a:pt x="2176166" y="352885"/>
              </a:lnTo>
              <a:lnTo>
                <a:pt x="2176166" y="517828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D134B-5171-49F4-B09D-9FDA45CA16E1}">
      <dsp:nvSpPr>
        <dsp:cNvPr id="0" name=""/>
        <dsp:cNvSpPr/>
      </dsp:nvSpPr>
      <dsp:spPr>
        <a:xfrm>
          <a:off x="4454257" y="2781541"/>
          <a:ext cx="91440" cy="517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782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654F3C-2904-4F28-AB2D-5FAB337D2A89}">
      <dsp:nvSpPr>
        <dsp:cNvPr id="0" name=""/>
        <dsp:cNvSpPr/>
      </dsp:nvSpPr>
      <dsp:spPr>
        <a:xfrm>
          <a:off x="4454257" y="1133095"/>
          <a:ext cx="91440" cy="517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7828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DE2DBC-FD73-4599-8B4A-8B380D8279B8}">
      <dsp:nvSpPr>
        <dsp:cNvPr id="0" name=""/>
        <dsp:cNvSpPr/>
      </dsp:nvSpPr>
      <dsp:spPr>
        <a:xfrm>
          <a:off x="2278091" y="2781541"/>
          <a:ext cx="91440" cy="5178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782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0EFE2-1BEE-4903-BA77-781B2495B7B7}">
      <dsp:nvSpPr>
        <dsp:cNvPr id="0" name=""/>
        <dsp:cNvSpPr/>
      </dsp:nvSpPr>
      <dsp:spPr>
        <a:xfrm>
          <a:off x="2323811" y="1133095"/>
          <a:ext cx="2176166" cy="517828"/>
        </a:xfrm>
        <a:custGeom>
          <a:avLst/>
          <a:gdLst/>
          <a:ahLst/>
          <a:cxnLst/>
          <a:rect l="0" t="0" r="0" b="0"/>
          <a:pathLst>
            <a:path>
              <a:moveTo>
                <a:pt x="2176166" y="0"/>
              </a:moveTo>
              <a:lnTo>
                <a:pt x="2176166" y="352885"/>
              </a:lnTo>
              <a:lnTo>
                <a:pt x="0" y="352885"/>
              </a:lnTo>
              <a:lnTo>
                <a:pt x="0" y="517828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0CF2D-DB1A-4EEE-B63D-F57033408F3C}">
      <dsp:nvSpPr>
        <dsp:cNvPr id="0" name=""/>
        <dsp:cNvSpPr/>
      </dsp:nvSpPr>
      <dsp:spPr>
        <a:xfrm>
          <a:off x="3609727" y="2478"/>
          <a:ext cx="1780499" cy="11306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F71AB-AE8B-44DC-A453-DC1C6B384216}">
      <dsp:nvSpPr>
        <dsp:cNvPr id="0" name=""/>
        <dsp:cNvSpPr/>
      </dsp:nvSpPr>
      <dsp:spPr>
        <a:xfrm>
          <a:off x="3807560" y="190420"/>
          <a:ext cx="1780499" cy="1130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ADMINISTRACIÓN </a:t>
          </a:r>
          <a:endParaRPr lang="es-ES" sz="1400" kern="1200" dirty="0"/>
        </a:p>
      </dsp:txBody>
      <dsp:txXfrm>
        <a:off x="3840675" y="223535"/>
        <a:ext cx="1714269" cy="1064387"/>
      </dsp:txXfrm>
    </dsp:sp>
    <dsp:sp modelId="{9AAB618A-78A4-48A8-85ED-4570235B1D8C}">
      <dsp:nvSpPr>
        <dsp:cNvPr id="0" name=""/>
        <dsp:cNvSpPr/>
      </dsp:nvSpPr>
      <dsp:spPr>
        <a:xfrm>
          <a:off x="1433561" y="1650924"/>
          <a:ext cx="1780499" cy="11306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8771D-DF0C-4595-851C-F98C82509D4F}">
      <dsp:nvSpPr>
        <dsp:cNvPr id="0" name=""/>
        <dsp:cNvSpPr/>
      </dsp:nvSpPr>
      <dsp:spPr>
        <a:xfrm>
          <a:off x="1631394" y="1838866"/>
          <a:ext cx="1780499" cy="1130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ÁREA DE ALMACENAMIENTO</a:t>
          </a:r>
          <a:endParaRPr lang="es-ES" sz="1400" kern="1200" dirty="0"/>
        </a:p>
      </dsp:txBody>
      <dsp:txXfrm>
        <a:off x="1664509" y="1871981"/>
        <a:ext cx="1714269" cy="1064387"/>
      </dsp:txXfrm>
    </dsp:sp>
    <dsp:sp modelId="{77543C80-DD5B-40C2-BF35-66C872455FE2}">
      <dsp:nvSpPr>
        <dsp:cNvPr id="0" name=""/>
        <dsp:cNvSpPr/>
      </dsp:nvSpPr>
      <dsp:spPr>
        <a:xfrm>
          <a:off x="1433561" y="3299370"/>
          <a:ext cx="1780499" cy="11306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92708-053B-4233-B7F5-9CF3C10316B8}">
      <dsp:nvSpPr>
        <dsp:cNvPr id="0" name=""/>
        <dsp:cNvSpPr/>
      </dsp:nvSpPr>
      <dsp:spPr>
        <a:xfrm>
          <a:off x="1631394" y="3487312"/>
          <a:ext cx="1780499" cy="1130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Inventario</a:t>
          </a:r>
          <a:endParaRPr lang="es-ES" sz="1400" kern="1200" dirty="0"/>
        </a:p>
      </dsp:txBody>
      <dsp:txXfrm>
        <a:off x="1664509" y="3520427"/>
        <a:ext cx="1714269" cy="1064387"/>
      </dsp:txXfrm>
    </dsp:sp>
    <dsp:sp modelId="{46C33C65-60BE-4CD1-BB62-DAACB47F98AD}">
      <dsp:nvSpPr>
        <dsp:cNvPr id="0" name=""/>
        <dsp:cNvSpPr/>
      </dsp:nvSpPr>
      <dsp:spPr>
        <a:xfrm>
          <a:off x="3609727" y="1650924"/>
          <a:ext cx="1780499" cy="11306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AC63E-0C47-4863-A2A0-00A946124C30}">
      <dsp:nvSpPr>
        <dsp:cNvPr id="0" name=""/>
        <dsp:cNvSpPr/>
      </dsp:nvSpPr>
      <dsp:spPr>
        <a:xfrm>
          <a:off x="3807560" y="1838866"/>
          <a:ext cx="1780499" cy="1130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ÁREA DE PROCESAMIENTO</a:t>
          </a:r>
          <a:endParaRPr lang="es-ES" sz="1400" kern="1200" dirty="0"/>
        </a:p>
      </dsp:txBody>
      <dsp:txXfrm>
        <a:off x="3840675" y="1871981"/>
        <a:ext cx="1714269" cy="1064387"/>
      </dsp:txXfrm>
    </dsp:sp>
    <dsp:sp modelId="{9288CAA5-00A2-48DD-900C-4E45C3ADA4D5}">
      <dsp:nvSpPr>
        <dsp:cNvPr id="0" name=""/>
        <dsp:cNvSpPr/>
      </dsp:nvSpPr>
      <dsp:spPr>
        <a:xfrm>
          <a:off x="3609727" y="3299370"/>
          <a:ext cx="1780499" cy="11306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74AEA-525C-4460-8B25-1085F9AD1454}">
      <dsp:nvSpPr>
        <dsp:cNvPr id="0" name=""/>
        <dsp:cNvSpPr/>
      </dsp:nvSpPr>
      <dsp:spPr>
        <a:xfrm>
          <a:off x="3807560" y="3487312"/>
          <a:ext cx="1780499" cy="1130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Envasado y etiquetado</a:t>
          </a:r>
          <a:endParaRPr lang="es-ES" sz="1400" kern="1200" dirty="0"/>
        </a:p>
      </dsp:txBody>
      <dsp:txXfrm>
        <a:off x="3840675" y="3520427"/>
        <a:ext cx="1714269" cy="1064387"/>
      </dsp:txXfrm>
    </dsp:sp>
    <dsp:sp modelId="{DEB835C3-EC8D-40AE-AF0F-BA6B3D02DE5E}">
      <dsp:nvSpPr>
        <dsp:cNvPr id="0" name=""/>
        <dsp:cNvSpPr/>
      </dsp:nvSpPr>
      <dsp:spPr>
        <a:xfrm>
          <a:off x="5785893" y="1650924"/>
          <a:ext cx="1780499" cy="11306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60729-F667-40FD-8DBB-E9D8C62972B2}">
      <dsp:nvSpPr>
        <dsp:cNvPr id="0" name=""/>
        <dsp:cNvSpPr/>
      </dsp:nvSpPr>
      <dsp:spPr>
        <a:xfrm>
          <a:off x="5983726" y="1838866"/>
          <a:ext cx="1780499" cy="1130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ÁREA DE COMERCIALIZACIÓN</a:t>
          </a:r>
          <a:endParaRPr lang="es-ES" sz="1400" kern="1200" dirty="0"/>
        </a:p>
      </dsp:txBody>
      <dsp:txXfrm>
        <a:off x="6016841" y="1871981"/>
        <a:ext cx="1714269" cy="1064387"/>
      </dsp:txXfrm>
    </dsp:sp>
    <dsp:sp modelId="{0B321302-9E85-4038-9297-5D091A7A910B}">
      <dsp:nvSpPr>
        <dsp:cNvPr id="0" name=""/>
        <dsp:cNvSpPr/>
      </dsp:nvSpPr>
      <dsp:spPr>
        <a:xfrm>
          <a:off x="5785893" y="3299370"/>
          <a:ext cx="1780499" cy="11306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731D4-AC45-44D3-AB5A-FBDB2FF14E0E}">
      <dsp:nvSpPr>
        <dsp:cNvPr id="0" name=""/>
        <dsp:cNvSpPr/>
      </dsp:nvSpPr>
      <dsp:spPr>
        <a:xfrm>
          <a:off x="5983726" y="3487312"/>
          <a:ext cx="1780499" cy="1130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400" kern="1200" dirty="0"/>
            <a:t>Estrategias de mercadotecnia publicidad y ventas</a:t>
          </a:r>
          <a:endParaRPr lang="es-ES" sz="1400" kern="1200" dirty="0"/>
        </a:p>
      </dsp:txBody>
      <dsp:txXfrm>
        <a:off x="6016841" y="3520427"/>
        <a:ext cx="1714269" cy="10643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80F67-87B4-45DF-910D-2D644D5FD4EC}">
      <dsp:nvSpPr>
        <dsp:cNvPr id="0" name=""/>
        <dsp:cNvSpPr/>
      </dsp:nvSpPr>
      <dsp:spPr>
        <a:xfrm>
          <a:off x="479397" y="0"/>
          <a:ext cx="2418952" cy="7495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effectLst/>
            </a:rPr>
            <a:t>VARIABLES INTERNAS</a:t>
          </a:r>
          <a:endParaRPr lang="es-ES" sz="2400" kern="1200" dirty="0"/>
        </a:p>
      </dsp:txBody>
      <dsp:txXfrm>
        <a:off x="501351" y="21954"/>
        <a:ext cx="2375044" cy="705671"/>
      </dsp:txXfrm>
    </dsp:sp>
    <dsp:sp modelId="{6185DAB5-B754-4ECC-A790-CB184B381B3B}">
      <dsp:nvSpPr>
        <dsp:cNvPr id="0" name=""/>
        <dsp:cNvSpPr/>
      </dsp:nvSpPr>
      <dsp:spPr>
        <a:xfrm>
          <a:off x="721292" y="749579"/>
          <a:ext cx="241901" cy="544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726"/>
              </a:lnTo>
              <a:lnTo>
                <a:pt x="241901" y="54472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D04E3-042F-435B-BB73-F763C7C4283F}">
      <dsp:nvSpPr>
        <dsp:cNvPr id="0" name=""/>
        <dsp:cNvSpPr/>
      </dsp:nvSpPr>
      <dsp:spPr>
        <a:xfrm>
          <a:off x="963193" y="919515"/>
          <a:ext cx="2217926" cy="749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b="1" i="0" u="none" kern="1200" dirty="0"/>
            <a:t>PRODUCTO</a:t>
          </a:r>
          <a:endParaRPr lang="es-ES" sz="2200" b="0" i="0" u="none" kern="1200" dirty="0"/>
        </a:p>
      </dsp:txBody>
      <dsp:txXfrm>
        <a:off x="985147" y="941469"/>
        <a:ext cx="2174018" cy="705671"/>
      </dsp:txXfrm>
    </dsp:sp>
    <dsp:sp modelId="{B10EB011-129C-45D1-9A7D-457F901C006F}">
      <dsp:nvSpPr>
        <dsp:cNvPr id="0" name=""/>
        <dsp:cNvSpPr/>
      </dsp:nvSpPr>
      <dsp:spPr>
        <a:xfrm>
          <a:off x="721292" y="749579"/>
          <a:ext cx="241901" cy="14817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1700"/>
              </a:lnTo>
              <a:lnTo>
                <a:pt x="241901" y="148170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8455C-9E68-49C7-8EAA-49A761459D72}">
      <dsp:nvSpPr>
        <dsp:cNvPr id="0" name=""/>
        <dsp:cNvSpPr/>
      </dsp:nvSpPr>
      <dsp:spPr>
        <a:xfrm>
          <a:off x="963193" y="1856489"/>
          <a:ext cx="2217926" cy="749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513620"/>
              <a:satOff val="-5727"/>
              <a:lumOff val="22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b="1" i="0" u="none" kern="1200" dirty="0"/>
            <a:t>PRECIO</a:t>
          </a:r>
          <a:endParaRPr lang="es-ES" sz="2200" kern="1200" dirty="0"/>
        </a:p>
      </dsp:txBody>
      <dsp:txXfrm>
        <a:off x="985147" y="1878443"/>
        <a:ext cx="2174018" cy="705671"/>
      </dsp:txXfrm>
    </dsp:sp>
    <dsp:sp modelId="{649D1921-5A4B-4F8D-ACE0-FE184267AE15}">
      <dsp:nvSpPr>
        <dsp:cNvPr id="0" name=""/>
        <dsp:cNvSpPr/>
      </dsp:nvSpPr>
      <dsp:spPr>
        <a:xfrm>
          <a:off x="721292" y="749579"/>
          <a:ext cx="241901" cy="2418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8674"/>
              </a:lnTo>
              <a:lnTo>
                <a:pt x="241901" y="2418674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778D2-A9A9-4ACC-9F6F-B2D4BF59E6FC}">
      <dsp:nvSpPr>
        <dsp:cNvPr id="0" name=""/>
        <dsp:cNvSpPr/>
      </dsp:nvSpPr>
      <dsp:spPr>
        <a:xfrm>
          <a:off x="963193" y="2793463"/>
          <a:ext cx="2217926" cy="749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5027241"/>
              <a:satOff val="-11454"/>
              <a:lumOff val="45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b="1" i="0" u="none" kern="1200" dirty="0"/>
            <a:t>PROMOCIÓN</a:t>
          </a:r>
          <a:endParaRPr lang="es-ES" sz="2200" b="0" i="0" u="none" kern="1200" dirty="0"/>
        </a:p>
      </dsp:txBody>
      <dsp:txXfrm>
        <a:off x="985147" y="2815417"/>
        <a:ext cx="2174018" cy="705671"/>
      </dsp:txXfrm>
    </dsp:sp>
    <dsp:sp modelId="{980CB7B3-B5D9-40C2-A6DF-BC1CD1BCF8FC}">
      <dsp:nvSpPr>
        <dsp:cNvPr id="0" name=""/>
        <dsp:cNvSpPr/>
      </dsp:nvSpPr>
      <dsp:spPr>
        <a:xfrm>
          <a:off x="721292" y="749579"/>
          <a:ext cx="241901" cy="3355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55648"/>
              </a:lnTo>
              <a:lnTo>
                <a:pt x="241901" y="335564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988E81-2A73-4E38-A0F0-312BCFEAF8B9}">
      <dsp:nvSpPr>
        <dsp:cNvPr id="0" name=""/>
        <dsp:cNvSpPr/>
      </dsp:nvSpPr>
      <dsp:spPr>
        <a:xfrm>
          <a:off x="963193" y="3730437"/>
          <a:ext cx="2217926" cy="749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7540861"/>
              <a:satOff val="-17181"/>
              <a:lumOff val="68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b="1" i="0" u="none" kern="1200"/>
            <a:t>CANAL DE DISTRIBUCIÓN</a:t>
          </a:r>
          <a:endParaRPr lang="es-ES" sz="2200" kern="1200" dirty="0"/>
        </a:p>
      </dsp:txBody>
      <dsp:txXfrm>
        <a:off x="985147" y="3752391"/>
        <a:ext cx="2174018" cy="705671"/>
      </dsp:txXfrm>
    </dsp:sp>
    <dsp:sp modelId="{847BB1F3-134D-4616-91DE-84A6E7590DFF}">
      <dsp:nvSpPr>
        <dsp:cNvPr id="0" name=""/>
        <dsp:cNvSpPr/>
      </dsp:nvSpPr>
      <dsp:spPr>
        <a:xfrm>
          <a:off x="4794515" y="3102"/>
          <a:ext cx="2294641" cy="749579"/>
        </a:xfrm>
        <a:prstGeom prst="roundRect">
          <a:avLst>
            <a:gd name="adj" fmla="val 10000"/>
          </a:avLst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400" kern="1200" dirty="0">
              <a:effectLst/>
            </a:rPr>
            <a:t>VARIABLES EXTERNAS</a:t>
          </a:r>
          <a:endParaRPr lang="es-ES" sz="2400" kern="1200" dirty="0"/>
        </a:p>
      </dsp:txBody>
      <dsp:txXfrm>
        <a:off x="4816469" y="25056"/>
        <a:ext cx="2250733" cy="705671"/>
      </dsp:txXfrm>
    </dsp:sp>
    <dsp:sp modelId="{0F8DB07A-3FA1-4835-990F-72641136E170}">
      <dsp:nvSpPr>
        <dsp:cNvPr id="0" name=""/>
        <dsp:cNvSpPr/>
      </dsp:nvSpPr>
      <dsp:spPr>
        <a:xfrm>
          <a:off x="5023979" y="752682"/>
          <a:ext cx="229464" cy="562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2184"/>
              </a:lnTo>
              <a:lnTo>
                <a:pt x="229464" y="562184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CC2DE-EE89-4159-8E1A-D43F3A4282A1}">
      <dsp:nvSpPr>
        <dsp:cNvPr id="0" name=""/>
        <dsp:cNvSpPr/>
      </dsp:nvSpPr>
      <dsp:spPr>
        <a:xfrm>
          <a:off x="5253443" y="940076"/>
          <a:ext cx="2266019" cy="749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10054482"/>
              <a:satOff val="-22907"/>
              <a:lumOff val="91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b="1" kern="1200">
              <a:effectLst/>
            </a:rPr>
            <a:t>POLÍTICA ECONÓMICA</a:t>
          </a:r>
          <a:endParaRPr lang="es-ES" sz="2200" kern="1200" dirty="0"/>
        </a:p>
      </dsp:txBody>
      <dsp:txXfrm>
        <a:off x="5275397" y="962030"/>
        <a:ext cx="2222111" cy="705671"/>
      </dsp:txXfrm>
    </dsp:sp>
    <dsp:sp modelId="{00C19B39-F64D-43CC-AF0C-44D0534B03ED}">
      <dsp:nvSpPr>
        <dsp:cNvPr id="0" name=""/>
        <dsp:cNvSpPr/>
      </dsp:nvSpPr>
      <dsp:spPr>
        <a:xfrm>
          <a:off x="5023979" y="752682"/>
          <a:ext cx="229464" cy="1499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158"/>
              </a:lnTo>
              <a:lnTo>
                <a:pt x="229464" y="149915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20EEA0-51EA-4AC0-B2B2-0A60780197B8}">
      <dsp:nvSpPr>
        <dsp:cNvPr id="0" name=""/>
        <dsp:cNvSpPr/>
      </dsp:nvSpPr>
      <dsp:spPr>
        <a:xfrm>
          <a:off x="5253443" y="1877050"/>
          <a:ext cx="2266019" cy="749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12568102"/>
              <a:satOff val="-28634"/>
              <a:lumOff val="114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b="1" kern="1200">
              <a:effectLst/>
            </a:rPr>
            <a:t>LA COMPETENCIA</a:t>
          </a:r>
          <a:endParaRPr lang="es-ES" sz="2200" kern="1200" dirty="0"/>
        </a:p>
      </dsp:txBody>
      <dsp:txXfrm>
        <a:off x="5275397" y="1899004"/>
        <a:ext cx="2222111" cy="705671"/>
      </dsp:txXfrm>
    </dsp:sp>
    <dsp:sp modelId="{8A3E9329-B9A1-4BA8-A9DE-D5910C9CD783}">
      <dsp:nvSpPr>
        <dsp:cNvPr id="0" name=""/>
        <dsp:cNvSpPr/>
      </dsp:nvSpPr>
      <dsp:spPr>
        <a:xfrm>
          <a:off x="5023979" y="752682"/>
          <a:ext cx="229464" cy="2436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6132"/>
              </a:lnTo>
              <a:lnTo>
                <a:pt x="229464" y="2436132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EF76C-626C-49F4-8DA9-EA7071C05B87}">
      <dsp:nvSpPr>
        <dsp:cNvPr id="0" name=""/>
        <dsp:cNvSpPr/>
      </dsp:nvSpPr>
      <dsp:spPr>
        <a:xfrm>
          <a:off x="5253443" y="2814024"/>
          <a:ext cx="2266019" cy="749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15081722"/>
              <a:satOff val="-34361"/>
              <a:lumOff val="137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b="1" kern="1200">
              <a:effectLst/>
            </a:rPr>
            <a:t>EL MERCADO</a:t>
          </a:r>
          <a:endParaRPr lang="es-ES" sz="2200" b="1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275397" y="2835978"/>
        <a:ext cx="2222111" cy="705671"/>
      </dsp:txXfrm>
    </dsp:sp>
    <dsp:sp modelId="{7BB9A702-C1BF-4AEF-A4DB-3D76BD8BEB2F}">
      <dsp:nvSpPr>
        <dsp:cNvPr id="0" name=""/>
        <dsp:cNvSpPr/>
      </dsp:nvSpPr>
      <dsp:spPr>
        <a:xfrm>
          <a:off x="5023979" y="752682"/>
          <a:ext cx="229464" cy="337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3106"/>
              </a:lnTo>
              <a:lnTo>
                <a:pt x="229464" y="337310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236FF-352D-45D6-8557-1C17447C1169}">
      <dsp:nvSpPr>
        <dsp:cNvPr id="0" name=""/>
        <dsp:cNvSpPr/>
      </dsp:nvSpPr>
      <dsp:spPr>
        <a:xfrm>
          <a:off x="5253443" y="3750998"/>
          <a:ext cx="2266019" cy="7495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17595342"/>
              <a:satOff val="-40088"/>
              <a:lumOff val="160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200" b="1" kern="1200">
              <a:effectLst/>
            </a:rPr>
            <a:t>TECNOLOGÍA Y MEDIOAMBIENTE</a:t>
          </a:r>
          <a:endParaRPr lang="es-ES" sz="2200" b="1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275397" y="3772952"/>
        <a:ext cx="2222111" cy="7056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7C008-3005-49B1-9072-B34216082B89}">
      <dsp:nvSpPr>
        <dsp:cNvPr id="0" name=""/>
        <dsp:cNvSpPr/>
      </dsp:nvSpPr>
      <dsp:spPr>
        <a:xfrm>
          <a:off x="2605609" y="2317359"/>
          <a:ext cx="2343466" cy="20098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419" sz="2500" b="1" kern="1200" dirty="0"/>
            <a:t>Estrategias de producto</a:t>
          </a:r>
          <a:endParaRPr lang="es-ES" sz="2500" kern="1200" dirty="0"/>
        </a:p>
      </dsp:txBody>
      <dsp:txXfrm>
        <a:off x="2948802" y="2611700"/>
        <a:ext cx="1657080" cy="1421203"/>
      </dsp:txXfrm>
    </dsp:sp>
    <dsp:sp modelId="{B16975FA-588C-4455-A82C-68FAA0B50863}">
      <dsp:nvSpPr>
        <dsp:cNvPr id="0" name=""/>
        <dsp:cNvSpPr/>
      </dsp:nvSpPr>
      <dsp:spPr>
        <a:xfrm rot="12900000">
          <a:off x="1489180" y="1938609"/>
          <a:ext cx="1442158" cy="57281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2D1EC-F87E-48FA-BC04-8701760C0985}">
      <dsp:nvSpPr>
        <dsp:cNvPr id="0" name=""/>
        <dsp:cNvSpPr/>
      </dsp:nvSpPr>
      <dsp:spPr>
        <a:xfrm>
          <a:off x="769009" y="1200953"/>
          <a:ext cx="1701153" cy="12209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b="1" kern="1200" dirty="0"/>
            <a:t>Marca</a:t>
          </a:r>
          <a:endParaRPr lang="es-ES" sz="2600" kern="1200" dirty="0"/>
        </a:p>
      </dsp:txBody>
      <dsp:txXfrm>
        <a:off x="804769" y="1236713"/>
        <a:ext cx="1629633" cy="1149421"/>
      </dsp:txXfrm>
    </dsp:sp>
    <dsp:sp modelId="{D83D2AF4-DDB3-4A67-8D04-127A34D2759F}">
      <dsp:nvSpPr>
        <dsp:cNvPr id="0" name=""/>
        <dsp:cNvSpPr/>
      </dsp:nvSpPr>
      <dsp:spPr>
        <a:xfrm rot="16200000">
          <a:off x="3007549" y="1171551"/>
          <a:ext cx="1539586" cy="57281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8797671"/>
            <a:satOff val="-20044"/>
            <a:lumOff val="8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9B19B-A134-43F8-B7E6-C0B92403D9A1}">
      <dsp:nvSpPr>
        <dsp:cNvPr id="0" name=""/>
        <dsp:cNvSpPr/>
      </dsp:nvSpPr>
      <dsp:spPr>
        <a:xfrm>
          <a:off x="2926766" y="77696"/>
          <a:ext cx="1701153" cy="1220941"/>
        </a:xfrm>
        <a:prstGeom prst="roundRect">
          <a:avLst>
            <a:gd name="adj" fmla="val 10000"/>
          </a:avLst>
        </a:prstGeom>
        <a:solidFill>
          <a:schemeClr val="accent3">
            <a:hueOff val="8797671"/>
            <a:satOff val="-20044"/>
            <a:lumOff val="804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b="1" kern="1200" dirty="0"/>
            <a:t>Envase</a:t>
          </a:r>
          <a:endParaRPr lang="es-ES" sz="2600" kern="1200" dirty="0"/>
        </a:p>
      </dsp:txBody>
      <dsp:txXfrm>
        <a:off x="2962526" y="113456"/>
        <a:ext cx="1629633" cy="1149421"/>
      </dsp:txXfrm>
    </dsp:sp>
    <dsp:sp modelId="{AA19D263-B43E-459E-A413-8E94E054E9B5}">
      <dsp:nvSpPr>
        <dsp:cNvPr id="0" name=""/>
        <dsp:cNvSpPr/>
      </dsp:nvSpPr>
      <dsp:spPr>
        <a:xfrm rot="19500000">
          <a:off x="4623347" y="1938609"/>
          <a:ext cx="1442158" cy="57281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71FF7-9ADB-4159-B01C-802B0D3FBEA9}">
      <dsp:nvSpPr>
        <dsp:cNvPr id="0" name=""/>
        <dsp:cNvSpPr/>
      </dsp:nvSpPr>
      <dsp:spPr>
        <a:xfrm>
          <a:off x="5084523" y="1200953"/>
          <a:ext cx="1701153" cy="1220941"/>
        </a:xfrm>
        <a:prstGeom prst="roundRect">
          <a:avLst>
            <a:gd name="adj" fmla="val 10000"/>
          </a:avLst>
        </a:prstGeom>
        <a:solidFill>
          <a:schemeClr val="accent3">
            <a:hueOff val="17595342"/>
            <a:satOff val="-40088"/>
            <a:lumOff val="160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419" sz="2600" b="1" kern="1200" dirty="0"/>
            <a:t>Diseño de Etiqueta</a:t>
          </a:r>
          <a:endParaRPr lang="es-ES" sz="2600" kern="1200" dirty="0"/>
        </a:p>
      </dsp:txBody>
      <dsp:txXfrm>
        <a:off x="5120283" y="1236713"/>
        <a:ext cx="1629633" cy="1149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8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6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65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8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4404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23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93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5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7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1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8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3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8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9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7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1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hart" Target="../charts/chart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type="subTitle" idx="1"/>
          </p:nvPr>
        </p:nvSpPr>
        <p:spPr>
          <a:xfrm>
            <a:off x="849854" y="0"/>
            <a:ext cx="9208546" cy="6857999"/>
          </a:xfrm>
        </p:spPr>
        <p:txBody>
          <a:bodyPr>
            <a:normAutofit fontScale="32500" lnSpcReduction="20000"/>
          </a:bodyPr>
          <a:lstStyle/>
          <a:p>
            <a:pPr marL="0" lvl="0" indent="0" algn="ctr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kumimoji="0" lang="es-EC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EC" sz="9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UNIVERSIDAD TÉCNICA DEL NORTE</a:t>
            </a:r>
            <a:endParaRPr kumimoji="0" lang="es-ES" sz="6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ES" sz="3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FACULTAD DE INGENIERÍA EN CIENCIAS AGROPECUARIAS Y AMBIENTALES</a:t>
            </a:r>
            <a:endParaRPr kumimoji="0" lang="es-ES" sz="3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ES" sz="3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CARRERA DE INGENIERÍA EN AGRONEGOCIOS, AVALÚOS Y CATASTROS</a:t>
            </a: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lang="es-ES" sz="4000" b="1" dirty="0">
              <a:latin typeface="Arial" pitchFamily="34" charset="0"/>
            </a:endParaRP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kumimoji="0" lang="es-ES" sz="3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ES" sz="4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TEMA:</a:t>
            </a:r>
          </a:p>
          <a:p>
            <a:pPr marL="0" lvl="0" indent="0" algn="ctr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CO" sz="4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“ESTUDIO DE LA PRODUCCIÓN Y COMERCIALIZACIÓN EN LA CADENA PRODUCTIVA APÍCOLA E</a:t>
            </a:r>
            <a:r>
              <a:rPr lang="es-CO" sz="49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N</a:t>
            </a:r>
            <a:r>
              <a:rPr kumimoji="0" lang="es-CO" sz="4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LA PROVINCIA DE IMBABURA”</a:t>
            </a:r>
            <a:r>
              <a:rPr kumimoji="0" lang="es-EC" sz="4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</a:t>
            </a:r>
            <a:endParaRPr kumimoji="0" lang="es-ES" sz="3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kumimoji="0" lang="es-E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lang="es-ES" sz="4000" b="1" dirty="0"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lang="es-ES" sz="4000" b="1" dirty="0">
              <a:latin typeface="Arial" pitchFamily="34" charset="0"/>
              <a:ea typeface="Times New Roman" pitchFamily="18" charset="0"/>
            </a:endParaRPr>
          </a:p>
          <a:p>
            <a:pPr marL="0" lvl="0" indent="0" algn="l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E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</a:t>
            </a:r>
            <a:r>
              <a:rPr kumimoji="0" lang="es-ES" sz="4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AUTOR: </a:t>
            </a:r>
            <a:r>
              <a:rPr kumimoji="0" lang="es-ES" sz="4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Diego Armando Fuertes Romo</a:t>
            </a:r>
            <a:endParaRPr lang="es-ES" sz="2800" dirty="0">
              <a:latin typeface="Arial" pitchFamily="34" charset="0"/>
            </a:endParaRPr>
          </a:p>
          <a:p>
            <a:pPr marL="0" lvl="0" indent="0" algn="l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ES" sz="4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DIRECTOR</a:t>
            </a:r>
            <a:r>
              <a:rPr kumimoji="0" lang="es-ES" sz="4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: Dr. Manly</a:t>
            </a:r>
            <a:r>
              <a:rPr kumimoji="0" lang="es-ES" sz="49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Espinosa</a:t>
            </a:r>
            <a:endParaRPr kumimoji="0" lang="es-E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lvl="0" indent="0" algn="l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kumimoji="0" lang="es-ES" sz="4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lang="es-ES" sz="4900" b="1" dirty="0"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lang="es-ES" sz="49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lang="es-ES" sz="4900" b="1" dirty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ES" sz="4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Ibarra</a:t>
            </a:r>
            <a:r>
              <a:rPr lang="es-ES" sz="49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- Ecuador </a:t>
            </a:r>
          </a:p>
          <a:p>
            <a:pPr marL="0" lvl="0" indent="0" algn="ctr" defTabSz="91440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r>
              <a:rPr kumimoji="0" lang="es-ES" sz="4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2017</a:t>
            </a: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kumimoji="0" lang="es-E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lang="es-ES" sz="2800" b="1" dirty="0"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kumimoji="0" lang="es-E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lvl="0" indent="0" algn="ctr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2103438" algn="l"/>
              </a:tabLst>
            </a:pPr>
            <a:endParaRPr lang="es-ES" sz="2800" b="1" dirty="0">
              <a:latin typeface="Arial" pitchFamily="34" charset="0"/>
              <a:ea typeface="Times New Roman" pitchFamily="18" charset="0"/>
            </a:endParaRP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0" y="3202180"/>
            <a:ext cx="3763619" cy="31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6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677334" y="1592132"/>
            <a:ext cx="9940464" cy="49915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s-EC" dirty="0">
                <a:solidFill>
                  <a:schemeClr val="accent1">
                    <a:lumMod val="75000"/>
                  </a:schemeClr>
                </a:solidFill>
              </a:rPr>
              <a:t>BALANCE OFERTA - DEMANDA</a:t>
            </a:r>
          </a:p>
          <a:p>
            <a:pPr marL="0" indent="0">
              <a:buFont typeface="Wingdings 3" charset="2"/>
              <a:buNone/>
            </a:pPr>
            <a:endParaRPr lang="es-ES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056616"/>
              </p:ext>
            </p:extLst>
          </p:nvPr>
        </p:nvGraphicFramePr>
        <p:xfrm>
          <a:off x="1172584" y="2157290"/>
          <a:ext cx="8078992" cy="40176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07434">
                  <a:extLst>
                    <a:ext uri="{9D8B030D-6E8A-4147-A177-3AD203B41FA5}">
                      <a16:colId xmlns:a16="http://schemas.microsoft.com/office/drawing/2014/main" val="295180201"/>
                    </a:ext>
                  </a:extLst>
                </a:gridCol>
                <a:gridCol w="1696350">
                  <a:extLst>
                    <a:ext uri="{9D8B030D-6E8A-4147-A177-3AD203B41FA5}">
                      <a16:colId xmlns:a16="http://schemas.microsoft.com/office/drawing/2014/main" val="683366976"/>
                    </a:ext>
                  </a:extLst>
                </a:gridCol>
                <a:gridCol w="2134822">
                  <a:extLst>
                    <a:ext uri="{9D8B030D-6E8A-4147-A177-3AD203B41FA5}">
                      <a16:colId xmlns:a16="http://schemas.microsoft.com/office/drawing/2014/main" val="3423044078"/>
                    </a:ext>
                  </a:extLst>
                </a:gridCol>
                <a:gridCol w="1940386">
                  <a:extLst>
                    <a:ext uri="{9D8B030D-6E8A-4147-A177-3AD203B41FA5}">
                      <a16:colId xmlns:a16="http://schemas.microsoft.com/office/drawing/2014/main" val="29429858"/>
                    </a:ext>
                  </a:extLst>
                </a:gridCol>
              </a:tblGrid>
              <a:tr h="996002">
                <a:tc>
                  <a:txBody>
                    <a:bodyPr/>
                    <a:lstStyle/>
                    <a:p>
                      <a:pPr marL="181610" marR="182245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PRODUCTO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1445" marR="132080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OFERTA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20345" marR="220345" algn="ctr"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DEMANDA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41300" marR="81915" indent="-147320" algn="ctr"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SUPERÁVIT O DÉFICIT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6930786"/>
                  </a:ext>
                </a:extLst>
              </a:tr>
              <a:tr h="960731">
                <a:tc>
                  <a:txBody>
                    <a:bodyPr/>
                    <a:lstStyle/>
                    <a:p>
                      <a:pPr marL="181610" marR="182245" algn="l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Miel de abeja /litros</a:t>
                      </a:r>
                      <a:endParaRPr lang="es-E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1445" marR="132080" algn="ctr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24375</a:t>
                      </a:r>
                      <a:endParaRPr lang="es-E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0345" marR="220345" algn="ctr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210879</a:t>
                      </a:r>
                      <a:endParaRPr lang="es-E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305" marR="281305" algn="ctr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B050"/>
                          </a:solidFill>
                          <a:effectLst/>
                        </a:rPr>
                        <a:t>-186504</a:t>
                      </a:r>
                      <a:endParaRPr lang="es-ES" sz="20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61069"/>
                  </a:ext>
                </a:extLst>
              </a:tr>
              <a:tr h="686956">
                <a:tc>
                  <a:txBody>
                    <a:bodyPr/>
                    <a:lstStyle/>
                    <a:p>
                      <a:pPr marL="181610" marR="182245" algn="l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Jalea real/kilos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1445" marR="13208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27.7</a:t>
                      </a:r>
                      <a:endParaRPr lang="es-E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0345" marR="22034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52.75</a:t>
                      </a:r>
                      <a:endParaRPr lang="es-E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305" marR="28130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B050"/>
                          </a:solidFill>
                          <a:effectLst/>
                        </a:rPr>
                        <a:t>-25.05</a:t>
                      </a:r>
                      <a:endParaRPr lang="es-ES" sz="20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733229"/>
                  </a:ext>
                </a:extLst>
              </a:tr>
              <a:tr h="686956">
                <a:tc>
                  <a:txBody>
                    <a:bodyPr/>
                    <a:lstStyle/>
                    <a:p>
                      <a:pPr marL="181610" marR="182245" algn="l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Polen/kilos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1445" marR="13208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6356</a:t>
                      </a:r>
                      <a:endParaRPr lang="es-E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0345" marR="22034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17562</a:t>
                      </a:r>
                      <a:endParaRPr lang="es-E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305" marR="281305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B050"/>
                          </a:solidFill>
                          <a:effectLst/>
                        </a:rPr>
                        <a:t>-11206</a:t>
                      </a:r>
                      <a:endParaRPr lang="es-ES" sz="20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11771"/>
                  </a:ext>
                </a:extLst>
              </a:tr>
              <a:tr h="686956">
                <a:tc>
                  <a:txBody>
                    <a:bodyPr/>
                    <a:lstStyle/>
                    <a:p>
                      <a:pPr marL="181610" marR="182245" algn="l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Propóleo/kilos</a:t>
                      </a:r>
                      <a:endParaRPr lang="es-E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1445" marR="132080" algn="ctr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41.5</a:t>
                      </a:r>
                      <a:endParaRPr lang="es-E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0345" marR="220345" algn="ctr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158.15</a:t>
                      </a:r>
                      <a:endParaRPr lang="es-E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1305" marR="281940" algn="ctr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B050"/>
                          </a:solidFill>
                          <a:effectLst/>
                        </a:rPr>
                        <a:t>-116.65</a:t>
                      </a:r>
                      <a:endParaRPr lang="es-ES" sz="20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318767"/>
                  </a:ext>
                </a:extLst>
              </a:tr>
            </a:tbl>
          </a:graphicData>
        </a:graphic>
      </p:graphicFrame>
      <p:sp>
        <p:nvSpPr>
          <p:cNvPr id="9" name="Rectángulo: esquinas redondeadas 8"/>
          <p:cNvSpPr/>
          <p:nvPr/>
        </p:nvSpPr>
        <p:spPr>
          <a:xfrm>
            <a:off x="870971" y="462809"/>
            <a:ext cx="8691843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ANÁLISIS DEL MERCADO</a:t>
            </a:r>
            <a:endParaRPr lang="es-ES" sz="2400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531908464"/>
              </p:ext>
            </p:extLst>
          </p:nvPr>
        </p:nvGraphicFramePr>
        <p:xfrm>
          <a:off x="9391313" y="1445450"/>
          <a:ext cx="2703868" cy="1685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549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6320411"/>
              </p:ext>
            </p:extLst>
          </p:nvPr>
        </p:nvGraphicFramePr>
        <p:xfrm>
          <a:off x="870971" y="2027583"/>
          <a:ext cx="10313864" cy="3893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927">
                  <a:extLst>
                    <a:ext uri="{9D8B030D-6E8A-4147-A177-3AD203B41FA5}">
                      <a16:colId xmlns:a16="http://schemas.microsoft.com/office/drawing/2014/main" val="1227944785"/>
                    </a:ext>
                  </a:extLst>
                </a:gridCol>
                <a:gridCol w="2542692">
                  <a:extLst>
                    <a:ext uri="{9D8B030D-6E8A-4147-A177-3AD203B41FA5}">
                      <a16:colId xmlns:a16="http://schemas.microsoft.com/office/drawing/2014/main" val="215436825"/>
                    </a:ext>
                  </a:extLst>
                </a:gridCol>
                <a:gridCol w="2422112">
                  <a:extLst>
                    <a:ext uri="{9D8B030D-6E8A-4147-A177-3AD203B41FA5}">
                      <a16:colId xmlns:a16="http://schemas.microsoft.com/office/drawing/2014/main" val="3602342544"/>
                    </a:ext>
                  </a:extLst>
                </a:gridCol>
                <a:gridCol w="2287133">
                  <a:extLst>
                    <a:ext uri="{9D8B030D-6E8A-4147-A177-3AD203B41FA5}">
                      <a16:colId xmlns:a16="http://schemas.microsoft.com/office/drawing/2014/main" val="2160421810"/>
                    </a:ext>
                  </a:extLst>
                </a:gridCol>
              </a:tblGrid>
              <a:tr h="461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Producto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productor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P. Promedio mercado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Ganancia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83830"/>
                  </a:ext>
                </a:extLst>
              </a:tr>
              <a:tr h="8510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Miel de abeja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7,00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32923289"/>
                  </a:ext>
                </a:extLst>
              </a:tr>
              <a:tr h="6701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Jalea Real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1521708"/>
                  </a:ext>
                </a:extLst>
              </a:tr>
              <a:tr h="6701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Polen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57471654"/>
                  </a:ext>
                </a:extLst>
              </a:tr>
              <a:tr h="6701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Propóleo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1352169"/>
                  </a:ext>
                </a:extLst>
              </a:tr>
            </a:tbl>
          </a:graphicData>
        </a:graphic>
      </p:graphicFrame>
      <p:sp>
        <p:nvSpPr>
          <p:cNvPr id="5" name="Rectángulo: esquinas redondeadas 4"/>
          <p:cNvSpPr/>
          <p:nvPr/>
        </p:nvSpPr>
        <p:spPr>
          <a:xfrm>
            <a:off x="870971" y="462809"/>
            <a:ext cx="10313864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ANÁLISIS DEL MERCADO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14636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67" b="4233"/>
          <a:stretch/>
        </p:blipFill>
        <p:spPr>
          <a:xfrm>
            <a:off x="677334" y="1270000"/>
            <a:ext cx="8895171" cy="524657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24592"/>
              </p:ext>
            </p:extLst>
          </p:nvPr>
        </p:nvGraphicFramePr>
        <p:xfrm>
          <a:off x="9787657" y="1270000"/>
          <a:ext cx="1751169" cy="2569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1169">
                  <a:extLst>
                    <a:ext uri="{9D8B030D-6E8A-4147-A177-3AD203B41FA5}">
                      <a16:colId xmlns:a16="http://schemas.microsoft.com/office/drawing/2014/main" val="1582602195"/>
                    </a:ext>
                  </a:extLst>
                </a:gridCol>
              </a:tblGrid>
              <a:tr h="3453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+mn-lt"/>
                        </a:rPr>
                        <a:t>PRODUCTOR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1217562"/>
                  </a:ext>
                </a:extLst>
              </a:tr>
              <a:tr h="3453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DIRECCIÓN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4147100"/>
                  </a:ext>
                </a:extLst>
              </a:tr>
              <a:tr h="3453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+mn-lt"/>
                        </a:rPr>
                        <a:t>TELÉFONO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6315264"/>
                  </a:ext>
                </a:extLst>
              </a:tr>
              <a:tr h="3453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+mn-lt"/>
                        </a:rPr>
                        <a:t>COORDENADAS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40928"/>
                  </a:ext>
                </a:extLst>
              </a:tr>
              <a:tr h="3453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+mn-lt"/>
                        </a:rPr>
                        <a:t>NÚMERO DE COLMENAS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7789396"/>
                  </a:ext>
                </a:extLst>
              </a:tr>
              <a:tr h="3453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  <a:latin typeface="+mn-lt"/>
                        </a:rPr>
                        <a:t>PRODUCTOS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3839976"/>
                  </a:ext>
                </a:extLst>
              </a:tr>
              <a:tr h="34532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CANTIDADES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6481019"/>
                  </a:ext>
                </a:extLst>
              </a:tr>
            </a:tbl>
          </a:graphicData>
        </a:graphic>
      </p:graphicFrame>
      <p:sp>
        <p:nvSpPr>
          <p:cNvPr id="6" name="Rectángulo: esquinas redondeadas 5"/>
          <p:cNvSpPr/>
          <p:nvPr/>
        </p:nvSpPr>
        <p:spPr>
          <a:xfrm>
            <a:off x="677334" y="280298"/>
            <a:ext cx="8691843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GEORREFERENCIACIÓN UPAs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13066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/>
          <p:cNvSpPr/>
          <p:nvPr/>
        </p:nvSpPr>
        <p:spPr>
          <a:xfrm>
            <a:off x="677334" y="291057"/>
            <a:ext cx="9800614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PROPUESTA DE COMERCIALIZACIÓN</a:t>
            </a:r>
            <a:endParaRPr lang="es-ES" sz="24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77334" y="1183341"/>
            <a:ext cx="9800614" cy="554018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s-EC" b="1" dirty="0">
                <a:solidFill>
                  <a:schemeClr val="accent1">
                    <a:lumMod val="75000"/>
                  </a:schemeClr>
                </a:solidFill>
              </a:rPr>
              <a:t>CREACIÓN DE UN CENTRO ALTERNATIVO DE ACOPIO, ENVASADO Y COMERCIALIZACIÓN DE PRODUCTOS APÍCOLAS EN LA PROVINCIA DE IMBABURA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498787801"/>
              </p:ext>
            </p:extLst>
          </p:nvPr>
        </p:nvGraphicFramePr>
        <p:xfrm>
          <a:off x="1806089" y="2033196"/>
          <a:ext cx="7606852" cy="4566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2453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635162"/>
            <a:ext cx="9929706" cy="4754879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Objetivo general</a:t>
            </a:r>
          </a:p>
          <a:p>
            <a:pPr marL="0" indent="0">
              <a:buNone/>
            </a:pPr>
            <a:r>
              <a:rPr lang="es-419" dirty="0"/>
              <a:t>Crear un centro alternativo de acopio y envasado de productos apícolas, que cuente con un plan de comercialización e incremento de ventas dirigidas a cubrir la demanda insatisfecha existente en la provincia de Imbabura. 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Objetivos específicos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419" dirty="0"/>
              <a:t>Identificar las variables internas y externas del centro de acopio y envasado que orienten y fortalezcan la actividad comercial de los productores apícolas.</a:t>
            </a:r>
            <a:endParaRPr lang="es-ES" dirty="0"/>
          </a:p>
          <a:p>
            <a:pPr>
              <a:buFont typeface="Wingdings" panose="05000000000000000000" pitchFamily="2" charset="2"/>
              <a:buChar char="§"/>
            </a:pPr>
            <a:r>
              <a:rPr lang="es-419" dirty="0"/>
              <a:t>Diseñar estrategias efectivas de comercialización, mercadotecnia y publicidad de los productos para alcanzar una ventaja competitiva.</a:t>
            </a:r>
            <a:endParaRPr lang="es-ES" dirty="0"/>
          </a:p>
          <a:p>
            <a:pPr>
              <a:buFont typeface="Wingdings" panose="05000000000000000000" pitchFamily="2" charset="2"/>
              <a:buChar char="§"/>
            </a:pPr>
            <a:r>
              <a:rPr lang="es-419" dirty="0"/>
              <a:t>Elaborar el estudio técnico y financiero de la propuesta.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9929706" cy="5952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C" sz="2000" dirty="0"/>
              <a:t>OBJETIVOS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7367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828339" y="1355464"/>
            <a:ext cx="9821732" cy="50883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22256"/>
              </p:ext>
            </p:extLst>
          </p:nvPr>
        </p:nvGraphicFramePr>
        <p:xfrm>
          <a:off x="677863" y="1635125"/>
          <a:ext cx="10559980" cy="495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828339" y="383689"/>
            <a:ext cx="9542431" cy="5952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C" sz="2000" dirty="0"/>
              <a:t>PLAN ORGANIZACIONAL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53678" y="3514771"/>
            <a:ext cx="1463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/>
              <a:t>MIELES DEL NORTE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764527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710004" y="1194099"/>
            <a:ext cx="9628095" cy="54756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0003" y="233083"/>
            <a:ext cx="9628095" cy="5844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C" sz="2000" dirty="0"/>
              <a:t>ESTRUCTURA  ORGANIZATIVA</a:t>
            </a:r>
          </a:p>
        </p:txBody>
      </p:sp>
      <p:sp>
        <p:nvSpPr>
          <p:cNvPr id="10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54249" y="2566973"/>
            <a:ext cx="857384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s-ES" altLang="es-E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549153133"/>
              </p:ext>
            </p:extLst>
          </p:nvPr>
        </p:nvGraphicFramePr>
        <p:xfrm>
          <a:off x="1054249" y="1621716"/>
          <a:ext cx="9197788" cy="4620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30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03642" y="1355464"/>
            <a:ext cx="9187031" cy="5163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161955"/>
              </p:ext>
            </p:extLst>
          </p:nvPr>
        </p:nvGraphicFramePr>
        <p:xfrm>
          <a:off x="677334" y="1635163"/>
          <a:ext cx="9520237" cy="4503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494851"/>
            <a:ext cx="9520915" cy="5844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EC" sz="2000" dirty="0"/>
              <a:t>IDENTIFICACIÓN DE VARIABLES INTERNAS Y EXTERNAS DE COMERCIALIZACIÓN</a:t>
            </a:r>
          </a:p>
        </p:txBody>
      </p:sp>
    </p:spTree>
    <p:extLst>
      <p:ext uri="{BB962C8B-B14F-4D97-AF65-F5344CB8AC3E}">
        <p14:creationId xmlns:p14="http://schemas.microsoft.com/office/powerpoint/2010/main" val="3265260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77334" y="1495313"/>
            <a:ext cx="9004548" cy="5109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78779"/>
              </p:ext>
            </p:extLst>
          </p:nvPr>
        </p:nvGraphicFramePr>
        <p:xfrm>
          <a:off x="457200" y="1992086"/>
          <a:ext cx="7554686" cy="440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383690"/>
            <a:ext cx="9004548" cy="6382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ESTRATEGIAS DE MERCADOTECNIA</a:t>
            </a:r>
            <a:endParaRPr lang="es-ES" sz="2400" dirty="0"/>
          </a:p>
        </p:txBody>
      </p:sp>
      <p:pic>
        <p:nvPicPr>
          <p:cNvPr id="6" name="Imagen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1655" y="2244201"/>
            <a:ext cx="3762058" cy="3080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5557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881729" y="1420009"/>
            <a:ext cx="8896972" cy="49700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419" sz="2000" b="1" dirty="0">
                <a:solidFill>
                  <a:schemeClr val="accent1">
                    <a:lumMod val="75000"/>
                  </a:schemeClr>
                </a:solidFill>
              </a:rPr>
              <a:t>ESTRATEGIAS DE PROMOCIÓN</a:t>
            </a:r>
            <a:endParaRPr lang="es-E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529132"/>
              </p:ext>
            </p:extLst>
          </p:nvPr>
        </p:nvGraphicFramePr>
        <p:xfrm>
          <a:off x="1979408" y="2119256"/>
          <a:ext cx="7143078" cy="3754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881729" y="415962"/>
            <a:ext cx="8896972" cy="6060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ESTRATEGIAS DE MERCADOTECNIA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896466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/>
          <p:cNvSpPr/>
          <p:nvPr/>
        </p:nvSpPr>
        <p:spPr>
          <a:xfrm>
            <a:off x="967790" y="418794"/>
            <a:ext cx="3787091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PROBLEMA</a:t>
            </a:r>
          </a:p>
        </p:txBody>
      </p:sp>
      <p:sp>
        <p:nvSpPr>
          <p:cNvPr id="5" name="Rectángulo: esquinas redondeadas 4"/>
          <p:cNvSpPr/>
          <p:nvPr/>
        </p:nvSpPr>
        <p:spPr>
          <a:xfrm>
            <a:off x="967791" y="3726902"/>
            <a:ext cx="3787090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JUSTIFICACIÓN</a:t>
            </a:r>
          </a:p>
        </p:txBody>
      </p:sp>
      <p:sp>
        <p:nvSpPr>
          <p:cNvPr id="6" name="Rectángulo: esquinas redondeadas 5"/>
          <p:cNvSpPr/>
          <p:nvPr/>
        </p:nvSpPr>
        <p:spPr>
          <a:xfrm>
            <a:off x="967789" y="1380981"/>
            <a:ext cx="9800616" cy="18032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dirty="0">
                <a:solidFill>
                  <a:schemeClr val="tx1"/>
                </a:solidFill>
              </a:rPr>
              <a:t>La inexistencia de un adecuado sistema de comercialización de productos apícolas en la provincia de Imbabura, genera pérdidas económicas para los apicultores que en ella se domicilian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Rectángulo: esquinas redondeadas 6"/>
          <p:cNvSpPr/>
          <p:nvPr/>
        </p:nvSpPr>
        <p:spPr>
          <a:xfrm>
            <a:off x="967789" y="4624541"/>
            <a:ext cx="9800616" cy="21300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dirty="0">
                <a:solidFill>
                  <a:schemeClr val="tx1"/>
                </a:solidFill>
              </a:rPr>
              <a:t>El presente estudio se centra en la necesidad de establecer un medio de información sobre la producción y el comercio apícola que se genera en la provincia de Imbabura y de generar un sistema de comercialización para los productos apícolas con el objetivo de mejorar las oportunidades de comercio de los productores. 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7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487549061"/>
              </p:ext>
            </p:extLst>
          </p:nvPr>
        </p:nvGraphicFramePr>
        <p:xfrm>
          <a:off x="1142999" y="1557338"/>
          <a:ext cx="9758363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881728" y="415962"/>
            <a:ext cx="9165913" cy="6060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CANAL DE DISTRIBUCIÓN</a:t>
            </a:r>
          </a:p>
        </p:txBody>
      </p:sp>
    </p:spTree>
    <p:extLst>
      <p:ext uri="{BB962C8B-B14F-4D97-AF65-F5344CB8AC3E}">
        <p14:creationId xmlns:p14="http://schemas.microsoft.com/office/powerpoint/2010/main" val="3981207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1729" y="1398495"/>
            <a:ext cx="8896971" cy="4797910"/>
          </a:xfrm>
        </p:spPr>
        <p:txBody>
          <a:bodyPr/>
          <a:lstStyle/>
          <a:p>
            <a:pPr marL="0" indent="0">
              <a:buNone/>
            </a:pPr>
            <a:endParaRPr lang="es-ES" b="1" dirty="0"/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81728" y="415962"/>
            <a:ext cx="9165913" cy="6060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FIJACIÓN DE PRECIOS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9758254"/>
                  </p:ext>
                </p:extLst>
              </p:nvPr>
            </p:nvGraphicFramePr>
            <p:xfrm>
              <a:off x="881728" y="1398495"/>
              <a:ext cx="9165914" cy="4905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82957">
                      <a:extLst>
                        <a:ext uri="{9D8B030D-6E8A-4147-A177-3AD203B41FA5}">
                          <a16:colId xmlns:a16="http://schemas.microsoft.com/office/drawing/2014/main" val="367038032"/>
                        </a:ext>
                      </a:extLst>
                    </a:gridCol>
                    <a:gridCol w="4582957">
                      <a:extLst>
                        <a:ext uri="{9D8B030D-6E8A-4147-A177-3AD203B41FA5}">
                          <a16:colId xmlns:a16="http://schemas.microsoft.com/office/drawing/2014/main" val="1318469880"/>
                        </a:ext>
                      </a:extLst>
                    </a:gridCol>
                  </a:tblGrid>
                  <a:tr h="1303446">
                    <a:tc>
                      <a:txBody>
                        <a:bodyPr/>
                        <a:lstStyle/>
                        <a:p>
                          <a:r>
                            <a:rPr lang="es-ES" dirty="0"/>
                            <a:t>Cálculo de precio de venta unitario por litro de miel de abeja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s-419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Cálculo de precio de venta unitario por kilogramo de polen </a:t>
                          </a:r>
                          <a:endParaRPr lang="es-E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311453"/>
                      </a:ext>
                    </a:extLst>
                  </a:tr>
                  <a:tr h="3602040">
                    <a:tc>
                      <a:txBody>
                        <a:bodyPr/>
                        <a:lstStyle/>
                        <a:p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Se emplea la siguiente fórmula:</a:t>
                          </a:r>
                        </a:p>
                        <a:p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419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</m:t>
                                </m:r>
                                <m:r>
                                  <a:rPr lang="es-419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s-419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  <m:r>
                                  <a:rPr lang="es-419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( 1+</m:t>
                                </m:r>
                                <m:r>
                                  <a:rPr lang="es-419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𝑚</m:t>
                                </m:r>
                                <m:r>
                                  <a:rPr lang="es-419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)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 = precio de venta unitario</a:t>
                          </a:r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 = costo unitario de producto</a:t>
                          </a:r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 = % de ganancia</a:t>
                          </a:r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endParaRPr lang="es-ES_tradnl" dirty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419" sz="18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</m:t>
                                </m:r>
                                <m:r>
                                  <a:rPr lang="es-419" sz="18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=7 ( 1+0.50)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s-419" sz="1800" b="1" kern="1200" dirty="0">
                              <a:solidFill>
                                <a:schemeClr val="dk1"/>
                              </a:solidFill>
                              <a:effectLst/>
                              <a:ea typeface="+mn-ea"/>
                              <a:cs typeface="+mn-cs"/>
                            </a:rPr>
                            <a:t>                </a:t>
                          </a:r>
                          <a14:m>
                            <m:oMath xmlns:m="http://schemas.openxmlformats.org/officeDocument/2006/math"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𝑷</m:t>
                              </m:r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𝟏𝟎</m:t>
                              </m:r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𝟓𝟎</m:t>
                              </m:r>
                            </m:oMath>
                          </a14:m>
                          <a:r>
                            <a:rPr lang="es-419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s-419" sz="18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 precio estimado es de $10.50 por litro de miel de abeja.</a:t>
                          </a:r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endParaRPr lang="es-E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Costo promedio de cada kilo de polen $12.00</a:t>
                          </a:r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Margen de ganancia estimado 50%</a:t>
                          </a:r>
                        </a:p>
                        <a:p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419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</m:t>
                                </m:r>
                                <m:r>
                                  <a:rPr lang="es-419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=12 ( 1+0.50)</m:t>
                                </m:r>
                              </m:oMath>
                            </m:oMathPara>
                          </a14:m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419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𝑷</m:t>
                              </m:r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𝟏𝟖</m:t>
                              </m:r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s-419" sz="1800" b="1" i="1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𝟎𝟎</m:t>
                              </m:r>
                            </m:oMath>
                          </a14:m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	 </a:t>
                          </a:r>
                        </a:p>
                        <a:p>
                          <a:r>
                            <a:rPr lang="es-419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	</a:t>
                          </a:r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s-419" sz="18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 precio estimado es de $18.00 por kilogramo de polen de abeja.</a:t>
                          </a:r>
                          <a:endParaRPr lang="es-ES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endParaRPr lang="es-E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32758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9758254"/>
                  </p:ext>
                </p:extLst>
              </p:nvPr>
            </p:nvGraphicFramePr>
            <p:xfrm>
              <a:off x="881728" y="1398495"/>
              <a:ext cx="9165914" cy="49054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82957">
                      <a:extLst>
                        <a:ext uri="{9D8B030D-6E8A-4147-A177-3AD203B41FA5}">
                          <a16:colId xmlns:a16="http://schemas.microsoft.com/office/drawing/2014/main" val="367038032"/>
                        </a:ext>
                      </a:extLst>
                    </a:gridCol>
                    <a:gridCol w="4582957">
                      <a:extLst>
                        <a:ext uri="{9D8B030D-6E8A-4147-A177-3AD203B41FA5}">
                          <a16:colId xmlns:a16="http://schemas.microsoft.com/office/drawing/2014/main" val="1318469880"/>
                        </a:ext>
                      </a:extLst>
                    </a:gridCol>
                  </a:tblGrid>
                  <a:tr h="1303446">
                    <a:tc>
                      <a:txBody>
                        <a:bodyPr/>
                        <a:lstStyle/>
                        <a:p>
                          <a:r>
                            <a:rPr lang="es-ES" dirty="0"/>
                            <a:t>Cálculo de precio de venta unitario por litro de miel de abeja</a:t>
                          </a:r>
                          <a:endParaRPr lang="es-E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s-419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Cálculo de precio de venta unitario por kilogramo de polen </a:t>
                          </a:r>
                          <a:endParaRPr lang="es-E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34311453"/>
                      </a:ext>
                    </a:extLst>
                  </a:tr>
                  <a:tr h="36020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>
                          <a:blip r:embed="rId2"/>
                          <a:stretch>
                            <a:fillRect l="-133" t="-36318" r="-100398" b="-3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>
                          <a:blip r:embed="rId2"/>
                          <a:stretch>
                            <a:fillRect l="-100266" t="-36318" r="-532" b="-3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327584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66970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81728" y="1557338"/>
            <a:ext cx="9165913" cy="4914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390076"/>
              </p:ext>
            </p:extLst>
          </p:nvPr>
        </p:nvGraphicFramePr>
        <p:xfrm>
          <a:off x="1166813" y="1557338"/>
          <a:ext cx="8596312" cy="4541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81728" y="415962"/>
            <a:ext cx="9165913" cy="6060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PROYECCIÓN DE VENTAS</a:t>
            </a:r>
          </a:p>
        </p:txBody>
      </p:sp>
    </p:spTree>
    <p:extLst>
      <p:ext uri="{BB962C8B-B14F-4D97-AF65-F5344CB8AC3E}">
        <p14:creationId xmlns:p14="http://schemas.microsoft.com/office/powerpoint/2010/main" val="4021518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677334" y="1538344"/>
            <a:ext cx="8617273" cy="50883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808516"/>
              </p:ext>
            </p:extLst>
          </p:nvPr>
        </p:nvGraphicFramePr>
        <p:xfrm>
          <a:off x="1505175" y="4995844"/>
          <a:ext cx="2937734" cy="996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6315">
                  <a:extLst>
                    <a:ext uri="{9D8B030D-6E8A-4147-A177-3AD203B41FA5}">
                      <a16:colId xmlns:a16="http://schemas.microsoft.com/office/drawing/2014/main" val="2688680573"/>
                    </a:ext>
                  </a:extLst>
                </a:gridCol>
                <a:gridCol w="1041419">
                  <a:extLst>
                    <a:ext uri="{9D8B030D-6E8A-4147-A177-3AD203B41FA5}">
                      <a16:colId xmlns:a16="http://schemas.microsoft.com/office/drawing/2014/main" val="4029750975"/>
                    </a:ext>
                  </a:extLst>
                </a:gridCol>
              </a:tblGrid>
              <a:tr h="498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INVERSIÓN INICIAL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b="0" dirty="0">
                          <a:solidFill>
                            <a:schemeClr val="tx1"/>
                          </a:solidFill>
                          <a:effectLst/>
                        </a:rPr>
                        <a:t>57.500,00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917458"/>
                  </a:ext>
                </a:extLst>
              </a:tr>
              <a:tr h="498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TASA DE DESCUENTO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b="0" dirty="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es-E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73073151"/>
                  </a:ext>
                </a:extLst>
              </a:tr>
            </a:tbl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491266"/>
            <a:ext cx="9165913" cy="6060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ANÁLISIS FINANCIERO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665691"/>
              </p:ext>
            </p:extLst>
          </p:nvPr>
        </p:nvGraphicFramePr>
        <p:xfrm>
          <a:off x="5193450" y="5000140"/>
          <a:ext cx="2597515" cy="1467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466">
                  <a:extLst>
                    <a:ext uri="{9D8B030D-6E8A-4147-A177-3AD203B41FA5}">
                      <a16:colId xmlns:a16="http://schemas.microsoft.com/office/drawing/2014/main" val="3047505937"/>
                    </a:ext>
                  </a:extLst>
                </a:gridCol>
                <a:gridCol w="1320049">
                  <a:extLst>
                    <a:ext uri="{9D8B030D-6E8A-4147-A177-3AD203B41FA5}">
                      <a16:colId xmlns:a16="http://schemas.microsoft.com/office/drawing/2014/main" val="1136985417"/>
                    </a:ext>
                  </a:extLst>
                </a:gridCol>
              </a:tblGrid>
              <a:tr h="5160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VAN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s-419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189.918,18</a:t>
                      </a:r>
                      <a:endParaRPr lang="es-ES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787905"/>
                  </a:ext>
                </a:extLst>
              </a:tr>
              <a:tr h="4758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TIR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100%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46250782"/>
                  </a:ext>
                </a:extLst>
              </a:tr>
              <a:tr h="4758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RCB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1,20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904292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000076"/>
              </p:ext>
            </p:extLst>
          </p:nvPr>
        </p:nvGraphicFramePr>
        <p:xfrm>
          <a:off x="1594164" y="1747036"/>
          <a:ext cx="6196801" cy="2807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4570">
                  <a:extLst>
                    <a:ext uri="{9D8B030D-6E8A-4147-A177-3AD203B41FA5}">
                      <a16:colId xmlns:a16="http://schemas.microsoft.com/office/drawing/2014/main" val="2240345398"/>
                    </a:ext>
                  </a:extLst>
                </a:gridCol>
                <a:gridCol w="1987421">
                  <a:extLst>
                    <a:ext uri="{9D8B030D-6E8A-4147-A177-3AD203B41FA5}">
                      <a16:colId xmlns:a16="http://schemas.microsoft.com/office/drawing/2014/main" val="3204714874"/>
                    </a:ext>
                  </a:extLst>
                </a:gridCol>
                <a:gridCol w="1083823">
                  <a:extLst>
                    <a:ext uri="{9D8B030D-6E8A-4147-A177-3AD203B41FA5}">
                      <a16:colId xmlns:a16="http://schemas.microsoft.com/office/drawing/2014/main" val="1446547780"/>
                    </a:ext>
                  </a:extLst>
                </a:gridCol>
                <a:gridCol w="2100987">
                  <a:extLst>
                    <a:ext uri="{9D8B030D-6E8A-4147-A177-3AD203B41FA5}">
                      <a16:colId xmlns:a16="http://schemas.microsoft.com/office/drawing/2014/main" val="3680452355"/>
                    </a:ext>
                  </a:extLst>
                </a:gridCol>
              </a:tblGrid>
              <a:tr h="35096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FLUJO DE INGRESOS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FLUJO DE EGRESOS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538356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AÑO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VALOR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AÑO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VALOR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40633035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243.000,00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188.568,00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34623878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267.300,00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207.424,80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96482431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294.030,00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228.167,28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30947748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323.433,00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250.984,01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30285738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355.776,30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276.082,41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03375904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TOTAL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>
                          <a:effectLst/>
                        </a:rPr>
                        <a:t>1.483.539,30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TOTAL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1.151.226,50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01625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310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484555"/>
            <a:ext cx="10005010" cy="455680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lvl="0"/>
            <a:r>
              <a:rPr lang="es-419" dirty="0"/>
              <a:t>El Centro de Acopio y Envasado “Mieles del Norte”, se enfocará en el proceso de envasado y etiquetado de productos apícolas. Los productos que se ofertaran en este caso la miel de abeja y el polen, gozan de una gran aceptación en la provincia de Imbabura, por lo que, el centro de acopio y envasado se convierte en una nueva alternativa para la comercialización de productos apícolas de calidad.  </a:t>
            </a:r>
            <a:endParaRPr lang="es-ES" dirty="0"/>
          </a:p>
          <a:p>
            <a:pPr marL="0" indent="0">
              <a:buNone/>
            </a:pPr>
            <a:r>
              <a:rPr lang="es-419" dirty="0"/>
              <a:t> </a:t>
            </a:r>
            <a:endParaRPr lang="es-ES" dirty="0"/>
          </a:p>
          <a:p>
            <a:pPr lvl="0"/>
            <a:r>
              <a:rPr lang="es-419" dirty="0"/>
              <a:t> El centro permitirá establecer relaciones directas con los productores para crear una relación de cooperación de beneficios mutuos en las áreas productiva y comercial.</a:t>
            </a:r>
            <a:endParaRPr lang="es-ES" dirty="0"/>
          </a:p>
          <a:p>
            <a:pPr marL="0" indent="0">
              <a:buNone/>
            </a:pPr>
            <a:r>
              <a:rPr lang="es-419" dirty="0"/>
              <a:t> </a:t>
            </a:r>
            <a:endParaRPr lang="es-ES" dirty="0"/>
          </a:p>
          <a:p>
            <a:pPr marL="0" indent="0">
              <a:buNone/>
            </a:pPr>
            <a:r>
              <a:rPr lang="es-419" dirty="0"/>
              <a:t> </a:t>
            </a:r>
            <a:endParaRPr lang="es-ES" dirty="0"/>
          </a:p>
          <a:p>
            <a:pPr lvl="0"/>
            <a:r>
              <a:rPr lang="es-419" dirty="0"/>
              <a:t>En el estudio financiero se observa una Tasa Interna de Retorno del 100%, con un Valor Actual Neto de $189,918.18 dólares; lo que indica una alta rentabilidad del proyecto. A demás la relación costo beneficio es de 1,2 lo que significa que por cada dólar invertido se espera una ganancia de $1.20 dólares. </a:t>
            </a:r>
            <a:endParaRPr lang="es-ES" dirty="0"/>
          </a:p>
          <a:p>
            <a:endParaRPr lang="es-ES" dirty="0"/>
          </a:p>
        </p:txBody>
      </p:sp>
      <p:sp>
        <p:nvSpPr>
          <p:cNvPr id="4" name="Rectángulo: esquinas redondeadas 3"/>
          <p:cNvSpPr/>
          <p:nvPr/>
        </p:nvSpPr>
        <p:spPr>
          <a:xfrm>
            <a:off x="677334" y="366360"/>
            <a:ext cx="10005010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CONCLUSIONES DE LA PROPUESTA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663786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355464"/>
            <a:ext cx="10005010" cy="492700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s-419" dirty="0"/>
              <a:t>En lo que respecta a la producción apícola que se inicie un plan de fortalecimiento organizativo, que forme mayores competencias en los productores, para lograr que sus procesos productivos sean tecnificados y logren un mayor posicionamiento en el mercado de la provincia. </a:t>
            </a:r>
            <a:endParaRPr lang="es-ES" dirty="0"/>
          </a:p>
          <a:p>
            <a:pPr marL="0" indent="0">
              <a:buNone/>
            </a:pPr>
            <a:r>
              <a:rPr lang="es-419" dirty="0"/>
              <a:t> </a:t>
            </a:r>
            <a:endParaRPr lang="es-ES" dirty="0"/>
          </a:p>
          <a:p>
            <a:pPr lvl="0"/>
            <a:r>
              <a:rPr lang="es-419" dirty="0"/>
              <a:t>Crear alianzas con los productores para cooperar conjuntamente en la producción apícola, y la comercialización de productos terminados, en busca de mejorar las negociaciones y resultados comerciales de productor y del centro de acopio y envasado.</a:t>
            </a:r>
            <a:endParaRPr lang="es-ES" dirty="0"/>
          </a:p>
          <a:p>
            <a:pPr marL="0" indent="0">
              <a:buNone/>
            </a:pPr>
            <a:r>
              <a:rPr lang="es-419" dirty="0"/>
              <a:t> </a:t>
            </a:r>
            <a:endParaRPr lang="es-ES" dirty="0"/>
          </a:p>
          <a:p>
            <a:pPr lvl="0"/>
            <a:r>
              <a:rPr lang="es-419" dirty="0"/>
              <a:t>La reinversión en maquinaria tecnificada que contribuya a un mayor nivel de producción y mejora de la calidad de los productos para alcanzar ventajas comparativas y competitivas. Así como la capacitación continua en procesos de producción y comercialización del personal del centro Mieles del Norte.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Rectángulo: esquinas redondeadas 4"/>
          <p:cNvSpPr/>
          <p:nvPr/>
        </p:nvSpPr>
        <p:spPr>
          <a:xfrm>
            <a:off x="677334" y="366360"/>
            <a:ext cx="10005010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RECOMENDACIONES DE LA PROPUESTA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880742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495313"/>
            <a:ext cx="10005010" cy="486245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lvl="0" algn="just"/>
            <a:endParaRPr lang="es-419" sz="2000" dirty="0"/>
          </a:p>
          <a:p>
            <a:pPr lvl="0" algn="just"/>
            <a:r>
              <a:rPr lang="es-419" sz="2000" dirty="0"/>
              <a:t>La demanda insatisfecha en el mercado para los productos apícolas en la provincia anualmente es de 210879 litros de miel de abeja; 300 kilogramos de polen y 18.44 kilogramos de propóleo por lo que se considera que los productos de mayor demanda en la provincia son la miel de abeja y el propóleo.</a:t>
            </a:r>
          </a:p>
          <a:p>
            <a:pPr marL="0" lvl="0" indent="0" algn="just">
              <a:buNone/>
            </a:pPr>
            <a:endParaRPr lang="es-ES" sz="2000" dirty="0"/>
          </a:p>
          <a:p>
            <a:pPr lvl="0" algn="just"/>
            <a:r>
              <a:rPr lang="es-419" sz="2000" dirty="0"/>
              <a:t>La mayoría de productores apícolas en la provincia se dedican a la apicultura como actividad complementaria, sus apiarios conformados por 15 colmenas y su producción en promedio es de 20 litros por colmena anualmente, la producción total obtenida anualmente en la provincia es de 24375 litros de miel de abeja; 27.7 kilogramos de jalea real; 6356 kilogramos de polen y 41.5 kilogramos de propóleo.</a:t>
            </a:r>
            <a:endParaRPr lang="es-ES" sz="2000" dirty="0"/>
          </a:p>
        </p:txBody>
      </p:sp>
      <p:sp>
        <p:nvSpPr>
          <p:cNvPr id="7" name="Rectángulo: esquinas redondeadas 6"/>
          <p:cNvSpPr/>
          <p:nvPr/>
        </p:nvSpPr>
        <p:spPr>
          <a:xfrm>
            <a:off x="677334" y="366360"/>
            <a:ext cx="10005010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CONCLUSIONES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74673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729124"/>
            <a:ext cx="7939541" cy="464692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lvl="0"/>
            <a:endParaRPr lang="es-419" dirty="0"/>
          </a:p>
          <a:p>
            <a:r>
              <a:rPr lang="es-419" sz="2000" dirty="0"/>
              <a:t>Los productos apícolas son comercializados principalmente en los supermercados, tiendas naturistas y mercados de la provincia.</a:t>
            </a:r>
          </a:p>
          <a:p>
            <a:pPr marL="0" indent="0">
              <a:buNone/>
            </a:pPr>
            <a:endParaRPr lang="es-419" sz="2000" dirty="0"/>
          </a:p>
          <a:p>
            <a:r>
              <a:rPr lang="es-419" sz="2000" dirty="0"/>
              <a:t>El 74% de los productos apícolas que se comercializan en la provincia provienen de la provincia de Pichincha</a:t>
            </a:r>
          </a:p>
          <a:p>
            <a:pPr marL="0" indent="0">
              <a:buNone/>
            </a:pPr>
            <a:endParaRPr lang="es-419" sz="2000" dirty="0"/>
          </a:p>
          <a:p>
            <a:pPr lvl="0"/>
            <a:r>
              <a:rPr lang="es-419" sz="2000" dirty="0"/>
              <a:t>Existen 44 unidades productivas apícolas en la provincia de Imbabura, la mayor concentración de las misma está en los cantones Cotacachi e Ibarra.</a:t>
            </a:r>
          </a:p>
          <a:p>
            <a:pPr marL="0" lvl="0" indent="0">
              <a:buNone/>
            </a:pPr>
            <a:endParaRPr lang="es-ES" sz="2000" dirty="0"/>
          </a:p>
          <a:p>
            <a:pPr lvl="0" algn="just"/>
            <a:r>
              <a:rPr lang="es-419" sz="2000" dirty="0"/>
              <a:t>La propuesta planteada establece una alternativa de comercialización para los productores apícolas de la provincia de Imbabura.  </a:t>
            </a:r>
            <a:endParaRPr lang="es-ES" sz="2000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Rectángulo: esquinas redondeadas 3"/>
          <p:cNvSpPr/>
          <p:nvPr/>
        </p:nvSpPr>
        <p:spPr>
          <a:xfrm>
            <a:off x="537484" y="646059"/>
            <a:ext cx="10005010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CONCLUSIONES</a:t>
            </a:r>
            <a:endParaRPr lang="es-ES" sz="2400" dirty="0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099" y="172912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099" y="4629804"/>
            <a:ext cx="2619375" cy="17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7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6530" y="1254090"/>
            <a:ext cx="8310303" cy="49895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/>
            <a:endParaRPr lang="es-419" dirty="0"/>
          </a:p>
          <a:p>
            <a:r>
              <a:rPr lang="es-EC" sz="1600" dirty="0"/>
              <a:t>Implementar un sistema de información estadístico acerca de la producción apícola existente en la provincia para crear un registro histórico de la producción que se genera en la misma. </a:t>
            </a:r>
          </a:p>
          <a:p>
            <a:pPr marL="0" lvl="0" indent="0">
              <a:buNone/>
            </a:pPr>
            <a:endParaRPr lang="es-419" sz="1600" dirty="0"/>
          </a:p>
          <a:p>
            <a:pPr lvl="0"/>
            <a:r>
              <a:rPr lang="es-419" sz="1600" dirty="0"/>
              <a:t>Crear el Centro Alternativo de Acopio y Envasado ya que el funcionamiento del mismo mejorara los ingresos de los productores por cuanto este presenta un análisis financiero positivo. </a:t>
            </a:r>
            <a:endParaRPr lang="es-ES" sz="1600" dirty="0"/>
          </a:p>
          <a:p>
            <a:pPr marL="0" indent="0">
              <a:buNone/>
            </a:pPr>
            <a:r>
              <a:rPr lang="es-419" sz="1600" dirty="0"/>
              <a:t> </a:t>
            </a:r>
            <a:endParaRPr lang="es-ES" sz="1600" dirty="0"/>
          </a:p>
          <a:p>
            <a:pPr lvl="0"/>
            <a:r>
              <a:rPr lang="es-419" sz="1600" dirty="0"/>
              <a:t>Los productores apícolas deben  incrementar su producción mediante el aumento del número de colmenas y la tecnificación de la producción ya que la actual producción no abastece a la demanda existente en la provincia.</a:t>
            </a:r>
            <a:endParaRPr lang="es-ES" sz="1600" dirty="0"/>
          </a:p>
          <a:p>
            <a:pPr marL="0" indent="0">
              <a:buNone/>
            </a:pPr>
            <a:r>
              <a:rPr lang="es-419" sz="1600" dirty="0"/>
              <a:t> </a:t>
            </a:r>
            <a:endParaRPr lang="es-ES" sz="1600" dirty="0"/>
          </a:p>
          <a:p>
            <a:pPr lvl="0"/>
            <a:r>
              <a:rPr lang="es-419" sz="1600" dirty="0"/>
              <a:t>Se debe capacitar al productor en temas comerciales y financieros para un mejor manejo del rubro económico, márgenes de ganancias y reinversión en la actividad apícola de la provincia. </a:t>
            </a:r>
            <a:endParaRPr lang="es-ES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885" y="1254090"/>
            <a:ext cx="2477906" cy="14946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990676" y="2605521"/>
            <a:ext cx="1380170" cy="23806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85" y="5044399"/>
            <a:ext cx="2415518" cy="1308390"/>
          </a:xfrm>
          <a:prstGeom prst="rect">
            <a:avLst/>
          </a:prstGeom>
        </p:spPr>
      </p:pic>
      <p:sp>
        <p:nvSpPr>
          <p:cNvPr id="7" name="Rectángulo: esquinas redondeadas 6"/>
          <p:cNvSpPr/>
          <p:nvPr/>
        </p:nvSpPr>
        <p:spPr>
          <a:xfrm>
            <a:off x="397634" y="273109"/>
            <a:ext cx="10005010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/>
              <a:t>RECOMENDACIONES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28316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omunidad.movistar.es/t5/image/serverpage/image-id/37478i5E5E71D499977359?v=mpbl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41" y="1367500"/>
            <a:ext cx="7939754" cy="478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65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983316"/>
              </p:ext>
            </p:extLst>
          </p:nvPr>
        </p:nvGraphicFramePr>
        <p:xfrm>
          <a:off x="86061" y="86060"/>
          <a:ext cx="12016292" cy="6771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1152044" y="506835"/>
            <a:ext cx="3947422" cy="758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s-EC" sz="4000" b="1" dirty="0">
              <a:solidFill>
                <a:schemeClr val="accent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318" y="4499917"/>
            <a:ext cx="1679747" cy="16797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8589" y="506835"/>
            <a:ext cx="1670116" cy="1670116"/>
          </a:xfrm>
          <a:prstGeom prst="rect">
            <a:avLst/>
          </a:prstGeom>
        </p:spPr>
      </p:pic>
      <p:sp>
        <p:nvSpPr>
          <p:cNvPr id="6" name="Rectángulo: esquinas redondeadas 5"/>
          <p:cNvSpPr/>
          <p:nvPr/>
        </p:nvSpPr>
        <p:spPr>
          <a:xfrm>
            <a:off x="951499" y="506835"/>
            <a:ext cx="3265500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35521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459" y="1180214"/>
            <a:ext cx="10101430" cy="567778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ÁREA DE UBICACIÓN DEL ESTUDIO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n 4" descr="F:\TRABAJO DE GRADO\TRABAJO DE GRADO 2\MAPAS\UBICACION PROVINCIA DE IMBABUR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r="3264"/>
          <a:stretch/>
        </p:blipFill>
        <p:spPr bwMode="auto">
          <a:xfrm>
            <a:off x="2037806" y="1688397"/>
            <a:ext cx="8229600" cy="50520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: esquinas redondeadas 5"/>
          <p:cNvSpPr/>
          <p:nvPr/>
        </p:nvSpPr>
        <p:spPr>
          <a:xfrm>
            <a:off x="645459" y="268941"/>
            <a:ext cx="10101430" cy="6024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/>
              <a:t>MATERIALES</a:t>
            </a:r>
            <a:r>
              <a:rPr lang="en-US" sz="2800" b="1" dirty="0"/>
              <a:t> Y </a:t>
            </a:r>
            <a:r>
              <a:rPr lang="es-EC" sz="2800" b="1" dirty="0"/>
              <a:t>MÉTODOS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4601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/>
          <p:cNvSpPr/>
          <p:nvPr/>
        </p:nvSpPr>
        <p:spPr>
          <a:xfrm>
            <a:off x="1215615" y="808645"/>
            <a:ext cx="9369910" cy="5132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METODOLOGÍA DESCRIPTIVA</a:t>
            </a:r>
            <a:endParaRPr lang="es-ES" sz="2400" b="1" dirty="0"/>
          </a:p>
        </p:txBody>
      </p:sp>
      <p:sp>
        <p:nvSpPr>
          <p:cNvPr id="10" name="Rectángulo: esquinas redondeadas 9"/>
          <p:cNvSpPr/>
          <p:nvPr/>
        </p:nvSpPr>
        <p:spPr>
          <a:xfrm>
            <a:off x="1215615" y="1893347"/>
            <a:ext cx="1366222" cy="4216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_tradnl" sz="2400" b="1" dirty="0"/>
              <a:t>INSTRUMENTOS Y MATERIALES</a:t>
            </a:r>
            <a:endParaRPr lang="es-ES" sz="2400" b="1" dirty="0"/>
          </a:p>
        </p:txBody>
      </p:sp>
      <p:sp>
        <p:nvSpPr>
          <p:cNvPr id="11" name="Rectángulo: esquinas redondeadas 10"/>
          <p:cNvSpPr/>
          <p:nvPr/>
        </p:nvSpPr>
        <p:spPr>
          <a:xfrm>
            <a:off x="2915323" y="1893347"/>
            <a:ext cx="7670202" cy="42169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200" dirty="0">
                <a:solidFill>
                  <a:schemeClr val="tx1"/>
                </a:solidFill>
              </a:rPr>
              <a:t>Registro de productores apícolas </a:t>
            </a:r>
            <a:r>
              <a:rPr lang="es-419" sz="2200" dirty="0">
                <a:solidFill>
                  <a:schemeClr val="tx1"/>
                </a:solidFill>
              </a:rPr>
              <a:t>2013</a:t>
            </a:r>
            <a:r>
              <a:rPr lang="es-ES" sz="2200" dirty="0">
                <a:solidFill>
                  <a:schemeClr val="tx1"/>
                </a:solidFill>
              </a:rPr>
              <a:t> </a:t>
            </a:r>
            <a:r>
              <a:rPr lang="es-419" sz="2200" dirty="0">
                <a:solidFill>
                  <a:schemeClr val="tx1"/>
                </a:solidFill>
              </a:rPr>
              <a:t>Agrocalidad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2200" dirty="0">
                <a:solidFill>
                  <a:schemeClr val="tx1"/>
                </a:solidFill>
              </a:rPr>
              <a:t>Bases de datos de actividades económicas 2015 de municipios.</a:t>
            </a:r>
            <a:endParaRPr lang="es-ES" sz="22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2200" dirty="0">
                <a:solidFill>
                  <a:schemeClr val="tx1"/>
                </a:solidFill>
              </a:rPr>
              <a:t>Proyecciones  de población y Vivienda INEC 2015</a:t>
            </a:r>
            <a:endParaRPr lang="es-ES" sz="22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2200" dirty="0">
                <a:solidFill>
                  <a:schemeClr val="tx1"/>
                </a:solidFill>
              </a:rPr>
              <a:t>Cartografía base IGM, escala: 1:50000</a:t>
            </a:r>
            <a:endParaRPr lang="es-ES" sz="22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2200" dirty="0">
                <a:solidFill>
                  <a:schemeClr val="tx1"/>
                </a:solidFill>
              </a:rPr>
              <a:t>GPS (Magellan eXplorist 310)</a:t>
            </a:r>
            <a:endParaRPr lang="es-ES" sz="22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2200" dirty="0">
                <a:solidFill>
                  <a:schemeClr val="tx1"/>
                </a:solidFill>
              </a:rPr>
              <a:t>Software GIS (ArcGIS 10.3)</a:t>
            </a:r>
            <a:endParaRPr lang="es-ES" sz="22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2200" dirty="0">
                <a:solidFill>
                  <a:schemeClr val="tx1"/>
                </a:solidFill>
              </a:rPr>
              <a:t>Software estadístico (SPSS 23.0)</a:t>
            </a:r>
            <a:endParaRPr lang="es-ES" sz="22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2200" dirty="0">
                <a:solidFill>
                  <a:schemeClr val="tx1"/>
                </a:solidFill>
              </a:rPr>
              <a:t>Libros y materiales de oficina</a:t>
            </a:r>
            <a:endParaRPr lang="es-ES" sz="2200" dirty="0">
              <a:solidFill>
                <a:schemeClr val="tx1"/>
              </a:solidFill>
            </a:endParaRP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1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094765"/>
              </p:ext>
            </p:extLst>
          </p:nvPr>
        </p:nvGraphicFramePr>
        <p:xfrm>
          <a:off x="1097279" y="1624404"/>
          <a:ext cx="9187031" cy="4647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7073">
                  <a:extLst>
                    <a:ext uri="{9D8B030D-6E8A-4147-A177-3AD203B41FA5}">
                      <a16:colId xmlns:a16="http://schemas.microsoft.com/office/drawing/2014/main" val="1516585542"/>
                    </a:ext>
                  </a:extLst>
                </a:gridCol>
                <a:gridCol w="4499958">
                  <a:extLst>
                    <a:ext uri="{9D8B030D-6E8A-4147-A177-3AD203B41FA5}">
                      <a16:colId xmlns:a16="http://schemas.microsoft.com/office/drawing/2014/main" val="3741054293"/>
                    </a:ext>
                  </a:extLst>
                </a:gridCol>
              </a:tblGrid>
              <a:tr h="4674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SEGMENTO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POBLACIÓN / MUESTRA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47104055"/>
                  </a:ext>
                </a:extLst>
              </a:tr>
              <a:tr h="14421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Consumidores de productos apícolas en provincia de Imbabura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 </a:t>
                      </a:r>
                      <a:r>
                        <a:rPr lang="es-419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380 Encuestados</a:t>
                      </a:r>
                      <a:endParaRPr lang="es-E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78532923"/>
                  </a:ext>
                </a:extLst>
              </a:tr>
              <a:tr h="18027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Establecimientos comerciales de la provincia de Imbabura (mercados, supermercados y tiendas naturistas)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38 establecimientos comerciales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6316877"/>
                  </a:ext>
                </a:extLst>
              </a:tr>
              <a:tr h="9349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Productores apícolas de la provincia de Imbabura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44 Productores apícolas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17313819"/>
                  </a:ext>
                </a:extLst>
              </a:tr>
            </a:tbl>
          </a:graphicData>
        </a:graphic>
      </p:graphicFrame>
      <p:sp>
        <p:nvSpPr>
          <p:cNvPr id="6" name="Rectángulo: esquinas redondeadas 5"/>
          <p:cNvSpPr/>
          <p:nvPr/>
        </p:nvSpPr>
        <p:spPr>
          <a:xfrm>
            <a:off x="1097279" y="623944"/>
            <a:ext cx="9187031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/>
              <a:t>POBLACIÓN Y MUESTRA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08578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458767"/>
              </p:ext>
            </p:extLst>
          </p:nvPr>
        </p:nvGraphicFramePr>
        <p:xfrm>
          <a:off x="1856703" y="1314437"/>
          <a:ext cx="7625490" cy="4805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: esquinas redondeadas 5"/>
          <p:cNvSpPr/>
          <p:nvPr/>
        </p:nvSpPr>
        <p:spPr>
          <a:xfrm>
            <a:off x="1058808" y="235655"/>
            <a:ext cx="8691843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/>
              <a:t>CARACTERÍSTICAS DE LA PRODUCCIÓN</a:t>
            </a:r>
            <a:endParaRPr lang="es-ES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219" y="1851354"/>
            <a:ext cx="1394272" cy="10457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3778" y="1322843"/>
            <a:ext cx="1398415" cy="10513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405" y="1782536"/>
            <a:ext cx="1452247" cy="10680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703" y="1314437"/>
            <a:ext cx="1460500" cy="10953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3275" y="5361332"/>
            <a:ext cx="1523928" cy="101595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2"/>
          <a:srcRect t="18330" b="18897"/>
          <a:stretch/>
        </p:blipFill>
        <p:spPr>
          <a:xfrm>
            <a:off x="858565" y="4573947"/>
            <a:ext cx="1267925" cy="120729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3972" y="4839290"/>
            <a:ext cx="1373358" cy="10300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8255447" y="5232028"/>
            <a:ext cx="1030017" cy="137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7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24154" y="1398494"/>
            <a:ext cx="8691843" cy="5292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562987"/>
            <a:ext cx="9585487" cy="4744028"/>
          </a:xfrm>
        </p:spPr>
        <p:txBody>
          <a:bodyPr/>
          <a:lstStyle/>
          <a:p>
            <a:pPr marL="0" indent="0" algn="ctr">
              <a:buNone/>
            </a:pPr>
            <a:endParaRPr lang="es-ES_tradnl" dirty="0"/>
          </a:p>
          <a:p>
            <a:pPr marL="0" indent="0" algn="ctr">
              <a:buNone/>
            </a:pPr>
            <a:endParaRPr lang="es-ES_tradnl" dirty="0"/>
          </a:p>
          <a:p>
            <a:pPr marL="0" indent="0" algn="ctr">
              <a:buNone/>
            </a:pPr>
            <a:endParaRPr lang="es-ES_tradnl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45104516"/>
              </p:ext>
            </p:extLst>
          </p:nvPr>
        </p:nvGraphicFramePr>
        <p:xfrm>
          <a:off x="1516452" y="1620589"/>
          <a:ext cx="8299545" cy="4628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: esquinas redondeadas 4"/>
          <p:cNvSpPr/>
          <p:nvPr/>
        </p:nvSpPr>
        <p:spPr>
          <a:xfrm>
            <a:off x="1124154" y="419549"/>
            <a:ext cx="8691843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/>
              <a:t>CARACTERÍSTICAS DEL COMERCIO APÍCOLA</a:t>
            </a:r>
            <a:endParaRPr lang="es-ES" sz="2400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584961439"/>
              </p:ext>
            </p:extLst>
          </p:nvPr>
        </p:nvGraphicFramePr>
        <p:xfrm>
          <a:off x="8256105" y="1562986"/>
          <a:ext cx="3776870" cy="2333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21083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6649535"/>
              </p:ext>
            </p:extLst>
          </p:nvPr>
        </p:nvGraphicFramePr>
        <p:xfrm>
          <a:off x="471488" y="1671637"/>
          <a:ext cx="11558587" cy="4632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172" y="1233192"/>
            <a:ext cx="2512541" cy="14133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233192"/>
            <a:ext cx="2560137" cy="14236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5372810"/>
            <a:ext cx="2331308" cy="1311361"/>
          </a:xfrm>
          <a:prstGeom prst="rect">
            <a:avLst/>
          </a:prstGeom>
        </p:spPr>
      </p:pic>
      <p:sp>
        <p:nvSpPr>
          <p:cNvPr id="7" name="Rectángulo: esquinas redondeadas 6"/>
          <p:cNvSpPr/>
          <p:nvPr/>
        </p:nvSpPr>
        <p:spPr>
          <a:xfrm>
            <a:off x="989305" y="308214"/>
            <a:ext cx="8691843" cy="623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CARACTERÍSTICAS DEL CONSUMIDOR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6440" y="5260519"/>
            <a:ext cx="2607273" cy="14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628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TM03457464[[fn=Dividendo]]</Template>
  <TotalTime>1658</TotalTime>
  <Words>1333</Words>
  <Application>Microsoft Office PowerPoint</Application>
  <PresentationFormat>Panorámica</PresentationFormat>
  <Paragraphs>291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Arial</vt:lpstr>
      <vt:lpstr>Calibri</vt:lpstr>
      <vt:lpstr>Cambria Math</vt:lpstr>
      <vt:lpstr>Symbol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</vt:lpstr>
      <vt:lpstr>PLAN ORGANIZACIONAL</vt:lpstr>
      <vt:lpstr>ESTRUCTURA  ORGANIZATIVA</vt:lpstr>
      <vt:lpstr>IDENTIFICACIÓN DE VARIABLES INTERNAS Y EXTERNAS DE COMERCIALIZACIÓN</vt:lpstr>
      <vt:lpstr>ESTRATEGIAS DE MERCADOTECNIA</vt:lpstr>
      <vt:lpstr>ESTRATEGIAS DE MERCADOTECNIA</vt:lpstr>
      <vt:lpstr>CANAL DE DISTRIBUCIÓN</vt:lpstr>
      <vt:lpstr>FIJACIÓN DE PRECIOS</vt:lpstr>
      <vt:lpstr>PROYECCIÓN DE VENTAS</vt:lpstr>
      <vt:lpstr>ANÁLISIS FINANCIERO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Fuertes</dc:creator>
  <cp:lastModifiedBy>Diego Fuertes</cp:lastModifiedBy>
  <cp:revision>141</cp:revision>
  <dcterms:created xsi:type="dcterms:W3CDTF">2016-08-17T21:50:46Z</dcterms:created>
  <dcterms:modified xsi:type="dcterms:W3CDTF">2017-02-24T00:15:25Z</dcterms:modified>
</cp:coreProperties>
</file>